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341" r:id="rId5"/>
    <p:sldId id="287" r:id="rId6"/>
    <p:sldId id="288" r:id="rId7"/>
    <p:sldId id="334" r:id="rId8"/>
    <p:sldId id="335" r:id="rId9"/>
    <p:sldId id="344" r:id="rId10"/>
    <p:sldId id="346" r:id="rId11"/>
    <p:sldId id="358" r:id="rId12"/>
    <p:sldId id="347" r:id="rId13"/>
    <p:sldId id="348" r:id="rId14"/>
    <p:sldId id="349" r:id="rId15"/>
    <p:sldId id="350" r:id="rId16"/>
    <p:sldId id="359" r:id="rId17"/>
    <p:sldId id="1437" r:id="rId18"/>
    <p:sldId id="1439" r:id="rId19"/>
    <p:sldId id="1441" r:id="rId20"/>
    <p:sldId id="1442" r:id="rId21"/>
    <p:sldId id="1443" r:id="rId22"/>
    <p:sldId id="1444" r:id="rId23"/>
    <p:sldId id="1445" r:id="rId24"/>
    <p:sldId id="1446" r:id="rId25"/>
    <p:sldId id="1447" r:id="rId26"/>
    <p:sldId id="1448" r:id="rId27"/>
    <p:sldId id="1449" r:id="rId28"/>
    <p:sldId id="342" r:id="rId29"/>
    <p:sldId id="1450"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E5B7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C046F-99C9-4DE7-B185-246C0FC2D325}" v="1" dt="2024-09-20T11:14:16.89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4660"/>
  </p:normalViewPr>
  <p:slideViewPr>
    <p:cSldViewPr snapToGrid="0">
      <p:cViewPr varScale="1">
        <p:scale>
          <a:sx n="75" d="100"/>
          <a:sy n="75" d="100"/>
        </p:scale>
        <p:origin x="946"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ael TRONYO [Eurécia]" userId="9525cf11-7795-4ac4-b690-aa33f0d6ed1f" providerId="ADAL" clId="{66660FA7-B6EA-44E6-B0F0-5FE363482C07}"/>
    <pc:docChg chg="undo redo custSel addSld delSld modSld sldOrd">
      <pc:chgData name="Mikael TRONYO [Eurécia]" userId="9525cf11-7795-4ac4-b690-aa33f0d6ed1f" providerId="ADAL" clId="{66660FA7-B6EA-44E6-B0F0-5FE363482C07}" dt="2024-05-27T12:35:56.757" v="1782" actId="1076"/>
      <pc:docMkLst>
        <pc:docMk/>
      </pc:docMkLst>
      <pc:sldChg chg="modSp mod">
        <pc:chgData name="Mikael TRONYO [Eurécia]" userId="9525cf11-7795-4ac4-b690-aa33f0d6ed1f" providerId="ADAL" clId="{66660FA7-B6EA-44E6-B0F0-5FE363482C07}" dt="2024-05-22T13:27:39.698" v="55" actId="5793"/>
        <pc:sldMkLst>
          <pc:docMk/>
          <pc:sldMk cId="3433291733" sldId="287"/>
        </pc:sldMkLst>
        <pc:spChg chg="mod">
          <ac:chgData name="Mikael TRONYO [Eurécia]" userId="9525cf11-7795-4ac4-b690-aa33f0d6ed1f" providerId="ADAL" clId="{66660FA7-B6EA-44E6-B0F0-5FE363482C07}" dt="2024-05-22T13:27:39.698" v="55" actId="5793"/>
          <ac:spMkLst>
            <pc:docMk/>
            <pc:sldMk cId="3433291733" sldId="287"/>
            <ac:spMk id="42" creationId="{A809FF54-8E21-E76D-9608-77AF773D0852}"/>
          </ac:spMkLst>
        </pc:spChg>
      </pc:sldChg>
      <pc:sldChg chg="delSp modSp mod">
        <pc:chgData name="Mikael TRONYO [Eurécia]" userId="9525cf11-7795-4ac4-b690-aa33f0d6ed1f" providerId="ADAL" clId="{66660FA7-B6EA-44E6-B0F0-5FE363482C07}" dt="2024-05-22T13:28:29.357" v="99" actId="27636"/>
        <pc:sldMkLst>
          <pc:docMk/>
          <pc:sldMk cId="1561398166" sldId="288"/>
        </pc:sldMkLst>
        <pc:spChg chg="del">
          <ac:chgData name="Mikael TRONYO [Eurécia]" userId="9525cf11-7795-4ac4-b690-aa33f0d6ed1f" providerId="ADAL" clId="{66660FA7-B6EA-44E6-B0F0-5FE363482C07}" dt="2024-05-22T13:28:09.568" v="84" actId="478"/>
          <ac:spMkLst>
            <pc:docMk/>
            <pc:sldMk cId="1561398166" sldId="288"/>
            <ac:spMk id="4" creationId="{3CBE8D5D-8605-7FE4-D841-E865AB88B43B}"/>
          </ac:spMkLst>
        </pc:spChg>
        <pc:spChg chg="del">
          <ac:chgData name="Mikael TRONYO [Eurécia]" userId="9525cf11-7795-4ac4-b690-aa33f0d6ed1f" providerId="ADAL" clId="{66660FA7-B6EA-44E6-B0F0-5FE363482C07}" dt="2024-05-22T13:28:11.070" v="85" actId="478"/>
          <ac:spMkLst>
            <pc:docMk/>
            <pc:sldMk cId="1561398166" sldId="288"/>
            <ac:spMk id="5" creationId="{9DF4D431-5721-618B-9501-EDA06836B0A2}"/>
          </ac:spMkLst>
        </pc:spChg>
        <pc:spChg chg="mod">
          <ac:chgData name="Mikael TRONYO [Eurécia]" userId="9525cf11-7795-4ac4-b690-aa33f0d6ed1f" providerId="ADAL" clId="{66660FA7-B6EA-44E6-B0F0-5FE363482C07}" dt="2024-05-22T13:28:03.642" v="83" actId="20577"/>
          <ac:spMkLst>
            <pc:docMk/>
            <pc:sldMk cId="1561398166" sldId="288"/>
            <ac:spMk id="28" creationId="{D88B10F1-C161-29C9-E517-2C4D78936F1B}"/>
          </ac:spMkLst>
        </pc:spChg>
        <pc:spChg chg="mod">
          <ac:chgData name="Mikael TRONYO [Eurécia]" userId="9525cf11-7795-4ac4-b690-aa33f0d6ed1f" providerId="ADAL" clId="{66660FA7-B6EA-44E6-B0F0-5FE363482C07}" dt="2024-05-22T13:28:29.357" v="99" actId="27636"/>
          <ac:spMkLst>
            <pc:docMk/>
            <pc:sldMk cId="1561398166" sldId="288"/>
            <ac:spMk id="42" creationId="{A809FF54-8E21-E76D-9608-77AF773D0852}"/>
          </ac:spMkLst>
        </pc:spChg>
      </pc:sldChg>
      <pc:sldChg chg="add">
        <pc:chgData name="Mikael TRONYO [Eurécia]" userId="9525cf11-7795-4ac4-b690-aa33f0d6ed1f" providerId="ADAL" clId="{66660FA7-B6EA-44E6-B0F0-5FE363482C07}" dt="2024-05-24T07:21:13.501" v="429"/>
        <pc:sldMkLst>
          <pc:docMk/>
          <pc:sldMk cId="1190366228" sldId="328"/>
        </pc:sldMkLst>
      </pc:sldChg>
      <pc:sldChg chg="add">
        <pc:chgData name="Mikael TRONYO [Eurécia]" userId="9525cf11-7795-4ac4-b690-aa33f0d6ed1f" providerId="ADAL" clId="{66660FA7-B6EA-44E6-B0F0-5FE363482C07}" dt="2024-05-24T07:21:13.501" v="429"/>
        <pc:sldMkLst>
          <pc:docMk/>
          <pc:sldMk cId="3918614377" sldId="330"/>
        </pc:sldMkLst>
      </pc:sldChg>
      <pc:sldChg chg="modSp mod">
        <pc:chgData name="Mikael TRONYO [Eurécia]" userId="9525cf11-7795-4ac4-b690-aa33f0d6ed1f" providerId="ADAL" clId="{66660FA7-B6EA-44E6-B0F0-5FE363482C07}" dt="2024-05-22T13:37:45.557" v="143" actId="14100"/>
        <pc:sldMkLst>
          <pc:docMk/>
          <pc:sldMk cId="3512856049" sldId="334"/>
        </pc:sldMkLst>
        <pc:spChg chg="mod">
          <ac:chgData name="Mikael TRONYO [Eurécia]" userId="9525cf11-7795-4ac4-b690-aa33f0d6ed1f" providerId="ADAL" clId="{66660FA7-B6EA-44E6-B0F0-5FE363482C07}" dt="2024-05-22T13:37:45.557" v="143" actId="14100"/>
          <ac:spMkLst>
            <pc:docMk/>
            <pc:sldMk cId="3512856049" sldId="334"/>
            <ac:spMk id="2" creationId="{18B74BD9-57AD-C852-1754-B7B1DAD43A1F}"/>
          </ac:spMkLst>
        </pc:spChg>
      </pc:sldChg>
      <pc:sldChg chg="addSp delSp modSp mod">
        <pc:chgData name="Mikael TRONYO [Eurécia]" userId="9525cf11-7795-4ac4-b690-aa33f0d6ed1f" providerId="ADAL" clId="{66660FA7-B6EA-44E6-B0F0-5FE363482C07}" dt="2024-05-27T11:40:37.929" v="1162" actId="478"/>
        <pc:sldMkLst>
          <pc:docMk/>
          <pc:sldMk cId="1542998316" sldId="335"/>
        </pc:sldMkLst>
        <pc:spChg chg="add del mod">
          <ac:chgData name="Mikael TRONYO [Eurécia]" userId="9525cf11-7795-4ac4-b690-aa33f0d6ed1f" providerId="ADAL" clId="{66660FA7-B6EA-44E6-B0F0-5FE363482C07}" dt="2024-05-22T13:37:17.341" v="120" actId="108"/>
          <ac:spMkLst>
            <pc:docMk/>
            <pc:sldMk cId="1542998316" sldId="335"/>
            <ac:spMk id="2" creationId="{0ED16911-BE4F-7178-A964-6BF6DF2D85CF}"/>
          </ac:spMkLst>
        </pc:spChg>
        <pc:spChg chg="mod">
          <ac:chgData name="Mikael TRONYO [Eurécia]" userId="9525cf11-7795-4ac4-b690-aa33f0d6ed1f" providerId="ADAL" clId="{66660FA7-B6EA-44E6-B0F0-5FE363482C07}" dt="2024-05-24T07:56:41.225" v="898" actId="1076"/>
          <ac:spMkLst>
            <pc:docMk/>
            <pc:sldMk cId="1542998316" sldId="335"/>
            <ac:spMk id="3" creationId="{06A43D7B-6D83-5D1E-0DFB-1C11719B942B}"/>
          </ac:spMkLst>
        </pc:spChg>
        <pc:spChg chg="mod">
          <ac:chgData name="Mikael TRONYO [Eurécia]" userId="9525cf11-7795-4ac4-b690-aa33f0d6ed1f" providerId="ADAL" clId="{66660FA7-B6EA-44E6-B0F0-5FE363482C07}" dt="2024-05-22T13:36:45.871" v="116" actId="20577"/>
          <ac:spMkLst>
            <pc:docMk/>
            <pc:sldMk cId="1542998316" sldId="335"/>
            <ac:spMk id="4" creationId="{90A438DC-811C-961D-F9DD-B6FEB9763FC2}"/>
          </ac:spMkLst>
        </pc:spChg>
        <pc:spChg chg="add mod">
          <ac:chgData name="Mikael TRONYO [Eurécia]" userId="9525cf11-7795-4ac4-b690-aa33f0d6ed1f" providerId="ADAL" clId="{66660FA7-B6EA-44E6-B0F0-5FE363482C07}" dt="2024-05-22T13:36:28.710" v="106" actId="21"/>
          <ac:spMkLst>
            <pc:docMk/>
            <pc:sldMk cId="1542998316" sldId="335"/>
            <ac:spMk id="5" creationId="{5E6B7904-ED1B-7252-A4F5-F17B17E7CA4F}"/>
          </ac:spMkLst>
        </pc:spChg>
        <pc:spChg chg="add mod">
          <ac:chgData name="Mikael TRONYO [Eurécia]" userId="9525cf11-7795-4ac4-b690-aa33f0d6ed1f" providerId="ADAL" clId="{66660FA7-B6EA-44E6-B0F0-5FE363482C07}" dt="2024-05-22T13:36:15.271" v="103" actId="21"/>
          <ac:spMkLst>
            <pc:docMk/>
            <pc:sldMk cId="1542998316" sldId="335"/>
            <ac:spMk id="6" creationId="{D42476B2-050D-8DF7-2C58-2CCD995EAE6E}"/>
          </ac:spMkLst>
        </pc:spChg>
        <pc:spChg chg="add mod">
          <ac:chgData name="Mikael TRONYO [Eurécia]" userId="9525cf11-7795-4ac4-b690-aa33f0d6ed1f" providerId="ADAL" clId="{66660FA7-B6EA-44E6-B0F0-5FE363482C07}" dt="2024-05-22T13:36:39.978" v="111" actId="21"/>
          <ac:spMkLst>
            <pc:docMk/>
            <pc:sldMk cId="1542998316" sldId="335"/>
            <ac:spMk id="7" creationId="{A4CC4C9E-F17F-1D2D-D5F1-FB8750C9DB87}"/>
          </ac:spMkLst>
        </pc:spChg>
        <pc:spChg chg="add mod ord">
          <ac:chgData name="Mikael TRONYO [Eurécia]" userId="9525cf11-7795-4ac4-b690-aa33f0d6ed1f" providerId="ADAL" clId="{66660FA7-B6EA-44E6-B0F0-5FE363482C07}" dt="2024-05-24T07:26:39.700" v="505" actId="1076"/>
          <ac:spMkLst>
            <pc:docMk/>
            <pc:sldMk cId="1542998316" sldId="335"/>
            <ac:spMk id="8" creationId="{E96CE35C-7372-FE80-F38C-05396E1FD7DF}"/>
          </ac:spMkLst>
        </pc:spChg>
        <pc:spChg chg="add mod">
          <ac:chgData name="Mikael TRONYO [Eurécia]" userId="9525cf11-7795-4ac4-b690-aa33f0d6ed1f" providerId="ADAL" clId="{66660FA7-B6EA-44E6-B0F0-5FE363482C07}" dt="2024-05-22T13:37:06" v="118" actId="207"/>
          <ac:spMkLst>
            <pc:docMk/>
            <pc:sldMk cId="1542998316" sldId="335"/>
            <ac:spMk id="12" creationId="{8EFCFDB3-CA66-3ADC-0649-3F5A360A1EDC}"/>
          </ac:spMkLst>
        </pc:spChg>
        <pc:spChg chg="mod">
          <ac:chgData name="Mikael TRONYO [Eurécia]" userId="9525cf11-7795-4ac4-b690-aa33f0d6ed1f" providerId="ADAL" clId="{66660FA7-B6EA-44E6-B0F0-5FE363482C07}" dt="2024-05-24T07:21:39.914" v="431"/>
          <ac:spMkLst>
            <pc:docMk/>
            <pc:sldMk cId="1542998316" sldId="335"/>
            <ac:spMk id="17" creationId="{3823B682-3119-FA09-64A9-67D7B00A6A6B}"/>
          </ac:spMkLst>
        </pc:spChg>
        <pc:spChg chg="mod">
          <ac:chgData name="Mikael TRONYO [Eurécia]" userId="9525cf11-7795-4ac4-b690-aa33f0d6ed1f" providerId="ADAL" clId="{66660FA7-B6EA-44E6-B0F0-5FE363482C07}" dt="2024-05-24T07:21:39.914" v="431"/>
          <ac:spMkLst>
            <pc:docMk/>
            <pc:sldMk cId="1542998316" sldId="335"/>
            <ac:spMk id="18" creationId="{B30A95EB-12CF-7D19-FB54-5AF199D2615D}"/>
          </ac:spMkLst>
        </pc:spChg>
        <pc:spChg chg="mod">
          <ac:chgData name="Mikael TRONYO [Eurécia]" userId="9525cf11-7795-4ac4-b690-aa33f0d6ed1f" providerId="ADAL" clId="{66660FA7-B6EA-44E6-B0F0-5FE363482C07}" dt="2024-05-24T07:21:39.914" v="431"/>
          <ac:spMkLst>
            <pc:docMk/>
            <pc:sldMk cId="1542998316" sldId="335"/>
            <ac:spMk id="19" creationId="{A58A8C0F-ABDD-A0C2-C141-E912CB342FF8}"/>
          </ac:spMkLst>
        </pc:spChg>
        <pc:spChg chg="add mod">
          <ac:chgData name="Mikael TRONYO [Eurécia]" userId="9525cf11-7795-4ac4-b690-aa33f0d6ed1f" providerId="ADAL" clId="{66660FA7-B6EA-44E6-B0F0-5FE363482C07}" dt="2024-05-24T07:23:27.672" v="460" actId="1076"/>
          <ac:spMkLst>
            <pc:docMk/>
            <pc:sldMk cId="1542998316" sldId="335"/>
            <ac:spMk id="20" creationId="{ECC97125-561C-6E75-D02E-11F55875BEFF}"/>
          </ac:spMkLst>
        </pc:spChg>
        <pc:spChg chg="add mod ord">
          <ac:chgData name="Mikael TRONYO [Eurécia]" userId="9525cf11-7795-4ac4-b690-aa33f0d6ed1f" providerId="ADAL" clId="{66660FA7-B6EA-44E6-B0F0-5FE363482C07}" dt="2024-05-24T07:56:25.489" v="892" actId="1076"/>
          <ac:spMkLst>
            <pc:docMk/>
            <pc:sldMk cId="1542998316" sldId="335"/>
            <ac:spMk id="30" creationId="{BAA502E8-3803-36EA-46D7-2D553D42B218}"/>
          </ac:spMkLst>
        </pc:spChg>
        <pc:spChg chg="add mod ord">
          <ac:chgData name="Mikael TRONYO [Eurécia]" userId="9525cf11-7795-4ac4-b690-aa33f0d6ed1f" providerId="ADAL" clId="{66660FA7-B6EA-44E6-B0F0-5FE363482C07}" dt="2024-05-24T07:56:10.317" v="885" actId="1076"/>
          <ac:spMkLst>
            <pc:docMk/>
            <pc:sldMk cId="1542998316" sldId="335"/>
            <ac:spMk id="31" creationId="{C6487254-F0EC-CC55-E8A9-A3C495CD93F8}"/>
          </ac:spMkLst>
        </pc:spChg>
        <pc:spChg chg="add mod ord">
          <ac:chgData name="Mikael TRONYO [Eurécia]" userId="9525cf11-7795-4ac4-b690-aa33f0d6ed1f" providerId="ADAL" clId="{66660FA7-B6EA-44E6-B0F0-5FE363482C07}" dt="2024-05-24T07:56:25.489" v="892" actId="1076"/>
          <ac:spMkLst>
            <pc:docMk/>
            <pc:sldMk cId="1542998316" sldId="335"/>
            <ac:spMk id="32" creationId="{2CB61DBD-1B4D-05CC-507F-7CBB7D3DE658}"/>
          </ac:spMkLst>
        </pc:spChg>
        <pc:spChg chg="add del mod ord">
          <ac:chgData name="Mikael TRONYO [Eurécia]" userId="9525cf11-7795-4ac4-b690-aa33f0d6ed1f" providerId="ADAL" clId="{66660FA7-B6EA-44E6-B0F0-5FE363482C07}" dt="2024-05-27T11:40:37.929" v="1162" actId="478"/>
          <ac:spMkLst>
            <pc:docMk/>
            <pc:sldMk cId="1542998316" sldId="335"/>
            <ac:spMk id="33" creationId="{D62C8ABF-46F5-A9A3-0FE9-2C26E947AD4A}"/>
          </ac:spMkLst>
        </pc:spChg>
        <pc:spChg chg="add del mod ord">
          <ac:chgData name="Mikael TRONYO [Eurécia]" userId="9525cf11-7795-4ac4-b690-aa33f0d6ed1f" providerId="ADAL" clId="{66660FA7-B6EA-44E6-B0F0-5FE363482C07}" dt="2024-05-24T07:56:47.308" v="900" actId="478"/>
          <ac:spMkLst>
            <pc:docMk/>
            <pc:sldMk cId="1542998316" sldId="335"/>
            <ac:spMk id="34" creationId="{2685691C-795A-44F2-86CE-500348EADC32}"/>
          </ac:spMkLst>
        </pc:spChg>
        <pc:spChg chg="add mod ord">
          <ac:chgData name="Mikael TRONYO [Eurécia]" userId="9525cf11-7795-4ac4-b690-aa33f0d6ed1f" providerId="ADAL" clId="{66660FA7-B6EA-44E6-B0F0-5FE363482C07}" dt="2024-05-24T07:56:17.659" v="889" actId="1076"/>
          <ac:spMkLst>
            <pc:docMk/>
            <pc:sldMk cId="1542998316" sldId="335"/>
            <ac:spMk id="35" creationId="{598AD874-74D5-8541-D8C3-9D845F6AA6C1}"/>
          </ac:spMkLst>
        </pc:spChg>
        <pc:spChg chg="add mod ord">
          <ac:chgData name="Mikael TRONYO [Eurécia]" userId="9525cf11-7795-4ac4-b690-aa33f0d6ed1f" providerId="ADAL" clId="{66660FA7-B6EA-44E6-B0F0-5FE363482C07}" dt="2024-05-24T08:01:20.664" v="945" actId="1076"/>
          <ac:spMkLst>
            <pc:docMk/>
            <pc:sldMk cId="1542998316" sldId="335"/>
            <ac:spMk id="36" creationId="{9D308F65-F203-FC8A-2E2A-CE97E7055653}"/>
          </ac:spMkLst>
        </pc:spChg>
        <pc:spChg chg="mod">
          <ac:chgData name="Mikael TRONYO [Eurécia]" userId="9525cf11-7795-4ac4-b690-aa33f0d6ed1f" providerId="ADAL" clId="{66660FA7-B6EA-44E6-B0F0-5FE363482C07}" dt="2024-05-24T07:55:35.472" v="868"/>
          <ac:spMkLst>
            <pc:docMk/>
            <pc:sldMk cId="1542998316" sldId="335"/>
            <ac:spMk id="38" creationId="{32FFC37A-07F3-84EB-DB3A-0F108252FA58}"/>
          </ac:spMkLst>
        </pc:spChg>
        <pc:spChg chg="mod">
          <ac:chgData name="Mikael TRONYO [Eurécia]" userId="9525cf11-7795-4ac4-b690-aa33f0d6ed1f" providerId="ADAL" clId="{66660FA7-B6EA-44E6-B0F0-5FE363482C07}" dt="2024-05-24T07:55:35.472" v="868"/>
          <ac:spMkLst>
            <pc:docMk/>
            <pc:sldMk cId="1542998316" sldId="335"/>
            <ac:spMk id="39" creationId="{EC283C47-F5C2-DE88-ADF0-ED132EADD938}"/>
          </ac:spMkLst>
        </pc:spChg>
        <pc:spChg chg="mod">
          <ac:chgData name="Mikael TRONYO [Eurécia]" userId="9525cf11-7795-4ac4-b690-aa33f0d6ed1f" providerId="ADAL" clId="{66660FA7-B6EA-44E6-B0F0-5FE363482C07}" dt="2024-05-24T07:55:35.472" v="868"/>
          <ac:spMkLst>
            <pc:docMk/>
            <pc:sldMk cId="1542998316" sldId="335"/>
            <ac:spMk id="40" creationId="{2B4FFF57-8089-26B9-7257-3D758E2CC43C}"/>
          </ac:spMkLst>
        </pc:spChg>
        <pc:spChg chg="mod">
          <ac:chgData name="Mikael TRONYO [Eurécia]" userId="9525cf11-7795-4ac4-b690-aa33f0d6ed1f" providerId="ADAL" clId="{66660FA7-B6EA-44E6-B0F0-5FE363482C07}" dt="2024-05-24T07:55:35.472" v="868"/>
          <ac:spMkLst>
            <pc:docMk/>
            <pc:sldMk cId="1542998316" sldId="335"/>
            <ac:spMk id="41" creationId="{EB90DDAC-EBD5-66AE-326F-58025CE5F73C}"/>
          </ac:spMkLst>
        </pc:spChg>
        <pc:spChg chg="add del mod ord">
          <ac:chgData name="Mikael TRONYO [Eurécia]" userId="9525cf11-7795-4ac4-b690-aa33f0d6ed1f" providerId="ADAL" clId="{66660FA7-B6EA-44E6-B0F0-5FE363482C07}" dt="2024-05-27T11:40:37.929" v="1162" actId="478"/>
          <ac:spMkLst>
            <pc:docMk/>
            <pc:sldMk cId="1542998316" sldId="335"/>
            <ac:spMk id="42" creationId="{5859E734-562D-3C6B-1871-7951BDF55D29}"/>
          </ac:spMkLst>
        </pc:spChg>
        <pc:spChg chg="add del mod ord">
          <ac:chgData name="Mikael TRONYO [Eurécia]" userId="9525cf11-7795-4ac4-b690-aa33f0d6ed1f" providerId="ADAL" clId="{66660FA7-B6EA-44E6-B0F0-5FE363482C07}" dt="2024-05-27T11:40:37.929" v="1162" actId="478"/>
          <ac:spMkLst>
            <pc:docMk/>
            <pc:sldMk cId="1542998316" sldId="335"/>
            <ac:spMk id="43" creationId="{EB400AB5-BD3B-175C-AF65-F381752EE750}"/>
          </ac:spMkLst>
        </pc:spChg>
        <pc:spChg chg="add mod ord">
          <ac:chgData name="Mikael TRONYO [Eurécia]" userId="9525cf11-7795-4ac4-b690-aa33f0d6ed1f" providerId="ADAL" clId="{66660FA7-B6EA-44E6-B0F0-5FE363482C07}" dt="2024-05-24T07:56:32.941" v="894" actId="1076"/>
          <ac:spMkLst>
            <pc:docMk/>
            <pc:sldMk cId="1542998316" sldId="335"/>
            <ac:spMk id="44" creationId="{DEE6F1B2-5922-FA60-44E5-08D8C4480E61}"/>
          </ac:spMkLst>
        </pc:spChg>
        <pc:spChg chg="mod">
          <ac:chgData name="Mikael TRONYO [Eurécia]" userId="9525cf11-7795-4ac4-b690-aa33f0d6ed1f" providerId="ADAL" clId="{66660FA7-B6EA-44E6-B0F0-5FE363482C07}" dt="2024-05-24T07:55:35.472" v="868"/>
          <ac:spMkLst>
            <pc:docMk/>
            <pc:sldMk cId="1542998316" sldId="335"/>
            <ac:spMk id="46" creationId="{36152FFB-6CAC-A2D0-2480-1A51B7F344BC}"/>
          </ac:spMkLst>
        </pc:spChg>
        <pc:spChg chg="mod">
          <ac:chgData name="Mikael TRONYO [Eurécia]" userId="9525cf11-7795-4ac4-b690-aa33f0d6ed1f" providerId="ADAL" clId="{66660FA7-B6EA-44E6-B0F0-5FE363482C07}" dt="2024-05-24T07:55:35.472" v="868"/>
          <ac:spMkLst>
            <pc:docMk/>
            <pc:sldMk cId="1542998316" sldId="335"/>
            <ac:spMk id="47" creationId="{2059B07D-4FC6-F41A-1448-DFDA970C4514}"/>
          </ac:spMkLst>
        </pc:spChg>
        <pc:spChg chg="mod">
          <ac:chgData name="Mikael TRONYO [Eurécia]" userId="9525cf11-7795-4ac4-b690-aa33f0d6ed1f" providerId="ADAL" clId="{66660FA7-B6EA-44E6-B0F0-5FE363482C07}" dt="2024-05-24T07:55:35.472" v="868"/>
          <ac:spMkLst>
            <pc:docMk/>
            <pc:sldMk cId="1542998316" sldId="335"/>
            <ac:spMk id="48" creationId="{4F31D0A5-19FF-BB31-EAB3-52C853D6DCEF}"/>
          </ac:spMkLst>
        </pc:spChg>
        <pc:spChg chg="mod">
          <ac:chgData name="Mikael TRONYO [Eurécia]" userId="9525cf11-7795-4ac4-b690-aa33f0d6ed1f" providerId="ADAL" clId="{66660FA7-B6EA-44E6-B0F0-5FE363482C07}" dt="2024-05-24T07:55:35.472" v="868"/>
          <ac:spMkLst>
            <pc:docMk/>
            <pc:sldMk cId="1542998316" sldId="335"/>
            <ac:spMk id="49" creationId="{C5ADC22A-A1F5-5131-F4BB-BF2783710789}"/>
          </ac:spMkLst>
        </pc:spChg>
        <pc:spChg chg="add mod ord">
          <ac:chgData name="Mikael TRONYO [Eurécia]" userId="9525cf11-7795-4ac4-b690-aa33f0d6ed1f" providerId="ADAL" clId="{66660FA7-B6EA-44E6-B0F0-5FE363482C07}" dt="2024-05-24T07:56:14.432" v="887" actId="1076"/>
          <ac:spMkLst>
            <pc:docMk/>
            <pc:sldMk cId="1542998316" sldId="335"/>
            <ac:spMk id="50" creationId="{B1938B29-6D02-F0FB-6B92-C81E29173648}"/>
          </ac:spMkLst>
        </pc:spChg>
        <pc:spChg chg="add mod ord">
          <ac:chgData name="Mikael TRONYO [Eurécia]" userId="9525cf11-7795-4ac4-b690-aa33f0d6ed1f" providerId="ADAL" clId="{66660FA7-B6EA-44E6-B0F0-5FE363482C07}" dt="2024-05-24T07:56:09.308" v="884" actId="1076"/>
          <ac:spMkLst>
            <pc:docMk/>
            <pc:sldMk cId="1542998316" sldId="335"/>
            <ac:spMk id="51" creationId="{1C552C2D-0913-4297-E591-12A00E3D46E5}"/>
          </ac:spMkLst>
        </pc:spChg>
        <pc:spChg chg="add del mod ord">
          <ac:chgData name="Mikael TRONYO [Eurécia]" userId="9525cf11-7795-4ac4-b690-aa33f0d6ed1f" providerId="ADAL" clId="{66660FA7-B6EA-44E6-B0F0-5FE363482C07}" dt="2024-05-27T11:40:37.929" v="1162" actId="478"/>
          <ac:spMkLst>
            <pc:docMk/>
            <pc:sldMk cId="1542998316" sldId="335"/>
            <ac:spMk id="52" creationId="{B07678A1-189F-E4F5-995A-E73D02A087AB}"/>
          </ac:spMkLst>
        </pc:spChg>
        <pc:spChg chg="add mod ord">
          <ac:chgData name="Mikael TRONYO [Eurécia]" userId="9525cf11-7795-4ac4-b690-aa33f0d6ed1f" providerId="ADAL" clId="{66660FA7-B6EA-44E6-B0F0-5FE363482C07}" dt="2024-05-24T07:56:56.314" v="901" actId="1076"/>
          <ac:spMkLst>
            <pc:docMk/>
            <pc:sldMk cId="1542998316" sldId="335"/>
            <ac:spMk id="53" creationId="{697D65C7-92CA-66A6-92C8-86832653A17B}"/>
          </ac:spMkLst>
        </pc:spChg>
        <pc:spChg chg="mod">
          <ac:chgData name="Mikael TRONYO [Eurécia]" userId="9525cf11-7795-4ac4-b690-aa33f0d6ed1f" providerId="ADAL" clId="{66660FA7-B6EA-44E6-B0F0-5FE363482C07}" dt="2024-05-24T07:55:35.472" v="868"/>
          <ac:spMkLst>
            <pc:docMk/>
            <pc:sldMk cId="1542998316" sldId="335"/>
            <ac:spMk id="55" creationId="{C41F5719-3A66-5EA5-879D-E78A9F568419}"/>
          </ac:spMkLst>
        </pc:spChg>
        <pc:spChg chg="mod">
          <ac:chgData name="Mikael TRONYO [Eurécia]" userId="9525cf11-7795-4ac4-b690-aa33f0d6ed1f" providerId="ADAL" clId="{66660FA7-B6EA-44E6-B0F0-5FE363482C07}" dt="2024-05-24T07:55:35.472" v="868"/>
          <ac:spMkLst>
            <pc:docMk/>
            <pc:sldMk cId="1542998316" sldId="335"/>
            <ac:spMk id="56" creationId="{E557578E-0C93-DEB4-7FD1-244C323A3FC2}"/>
          </ac:spMkLst>
        </pc:spChg>
        <pc:spChg chg="mod">
          <ac:chgData name="Mikael TRONYO [Eurécia]" userId="9525cf11-7795-4ac4-b690-aa33f0d6ed1f" providerId="ADAL" clId="{66660FA7-B6EA-44E6-B0F0-5FE363482C07}" dt="2024-05-24T07:55:35.472" v="868"/>
          <ac:spMkLst>
            <pc:docMk/>
            <pc:sldMk cId="1542998316" sldId="335"/>
            <ac:spMk id="57" creationId="{EDF7DB20-5137-7989-C727-743948C53B6D}"/>
          </ac:spMkLst>
        </pc:spChg>
        <pc:spChg chg="mod">
          <ac:chgData name="Mikael TRONYO [Eurécia]" userId="9525cf11-7795-4ac4-b690-aa33f0d6ed1f" providerId="ADAL" clId="{66660FA7-B6EA-44E6-B0F0-5FE363482C07}" dt="2024-05-24T07:55:35.472" v="868"/>
          <ac:spMkLst>
            <pc:docMk/>
            <pc:sldMk cId="1542998316" sldId="335"/>
            <ac:spMk id="59" creationId="{8F58E198-DC03-E00E-1FF1-3074D3C49E62}"/>
          </ac:spMkLst>
        </pc:spChg>
        <pc:spChg chg="mod">
          <ac:chgData name="Mikael TRONYO [Eurécia]" userId="9525cf11-7795-4ac4-b690-aa33f0d6ed1f" providerId="ADAL" clId="{66660FA7-B6EA-44E6-B0F0-5FE363482C07}" dt="2024-05-24T07:55:35.472" v="868"/>
          <ac:spMkLst>
            <pc:docMk/>
            <pc:sldMk cId="1542998316" sldId="335"/>
            <ac:spMk id="60" creationId="{39ECBC9D-D608-8AFA-1E63-0F05B7B45154}"/>
          </ac:spMkLst>
        </pc:spChg>
        <pc:spChg chg="mod">
          <ac:chgData name="Mikael TRONYO [Eurécia]" userId="9525cf11-7795-4ac4-b690-aa33f0d6ed1f" providerId="ADAL" clId="{66660FA7-B6EA-44E6-B0F0-5FE363482C07}" dt="2024-05-24T07:55:35.472" v="868"/>
          <ac:spMkLst>
            <pc:docMk/>
            <pc:sldMk cId="1542998316" sldId="335"/>
            <ac:spMk id="61" creationId="{DA9084DB-4662-53CC-E355-826EA3973940}"/>
          </ac:spMkLst>
        </pc:spChg>
        <pc:spChg chg="mod">
          <ac:chgData name="Mikael TRONYO [Eurécia]" userId="9525cf11-7795-4ac4-b690-aa33f0d6ed1f" providerId="ADAL" clId="{66660FA7-B6EA-44E6-B0F0-5FE363482C07}" dt="2024-05-24T07:55:35.472" v="868"/>
          <ac:spMkLst>
            <pc:docMk/>
            <pc:sldMk cId="1542998316" sldId="335"/>
            <ac:spMk id="62" creationId="{14A4498E-DC69-35E2-B361-34DB3AEB2B4D}"/>
          </ac:spMkLst>
        </pc:spChg>
        <pc:spChg chg="add mod ord">
          <ac:chgData name="Mikael TRONYO [Eurécia]" userId="9525cf11-7795-4ac4-b690-aa33f0d6ed1f" providerId="ADAL" clId="{66660FA7-B6EA-44E6-B0F0-5FE363482C07}" dt="2024-05-24T07:56:25.489" v="892" actId="1076"/>
          <ac:spMkLst>
            <pc:docMk/>
            <pc:sldMk cId="1542998316" sldId="335"/>
            <ac:spMk id="63" creationId="{428B8AB3-F70E-51EE-A85B-5B240F7F4A10}"/>
          </ac:spMkLst>
        </pc:spChg>
        <pc:spChg chg="mod">
          <ac:chgData name="Mikael TRONYO [Eurécia]" userId="9525cf11-7795-4ac4-b690-aa33f0d6ed1f" providerId="ADAL" clId="{66660FA7-B6EA-44E6-B0F0-5FE363482C07}" dt="2024-05-24T07:55:35.472" v="868"/>
          <ac:spMkLst>
            <pc:docMk/>
            <pc:sldMk cId="1542998316" sldId="335"/>
            <ac:spMk id="65" creationId="{67636E6F-F5D4-0B07-A442-7B344394CD40}"/>
          </ac:spMkLst>
        </pc:spChg>
        <pc:spChg chg="mod">
          <ac:chgData name="Mikael TRONYO [Eurécia]" userId="9525cf11-7795-4ac4-b690-aa33f0d6ed1f" providerId="ADAL" clId="{66660FA7-B6EA-44E6-B0F0-5FE363482C07}" dt="2024-05-24T07:55:35.472" v="868"/>
          <ac:spMkLst>
            <pc:docMk/>
            <pc:sldMk cId="1542998316" sldId="335"/>
            <ac:spMk id="66" creationId="{CFADE624-AA34-F965-2E32-44C49B845EF1}"/>
          </ac:spMkLst>
        </pc:spChg>
        <pc:spChg chg="mod">
          <ac:chgData name="Mikael TRONYO [Eurécia]" userId="9525cf11-7795-4ac4-b690-aa33f0d6ed1f" providerId="ADAL" clId="{66660FA7-B6EA-44E6-B0F0-5FE363482C07}" dt="2024-05-24T07:55:35.472" v="868"/>
          <ac:spMkLst>
            <pc:docMk/>
            <pc:sldMk cId="1542998316" sldId="335"/>
            <ac:spMk id="67" creationId="{CB5F9CAD-75F8-7B48-2E02-1BA2B58EC5AE}"/>
          </ac:spMkLst>
        </pc:spChg>
        <pc:spChg chg="add del mod">
          <ac:chgData name="Mikael TRONYO [Eurécia]" userId="9525cf11-7795-4ac4-b690-aa33f0d6ed1f" providerId="ADAL" clId="{66660FA7-B6EA-44E6-B0F0-5FE363482C07}" dt="2024-05-24T07:58:12.994" v="919" actId="21"/>
          <ac:spMkLst>
            <pc:docMk/>
            <pc:sldMk cId="1542998316" sldId="335"/>
            <ac:spMk id="68" creationId="{AFF52BFD-841C-3A5C-60A6-76D3EBDE43BA}"/>
          </ac:spMkLst>
        </pc:spChg>
        <pc:spChg chg="add mod">
          <ac:chgData name="Mikael TRONYO [Eurécia]" userId="9525cf11-7795-4ac4-b690-aa33f0d6ed1f" providerId="ADAL" clId="{66660FA7-B6EA-44E6-B0F0-5FE363482C07}" dt="2024-05-24T08:01:11.330" v="943" actId="207"/>
          <ac:spMkLst>
            <pc:docMk/>
            <pc:sldMk cId="1542998316" sldId="335"/>
            <ac:spMk id="69" creationId="{821F0B72-C4E8-2062-6629-AA65C0E3C221}"/>
          </ac:spMkLst>
        </pc:spChg>
        <pc:grpChg chg="add mod">
          <ac:chgData name="Mikael TRONYO [Eurécia]" userId="9525cf11-7795-4ac4-b690-aa33f0d6ed1f" providerId="ADAL" clId="{66660FA7-B6EA-44E6-B0F0-5FE363482C07}" dt="2024-05-24T07:23:16.405" v="458" actId="1076"/>
          <ac:grpSpMkLst>
            <pc:docMk/>
            <pc:sldMk cId="1542998316" sldId="335"/>
            <ac:grpSpMk id="16" creationId="{05F0FFF6-4D46-691C-4605-6F0934A79152}"/>
          </ac:grpSpMkLst>
        </pc:grpChg>
        <pc:grpChg chg="add mod ord">
          <ac:chgData name="Mikael TRONYO [Eurécia]" userId="9525cf11-7795-4ac4-b690-aa33f0d6ed1f" providerId="ADAL" clId="{66660FA7-B6EA-44E6-B0F0-5FE363482C07}" dt="2024-05-24T07:56:20.897" v="891" actId="1076"/>
          <ac:grpSpMkLst>
            <pc:docMk/>
            <pc:sldMk cId="1542998316" sldId="335"/>
            <ac:grpSpMk id="37" creationId="{9C16CD64-B80E-353A-4266-715057A783A4}"/>
          </ac:grpSpMkLst>
        </pc:grpChg>
        <pc:grpChg chg="add mod ord">
          <ac:chgData name="Mikael TRONYO [Eurécia]" userId="9525cf11-7795-4ac4-b690-aa33f0d6ed1f" providerId="ADAL" clId="{66660FA7-B6EA-44E6-B0F0-5FE363482C07}" dt="2024-05-24T07:56:19.078" v="890" actId="1076"/>
          <ac:grpSpMkLst>
            <pc:docMk/>
            <pc:sldMk cId="1542998316" sldId="335"/>
            <ac:grpSpMk id="45" creationId="{1A4EF6B8-922E-4935-B986-A7A45B946EC9}"/>
          </ac:grpSpMkLst>
        </pc:grpChg>
        <pc:grpChg chg="add del mod ord">
          <ac:chgData name="Mikael TRONYO [Eurécia]" userId="9525cf11-7795-4ac4-b690-aa33f0d6ed1f" providerId="ADAL" clId="{66660FA7-B6EA-44E6-B0F0-5FE363482C07}" dt="2024-05-24T07:56:44.357" v="899" actId="478"/>
          <ac:grpSpMkLst>
            <pc:docMk/>
            <pc:sldMk cId="1542998316" sldId="335"/>
            <ac:grpSpMk id="54" creationId="{A5ADD297-9A71-BD21-CED5-8BBF900B644B}"/>
          </ac:grpSpMkLst>
        </pc:grpChg>
        <pc:grpChg chg="add del mod ord">
          <ac:chgData name="Mikael TRONYO [Eurécia]" userId="9525cf11-7795-4ac4-b690-aa33f0d6ed1f" providerId="ADAL" clId="{66660FA7-B6EA-44E6-B0F0-5FE363482C07}" dt="2024-05-27T11:40:37.929" v="1162" actId="478"/>
          <ac:grpSpMkLst>
            <pc:docMk/>
            <pc:sldMk cId="1542998316" sldId="335"/>
            <ac:grpSpMk id="58" creationId="{EF68FF2A-7EF9-30CA-D8A0-7D4FE821CE6A}"/>
          </ac:grpSpMkLst>
        </pc:grpChg>
        <pc:grpChg chg="add del mod ord">
          <ac:chgData name="Mikael TRONYO [Eurécia]" userId="9525cf11-7795-4ac4-b690-aa33f0d6ed1f" providerId="ADAL" clId="{66660FA7-B6EA-44E6-B0F0-5FE363482C07}" dt="2024-05-24T07:56:29.149" v="893" actId="478"/>
          <ac:grpSpMkLst>
            <pc:docMk/>
            <pc:sldMk cId="1542998316" sldId="335"/>
            <ac:grpSpMk id="64" creationId="{8358580A-D47B-F5D3-FECC-F82D805B3278}"/>
          </ac:grpSpMkLst>
        </pc:grpChg>
        <pc:picChg chg="add del mod">
          <ac:chgData name="Mikael TRONYO [Eurécia]" userId="9525cf11-7795-4ac4-b690-aa33f0d6ed1f" providerId="ADAL" clId="{66660FA7-B6EA-44E6-B0F0-5FE363482C07}" dt="2024-05-24T07:19:52.931" v="422" actId="478"/>
          <ac:picMkLst>
            <pc:docMk/>
            <pc:sldMk cId="1542998316" sldId="335"/>
            <ac:picMk id="9" creationId="{020018EC-FE68-CEB6-9C31-C2290D222051}"/>
          </ac:picMkLst>
        </pc:picChg>
        <pc:picChg chg="add del mod ord">
          <ac:chgData name="Mikael TRONYO [Eurécia]" userId="9525cf11-7795-4ac4-b690-aa33f0d6ed1f" providerId="ADAL" clId="{66660FA7-B6EA-44E6-B0F0-5FE363482C07}" dt="2024-05-24T07:25:58.510" v="495" actId="478"/>
          <ac:picMkLst>
            <pc:docMk/>
            <pc:sldMk cId="1542998316" sldId="335"/>
            <ac:picMk id="10" creationId="{A74A5BB9-57AF-02E7-DDA1-9BE830DB1186}"/>
          </ac:picMkLst>
        </pc:picChg>
        <pc:picChg chg="add mod">
          <ac:chgData name="Mikael TRONYO [Eurécia]" userId="9525cf11-7795-4ac4-b690-aa33f0d6ed1f" providerId="ADAL" clId="{66660FA7-B6EA-44E6-B0F0-5FE363482C07}" dt="2024-05-24T07:22:21.120" v="446" actId="1076"/>
          <ac:picMkLst>
            <pc:docMk/>
            <pc:sldMk cId="1542998316" sldId="335"/>
            <ac:picMk id="14" creationId="{4CF22059-891D-0820-B79D-FD5BEFF9B52A}"/>
          </ac:picMkLst>
        </pc:picChg>
        <pc:picChg chg="add del mod">
          <ac:chgData name="Mikael TRONYO [Eurécia]" userId="9525cf11-7795-4ac4-b690-aa33f0d6ed1f" providerId="ADAL" clId="{66660FA7-B6EA-44E6-B0F0-5FE363482C07}" dt="2024-05-24T07:21:33.600" v="430" actId="478"/>
          <ac:picMkLst>
            <pc:docMk/>
            <pc:sldMk cId="1542998316" sldId="335"/>
            <ac:picMk id="15" creationId="{FD93F1AE-F5F0-369F-BA6F-1F0317952488}"/>
          </ac:picMkLst>
        </pc:picChg>
        <pc:picChg chg="add mod modCrop">
          <ac:chgData name="Mikael TRONYO [Eurécia]" userId="9525cf11-7795-4ac4-b690-aa33f0d6ed1f" providerId="ADAL" clId="{66660FA7-B6EA-44E6-B0F0-5FE363482C07}" dt="2024-05-24T07:26:56.663" v="508" actId="1076"/>
          <ac:picMkLst>
            <pc:docMk/>
            <pc:sldMk cId="1542998316" sldId="335"/>
            <ac:picMk id="22" creationId="{B98A1F49-FF40-A8A3-0A4C-4DC833349508}"/>
          </ac:picMkLst>
        </pc:picChg>
        <pc:picChg chg="add del">
          <ac:chgData name="Mikael TRONYO [Eurécia]" userId="9525cf11-7795-4ac4-b690-aa33f0d6ed1f" providerId="ADAL" clId="{66660FA7-B6EA-44E6-B0F0-5FE363482C07}" dt="2024-05-24T07:25:10.647" v="489" actId="22"/>
          <ac:picMkLst>
            <pc:docMk/>
            <pc:sldMk cId="1542998316" sldId="335"/>
            <ac:picMk id="24" creationId="{C4A02F98-4556-C479-5226-FE11B26DC8E4}"/>
          </ac:picMkLst>
        </pc:picChg>
        <pc:picChg chg="add del">
          <ac:chgData name="Mikael TRONYO [Eurécia]" userId="9525cf11-7795-4ac4-b690-aa33f0d6ed1f" providerId="ADAL" clId="{66660FA7-B6EA-44E6-B0F0-5FE363482C07}" dt="2024-05-24T07:25:21.411" v="491" actId="478"/>
          <ac:picMkLst>
            <pc:docMk/>
            <pc:sldMk cId="1542998316" sldId="335"/>
            <ac:picMk id="26" creationId="{1FD2BAEF-331E-D980-40BD-AB75B9D4A3C7}"/>
          </ac:picMkLst>
        </pc:picChg>
        <pc:picChg chg="add del mod">
          <ac:chgData name="Mikael TRONYO [Eurécia]" userId="9525cf11-7795-4ac4-b690-aa33f0d6ed1f" providerId="ADAL" clId="{66660FA7-B6EA-44E6-B0F0-5FE363482C07}" dt="2024-05-24T07:25:53.620" v="494" actId="478"/>
          <ac:picMkLst>
            <pc:docMk/>
            <pc:sldMk cId="1542998316" sldId="335"/>
            <ac:picMk id="28" creationId="{9BFFE8D0-FFF8-6E8A-C95A-864116E614C3}"/>
          </ac:picMkLst>
        </pc:picChg>
        <pc:cxnChg chg="add mod ord">
          <ac:chgData name="Mikael TRONYO [Eurécia]" userId="9525cf11-7795-4ac4-b690-aa33f0d6ed1f" providerId="ADAL" clId="{66660FA7-B6EA-44E6-B0F0-5FE363482C07}" dt="2024-05-24T07:27:06.010" v="509" actId="208"/>
          <ac:cxnSpMkLst>
            <pc:docMk/>
            <pc:sldMk cId="1542998316" sldId="335"/>
            <ac:cxnSpMk id="11" creationId="{51A62E59-95F0-6EF0-37AC-E0122F464063}"/>
          </ac:cxnSpMkLst>
        </pc:cxnChg>
      </pc:sldChg>
      <pc:sldChg chg="del">
        <pc:chgData name="Mikael TRONYO [Eurécia]" userId="9525cf11-7795-4ac4-b690-aa33f0d6ed1f" providerId="ADAL" clId="{66660FA7-B6EA-44E6-B0F0-5FE363482C07}" dt="2024-05-27T11:50:44.130" v="1409" actId="47"/>
        <pc:sldMkLst>
          <pc:docMk/>
          <pc:sldMk cId="1009862868" sldId="336"/>
        </pc:sldMkLst>
      </pc:sldChg>
      <pc:sldChg chg="del">
        <pc:chgData name="Mikael TRONYO [Eurécia]" userId="9525cf11-7795-4ac4-b690-aa33f0d6ed1f" providerId="ADAL" clId="{66660FA7-B6EA-44E6-B0F0-5FE363482C07}" dt="2024-05-27T11:50:44.922" v="1410" actId="47"/>
        <pc:sldMkLst>
          <pc:docMk/>
          <pc:sldMk cId="407031299" sldId="337"/>
        </pc:sldMkLst>
      </pc:sldChg>
      <pc:sldChg chg="addSp delSp modSp mod">
        <pc:chgData name="Mikael TRONYO [Eurécia]" userId="9525cf11-7795-4ac4-b690-aa33f0d6ed1f" providerId="ADAL" clId="{66660FA7-B6EA-44E6-B0F0-5FE363482C07}" dt="2024-05-22T13:26:51.926" v="24" actId="478"/>
        <pc:sldMkLst>
          <pc:docMk/>
          <pc:sldMk cId="2016794526" sldId="341"/>
        </pc:sldMkLst>
        <pc:spChg chg="mod">
          <ac:chgData name="Mikael TRONYO [Eurécia]" userId="9525cf11-7795-4ac4-b690-aa33f0d6ed1f" providerId="ADAL" clId="{66660FA7-B6EA-44E6-B0F0-5FE363482C07}" dt="2024-05-22T13:26:18.496" v="18" actId="20577"/>
          <ac:spMkLst>
            <pc:docMk/>
            <pc:sldMk cId="2016794526" sldId="341"/>
            <ac:spMk id="3" creationId="{2653F630-19B9-A2CD-9A7A-88C609217A1A}"/>
          </ac:spMkLst>
        </pc:spChg>
        <pc:spChg chg="del">
          <ac:chgData name="Mikael TRONYO [Eurécia]" userId="9525cf11-7795-4ac4-b690-aa33f0d6ed1f" providerId="ADAL" clId="{66660FA7-B6EA-44E6-B0F0-5FE363482C07}" dt="2024-05-22T13:26:51.926" v="24" actId="478"/>
          <ac:spMkLst>
            <pc:docMk/>
            <pc:sldMk cId="2016794526" sldId="341"/>
            <ac:spMk id="5" creationId="{3195E9D3-9AFA-61CC-A3DF-163CA96FAB19}"/>
          </ac:spMkLst>
        </pc:spChg>
        <pc:picChg chg="add mod">
          <ac:chgData name="Mikael TRONYO [Eurécia]" userId="9525cf11-7795-4ac4-b690-aa33f0d6ed1f" providerId="ADAL" clId="{66660FA7-B6EA-44E6-B0F0-5FE363482C07}" dt="2024-05-22T13:26:29.489" v="20"/>
          <ac:picMkLst>
            <pc:docMk/>
            <pc:sldMk cId="2016794526" sldId="341"/>
            <ac:picMk id="2" creationId="{D2C35AB0-62C0-CDA7-3DFF-00DFB6911EFA}"/>
          </ac:picMkLst>
        </pc:picChg>
        <pc:picChg chg="add mod">
          <ac:chgData name="Mikael TRONYO [Eurécia]" userId="9525cf11-7795-4ac4-b690-aa33f0d6ed1f" providerId="ADAL" clId="{66660FA7-B6EA-44E6-B0F0-5FE363482C07}" dt="2024-05-22T13:26:47.026" v="23" actId="1076"/>
          <ac:picMkLst>
            <pc:docMk/>
            <pc:sldMk cId="2016794526" sldId="341"/>
            <ac:picMk id="6" creationId="{5456AF16-3894-E914-0EBB-66442E8437BD}"/>
          </ac:picMkLst>
        </pc:picChg>
        <pc:picChg chg="del">
          <ac:chgData name="Mikael TRONYO [Eurécia]" userId="9525cf11-7795-4ac4-b690-aa33f0d6ed1f" providerId="ADAL" clId="{66660FA7-B6EA-44E6-B0F0-5FE363482C07}" dt="2024-05-22T13:26:29.185" v="19" actId="478"/>
          <ac:picMkLst>
            <pc:docMk/>
            <pc:sldMk cId="2016794526" sldId="341"/>
            <ac:picMk id="8" creationId="{54503E84-1E43-5752-0D7B-FDB73F87C77D}"/>
          </ac:picMkLst>
        </pc:picChg>
      </pc:sldChg>
      <pc:sldChg chg="ord">
        <pc:chgData name="Mikael TRONYO [Eurécia]" userId="9525cf11-7795-4ac4-b690-aa33f0d6ed1f" providerId="ADAL" clId="{66660FA7-B6EA-44E6-B0F0-5FE363482C07}" dt="2024-05-27T11:50:47.883" v="1412"/>
        <pc:sldMkLst>
          <pc:docMk/>
          <pc:sldMk cId="1323003873" sldId="342"/>
        </pc:sldMkLst>
      </pc:sldChg>
      <pc:sldChg chg="addSp delSp modSp new mod">
        <pc:chgData name="Mikael TRONYO [Eurécia]" userId="9525cf11-7795-4ac4-b690-aa33f0d6ed1f" providerId="ADAL" clId="{66660FA7-B6EA-44E6-B0F0-5FE363482C07}" dt="2024-05-24T08:09:04.063" v="1089" actId="1076"/>
        <pc:sldMkLst>
          <pc:docMk/>
          <pc:sldMk cId="332571315" sldId="344"/>
        </pc:sldMkLst>
        <pc:spChg chg="mod">
          <ac:chgData name="Mikael TRONYO [Eurécia]" userId="9525cf11-7795-4ac4-b690-aa33f0d6ed1f" providerId="ADAL" clId="{66660FA7-B6EA-44E6-B0F0-5FE363482C07}" dt="2024-05-22T13:44:50.516" v="237" actId="20577"/>
          <ac:spMkLst>
            <pc:docMk/>
            <pc:sldMk cId="332571315" sldId="344"/>
            <ac:spMk id="2" creationId="{E1822458-B951-D9D8-D447-5142C616D684}"/>
          </ac:spMkLst>
        </pc:spChg>
        <pc:spChg chg="mod">
          <ac:chgData name="Mikael TRONYO [Eurécia]" userId="9525cf11-7795-4ac4-b690-aa33f0d6ed1f" providerId="ADAL" clId="{66660FA7-B6EA-44E6-B0F0-5FE363482C07}" dt="2024-05-22T13:44:36.594" v="212" actId="20577"/>
          <ac:spMkLst>
            <pc:docMk/>
            <pc:sldMk cId="332571315" sldId="344"/>
            <ac:spMk id="3" creationId="{676958C8-DF54-0859-476D-D826F5C3538A}"/>
          </ac:spMkLst>
        </pc:spChg>
        <pc:spChg chg="mod">
          <ac:chgData name="Mikael TRONYO [Eurécia]" userId="9525cf11-7795-4ac4-b690-aa33f0d6ed1f" providerId="ADAL" clId="{66660FA7-B6EA-44E6-B0F0-5FE363482C07}" dt="2024-05-22T13:44:42.708" v="234" actId="20577"/>
          <ac:spMkLst>
            <pc:docMk/>
            <pc:sldMk cId="332571315" sldId="344"/>
            <ac:spMk id="4" creationId="{F7FD015C-1BD0-FA89-0B37-96AEE3741915}"/>
          </ac:spMkLst>
        </pc:spChg>
        <pc:spChg chg="mod">
          <ac:chgData name="Mikael TRONYO [Eurécia]" userId="9525cf11-7795-4ac4-b690-aa33f0d6ed1f" providerId="ADAL" clId="{66660FA7-B6EA-44E6-B0F0-5FE363482C07}" dt="2024-05-24T07:28:40.566" v="524"/>
          <ac:spMkLst>
            <pc:docMk/>
            <pc:sldMk cId="332571315" sldId="344"/>
            <ac:spMk id="10" creationId="{16B80CAB-4E93-BF63-0D74-B909597B3B56}"/>
          </ac:spMkLst>
        </pc:spChg>
        <pc:spChg chg="mod">
          <ac:chgData name="Mikael TRONYO [Eurécia]" userId="9525cf11-7795-4ac4-b690-aa33f0d6ed1f" providerId="ADAL" clId="{66660FA7-B6EA-44E6-B0F0-5FE363482C07}" dt="2024-05-24T07:28:40.566" v="524"/>
          <ac:spMkLst>
            <pc:docMk/>
            <pc:sldMk cId="332571315" sldId="344"/>
            <ac:spMk id="11" creationId="{FA83EC5B-0650-57DC-F7FB-C857113C0D85}"/>
          </ac:spMkLst>
        </pc:spChg>
        <pc:spChg chg="mod">
          <ac:chgData name="Mikael TRONYO [Eurécia]" userId="9525cf11-7795-4ac4-b690-aa33f0d6ed1f" providerId="ADAL" clId="{66660FA7-B6EA-44E6-B0F0-5FE363482C07}" dt="2024-05-24T07:28:40.566" v="524"/>
          <ac:spMkLst>
            <pc:docMk/>
            <pc:sldMk cId="332571315" sldId="344"/>
            <ac:spMk id="12" creationId="{58E8DD7E-3F91-4454-B72D-E3FF75143431}"/>
          </ac:spMkLst>
        </pc:spChg>
        <pc:spChg chg="add mod">
          <ac:chgData name="Mikael TRONYO [Eurécia]" userId="9525cf11-7795-4ac4-b690-aa33f0d6ed1f" providerId="ADAL" clId="{66660FA7-B6EA-44E6-B0F0-5FE363482C07}" dt="2024-05-24T07:29:20.935" v="536" actId="1076"/>
          <ac:spMkLst>
            <pc:docMk/>
            <pc:sldMk cId="332571315" sldId="344"/>
            <ac:spMk id="13" creationId="{CE31B1CB-8480-9625-B93D-F51BA9E7165F}"/>
          </ac:spMkLst>
        </pc:spChg>
        <pc:spChg chg="add del mod">
          <ac:chgData name="Mikael TRONYO [Eurécia]" userId="9525cf11-7795-4ac4-b690-aa33f0d6ed1f" providerId="ADAL" clId="{66660FA7-B6EA-44E6-B0F0-5FE363482C07}" dt="2024-05-24T07:58:02.618" v="916" actId="21"/>
          <ac:spMkLst>
            <pc:docMk/>
            <pc:sldMk cId="332571315" sldId="344"/>
            <ac:spMk id="14" creationId="{AFF52BFD-841C-3A5C-60A6-76D3EBDE43BA}"/>
          </ac:spMkLst>
        </pc:spChg>
        <pc:spChg chg="add mod">
          <ac:chgData name="Mikael TRONYO [Eurécia]" userId="9525cf11-7795-4ac4-b690-aa33f0d6ed1f" providerId="ADAL" clId="{66660FA7-B6EA-44E6-B0F0-5FE363482C07}" dt="2024-05-24T07:57:22.421" v="907" actId="1076"/>
          <ac:spMkLst>
            <pc:docMk/>
            <pc:sldMk cId="332571315" sldId="344"/>
            <ac:spMk id="15" creationId="{8CF548C3-A226-B3DA-7801-57BFFE7575AD}"/>
          </ac:spMkLst>
        </pc:spChg>
        <pc:spChg chg="add mod">
          <ac:chgData name="Mikael TRONYO [Eurécia]" userId="9525cf11-7795-4ac4-b690-aa33f0d6ed1f" providerId="ADAL" clId="{66660FA7-B6EA-44E6-B0F0-5FE363482C07}" dt="2024-05-24T08:01:50.121" v="951" actId="1076"/>
          <ac:spMkLst>
            <pc:docMk/>
            <pc:sldMk cId="332571315" sldId="344"/>
            <ac:spMk id="16" creationId="{2E76BCDF-5977-26C9-8496-24C3DA302DE1}"/>
          </ac:spMkLst>
        </pc:spChg>
        <pc:spChg chg="add mod">
          <ac:chgData name="Mikael TRONYO [Eurécia]" userId="9525cf11-7795-4ac4-b690-aa33f0d6ed1f" providerId="ADAL" clId="{66660FA7-B6EA-44E6-B0F0-5FE363482C07}" dt="2024-05-24T08:01:51.950" v="952" actId="1076"/>
          <ac:spMkLst>
            <pc:docMk/>
            <pc:sldMk cId="332571315" sldId="344"/>
            <ac:spMk id="17" creationId="{DB71CE08-075B-0CAE-F35F-993B02D66BF9}"/>
          </ac:spMkLst>
        </pc:spChg>
        <pc:spChg chg="add mod">
          <ac:chgData name="Mikael TRONYO [Eurécia]" userId="9525cf11-7795-4ac4-b690-aa33f0d6ed1f" providerId="ADAL" clId="{66660FA7-B6EA-44E6-B0F0-5FE363482C07}" dt="2024-05-24T08:01:48.619" v="950" actId="1076"/>
          <ac:spMkLst>
            <pc:docMk/>
            <pc:sldMk cId="332571315" sldId="344"/>
            <ac:spMk id="18" creationId="{F6F97561-618C-5BEF-AC48-C7D49A358BA4}"/>
          </ac:spMkLst>
        </pc:spChg>
        <pc:spChg chg="add mod">
          <ac:chgData name="Mikael TRONYO [Eurécia]" userId="9525cf11-7795-4ac4-b690-aa33f0d6ed1f" providerId="ADAL" clId="{66660FA7-B6EA-44E6-B0F0-5FE363482C07}" dt="2024-05-24T08:09:02.870" v="1088" actId="1076"/>
          <ac:spMkLst>
            <pc:docMk/>
            <pc:sldMk cId="332571315" sldId="344"/>
            <ac:spMk id="19" creationId="{6948874F-016D-D411-5335-EADE7B5DC025}"/>
          </ac:spMkLst>
        </pc:spChg>
        <pc:spChg chg="add mod ord">
          <ac:chgData name="Mikael TRONYO [Eurécia]" userId="9525cf11-7795-4ac4-b690-aa33f0d6ed1f" providerId="ADAL" clId="{66660FA7-B6EA-44E6-B0F0-5FE363482C07}" dt="2024-05-24T08:09:00.147" v="1087" actId="171"/>
          <ac:spMkLst>
            <pc:docMk/>
            <pc:sldMk cId="332571315" sldId="344"/>
            <ac:spMk id="20" creationId="{BDF6CE6F-8B78-CD1D-653E-C0EA18586DAB}"/>
          </ac:spMkLst>
        </pc:spChg>
        <pc:spChg chg="add mod">
          <ac:chgData name="Mikael TRONYO [Eurécia]" userId="9525cf11-7795-4ac4-b690-aa33f0d6ed1f" providerId="ADAL" clId="{66660FA7-B6EA-44E6-B0F0-5FE363482C07}" dt="2024-05-24T08:09:04.063" v="1089" actId="1076"/>
          <ac:spMkLst>
            <pc:docMk/>
            <pc:sldMk cId="332571315" sldId="344"/>
            <ac:spMk id="21" creationId="{D9446107-95C9-0164-A7A5-064A24CA17FA}"/>
          </ac:spMkLst>
        </pc:spChg>
        <pc:spChg chg="add del mod">
          <ac:chgData name="Mikael TRONYO [Eurécia]" userId="9525cf11-7795-4ac4-b690-aa33f0d6ed1f" providerId="ADAL" clId="{66660FA7-B6EA-44E6-B0F0-5FE363482C07}" dt="2024-05-24T07:59:13.742" v="932" actId="21"/>
          <ac:spMkLst>
            <pc:docMk/>
            <pc:sldMk cId="332571315" sldId="344"/>
            <ac:spMk id="68" creationId="{AFF52BFD-841C-3A5C-60A6-76D3EBDE43BA}"/>
          </ac:spMkLst>
        </pc:spChg>
        <pc:grpChg chg="add del mod">
          <ac:chgData name="Mikael TRONYO [Eurécia]" userId="9525cf11-7795-4ac4-b690-aa33f0d6ed1f" providerId="ADAL" clId="{66660FA7-B6EA-44E6-B0F0-5FE363482C07}" dt="2024-05-23T12:05:05.383" v="409" actId="165"/>
          <ac:grpSpMkLst>
            <pc:docMk/>
            <pc:sldMk cId="332571315" sldId="344"/>
            <ac:grpSpMk id="7" creationId="{5B8B2C8A-AFA7-A1EF-B5AD-2A89B91949EF}"/>
          </ac:grpSpMkLst>
        </pc:grpChg>
        <pc:grpChg chg="add mod">
          <ac:chgData name="Mikael TRONYO [Eurécia]" userId="9525cf11-7795-4ac4-b690-aa33f0d6ed1f" providerId="ADAL" clId="{66660FA7-B6EA-44E6-B0F0-5FE363482C07}" dt="2024-05-24T07:29:32.066" v="540" actId="1076"/>
          <ac:grpSpMkLst>
            <pc:docMk/>
            <pc:sldMk cId="332571315" sldId="344"/>
            <ac:grpSpMk id="9" creationId="{6DC04BCE-EA81-C64A-420A-0FCF864AE663}"/>
          </ac:grpSpMkLst>
        </pc:grpChg>
        <pc:picChg chg="add del mod topLvl">
          <ac:chgData name="Mikael TRONYO [Eurécia]" userId="9525cf11-7795-4ac4-b690-aa33f0d6ed1f" providerId="ADAL" clId="{66660FA7-B6EA-44E6-B0F0-5FE363482C07}" dt="2024-05-24T07:28:18.665" v="515" actId="478"/>
          <ac:picMkLst>
            <pc:docMk/>
            <pc:sldMk cId="332571315" sldId="344"/>
            <ac:picMk id="5" creationId="{86FFC358-BF8D-9A0E-2020-77381A3FB7E4}"/>
          </ac:picMkLst>
        </pc:picChg>
        <pc:picChg chg="add del mod topLvl">
          <ac:chgData name="Mikael TRONYO [Eurécia]" userId="9525cf11-7795-4ac4-b690-aa33f0d6ed1f" providerId="ADAL" clId="{66660FA7-B6EA-44E6-B0F0-5FE363482C07}" dt="2024-05-24T07:28:37.289" v="523" actId="478"/>
          <ac:picMkLst>
            <pc:docMk/>
            <pc:sldMk cId="332571315" sldId="344"/>
            <ac:picMk id="6" creationId="{BE038E86-E664-317E-22F0-CEA7CE00E20C}"/>
          </ac:picMkLst>
        </pc:picChg>
        <pc:picChg chg="add mod ord">
          <ac:chgData name="Mikael TRONYO [Eurécia]" userId="9525cf11-7795-4ac4-b690-aa33f0d6ed1f" providerId="ADAL" clId="{66660FA7-B6EA-44E6-B0F0-5FE363482C07}" dt="2024-05-24T07:28:57.927" v="530" actId="1076"/>
          <ac:picMkLst>
            <pc:docMk/>
            <pc:sldMk cId="332571315" sldId="344"/>
            <ac:picMk id="8" creationId="{5F8F44F9-7352-B278-21A9-5800E3C11E52}"/>
          </ac:picMkLst>
        </pc:picChg>
      </pc:sldChg>
      <pc:sldChg chg="modSp new del mod">
        <pc:chgData name="Mikael TRONYO [Eurécia]" userId="9525cf11-7795-4ac4-b690-aa33f0d6ed1f" providerId="ADAL" clId="{66660FA7-B6EA-44E6-B0F0-5FE363482C07}" dt="2024-05-27T12:34:15.991" v="1781" actId="47"/>
        <pc:sldMkLst>
          <pc:docMk/>
          <pc:sldMk cId="1344244902" sldId="345"/>
        </pc:sldMkLst>
        <pc:spChg chg="mod">
          <ac:chgData name="Mikael TRONYO [Eurécia]" userId="9525cf11-7795-4ac4-b690-aa33f0d6ed1f" providerId="ADAL" clId="{66660FA7-B6EA-44E6-B0F0-5FE363482C07}" dt="2024-05-22T13:55:22.798" v="248" actId="20577"/>
          <ac:spMkLst>
            <pc:docMk/>
            <pc:sldMk cId="1344244902" sldId="345"/>
            <ac:spMk id="2" creationId="{72E3B888-7B0E-2E46-BE89-DBA1BF16DFC5}"/>
          </ac:spMkLst>
        </pc:spChg>
        <pc:spChg chg="mod">
          <ac:chgData name="Mikael TRONYO [Eurécia]" userId="9525cf11-7795-4ac4-b690-aa33f0d6ed1f" providerId="ADAL" clId="{66660FA7-B6EA-44E6-B0F0-5FE363482C07}" dt="2024-05-22T13:50:29.666" v="242"/>
          <ac:spMkLst>
            <pc:docMk/>
            <pc:sldMk cId="1344244902" sldId="345"/>
            <ac:spMk id="3" creationId="{D15EAFF9-BD5D-0E68-4F1B-A2F1884AFC82}"/>
          </ac:spMkLst>
        </pc:spChg>
        <pc:spChg chg="mod">
          <ac:chgData name="Mikael TRONYO [Eurécia]" userId="9525cf11-7795-4ac4-b690-aa33f0d6ed1f" providerId="ADAL" clId="{66660FA7-B6EA-44E6-B0F0-5FE363482C07}" dt="2024-05-22T13:50:46.128" v="245" actId="20577"/>
          <ac:spMkLst>
            <pc:docMk/>
            <pc:sldMk cId="1344244902" sldId="345"/>
            <ac:spMk id="4" creationId="{EC194D6E-A722-BC76-504C-CAFDD8562EBB}"/>
          </ac:spMkLst>
        </pc:spChg>
      </pc:sldChg>
      <pc:sldChg chg="addSp delSp modSp new mod">
        <pc:chgData name="Mikael TRONYO [Eurécia]" userId="9525cf11-7795-4ac4-b690-aa33f0d6ed1f" providerId="ADAL" clId="{66660FA7-B6EA-44E6-B0F0-5FE363482C07}" dt="2024-05-24T07:59:30.452" v="936" actId="207"/>
        <pc:sldMkLst>
          <pc:docMk/>
          <pc:sldMk cId="4117833268" sldId="346"/>
        </pc:sldMkLst>
        <pc:spChg chg="mod">
          <ac:chgData name="Mikael TRONYO [Eurécia]" userId="9525cf11-7795-4ac4-b690-aa33f0d6ed1f" providerId="ADAL" clId="{66660FA7-B6EA-44E6-B0F0-5FE363482C07}" dt="2024-05-24T07:36:10.384" v="566" actId="1076"/>
          <ac:spMkLst>
            <pc:docMk/>
            <pc:sldMk cId="4117833268" sldId="346"/>
            <ac:spMk id="2" creationId="{22264E1A-2A13-A30E-5A0C-00EC45A8340F}"/>
          </ac:spMkLst>
        </pc:spChg>
        <pc:spChg chg="mod">
          <ac:chgData name="Mikael TRONYO [Eurécia]" userId="9525cf11-7795-4ac4-b690-aa33f0d6ed1f" providerId="ADAL" clId="{66660FA7-B6EA-44E6-B0F0-5FE363482C07}" dt="2024-05-22T13:55:30.536" v="250"/>
          <ac:spMkLst>
            <pc:docMk/>
            <pc:sldMk cId="4117833268" sldId="346"/>
            <ac:spMk id="3" creationId="{0835F813-96C9-5533-DD04-C67519C9EAD5}"/>
          </ac:spMkLst>
        </pc:spChg>
        <pc:spChg chg="mod">
          <ac:chgData name="Mikael TRONYO [Eurécia]" userId="9525cf11-7795-4ac4-b690-aa33f0d6ed1f" providerId="ADAL" clId="{66660FA7-B6EA-44E6-B0F0-5FE363482C07}" dt="2024-05-22T13:55:34.381" v="251"/>
          <ac:spMkLst>
            <pc:docMk/>
            <pc:sldMk cId="4117833268" sldId="346"/>
            <ac:spMk id="4" creationId="{2409E304-7800-87D3-ED1E-C7C072B11E2A}"/>
          </ac:spMkLst>
        </pc:spChg>
        <pc:spChg chg="mod">
          <ac:chgData name="Mikael TRONYO [Eurécia]" userId="9525cf11-7795-4ac4-b690-aa33f0d6ed1f" providerId="ADAL" clId="{66660FA7-B6EA-44E6-B0F0-5FE363482C07}" dt="2024-05-22T13:56:38.435" v="262" actId="207"/>
          <ac:spMkLst>
            <pc:docMk/>
            <pc:sldMk cId="4117833268" sldId="346"/>
            <ac:spMk id="6" creationId="{28DF8FAC-A51B-E2A5-2A4B-EF61F6DBC5A1}"/>
          </ac:spMkLst>
        </pc:spChg>
        <pc:spChg chg="mod">
          <ac:chgData name="Mikael TRONYO [Eurécia]" userId="9525cf11-7795-4ac4-b690-aa33f0d6ed1f" providerId="ADAL" clId="{66660FA7-B6EA-44E6-B0F0-5FE363482C07}" dt="2024-05-24T07:41:24.373" v="717" actId="14100"/>
          <ac:spMkLst>
            <pc:docMk/>
            <pc:sldMk cId="4117833268" sldId="346"/>
            <ac:spMk id="7" creationId="{EF0A8D4F-CAF0-ED50-1B77-2423D8A26096}"/>
          </ac:spMkLst>
        </pc:spChg>
        <pc:spChg chg="mod">
          <ac:chgData name="Mikael TRONYO [Eurécia]" userId="9525cf11-7795-4ac4-b690-aa33f0d6ed1f" providerId="ADAL" clId="{66660FA7-B6EA-44E6-B0F0-5FE363482C07}" dt="2024-05-22T13:56:41.635" v="263" actId="207"/>
          <ac:spMkLst>
            <pc:docMk/>
            <pc:sldMk cId="4117833268" sldId="346"/>
            <ac:spMk id="9" creationId="{F5148355-F702-2359-E65E-0AD26BD33E40}"/>
          </ac:spMkLst>
        </pc:spChg>
        <pc:spChg chg="mod">
          <ac:chgData name="Mikael TRONYO [Eurécia]" userId="9525cf11-7795-4ac4-b690-aa33f0d6ed1f" providerId="ADAL" clId="{66660FA7-B6EA-44E6-B0F0-5FE363482C07}" dt="2024-05-22T13:56:44.336" v="264" actId="207"/>
          <ac:spMkLst>
            <pc:docMk/>
            <pc:sldMk cId="4117833268" sldId="346"/>
            <ac:spMk id="10" creationId="{8EF784D9-B520-7F45-9226-4B3C161DC860}"/>
          </ac:spMkLst>
        </pc:spChg>
        <pc:spChg chg="mod">
          <ac:chgData name="Mikael TRONYO [Eurécia]" userId="9525cf11-7795-4ac4-b690-aa33f0d6ed1f" providerId="ADAL" clId="{66660FA7-B6EA-44E6-B0F0-5FE363482C07}" dt="2024-05-24T07:36:55.672" v="573"/>
          <ac:spMkLst>
            <pc:docMk/>
            <pc:sldMk cId="4117833268" sldId="346"/>
            <ac:spMk id="20" creationId="{1426C802-DC00-AFE2-2891-ED13A63FF201}"/>
          </ac:spMkLst>
        </pc:spChg>
        <pc:spChg chg="mod">
          <ac:chgData name="Mikael TRONYO [Eurécia]" userId="9525cf11-7795-4ac4-b690-aa33f0d6ed1f" providerId="ADAL" clId="{66660FA7-B6EA-44E6-B0F0-5FE363482C07}" dt="2024-05-24T07:36:55.672" v="573"/>
          <ac:spMkLst>
            <pc:docMk/>
            <pc:sldMk cId="4117833268" sldId="346"/>
            <ac:spMk id="21" creationId="{1318345D-AB00-C8D3-0DD6-369D0162BF69}"/>
          </ac:spMkLst>
        </pc:spChg>
        <pc:spChg chg="mod">
          <ac:chgData name="Mikael TRONYO [Eurécia]" userId="9525cf11-7795-4ac4-b690-aa33f0d6ed1f" providerId="ADAL" clId="{66660FA7-B6EA-44E6-B0F0-5FE363482C07}" dt="2024-05-24T07:36:55.672" v="573"/>
          <ac:spMkLst>
            <pc:docMk/>
            <pc:sldMk cId="4117833268" sldId="346"/>
            <ac:spMk id="22" creationId="{88A36183-1720-D637-2C0E-DF3C19A4301C}"/>
          </ac:spMkLst>
        </pc:spChg>
        <pc:spChg chg="add mod">
          <ac:chgData name="Mikael TRONYO [Eurécia]" userId="9525cf11-7795-4ac4-b690-aa33f0d6ed1f" providerId="ADAL" clId="{66660FA7-B6EA-44E6-B0F0-5FE363482C07}" dt="2024-05-24T07:37:09.102" v="580" actId="1076"/>
          <ac:spMkLst>
            <pc:docMk/>
            <pc:sldMk cId="4117833268" sldId="346"/>
            <ac:spMk id="23" creationId="{07A6B5F1-079B-706A-DBF1-0AB532954192}"/>
          </ac:spMkLst>
        </pc:spChg>
        <pc:spChg chg="add del mod">
          <ac:chgData name="Mikael TRONYO [Eurécia]" userId="9525cf11-7795-4ac4-b690-aa33f0d6ed1f" providerId="ADAL" clId="{66660FA7-B6EA-44E6-B0F0-5FE363482C07}" dt="2024-05-24T07:38:33.579" v="602" actId="478"/>
          <ac:spMkLst>
            <pc:docMk/>
            <pc:sldMk cId="4117833268" sldId="346"/>
            <ac:spMk id="24" creationId="{8AB5D4B0-6F74-BEFE-9D19-B1AB3DFCD6C1}"/>
          </ac:spMkLst>
        </pc:spChg>
        <pc:spChg chg="add mod">
          <ac:chgData name="Mikael TRONYO [Eurécia]" userId="9525cf11-7795-4ac4-b690-aa33f0d6ed1f" providerId="ADAL" clId="{66660FA7-B6EA-44E6-B0F0-5FE363482C07}" dt="2024-05-24T07:39:29.477" v="608" actId="1076"/>
          <ac:spMkLst>
            <pc:docMk/>
            <pc:sldMk cId="4117833268" sldId="346"/>
            <ac:spMk id="25" creationId="{4AE5D2B7-C536-71AC-2EA5-84442A7DB861}"/>
          </ac:spMkLst>
        </pc:spChg>
        <pc:spChg chg="mod">
          <ac:chgData name="Mikael TRONYO [Eurécia]" userId="9525cf11-7795-4ac4-b690-aa33f0d6ed1f" providerId="ADAL" clId="{66660FA7-B6EA-44E6-B0F0-5FE363482C07}" dt="2024-05-24T07:39:32.550" v="609"/>
          <ac:spMkLst>
            <pc:docMk/>
            <pc:sldMk cId="4117833268" sldId="346"/>
            <ac:spMk id="27" creationId="{098BF15E-5FF6-EB7C-42D6-52784D406C30}"/>
          </ac:spMkLst>
        </pc:spChg>
        <pc:spChg chg="mod">
          <ac:chgData name="Mikael TRONYO [Eurécia]" userId="9525cf11-7795-4ac4-b690-aa33f0d6ed1f" providerId="ADAL" clId="{66660FA7-B6EA-44E6-B0F0-5FE363482C07}" dt="2024-05-24T07:39:32.550" v="609"/>
          <ac:spMkLst>
            <pc:docMk/>
            <pc:sldMk cId="4117833268" sldId="346"/>
            <ac:spMk id="28" creationId="{C0E01FE2-AE60-683C-3BD8-1558CD0F7926}"/>
          </ac:spMkLst>
        </pc:spChg>
        <pc:spChg chg="mod">
          <ac:chgData name="Mikael TRONYO [Eurécia]" userId="9525cf11-7795-4ac4-b690-aa33f0d6ed1f" providerId="ADAL" clId="{66660FA7-B6EA-44E6-B0F0-5FE363482C07}" dt="2024-05-24T07:39:32.550" v="609"/>
          <ac:spMkLst>
            <pc:docMk/>
            <pc:sldMk cId="4117833268" sldId="346"/>
            <ac:spMk id="29" creationId="{7E9965BD-1E9C-68BB-D32C-C25D16A04FCB}"/>
          </ac:spMkLst>
        </pc:spChg>
        <pc:spChg chg="add mod">
          <ac:chgData name="Mikael TRONYO [Eurécia]" userId="9525cf11-7795-4ac4-b690-aa33f0d6ed1f" providerId="ADAL" clId="{66660FA7-B6EA-44E6-B0F0-5FE363482C07}" dt="2024-05-24T07:39:50.581" v="612" actId="1076"/>
          <ac:spMkLst>
            <pc:docMk/>
            <pc:sldMk cId="4117833268" sldId="346"/>
            <ac:spMk id="30" creationId="{5E8E02C3-991C-30E2-5972-96E97D5BDD85}"/>
          </ac:spMkLst>
        </pc:spChg>
        <pc:spChg chg="mod">
          <ac:chgData name="Mikael TRONYO [Eurécia]" userId="9525cf11-7795-4ac4-b690-aa33f0d6ed1f" providerId="ADAL" clId="{66660FA7-B6EA-44E6-B0F0-5FE363482C07}" dt="2024-05-24T07:39:46.074" v="611"/>
          <ac:spMkLst>
            <pc:docMk/>
            <pc:sldMk cId="4117833268" sldId="346"/>
            <ac:spMk id="32" creationId="{64EE52C4-8B94-137D-9408-C9CD99154F04}"/>
          </ac:spMkLst>
        </pc:spChg>
        <pc:spChg chg="mod">
          <ac:chgData name="Mikael TRONYO [Eurécia]" userId="9525cf11-7795-4ac4-b690-aa33f0d6ed1f" providerId="ADAL" clId="{66660FA7-B6EA-44E6-B0F0-5FE363482C07}" dt="2024-05-24T07:39:46.074" v="611"/>
          <ac:spMkLst>
            <pc:docMk/>
            <pc:sldMk cId="4117833268" sldId="346"/>
            <ac:spMk id="33" creationId="{62D8D505-4B4A-B969-E823-099803355888}"/>
          </ac:spMkLst>
        </pc:spChg>
        <pc:spChg chg="mod">
          <ac:chgData name="Mikael TRONYO [Eurécia]" userId="9525cf11-7795-4ac4-b690-aa33f0d6ed1f" providerId="ADAL" clId="{66660FA7-B6EA-44E6-B0F0-5FE363482C07}" dt="2024-05-24T07:39:46.074" v="611"/>
          <ac:spMkLst>
            <pc:docMk/>
            <pc:sldMk cId="4117833268" sldId="346"/>
            <ac:spMk id="34" creationId="{870E3B49-0BE1-0249-7E8D-FE5195FC0EEE}"/>
          </ac:spMkLst>
        </pc:spChg>
        <pc:spChg chg="add mod">
          <ac:chgData name="Mikael TRONYO [Eurécia]" userId="9525cf11-7795-4ac4-b690-aa33f0d6ed1f" providerId="ADAL" clId="{66660FA7-B6EA-44E6-B0F0-5FE363482C07}" dt="2024-05-24T07:40:18.240" v="619"/>
          <ac:spMkLst>
            <pc:docMk/>
            <pc:sldMk cId="4117833268" sldId="346"/>
            <ac:spMk id="35" creationId="{647E2856-482B-7F30-FF3B-C0263CAC79F4}"/>
          </ac:spMkLst>
        </pc:spChg>
        <pc:spChg chg="mod">
          <ac:chgData name="Mikael TRONYO [Eurécia]" userId="9525cf11-7795-4ac4-b690-aa33f0d6ed1f" providerId="ADAL" clId="{66660FA7-B6EA-44E6-B0F0-5FE363482C07}" dt="2024-05-24T07:40:25.340" v="620"/>
          <ac:spMkLst>
            <pc:docMk/>
            <pc:sldMk cId="4117833268" sldId="346"/>
            <ac:spMk id="37" creationId="{9A3FA2B3-8298-0D8B-DBFE-61D653327D2A}"/>
          </ac:spMkLst>
        </pc:spChg>
        <pc:spChg chg="mod">
          <ac:chgData name="Mikael TRONYO [Eurécia]" userId="9525cf11-7795-4ac4-b690-aa33f0d6ed1f" providerId="ADAL" clId="{66660FA7-B6EA-44E6-B0F0-5FE363482C07}" dt="2024-05-24T07:40:40.279" v="646" actId="20577"/>
          <ac:spMkLst>
            <pc:docMk/>
            <pc:sldMk cId="4117833268" sldId="346"/>
            <ac:spMk id="38" creationId="{74532DA2-A45C-CBFC-BC34-E959F5B1A79C}"/>
          </ac:spMkLst>
        </pc:spChg>
        <pc:spChg chg="add mod">
          <ac:chgData name="Mikael TRONYO [Eurécia]" userId="9525cf11-7795-4ac4-b690-aa33f0d6ed1f" providerId="ADAL" clId="{66660FA7-B6EA-44E6-B0F0-5FE363482C07}" dt="2024-05-24T07:59:22.221" v="934" actId="207"/>
          <ac:spMkLst>
            <pc:docMk/>
            <pc:sldMk cId="4117833268" sldId="346"/>
            <ac:spMk id="39" creationId="{197374E6-4D8F-3DD6-7874-29D8FE733EB9}"/>
          </ac:spMkLst>
        </pc:spChg>
        <pc:spChg chg="add mod">
          <ac:chgData name="Mikael TRONYO [Eurécia]" userId="9525cf11-7795-4ac4-b690-aa33f0d6ed1f" providerId="ADAL" clId="{66660FA7-B6EA-44E6-B0F0-5FE363482C07}" dt="2024-05-24T07:59:30.452" v="936" actId="207"/>
          <ac:spMkLst>
            <pc:docMk/>
            <pc:sldMk cId="4117833268" sldId="346"/>
            <ac:spMk id="40" creationId="{4F446F28-0352-8668-F713-B33FC9832486}"/>
          </ac:spMkLst>
        </pc:spChg>
        <pc:spChg chg="add del mod">
          <ac:chgData name="Mikael TRONYO [Eurécia]" userId="9525cf11-7795-4ac4-b690-aa33f0d6ed1f" providerId="ADAL" clId="{66660FA7-B6EA-44E6-B0F0-5FE363482C07}" dt="2024-05-24T07:59:23.662" v="935" actId="478"/>
          <ac:spMkLst>
            <pc:docMk/>
            <pc:sldMk cId="4117833268" sldId="346"/>
            <ac:spMk id="41" creationId="{1FB2BC93-793A-9097-FD74-8D3B568B4BCC}"/>
          </ac:spMkLst>
        </pc:spChg>
        <pc:grpChg chg="add mod">
          <ac:chgData name="Mikael TRONYO [Eurécia]" userId="9525cf11-7795-4ac4-b690-aa33f0d6ed1f" providerId="ADAL" clId="{66660FA7-B6EA-44E6-B0F0-5FE363482C07}" dt="2024-05-24T07:41:20.317" v="716" actId="14100"/>
          <ac:grpSpMkLst>
            <pc:docMk/>
            <pc:sldMk cId="4117833268" sldId="346"/>
            <ac:grpSpMk id="5" creationId="{04B9DFF2-9729-D4C9-EEC2-C5CAB462662A}"/>
          </ac:grpSpMkLst>
        </pc:grpChg>
        <pc:grpChg chg="add del mod">
          <ac:chgData name="Mikael TRONYO [Eurécia]" userId="9525cf11-7795-4ac4-b690-aa33f0d6ed1f" providerId="ADAL" clId="{66660FA7-B6EA-44E6-B0F0-5FE363482C07}" dt="2024-05-24T07:36:18.283" v="568" actId="478"/>
          <ac:grpSpMkLst>
            <pc:docMk/>
            <pc:sldMk cId="4117833268" sldId="346"/>
            <ac:grpSpMk id="8" creationId="{4ABB8C71-C7BC-0513-6411-BB7AD44BBB3F}"/>
          </ac:grpSpMkLst>
        </pc:grpChg>
        <pc:grpChg chg="add mod">
          <ac:chgData name="Mikael TRONYO [Eurécia]" userId="9525cf11-7795-4ac4-b690-aa33f0d6ed1f" providerId="ADAL" clId="{66660FA7-B6EA-44E6-B0F0-5FE363482C07}" dt="2024-05-24T07:37:29.452" v="589" actId="1076"/>
          <ac:grpSpMkLst>
            <pc:docMk/>
            <pc:sldMk cId="4117833268" sldId="346"/>
            <ac:grpSpMk id="19" creationId="{0635333C-E71E-7DEC-2245-3A66738FA455}"/>
          </ac:grpSpMkLst>
        </pc:grpChg>
        <pc:grpChg chg="add mod">
          <ac:chgData name="Mikael TRONYO [Eurécia]" userId="9525cf11-7795-4ac4-b690-aa33f0d6ed1f" providerId="ADAL" clId="{66660FA7-B6EA-44E6-B0F0-5FE363482C07}" dt="2024-05-24T07:39:36.672" v="610" actId="1076"/>
          <ac:grpSpMkLst>
            <pc:docMk/>
            <pc:sldMk cId="4117833268" sldId="346"/>
            <ac:grpSpMk id="26" creationId="{1E13223C-AFF3-694D-B050-40C5FC207952}"/>
          </ac:grpSpMkLst>
        </pc:grpChg>
        <pc:grpChg chg="add mod">
          <ac:chgData name="Mikael TRONYO [Eurécia]" userId="9525cf11-7795-4ac4-b690-aa33f0d6ed1f" providerId="ADAL" clId="{66660FA7-B6EA-44E6-B0F0-5FE363482C07}" dt="2024-05-24T07:40:04.525" v="617" actId="1076"/>
          <ac:grpSpMkLst>
            <pc:docMk/>
            <pc:sldMk cId="4117833268" sldId="346"/>
            <ac:grpSpMk id="31" creationId="{385C975C-38B0-C7ED-F811-07E20B99C110}"/>
          </ac:grpSpMkLst>
        </pc:grpChg>
        <pc:grpChg chg="add mod">
          <ac:chgData name="Mikael TRONYO [Eurécia]" userId="9525cf11-7795-4ac4-b690-aa33f0d6ed1f" providerId="ADAL" clId="{66660FA7-B6EA-44E6-B0F0-5FE363482C07}" dt="2024-05-24T07:40:28.453" v="621" actId="1076"/>
          <ac:grpSpMkLst>
            <pc:docMk/>
            <pc:sldMk cId="4117833268" sldId="346"/>
            <ac:grpSpMk id="36" creationId="{58E5D124-CA26-CA4D-7701-E3E7E83C725B}"/>
          </ac:grpSpMkLst>
        </pc:grpChg>
        <pc:picChg chg="add del mod">
          <ac:chgData name="Mikael TRONYO [Eurécia]" userId="9525cf11-7795-4ac4-b690-aa33f0d6ed1f" providerId="ADAL" clId="{66660FA7-B6EA-44E6-B0F0-5FE363482C07}" dt="2024-05-24T07:31:42.695" v="541" actId="478"/>
          <ac:picMkLst>
            <pc:docMk/>
            <pc:sldMk cId="4117833268" sldId="346"/>
            <ac:picMk id="11" creationId="{DA1993F1-8736-0A5D-A6A1-F730947F09D2}"/>
          </ac:picMkLst>
        </pc:picChg>
        <pc:picChg chg="add del mod">
          <ac:chgData name="Mikael TRONYO [Eurécia]" userId="9525cf11-7795-4ac4-b690-aa33f0d6ed1f" providerId="ADAL" clId="{66660FA7-B6EA-44E6-B0F0-5FE363482C07}" dt="2024-05-24T07:31:54.118" v="545" actId="478"/>
          <ac:picMkLst>
            <pc:docMk/>
            <pc:sldMk cId="4117833268" sldId="346"/>
            <ac:picMk id="12" creationId="{F72C1629-0615-0B32-FC55-FEEEDC1CB206}"/>
          </ac:picMkLst>
        </pc:picChg>
        <pc:picChg chg="add mod">
          <ac:chgData name="Mikael TRONYO [Eurécia]" userId="9525cf11-7795-4ac4-b690-aa33f0d6ed1f" providerId="ADAL" clId="{66660FA7-B6EA-44E6-B0F0-5FE363482C07}" dt="2024-05-24T07:38:28.605" v="600" actId="1076"/>
          <ac:picMkLst>
            <pc:docMk/>
            <pc:sldMk cId="4117833268" sldId="346"/>
            <ac:picMk id="14" creationId="{91A3C790-EF04-C9E3-F7EF-4413C15A5D14}"/>
          </ac:picMkLst>
        </pc:picChg>
        <pc:picChg chg="add mod">
          <ac:chgData name="Mikael TRONYO [Eurécia]" userId="9525cf11-7795-4ac4-b690-aa33f0d6ed1f" providerId="ADAL" clId="{66660FA7-B6EA-44E6-B0F0-5FE363482C07}" dt="2024-05-24T07:37:53.052" v="592" actId="1076"/>
          <ac:picMkLst>
            <pc:docMk/>
            <pc:sldMk cId="4117833268" sldId="346"/>
            <ac:picMk id="16" creationId="{24E1C24F-C526-DF7B-88A1-CAD71C35D59C}"/>
          </ac:picMkLst>
        </pc:picChg>
        <pc:picChg chg="add del mod">
          <ac:chgData name="Mikael TRONYO [Eurécia]" userId="9525cf11-7795-4ac4-b690-aa33f0d6ed1f" providerId="ADAL" clId="{66660FA7-B6EA-44E6-B0F0-5FE363482C07}" dt="2024-05-24T07:35:58.310" v="565" actId="478"/>
          <ac:picMkLst>
            <pc:docMk/>
            <pc:sldMk cId="4117833268" sldId="346"/>
            <ac:picMk id="18" creationId="{CBF2C0CC-831B-9CDD-5E82-5A8CF6CA4768}"/>
          </ac:picMkLst>
        </pc:picChg>
      </pc:sldChg>
      <pc:sldChg chg="addSp delSp modSp new mod">
        <pc:chgData name="Mikael TRONYO [Eurécia]" userId="9525cf11-7795-4ac4-b690-aa33f0d6ed1f" providerId="ADAL" clId="{66660FA7-B6EA-44E6-B0F0-5FE363482C07}" dt="2024-05-24T08:04:17.177" v="983" actId="1076"/>
        <pc:sldMkLst>
          <pc:docMk/>
          <pc:sldMk cId="1280985837" sldId="347"/>
        </pc:sldMkLst>
        <pc:spChg chg="mod">
          <ac:chgData name="Mikael TRONYO [Eurécia]" userId="9525cf11-7795-4ac4-b690-aa33f0d6ed1f" providerId="ADAL" clId="{66660FA7-B6EA-44E6-B0F0-5FE363482C07}" dt="2024-05-22T14:01:26.267" v="291" actId="21"/>
          <ac:spMkLst>
            <pc:docMk/>
            <pc:sldMk cId="1280985837" sldId="347"/>
            <ac:spMk id="2" creationId="{1608567C-3B93-20B4-B0BA-AD024EC4781C}"/>
          </ac:spMkLst>
        </pc:spChg>
        <pc:spChg chg="mod">
          <ac:chgData name="Mikael TRONYO [Eurécia]" userId="9525cf11-7795-4ac4-b690-aa33f0d6ed1f" providerId="ADAL" clId="{66660FA7-B6EA-44E6-B0F0-5FE363482C07}" dt="2024-05-22T14:00:30.862" v="266"/>
          <ac:spMkLst>
            <pc:docMk/>
            <pc:sldMk cId="1280985837" sldId="347"/>
            <ac:spMk id="3" creationId="{5A1E2AF6-F464-4910-D690-34427936E3C4}"/>
          </ac:spMkLst>
        </pc:spChg>
        <pc:spChg chg="mod">
          <ac:chgData name="Mikael TRONYO [Eurécia]" userId="9525cf11-7795-4ac4-b690-aa33f0d6ed1f" providerId="ADAL" clId="{66660FA7-B6EA-44E6-B0F0-5FE363482C07}" dt="2024-05-22T14:00:35.860" v="269" actId="20577"/>
          <ac:spMkLst>
            <pc:docMk/>
            <pc:sldMk cId="1280985837" sldId="347"/>
            <ac:spMk id="4" creationId="{994E432A-A88A-BD8A-7B8E-1B27F7FEE6B9}"/>
          </ac:spMkLst>
        </pc:spChg>
        <pc:spChg chg="add del mod">
          <ac:chgData name="Mikael TRONYO [Eurécia]" userId="9525cf11-7795-4ac4-b690-aa33f0d6ed1f" providerId="ADAL" clId="{66660FA7-B6EA-44E6-B0F0-5FE363482C07}" dt="2024-05-22T14:01:11.310" v="281" actId="22"/>
          <ac:spMkLst>
            <pc:docMk/>
            <pc:sldMk cId="1280985837" sldId="347"/>
            <ac:spMk id="8" creationId="{4BFD224A-F555-4C33-B497-DA9116375839}"/>
          </ac:spMkLst>
        </pc:spChg>
        <pc:spChg chg="add mod">
          <ac:chgData name="Mikael TRONYO [Eurécia]" userId="9525cf11-7795-4ac4-b690-aa33f0d6ed1f" providerId="ADAL" clId="{66660FA7-B6EA-44E6-B0F0-5FE363482C07}" dt="2024-05-24T07:48:53.712" v="786" actId="1076"/>
          <ac:spMkLst>
            <pc:docMk/>
            <pc:sldMk cId="1280985837" sldId="347"/>
            <ac:spMk id="9" creationId="{1142FA20-A493-9B36-B18B-5C4378B30A56}"/>
          </ac:spMkLst>
        </pc:spChg>
        <pc:spChg chg="add del">
          <ac:chgData name="Mikael TRONYO [Eurécia]" userId="9525cf11-7795-4ac4-b690-aa33f0d6ed1f" providerId="ADAL" clId="{66660FA7-B6EA-44E6-B0F0-5FE363482C07}" dt="2024-05-22T14:01:13.265" v="283" actId="22"/>
          <ac:spMkLst>
            <pc:docMk/>
            <pc:sldMk cId="1280985837" sldId="347"/>
            <ac:spMk id="10" creationId="{16534661-C530-EB97-0E31-E81C0CD1F88D}"/>
          </ac:spMkLst>
        </pc:spChg>
        <pc:spChg chg="add mod">
          <ac:chgData name="Mikael TRONYO [Eurécia]" userId="9525cf11-7795-4ac4-b690-aa33f0d6ed1f" providerId="ADAL" clId="{66660FA7-B6EA-44E6-B0F0-5FE363482C07}" dt="2024-05-24T07:50:10.012" v="804" actId="1076"/>
          <ac:spMkLst>
            <pc:docMk/>
            <pc:sldMk cId="1280985837" sldId="347"/>
            <ac:spMk id="12" creationId="{1851806A-6F3D-1CE0-2632-53A674DBF709}"/>
          </ac:spMkLst>
        </pc:spChg>
        <pc:spChg chg="add del mod">
          <ac:chgData name="Mikael TRONYO [Eurécia]" userId="9525cf11-7795-4ac4-b690-aa33f0d6ed1f" providerId="ADAL" clId="{66660FA7-B6EA-44E6-B0F0-5FE363482C07}" dt="2024-05-22T14:01:27.369" v="293"/>
          <ac:spMkLst>
            <pc:docMk/>
            <pc:sldMk cId="1280985837" sldId="347"/>
            <ac:spMk id="12" creationId="{1F4A9182-07EF-7BC5-5D0A-DFCB4C5B230C}"/>
          </ac:spMkLst>
        </pc:spChg>
        <pc:spChg chg="add mod">
          <ac:chgData name="Mikael TRONYO [Eurécia]" userId="9525cf11-7795-4ac4-b690-aa33f0d6ed1f" providerId="ADAL" clId="{66660FA7-B6EA-44E6-B0F0-5FE363482C07}" dt="2024-05-24T07:50:18.227" v="806" actId="1076"/>
          <ac:spMkLst>
            <pc:docMk/>
            <pc:sldMk cId="1280985837" sldId="347"/>
            <ac:spMk id="13" creationId="{AB742179-09FC-BE5B-E6FB-8F8BE36575B7}"/>
          </ac:spMkLst>
        </pc:spChg>
        <pc:spChg chg="add del mod">
          <ac:chgData name="Mikael TRONYO [Eurécia]" userId="9525cf11-7795-4ac4-b690-aa33f0d6ed1f" providerId="ADAL" clId="{66660FA7-B6EA-44E6-B0F0-5FE363482C07}" dt="2024-05-22T14:01:42.142" v="296" actId="478"/>
          <ac:spMkLst>
            <pc:docMk/>
            <pc:sldMk cId="1280985837" sldId="347"/>
            <ac:spMk id="14" creationId="{003953E2-1AFC-2C91-4BDB-BB9CDFC5CD4B}"/>
          </ac:spMkLst>
        </pc:spChg>
        <pc:spChg chg="add mod">
          <ac:chgData name="Mikael TRONYO [Eurécia]" userId="9525cf11-7795-4ac4-b690-aa33f0d6ed1f" providerId="ADAL" clId="{66660FA7-B6EA-44E6-B0F0-5FE363482C07}" dt="2024-05-24T08:04:00.535" v="977" actId="207"/>
          <ac:spMkLst>
            <pc:docMk/>
            <pc:sldMk cId="1280985837" sldId="347"/>
            <ac:spMk id="14" creationId="{D027BDED-43C5-CE10-1C27-4D0F225D3C91}"/>
          </ac:spMkLst>
        </pc:spChg>
        <pc:spChg chg="add mod">
          <ac:chgData name="Mikael TRONYO [Eurécia]" userId="9525cf11-7795-4ac4-b690-aa33f0d6ed1f" providerId="ADAL" clId="{66660FA7-B6EA-44E6-B0F0-5FE363482C07}" dt="2024-05-22T14:02:10.620" v="306" actId="1076"/>
          <ac:spMkLst>
            <pc:docMk/>
            <pc:sldMk cId="1280985837" sldId="347"/>
            <ac:spMk id="15" creationId="{1F2AF090-C0F3-3F84-70C9-E134CCEAB4BE}"/>
          </ac:spMkLst>
        </pc:spChg>
        <pc:spChg chg="add mod">
          <ac:chgData name="Mikael TRONYO [Eurécia]" userId="9525cf11-7795-4ac4-b690-aa33f0d6ed1f" providerId="ADAL" clId="{66660FA7-B6EA-44E6-B0F0-5FE363482C07}" dt="2024-05-24T08:03:37.728" v="969" actId="1076"/>
          <ac:spMkLst>
            <pc:docMk/>
            <pc:sldMk cId="1280985837" sldId="347"/>
            <ac:spMk id="16" creationId="{1EFAA2CE-C1CC-661D-6603-D3B4D9F9CD36}"/>
          </ac:spMkLst>
        </pc:spChg>
        <pc:spChg chg="add mod">
          <ac:chgData name="Mikael TRONYO [Eurécia]" userId="9525cf11-7795-4ac4-b690-aa33f0d6ed1f" providerId="ADAL" clId="{66660FA7-B6EA-44E6-B0F0-5FE363482C07}" dt="2024-05-24T08:04:14.886" v="981" actId="1076"/>
          <ac:spMkLst>
            <pc:docMk/>
            <pc:sldMk cId="1280985837" sldId="347"/>
            <ac:spMk id="17" creationId="{E92EF7B6-039D-80C4-ED28-CFFF84DADF19}"/>
          </ac:spMkLst>
        </pc:spChg>
        <pc:spChg chg="mod">
          <ac:chgData name="Mikael TRONYO [Eurécia]" userId="9525cf11-7795-4ac4-b690-aa33f0d6ed1f" providerId="ADAL" clId="{66660FA7-B6EA-44E6-B0F0-5FE363482C07}" dt="2024-05-24T08:04:10.145" v="978"/>
          <ac:spMkLst>
            <pc:docMk/>
            <pc:sldMk cId="1280985837" sldId="347"/>
            <ac:spMk id="19" creationId="{B681D276-078F-9744-95AA-783A9BA6CFB7}"/>
          </ac:spMkLst>
        </pc:spChg>
        <pc:spChg chg="mod">
          <ac:chgData name="Mikael TRONYO [Eurécia]" userId="9525cf11-7795-4ac4-b690-aa33f0d6ed1f" providerId="ADAL" clId="{66660FA7-B6EA-44E6-B0F0-5FE363482C07}" dt="2024-05-24T08:04:10.145" v="978"/>
          <ac:spMkLst>
            <pc:docMk/>
            <pc:sldMk cId="1280985837" sldId="347"/>
            <ac:spMk id="20" creationId="{C853C829-C32A-FC18-110B-4D20A23C154C}"/>
          </ac:spMkLst>
        </pc:spChg>
        <pc:spChg chg="mod">
          <ac:chgData name="Mikael TRONYO [Eurécia]" userId="9525cf11-7795-4ac4-b690-aa33f0d6ed1f" providerId="ADAL" clId="{66660FA7-B6EA-44E6-B0F0-5FE363482C07}" dt="2024-05-24T08:04:10.145" v="978"/>
          <ac:spMkLst>
            <pc:docMk/>
            <pc:sldMk cId="1280985837" sldId="347"/>
            <ac:spMk id="21" creationId="{08D78630-E105-3666-DFFE-139E1B7D1AC1}"/>
          </ac:spMkLst>
        </pc:spChg>
        <pc:spChg chg="mod">
          <ac:chgData name="Mikael TRONYO [Eurécia]" userId="9525cf11-7795-4ac4-b690-aa33f0d6ed1f" providerId="ADAL" clId="{66660FA7-B6EA-44E6-B0F0-5FE363482C07}" dt="2024-05-24T08:04:10.145" v="978"/>
          <ac:spMkLst>
            <pc:docMk/>
            <pc:sldMk cId="1280985837" sldId="347"/>
            <ac:spMk id="22" creationId="{8ECACF12-CC52-B7E0-D95F-92CA8879CD2B}"/>
          </ac:spMkLst>
        </pc:spChg>
        <pc:spChg chg="add mod">
          <ac:chgData name="Mikael TRONYO [Eurécia]" userId="9525cf11-7795-4ac4-b690-aa33f0d6ed1f" providerId="ADAL" clId="{66660FA7-B6EA-44E6-B0F0-5FE363482C07}" dt="2024-05-24T08:04:12.798" v="979" actId="1076"/>
          <ac:spMkLst>
            <pc:docMk/>
            <pc:sldMk cId="1280985837" sldId="347"/>
            <ac:spMk id="23" creationId="{6F05E484-AB2A-5386-CEC0-E630D4F50056}"/>
          </ac:spMkLst>
        </pc:spChg>
        <pc:spChg chg="add mod">
          <ac:chgData name="Mikael TRONYO [Eurécia]" userId="9525cf11-7795-4ac4-b690-aa33f0d6ed1f" providerId="ADAL" clId="{66660FA7-B6EA-44E6-B0F0-5FE363482C07}" dt="2024-05-24T08:04:15.850" v="982" actId="1076"/>
          <ac:spMkLst>
            <pc:docMk/>
            <pc:sldMk cId="1280985837" sldId="347"/>
            <ac:spMk id="24" creationId="{2723A576-927E-1EB1-9D82-70BC63D68B5A}"/>
          </ac:spMkLst>
        </pc:spChg>
        <pc:grpChg chg="add mod">
          <ac:chgData name="Mikael TRONYO [Eurécia]" userId="9525cf11-7795-4ac4-b690-aa33f0d6ed1f" providerId="ADAL" clId="{66660FA7-B6EA-44E6-B0F0-5FE363482C07}" dt="2024-05-24T08:04:17.177" v="983" actId="1076"/>
          <ac:grpSpMkLst>
            <pc:docMk/>
            <pc:sldMk cId="1280985837" sldId="347"/>
            <ac:grpSpMk id="18" creationId="{F8367519-6F8C-0160-B37D-9C6E986F7BF5}"/>
          </ac:grpSpMkLst>
        </pc:grpChg>
        <pc:picChg chg="add del mod">
          <ac:chgData name="Mikael TRONYO [Eurécia]" userId="9525cf11-7795-4ac4-b690-aa33f0d6ed1f" providerId="ADAL" clId="{66660FA7-B6EA-44E6-B0F0-5FE363482C07}" dt="2024-05-24T07:46:56.906" v="779" actId="478"/>
          <ac:picMkLst>
            <pc:docMk/>
            <pc:sldMk cId="1280985837" sldId="347"/>
            <ac:picMk id="5" creationId="{0F010585-CD47-352D-AE0E-2122CB397C8E}"/>
          </ac:picMkLst>
        </pc:picChg>
        <pc:picChg chg="add del mod ord">
          <ac:chgData name="Mikael TRONYO [Eurécia]" userId="9525cf11-7795-4ac4-b690-aa33f0d6ed1f" providerId="ADAL" clId="{66660FA7-B6EA-44E6-B0F0-5FE363482C07}" dt="2024-05-24T07:49:43.676" v="792" actId="478"/>
          <ac:picMkLst>
            <pc:docMk/>
            <pc:sldMk cId="1280985837" sldId="347"/>
            <ac:picMk id="6" creationId="{F0B55132-A713-0756-7AA2-9B5BFDBFE699}"/>
          </ac:picMkLst>
        </pc:picChg>
        <pc:picChg chg="add mod modCrop">
          <ac:chgData name="Mikael TRONYO [Eurécia]" userId="9525cf11-7795-4ac4-b690-aa33f0d6ed1f" providerId="ADAL" clId="{66660FA7-B6EA-44E6-B0F0-5FE363482C07}" dt="2024-05-24T07:49:59.506" v="801" actId="1076"/>
          <ac:picMkLst>
            <pc:docMk/>
            <pc:sldMk cId="1280985837" sldId="347"/>
            <ac:picMk id="8" creationId="{42555346-91E9-B84B-0ED5-88B6CBDA4D63}"/>
          </ac:picMkLst>
        </pc:picChg>
        <pc:picChg chg="add mod">
          <ac:chgData name="Mikael TRONYO [Eurécia]" userId="9525cf11-7795-4ac4-b690-aa33f0d6ed1f" providerId="ADAL" clId="{66660FA7-B6EA-44E6-B0F0-5FE363482C07}" dt="2024-05-24T07:49:54.732" v="798" actId="1076"/>
          <ac:picMkLst>
            <pc:docMk/>
            <pc:sldMk cId="1280985837" sldId="347"/>
            <ac:picMk id="11" creationId="{9282249C-BB04-E1D0-31F0-72F33B81BFC4}"/>
          </ac:picMkLst>
        </pc:picChg>
      </pc:sldChg>
      <pc:sldChg chg="addSp delSp modSp new mod">
        <pc:chgData name="Mikael TRONYO [Eurécia]" userId="9525cf11-7795-4ac4-b690-aa33f0d6ed1f" providerId="ADAL" clId="{66660FA7-B6EA-44E6-B0F0-5FE363482C07}" dt="2024-05-24T08:05:51.140" v="1019" actId="207"/>
        <pc:sldMkLst>
          <pc:docMk/>
          <pc:sldMk cId="3422503943" sldId="348"/>
        </pc:sldMkLst>
        <pc:spChg chg="mod">
          <ac:chgData name="Mikael TRONYO [Eurécia]" userId="9525cf11-7795-4ac4-b690-aa33f0d6ed1f" providerId="ADAL" clId="{66660FA7-B6EA-44E6-B0F0-5FE363482C07}" dt="2024-05-22T14:02:48.891" v="313" actId="5793"/>
          <ac:spMkLst>
            <pc:docMk/>
            <pc:sldMk cId="3422503943" sldId="348"/>
            <ac:spMk id="2" creationId="{F3006433-4C01-513F-BAD3-3D5A51FBC8CB}"/>
          </ac:spMkLst>
        </pc:spChg>
        <pc:spChg chg="mod">
          <ac:chgData name="Mikael TRONYO [Eurécia]" userId="9525cf11-7795-4ac4-b690-aa33f0d6ed1f" providerId="ADAL" clId="{66660FA7-B6EA-44E6-B0F0-5FE363482C07}" dt="2024-05-22T14:02:40.013" v="308"/>
          <ac:spMkLst>
            <pc:docMk/>
            <pc:sldMk cId="3422503943" sldId="348"/>
            <ac:spMk id="3" creationId="{6DECB618-A46A-3D24-3E39-349BA3A0773D}"/>
          </ac:spMkLst>
        </pc:spChg>
        <pc:spChg chg="mod">
          <ac:chgData name="Mikael TRONYO [Eurécia]" userId="9525cf11-7795-4ac4-b690-aa33f0d6ed1f" providerId="ADAL" clId="{66660FA7-B6EA-44E6-B0F0-5FE363482C07}" dt="2024-05-22T14:02:44.480" v="311" actId="20577"/>
          <ac:spMkLst>
            <pc:docMk/>
            <pc:sldMk cId="3422503943" sldId="348"/>
            <ac:spMk id="4" creationId="{149A3E3E-EE72-9A59-2C3C-3CE1C603574E}"/>
          </ac:spMkLst>
        </pc:spChg>
        <pc:spChg chg="add mod">
          <ac:chgData name="Mikael TRONYO [Eurécia]" userId="9525cf11-7795-4ac4-b690-aa33f0d6ed1f" providerId="ADAL" clId="{66660FA7-B6EA-44E6-B0F0-5FE363482C07}" dt="2024-05-24T07:50:27.956" v="808"/>
          <ac:spMkLst>
            <pc:docMk/>
            <pc:sldMk cId="3422503943" sldId="348"/>
            <ac:spMk id="6" creationId="{1C95BFDF-F5D0-AC74-402F-6DEACB5008A9}"/>
          </ac:spMkLst>
        </pc:spChg>
        <pc:spChg chg="add mod">
          <ac:chgData name="Mikael TRONYO [Eurécia]" userId="9525cf11-7795-4ac4-b690-aa33f0d6ed1f" providerId="ADAL" clId="{66660FA7-B6EA-44E6-B0F0-5FE363482C07}" dt="2024-05-24T07:50:52.126" v="816" actId="14100"/>
          <ac:spMkLst>
            <pc:docMk/>
            <pc:sldMk cId="3422503943" sldId="348"/>
            <ac:spMk id="9" creationId="{9433BEF5-21AA-076F-E507-64A3B2515B57}"/>
          </ac:spMkLst>
        </pc:spChg>
        <pc:spChg chg="add mod">
          <ac:chgData name="Mikael TRONYO [Eurécia]" userId="9525cf11-7795-4ac4-b690-aa33f0d6ed1f" providerId="ADAL" clId="{66660FA7-B6EA-44E6-B0F0-5FE363482C07}" dt="2024-05-24T07:50:58.066" v="818" actId="1076"/>
          <ac:spMkLst>
            <pc:docMk/>
            <pc:sldMk cId="3422503943" sldId="348"/>
            <ac:spMk id="10" creationId="{BE06AEE5-9637-46A8-A646-C7B4669E405C}"/>
          </ac:spMkLst>
        </pc:spChg>
        <pc:spChg chg="mod">
          <ac:chgData name="Mikael TRONYO [Eurécia]" userId="9525cf11-7795-4ac4-b690-aa33f0d6ed1f" providerId="ADAL" clId="{66660FA7-B6EA-44E6-B0F0-5FE363482C07}" dt="2024-05-24T07:51:02.595" v="819"/>
          <ac:spMkLst>
            <pc:docMk/>
            <pc:sldMk cId="3422503943" sldId="348"/>
            <ac:spMk id="12" creationId="{F57E55D8-D9D1-59FF-9A80-CAAE51529205}"/>
          </ac:spMkLst>
        </pc:spChg>
        <pc:spChg chg="mod">
          <ac:chgData name="Mikael TRONYO [Eurécia]" userId="9525cf11-7795-4ac4-b690-aa33f0d6ed1f" providerId="ADAL" clId="{66660FA7-B6EA-44E6-B0F0-5FE363482C07}" dt="2024-05-24T07:51:02.595" v="819"/>
          <ac:spMkLst>
            <pc:docMk/>
            <pc:sldMk cId="3422503943" sldId="348"/>
            <ac:spMk id="13" creationId="{92168885-7D49-EEAE-407C-C4268A9CA986}"/>
          </ac:spMkLst>
        </pc:spChg>
        <pc:spChg chg="mod">
          <ac:chgData name="Mikael TRONYO [Eurécia]" userId="9525cf11-7795-4ac4-b690-aa33f0d6ed1f" providerId="ADAL" clId="{66660FA7-B6EA-44E6-B0F0-5FE363482C07}" dt="2024-05-24T07:51:02.595" v="819"/>
          <ac:spMkLst>
            <pc:docMk/>
            <pc:sldMk cId="3422503943" sldId="348"/>
            <ac:spMk id="14" creationId="{E2BE456C-A7B2-2383-1719-BFC03CDF3C52}"/>
          </ac:spMkLst>
        </pc:spChg>
        <pc:spChg chg="mod">
          <ac:chgData name="Mikael TRONYO [Eurécia]" userId="9525cf11-7795-4ac4-b690-aa33f0d6ed1f" providerId="ADAL" clId="{66660FA7-B6EA-44E6-B0F0-5FE363482C07}" dt="2024-05-24T07:51:03.143" v="820"/>
          <ac:spMkLst>
            <pc:docMk/>
            <pc:sldMk cId="3422503943" sldId="348"/>
            <ac:spMk id="16" creationId="{E138AC79-9519-2491-6FAD-737CB8650533}"/>
          </ac:spMkLst>
        </pc:spChg>
        <pc:spChg chg="mod">
          <ac:chgData name="Mikael TRONYO [Eurécia]" userId="9525cf11-7795-4ac4-b690-aa33f0d6ed1f" providerId="ADAL" clId="{66660FA7-B6EA-44E6-B0F0-5FE363482C07}" dt="2024-05-24T07:51:03.143" v="820"/>
          <ac:spMkLst>
            <pc:docMk/>
            <pc:sldMk cId="3422503943" sldId="348"/>
            <ac:spMk id="17" creationId="{7CCEEEA1-668C-230E-B444-2019FFE099EE}"/>
          </ac:spMkLst>
        </pc:spChg>
        <pc:spChg chg="mod">
          <ac:chgData name="Mikael TRONYO [Eurécia]" userId="9525cf11-7795-4ac4-b690-aa33f0d6ed1f" providerId="ADAL" clId="{66660FA7-B6EA-44E6-B0F0-5FE363482C07}" dt="2024-05-24T07:51:03.143" v="820"/>
          <ac:spMkLst>
            <pc:docMk/>
            <pc:sldMk cId="3422503943" sldId="348"/>
            <ac:spMk id="18" creationId="{EDEFC204-9F67-1380-F4D0-BD61F397B979}"/>
          </ac:spMkLst>
        </pc:spChg>
        <pc:spChg chg="add del mod">
          <ac:chgData name="Mikael TRONYO [Eurécia]" userId="9525cf11-7795-4ac4-b690-aa33f0d6ed1f" providerId="ADAL" clId="{66660FA7-B6EA-44E6-B0F0-5FE363482C07}" dt="2024-05-24T08:04:54.345" v="992" actId="478"/>
          <ac:spMkLst>
            <pc:docMk/>
            <pc:sldMk cId="3422503943" sldId="348"/>
            <ac:spMk id="19" creationId="{BAA0BA79-FB11-07F6-6022-05E4D94BBF73}"/>
          </ac:spMkLst>
        </pc:spChg>
        <pc:spChg chg="add mod ord">
          <ac:chgData name="Mikael TRONYO [Eurécia]" userId="9525cf11-7795-4ac4-b690-aa33f0d6ed1f" providerId="ADAL" clId="{66660FA7-B6EA-44E6-B0F0-5FE363482C07}" dt="2024-05-24T08:05:26.802" v="1014" actId="207"/>
          <ac:spMkLst>
            <pc:docMk/>
            <pc:sldMk cId="3422503943" sldId="348"/>
            <ac:spMk id="20" creationId="{5E3FE64F-EB47-8CA9-177A-EABCEF02C9B0}"/>
          </ac:spMkLst>
        </pc:spChg>
        <pc:spChg chg="add mod ord">
          <ac:chgData name="Mikael TRONYO [Eurécia]" userId="9525cf11-7795-4ac4-b690-aa33f0d6ed1f" providerId="ADAL" clId="{66660FA7-B6EA-44E6-B0F0-5FE363482C07}" dt="2024-05-24T08:05:18.443" v="1013" actId="688"/>
          <ac:spMkLst>
            <pc:docMk/>
            <pc:sldMk cId="3422503943" sldId="348"/>
            <ac:spMk id="21" creationId="{3F47A2F6-2595-18A0-247A-F92C1A74C546}"/>
          </ac:spMkLst>
        </pc:spChg>
        <pc:spChg chg="add del mod">
          <ac:chgData name="Mikael TRONYO [Eurécia]" userId="9525cf11-7795-4ac4-b690-aa33f0d6ed1f" providerId="ADAL" clId="{66660FA7-B6EA-44E6-B0F0-5FE363482C07}" dt="2024-05-24T08:05:29.489" v="1015" actId="478"/>
          <ac:spMkLst>
            <pc:docMk/>
            <pc:sldMk cId="3422503943" sldId="348"/>
            <ac:spMk id="22" creationId="{0E925A7D-4FB4-4FD4-5457-0925D6C4A7A9}"/>
          </ac:spMkLst>
        </pc:spChg>
        <pc:spChg chg="add mod">
          <ac:chgData name="Mikael TRONYO [Eurécia]" userId="9525cf11-7795-4ac4-b690-aa33f0d6ed1f" providerId="ADAL" clId="{66660FA7-B6EA-44E6-B0F0-5FE363482C07}" dt="2024-05-24T08:05:51.140" v="1019" actId="207"/>
          <ac:spMkLst>
            <pc:docMk/>
            <pc:sldMk cId="3422503943" sldId="348"/>
            <ac:spMk id="23" creationId="{7039E2B3-8EC6-74C5-36C7-CAB35E1B0E52}"/>
          </ac:spMkLst>
        </pc:spChg>
        <pc:grpChg chg="add mod">
          <ac:chgData name="Mikael TRONYO [Eurécia]" userId="9525cf11-7795-4ac4-b690-aa33f0d6ed1f" providerId="ADAL" clId="{66660FA7-B6EA-44E6-B0F0-5FE363482C07}" dt="2024-05-24T07:51:16.060" v="827" actId="1076"/>
          <ac:grpSpMkLst>
            <pc:docMk/>
            <pc:sldMk cId="3422503943" sldId="348"/>
            <ac:grpSpMk id="11" creationId="{ADD5D5D2-01D2-45CA-2F8D-F71861B17BFB}"/>
          </ac:grpSpMkLst>
        </pc:grpChg>
        <pc:grpChg chg="add mod">
          <ac:chgData name="Mikael TRONYO [Eurécia]" userId="9525cf11-7795-4ac4-b690-aa33f0d6ed1f" providerId="ADAL" clId="{66660FA7-B6EA-44E6-B0F0-5FE363482C07}" dt="2024-05-24T07:51:26.410" v="831" actId="1076"/>
          <ac:grpSpMkLst>
            <pc:docMk/>
            <pc:sldMk cId="3422503943" sldId="348"/>
            <ac:grpSpMk id="15" creationId="{4AE5CFE8-C4BA-8DCB-0E5E-1C24E348175A}"/>
          </ac:grpSpMkLst>
        </pc:grpChg>
        <pc:picChg chg="add del mod">
          <ac:chgData name="Mikael TRONYO [Eurécia]" userId="9525cf11-7795-4ac4-b690-aa33f0d6ed1f" providerId="ADAL" clId="{66660FA7-B6EA-44E6-B0F0-5FE363482C07}" dt="2024-05-24T07:50:27.270" v="807" actId="478"/>
          <ac:picMkLst>
            <pc:docMk/>
            <pc:sldMk cId="3422503943" sldId="348"/>
            <ac:picMk id="5" creationId="{52EB6183-9A36-6B71-990A-9B1C75BCE68C}"/>
          </ac:picMkLst>
        </pc:picChg>
        <pc:picChg chg="add mod">
          <ac:chgData name="Mikael TRONYO [Eurécia]" userId="9525cf11-7795-4ac4-b690-aa33f0d6ed1f" providerId="ADAL" clId="{66660FA7-B6EA-44E6-B0F0-5FE363482C07}" dt="2024-05-24T07:52:41.583" v="842" actId="108"/>
          <ac:picMkLst>
            <pc:docMk/>
            <pc:sldMk cId="3422503943" sldId="348"/>
            <ac:picMk id="8" creationId="{E4CC599E-289C-0935-871A-53E41A350FE5}"/>
          </ac:picMkLst>
        </pc:picChg>
      </pc:sldChg>
      <pc:sldChg chg="addSp delSp modSp new mod">
        <pc:chgData name="Mikael TRONYO [Eurécia]" userId="9525cf11-7795-4ac4-b690-aa33f0d6ed1f" providerId="ADAL" clId="{66660FA7-B6EA-44E6-B0F0-5FE363482C07}" dt="2024-05-24T08:08:24.168" v="1068" actId="1076"/>
        <pc:sldMkLst>
          <pc:docMk/>
          <pc:sldMk cId="2909178262" sldId="349"/>
        </pc:sldMkLst>
        <pc:spChg chg="mod">
          <ac:chgData name="Mikael TRONYO [Eurécia]" userId="9525cf11-7795-4ac4-b690-aa33f0d6ed1f" providerId="ADAL" clId="{66660FA7-B6EA-44E6-B0F0-5FE363482C07}" dt="2024-05-22T14:03:10.608" v="321"/>
          <ac:spMkLst>
            <pc:docMk/>
            <pc:sldMk cId="2909178262" sldId="349"/>
            <ac:spMk id="2" creationId="{292DC83B-8FBA-3BCB-7228-3AAEAC6A34FD}"/>
          </ac:spMkLst>
        </pc:spChg>
        <pc:spChg chg="mod">
          <ac:chgData name="Mikael TRONYO [Eurécia]" userId="9525cf11-7795-4ac4-b690-aa33f0d6ed1f" providerId="ADAL" clId="{66660FA7-B6EA-44E6-B0F0-5FE363482C07}" dt="2024-05-22T14:02:59.315" v="316"/>
          <ac:spMkLst>
            <pc:docMk/>
            <pc:sldMk cId="2909178262" sldId="349"/>
            <ac:spMk id="3" creationId="{66D0A5EC-7FA9-A623-EB34-DF4881EE9BDA}"/>
          </ac:spMkLst>
        </pc:spChg>
        <pc:spChg chg="mod">
          <ac:chgData name="Mikael TRONYO [Eurécia]" userId="9525cf11-7795-4ac4-b690-aa33f0d6ed1f" providerId="ADAL" clId="{66660FA7-B6EA-44E6-B0F0-5FE363482C07}" dt="2024-05-24T08:08:20.088" v="1067" actId="1076"/>
          <ac:spMkLst>
            <pc:docMk/>
            <pc:sldMk cId="2909178262" sldId="349"/>
            <ac:spMk id="4" creationId="{255CEF3F-695D-0507-BF5B-750DA5FE3B26}"/>
          </ac:spMkLst>
        </pc:spChg>
        <pc:spChg chg="add mod">
          <ac:chgData name="Mikael TRONYO [Eurécia]" userId="9525cf11-7795-4ac4-b690-aa33f0d6ed1f" providerId="ADAL" clId="{66660FA7-B6EA-44E6-B0F0-5FE363482C07}" dt="2024-05-24T07:52:32.581" v="841" actId="1076"/>
          <ac:spMkLst>
            <pc:docMk/>
            <pc:sldMk cId="2909178262" sldId="349"/>
            <ac:spMk id="8" creationId="{F00F2734-9827-5342-2B12-D2319A898786}"/>
          </ac:spMkLst>
        </pc:spChg>
        <pc:spChg chg="add mod">
          <ac:chgData name="Mikael TRONYO [Eurécia]" userId="9525cf11-7795-4ac4-b690-aa33f0d6ed1f" providerId="ADAL" clId="{66660FA7-B6EA-44E6-B0F0-5FE363482C07}" dt="2024-05-24T08:07:39.227" v="1055" actId="207"/>
          <ac:spMkLst>
            <pc:docMk/>
            <pc:sldMk cId="2909178262" sldId="349"/>
            <ac:spMk id="9" creationId="{FFEA48A4-6B10-C35E-4EA7-8A7E937363B4}"/>
          </ac:spMkLst>
        </pc:spChg>
        <pc:spChg chg="add mod">
          <ac:chgData name="Mikael TRONYO [Eurécia]" userId="9525cf11-7795-4ac4-b690-aa33f0d6ed1f" providerId="ADAL" clId="{66660FA7-B6EA-44E6-B0F0-5FE363482C07}" dt="2024-05-24T08:07:47.637" v="1058" actId="20577"/>
          <ac:spMkLst>
            <pc:docMk/>
            <pc:sldMk cId="2909178262" sldId="349"/>
            <ac:spMk id="10" creationId="{1776F379-FB38-1571-0B78-EEDF5C005D28}"/>
          </ac:spMkLst>
        </pc:spChg>
        <pc:spChg chg="add mod ord">
          <ac:chgData name="Mikael TRONYO [Eurécia]" userId="9525cf11-7795-4ac4-b690-aa33f0d6ed1f" providerId="ADAL" clId="{66660FA7-B6EA-44E6-B0F0-5FE363482C07}" dt="2024-05-24T08:07:28.574" v="1050" actId="14100"/>
          <ac:spMkLst>
            <pc:docMk/>
            <pc:sldMk cId="2909178262" sldId="349"/>
            <ac:spMk id="11" creationId="{0E67640D-99EC-DE88-106A-9389DBE41897}"/>
          </ac:spMkLst>
        </pc:spChg>
        <pc:spChg chg="mod">
          <ac:chgData name="Mikael TRONYO [Eurécia]" userId="9525cf11-7795-4ac4-b690-aa33f0d6ed1f" providerId="ADAL" clId="{66660FA7-B6EA-44E6-B0F0-5FE363482C07}" dt="2024-05-24T08:07:58.385" v="1059"/>
          <ac:spMkLst>
            <pc:docMk/>
            <pc:sldMk cId="2909178262" sldId="349"/>
            <ac:spMk id="13" creationId="{1A404F1D-04D4-FDD8-1E25-755CE40CF192}"/>
          </ac:spMkLst>
        </pc:spChg>
        <pc:spChg chg="mod">
          <ac:chgData name="Mikael TRONYO [Eurécia]" userId="9525cf11-7795-4ac4-b690-aa33f0d6ed1f" providerId="ADAL" clId="{66660FA7-B6EA-44E6-B0F0-5FE363482C07}" dt="2024-05-24T08:07:58.385" v="1059"/>
          <ac:spMkLst>
            <pc:docMk/>
            <pc:sldMk cId="2909178262" sldId="349"/>
            <ac:spMk id="14" creationId="{1403556C-748E-5CB8-D646-21CB3BF24C95}"/>
          </ac:spMkLst>
        </pc:spChg>
        <pc:spChg chg="mod">
          <ac:chgData name="Mikael TRONYO [Eurécia]" userId="9525cf11-7795-4ac4-b690-aa33f0d6ed1f" providerId="ADAL" clId="{66660FA7-B6EA-44E6-B0F0-5FE363482C07}" dt="2024-05-24T08:07:58.385" v="1059"/>
          <ac:spMkLst>
            <pc:docMk/>
            <pc:sldMk cId="2909178262" sldId="349"/>
            <ac:spMk id="15" creationId="{AF981C9B-D8CC-E7AE-140E-AF4A5DA66C91}"/>
          </ac:spMkLst>
        </pc:spChg>
        <pc:spChg chg="mod">
          <ac:chgData name="Mikael TRONYO [Eurécia]" userId="9525cf11-7795-4ac4-b690-aa33f0d6ed1f" providerId="ADAL" clId="{66660FA7-B6EA-44E6-B0F0-5FE363482C07}" dt="2024-05-24T08:07:58.385" v="1059"/>
          <ac:spMkLst>
            <pc:docMk/>
            <pc:sldMk cId="2909178262" sldId="349"/>
            <ac:spMk id="16" creationId="{0FA51EC7-7997-868E-BE2A-929F8475FCCF}"/>
          </ac:spMkLst>
        </pc:spChg>
        <pc:spChg chg="mod">
          <ac:chgData name="Mikael TRONYO [Eurécia]" userId="9525cf11-7795-4ac4-b690-aa33f0d6ed1f" providerId="ADAL" clId="{66660FA7-B6EA-44E6-B0F0-5FE363482C07}" dt="2024-05-24T08:07:58.385" v="1059"/>
          <ac:spMkLst>
            <pc:docMk/>
            <pc:sldMk cId="2909178262" sldId="349"/>
            <ac:spMk id="17" creationId="{B049F39E-BA57-8683-6814-F5179C2680F6}"/>
          </ac:spMkLst>
        </pc:spChg>
        <pc:spChg chg="mod">
          <ac:chgData name="Mikael TRONYO [Eurécia]" userId="9525cf11-7795-4ac4-b690-aa33f0d6ed1f" providerId="ADAL" clId="{66660FA7-B6EA-44E6-B0F0-5FE363482C07}" dt="2024-05-24T08:07:58.385" v="1059"/>
          <ac:spMkLst>
            <pc:docMk/>
            <pc:sldMk cId="2909178262" sldId="349"/>
            <ac:spMk id="18" creationId="{74471129-8E1B-A59A-0C64-54221D641FCB}"/>
          </ac:spMkLst>
        </pc:spChg>
        <pc:spChg chg="mod">
          <ac:chgData name="Mikael TRONYO [Eurécia]" userId="9525cf11-7795-4ac4-b690-aa33f0d6ed1f" providerId="ADAL" clId="{66660FA7-B6EA-44E6-B0F0-5FE363482C07}" dt="2024-05-24T08:07:58.385" v="1059"/>
          <ac:spMkLst>
            <pc:docMk/>
            <pc:sldMk cId="2909178262" sldId="349"/>
            <ac:spMk id="19" creationId="{CF460A69-CB76-65BE-E705-026DA4D02F7E}"/>
          </ac:spMkLst>
        </pc:spChg>
        <pc:spChg chg="mod">
          <ac:chgData name="Mikael TRONYO [Eurécia]" userId="9525cf11-7795-4ac4-b690-aa33f0d6ed1f" providerId="ADAL" clId="{66660FA7-B6EA-44E6-B0F0-5FE363482C07}" dt="2024-05-24T08:07:58.385" v="1059"/>
          <ac:spMkLst>
            <pc:docMk/>
            <pc:sldMk cId="2909178262" sldId="349"/>
            <ac:spMk id="20" creationId="{F99CF75A-C638-345C-FE6C-41E688A0A349}"/>
          </ac:spMkLst>
        </pc:spChg>
        <pc:spChg chg="mod">
          <ac:chgData name="Mikael TRONYO [Eurécia]" userId="9525cf11-7795-4ac4-b690-aa33f0d6ed1f" providerId="ADAL" clId="{66660FA7-B6EA-44E6-B0F0-5FE363482C07}" dt="2024-05-24T08:07:58.385" v="1059"/>
          <ac:spMkLst>
            <pc:docMk/>
            <pc:sldMk cId="2909178262" sldId="349"/>
            <ac:spMk id="21" creationId="{2B032D4A-39D9-F4ED-94CF-37412B524B67}"/>
          </ac:spMkLst>
        </pc:spChg>
        <pc:spChg chg="mod">
          <ac:chgData name="Mikael TRONYO [Eurécia]" userId="9525cf11-7795-4ac4-b690-aa33f0d6ed1f" providerId="ADAL" clId="{66660FA7-B6EA-44E6-B0F0-5FE363482C07}" dt="2024-05-24T08:07:58.385" v="1059"/>
          <ac:spMkLst>
            <pc:docMk/>
            <pc:sldMk cId="2909178262" sldId="349"/>
            <ac:spMk id="22" creationId="{FE3424D9-DE80-8E3A-5C72-F0C356089FD6}"/>
          </ac:spMkLst>
        </pc:spChg>
        <pc:spChg chg="mod">
          <ac:chgData name="Mikael TRONYO [Eurécia]" userId="9525cf11-7795-4ac4-b690-aa33f0d6ed1f" providerId="ADAL" clId="{66660FA7-B6EA-44E6-B0F0-5FE363482C07}" dt="2024-05-24T08:07:58.385" v="1059"/>
          <ac:spMkLst>
            <pc:docMk/>
            <pc:sldMk cId="2909178262" sldId="349"/>
            <ac:spMk id="23" creationId="{819EB906-B798-7806-A996-51354F709A8B}"/>
          </ac:spMkLst>
        </pc:spChg>
        <pc:spChg chg="mod">
          <ac:chgData name="Mikael TRONYO [Eurécia]" userId="9525cf11-7795-4ac4-b690-aa33f0d6ed1f" providerId="ADAL" clId="{66660FA7-B6EA-44E6-B0F0-5FE363482C07}" dt="2024-05-24T08:07:58.385" v="1059"/>
          <ac:spMkLst>
            <pc:docMk/>
            <pc:sldMk cId="2909178262" sldId="349"/>
            <ac:spMk id="24" creationId="{3FD46D9A-6B29-92D1-EF6C-89B036FBAD36}"/>
          </ac:spMkLst>
        </pc:spChg>
        <pc:spChg chg="mod">
          <ac:chgData name="Mikael TRONYO [Eurécia]" userId="9525cf11-7795-4ac4-b690-aa33f0d6ed1f" providerId="ADAL" clId="{66660FA7-B6EA-44E6-B0F0-5FE363482C07}" dt="2024-05-24T08:07:58.385" v="1059"/>
          <ac:spMkLst>
            <pc:docMk/>
            <pc:sldMk cId="2909178262" sldId="349"/>
            <ac:spMk id="25" creationId="{5B473B14-10C6-3179-8B9B-B76FE2705650}"/>
          </ac:spMkLst>
        </pc:spChg>
        <pc:spChg chg="mod">
          <ac:chgData name="Mikael TRONYO [Eurécia]" userId="9525cf11-7795-4ac4-b690-aa33f0d6ed1f" providerId="ADAL" clId="{66660FA7-B6EA-44E6-B0F0-5FE363482C07}" dt="2024-05-24T08:07:58.385" v="1059"/>
          <ac:spMkLst>
            <pc:docMk/>
            <pc:sldMk cId="2909178262" sldId="349"/>
            <ac:spMk id="26" creationId="{BADF6066-E7E4-1383-DA34-C1E464D1E43E}"/>
          </ac:spMkLst>
        </pc:spChg>
        <pc:spChg chg="mod">
          <ac:chgData name="Mikael TRONYO [Eurécia]" userId="9525cf11-7795-4ac4-b690-aa33f0d6ed1f" providerId="ADAL" clId="{66660FA7-B6EA-44E6-B0F0-5FE363482C07}" dt="2024-05-24T08:07:58.385" v="1059"/>
          <ac:spMkLst>
            <pc:docMk/>
            <pc:sldMk cId="2909178262" sldId="349"/>
            <ac:spMk id="27" creationId="{19DCAF32-937C-E15D-FD23-E6DD9846D1EF}"/>
          </ac:spMkLst>
        </pc:spChg>
        <pc:spChg chg="mod">
          <ac:chgData name="Mikael TRONYO [Eurécia]" userId="9525cf11-7795-4ac4-b690-aa33f0d6ed1f" providerId="ADAL" clId="{66660FA7-B6EA-44E6-B0F0-5FE363482C07}" dt="2024-05-24T08:07:58.385" v="1059"/>
          <ac:spMkLst>
            <pc:docMk/>
            <pc:sldMk cId="2909178262" sldId="349"/>
            <ac:spMk id="28" creationId="{E6B3098F-DA7B-95A0-6762-F71CD822DE4E}"/>
          </ac:spMkLst>
        </pc:spChg>
        <pc:spChg chg="mod">
          <ac:chgData name="Mikael TRONYO [Eurécia]" userId="9525cf11-7795-4ac4-b690-aa33f0d6ed1f" providerId="ADAL" clId="{66660FA7-B6EA-44E6-B0F0-5FE363482C07}" dt="2024-05-24T08:07:58.385" v="1059"/>
          <ac:spMkLst>
            <pc:docMk/>
            <pc:sldMk cId="2909178262" sldId="349"/>
            <ac:spMk id="29" creationId="{08704C08-3D86-DE60-CFEA-D1BB34A22AFC}"/>
          </ac:spMkLst>
        </pc:spChg>
        <pc:spChg chg="mod">
          <ac:chgData name="Mikael TRONYO [Eurécia]" userId="9525cf11-7795-4ac4-b690-aa33f0d6ed1f" providerId="ADAL" clId="{66660FA7-B6EA-44E6-B0F0-5FE363482C07}" dt="2024-05-24T08:07:58.385" v="1059"/>
          <ac:spMkLst>
            <pc:docMk/>
            <pc:sldMk cId="2909178262" sldId="349"/>
            <ac:spMk id="30" creationId="{2D3C325D-130D-800D-BFA8-1446F35C99FD}"/>
          </ac:spMkLst>
        </pc:spChg>
        <pc:spChg chg="mod">
          <ac:chgData name="Mikael TRONYO [Eurécia]" userId="9525cf11-7795-4ac4-b690-aa33f0d6ed1f" providerId="ADAL" clId="{66660FA7-B6EA-44E6-B0F0-5FE363482C07}" dt="2024-05-24T08:07:58.385" v="1059"/>
          <ac:spMkLst>
            <pc:docMk/>
            <pc:sldMk cId="2909178262" sldId="349"/>
            <ac:spMk id="31" creationId="{470FF164-906A-F6B4-A2E4-D307C0F7C7F0}"/>
          </ac:spMkLst>
        </pc:spChg>
        <pc:spChg chg="mod">
          <ac:chgData name="Mikael TRONYO [Eurécia]" userId="9525cf11-7795-4ac4-b690-aa33f0d6ed1f" providerId="ADAL" clId="{66660FA7-B6EA-44E6-B0F0-5FE363482C07}" dt="2024-05-24T08:07:58.385" v="1059"/>
          <ac:spMkLst>
            <pc:docMk/>
            <pc:sldMk cId="2909178262" sldId="349"/>
            <ac:spMk id="32" creationId="{D449BBF8-0192-6AFE-50D9-315C9C921743}"/>
          </ac:spMkLst>
        </pc:spChg>
        <pc:spChg chg="mod">
          <ac:chgData name="Mikael TRONYO [Eurécia]" userId="9525cf11-7795-4ac4-b690-aa33f0d6ed1f" providerId="ADAL" clId="{66660FA7-B6EA-44E6-B0F0-5FE363482C07}" dt="2024-05-24T08:07:58.385" v="1059"/>
          <ac:spMkLst>
            <pc:docMk/>
            <pc:sldMk cId="2909178262" sldId="349"/>
            <ac:spMk id="33" creationId="{6454CBFF-7293-5FF5-80B5-B0789E899799}"/>
          </ac:spMkLst>
        </pc:spChg>
        <pc:spChg chg="mod">
          <ac:chgData name="Mikael TRONYO [Eurécia]" userId="9525cf11-7795-4ac4-b690-aa33f0d6ed1f" providerId="ADAL" clId="{66660FA7-B6EA-44E6-B0F0-5FE363482C07}" dt="2024-05-24T08:07:58.385" v="1059"/>
          <ac:spMkLst>
            <pc:docMk/>
            <pc:sldMk cId="2909178262" sldId="349"/>
            <ac:spMk id="34" creationId="{B3D3B8E7-86F7-C924-66C5-94C7E01BEB5E}"/>
          </ac:spMkLst>
        </pc:spChg>
        <pc:spChg chg="mod">
          <ac:chgData name="Mikael TRONYO [Eurécia]" userId="9525cf11-7795-4ac4-b690-aa33f0d6ed1f" providerId="ADAL" clId="{66660FA7-B6EA-44E6-B0F0-5FE363482C07}" dt="2024-05-24T08:07:58.385" v="1059"/>
          <ac:spMkLst>
            <pc:docMk/>
            <pc:sldMk cId="2909178262" sldId="349"/>
            <ac:spMk id="35" creationId="{606A75D6-AB4F-88BE-ED3D-9A77494AE7B5}"/>
          </ac:spMkLst>
        </pc:spChg>
        <pc:spChg chg="mod">
          <ac:chgData name="Mikael TRONYO [Eurécia]" userId="9525cf11-7795-4ac4-b690-aa33f0d6ed1f" providerId="ADAL" clId="{66660FA7-B6EA-44E6-B0F0-5FE363482C07}" dt="2024-05-24T08:07:58.385" v="1059"/>
          <ac:spMkLst>
            <pc:docMk/>
            <pc:sldMk cId="2909178262" sldId="349"/>
            <ac:spMk id="36" creationId="{DAC2DF96-D9E9-F7EB-8B96-DA91C7E3E2CA}"/>
          </ac:spMkLst>
        </pc:spChg>
        <pc:spChg chg="mod">
          <ac:chgData name="Mikael TRONYO [Eurécia]" userId="9525cf11-7795-4ac4-b690-aa33f0d6ed1f" providerId="ADAL" clId="{66660FA7-B6EA-44E6-B0F0-5FE363482C07}" dt="2024-05-24T08:07:58.385" v="1059"/>
          <ac:spMkLst>
            <pc:docMk/>
            <pc:sldMk cId="2909178262" sldId="349"/>
            <ac:spMk id="37" creationId="{2842C9E0-79F9-BDB8-D37F-73C6AFA6BF5F}"/>
          </ac:spMkLst>
        </pc:spChg>
        <pc:spChg chg="mod">
          <ac:chgData name="Mikael TRONYO [Eurécia]" userId="9525cf11-7795-4ac4-b690-aa33f0d6ed1f" providerId="ADAL" clId="{66660FA7-B6EA-44E6-B0F0-5FE363482C07}" dt="2024-05-24T08:07:58.385" v="1059"/>
          <ac:spMkLst>
            <pc:docMk/>
            <pc:sldMk cId="2909178262" sldId="349"/>
            <ac:spMk id="38" creationId="{056BE36B-6E8A-88FF-FCC0-1101DFB92074}"/>
          </ac:spMkLst>
        </pc:spChg>
        <pc:spChg chg="mod">
          <ac:chgData name="Mikael TRONYO [Eurécia]" userId="9525cf11-7795-4ac4-b690-aa33f0d6ed1f" providerId="ADAL" clId="{66660FA7-B6EA-44E6-B0F0-5FE363482C07}" dt="2024-05-24T08:07:58.385" v="1059"/>
          <ac:spMkLst>
            <pc:docMk/>
            <pc:sldMk cId="2909178262" sldId="349"/>
            <ac:spMk id="39" creationId="{3F47ECA5-34EA-5E66-B9D0-31E5FDA86E54}"/>
          </ac:spMkLst>
        </pc:spChg>
        <pc:spChg chg="mod">
          <ac:chgData name="Mikael TRONYO [Eurécia]" userId="9525cf11-7795-4ac4-b690-aa33f0d6ed1f" providerId="ADAL" clId="{66660FA7-B6EA-44E6-B0F0-5FE363482C07}" dt="2024-05-24T08:07:58.385" v="1059"/>
          <ac:spMkLst>
            <pc:docMk/>
            <pc:sldMk cId="2909178262" sldId="349"/>
            <ac:spMk id="40" creationId="{5C17F282-A1CB-8725-827A-7A40D959E0B1}"/>
          </ac:spMkLst>
        </pc:spChg>
        <pc:spChg chg="mod">
          <ac:chgData name="Mikael TRONYO [Eurécia]" userId="9525cf11-7795-4ac4-b690-aa33f0d6ed1f" providerId="ADAL" clId="{66660FA7-B6EA-44E6-B0F0-5FE363482C07}" dt="2024-05-24T08:07:58.385" v="1059"/>
          <ac:spMkLst>
            <pc:docMk/>
            <pc:sldMk cId="2909178262" sldId="349"/>
            <ac:spMk id="41" creationId="{B3F18B56-8AF7-E3F5-306C-32F58B5A0ADC}"/>
          </ac:spMkLst>
        </pc:spChg>
        <pc:spChg chg="mod">
          <ac:chgData name="Mikael TRONYO [Eurécia]" userId="9525cf11-7795-4ac4-b690-aa33f0d6ed1f" providerId="ADAL" clId="{66660FA7-B6EA-44E6-B0F0-5FE363482C07}" dt="2024-05-24T08:07:58.385" v="1059"/>
          <ac:spMkLst>
            <pc:docMk/>
            <pc:sldMk cId="2909178262" sldId="349"/>
            <ac:spMk id="42" creationId="{F5C4C3B1-40DD-9ECA-9777-543EDB671658}"/>
          </ac:spMkLst>
        </pc:spChg>
        <pc:spChg chg="mod">
          <ac:chgData name="Mikael TRONYO [Eurécia]" userId="9525cf11-7795-4ac4-b690-aa33f0d6ed1f" providerId="ADAL" clId="{66660FA7-B6EA-44E6-B0F0-5FE363482C07}" dt="2024-05-24T08:07:58.385" v="1059"/>
          <ac:spMkLst>
            <pc:docMk/>
            <pc:sldMk cId="2909178262" sldId="349"/>
            <ac:spMk id="43" creationId="{73C7A9B2-142A-0BDD-E100-5223AA69149F}"/>
          </ac:spMkLst>
        </pc:spChg>
        <pc:spChg chg="mod">
          <ac:chgData name="Mikael TRONYO [Eurécia]" userId="9525cf11-7795-4ac4-b690-aa33f0d6ed1f" providerId="ADAL" clId="{66660FA7-B6EA-44E6-B0F0-5FE363482C07}" dt="2024-05-24T08:07:58.385" v="1059"/>
          <ac:spMkLst>
            <pc:docMk/>
            <pc:sldMk cId="2909178262" sldId="349"/>
            <ac:spMk id="44" creationId="{AFC45B41-C56D-6DFC-5C7F-812A74307D21}"/>
          </ac:spMkLst>
        </pc:spChg>
        <pc:spChg chg="mod">
          <ac:chgData name="Mikael TRONYO [Eurécia]" userId="9525cf11-7795-4ac4-b690-aa33f0d6ed1f" providerId="ADAL" clId="{66660FA7-B6EA-44E6-B0F0-5FE363482C07}" dt="2024-05-24T08:07:58.385" v="1059"/>
          <ac:spMkLst>
            <pc:docMk/>
            <pc:sldMk cId="2909178262" sldId="349"/>
            <ac:spMk id="45" creationId="{8F8C485B-CEE8-70DA-C628-7049B2B24B2E}"/>
          </ac:spMkLst>
        </pc:spChg>
        <pc:spChg chg="mod">
          <ac:chgData name="Mikael TRONYO [Eurécia]" userId="9525cf11-7795-4ac4-b690-aa33f0d6ed1f" providerId="ADAL" clId="{66660FA7-B6EA-44E6-B0F0-5FE363482C07}" dt="2024-05-24T08:07:58.385" v="1059"/>
          <ac:spMkLst>
            <pc:docMk/>
            <pc:sldMk cId="2909178262" sldId="349"/>
            <ac:spMk id="46" creationId="{CCBF303F-43A5-0EE4-C976-A1C1E55A41CE}"/>
          </ac:spMkLst>
        </pc:spChg>
        <pc:spChg chg="mod">
          <ac:chgData name="Mikael TRONYO [Eurécia]" userId="9525cf11-7795-4ac4-b690-aa33f0d6ed1f" providerId="ADAL" clId="{66660FA7-B6EA-44E6-B0F0-5FE363482C07}" dt="2024-05-24T08:07:58.385" v="1059"/>
          <ac:spMkLst>
            <pc:docMk/>
            <pc:sldMk cId="2909178262" sldId="349"/>
            <ac:spMk id="47" creationId="{D27ECA5B-18C0-EF13-4B5D-62475CE2BC06}"/>
          </ac:spMkLst>
        </pc:spChg>
        <pc:spChg chg="mod">
          <ac:chgData name="Mikael TRONYO [Eurécia]" userId="9525cf11-7795-4ac4-b690-aa33f0d6ed1f" providerId="ADAL" clId="{66660FA7-B6EA-44E6-B0F0-5FE363482C07}" dt="2024-05-24T08:07:58.385" v="1059"/>
          <ac:spMkLst>
            <pc:docMk/>
            <pc:sldMk cId="2909178262" sldId="349"/>
            <ac:spMk id="48" creationId="{30C9CE04-33CC-57A6-CFA7-677001279890}"/>
          </ac:spMkLst>
        </pc:spChg>
        <pc:spChg chg="mod">
          <ac:chgData name="Mikael TRONYO [Eurécia]" userId="9525cf11-7795-4ac4-b690-aa33f0d6ed1f" providerId="ADAL" clId="{66660FA7-B6EA-44E6-B0F0-5FE363482C07}" dt="2024-05-24T08:07:58.385" v="1059"/>
          <ac:spMkLst>
            <pc:docMk/>
            <pc:sldMk cId="2909178262" sldId="349"/>
            <ac:spMk id="49" creationId="{E93B6156-66B9-9383-820A-79FCF30C7B73}"/>
          </ac:spMkLst>
        </pc:spChg>
        <pc:spChg chg="mod">
          <ac:chgData name="Mikael TRONYO [Eurécia]" userId="9525cf11-7795-4ac4-b690-aa33f0d6ed1f" providerId="ADAL" clId="{66660FA7-B6EA-44E6-B0F0-5FE363482C07}" dt="2024-05-24T08:07:58.385" v="1059"/>
          <ac:spMkLst>
            <pc:docMk/>
            <pc:sldMk cId="2909178262" sldId="349"/>
            <ac:spMk id="50" creationId="{A8E8F64B-8DE9-8AD4-97AA-FE435AEA19F9}"/>
          </ac:spMkLst>
        </pc:spChg>
        <pc:spChg chg="mod">
          <ac:chgData name="Mikael TRONYO [Eurécia]" userId="9525cf11-7795-4ac4-b690-aa33f0d6ed1f" providerId="ADAL" clId="{66660FA7-B6EA-44E6-B0F0-5FE363482C07}" dt="2024-05-24T08:07:58.385" v="1059"/>
          <ac:spMkLst>
            <pc:docMk/>
            <pc:sldMk cId="2909178262" sldId="349"/>
            <ac:spMk id="51" creationId="{0B0A9C25-1147-9BD6-407A-B5A988B04930}"/>
          </ac:spMkLst>
        </pc:spChg>
        <pc:spChg chg="mod">
          <ac:chgData name="Mikael TRONYO [Eurécia]" userId="9525cf11-7795-4ac4-b690-aa33f0d6ed1f" providerId="ADAL" clId="{66660FA7-B6EA-44E6-B0F0-5FE363482C07}" dt="2024-05-24T08:07:58.385" v="1059"/>
          <ac:spMkLst>
            <pc:docMk/>
            <pc:sldMk cId="2909178262" sldId="349"/>
            <ac:spMk id="52" creationId="{84C2E2F3-A7E1-76D9-9DA3-5912E8FF8F90}"/>
          </ac:spMkLst>
        </pc:spChg>
        <pc:spChg chg="mod">
          <ac:chgData name="Mikael TRONYO [Eurécia]" userId="9525cf11-7795-4ac4-b690-aa33f0d6ed1f" providerId="ADAL" clId="{66660FA7-B6EA-44E6-B0F0-5FE363482C07}" dt="2024-05-24T08:07:58.385" v="1059"/>
          <ac:spMkLst>
            <pc:docMk/>
            <pc:sldMk cId="2909178262" sldId="349"/>
            <ac:spMk id="53" creationId="{53BD5D28-FF86-50F8-1959-6C9870530FE6}"/>
          </ac:spMkLst>
        </pc:spChg>
        <pc:spChg chg="mod">
          <ac:chgData name="Mikael TRONYO [Eurécia]" userId="9525cf11-7795-4ac4-b690-aa33f0d6ed1f" providerId="ADAL" clId="{66660FA7-B6EA-44E6-B0F0-5FE363482C07}" dt="2024-05-24T08:07:58.385" v="1059"/>
          <ac:spMkLst>
            <pc:docMk/>
            <pc:sldMk cId="2909178262" sldId="349"/>
            <ac:spMk id="54" creationId="{E3CDFF6F-65FD-1FD6-DB99-33CD05BDC056}"/>
          </ac:spMkLst>
        </pc:spChg>
        <pc:spChg chg="mod">
          <ac:chgData name="Mikael TRONYO [Eurécia]" userId="9525cf11-7795-4ac4-b690-aa33f0d6ed1f" providerId="ADAL" clId="{66660FA7-B6EA-44E6-B0F0-5FE363482C07}" dt="2024-05-24T08:07:58.385" v="1059"/>
          <ac:spMkLst>
            <pc:docMk/>
            <pc:sldMk cId="2909178262" sldId="349"/>
            <ac:spMk id="55" creationId="{7372700A-954A-8582-4FCA-D08FBC680B0E}"/>
          </ac:spMkLst>
        </pc:spChg>
        <pc:spChg chg="mod">
          <ac:chgData name="Mikael TRONYO [Eurécia]" userId="9525cf11-7795-4ac4-b690-aa33f0d6ed1f" providerId="ADAL" clId="{66660FA7-B6EA-44E6-B0F0-5FE363482C07}" dt="2024-05-24T08:07:58.385" v="1059"/>
          <ac:spMkLst>
            <pc:docMk/>
            <pc:sldMk cId="2909178262" sldId="349"/>
            <ac:spMk id="56" creationId="{F961415A-2C84-F93F-927A-2E6C3E4287EE}"/>
          </ac:spMkLst>
        </pc:spChg>
        <pc:spChg chg="mod">
          <ac:chgData name="Mikael TRONYO [Eurécia]" userId="9525cf11-7795-4ac4-b690-aa33f0d6ed1f" providerId="ADAL" clId="{66660FA7-B6EA-44E6-B0F0-5FE363482C07}" dt="2024-05-24T08:07:58.385" v="1059"/>
          <ac:spMkLst>
            <pc:docMk/>
            <pc:sldMk cId="2909178262" sldId="349"/>
            <ac:spMk id="57" creationId="{8F6B0521-9A11-2999-E660-286399B4AB84}"/>
          </ac:spMkLst>
        </pc:spChg>
        <pc:spChg chg="mod">
          <ac:chgData name="Mikael TRONYO [Eurécia]" userId="9525cf11-7795-4ac4-b690-aa33f0d6ed1f" providerId="ADAL" clId="{66660FA7-B6EA-44E6-B0F0-5FE363482C07}" dt="2024-05-24T08:07:58.385" v="1059"/>
          <ac:spMkLst>
            <pc:docMk/>
            <pc:sldMk cId="2909178262" sldId="349"/>
            <ac:spMk id="58" creationId="{796F02DA-9751-9F65-B851-4B5822C18D16}"/>
          </ac:spMkLst>
        </pc:spChg>
        <pc:spChg chg="mod">
          <ac:chgData name="Mikael TRONYO [Eurécia]" userId="9525cf11-7795-4ac4-b690-aa33f0d6ed1f" providerId="ADAL" clId="{66660FA7-B6EA-44E6-B0F0-5FE363482C07}" dt="2024-05-24T08:07:58.385" v="1059"/>
          <ac:spMkLst>
            <pc:docMk/>
            <pc:sldMk cId="2909178262" sldId="349"/>
            <ac:spMk id="59" creationId="{F689C04E-F42E-7FE2-E178-16E7D620B12E}"/>
          </ac:spMkLst>
        </pc:spChg>
        <pc:spChg chg="mod">
          <ac:chgData name="Mikael TRONYO [Eurécia]" userId="9525cf11-7795-4ac4-b690-aa33f0d6ed1f" providerId="ADAL" clId="{66660FA7-B6EA-44E6-B0F0-5FE363482C07}" dt="2024-05-24T08:07:58.385" v="1059"/>
          <ac:spMkLst>
            <pc:docMk/>
            <pc:sldMk cId="2909178262" sldId="349"/>
            <ac:spMk id="60" creationId="{2451903B-5342-87BF-60F9-AEB4539D4D5D}"/>
          </ac:spMkLst>
        </pc:spChg>
        <pc:spChg chg="mod">
          <ac:chgData name="Mikael TRONYO [Eurécia]" userId="9525cf11-7795-4ac4-b690-aa33f0d6ed1f" providerId="ADAL" clId="{66660FA7-B6EA-44E6-B0F0-5FE363482C07}" dt="2024-05-24T08:07:58.385" v="1059"/>
          <ac:spMkLst>
            <pc:docMk/>
            <pc:sldMk cId="2909178262" sldId="349"/>
            <ac:spMk id="61" creationId="{30430F45-389D-48C0-1136-863F94969711}"/>
          </ac:spMkLst>
        </pc:spChg>
        <pc:spChg chg="mod">
          <ac:chgData name="Mikael TRONYO [Eurécia]" userId="9525cf11-7795-4ac4-b690-aa33f0d6ed1f" providerId="ADAL" clId="{66660FA7-B6EA-44E6-B0F0-5FE363482C07}" dt="2024-05-24T08:07:58.385" v="1059"/>
          <ac:spMkLst>
            <pc:docMk/>
            <pc:sldMk cId="2909178262" sldId="349"/>
            <ac:spMk id="62" creationId="{5F21F965-87FB-FE8B-A928-C07C78C5ED83}"/>
          </ac:spMkLst>
        </pc:spChg>
        <pc:spChg chg="mod">
          <ac:chgData name="Mikael TRONYO [Eurécia]" userId="9525cf11-7795-4ac4-b690-aa33f0d6ed1f" providerId="ADAL" clId="{66660FA7-B6EA-44E6-B0F0-5FE363482C07}" dt="2024-05-24T08:07:58.385" v="1059"/>
          <ac:spMkLst>
            <pc:docMk/>
            <pc:sldMk cId="2909178262" sldId="349"/>
            <ac:spMk id="63" creationId="{7D6628F3-E6DF-72E7-B22A-517074BFA068}"/>
          </ac:spMkLst>
        </pc:spChg>
        <pc:spChg chg="mod">
          <ac:chgData name="Mikael TRONYO [Eurécia]" userId="9525cf11-7795-4ac4-b690-aa33f0d6ed1f" providerId="ADAL" clId="{66660FA7-B6EA-44E6-B0F0-5FE363482C07}" dt="2024-05-24T08:07:58.385" v="1059"/>
          <ac:spMkLst>
            <pc:docMk/>
            <pc:sldMk cId="2909178262" sldId="349"/>
            <ac:spMk id="64" creationId="{8A749F3B-831A-6DAC-133D-75AEDD1C8D33}"/>
          </ac:spMkLst>
        </pc:spChg>
        <pc:spChg chg="mod">
          <ac:chgData name="Mikael TRONYO [Eurécia]" userId="9525cf11-7795-4ac4-b690-aa33f0d6ed1f" providerId="ADAL" clId="{66660FA7-B6EA-44E6-B0F0-5FE363482C07}" dt="2024-05-24T08:07:58.385" v="1059"/>
          <ac:spMkLst>
            <pc:docMk/>
            <pc:sldMk cId="2909178262" sldId="349"/>
            <ac:spMk id="65" creationId="{7ED0BEE1-DBCB-4E2F-F89D-56607EC43233}"/>
          </ac:spMkLst>
        </pc:spChg>
        <pc:spChg chg="mod">
          <ac:chgData name="Mikael TRONYO [Eurécia]" userId="9525cf11-7795-4ac4-b690-aa33f0d6ed1f" providerId="ADAL" clId="{66660FA7-B6EA-44E6-B0F0-5FE363482C07}" dt="2024-05-24T08:07:58.385" v="1059"/>
          <ac:spMkLst>
            <pc:docMk/>
            <pc:sldMk cId="2909178262" sldId="349"/>
            <ac:spMk id="66" creationId="{EF2C50EC-D429-372D-5937-D35CDF5B737B}"/>
          </ac:spMkLst>
        </pc:spChg>
        <pc:spChg chg="mod">
          <ac:chgData name="Mikael TRONYO [Eurécia]" userId="9525cf11-7795-4ac4-b690-aa33f0d6ed1f" providerId="ADAL" clId="{66660FA7-B6EA-44E6-B0F0-5FE363482C07}" dt="2024-05-24T08:07:58.385" v="1059"/>
          <ac:spMkLst>
            <pc:docMk/>
            <pc:sldMk cId="2909178262" sldId="349"/>
            <ac:spMk id="67" creationId="{6148CE82-D01B-1585-3338-4EAB55E82C1F}"/>
          </ac:spMkLst>
        </pc:spChg>
        <pc:spChg chg="mod">
          <ac:chgData name="Mikael TRONYO [Eurécia]" userId="9525cf11-7795-4ac4-b690-aa33f0d6ed1f" providerId="ADAL" clId="{66660FA7-B6EA-44E6-B0F0-5FE363482C07}" dt="2024-05-24T08:07:58.385" v="1059"/>
          <ac:spMkLst>
            <pc:docMk/>
            <pc:sldMk cId="2909178262" sldId="349"/>
            <ac:spMk id="68" creationId="{1D907358-40C1-BE47-507C-CFBF5E929D93}"/>
          </ac:spMkLst>
        </pc:spChg>
        <pc:spChg chg="mod">
          <ac:chgData name="Mikael TRONYO [Eurécia]" userId="9525cf11-7795-4ac4-b690-aa33f0d6ed1f" providerId="ADAL" clId="{66660FA7-B6EA-44E6-B0F0-5FE363482C07}" dt="2024-05-24T08:07:58.385" v="1059"/>
          <ac:spMkLst>
            <pc:docMk/>
            <pc:sldMk cId="2909178262" sldId="349"/>
            <ac:spMk id="69" creationId="{B730E179-9984-D60E-2393-A3DE1DAED6C5}"/>
          </ac:spMkLst>
        </pc:spChg>
        <pc:spChg chg="mod">
          <ac:chgData name="Mikael TRONYO [Eurécia]" userId="9525cf11-7795-4ac4-b690-aa33f0d6ed1f" providerId="ADAL" clId="{66660FA7-B6EA-44E6-B0F0-5FE363482C07}" dt="2024-05-24T08:07:58.385" v="1059"/>
          <ac:spMkLst>
            <pc:docMk/>
            <pc:sldMk cId="2909178262" sldId="349"/>
            <ac:spMk id="70" creationId="{D188CF78-5A21-5C44-E6AD-9D496D9086AC}"/>
          </ac:spMkLst>
        </pc:spChg>
        <pc:spChg chg="mod">
          <ac:chgData name="Mikael TRONYO [Eurécia]" userId="9525cf11-7795-4ac4-b690-aa33f0d6ed1f" providerId="ADAL" clId="{66660FA7-B6EA-44E6-B0F0-5FE363482C07}" dt="2024-05-24T08:07:58.385" v="1059"/>
          <ac:spMkLst>
            <pc:docMk/>
            <pc:sldMk cId="2909178262" sldId="349"/>
            <ac:spMk id="71" creationId="{DDFE2283-B35F-CDD1-CCBF-3FE86CFAB526}"/>
          </ac:spMkLst>
        </pc:spChg>
        <pc:spChg chg="mod">
          <ac:chgData name="Mikael TRONYO [Eurécia]" userId="9525cf11-7795-4ac4-b690-aa33f0d6ed1f" providerId="ADAL" clId="{66660FA7-B6EA-44E6-B0F0-5FE363482C07}" dt="2024-05-24T08:07:58.385" v="1059"/>
          <ac:spMkLst>
            <pc:docMk/>
            <pc:sldMk cId="2909178262" sldId="349"/>
            <ac:spMk id="72" creationId="{F74B7A14-266F-A466-CF7D-7B3AA04CB3FD}"/>
          </ac:spMkLst>
        </pc:spChg>
        <pc:spChg chg="mod">
          <ac:chgData name="Mikael TRONYO [Eurécia]" userId="9525cf11-7795-4ac4-b690-aa33f0d6ed1f" providerId="ADAL" clId="{66660FA7-B6EA-44E6-B0F0-5FE363482C07}" dt="2024-05-24T08:07:58.385" v="1059"/>
          <ac:spMkLst>
            <pc:docMk/>
            <pc:sldMk cId="2909178262" sldId="349"/>
            <ac:spMk id="73" creationId="{248282E2-ACD9-1F92-6EE4-6F5E6C5612A6}"/>
          </ac:spMkLst>
        </pc:spChg>
        <pc:spChg chg="mod">
          <ac:chgData name="Mikael TRONYO [Eurécia]" userId="9525cf11-7795-4ac4-b690-aa33f0d6ed1f" providerId="ADAL" clId="{66660FA7-B6EA-44E6-B0F0-5FE363482C07}" dt="2024-05-24T08:07:58.385" v="1059"/>
          <ac:spMkLst>
            <pc:docMk/>
            <pc:sldMk cId="2909178262" sldId="349"/>
            <ac:spMk id="74" creationId="{68580FA8-8107-8A59-EBE9-DEC01D7E8B13}"/>
          </ac:spMkLst>
        </pc:spChg>
        <pc:spChg chg="mod">
          <ac:chgData name="Mikael TRONYO [Eurécia]" userId="9525cf11-7795-4ac4-b690-aa33f0d6ed1f" providerId="ADAL" clId="{66660FA7-B6EA-44E6-B0F0-5FE363482C07}" dt="2024-05-24T08:07:58.385" v="1059"/>
          <ac:spMkLst>
            <pc:docMk/>
            <pc:sldMk cId="2909178262" sldId="349"/>
            <ac:spMk id="75" creationId="{B07A4BDD-7BD5-2874-C9A1-3CB8F329FD38}"/>
          </ac:spMkLst>
        </pc:spChg>
        <pc:spChg chg="mod">
          <ac:chgData name="Mikael TRONYO [Eurécia]" userId="9525cf11-7795-4ac4-b690-aa33f0d6ed1f" providerId="ADAL" clId="{66660FA7-B6EA-44E6-B0F0-5FE363482C07}" dt="2024-05-24T08:07:58.385" v="1059"/>
          <ac:spMkLst>
            <pc:docMk/>
            <pc:sldMk cId="2909178262" sldId="349"/>
            <ac:spMk id="76" creationId="{87430BE1-7D2C-FAD3-7A9D-9ED119FE828D}"/>
          </ac:spMkLst>
        </pc:spChg>
        <pc:spChg chg="mod">
          <ac:chgData name="Mikael TRONYO [Eurécia]" userId="9525cf11-7795-4ac4-b690-aa33f0d6ed1f" providerId="ADAL" clId="{66660FA7-B6EA-44E6-B0F0-5FE363482C07}" dt="2024-05-24T08:07:58.385" v="1059"/>
          <ac:spMkLst>
            <pc:docMk/>
            <pc:sldMk cId="2909178262" sldId="349"/>
            <ac:spMk id="77" creationId="{CAF7FA86-E8DE-632D-CDAB-882A235CE671}"/>
          </ac:spMkLst>
        </pc:spChg>
        <pc:spChg chg="mod">
          <ac:chgData name="Mikael TRONYO [Eurécia]" userId="9525cf11-7795-4ac4-b690-aa33f0d6ed1f" providerId="ADAL" clId="{66660FA7-B6EA-44E6-B0F0-5FE363482C07}" dt="2024-05-24T08:07:58.385" v="1059"/>
          <ac:spMkLst>
            <pc:docMk/>
            <pc:sldMk cId="2909178262" sldId="349"/>
            <ac:spMk id="78" creationId="{803CB541-5056-3955-2603-7396D651FB75}"/>
          </ac:spMkLst>
        </pc:spChg>
        <pc:spChg chg="mod">
          <ac:chgData name="Mikael TRONYO [Eurécia]" userId="9525cf11-7795-4ac4-b690-aa33f0d6ed1f" providerId="ADAL" clId="{66660FA7-B6EA-44E6-B0F0-5FE363482C07}" dt="2024-05-24T08:07:58.385" v="1059"/>
          <ac:spMkLst>
            <pc:docMk/>
            <pc:sldMk cId="2909178262" sldId="349"/>
            <ac:spMk id="79" creationId="{A9260514-BDF5-5EBE-8260-CEE6EA9F6040}"/>
          </ac:spMkLst>
        </pc:spChg>
        <pc:spChg chg="mod">
          <ac:chgData name="Mikael TRONYO [Eurécia]" userId="9525cf11-7795-4ac4-b690-aa33f0d6ed1f" providerId="ADAL" clId="{66660FA7-B6EA-44E6-B0F0-5FE363482C07}" dt="2024-05-24T08:07:58.385" v="1059"/>
          <ac:spMkLst>
            <pc:docMk/>
            <pc:sldMk cId="2909178262" sldId="349"/>
            <ac:spMk id="80" creationId="{FD8524B2-58CB-1B2E-4258-F5EEFFA0ED7C}"/>
          </ac:spMkLst>
        </pc:spChg>
        <pc:spChg chg="mod">
          <ac:chgData name="Mikael TRONYO [Eurécia]" userId="9525cf11-7795-4ac4-b690-aa33f0d6ed1f" providerId="ADAL" clId="{66660FA7-B6EA-44E6-B0F0-5FE363482C07}" dt="2024-05-24T08:07:58.385" v="1059"/>
          <ac:spMkLst>
            <pc:docMk/>
            <pc:sldMk cId="2909178262" sldId="349"/>
            <ac:spMk id="81" creationId="{13DB90CE-4DDB-BDC6-2B74-E14BA4CE3092}"/>
          </ac:spMkLst>
        </pc:spChg>
        <pc:spChg chg="mod">
          <ac:chgData name="Mikael TRONYO [Eurécia]" userId="9525cf11-7795-4ac4-b690-aa33f0d6ed1f" providerId="ADAL" clId="{66660FA7-B6EA-44E6-B0F0-5FE363482C07}" dt="2024-05-24T08:07:58.385" v="1059"/>
          <ac:spMkLst>
            <pc:docMk/>
            <pc:sldMk cId="2909178262" sldId="349"/>
            <ac:spMk id="82" creationId="{E58C85DF-7B09-2C64-69C2-920D8A261FC8}"/>
          </ac:spMkLst>
        </pc:spChg>
        <pc:spChg chg="mod">
          <ac:chgData name="Mikael TRONYO [Eurécia]" userId="9525cf11-7795-4ac4-b690-aa33f0d6ed1f" providerId="ADAL" clId="{66660FA7-B6EA-44E6-B0F0-5FE363482C07}" dt="2024-05-24T08:07:58.385" v="1059"/>
          <ac:spMkLst>
            <pc:docMk/>
            <pc:sldMk cId="2909178262" sldId="349"/>
            <ac:spMk id="83" creationId="{A416E050-1215-0179-E2D6-E5BBC68EDE22}"/>
          </ac:spMkLst>
        </pc:spChg>
        <pc:spChg chg="mod">
          <ac:chgData name="Mikael TRONYO [Eurécia]" userId="9525cf11-7795-4ac4-b690-aa33f0d6ed1f" providerId="ADAL" clId="{66660FA7-B6EA-44E6-B0F0-5FE363482C07}" dt="2024-05-24T08:07:58.385" v="1059"/>
          <ac:spMkLst>
            <pc:docMk/>
            <pc:sldMk cId="2909178262" sldId="349"/>
            <ac:spMk id="84" creationId="{BBB227F6-942C-54CC-7970-A84BDBE6B38F}"/>
          </ac:spMkLst>
        </pc:spChg>
        <pc:spChg chg="mod">
          <ac:chgData name="Mikael TRONYO [Eurécia]" userId="9525cf11-7795-4ac4-b690-aa33f0d6ed1f" providerId="ADAL" clId="{66660FA7-B6EA-44E6-B0F0-5FE363482C07}" dt="2024-05-24T08:07:58.385" v="1059"/>
          <ac:spMkLst>
            <pc:docMk/>
            <pc:sldMk cId="2909178262" sldId="349"/>
            <ac:spMk id="85" creationId="{4C85CDD6-42F5-9BA8-8E32-6AE27310B68F}"/>
          </ac:spMkLst>
        </pc:spChg>
        <pc:spChg chg="mod">
          <ac:chgData name="Mikael TRONYO [Eurécia]" userId="9525cf11-7795-4ac4-b690-aa33f0d6ed1f" providerId="ADAL" clId="{66660FA7-B6EA-44E6-B0F0-5FE363482C07}" dt="2024-05-24T08:07:58.385" v="1059"/>
          <ac:spMkLst>
            <pc:docMk/>
            <pc:sldMk cId="2909178262" sldId="349"/>
            <ac:spMk id="86" creationId="{7167236B-E177-92DE-89AE-5B81BD462FA9}"/>
          </ac:spMkLst>
        </pc:spChg>
        <pc:spChg chg="mod">
          <ac:chgData name="Mikael TRONYO [Eurécia]" userId="9525cf11-7795-4ac4-b690-aa33f0d6ed1f" providerId="ADAL" clId="{66660FA7-B6EA-44E6-B0F0-5FE363482C07}" dt="2024-05-24T08:07:58.385" v="1059"/>
          <ac:spMkLst>
            <pc:docMk/>
            <pc:sldMk cId="2909178262" sldId="349"/>
            <ac:spMk id="87" creationId="{13E73CEF-7624-ADF8-6C2A-961315B5EE83}"/>
          </ac:spMkLst>
        </pc:spChg>
        <pc:spChg chg="mod">
          <ac:chgData name="Mikael TRONYO [Eurécia]" userId="9525cf11-7795-4ac4-b690-aa33f0d6ed1f" providerId="ADAL" clId="{66660FA7-B6EA-44E6-B0F0-5FE363482C07}" dt="2024-05-24T08:07:58.385" v="1059"/>
          <ac:spMkLst>
            <pc:docMk/>
            <pc:sldMk cId="2909178262" sldId="349"/>
            <ac:spMk id="88" creationId="{FB7B017E-63D0-BFEB-50E8-8CC270E96831}"/>
          </ac:spMkLst>
        </pc:spChg>
        <pc:spChg chg="mod">
          <ac:chgData name="Mikael TRONYO [Eurécia]" userId="9525cf11-7795-4ac4-b690-aa33f0d6ed1f" providerId="ADAL" clId="{66660FA7-B6EA-44E6-B0F0-5FE363482C07}" dt="2024-05-24T08:07:58.385" v="1059"/>
          <ac:spMkLst>
            <pc:docMk/>
            <pc:sldMk cId="2909178262" sldId="349"/>
            <ac:spMk id="89" creationId="{C7F12E57-EA86-4926-96FC-2DD8811E79CE}"/>
          </ac:spMkLst>
        </pc:spChg>
        <pc:spChg chg="mod">
          <ac:chgData name="Mikael TRONYO [Eurécia]" userId="9525cf11-7795-4ac4-b690-aa33f0d6ed1f" providerId="ADAL" clId="{66660FA7-B6EA-44E6-B0F0-5FE363482C07}" dt="2024-05-24T08:07:58.385" v="1059"/>
          <ac:spMkLst>
            <pc:docMk/>
            <pc:sldMk cId="2909178262" sldId="349"/>
            <ac:spMk id="90" creationId="{A54B4F4C-A9D7-ACE7-A5D8-F3895FBB1DAD}"/>
          </ac:spMkLst>
        </pc:spChg>
        <pc:spChg chg="mod">
          <ac:chgData name="Mikael TRONYO [Eurécia]" userId="9525cf11-7795-4ac4-b690-aa33f0d6ed1f" providerId="ADAL" clId="{66660FA7-B6EA-44E6-B0F0-5FE363482C07}" dt="2024-05-24T08:07:58.385" v="1059"/>
          <ac:spMkLst>
            <pc:docMk/>
            <pc:sldMk cId="2909178262" sldId="349"/>
            <ac:spMk id="91" creationId="{DFADA9D5-93E6-AF9C-DDB9-E05EB66E2506}"/>
          </ac:spMkLst>
        </pc:spChg>
        <pc:spChg chg="mod">
          <ac:chgData name="Mikael TRONYO [Eurécia]" userId="9525cf11-7795-4ac4-b690-aa33f0d6ed1f" providerId="ADAL" clId="{66660FA7-B6EA-44E6-B0F0-5FE363482C07}" dt="2024-05-24T08:07:58.385" v="1059"/>
          <ac:spMkLst>
            <pc:docMk/>
            <pc:sldMk cId="2909178262" sldId="349"/>
            <ac:spMk id="92" creationId="{716BE806-CE2D-000C-9D92-CAECF8F1802E}"/>
          </ac:spMkLst>
        </pc:spChg>
        <pc:spChg chg="mod">
          <ac:chgData name="Mikael TRONYO [Eurécia]" userId="9525cf11-7795-4ac4-b690-aa33f0d6ed1f" providerId="ADAL" clId="{66660FA7-B6EA-44E6-B0F0-5FE363482C07}" dt="2024-05-24T08:07:58.385" v="1059"/>
          <ac:spMkLst>
            <pc:docMk/>
            <pc:sldMk cId="2909178262" sldId="349"/>
            <ac:spMk id="93" creationId="{72822BC8-DA11-8E5D-1977-942002F86EBA}"/>
          </ac:spMkLst>
        </pc:spChg>
        <pc:spChg chg="mod">
          <ac:chgData name="Mikael TRONYO [Eurécia]" userId="9525cf11-7795-4ac4-b690-aa33f0d6ed1f" providerId="ADAL" clId="{66660FA7-B6EA-44E6-B0F0-5FE363482C07}" dt="2024-05-24T08:07:58.385" v="1059"/>
          <ac:spMkLst>
            <pc:docMk/>
            <pc:sldMk cId="2909178262" sldId="349"/>
            <ac:spMk id="94" creationId="{13F57B19-0F23-8B83-3C3B-DE5723F026BC}"/>
          </ac:spMkLst>
        </pc:spChg>
        <pc:spChg chg="mod">
          <ac:chgData name="Mikael TRONYO [Eurécia]" userId="9525cf11-7795-4ac4-b690-aa33f0d6ed1f" providerId="ADAL" clId="{66660FA7-B6EA-44E6-B0F0-5FE363482C07}" dt="2024-05-24T08:07:58.385" v="1059"/>
          <ac:spMkLst>
            <pc:docMk/>
            <pc:sldMk cId="2909178262" sldId="349"/>
            <ac:spMk id="95" creationId="{40BC446B-6F46-0DAD-3844-76C274DCA140}"/>
          </ac:spMkLst>
        </pc:spChg>
        <pc:spChg chg="mod">
          <ac:chgData name="Mikael TRONYO [Eurécia]" userId="9525cf11-7795-4ac4-b690-aa33f0d6ed1f" providerId="ADAL" clId="{66660FA7-B6EA-44E6-B0F0-5FE363482C07}" dt="2024-05-24T08:07:58.385" v="1059"/>
          <ac:spMkLst>
            <pc:docMk/>
            <pc:sldMk cId="2909178262" sldId="349"/>
            <ac:spMk id="96" creationId="{D16ED4FD-8113-88D1-90AA-8E79295F86ED}"/>
          </ac:spMkLst>
        </pc:spChg>
        <pc:spChg chg="mod">
          <ac:chgData name="Mikael TRONYO [Eurécia]" userId="9525cf11-7795-4ac4-b690-aa33f0d6ed1f" providerId="ADAL" clId="{66660FA7-B6EA-44E6-B0F0-5FE363482C07}" dt="2024-05-24T08:07:58.385" v="1059"/>
          <ac:spMkLst>
            <pc:docMk/>
            <pc:sldMk cId="2909178262" sldId="349"/>
            <ac:spMk id="97" creationId="{F2DF17A2-643B-FB3D-3E58-655F91EA70B6}"/>
          </ac:spMkLst>
        </pc:spChg>
        <pc:spChg chg="mod">
          <ac:chgData name="Mikael TRONYO [Eurécia]" userId="9525cf11-7795-4ac4-b690-aa33f0d6ed1f" providerId="ADAL" clId="{66660FA7-B6EA-44E6-B0F0-5FE363482C07}" dt="2024-05-24T08:07:58.385" v="1059"/>
          <ac:spMkLst>
            <pc:docMk/>
            <pc:sldMk cId="2909178262" sldId="349"/>
            <ac:spMk id="98" creationId="{9B5C2976-EB94-284A-7DD9-B86F8DA352B2}"/>
          </ac:spMkLst>
        </pc:spChg>
        <pc:spChg chg="mod">
          <ac:chgData name="Mikael TRONYO [Eurécia]" userId="9525cf11-7795-4ac4-b690-aa33f0d6ed1f" providerId="ADAL" clId="{66660FA7-B6EA-44E6-B0F0-5FE363482C07}" dt="2024-05-24T08:07:58.385" v="1059"/>
          <ac:spMkLst>
            <pc:docMk/>
            <pc:sldMk cId="2909178262" sldId="349"/>
            <ac:spMk id="99" creationId="{F5EE98FB-DF9E-1244-8BF9-561E06FB2360}"/>
          </ac:spMkLst>
        </pc:spChg>
        <pc:spChg chg="mod">
          <ac:chgData name="Mikael TRONYO [Eurécia]" userId="9525cf11-7795-4ac4-b690-aa33f0d6ed1f" providerId="ADAL" clId="{66660FA7-B6EA-44E6-B0F0-5FE363482C07}" dt="2024-05-24T08:07:58.385" v="1059"/>
          <ac:spMkLst>
            <pc:docMk/>
            <pc:sldMk cId="2909178262" sldId="349"/>
            <ac:spMk id="100" creationId="{BD37A0B5-F515-ACDD-D935-1FB1DE0D979A}"/>
          </ac:spMkLst>
        </pc:spChg>
        <pc:spChg chg="mod">
          <ac:chgData name="Mikael TRONYO [Eurécia]" userId="9525cf11-7795-4ac4-b690-aa33f0d6ed1f" providerId="ADAL" clId="{66660FA7-B6EA-44E6-B0F0-5FE363482C07}" dt="2024-05-24T08:07:58.385" v="1059"/>
          <ac:spMkLst>
            <pc:docMk/>
            <pc:sldMk cId="2909178262" sldId="349"/>
            <ac:spMk id="101" creationId="{75ADA9D7-2A18-EBD4-5E04-08A150D4DA65}"/>
          </ac:spMkLst>
        </pc:spChg>
        <pc:spChg chg="mod">
          <ac:chgData name="Mikael TRONYO [Eurécia]" userId="9525cf11-7795-4ac4-b690-aa33f0d6ed1f" providerId="ADAL" clId="{66660FA7-B6EA-44E6-B0F0-5FE363482C07}" dt="2024-05-24T08:07:58.385" v="1059"/>
          <ac:spMkLst>
            <pc:docMk/>
            <pc:sldMk cId="2909178262" sldId="349"/>
            <ac:spMk id="102" creationId="{EC96AEE3-55A4-5214-66D3-D0FD8B1C11DC}"/>
          </ac:spMkLst>
        </pc:spChg>
        <pc:spChg chg="mod">
          <ac:chgData name="Mikael TRONYO [Eurécia]" userId="9525cf11-7795-4ac4-b690-aa33f0d6ed1f" providerId="ADAL" clId="{66660FA7-B6EA-44E6-B0F0-5FE363482C07}" dt="2024-05-24T08:07:58.385" v="1059"/>
          <ac:spMkLst>
            <pc:docMk/>
            <pc:sldMk cId="2909178262" sldId="349"/>
            <ac:spMk id="103" creationId="{F6613564-7060-6293-2527-400407BC5B6E}"/>
          </ac:spMkLst>
        </pc:spChg>
        <pc:spChg chg="mod">
          <ac:chgData name="Mikael TRONYO [Eurécia]" userId="9525cf11-7795-4ac4-b690-aa33f0d6ed1f" providerId="ADAL" clId="{66660FA7-B6EA-44E6-B0F0-5FE363482C07}" dt="2024-05-24T08:07:58.385" v="1059"/>
          <ac:spMkLst>
            <pc:docMk/>
            <pc:sldMk cId="2909178262" sldId="349"/>
            <ac:spMk id="104" creationId="{D310C7FE-A91D-10D8-3048-65552B4E04C8}"/>
          </ac:spMkLst>
        </pc:spChg>
        <pc:spChg chg="mod">
          <ac:chgData name="Mikael TRONYO [Eurécia]" userId="9525cf11-7795-4ac4-b690-aa33f0d6ed1f" providerId="ADAL" clId="{66660FA7-B6EA-44E6-B0F0-5FE363482C07}" dt="2024-05-24T08:07:58.385" v="1059"/>
          <ac:spMkLst>
            <pc:docMk/>
            <pc:sldMk cId="2909178262" sldId="349"/>
            <ac:spMk id="105" creationId="{873D4F64-4917-9B17-8555-A6F41065A17F}"/>
          </ac:spMkLst>
        </pc:spChg>
        <pc:spChg chg="mod">
          <ac:chgData name="Mikael TRONYO [Eurécia]" userId="9525cf11-7795-4ac4-b690-aa33f0d6ed1f" providerId="ADAL" clId="{66660FA7-B6EA-44E6-B0F0-5FE363482C07}" dt="2024-05-24T08:07:58.385" v="1059"/>
          <ac:spMkLst>
            <pc:docMk/>
            <pc:sldMk cId="2909178262" sldId="349"/>
            <ac:spMk id="106" creationId="{BC944994-1C5B-99B9-19B5-DD6B961ADE98}"/>
          </ac:spMkLst>
        </pc:spChg>
        <pc:spChg chg="mod">
          <ac:chgData name="Mikael TRONYO [Eurécia]" userId="9525cf11-7795-4ac4-b690-aa33f0d6ed1f" providerId="ADAL" clId="{66660FA7-B6EA-44E6-B0F0-5FE363482C07}" dt="2024-05-24T08:07:58.385" v="1059"/>
          <ac:spMkLst>
            <pc:docMk/>
            <pc:sldMk cId="2909178262" sldId="349"/>
            <ac:spMk id="107" creationId="{F3CF1555-B84A-CC13-7A4E-3BC0AA7DE1D9}"/>
          </ac:spMkLst>
        </pc:spChg>
        <pc:spChg chg="mod">
          <ac:chgData name="Mikael TRONYO [Eurécia]" userId="9525cf11-7795-4ac4-b690-aa33f0d6ed1f" providerId="ADAL" clId="{66660FA7-B6EA-44E6-B0F0-5FE363482C07}" dt="2024-05-24T08:07:58.385" v="1059"/>
          <ac:spMkLst>
            <pc:docMk/>
            <pc:sldMk cId="2909178262" sldId="349"/>
            <ac:spMk id="108" creationId="{41A17F64-48AF-42B2-599B-78E889F71FFB}"/>
          </ac:spMkLst>
        </pc:spChg>
        <pc:spChg chg="mod">
          <ac:chgData name="Mikael TRONYO [Eurécia]" userId="9525cf11-7795-4ac4-b690-aa33f0d6ed1f" providerId="ADAL" clId="{66660FA7-B6EA-44E6-B0F0-5FE363482C07}" dt="2024-05-24T08:07:58.385" v="1059"/>
          <ac:spMkLst>
            <pc:docMk/>
            <pc:sldMk cId="2909178262" sldId="349"/>
            <ac:spMk id="109" creationId="{74B3D5CD-983D-CEF8-5ECD-59D89EC47C4B}"/>
          </ac:spMkLst>
        </pc:spChg>
        <pc:spChg chg="mod">
          <ac:chgData name="Mikael TRONYO [Eurécia]" userId="9525cf11-7795-4ac4-b690-aa33f0d6ed1f" providerId="ADAL" clId="{66660FA7-B6EA-44E6-B0F0-5FE363482C07}" dt="2024-05-24T08:07:58.385" v="1059"/>
          <ac:spMkLst>
            <pc:docMk/>
            <pc:sldMk cId="2909178262" sldId="349"/>
            <ac:spMk id="110" creationId="{786C5B2B-2E50-9788-7C6D-1C9C45DCA42C}"/>
          </ac:spMkLst>
        </pc:spChg>
        <pc:spChg chg="mod">
          <ac:chgData name="Mikael TRONYO [Eurécia]" userId="9525cf11-7795-4ac4-b690-aa33f0d6ed1f" providerId="ADAL" clId="{66660FA7-B6EA-44E6-B0F0-5FE363482C07}" dt="2024-05-24T08:07:58.385" v="1059"/>
          <ac:spMkLst>
            <pc:docMk/>
            <pc:sldMk cId="2909178262" sldId="349"/>
            <ac:spMk id="111" creationId="{9AB0CBED-9B85-4D9A-913C-35C4D1AECD4E}"/>
          </ac:spMkLst>
        </pc:spChg>
        <pc:spChg chg="mod">
          <ac:chgData name="Mikael TRONYO [Eurécia]" userId="9525cf11-7795-4ac4-b690-aa33f0d6ed1f" providerId="ADAL" clId="{66660FA7-B6EA-44E6-B0F0-5FE363482C07}" dt="2024-05-24T08:07:58.385" v="1059"/>
          <ac:spMkLst>
            <pc:docMk/>
            <pc:sldMk cId="2909178262" sldId="349"/>
            <ac:spMk id="112" creationId="{3FF37161-EB1B-28CE-C5CB-9F6B9A978B42}"/>
          </ac:spMkLst>
        </pc:spChg>
        <pc:spChg chg="mod">
          <ac:chgData name="Mikael TRONYO [Eurécia]" userId="9525cf11-7795-4ac4-b690-aa33f0d6ed1f" providerId="ADAL" clId="{66660FA7-B6EA-44E6-B0F0-5FE363482C07}" dt="2024-05-24T08:07:58.385" v="1059"/>
          <ac:spMkLst>
            <pc:docMk/>
            <pc:sldMk cId="2909178262" sldId="349"/>
            <ac:spMk id="113" creationId="{9F93B87E-F705-AD28-759D-F88537FC28AD}"/>
          </ac:spMkLst>
        </pc:spChg>
        <pc:spChg chg="mod">
          <ac:chgData name="Mikael TRONYO [Eurécia]" userId="9525cf11-7795-4ac4-b690-aa33f0d6ed1f" providerId="ADAL" clId="{66660FA7-B6EA-44E6-B0F0-5FE363482C07}" dt="2024-05-24T08:07:58.385" v="1059"/>
          <ac:spMkLst>
            <pc:docMk/>
            <pc:sldMk cId="2909178262" sldId="349"/>
            <ac:spMk id="114" creationId="{1D7DC6DA-BA8E-2D7C-6978-535F5C3D0BBC}"/>
          </ac:spMkLst>
        </pc:spChg>
        <pc:spChg chg="mod">
          <ac:chgData name="Mikael TRONYO [Eurécia]" userId="9525cf11-7795-4ac4-b690-aa33f0d6ed1f" providerId="ADAL" clId="{66660FA7-B6EA-44E6-B0F0-5FE363482C07}" dt="2024-05-24T08:07:58.385" v="1059"/>
          <ac:spMkLst>
            <pc:docMk/>
            <pc:sldMk cId="2909178262" sldId="349"/>
            <ac:spMk id="115" creationId="{7262CD98-B6D4-5EB0-11DE-2531087E53CE}"/>
          </ac:spMkLst>
        </pc:spChg>
        <pc:spChg chg="mod">
          <ac:chgData name="Mikael TRONYO [Eurécia]" userId="9525cf11-7795-4ac4-b690-aa33f0d6ed1f" providerId="ADAL" clId="{66660FA7-B6EA-44E6-B0F0-5FE363482C07}" dt="2024-05-24T08:07:58.385" v="1059"/>
          <ac:spMkLst>
            <pc:docMk/>
            <pc:sldMk cId="2909178262" sldId="349"/>
            <ac:spMk id="116" creationId="{C27561EA-9E23-2A71-DCB1-CABDE00D194E}"/>
          </ac:spMkLst>
        </pc:spChg>
        <pc:spChg chg="mod">
          <ac:chgData name="Mikael TRONYO [Eurécia]" userId="9525cf11-7795-4ac4-b690-aa33f0d6ed1f" providerId="ADAL" clId="{66660FA7-B6EA-44E6-B0F0-5FE363482C07}" dt="2024-05-24T08:07:58.385" v="1059"/>
          <ac:spMkLst>
            <pc:docMk/>
            <pc:sldMk cId="2909178262" sldId="349"/>
            <ac:spMk id="117" creationId="{DD4F9665-3D40-2469-F296-428CBD7A524D}"/>
          </ac:spMkLst>
        </pc:spChg>
        <pc:spChg chg="mod">
          <ac:chgData name="Mikael TRONYO [Eurécia]" userId="9525cf11-7795-4ac4-b690-aa33f0d6ed1f" providerId="ADAL" clId="{66660FA7-B6EA-44E6-B0F0-5FE363482C07}" dt="2024-05-24T08:07:58.385" v="1059"/>
          <ac:spMkLst>
            <pc:docMk/>
            <pc:sldMk cId="2909178262" sldId="349"/>
            <ac:spMk id="118" creationId="{D7244645-B647-D399-4FDC-0C4ACC36D531}"/>
          </ac:spMkLst>
        </pc:spChg>
        <pc:spChg chg="mod">
          <ac:chgData name="Mikael TRONYO [Eurécia]" userId="9525cf11-7795-4ac4-b690-aa33f0d6ed1f" providerId="ADAL" clId="{66660FA7-B6EA-44E6-B0F0-5FE363482C07}" dt="2024-05-24T08:07:58.385" v="1059"/>
          <ac:spMkLst>
            <pc:docMk/>
            <pc:sldMk cId="2909178262" sldId="349"/>
            <ac:spMk id="119" creationId="{EA3A0D5B-11D7-2111-A9F7-D169F3B74192}"/>
          </ac:spMkLst>
        </pc:spChg>
        <pc:spChg chg="mod">
          <ac:chgData name="Mikael TRONYO [Eurécia]" userId="9525cf11-7795-4ac4-b690-aa33f0d6ed1f" providerId="ADAL" clId="{66660FA7-B6EA-44E6-B0F0-5FE363482C07}" dt="2024-05-24T08:07:58.385" v="1059"/>
          <ac:spMkLst>
            <pc:docMk/>
            <pc:sldMk cId="2909178262" sldId="349"/>
            <ac:spMk id="120" creationId="{7EFE44E9-0D08-0ACB-C16B-505F030C3800}"/>
          </ac:spMkLst>
        </pc:spChg>
        <pc:spChg chg="mod">
          <ac:chgData name="Mikael TRONYO [Eurécia]" userId="9525cf11-7795-4ac4-b690-aa33f0d6ed1f" providerId="ADAL" clId="{66660FA7-B6EA-44E6-B0F0-5FE363482C07}" dt="2024-05-24T08:07:58.385" v="1059"/>
          <ac:spMkLst>
            <pc:docMk/>
            <pc:sldMk cId="2909178262" sldId="349"/>
            <ac:spMk id="121" creationId="{DAC0B614-1C49-A058-6362-E43721058FAE}"/>
          </ac:spMkLst>
        </pc:spChg>
        <pc:spChg chg="mod">
          <ac:chgData name="Mikael TRONYO [Eurécia]" userId="9525cf11-7795-4ac4-b690-aa33f0d6ed1f" providerId="ADAL" clId="{66660FA7-B6EA-44E6-B0F0-5FE363482C07}" dt="2024-05-24T08:07:58.385" v="1059"/>
          <ac:spMkLst>
            <pc:docMk/>
            <pc:sldMk cId="2909178262" sldId="349"/>
            <ac:spMk id="122" creationId="{E1A910F0-68B5-34A5-8070-CEF535FDD8B3}"/>
          </ac:spMkLst>
        </pc:spChg>
        <pc:spChg chg="mod">
          <ac:chgData name="Mikael TRONYO [Eurécia]" userId="9525cf11-7795-4ac4-b690-aa33f0d6ed1f" providerId="ADAL" clId="{66660FA7-B6EA-44E6-B0F0-5FE363482C07}" dt="2024-05-24T08:07:58.385" v="1059"/>
          <ac:spMkLst>
            <pc:docMk/>
            <pc:sldMk cId="2909178262" sldId="349"/>
            <ac:spMk id="123" creationId="{D45DB10A-2295-8EDD-7F00-A480ADEC356A}"/>
          </ac:spMkLst>
        </pc:spChg>
        <pc:spChg chg="mod">
          <ac:chgData name="Mikael TRONYO [Eurécia]" userId="9525cf11-7795-4ac4-b690-aa33f0d6ed1f" providerId="ADAL" clId="{66660FA7-B6EA-44E6-B0F0-5FE363482C07}" dt="2024-05-24T08:07:58.385" v="1059"/>
          <ac:spMkLst>
            <pc:docMk/>
            <pc:sldMk cId="2909178262" sldId="349"/>
            <ac:spMk id="124" creationId="{89A9E64F-BEB8-445B-DA80-151151B98371}"/>
          </ac:spMkLst>
        </pc:spChg>
        <pc:spChg chg="mod">
          <ac:chgData name="Mikael TRONYO [Eurécia]" userId="9525cf11-7795-4ac4-b690-aa33f0d6ed1f" providerId="ADAL" clId="{66660FA7-B6EA-44E6-B0F0-5FE363482C07}" dt="2024-05-24T08:07:58.385" v="1059"/>
          <ac:spMkLst>
            <pc:docMk/>
            <pc:sldMk cId="2909178262" sldId="349"/>
            <ac:spMk id="125" creationId="{802208A3-90C7-B61C-0042-A759FB152E7F}"/>
          </ac:spMkLst>
        </pc:spChg>
        <pc:spChg chg="mod">
          <ac:chgData name="Mikael TRONYO [Eurécia]" userId="9525cf11-7795-4ac4-b690-aa33f0d6ed1f" providerId="ADAL" clId="{66660FA7-B6EA-44E6-B0F0-5FE363482C07}" dt="2024-05-24T08:07:58.385" v="1059"/>
          <ac:spMkLst>
            <pc:docMk/>
            <pc:sldMk cId="2909178262" sldId="349"/>
            <ac:spMk id="126" creationId="{04AC3E74-0468-3000-566A-9858F16FBBE5}"/>
          </ac:spMkLst>
        </pc:spChg>
        <pc:spChg chg="mod">
          <ac:chgData name="Mikael TRONYO [Eurécia]" userId="9525cf11-7795-4ac4-b690-aa33f0d6ed1f" providerId="ADAL" clId="{66660FA7-B6EA-44E6-B0F0-5FE363482C07}" dt="2024-05-24T08:07:58.385" v="1059"/>
          <ac:spMkLst>
            <pc:docMk/>
            <pc:sldMk cId="2909178262" sldId="349"/>
            <ac:spMk id="127" creationId="{F207A60B-052B-F8A8-CECA-B181596CB4CB}"/>
          </ac:spMkLst>
        </pc:spChg>
        <pc:spChg chg="mod">
          <ac:chgData name="Mikael TRONYO [Eurécia]" userId="9525cf11-7795-4ac4-b690-aa33f0d6ed1f" providerId="ADAL" clId="{66660FA7-B6EA-44E6-B0F0-5FE363482C07}" dt="2024-05-24T08:07:58.385" v="1059"/>
          <ac:spMkLst>
            <pc:docMk/>
            <pc:sldMk cId="2909178262" sldId="349"/>
            <ac:spMk id="128" creationId="{9A2C6919-5BCC-9EF4-3CFC-ED062D427340}"/>
          </ac:spMkLst>
        </pc:spChg>
        <pc:spChg chg="mod">
          <ac:chgData name="Mikael TRONYO [Eurécia]" userId="9525cf11-7795-4ac4-b690-aa33f0d6ed1f" providerId="ADAL" clId="{66660FA7-B6EA-44E6-B0F0-5FE363482C07}" dt="2024-05-24T08:07:58.385" v="1059"/>
          <ac:spMkLst>
            <pc:docMk/>
            <pc:sldMk cId="2909178262" sldId="349"/>
            <ac:spMk id="129" creationId="{90EC6C1D-E402-60A1-352D-50704BF71D64}"/>
          </ac:spMkLst>
        </pc:spChg>
        <pc:spChg chg="mod">
          <ac:chgData name="Mikael TRONYO [Eurécia]" userId="9525cf11-7795-4ac4-b690-aa33f0d6ed1f" providerId="ADAL" clId="{66660FA7-B6EA-44E6-B0F0-5FE363482C07}" dt="2024-05-24T08:07:58.385" v="1059"/>
          <ac:spMkLst>
            <pc:docMk/>
            <pc:sldMk cId="2909178262" sldId="349"/>
            <ac:spMk id="130" creationId="{CD4F60A3-F5DF-22C9-40A2-E437E5450D08}"/>
          </ac:spMkLst>
        </pc:spChg>
        <pc:spChg chg="mod">
          <ac:chgData name="Mikael TRONYO [Eurécia]" userId="9525cf11-7795-4ac4-b690-aa33f0d6ed1f" providerId="ADAL" clId="{66660FA7-B6EA-44E6-B0F0-5FE363482C07}" dt="2024-05-24T08:07:58.385" v="1059"/>
          <ac:spMkLst>
            <pc:docMk/>
            <pc:sldMk cId="2909178262" sldId="349"/>
            <ac:spMk id="131" creationId="{11091226-F1AD-75CE-86DC-9FB48AE7BFCC}"/>
          </ac:spMkLst>
        </pc:spChg>
        <pc:spChg chg="mod">
          <ac:chgData name="Mikael TRONYO [Eurécia]" userId="9525cf11-7795-4ac4-b690-aa33f0d6ed1f" providerId="ADAL" clId="{66660FA7-B6EA-44E6-B0F0-5FE363482C07}" dt="2024-05-24T08:07:58.385" v="1059"/>
          <ac:spMkLst>
            <pc:docMk/>
            <pc:sldMk cId="2909178262" sldId="349"/>
            <ac:spMk id="132" creationId="{8D819057-14A9-D777-47BD-45795159B23E}"/>
          </ac:spMkLst>
        </pc:spChg>
        <pc:spChg chg="mod">
          <ac:chgData name="Mikael TRONYO [Eurécia]" userId="9525cf11-7795-4ac4-b690-aa33f0d6ed1f" providerId="ADAL" clId="{66660FA7-B6EA-44E6-B0F0-5FE363482C07}" dt="2024-05-24T08:07:58.385" v="1059"/>
          <ac:spMkLst>
            <pc:docMk/>
            <pc:sldMk cId="2909178262" sldId="349"/>
            <ac:spMk id="133" creationId="{6D7822A1-EF86-A378-6A7F-6FD069711B2B}"/>
          </ac:spMkLst>
        </pc:spChg>
        <pc:spChg chg="mod">
          <ac:chgData name="Mikael TRONYO [Eurécia]" userId="9525cf11-7795-4ac4-b690-aa33f0d6ed1f" providerId="ADAL" clId="{66660FA7-B6EA-44E6-B0F0-5FE363482C07}" dt="2024-05-24T08:07:58.385" v="1059"/>
          <ac:spMkLst>
            <pc:docMk/>
            <pc:sldMk cId="2909178262" sldId="349"/>
            <ac:spMk id="134" creationId="{F31FED3B-6577-A03F-C192-23A5891124B7}"/>
          </ac:spMkLst>
        </pc:spChg>
        <pc:spChg chg="mod">
          <ac:chgData name="Mikael TRONYO [Eurécia]" userId="9525cf11-7795-4ac4-b690-aa33f0d6ed1f" providerId="ADAL" clId="{66660FA7-B6EA-44E6-B0F0-5FE363482C07}" dt="2024-05-24T08:07:58.385" v="1059"/>
          <ac:spMkLst>
            <pc:docMk/>
            <pc:sldMk cId="2909178262" sldId="349"/>
            <ac:spMk id="135" creationId="{85BF2A9D-5CAA-FB2A-F686-4AF39D138C63}"/>
          </ac:spMkLst>
        </pc:spChg>
        <pc:spChg chg="mod">
          <ac:chgData name="Mikael TRONYO [Eurécia]" userId="9525cf11-7795-4ac4-b690-aa33f0d6ed1f" providerId="ADAL" clId="{66660FA7-B6EA-44E6-B0F0-5FE363482C07}" dt="2024-05-24T08:07:58.385" v="1059"/>
          <ac:spMkLst>
            <pc:docMk/>
            <pc:sldMk cId="2909178262" sldId="349"/>
            <ac:spMk id="136" creationId="{CEEAA1B9-CA0D-D2D9-DDF5-5B18076B560D}"/>
          </ac:spMkLst>
        </pc:spChg>
        <pc:spChg chg="mod">
          <ac:chgData name="Mikael TRONYO [Eurécia]" userId="9525cf11-7795-4ac4-b690-aa33f0d6ed1f" providerId="ADAL" clId="{66660FA7-B6EA-44E6-B0F0-5FE363482C07}" dt="2024-05-24T08:07:58.385" v="1059"/>
          <ac:spMkLst>
            <pc:docMk/>
            <pc:sldMk cId="2909178262" sldId="349"/>
            <ac:spMk id="137" creationId="{B39F49C8-DC80-0D02-9078-F90D2A48FA53}"/>
          </ac:spMkLst>
        </pc:spChg>
        <pc:spChg chg="mod">
          <ac:chgData name="Mikael TRONYO [Eurécia]" userId="9525cf11-7795-4ac4-b690-aa33f0d6ed1f" providerId="ADAL" clId="{66660FA7-B6EA-44E6-B0F0-5FE363482C07}" dt="2024-05-24T08:07:58.385" v="1059"/>
          <ac:spMkLst>
            <pc:docMk/>
            <pc:sldMk cId="2909178262" sldId="349"/>
            <ac:spMk id="138" creationId="{715118FD-F57C-66DF-C460-FBD1A10E8F09}"/>
          </ac:spMkLst>
        </pc:spChg>
        <pc:spChg chg="mod">
          <ac:chgData name="Mikael TRONYO [Eurécia]" userId="9525cf11-7795-4ac4-b690-aa33f0d6ed1f" providerId="ADAL" clId="{66660FA7-B6EA-44E6-B0F0-5FE363482C07}" dt="2024-05-24T08:07:58.385" v="1059"/>
          <ac:spMkLst>
            <pc:docMk/>
            <pc:sldMk cId="2909178262" sldId="349"/>
            <ac:spMk id="139" creationId="{739E6E69-8D26-034B-1EDC-34B54085C528}"/>
          </ac:spMkLst>
        </pc:spChg>
        <pc:spChg chg="mod">
          <ac:chgData name="Mikael TRONYO [Eurécia]" userId="9525cf11-7795-4ac4-b690-aa33f0d6ed1f" providerId="ADAL" clId="{66660FA7-B6EA-44E6-B0F0-5FE363482C07}" dt="2024-05-24T08:07:58.385" v="1059"/>
          <ac:spMkLst>
            <pc:docMk/>
            <pc:sldMk cId="2909178262" sldId="349"/>
            <ac:spMk id="140" creationId="{B95ACEA8-2A34-8056-4EE8-309B9DD89DAE}"/>
          </ac:spMkLst>
        </pc:spChg>
        <pc:spChg chg="mod">
          <ac:chgData name="Mikael TRONYO [Eurécia]" userId="9525cf11-7795-4ac4-b690-aa33f0d6ed1f" providerId="ADAL" clId="{66660FA7-B6EA-44E6-B0F0-5FE363482C07}" dt="2024-05-24T08:07:58.385" v="1059"/>
          <ac:spMkLst>
            <pc:docMk/>
            <pc:sldMk cId="2909178262" sldId="349"/>
            <ac:spMk id="141" creationId="{74E38BC9-FBC1-31C1-2FE3-FFE1156FEFE5}"/>
          </ac:spMkLst>
        </pc:spChg>
        <pc:spChg chg="mod">
          <ac:chgData name="Mikael TRONYO [Eurécia]" userId="9525cf11-7795-4ac4-b690-aa33f0d6ed1f" providerId="ADAL" clId="{66660FA7-B6EA-44E6-B0F0-5FE363482C07}" dt="2024-05-24T08:07:58.385" v="1059"/>
          <ac:spMkLst>
            <pc:docMk/>
            <pc:sldMk cId="2909178262" sldId="349"/>
            <ac:spMk id="142" creationId="{2B8FD211-98D0-BC5C-E6AD-3D708D992C7E}"/>
          </ac:spMkLst>
        </pc:spChg>
        <pc:spChg chg="mod">
          <ac:chgData name="Mikael TRONYO [Eurécia]" userId="9525cf11-7795-4ac4-b690-aa33f0d6ed1f" providerId="ADAL" clId="{66660FA7-B6EA-44E6-B0F0-5FE363482C07}" dt="2024-05-24T08:07:58.385" v="1059"/>
          <ac:spMkLst>
            <pc:docMk/>
            <pc:sldMk cId="2909178262" sldId="349"/>
            <ac:spMk id="143" creationId="{E958B0F3-DDEB-1573-873F-417C5A778196}"/>
          </ac:spMkLst>
        </pc:spChg>
        <pc:spChg chg="mod">
          <ac:chgData name="Mikael TRONYO [Eurécia]" userId="9525cf11-7795-4ac4-b690-aa33f0d6ed1f" providerId="ADAL" clId="{66660FA7-B6EA-44E6-B0F0-5FE363482C07}" dt="2024-05-24T08:07:58.385" v="1059"/>
          <ac:spMkLst>
            <pc:docMk/>
            <pc:sldMk cId="2909178262" sldId="349"/>
            <ac:spMk id="144" creationId="{4D910CE4-30D4-8B2D-212F-E034AE361374}"/>
          </ac:spMkLst>
        </pc:spChg>
        <pc:spChg chg="mod">
          <ac:chgData name="Mikael TRONYO [Eurécia]" userId="9525cf11-7795-4ac4-b690-aa33f0d6ed1f" providerId="ADAL" clId="{66660FA7-B6EA-44E6-B0F0-5FE363482C07}" dt="2024-05-24T08:07:58.385" v="1059"/>
          <ac:spMkLst>
            <pc:docMk/>
            <pc:sldMk cId="2909178262" sldId="349"/>
            <ac:spMk id="145" creationId="{832576E6-4C49-C261-5F47-6A0B3424E8DC}"/>
          </ac:spMkLst>
        </pc:spChg>
        <pc:spChg chg="mod">
          <ac:chgData name="Mikael TRONYO [Eurécia]" userId="9525cf11-7795-4ac4-b690-aa33f0d6ed1f" providerId="ADAL" clId="{66660FA7-B6EA-44E6-B0F0-5FE363482C07}" dt="2024-05-24T08:07:58.385" v="1059"/>
          <ac:spMkLst>
            <pc:docMk/>
            <pc:sldMk cId="2909178262" sldId="349"/>
            <ac:spMk id="146" creationId="{C24C3650-7C04-DBB2-55A3-A972DB7AE409}"/>
          </ac:spMkLst>
        </pc:spChg>
        <pc:spChg chg="mod">
          <ac:chgData name="Mikael TRONYO [Eurécia]" userId="9525cf11-7795-4ac4-b690-aa33f0d6ed1f" providerId="ADAL" clId="{66660FA7-B6EA-44E6-B0F0-5FE363482C07}" dt="2024-05-24T08:07:58.385" v="1059"/>
          <ac:spMkLst>
            <pc:docMk/>
            <pc:sldMk cId="2909178262" sldId="349"/>
            <ac:spMk id="147" creationId="{BEED948F-CF4E-D15D-8211-A057D7567664}"/>
          </ac:spMkLst>
        </pc:spChg>
        <pc:spChg chg="mod">
          <ac:chgData name="Mikael TRONYO [Eurécia]" userId="9525cf11-7795-4ac4-b690-aa33f0d6ed1f" providerId="ADAL" clId="{66660FA7-B6EA-44E6-B0F0-5FE363482C07}" dt="2024-05-24T08:07:58.385" v="1059"/>
          <ac:spMkLst>
            <pc:docMk/>
            <pc:sldMk cId="2909178262" sldId="349"/>
            <ac:spMk id="148" creationId="{7CC2B082-29AD-B549-FB20-F3222FEC232F}"/>
          </ac:spMkLst>
        </pc:spChg>
        <pc:spChg chg="mod">
          <ac:chgData name="Mikael TRONYO [Eurécia]" userId="9525cf11-7795-4ac4-b690-aa33f0d6ed1f" providerId="ADAL" clId="{66660FA7-B6EA-44E6-B0F0-5FE363482C07}" dt="2024-05-24T08:07:58.385" v="1059"/>
          <ac:spMkLst>
            <pc:docMk/>
            <pc:sldMk cId="2909178262" sldId="349"/>
            <ac:spMk id="149" creationId="{DEB019B6-4297-603F-D84A-234736D6AC27}"/>
          </ac:spMkLst>
        </pc:spChg>
        <pc:spChg chg="mod">
          <ac:chgData name="Mikael TRONYO [Eurécia]" userId="9525cf11-7795-4ac4-b690-aa33f0d6ed1f" providerId="ADAL" clId="{66660FA7-B6EA-44E6-B0F0-5FE363482C07}" dt="2024-05-24T08:07:58.385" v="1059"/>
          <ac:spMkLst>
            <pc:docMk/>
            <pc:sldMk cId="2909178262" sldId="349"/>
            <ac:spMk id="150" creationId="{5C299EA9-C82D-DCAE-3EA0-6C87C4BF3082}"/>
          </ac:spMkLst>
        </pc:spChg>
        <pc:spChg chg="mod">
          <ac:chgData name="Mikael TRONYO [Eurécia]" userId="9525cf11-7795-4ac4-b690-aa33f0d6ed1f" providerId="ADAL" clId="{66660FA7-B6EA-44E6-B0F0-5FE363482C07}" dt="2024-05-24T08:07:58.385" v="1059"/>
          <ac:spMkLst>
            <pc:docMk/>
            <pc:sldMk cId="2909178262" sldId="349"/>
            <ac:spMk id="151" creationId="{397A9BAD-D53E-C3E7-DE7B-C993CAA9687A}"/>
          </ac:spMkLst>
        </pc:spChg>
        <pc:spChg chg="mod">
          <ac:chgData name="Mikael TRONYO [Eurécia]" userId="9525cf11-7795-4ac4-b690-aa33f0d6ed1f" providerId="ADAL" clId="{66660FA7-B6EA-44E6-B0F0-5FE363482C07}" dt="2024-05-24T08:07:58.385" v="1059"/>
          <ac:spMkLst>
            <pc:docMk/>
            <pc:sldMk cId="2909178262" sldId="349"/>
            <ac:spMk id="152" creationId="{557B0E2C-891F-ECA5-05F2-B070F969ACF6}"/>
          </ac:spMkLst>
        </pc:spChg>
        <pc:spChg chg="mod">
          <ac:chgData name="Mikael TRONYO [Eurécia]" userId="9525cf11-7795-4ac4-b690-aa33f0d6ed1f" providerId="ADAL" clId="{66660FA7-B6EA-44E6-B0F0-5FE363482C07}" dt="2024-05-24T08:07:58.385" v="1059"/>
          <ac:spMkLst>
            <pc:docMk/>
            <pc:sldMk cId="2909178262" sldId="349"/>
            <ac:spMk id="153" creationId="{293EF8B4-DB39-23CB-1B5B-B10AE1B7D15B}"/>
          </ac:spMkLst>
        </pc:spChg>
        <pc:spChg chg="mod">
          <ac:chgData name="Mikael TRONYO [Eurécia]" userId="9525cf11-7795-4ac4-b690-aa33f0d6ed1f" providerId="ADAL" clId="{66660FA7-B6EA-44E6-B0F0-5FE363482C07}" dt="2024-05-24T08:07:58.385" v="1059"/>
          <ac:spMkLst>
            <pc:docMk/>
            <pc:sldMk cId="2909178262" sldId="349"/>
            <ac:spMk id="154" creationId="{965E60A9-40B7-427D-40BF-A3A175D73905}"/>
          </ac:spMkLst>
        </pc:spChg>
        <pc:spChg chg="mod">
          <ac:chgData name="Mikael TRONYO [Eurécia]" userId="9525cf11-7795-4ac4-b690-aa33f0d6ed1f" providerId="ADAL" clId="{66660FA7-B6EA-44E6-B0F0-5FE363482C07}" dt="2024-05-24T08:07:58.385" v="1059"/>
          <ac:spMkLst>
            <pc:docMk/>
            <pc:sldMk cId="2909178262" sldId="349"/>
            <ac:spMk id="155" creationId="{7D8F28CC-2D5C-D410-29BB-15A93C85ED91}"/>
          </ac:spMkLst>
        </pc:spChg>
        <pc:spChg chg="mod">
          <ac:chgData name="Mikael TRONYO [Eurécia]" userId="9525cf11-7795-4ac4-b690-aa33f0d6ed1f" providerId="ADAL" clId="{66660FA7-B6EA-44E6-B0F0-5FE363482C07}" dt="2024-05-24T08:07:58.385" v="1059"/>
          <ac:spMkLst>
            <pc:docMk/>
            <pc:sldMk cId="2909178262" sldId="349"/>
            <ac:spMk id="156" creationId="{A59749B3-AC2A-B38D-84D3-B8531F3C5081}"/>
          </ac:spMkLst>
        </pc:spChg>
        <pc:spChg chg="mod">
          <ac:chgData name="Mikael TRONYO [Eurécia]" userId="9525cf11-7795-4ac4-b690-aa33f0d6ed1f" providerId="ADAL" clId="{66660FA7-B6EA-44E6-B0F0-5FE363482C07}" dt="2024-05-24T08:07:58.385" v="1059"/>
          <ac:spMkLst>
            <pc:docMk/>
            <pc:sldMk cId="2909178262" sldId="349"/>
            <ac:spMk id="157" creationId="{F04103E7-FFE3-0594-7E4A-DDF7E38C7590}"/>
          </ac:spMkLst>
        </pc:spChg>
        <pc:spChg chg="mod">
          <ac:chgData name="Mikael TRONYO [Eurécia]" userId="9525cf11-7795-4ac4-b690-aa33f0d6ed1f" providerId="ADAL" clId="{66660FA7-B6EA-44E6-B0F0-5FE363482C07}" dt="2024-05-24T08:07:58.385" v="1059"/>
          <ac:spMkLst>
            <pc:docMk/>
            <pc:sldMk cId="2909178262" sldId="349"/>
            <ac:spMk id="158" creationId="{DFAEC18C-1690-A4BE-0127-77FB5E42DB43}"/>
          </ac:spMkLst>
        </pc:spChg>
        <pc:spChg chg="mod">
          <ac:chgData name="Mikael TRONYO [Eurécia]" userId="9525cf11-7795-4ac4-b690-aa33f0d6ed1f" providerId="ADAL" clId="{66660FA7-B6EA-44E6-B0F0-5FE363482C07}" dt="2024-05-24T08:07:58.385" v="1059"/>
          <ac:spMkLst>
            <pc:docMk/>
            <pc:sldMk cId="2909178262" sldId="349"/>
            <ac:spMk id="159" creationId="{56E65EB2-CC17-7FAD-68F2-8CA549C90CA0}"/>
          </ac:spMkLst>
        </pc:spChg>
        <pc:spChg chg="mod">
          <ac:chgData name="Mikael TRONYO [Eurécia]" userId="9525cf11-7795-4ac4-b690-aa33f0d6ed1f" providerId="ADAL" clId="{66660FA7-B6EA-44E6-B0F0-5FE363482C07}" dt="2024-05-24T08:07:58.385" v="1059"/>
          <ac:spMkLst>
            <pc:docMk/>
            <pc:sldMk cId="2909178262" sldId="349"/>
            <ac:spMk id="160" creationId="{A62C4E47-275B-3EF9-F00A-61F4DBFB99A2}"/>
          </ac:spMkLst>
        </pc:spChg>
        <pc:spChg chg="mod">
          <ac:chgData name="Mikael TRONYO [Eurécia]" userId="9525cf11-7795-4ac4-b690-aa33f0d6ed1f" providerId="ADAL" clId="{66660FA7-B6EA-44E6-B0F0-5FE363482C07}" dt="2024-05-24T08:07:58.385" v="1059"/>
          <ac:spMkLst>
            <pc:docMk/>
            <pc:sldMk cId="2909178262" sldId="349"/>
            <ac:spMk id="161" creationId="{4F64F5AA-E9E8-A78E-58ED-C97CE3347AA8}"/>
          </ac:spMkLst>
        </pc:spChg>
        <pc:spChg chg="mod">
          <ac:chgData name="Mikael TRONYO [Eurécia]" userId="9525cf11-7795-4ac4-b690-aa33f0d6ed1f" providerId="ADAL" clId="{66660FA7-B6EA-44E6-B0F0-5FE363482C07}" dt="2024-05-24T08:07:58.385" v="1059"/>
          <ac:spMkLst>
            <pc:docMk/>
            <pc:sldMk cId="2909178262" sldId="349"/>
            <ac:spMk id="162" creationId="{AC8BDB11-D209-3730-18A5-2E2FD0B89B87}"/>
          </ac:spMkLst>
        </pc:spChg>
        <pc:spChg chg="mod">
          <ac:chgData name="Mikael TRONYO [Eurécia]" userId="9525cf11-7795-4ac4-b690-aa33f0d6ed1f" providerId="ADAL" clId="{66660FA7-B6EA-44E6-B0F0-5FE363482C07}" dt="2024-05-24T08:07:58.385" v="1059"/>
          <ac:spMkLst>
            <pc:docMk/>
            <pc:sldMk cId="2909178262" sldId="349"/>
            <ac:spMk id="163" creationId="{2E4DDA42-969E-BED9-F8D3-BE3DB9B9842E}"/>
          </ac:spMkLst>
        </pc:spChg>
        <pc:spChg chg="mod">
          <ac:chgData name="Mikael TRONYO [Eurécia]" userId="9525cf11-7795-4ac4-b690-aa33f0d6ed1f" providerId="ADAL" clId="{66660FA7-B6EA-44E6-B0F0-5FE363482C07}" dt="2024-05-24T08:07:58.385" v="1059"/>
          <ac:spMkLst>
            <pc:docMk/>
            <pc:sldMk cId="2909178262" sldId="349"/>
            <ac:spMk id="164" creationId="{BE1FBC8A-F916-3CC9-36CF-80758CA82841}"/>
          </ac:spMkLst>
        </pc:spChg>
        <pc:spChg chg="mod">
          <ac:chgData name="Mikael TRONYO [Eurécia]" userId="9525cf11-7795-4ac4-b690-aa33f0d6ed1f" providerId="ADAL" clId="{66660FA7-B6EA-44E6-B0F0-5FE363482C07}" dt="2024-05-24T08:07:58.385" v="1059"/>
          <ac:spMkLst>
            <pc:docMk/>
            <pc:sldMk cId="2909178262" sldId="349"/>
            <ac:spMk id="165" creationId="{4FBB7F0C-0AB7-C2E7-23E1-69EF5CF6C530}"/>
          </ac:spMkLst>
        </pc:spChg>
        <pc:spChg chg="mod">
          <ac:chgData name="Mikael TRONYO [Eurécia]" userId="9525cf11-7795-4ac4-b690-aa33f0d6ed1f" providerId="ADAL" clId="{66660FA7-B6EA-44E6-B0F0-5FE363482C07}" dt="2024-05-24T08:07:58.385" v="1059"/>
          <ac:spMkLst>
            <pc:docMk/>
            <pc:sldMk cId="2909178262" sldId="349"/>
            <ac:spMk id="166" creationId="{66034653-219A-C817-381D-7D23340BBD4D}"/>
          </ac:spMkLst>
        </pc:spChg>
        <pc:spChg chg="mod">
          <ac:chgData name="Mikael TRONYO [Eurécia]" userId="9525cf11-7795-4ac4-b690-aa33f0d6ed1f" providerId="ADAL" clId="{66660FA7-B6EA-44E6-B0F0-5FE363482C07}" dt="2024-05-24T08:07:58.385" v="1059"/>
          <ac:spMkLst>
            <pc:docMk/>
            <pc:sldMk cId="2909178262" sldId="349"/>
            <ac:spMk id="167" creationId="{78F7DC02-D860-F5EC-7D1F-9736119BDD2B}"/>
          </ac:spMkLst>
        </pc:spChg>
        <pc:spChg chg="mod">
          <ac:chgData name="Mikael TRONYO [Eurécia]" userId="9525cf11-7795-4ac4-b690-aa33f0d6ed1f" providerId="ADAL" clId="{66660FA7-B6EA-44E6-B0F0-5FE363482C07}" dt="2024-05-24T08:07:58.385" v="1059"/>
          <ac:spMkLst>
            <pc:docMk/>
            <pc:sldMk cId="2909178262" sldId="349"/>
            <ac:spMk id="168" creationId="{3052CF34-0D9E-67D5-1136-45EF12FE10C4}"/>
          </ac:spMkLst>
        </pc:spChg>
        <pc:spChg chg="mod">
          <ac:chgData name="Mikael TRONYO [Eurécia]" userId="9525cf11-7795-4ac4-b690-aa33f0d6ed1f" providerId="ADAL" clId="{66660FA7-B6EA-44E6-B0F0-5FE363482C07}" dt="2024-05-24T08:07:58.385" v="1059"/>
          <ac:spMkLst>
            <pc:docMk/>
            <pc:sldMk cId="2909178262" sldId="349"/>
            <ac:spMk id="169" creationId="{8216FAD0-C6E6-4B93-42CE-8171F9C437B9}"/>
          </ac:spMkLst>
        </pc:spChg>
        <pc:spChg chg="mod">
          <ac:chgData name="Mikael TRONYO [Eurécia]" userId="9525cf11-7795-4ac4-b690-aa33f0d6ed1f" providerId="ADAL" clId="{66660FA7-B6EA-44E6-B0F0-5FE363482C07}" dt="2024-05-24T08:07:58.385" v="1059"/>
          <ac:spMkLst>
            <pc:docMk/>
            <pc:sldMk cId="2909178262" sldId="349"/>
            <ac:spMk id="170" creationId="{B2ED8C56-6C55-C38C-3267-B38780BC7263}"/>
          </ac:spMkLst>
        </pc:spChg>
        <pc:spChg chg="mod">
          <ac:chgData name="Mikael TRONYO [Eurécia]" userId="9525cf11-7795-4ac4-b690-aa33f0d6ed1f" providerId="ADAL" clId="{66660FA7-B6EA-44E6-B0F0-5FE363482C07}" dt="2024-05-24T08:07:58.385" v="1059"/>
          <ac:spMkLst>
            <pc:docMk/>
            <pc:sldMk cId="2909178262" sldId="349"/>
            <ac:spMk id="171" creationId="{B7ADB7FF-B64A-4089-C1ED-15C488B7F88D}"/>
          </ac:spMkLst>
        </pc:spChg>
        <pc:spChg chg="mod">
          <ac:chgData name="Mikael TRONYO [Eurécia]" userId="9525cf11-7795-4ac4-b690-aa33f0d6ed1f" providerId="ADAL" clId="{66660FA7-B6EA-44E6-B0F0-5FE363482C07}" dt="2024-05-24T08:07:58.385" v="1059"/>
          <ac:spMkLst>
            <pc:docMk/>
            <pc:sldMk cId="2909178262" sldId="349"/>
            <ac:spMk id="172" creationId="{5D1F3674-5B4F-4246-4244-A607EE387BCD}"/>
          </ac:spMkLst>
        </pc:spChg>
        <pc:spChg chg="mod">
          <ac:chgData name="Mikael TRONYO [Eurécia]" userId="9525cf11-7795-4ac4-b690-aa33f0d6ed1f" providerId="ADAL" clId="{66660FA7-B6EA-44E6-B0F0-5FE363482C07}" dt="2024-05-24T08:07:58.385" v="1059"/>
          <ac:spMkLst>
            <pc:docMk/>
            <pc:sldMk cId="2909178262" sldId="349"/>
            <ac:spMk id="173" creationId="{5463875D-52FE-9CA5-2BC6-7946F0A48262}"/>
          </ac:spMkLst>
        </pc:spChg>
        <pc:spChg chg="mod">
          <ac:chgData name="Mikael TRONYO [Eurécia]" userId="9525cf11-7795-4ac4-b690-aa33f0d6ed1f" providerId="ADAL" clId="{66660FA7-B6EA-44E6-B0F0-5FE363482C07}" dt="2024-05-24T08:07:58.385" v="1059"/>
          <ac:spMkLst>
            <pc:docMk/>
            <pc:sldMk cId="2909178262" sldId="349"/>
            <ac:spMk id="174" creationId="{501BD4C7-2E1D-098C-FA02-165BCADE2239}"/>
          </ac:spMkLst>
        </pc:spChg>
        <pc:spChg chg="mod">
          <ac:chgData name="Mikael TRONYO [Eurécia]" userId="9525cf11-7795-4ac4-b690-aa33f0d6ed1f" providerId="ADAL" clId="{66660FA7-B6EA-44E6-B0F0-5FE363482C07}" dt="2024-05-24T08:07:58.385" v="1059"/>
          <ac:spMkLst>
            <pc:docMk/>
            <pc:sldMk cId="2909178262" sldId="349"/>
            <ac:spMk id="175" creationId="{961565A4-6C28-C506-8E85-7E253DCC4B3D}"/>
          </ac:spMkLst>
        </pc:spChg>
        <pc:spChg chg="mod">
          <ac:chgData name="Mikael TRONYO [Eurécia]" userId="9525cf11-7795-4ac4-b690-aa33f0d6ed1f" providerId="ADAL" clId="{66660FA7-B6EA-44E6-B0F0-5FE363482C07}" dt="2024-05-24T08:07:58.385" v="1059"/>
          <ac:spMkLst>
            <pc:docMk/>
            <pc:sldMk cId="2909178262" sldId="349"/>
            <ac:spMk id="176" creationId="{91A44093-8964-CC71-F959-C815392005B6}"/>
          </ac:spMkLst>
        </pc:spChg>
        <pc:spChg chg="mod">
          <ac:chgData name="Mikael TRONYO [Eurécia]" userId="9525cf11-7795-4ac4-b690-aa33f0d6ed1f" providerId="ADAL" clId="{66660FA7-B6EA-44E6-B0F0-5FE363482C07}" dt="2024-05-24T08:07:58.385" v="1059"/>
          <ac:spMkLst>
            <pc:docMk/>
            <pc:sldMk cId="2909178262" sldId="349"/>
            <ac:spMk id="177" creationId="{B9094261-A5EF-0364-718E-BA1BDC088E5B}"/>
          </ac:spMkLst>
        </pc:spChg>
        <pc:spChg chg="mod">
          <ac:chgData name="Mikael TRONYO [Eurécia]" userId="9525cf11-7795-4ac4-b690-aa33f0d6ed1f" providerId="ADAL" clId="{66660FA7-B6EA-44E6-B0F0-5FE363482C07}" dt="2024-05-24T08:07:58.385" v="1059"/>
          <ac:spMkLst>
            <pc:docMk/>
            <pc:sldMk cId="2909178262" sldId="349"/>
            <ac:spMk id="178" creationId="{A5DA88C7-C37B-820E-BD39-A1B7AB24E291}"/>
          </ac:spMkLst>
        </pc:spChg>
        <pc:spChg chg="mod">
          <ac:chgData name="Mikael TRONYO [Eurécia]" userId="9525cf11-7795-4ac4-b690-aa33f0d6ed1f" providerId="ADAL" clId="{66660FA7-B6EA-44E6-B0F0-5FE363482C07}" dt="2024-05-24T08:07:58.385" v="1059"/>
          <ac:spMkLst>
            <pc:docMk/>
            <pc:sldMk cId="2909178262" sldId="349"/>
            <ac:spMk id="179" creationId="{D221F12D-0C52-DB88-6ED9-C20E5A89A96F}"/>
          </ac:spMkLst>
        </pc:spChg>
        <pc:spChg chg="mod">
          <ac:chgData name="Mikael TRONYO [Eurécia]" userId="9525cf11-7795-4ac4-b690-aa33f0d6ed1f" providerId="ADAL" clId="{66660FA7-B6EA-44E6-B0F0-5FE363482C07}" dt="2024-05-24T08:07:58.385" v="1059"/>
          <ac:spMkLst>
            <pc:docMk/>
            <pc:sldMk cId="2909178262" sldId="349"/>
            <ac:spMk id="180" creationId="{C1A09CE0-41B9-A013-478E-29C19A2D6FA2}"/>
          </ac:spMkLst>
        </pc:spChg>
        <pc:spChg chg="mod">
          <ac:chgData name="Mikael TRONYO [Eurécia]" userId="9525cf11-7795-4ac4-b690-aa33f0d6ed1f" providerId="ADAL" clId="{66660FA7-B6EA-44E6-B0F0-5FE363482C07}" dt="2024-05-24T08:07:58.385" v="1059"/>
          <ac:spMkLst>
            <pc:docMk/>
            <pc:sldMk cId="2909178262" sldId="349"/>
            <ac:spMk id="181" creationId="{C2B7718D-B883-3E8F-E5B4-E4E4D936DC40}"/>
          </ac:spMkLst>
        </pc:spChg>
        <pc:spChg chg="mod">
          <ac:chgData name="Mikael TRONYO [Eurécia]" userId="9525cf11-7795-4ac4-b690-aa33f0d6ed1f" providerId="ADAL" clId="{66660FA7-B6EA-44E6-B0F0-5FE363482C07}" dt="2024-05-24T08:07:58.385" v="1059"/>
          <ac:spMkLst>
            <pc:docMk/>
            <pc:sldMk cId="2909178262" sldId="349"/>
            <ac:spMk id="182" creationId="{E1F6D79B-2543-99F5-6905-F3687E95E46C}"/>
          </ac:spMkLst>
        </pc:spChg>
        <pc:spChg chg="mod">
          <ac:chgData name="Mikael TRONYO [Eurécia]" userId="9525cf11-7795-4ac4-b690-aa33f0d6ed1f" providerId="ADAL" clId="{66660FA7-B6EA-44E6-B0F0-5FE363482C07}" dt="2024-05-24T08:07:58.385" v="1059"/>
          <ac:spMkLst>
            <pc:docMk/>
            <pc:sldMk cId="2909178262" sldId="349"/>
            <ac:spMk id="183" creationId="{B67FFC7A-1183-A7A6-479D-CF651E58B9AB}"/>
          </ac:spMkLst>
        </pc:spChg>
        <pc:spChg chg="mod">
          <ac:chgData name="Mikael TRONYO [Eurécia]" userId="9525cf11-7795-4ac4-b690-aa33f0d6ed1f" providerId="ADAL" clId="{66660FA7-B6EA-44E6-B0F0-5FE363482C07}" dt="2024-05-24T08:07:58.385" v="1059"/>
          <ac:spMkLst>
            <pc:docMk/>
            <pc:sldMk cId="2909178262" sldId="349"/>
            <ac:spMk id="184" creationId="{8BBB2BD5-C60D-1725-2962-67388603A4BE}"/>
          </ac:spMkLst>
        </pc:spChg>
        <pc:spChg chg="mod">
          <ac:chgData name="Mikael TRONYO [Eurécia]" userId="9525cf11-7795-4ac4-b690-aa33f0d6ed1f" providerId="ADAL" clId="{66660FA7-B6EA-44E6-B0F0-5FE363482C07}" dt="2024-05-24T08:07:58.385" v="1059"/>
          <ac:spMkLst>
            <pc:docMk/>
            <pc:sldMk cId="2909178262" sldId="349"/>
            <ac:spMk id="185" creationId="{64FCE4B3-53C4-1958-A57C-ECD2D4EF15BE}"/>
          </ac:spMkLst>
        </pc:spChg>
        <pc:spChg chg="mod">
          <ac:chgData name="Mikael TRONYO [Eurécia]" userId="9525cf11-7795-4ac4-b690-aa33f0d6ed1f" providerId="ADAL" clId="{66660FA7-B6EA-44E6-B0F0-5FE363482C07}" dt="2024-05-24T08:07:58.385" v="1059"/>
          <ac:spMkLst>
            <pc:docMk/>
            <pc:sldMk cId="2909178262" sldId="349"/>
            <ac:spMk id="186" creationId="{631FD634-6AEF-94B9-E40A-1FD76714975A}"/>
          </ac:spMkLst>
        </pc:spChg>
        <pc:spChg chg="mod">
          <ac:chgData name="Mikael TRONYO [Eurécia]" userId="9525cf11-7795-4ac4-b690-aa33f0d6ed1f" providerId="ADAL" clId="{66660FA7-B6EA-44E6-B0F0-5FE363482C07}" dt="2024-05-24T08:07:58.385" v="1059"/>
          <ac:spMkLst>
            <pc:docMk/>
            <pc:sldMk cId="2909178262" sldId="349"/>
            <ac:spMk id="187" creationId="{C4F97BDF-D4EC-838B-2036-52872D3092B6}"/>
          </ac:spMkLst>
        </pc:spChg>
        <pc:spChg chg="mod">
          <ac:chgData name="Mikael TRONYO [Eurécia]" userId="9525cf11-7795-4ac4-b690-aa33f0d6ed1f" providerId="ADAL" clId="{66660FA7-B6EA-44E6-B0F0-5FE363482C07}" dt="2024-05-24T08:07:58.385" v="1059"/>
          <ac:spMkLst>
            <pc:docMk/>
            <pc:sldMk cId="2909178262" sldId="349"/>
            <ac:spMk id="188" creationId="{C33EB953-AF2B-7AFB-4C30-8AB1361A2137}"/>
          </ac:spMkLst>
        </pc:spChg>
        <pc:spChg chg="mod">
          <ac:chgData name="Mikael TRONYO [Eurécia]" userId="9525cf11-7795-4ac4-b690-aa33f0d6ed1f" providerId="ADAL" clId="{66660FA7-B6EA-44E6-B0F0-5FE363482C07}" dt="2024-05-24T08:07:58.385" v="1059"/>
          <ac:spMkLst>
            <pc:docMk/>
            <pc:sldMk cId="2909178262" sldId="349"/>
            <ac:spMk id="189" creationId="{8C138EEB-862C-9FFA-91E5-0AAE9DB919BF}"/>
          </ac:spMkLst>
        </pc:spChg>
        <pc:spChg chg="mod">
          <ac:chgData name="Mikael TRONYO [Eurécia]" userId="9525cf11-7795-4ac4-b690-aa33f0d6ed1f" providerId="ADAL" clId="{66660FA7-B6EA-44E6-B0F0-5FE363482C07}" dt="2024-05-24T08:07:58.385" v="1059"/>
          <ac:spMkLst>
            <pc:docMk/>
            <pc:sldMk cId="2909178262" sldId="349"/>
            <ac:spMk id="190" creationId="{373C057D-A0A6-1D0B-091C-CE94B0B5CE4D}"/>
          </ac:spMkLst>
        </pc:spChg>
        <pc:spChg chg="mod">
          <ac:chgData name="Mikael TRONYO [Eurécia]" userId="9525cf11-7795-4ac4-b690-aa33f0d6ed1f" providerId="ADAL" clId="{66660FA7-B6EA-44E6-B0F0-5FE363482C07}" dt="2024-05-24T08:07:58.385" v="1059"/>
          <ac:spMkLst>
            <pc:docMk/>
            <pc:sldMk cId="2909178262" sldId="349"/>
            <ac:spMk id="191" creationId="{383EC17E-AB5C-C2BC-8B2E-80BFF553444A}"/>
          </ac:spMkLst>
        </pc:spChg>
        <pc:spChg chg="mod">
          <ac:chgData name="Mikael TRONYO [Eurécia]" userId="9525cf11-7795-4ac4-b690-aa33f0d6ed1f" providerId="ADAL" clId="{66660FA7-B6EA-44E6-B0F0-5FE363482C07}" dt="2024-05-24T08:07:58.385" v="1059"/>
          <ac:spMkLst>
            <pc:docMk/>
            <pc:sldMk cId="2909178262" sldId="349"/>
            <ac:spMk id="192" creationId="{28AB26B2-D28E-8F30-993E-FA8C3AF026C2}"/>
          </ac:spMkLst>
        </pc:spChg>
        <pc:spChg chg="mod">
          <ac:chgData name="Mikael TRONYO [Eurécia]" userId="9525cf11-7795-4ac4-b690-aa33f0d6ed1f" providerId="ADAL" clId="{66660FA7-B6EA-44E6-B0F0-5FE363482C07}" dt="2024-05-24T08:07:58.385" v="1059"/>
          <ac:spMkLst>
            <pc:docMk/>
            <pc:sldMk cId="2909178262" sldId="349"/>
            <ac:spMk id="193" creationId="{9718E386-9F29-816F-3811-0747E7CDB8AA}"/>
          </ac:spMkLst>
        </pc:spChg>
        <pc:spChg chg="mod">
          <ac:chgData name="Mikael TRONYO [Eurécia]" userId="9525cf11-7795-4ac4-b690-aa33f0d6ed1f" providerId="ADAL" clId="{66660FA7-B6EA-44E6-B0F0-5FE363482C07}" dt="2024-05-24T08:07:58.385" v="1059"/>
          <ac:spMkLst>
            <pc:docMk/>
            <pc:sldMk cId="2909178262" sldId="349"/>
            <ac:spMk id="194" creationId="{C325701A-5B26-CBD7-EAC8-869DCD94AA57}"/>
          </ac:spMkLst>
        </pc:spChg>
        <pc:spChg chg="mod">
          <ac:chgData name="Mikael TRONYO [Eurécia]" userId="9525cf11-7795-4ac4-b690-aa33f0d6ed1f" providerId="ADAL" clId="{66660FA7-B6EA-44E6-B0F0-5FE363482C07}" dt="2024-05-24T08:07:58.385" v="1059"/>
          <ac:spMkLst>
            <pc:docMk/>
            <pc:sldMk cId="2909178262" sldId="349"/>
            <ac:spMk id="195" creationId="{80574EB9-8400-0D5F-D33C-6BA8616F1453}"/>
          </ac:spMkLst>
        </pc:spChg>
        <pc:spChg chg="mod">
          <ac:chgData name="Mikael TRONYO [Eurécia]" userId="9525cf11-7795-4ac4-b690-aa33f0d6ed1f" providerId="ADAL" clId="{66660FA7-B6EA-44E6-B0F0-5FE363482C07}" dt="2024-05-24T08:07:58.385" v="1059"/>
          <ac:spMkLst>
            <pc:docMk/>
            <pc:sldMk cId="2909178262" sldId="349"/>
            <ac:spMk id="196" creationId="{743158E8-6AC3-51CA-907D-518E27A49B10}"/>
          </ac:spMkLst>
        </pc:spChg>
        <pc:spChg chg="mod">
          <ac:chgData name="Mikael TRONYO [Eurécia]" userId="9525cf11-7795-4ac4-b690-aa33f0d6ed1f" providerId="ADAL" clId="{66660FA7-B6EA-44E6-B0F0-5FE363482C07}" dt="2024-05-24T08:07:58.385" v="1059"/>
          <ac:spMkLst>
            <pc:docMk/>
            <pc:sldMk cId="2909178262" sldId="349"/>
            <ac:spMk id="197" creationId="{C31C288F-837A-3E52-9D8B-E2CC52818A4A}"/>
          </ac:spMkLst>
        </pc:spChg>
        <pc:spChg chg="mod">
          <ac:chgData name="Mikael TRONYO [Eurécia]" userId="9525cf11-7795-4ac4-b690-aa33f0d6ed1f" providerId="ADAL" clId="{66660FA7-B6EA-44E6-B0F0-5FE363482C07}" dt="2024-05-24T08:07:58.385" v="1059"/>
          <ac:spMkLst>
            <pc:docMk/>
            <pc:sldMk cId="2909178262" sldId="349"/>
            <ac:spMk id="198" creationId="{35D51BAC-D910-D9BD-9CF6-BA6F76E22EBD}"/>
          </ac:spMkLst>
        </pc:spChg>
        <pc:spChg chg="mod">
          <ac:chgData name="Mikael TRONYO [Eurécia]" userId="9525cf11-7795-4ac4-b690-aa33f0d6ed1f" providerId="ADAL" clId="{66660FA7-B6EA-44E6-B0F0-5FE363482C07}" dt="2024-05-24T08:07:58.385" v="1059"/>
          <ac:spMkLst>
            <pc:docMk/>
            <pc:sldMk cId="2909178262" sldId="349"/>
            <ac:spMk id="199" creationId="{8BFC075E-8CBD-E0CF-2354-4F695E932C49}"/>
          </ac:spMkLst>
        </pc:spChg>
        <pc:spChg chg="mod">
          <ac:chgData name="Mikael TRONYO [Eurécia]" userId="9525cf11-7795-4ac4-b690-aa33f0d6ed1f" providerId="ADAL" clId="{66660FA7-B6EA-44E6-B0F0-5FE363482C07}" dt="2024-05-24T08:07:58.385" v="1059"/>
          <ac:spMkLst>
            <pc:docMk/>
            <pc:sldMk cId="2909178262" sldId="349"/>
            <ac:spMk id="200" creationId="{AD33140D-851E-38F0-CC0C-820FA86E80DA}"/>
          </ac:spMkLst>
        </pc:spChg>
        <pc:spChg chg="mod">
          <ac:chgData name="Mikael TRONYO [Eurécia]" userId="9525cf11-7795-4ac4-b690-aa33f0d6ed1f" providerId="ADAL" clId="{66660FA7-B6EA-44E6-B0F0-5FE363482C07}" dt="2024-05-24T08:07:58.385" v="1059"/>
          <ac:spMkLst>
            <pc:docMk/>
            <pc:sldMk cId="2909178262" sldId="349"/>
            <ac:spMk id="201" creationId="{DEADD146-6002-E0F4-915C-DEC038F86D41}"/>
          </ac:spMkLst>
        </pc:spChg>
        <pc:spChg chg="mod">
          <ac:chgData name="Mikael TRONYO [Eurécia]" userId="9525cf11-7795-4ac4-b690-aa33f0d6ed1f" providerId="ADAL" clId="{66660FA7-B6EA-44E6-B0F0-5FE363482C07}" dt="2024-05-24T08:07:58.385" v="1059"/>
          <ac:spMkLst>
            <pc:docMk/>
            <pc:sldMk cId="2909178262" sldId="349"/>
            <ac:spMk id="202" creationId="{49AD93E2-2FD2-3D51-1D92-84F9FB7D03F5}"/>
          </ac:spMkLst>
        </pc:spChg>
        <pc:spChg chg="mod">
          <ac:chgData name="Mikael TRONYO [Eurécia]" userId="9525cf11-7795-4ac4-b690-aa33f0d6ed1f" providerId="ADAL" clId="{66660FA7-B6EA-44E6-B0F0-5FE363482C07}" dt="2024-05-24T08:07:58.385" v="1059"/>
          <ac:spMkLst>
            <pc:docMk/>
            <pc:sldMk cId="2909178262" sldId="349"/>
            <ac:spMk id="203" creationId="{F5061E04-4F46-6B95-46AC-A4035BDBD848}"/>
          </ac:spMkLst>
        </pc:spChg>
        <pc:spChg chg="mod">
          <ac:chgData name="Mikael TRONYO [Eurécia]" userId="9525cf11-7795-4ac4-b690-aa33f0d6ed1f" providerId="ADAL" clId="{66660FA7-B6EA-44E6-B0F0-5FE363482C07}" dt="2024-05-24T08:07:58.385" v="1059"/>
          <ac:spMkLst>
            <pc:docMk/>
            <pc:sldMk cId="2909178262" sldId="349"/>
            <ac:spMk id="204" creationId="{BD14517D-556B-3827-65B3-AC20288AE912}"/>
          </ac:spMkLst>
        </pc:spChg>
        <pc:spChg chg="mod">
          <ac:chgData name="Mikael TRONYO [Eurécia]" userId="9525cf11-7795-4ac4-b690-aa33f0d6ed1f" providerId="ADAL" clId="{66660FA7-B6EA-44E6-B0F0-5FE363482C07}" dt="2024-05-24T08:07:58.385" v="1059"/>
          <ac:spMkLst>
            <pc:docMk/>
            <pc:sldMk cId="2909178262" sldId="349"/>
            <ac:spMk id="205" creationId="{CE36979C-C5ED-4FD2-CDFB-CE54677A42C3}"/>
          </ac:spMkLst>
        </pc:spChg>
        <pc:spChg chg="mod">
          <ac:chgData name="Mikael TRONYO [Eurécia]" userId="9525cf11-7795-4ac4-b690-aa33f0d6ed1f" providerId="ADAL" clId="{66660FA7-B6EA-44E6-B0F0-5FE363482C07}" dt="2024-05-24T08:07:58.385" v="1059"/>
          <ac:spMkLst>
            <pc:docMk/>
            <pc:sldMk cId="2909178262" sldId="349"/>
            <ac:spMk id="206" creationId="{81183169-FF43-EB3C-E5B2-86AAD6BCBC70}"/>
          </ac:spMkLst>
        </pc:spChg>
        <pc:spChg chg="mod">
          <ac:chgData name="Mikael TRONYO [Eurécia]" userId="9525cf11-7795-4ac4-b690-aa33f0d6ed1f" providerId="ADAL" clId="{66660FA7-B6EA-44E6-B0F0-5FE363482C07}" dt="2024-05-24T08:07:58.385" v="1059"/>
          <ac:spMkLst>
            <pc:docMk/>
            <pc:sldMk cId="2909178262" sldId="349"/>
            <ac:spMk id="207" creationId="{C5DFE756-9BCB-0262-9198-F1C2606B1301}"/>
          </ac:spMkLst>
        </pc:spChg>
        <pc:spChg chg="mod">
          <ac:chgData name="Mikael TRONYO [Eurécia]" userId="9525cf11-7795-4ac4-b690-aa33f0d6ed1f" providerId="ADAL" clId="{66660FA7-B6EA-44E6-B0F0-5FE363482C07}" dt="2024-05-24T08:07:58.385" v="1059"/>
          <ac:spMkLst>
            <pc:docMk/>
            <pc:sldMk cId="2909178262" sldId="349"/>
            <ac:spMk id="208" creationId="{597FF13D-F318-989A-1DEF-74CC40AA5D05}"/>
          </ac:spMkLst>
        </pc:spChg>
        <pc:spChg chg="mod">
          <ac:chgData name="Mikael TRONYO [Eurécia]" userId="9525cf11-7795-4ac4-b690-aa33f0d6ed1f" providerId="ADAL" clId="{66660FA7-B6EA-44E6-B0F0-5FE363482C07}" dt="2024-05-24T08:07:58.385" v="1059"/>
          <ac:spMkLst>
            <pc:docMk/>
            <pc:sldMk cId="2909178262" sldId="349"/>
            <ac:spMk id="209" creationId="{A1B184F5-D4B9-E8A7-4ED1-34CB2C0F087F}"/>
          </ac:spMkLst>
        </pc:spChg>
        <pc:spChg chg="mod">
          <ac:chgData name="Mikael TRONYO [Eurécia]" userId="9525cf11-7795-4ac4-b690-aa33f0d6ed1f" providerId="ADAL" clId="{66660FA7-B6EA-44E6-B0F0-5FE363482C07}" dt="2024-05-24T08:07:58.385" v="1059"/>
          <ac:spMkLst>
            <pc:docMk/>
            <pc:sldMk cId="2909178262" sldId="349"/>
            <ac:spMk id="210" creationId="{579C976B-C105-3B1A-055D-690571BF6577}"/>
          </ac:spMkLst>
        </pc:spChg>
        <pc:spChg chg="mod">
          <ac:chgData name="Mikael TRONYO [Eurécia]" userId="9525cf11-7795-4ac4-b690-aa33f0d6ed1f" providerId="ADAL" clId="{66660FA7-B6EA-44E6-B0F0-5FE363482C07}" dt="2024-05-24T08:07:58.385" v="1059"/>
          <ac:spMkLst>
            <pc:docMk/>
            <pc:sldMk cId="2909178262" sldId="349"/>
            <ac:spMk id="211" creationId="{F60C027D-7C2C-89A9-E7F4-36EA6B5528D5}"/>
          </ac:spMkLst>
        </pc:spChg>
        <pc:spChg chg="mod">
          <ac:chgData name="Mikael TRONYO [Eurécia]" userId="9525cf11-7795-4ac4-b690-aa33f0d6ed1f" providerId="ADAL" clId="{66660FA7-B6EA-44E6-B0F0-5FE363482C07}" dt="2024-05-24T08:07:58.385" v="1059"/>
          <ac:spMkLst>
            <pc:docMk/>
            <pc:sldMk cId="2909178262" sldId="349"/>
            <ac:spMk id="212" creationId="{A2C6C14A-ACB1-6256-9BD4-C6D3FFB49D7A}"/>
          </ac:spMkLst>
        </pc:spChg>
        <pc:spChg chg="mod">
          <ac:chgData name="Mikael TRONYO [Eurécia]" userId="9525cf11-7795-4ac4-b690-aa33f0d6ed1f" providerId="ADAL" clId="{66660FA7-B6EA-44E6-B0F0-5FE363482C07}" dt="2024-05-24T08:07:58.385" v="1059"/>
          <ac:spMkLst>
            <pc:docMk/>
            <pc:sldMk cId="2909178262" sldId="349"/>
            <ac:spMk id="213" creationId="{1A29B258-3166-79DB-0EE0-7CD6A8C2D4E7}"/>
          </ac:spMkLst>
        </pc:spChg>
        <pc:spChg chg="mod">
          <ac:chgData name="Mikael TRONYO [Eurécia]" userId="9525cf11-7795-4ac4-b690-aa33f0d6ed1f" providerId="ADAL" clId="{66660FA7-B6EA-44E6-B0F0-5FE363482C07}" dt="2024-05-24T08:07:58.385" v="1059"/>
          <ac:spMkLst>
            <pc:docMk/>
            <pc:sldMk cId="2909178262" sldId="349"/>
            <ac:spMk id="214" creationId="{DE65AA13-CD56-84E5-AC41-34C7F81F0D23}"/>
          </ac:spMkLst>
        </pc:spChg>
        <pc:spChg chg="mod">
          <ac:chgData name="Mikael TRONYO [Eurécia]" userId="9525cf11-7795-4ac4-b690-aa33f0d6ed1f" providerId="ADAL" clId="{66660FA7-B6EA-44E6-B0F0-5FE363482C07}" dt="2024-05-24T08:07:58.385" v="1059"/>
          <ac:spMkLst>
            <pc:docMk/>
            <pc:sldMk cId="2909178262" sldId="349"/>
            <ac:spMk id="215" creationId="{8447511A-1923-2C6D-6217-F7CDE19A73E5}"/>
          </ac:spMkLst>
        </pc:spChg>
        <pc:spChg chg="mod">
          <ac:chgData name="Mikael TRONYO [Eurécia]" userId="9525cf11-7795-4ac4-b690-aa33f0d6ed1f" providerId="ADAL" clId="{66660FA7-B6EA-44E6-B0F0-5FE363482C07}" dt="2024-05-24T08:07:58.385" v="1059"/>
          <ac:spMkLst>
            <pc:docMk/>
            <pc:sldMk cId="2909178262" sldId="349"/>
            <ac:spMk id="216" creationId="{D98C4E2C-3C2B-BCFB-868A-FF5E98E950B4}"/>
          </ac:spMkLst>
        </pc:spChg>
        <pc:spChg chg="mod">
          <ac:chgData name="Mikael TRONYO [Eurécia]" userId="9525cf11-7795-4ac4-b690-aa33f0d6ed1f" providerId="ADAL" clId="{66660FA7-B6EA-44E6-B0F0-5FE363482C07}" dt="2024-05-24T08:07:58.385" v="1059"/>
          <ac:spMkLst>
            <pc:docMk/>
            <pc:sldMk cId="2909178262" sldId="349"/>
            <ac:spMk id="217" creationId="{1D78C00F-3770-604C-0013-C1BDD88DC3A1}"/>
          </ac:spMkLst>
        </pc:spChg>
        <pc:spChg chg="mod">
          <ac:chgData name="Mikael TRONYO [Eurécia]" userId="9525cf11-7795-4ac4-b690-aa33f0d6ed1f" providerId="ADAL" clId="{66660FA7-B6EA-44E6-B0F0-5FE363482C07}" dt="2024-05-24T08:07:58.385" v="1059"/>
          <ac:spMkLst>
            <pc:docMk/>
            <pc:sldMk cId="2909178262" sldId="349"/>
            <ac:spMk id="218" creationId="{0BB6C8BF-BE76-705A-302C-C9A8E8953BA6}"/>
          </ac:spMkLst>
        </pc:spChg>
        <pc:spChg chg="mod">
          <ac:chgData name="Mikael TRONYO [Eurécia]" userId="9525cf11-7795-4ac4-b690-aa33f0d6ed1f" providerId="ADAL" clId="{66660FA7-B6EA-44E6-B0F0-5FE363482C07}" dt="2024-05-24T08:07:58.385" v="1059"/>
          <ac:spMkLst>
            <pc:docMk/>
            <pc:sldMk cId="2909178262" sldId="349"/>
            <ac:spMk id="219" creationId="{313CC194-B6E6-AA67-25D4-AED136863725}"/>
          </ac:spMkLst>
        </pc:spChg>
        <pc:spChg chg="mod">
          <ac:chgData name="Mikael TRONYO [Eurécia]" userId="9525cf11-7795-4ac4-b690-aa33f0d6ed1f" providerId="ADAL" clId="{66660FA7-B6EA-44E6-B0F0-5FE363482C07}" dt="2024-05-24T08:07:58.385" v="1059"/>
          <ac:spMkLst>
            <pc:docMk/>
            <pc:sldMk cId="2909178262" sldId="349"/>
            <ac:spMk id="220" creationId="{0254A38E-0251-FA5E-D1DD-7A554D5EB9A0}"/>
          </ac:spMkLst>
        </pc:spChg>
        <pc:spChg chg="mod">
          <ac:chgData name="Mikael TRONYO [Eurécia]" userId="9525cf11-7795-4ac4-b690-aa33f0d6ed1f" providerId="ADAL" clId="{66660FA7-B6EA-44E6-B0F0-5FE363482C07}" dt="2024-05-24T08:07:58.385" v="1059"/>
          <ac:spMkLst>
            <pc:docMk/>
            <pc:sldMk cId="2909178262" sldId="349"/>
            <ac:spMk id="221" creationId="{5F48AB90-A56E-8F0F-9F31-54942609C53E}"/>
          </ac:spMkLst>
        </pc:spChg>
        <pc:spChg chg="mod">
          <ac:chgData name="Mikael TRONYO [Eurécia]" userId="9525cf11-7795-4ac4-b690-aa33f0d6ed1f" providerId="ADAL" clId="{66660FA7-B6EA-44E6-B0F0-5FE363482C07}" dt="2024-05-24T08:07:58.385" v="1059"/>
          <ac:spMkLst>
            <pc:docMk/>
            <pc:sldMk cId="2909178262" sldId="349"/>
            <ac:spMk id="222" creationId="{6FEBE15A-DD80-ED58-5A89-758408F85634}"/>
          </ac:spMkLst>
        </pc:spChg>
        <pc:spChg chg="mod">
          <ac:chgData name="Mikael TRONYO [Eurécia]" userId="9525cf11-7795-4ac4-b690-aa33f0d6ed1f" providerId="ADAL" clId="{66660FA7-B6EA-44E6-B0F0-5FE363482C07}" dt="2024-05-24T08:07:58.385" v="1059"/>
          <ac:spMkLst>
            <pc:docMk/>
            <pc:sldMk cId="2909178262" sldId="349"/>
            <ac:spMk id="223" creationId="{83E04883-A474-91EC-5CBD-D94D3DD7875B}"/>
          </ac:spMkLst>
        </pc:spChg>
        <pc:spChg chg="mod">
          <ac:chgData name="Mikael TRONYO [Eurécia]" userId="9525cf11-7795-4ac4-b690-aa33f0d6ed1f" providerId="ADAL" clId="{66660FA7-B6EA-44E6-B0F0-5FE363482C07}" dt="2024-05-24T08:07:58.385" v="1059"/>
          <ac:spMkLst>
            <pc:docMk/>
            <pc:sldMk cId="2909178262" sldId="349"/>
            <ac:spMk id="224" creationId="{800E4893-D73C-1877-5889-603906F01897}"/>
          </ac:spMkLst>
        </pc:spChg>
        <pc:spChg chg="mod">
          <ac:chgData name="Mikael TRONYO [Eurécia]" userId="9525cf11-7795-4ac4-b690-aa33f0d6ed1f" providerId="ADAL" clId="{66660FA7-B6EA-44E6-B0F0-5FE363482C07}" dt="2024-05-24T08:07:58.385" v="1059"/>
          <ac:spMkLst>
            <pc:docMk/>
            <pc:sldMk cId="2909178262" sldId="349"/>
            <ac:spMk id="225" creationId="{C70C4D5D-7BC6-C720-883A-1E5DE1E989E8}"/>
          </ac:spMkLst>
        </pc:spChg>
        <pc:spChg chg="mod">
          <ac:chgData name="Mikael TRONYO [Eurécia]" userId="9525cf11-7795-4ac4-b690-aa33f0d6ed1f" providerId="ADAL" clId="{66660FA7-B6EA-44E6-B0F0-5FE363482C07}" dt="2024-05-24T08:07:58.385" v="1059"/>
          <ac:spMkLst>
            <pc:docMk/>
            <pc:sldMk cId="2909178262" sldId="349"/>
            <ac:spMk id="226" creationId="{EFD384A8-E68E-B77F-52F0-4CB2524C8137}"/>
          </ac:spMkLst>
        </pc:spChg>
        <pc:spChg chg="mod">
          <ac:chgData name="Mikael TRONYO [Eurécia]" userId="9525cf11-7795-4ac4-b690-aa33f0d6ed1f" providerId="ADAL" clId="{66660FA7-B6EA-44E6-B0F0-5FE363482C07}" dt="2024-05-24T08:07:58.385" v="1059"/>
          <ac:spMkLst>
            <pc:docMk/>
            <pc:sldMk cId="2909178262" sldId="349"/>
            <ac:spMk id="227" creationId="{9043B82B-5B45-4D1F-8AC6-973F9B876CD7}"/>
          </ac:spMkLst>
        </pc:spChg>
        <pc:spChg chg="mod">
          <ac:chgData name="Mikael TRONYO [Eurécia]" userId="9525cf11-7795-4ac4-b690-aa33f0d6ed1f" providerId="ADAL" clId="{66660FA7-B6EA-44E6-B0F0-5FE363482C07}" dt="2024-05-24T08:07:58.385" v="1059"/>
          <ac:spMkLst>
            <pc:docMk/>
            <pc:sldMk cId="2909178262" sldId="349"/>
            <ac:spMk id="228" creationId="{F6EF82A5-CC06-428F-ACDD-31D8181D4A13}"/>
          </ac:spMkLst>
        </pc:spChg>
        <pc:spChg chg="mod">
          <ac:chgData name="Mikael TRONYO [Eurécia]" userId="9525cf11-7795-4ac4-b690-aa33f0d6ed1f" providerId="ADAL" clId="{66660FA7-B6EA-44E6-B0F0-5FE363482C07}" dt="2024-05-24T08:07:58.385" v="1059"/>
          <ac:spMkLst>
            <pc:docMk/>
            <pc:sldMk cId="2909178262" sldId="349"/>
            <ac:spMk id="229" creationId="{4B38210F-8A6D-DC13-DC6B-E59C8E0D2F68}"/>
          </ac:spMkLst>
        </pc:spChg>
        <pc:spChg chg="mod">
          <ac:chgData name="Mikael TRONYO [Eurécia]" userId="9525cf11-7795-4ac4-b690-aa33f0d6ed1f" providerId="ADAL" clId="{66660FA7-B6EA-44E6-B0F0-5FE363482C07}" dt="2024-05-24T08:07:58.385" v="1059"/>
          <ac:spMkLst>
            <pc:docMk/>
            <pc:sldMk cId="2909178262" sldId="349"/>
            <ac:spMk id="230" creationId="{DFA6F93B-A690-2204-2EFF-0EBF2A629205}"/>
          </ac:spMkLst>
        </pc:spChg>
        <pc:spChg chg="mod">
          <ac:chgData name="Mikael TRONYO [Eurécia]" userId="9525cf11-7795-4ac4-b690-aa33f0d6ed1f" providerId="ADAL" clId="{66660FA7-B6EA-44E6-B0F0-5FE363482C07}" dt="2024-05-24T08:07:58.385" v="1059"/>
          <ac:spMkLst>
            <pc:docMk/>
            <pc:sldMk cId="2909178262" sldId="349"/>
            <ac:spMk id="231" creationId="{A5B1B520-FAD8-34B4-77AC-4F7E3CD3D67F}"/>
          </ac:spMkLst>
        </pc:spChg>
        <pc:spChg chg="mod">
          <ac:chgData name="Mikael TRONYO [Eurécia]" userId="9525cf11-7795-4ac4-b690-aa33f0d6ed1f" providerId="ADAL" clId="{66660FA7-B6EA-44E6-B0F0-5FE363482C07}" dt="2024-05-24T08:07:58.385" v="1059"/>
          <ac:spMkLst>
            <pc:docMk/>
            <pc:sldMk cId="2909178262" sldId="349"/>
            <ac:spMk id="232" creationId="{AE8F85E1-D7C3-1B93-59E2-98A4731D12B4}"/>
          </ac:spMkLst>
        </pc:spChg>
        <pc:spChg chg="mod">
          <ac:chgData name="Mikael TRONYO [Eurécia]" userId="9525cf11-7795-4ac4-b690-aa33f0d6ed1f" providerId="ADAL" clId="{66660FA7-B6EA-44E6-B0F0-5FE363482C07}" dt="2024-05-24T08:07:58.385" v="1059"/>
          <ac:spMkLst>
            <pc:docMk/>
            <pc:sldMk cId="2909178262" sldId="349"/>
            <ac:spMk id="233" creationId="{F1F85F9A-0E36-BEEB-DACB-E7543B9B7ACE}"/>
          </ac:spMkLst>
        </pc:spChg>
        <pc:spChg chg="mod">
          <ac:chgData name="Mikael TRONYO [Eurécia]" userId="9525cf11-7795-4ac4-b690-aa33f0d6ed1f" providerId="ADAL" clId="{66660FA7-B6EA-44E6-B0F0-5FE363482C07}" dt="2024-05-24T08:07:58.385" v="1059"/>
          <ac:spMkLst>
            <pc:docMk/>
            <pc:sldMk cId="2909178262" sldId="349"/>
            <ac:spMk id="234" creationId="{CFDF3141-42B7-5D7F-8170-FAA0F58E021E}"/>
          </ac:spMkLst>
        </pc:spChg>
        <pc:spChg chg="mod">
          <ac:chgData name="Mikael TRONYO [Eurécia]" userId="9525cf11-7795-4ac4-b690-aa33f0d6ed1f" providerId="ADAL" clId="{66660FA7-B6EA-44E6-B0F0-5FE363482C07}" dt="2024-05-24T08:07:58.385" v="1059"/>
          <ac:spMkLst>
            <pc:docMk/>
            <pc:sldMk cId="2909178262" sldId="349"/>
            <ac:spMk id="235" creationId="{A4678C7B-EA4F-67CC-7853-772F55A32BEF}"/>
          </ac:spMkLst>
        </pc:spChg>
        <pc:spChg chg="mod">
          <ac:chgData name="Mikael TRONYO [Eurécia]" userId="9525cf11-7795-4ac4-b690-aa33f0d6ed1f" providerId="ADAL" clId="{66660FA7-B6EA-44E6-B0F0-5FE363482C07}" dt="2024-05-24T08:07:58.385" v="1059"/>
          <ac:spMkLst>
            <pc:docMk/>
            <pc:sldMk cId="2909178262" sldId="349"/>
            <ac:spMk id="236" creationId="{7BC12473-E8E1-CEB0-50F3-2AE86E1EEE8C}"/>
          </ac:spMkLst>
        </pc:spChg>
        <pc:spChg chg="mod">
          <ac:chgData name="Mikael TRONYO [Eurécia]" userId="9525cf11-7795-4ac4-b690-aa33f0d6ed1f" providerId="ADAL" clId="{66660FA7-B6EA-44E6-B0F0-5FE363482C07}" dt="2024-05-24T08:07:58.385" v="1059"/>
          <ac:spMkLst>
            <pc:docMk/>
            <pc:sldMk cId="2909178262" sldId="349"/>
            <ac:spMk id="237" creationId="{A88013A4-1860-D132-589C-DC54C7260124}"/>
          </ac:spMkLst>
        </pc:spChg>
        <pc:spChg chg="mod">
          <ac:chgData name="Mikael TRONYO [Eurécia]" userId="9525cf11-7795-4ac4-b690-aa33f0d6ed1f" providerId="ADAL" clId="{66660FA7-B6EA-44E6-B0F0-5FE363482C07}" dt="2024-05-24T08:07:58.385" v="1059"/>
          <ac:spMkLst>
            <pc:docMk/>
            <pc:sldMk cId="2909178262" sldId="349"/>
            <ac:spMk id="238" creationId="{E5330ABE-90DD-31E5-8E25-974C0BA35EA0}"/>
          </ac:spMkLst>
        </pc:spChg>
        <pc:spChg chg="mod">
          <ac:chgData name="Mikael TRONYO [Eurécia]" userId="9525cf11-7795-4ac4-b690-aa33f0d6ed1f" providerId="ADAL" clId="{66660FA7-B6EA-44E6-B0F0-5FE363482C07}" dt="2024-05-24T08:07:58.385" v="1059"/>
          <ac:spMkLst>
            <pc:docMk/>
            <pc:sldMk cId="2909178262" sldId="349"/>
            <ac:spMk id="239" creationId="{7D83F9C5-646C-8BE1-33AC-5B3D68FE0237}"/>
          </ac:spMkLst>
        </pc:spChg>
        <pc:spChg chg="mod">
          <ac:chgData name="Mikael TRONYO [Eurécia]" userId="9525cf11-7795-4ac4-b690-aa33f0d6ed1f" providerId="ADAL" clId="{66660FA7-B6EA-44E6-B0F0-5FE363482C07}" dt="2024-05-24T08:07:58.385" v="1059"/>
          <ac:spMkLst>
            <pc:docMk/>
            <pc:sldMk cId="2909178262" sldId="349"/>
            <ac:spMk id="240" creationId="{0D203918-4621-BB05-8381-8810B5C44CD8}"/>
          </ac:spMkLst>
        </pc:spChg>
        <pc:spChg chg="mod">
          <ac:chgData name="Mikael TRONYO [Eurécia]" userId="9525cf11-7795-4ac4-b690-aa33f0d6ed1f" providerId="ADAL" clId="{66660FA7-B6EA-44E6-B0F0-5FE363482C07}" dt="2024-05-24T08:07:58.385" v="1059"/>
          <ac:spMkLst>
            <pc:docMk/>
            <pc:sldMk cId="2909178262" sldId="349"/>
            <ac:spMk id="241" creationId="{547579D8-984F-3840-1A24-9F8196F3596D}"/>
          </ac:spMkLst>
        </pc:spChg>
        <pc:spChg chg="mod">
          <ac:chgData name="Mikael TRONYO [Eurécia]" userId="9525cf11-7795-4ac4-b690-aa33f0d6ed1f" providerId="ADAL" clId="{66660FA7-B6EA-44E6-B0F0-5FE363482C07}" dt="2024-05-24T08:07:58.385" v="1059"/>
          <ac:spMkLst>
            <pc:docMk/>
            <pc:sldMk cId="2909178262" sldId="349"/>
            <ac:spMk id="242" creationId="{63BE2763-2BBC-2E1D-0083-0ED516A9AEA7}"/>
          </ac:spMkLst>
        </pc:spChg>
        <pc:spChg chg="mod">
          <ac:chgData name="Mikael TRONYO [Eurécia]" userId="9525cf11-7795-4ac4-b690-aa33f0d6ed1f" providerId="ADAL" clId="{66660FA7-B6EA-44E6-B0F0-5FE363482C07}" dt="2024-05-24T08:07:58.385" v="1059"/>
          <ac:spMkLst>
            <pc:docMk/>
            <pc:sldMk cId="2909178262" sldId="349"/>
            <ac:spMk id="243" creationId="{10869914-B173-30D1-9ABD-F2CEC6606A36}"/>
          </ac:spMkLst>
        </pc:spChg>
        <pc:spChg chg="mod">
          <ac:chgData name="Mikael TRONYO [Eurécia]" userId="9525cf11-7795-4ac4-b690-aa33f0d6ed1f" providerId="ADAL" clId="{66660FA7-B6EA-44E6-B0F0-5FE363482C07}" dt="2024-05-24T08:07:58.385" v="1059"/>
          <ac:spMkLst>
            <pc:docMk/>
            <pc:sldMk cId="2909178262" sldId="349"/>
            <ac:spMk id="244" creationId="{EFD6DF36-5E29-CA26-0F6D-1AF08A1A3F00}"/>
          </ac:spMkLst>
        </pc:spChg>
        <pc:spChg chg="mod">
          <ac:chgData name="Mikael TRONYO [Eurécia]" userId="9525cf11-7795-4ac4-b690-aa33f0d6ed1f" providerId="ADAL" clId="{66660FA7-B6EA-44E6-B0F0-5FE363482C07}" dt="2024-05-24T08:07:58.385" v="1059"/>
          <ac:spMkLst>
            <pc:docMk/>
            <pc:sldMk cId="2909178262" sldId="349"/>
            <ac:spMk id="245" creationId="{48D57240-5734-A860-B516-C1B3DF90AFCA}"/>
          </ac:spMkLst>
        </pc:spChg>
        <pc:spChg chg="mod">
          <ac:chgData name="Mikael TRONYO [Eurécia]" userId="9525cf11-7795-4ac4-b690-aa33f0d6ed1f" providerId="ADAL" clId="{66660FA7-B6EA-44E6-B0F0-5FE363482C07}" dt="2024-05-24T08:07:58.385" v="1059"/>
          <ac:spMkLst>
            <pc:docMk/>
            <pc:sldMk cId="2909178262" sldId="349"/>
            <ac:spMk id="246" creationId="{B25DF6F5-4DDE-0E6A-E6AE-008C6807BF64}"/>
          </ac:spMkLst>
        </pc:spChg>
        <pc:spChg chg="mod">
          <ac:chgData name="Mikael TRONYO [Eurécia]" userId="9525cf11-7795-4ac4-b690-aa33f0d6ed1f" providerId="ADAL" clId="{66660FA7-B6EA-44E6-B0F0-5FE363482C07}" dt="2024-05-24T08:07:58.385" v="1059"/>
          <ac:spMkLst>
            <pc:docMk/>
            <pc:sldMk cId="2909178262" sldId="349"/>
            <ac:spMk id="247" creationId="{04A66AF4-CE4F-E9DC-A614-4FE01A7532EE}"/>
          </ac:spMkLst>
        </pc:spChg>
        <pc:spChg chg="mod">
          <ac:chgData name="Mikael TRONYO [Eurécia]" userId="9525cf11-7795-4ac4-b690-aa33f0d6ed1f" providerId="ADAL" clId="{66660FA7-B6EA-44E6-B0F0-5FE363482C07}" dt="2024-05-24T08:07:58.385" v="1059"/>
          <ac:spMkLst>
            <pc:docMk/>
            <pc:sldMk cId="2909178262" sldId="349"/>
            <ac:spMk id="248" creationId="{D8F20A64-4AE0-135C-7755-E0109AA345F4}"/>
          </ac:spMkLst>
        </pc:spChg>
        <pc:spChg chg="mod">
          <ac:chgData name="Mikael TRONYO [Eurécia]" userId="9525cf11-7795-4ac4-b690-aa33f0d6ed1f" providerId="ADAL" clId="{66660FA7-B6EA-44E6-B0F0-5FE363482C07}" dt="2024-05-24T08:07:58.385" v="1059"/>
          <ac:spMkLst>
            <pc:docMk/>
            <pc:sldMk cId="2909178262" sldId="349"/>
            <ac:spMk id="249" creationId="{C00162D1-DA17-6F82-CDE9-30F6095865ED}"/>
          </ac:spMkLst>
        </pc:spChg>
        <pc:spChg chg="mod">
          <ac:chgData name="Mikael TRONYO [Eurécia]" userId="9525cf11-7795-4ac4-b690-aa33f0d6ed1f" providerId="ADAL" clId="{66660FA7-B6EA-44E6-B0F0-5FE363482C07}" dt="2024-05-24T08:07:58.385" v="1059"/>
          <ac:spMkLst>
            <pc:docMk/>
            <pc:sldMk cId="2909178262" sldId="349"/>
            <ac:spMk id="250" creationId="{F3581B62-A797-1D97-6C26-497714016BEE}"/>
          </ac:spMkLst>
        </pc:spChg>
        <pc:spChg chg="mod">
          <ac:chgData name="Mikael TRONYO [Eurécia]" userId="9525cf11-7795-4ac4-b690-aa33f0d6ed1f" providerId="ADAL" clId="{66660FA7-B6EA-44E6-B0F0-5FE363482C07}" dt="2024-05-24T08:07:58.385" v="1059"/>
          <ac:spMkLst>
            <pc:docMk/>
            <pc:sldMk cId="2909178262" sldId="349"/>
            <ac:spMk id="251" creationId="{2FE2E5B8-E618-3681-A8E3-D7B4445B8CE7}"/>
          </ac:spMkLst>
        </pc:spChg>
        <pc:spChg chg="mod">
          <ac:chgData name="Mikael TRONYO [Eurécia]" userId="9525cf11-7795-4ac4-b690-aa33f0d6ed1f" providerId="ADAL" clId="{66660FA7-B6EA-44E6-B0F0-5FE363482C07}" dt="2024-05-24T08:07:58.385" v="1059"/>
          <ac:spMkLst>
            <pc:docMk/>
            <pc:sldMk cId="2909178262" sldId="349"/>
            <ac:spMk id="252" creationId="{923972AB-952F-2930-F7FF-DC2392659208}"/>
          </ac:spMkLst>
        </pc:spChg>
        <pc:spChg chg="mod">
          <ac:chgData name="Mikael TRONYO [Eurécia]" userId="9525cf11-7795-4ac4-b690-aa33f0d6ed1f" providerId="ADAL" clId="{66660FA7-B6EA-44E6-B0F0-5FE363482C07}" dt="2024-05-24T08:07:58.385" v="1059"/>
          <ac:spMkLst>
            <pc:docMk/>
            <pc:sldMk cId="2909178262" sldId="349"/>
            <ac:spMk id="253" creationId="{0E9D0A84-F9EB-A5FC-31A9-F062C11DBAAD}"/>
          </ac:spMkLst>
        </pc:spChg>
        <pc:spChg chg="mod">
          <ac:chgData name="Mikael TRONYO [Eurécia]" userId="9525cf11-7795-4ac4-b690-aa33f0d6ed1f" providerId="ADAL" clId="{66660FA7-B6EA-44E6-B0F0-5FE363482C07}" dt="2024-05-24T08:07:58.385" v="1059"/>
          <ac:spMkLst>
            <pc:docMk/>
            <pc:sldMk cId="2909178262" sldId="349"/>
            <ac:spMk id="254" creationId="{832FD33A-DB3A-A5A1-716A-A7E215E0FA97}"/>
          </ac:spMkLst>
        </pc:spChg>
        <pc:spChg chg="mod">
          <ac:chgData name="Mikael TRONYO [Eurécia]" userId="9525cf11-7795-4ac4-b690-aa33f0d6ed1f" providerId="ADAL" clId="{66660FA7-B6EA-44E6-B0F0-5FE363482C07}" dt="2024-05-24T08:07:58.385" v="1059"/>
          <ac:spMkLst>
            <pc:docMk/>
            <pc:sldMk cId="2909178262" sldId="349"/>
            <ac:spMk id="255" creationId="{17B2ACD8-A68A-7800-3155-88974C660838}"/>
          </ac:spMkLst>
        </pc:spChg>
        <pc:spChg chg="mod">
          <ac:chgData name="Mikael TRONYO [Eurécia]" userId="9525cf11-7795-4ac4-b690-aa33f0d6ed1f" providerId="ADAL" clId="{66660FA7-B6EA-44E6-B0F0-5FE363482C07}" dt="2024-05-24T08:07:58.385" v="1059"/>
          <ac:spMkLst>
            <pc:docMk/>
            <pc:sldMk cId="2909178262" sldId="349"/>
            <ac:spMk id="256" creationId="{7BA043E7-96B7-82E6-2A12-292859B54A74}"/>
          </ac:spMkLst>
        </pc:spChg>
        <pc:spChg chg="mod">
          <ac:chgData name="Mikael TRONYO [Eurécia]" userId="9525cf11-7795-4ac4-b690-aa33f0d6ed1f" providerId="ADAL" clId="{66660FA7-B6EA-44E6-B0F0-5FE363482C07}" dt="2024-05-24T08:07:58.385" v="1059"/>
          <ac:spMkLst>
            <pc:docMk/>
            <pc:sldMk cId="2909178262" sldId="349"/>
            <ac:spMk id="257" creationId="{CEF9A06F-9968-9E2D-57B5-588A86D5BF84}"/>
          </ac:spMkLst>
        </pc:spChg>
        <pc:spChg chg="mod">
          <ac:chgData name="Mikael TRONYO [Eurécia]" userId="9525cf11-7795-4ac4-b690-aa33f0d6ed1f" providerId="ADAL" clId="{66660FA7-B6EA-44E6-B0F0-5FE363482C07}" dt="2024-05-24T08:07:58.385" v="1059"/>
          <ac:spMkLst>
            <pc:docMk/>
            <pc:sldMk cId="2909178262" sldId="349"/>
            <ac:spMk id="258" creationId="{6516046F-C509-DD81-29D2-4EAE9ADC09B0}"/>
          </ac:spMkLst>
        </pc:spChg>
        <pc:spChg chg="mod">
          <ac:chgData name="Mikael TRONYO [Eurécia]" userId="9525cf11-7795-4ac4-b690-aa33f0d6ed1f" providerId="ADAL" clId="{66660FA7-B6EA-44E6-B0F0-5FE363482C07}" dt="2024-05-24T08:07:58.385" v="1059"/>
          <ac:spMkLst>
            <pc:docMk/>
            <pc:sldMk cId="2909178262" sldId="349"/>
            <ac:spMk id="259" creationId="{62A98491-D498-E41C-693C-DB334AEBFCF8}"/>
          </ac:spMkLst>
        </pc:spChg>
        <pc:spChg chg="mod">
          <ac:chgData name="Mikael TRONYO [Eurécia]" userId="9525cf11-7795-4ac4-b690-aa33f0d6ed1f" providerId="ADAL" clId="{66660FA7-B6EA-44E6-B0F0-5FE363482C07}" dt="2024-05-24T08:07:58.385" v="1059"/>
          <ac:spMkLst>
            <pc:docMk/>
            <pc:sldMk cId="2909178262" sldId="349"/>
            <ac:spMk id="260" creationId="{28EF6EE7-6637-01FA-3B4C-AC5546C9CF10}"/>
          </ac:spMkLst>
        </pc:spChg>
        <pc:spChg chg="mod">
          <ac:chgData name="Mikael TRONYO [Eurécia]" userId="9525cf11-7795-4ac4-b690-aa33f0d6ed1f" providerId="ADAL" clId="{66660FA7-B6EA-44E6-B0F0-5FE363482C07}" dt="2024-05-24T08:07:58.385" v="1059"/>
          <ac:spMkLst>
            <pc:docMk/>
            <pc:sldMk cId="2909178262" sldId="349"/>
            <ac:spMk id="261" creationId="{04F6C5D7-766C-F7EF-84A6-9053E093D064}"/>
          </ac:spMkLst>
        </pc:spChg>
        <pc:spChg chg="mod">
          <ac:chgData name="Mikael TRONYO [Eurécia]" userId="9525cf11-7795-4ac4-b690-aa33f0d6ed1f" providerId="ADAL" clId="{66660FA7-B6EA-44E6-B0F0-5FE363482C07}" dt="2024-05-24T08:07:58.385" v="1059"/>
          <ac:spMkLst>
            <pc:docMk/>
            <pc:sldMk cId="2909178262" sldId="349"/>
            <ac:spMk id="262" creationId="{9D463FDE-B2FF-8AF2-CFD7-5EB1CC549E14}"/>
          </ac:spMkLst>
        </pc:spChg>
        <pc:spChg chg="mod">
          <ac:chgData name="Mikael TRONYO [Eurécia]" userId="9525cf11-7795-4ac4-b690-aa33f0d6ed1f" providerId="ADAL" clId="{66660FA7-B6EA-44E6-B0F0-5FE363482C07}" dt="2024-05-24T08:07:58.385" v="1059"/>
          <ac:spMkLst>
            <pc:docMk/>
            <pc:sldMk cId="2909178262" sldId="349"/>
            <ac:spMk id="263" creationId="{9FE135B9-D965-EB40-9ED3-4E03B6DB837B}"/>
          </ac:spMkLst>
        </pc:spChg>
        <pc:spChg chg="mod">
          <ac:chgData name="Mikael TRONYO [Eurécia]" userId="9525cf11-7795-4ac4-b690-aa33f0d6ed1f" providerId="ADAL" clId="{66660FA7-B6EA-44E6-B0F0-5FE363482C07}" dt="2024-05-24T08:07:58.385" v="1059"/>
          <ac:spMkLst>
            <pc:docMk/>
            <pc:sldMk cId="2909178262" sldId="349"/>
            <ac:spMk id="264" creationId="{EA614051-CBB6-BB19-58B3-2EF03841B980}"/>
          </ac:spMkLst>
        </pc:spChg>
        <pc:spChg chg="mod">
          <ac:chgData name="Mikael TRONYO [Eurécia]" userId="9525cf11-7795-4ac4-b690-aa33f0d6ed1f" providerId="ADAL" clId="{66660FA7-B6EA-44E6-B0F0-5FE363482C07}" dt="2024-05-24T08:07:58.385" v="1059"/>
          <ac:spMkLst>
            <pc:docMk/>
            <pc:sldMk cId="2909178262" sldId="349"/>
            <ac:spMk id="265" creationId="{C4162DFA-A4A4-FCBE-883A-1836E0D646E6}"/>
          </ac:spMkLst>
        </pc:spChg>
        <pc:spChg chg="mod">
          <ac:chgData name="Mikael TRONYO [Eurécia]" userId="9525cf11-7795-4ac4-b690-aa33f0d6ed1f" providerId="ADAL" clId="{66660FA7-B6EA-44E6-B0F0-5FE363482C07}" dt="2024-05-24T08:07:58.385" v="1059"/>
          <ac:spMkLst>
            <pc:docMk/>
            <pc:sldMk cId="2909178262" sldId="349"/>
            <ac:spMk id="266" creationId="{1DF45B4F-6119-41DF-B033-AB63E679984B}"/>
          </ac:spMkLst>
        </pc:spChg>
        <pc:spChg chg="mod">
          <ac:chgData name="Mikael TRONYO [Eurécia]" userId="9525cf11-7795-4ac4-b690-aa33f0d6ed1f" providerId="ADAL" clId="{66660FA7-B6EA-44E6-B0F0-5FE363482C07}" dt="2024-05-24T08:07:58.385" v="1059"/>
          <ac:spMkLst>
            <pc:docMk/>
            <pc:sldMk cId="2909178262" sldId="349"/>
            <ac:spMk id="267" creationId="{B341FA2C-8481-7F85-EBE4-FF55D437371D}"/>
          </ac:spMkLst>
        </pc:spChg>
        <pc:spChg chg="mod">
          <ac:chgData name="Mikael TRONYO [Eurécia]" userId="9525cf11-7795-4ac4-b690-aa33f0d6ed1f" providerId="ADAL" clId="{66660FA7-B6EA-44E6-B0F0-5FE363482C07}" dt="2024-05-24T08:07:58.385" v="1059"/>
          <ac:spMkLst>
            <pc:docMk/>
            <pc:sldMk cId="2909178262" sldId="349"/>
            <ac:spMk id="268" creationId="{E7E6288D-ED9F-59BA-080D-B8BA35FC0FBE}"/>
          </ac:spMkLst>
        </pc:spChg>
        <pc:spChg chg="mod">
          <ac:chgData name="Mikael TRONYO [Eurécia]" userId="9525cf11-7795-4ac4-b690-aa33f0d6ed1f" providerId="ADAL" clId="{66660FA7-B6EA-44E6-B0F0-5FE363482C07}" dt="2024-05-24T08:07:58.385" v="1059"/>
          <ac:spMkLst>
            <pc:docMk/>
            <pc:sldMk cId="2909178262" sldId="349"/>
            <ac:spMk id="269" creationId="{EB0D1A79-F9C5-CB3F-887A-828FA0ED6464}"/>
          </ac:spMkLst>
        </pc:spChg>
        <pc:spChg chg="mod">
          <ac:chgData name="Mikael TRONYO [Eurécia]" userId="9525cf11-7795-4ac4-b690-aa33f0d6ed1f" providerId="ADAL" clId="{66660FA7-B6EA-44E6-B0F0-5FE363482C07}" dt="2024-05-24T08:07:58.385" v="1059"/>
          <ac:spMkLst>
            <pc:docMk/>
            <pc:sldMk cId="2909178262" sldId="349"/>
            <ac:spMk id="270" creationId="{D2E949A3-2A1D-8C1C-FFEC-46AA7F12BFBA}"/>
          </ac:spMkLst>
        </pc:spChg>
        <pc:spChg chg="mod">
          <ac:chgData name="Mikael TRONYO [Eurécia]" userId="9525cf11-7795-4ac4-b690-aa33f0d6ed1f" providerId="ADAL" clId="{66660FA7-B6EA-44E6-B0F0-5FE363482C07}" dt="2024-05-24T08:07:58.385" v="1059"/>
          <ac:spMkLst>
            <pc:docMk/>
            <pc:sldMk cId="2909178262" sldId="349"/>
            <ac:spMk id="271" creationId="{5C1C9BA2-057F-4E60-152C-D0E5F2907CB6}"/>
          </ac:spMkLst>
        </pc:spChg>
        <pc:spChg chg="mod">
          <ac:chgData name="Mikael TRONYO [Eurécia]" userId="9525cf11-7795-4ac4-b690-aa33f0d6ed1f" providerId="ADAL" clId="{66660FA7-B6EA-44E6-B0F0-5FE363482C07}" dt="2024-05-24T08:07:58.385" v="1059"/>
          <ac:spMkLst>
            <pc:docMk/>
            <pc:sldMk cId="2909178262" sldId="349"/>
            <ac:spMk id="272" creationId="{445ADD89-6F2E-36F5-A95B-251D4BC8DE06}"/>
          </ac:spMkLst>
        </pc:spChg>
        <pc:spChg chg="mod">
          <ac:chgData name="Mikael TRONYO [Eurécia]" userId="9525cf11-7795-4ac4-b690-aa33f0d6ed1f" providerId="ADAL" clId="{66660FA7-B6EA-44E6-B0F0-5FE363482C07}" dt="2024-05-24T08:07:58.385" v="1059"/>
          <ac:spMkLst>
            <pc:docMk/>
            <pc:sldMk cId="2909178262" sldId="349"/>
            <ac:spMk id="273" creationId="{29AE3C7C-5F6B-4358-4AA0-FC0490E17378}"/>
          </ac:spMkLst>
        </pc:spChg>
        <pc:spChg chg="mod">
          <ac:chgData name="Mikael TRONYO [Eurécia]" userId="9525cf11-7795-4ac4-b690-aa33f0d6ed1f" providerId="ADAL" clId="{66660FA7-B6EA-44E6-B0F0-5FE363482C07}" dt="2024-05-24T08:07:58.385" v="1059"/>
          <ac:spMkLst>
            <pc:docMk/>
            <pc:sldMk cId="2909178262" sldId="349"/>
            <ac:spMk id="274" creationId="{9230B13B-4222-A61D-FE13-875BE1EBDF7A}"/>
          </ac:spMkLst>
        </pc:spChg>
        <pc:spChg chg="mod">
          <ac:chgData name="Mikael TRONYO [Eurécia]" userId="9525cf11-7795-4ac4-b690-aa33f0d6ed1f" providerId="ADAL" clId="{66660FA7-B6EA-44E6-B0F0-5FE363482C07}" dt="2024-05-24T08:07:58.385" v="1059"/>
          <ac:spMkLst>
            <pc:docMk/>
            <pc:sldMk cId="2909178262" sldId="349"/>
            <ac:spMk id="275" creationId="{169152DF-9F2D-4620-7BD9-5C5A3F78146F}"/>
          </ac:spMkLst>
        </pc:spChg>
        <pc:spChg chg="mod">
          <ac:chgData name="Mikael TRONYO [Eurécia]" userId="9525cf11-7795-4ac4-b690-aa33f0d6ed1f" providerId="ADAL" clId="{66660FA7-B6EA-44E6-B0F0-5FE363482C07}" dt="2024-05-24T08:07:58.385" v="1059"/>
          <ac:spMkLst>
            <pc:docMk/>
            <pc:sldMk cId="2909178262" sldId="349"/>
            <ac:spMk id="276" creationId="{7D31F6CE-DA69-E1C3-5F26-66F7F720A4D5}"/>
          </ac:spMkLst>
        </pc:spChg>
        <pc:spChg chg="mod">
          <ac:chgData name="Mikael TRONYO [Eurécia]" userId="9525cf11-7795-4ac4-b690-aa33f0d6ed1f" providerId="ADAL" clId="{66660FA7-B6EA-44E6-B0F0-5FE363482C07}" dt="2024-05-24T08:07:58.385" v="1059"/>
          <ac:spMkLst>
            <pc:docMk/>
            <pc:sldMk cId="2909178262" sldId="349"/>
            <ac:spMk id="277" creationId="{2FAC0F7E-73DC-FE3C-76F3-22BE32DEDCDF}"/>
          </ac:spMkLst>
        </pc:spChg>
        <pc:spChg chg="mod">
          <ac:chgData name="Mikael TRONYO [Eurécia]" userId="9525cf11-7795-4ac4-b690-aa33f0d6ed1f" providerId="ADAL" clId="{66660FA7-B6EA-44E6-B0F0-5FE363482C07}" dt="2024-05-24T08:07:58.385" v="1059"/>
          <ac:spMkLst>
            <pc:docMk/>
            <pc:sldMk cId="2909178262" sldId="349"/>
            <ac:spMk id="278" creationId="{5ED5E74F-72DD-7F93-9B57-B126200DB058}"/>
          </ac:spMkLst>
        </pc:spChg>
        <pc:spChg chg="mod">
          <ac:chgData name="Mikael TRONYO [Eurécia]" userId="9525cf11-7795-4ac4-b690-aa33f0d6ed1f" providerId="ADAL" clId="{66660FA7-B6EA-44E6-B0F0-5FE363482C07}" dt="2024-05-24T08:07:58.385" v="1059"/>
          <ac:spMkLst>
            <pc:docMk/>
            <pc:sldMk cId="2909178262" sldId="349"/>
            <ac:spMk id="279" creationId="{EE9D66D1-276C-D5B0-020B-2964C8F27E1B}"/>
          </ac:spMkLst>
        </pc:spChg>
        <pc:spChg chg="mod">
          <ac:chgData name="Mikael TRONYO [Eurécia]" userId="9525cf11-7795-4ac4-b690-aa33f0d6ed1f" providerId="ADAL" clId="{66660FA7-B6EA-44E6-B0F0-5FE363482C07}" dt="2024-05-24T08:07:58.385" v="1059"/>
          <ac:spMkLst>
            <pc:docMk/>
            <pc:sldMk cId="2909178262" sldId="349"/>
            <ac:spMk id="280" creationId="{A1828AFD-C361-DC09-2EE0-4CAC56911439}"/>
          </ac:spMkLst>
        </pc:spChg>
        <pc:spChg chg="mod">
          <ac:chgData name="Mikael TRONYO [Eurécia]" userId="9525cf11-7795-4ac4-b690-aa33f0d6ed1f" providerId="ADAL" clId="{66660FA7-B6EA-44E6-B0F0-5FE363482C07}" dt="2024-05-24T08:07:58.385" v="1059"/>
          <ac:spMkLst>
            <pc:docMk/>
            <pc:sldMk cId="2909178262" sldId="349"/>
            <ac:spMk id="281" creationId="{22D06CFF-FA0F-F6CC-FED1-4FDFB532B10C}"/>
          </ac:spMkLst>
        </pc:spChg>
        <pc:spChg chg="mod">
          <ac:chgData name="Mikael TRONYO [Eurécia]" userId="9525cf11-7795-4ac4-b690-aa33f0d6ed1f" providerId="ADAL" clId="{66660FA7-B6EA-44E6-B0F0-5FE363482C07}" dt="2024-05-24T08:07:58.385" v="1059"/>
          <ac:spMkLst>
            <pc:docMk/>
            <pc:sldMk cId="2909178262" sldId="349"/>
            <ac:spMk id="282" creationId="{C8F67E19-609E-33F7-4789-964873E9F2D7}"/>
          </ac:spMkLst>
        </pc:spChg>
        <pc:spChg chg="mod">
          <ac:chgData name="Mikael TRONYO [Eurécia]" userId="9525cf11-7795-4ac4-b690-aa33f0d6ed1f" providerId="ADAL" clId="{66660FA7-B6EA-44E6-B0F0-5FE363482C07}" dt="2024-05-24T08:07:58.385" v="1059"/>
          <ac:spMkLst>
            <pc:docMk/>
            <pc:sldMk cId="2909178262" sldId="349"/>
            <ac:spMk id="283" creationId="{B18C11B6-B76F-572B-CCD0-CDC24CDDB7F7}"/>
          </ac:spMkLst>
        </pc:spChg>
        <pc:spChg chg="mod">
          <ac:chgData name="Mikael TRONYO [Eurécia]" userId="9525cf11-7795-4ac4-b690-aa33f0d6ed1f" providerId="ADAL" clId="{66660FA7-B6EA-44E6-B0F0-5FE363482C07}" dt="2024-05-24T08:07:58.385" v="1059"/>
          <ac:spMkLst>
            <pc:docMk/>
            <pc:sldMk cId="2909178262" sldId="349"/>
            <ac:spMk id="284" creationId="{566AF2E0-C9F3-4A30-CFC5-CFFEACFEB0FF}"/>
          </ac:spMkLst>
        </pc:spChg>
        <pc:spChg chg="mod">
          <ac:chgData name="Mikael TRONYO [Eurécia]" userId="9525cf11-7795-4ac4-b690-aa33f0d6ed1f" providerId="ADAL" clId="{66660FA7-B6EA-44E6-B0F0-5FE363482C07}" dt="2024-05-24T08:07:58.385" v="1059"/>
          <ac:spMkLst>
            <pc:docMk/>
            <pc:sldMk cId="2909178262" sldId="349"/>
            <ac:spMk id="285" creationId="{43F1041F-305A-070A-D8B3-5DE4D97E85BF}"/>
          </ac:spMkLst>
        </pc:spChg>
        <pc:spChg chg="mod">
          <ac:chgData name="Mikael TRONYO [Eurécia]" userId="9525cf11-7795-4ac4-b690-aa33f0d6ed1f" providerId="ADAL" clId="{66660FA7-B6EA-44E6-B0F0-5FE363482C07}" dt="2024-05-24T08:07:58.385" v="1059"/>
          <ac:spMkLst>
            <pc:docMk/>
            <pc:sldMk cId="2909178262" sldId="349"/>
            <ac:spMk id="286" creationId="{FAD0DEB0-2645-4BC5-6358-F5545F24F6F4}"/>
          </ac:spMkLst>
        </pc:spChg>
        <pc:spChg chg="mod">
          <ac:chgData name="Mikael TRONYO [Eurécia]" userId="9525cf11-7795-4ac4-b690-aa33f0d6ed1f" providerId="ADAL" clId="{66660FA7-B6EA-44E6-B0F0-5FE363482C07}" dt="2024-05-24T08:07:58.385" v="1059"/>
          <ac:spMkLst>
            <pc:docMk/>
            <pc:sldMk cId="2909178262" sldId="349"/>
            <ac:spMk id="287" creationId="{75C20643-BE61-1394-F781-0F77F30EA26C}"/>
          </ac:spMkLst>
        </pc:spChg>
        <pc:spChg chg="mod">
          <ac:chgData name="Mikael TRONYO [Eurécia]" userId="9525cf11-7795-4ac4-b690-aa33f0d6ed1f" providerId="ADAL" clId="{66660FA7-B6EA-44E6-B0F0-5FE363482C07}" dt="2024-05-24T08:07:58.385" v="1059"/>
          <ac:spMkLst>
            <pc:docMk/>
            <pc:sldMk cId="2909178262" sldId="349"/>
            <ac:spMk id="288" creationId="{CE437140-9421-B9E7-AA82-6B3C080B7F69}"/>
          </ac:spMkLst>
        </pc:spChg>
        <pc:spChg chg="mod">
          <ac:chgData name="Mikael TRONYO [Eurécia]" userId="9525cf11-7795-4ac4-b690-aa33f0d6ed1f" providerId="ADAL" clId="{66660FA7-B6EA-44E6-B0F0-5FE363482C07}" dt="2024-05-24T08:07:58.385" v="1059"/>
          <ac:spMkLst>
            <pc:docMk/>
            <pc:sldMk cId="2909178262" sldId="349"/>
            <ac:spMk id="289" creationId="{59BD869A-1B77-6140-E495-5506D6E06214}"/>
          </ac:spMkLst>
        </pc:spChg>
        <pc:spChg chg="mod">
          <ac:chgData name="Mikael TRONYO [Eurécia]" userId="9525cf11-7795-4ac4-b690-aa33f0d6ed1f" providerId="ADAL" clId="{66660FA7-B6EA-44E6-B0F0-5FE363482C07}" dt="2024-05-24T08:07:58.385" v="1059"/>
          <ac:spMkLst>
            <pc:docMk/>
            <pc:sldMk cId="2909178262" sldId="349"/>
            <ac:spMk id="290" creationId="{4ACE6156-5BD8-143B-2303-AC34BCB5F9FD}"/>
          </ac:spMkLst>
        </pc:spChg>
        <pc:spChg chg="mod">
          <ac:chgData name="Mikael TRONYO [Eurécia]" userId="9525cf11-7795-4ac4-b690-aa33f0d6ed1f" providerId="ADAL" clId="{66660FA7-B6EA-44E6-B0F0-5FE363482C07}" dt="2024-05-24T08:07:58.385" v="1059"/>
          <ac:spMkLst>
            <pc:docMk/>
            <pc:sldMk cId="2909178262" sldId="349"/>
            <ac:spMk id="291" creationId="{0DE33CC4-19D8-D05E-1E72-E11E58F38D50}"/>
          </ac:spMkLst>
        </pc:spChg>
        <pc:spChg chg="mod">
          <ac:chgData name="Mikael TRONYO [Eurécia]" userId="9525cf11-7795-4ac4-b690-aa33f0d6ed1f" providerId="ADAL" clId="{66660FA7-B6EA-44E6-B0F0-5FE363482C07}" dt="2024-05-24T08:07:58.385" v="1059"/>
          <ac:spMkLst>
            <pc:docMk/>
            <pc:sldMk cId="2909178262" sldId="349"/>
            <ac:spMk id="292" creationId="{3D611630-2017-CDFE-3F17-8E825254F7DB}"/>
          </ac:spMkLst>
        </pc:spChg>
        <pc:spChg chg="mod">
          <ac:chgData name="Mikael TRONYO [Eurécia]" userId="9525cf11-7795-4ac4-b690-aa33f0d6ed1f" providerId="ADAL" clId="{66660FA7-B6EA-44E6-B0F0-5FE363482C07}" dt="2024-05-24T08:07:58.385" v="1059"/>
          <ac:spMkLst>
            <pc:docMk/>
            <pc:sldMk cId="2909178262" sldId="349"/>
            <ac:spMk id="293" creationId="{B74BDBFD-6AEC-4CA6-1C15-8ADBC70B65C3}"/>
          </ac:spMkLst>
        </pc:spChg>
        <pc:spChg chg="mod">
          <ac:chgData name="Mikael TRONYO [Eurécia]" userId="9525cf11-7795-4ac4-b690-aa33f0d6ed1f" providerId="ADAL" clId="{66660FA7-B6EA-44E6-B0F0-5FE363482C07}" dt="2024-05-24T08:07:58.385" v="1059"/>
          <ac:spMkLst>
            <pc:docMk/>
            <pc:sldMk cId="2909178262" sldId="349"/>
            <ac:spMk id="294" creationId="{0FA74862-C158-4AF2-0E8D-6A02D6053768}"/>
          </ac:spMkLst>
        </pc:spChg>
        <pc:spChg chg="mod">
          <ac:chgData name="Mikael TRONYO [Eurécia]" userId="9525cf11-7795-4ac4-b690-aa33f0d6ed1f" providerId="ADAL" clId="{66660FA7-B6EA-44E6-B0F0-5FE363482C07}" dt="2024-05-24T08:07:58.385" v="1059"/>
          <ac:spMkLst>
            <pc:docMk/>
            <pc:sldMk cId="2909178262" sldId="349"/>
            <ac:spMk id="295" creationId="{09C107A8-2007-C99F-13C8-449B61568521}"/>
          </ac:spMkLst>
        </pc:spChg>
        <pc:spChg chg="mod">
          <ac:chgData name="Mikael TRONYO [Eurécia]" userId="9525cf11-7795-4ac4-b690-aa33f0d6ed1f" providerId="ADAL" clId="{66660FA7-B6EA-44E6-B0F0-5FE363482C07}" dt="2024-05-24T08:07:58.385" v="1059"/>
          <ac:spMkLst>
            <pc:docMk/>
            <pc:sldMk cId="2909178262" sldId="349"/>
            <ac:spMk id="296" creationId="{7D74064B-C9A3-0953-F50A-8049AEDE0F32}"/>
          </ac:spMkLst>
        </pc:spChg>
        <pc:spChg chg="mod">
          <ac:chgData name="Mikael TRONYO [Eurécia]" userId="9525cf11-7795-4ac4-b690-aa33f0d6ed1f" providerId="ADAL" clId="{66660FA7-B6EA-44E6-B0F0-5FE363482C07}" dt="2024-05-24T08:07:58.385" v="1059"/>
          <ac:spMkLst>
            <pc:docMk/>
            <pc:sldMk cId="2909178262" sldId="349"/>
            <ac:spMk id="297" creationId="{395D6759-50C9-6BB9-7629-CF62AE17B4F3}"/>
          </ac:spMkLst>
        </pc:spChg>
        <pc:spChg chg="mod">
          <ac:chgData name="Mikael TRONYO [Eurécia]" userId="9525cf11-7795-4ac4-b690-aa33f0d6ed1f" providerId="ADAL" clId="{66660FA7-B6EA-44E6-B0F0-5FE363482C07}" dt="2024-05-24T08:07:58.385" v="1059"/>
          <ac:spMkLst>
            <pc:docMk/>
            <pc:sldMk cId="2909178262" sldId="349"/>
            <ac:spMk id="298" creationId="{9CE3EF8D-F10C-0559-87CD-DC46440F6AC4}"/>
          </ac:spMkLst>
        </pc:spChg>
        <pc:spChg chg="mod">
          <ac:chgData name="Mikael TRONYO [Eurécia]" userId="9525cf11-7795-4ac4-b690-aa33f0d6ed1f" providerId="ADAL" clId="{66660FA7-B6EA-44E6-B0F0-5FE363482C07}" dt="2024-05-24T08:07:58.385" v="1059"/>
          <ac:spMkLst>
            <pc:docMk/>
            <pc:sldMk cId="2909178262" sldId="349"/>
            <ac:spMk id="299" creationId="{CA9F0921-2ADF-2A21-108A-F78DA1056F93}"/>
          </ac:spMkLst>
        </pc:spChg>
        <pc:spChg chg="mod">
          <ac:chgData name="Mikael TRONYO [Eurécia]" userId="9525cf11-7795-4ac4-b690-aa33f0d6ed1f" providerId="ADAL" clId="{66660FA7-B6EA-44E6-B0F0-5FE363482C07}" dt="2024-05-24T08:07:58.385" v="1059"/>
          <ac:spMkLst>
            <pc:docMk/>
            <pc:sldMk cId="2909178262" sldId="349"/>
            <ac:spMk id="300" creationId="{24524BC8-EB50-21ED-0082-E64CA4F5C70D}"/>
          </ac:spMkLst>
        </pc:spChg>
        <pc:spChg chg="mod">
          <ac:chgData name="Mikael TRONYO [Eurécia]" userId="9525cf11-7795-4ac4-b690-aa33f0d6ed1f" providerId="ADAL" clId="{66660FA7-B6EA-44E6-B0F0-5FE363482C07}" dt="2024-05-24T08:07:58.385" v="1059"/>
          <ac:spMkLst>
            <pc:docMk/>
            <pc:sldMk cId="2909178262" sldId="349"/>
            <ac:spMk id="301" creationId="{F164FB05-3DAA-1960-83EC-1F7618D50737}"/>
          </ac:spMkLst>
        </pc:spChg>
        <pc:spChg chg="mod">
          <ac:chgData name="Mikael TRONYO [Eurécia]" userId="9525cf11-7795-4ac4-b690-aa33f0d6ed1f" providerId="ADAL" clId="{66660FA7-B6EA-44E6-B0F0-5FE363482C07}" dt="2024-05-24T08:07:58.385" v="1059"/>
          <ac:spMkLst>
            <pc:docMk/>
            <pc:sldMk cId="2909178262" sldId="349"/>
            <ac:spMk id="302" creationId="{43874945-2B0A-4FC7-71B4-5C20044CA716}"/>
          </ac:spMkLst>
        </pc:spChg>
        <pc:spChg chg="mod">
          <ac:chgData name="Mikael TRONYO [Eurécia]" userId="9525cf11-7795-4ac4-b690-aa33f0d6ed1f" providerId="ADAL" clId="{66660FA7-B6EA-44E6-B0F0-5FE363482C07}" dt="2024-05-24T08:07:58.385" v="1059"/>
          <ac:spMkLst>
            <pc:docMk/>
            <pc:sldMk cId="2909178262" sldId="349"/>
            <ac:spMk id="303" creationId="{C24F2D65-5116-5962-EC9D-35D9FFDFA050}"/>
          </ac:spMkLst>
        </pc:spChg>
        <pc:spChg chg="mod">
          <ac:chgData name="Mikael TRONYO [Eurécia]" userId="9525cf11-7795-4ac4-b690-aa33f0d6ed1f" providerId="ADAL" clId="{66660FA7-B6EA-44E6-B0F0-5FE363482C07}" dt="2024-05-24T08:07:58.385" v="1059"/>
          <ac:spMkLst>
            <pc:docMk/>
            <pc:sldMk cId="2909178262" sldId="349"/>
            <ac:spMk id="304" creationId="{9E20A3DB-05E7-3A50-B70F-C0CE77A3A0BB}"/>
          </ac:spMkLst>
        </pc:spChg>
        <pc:spChg chg="mod">
          <ac:chgData name="Mikael TRONYO [Eurécia]" userId="9525cf11-7795-4ac4-b690-aa33f0d6ed1f" providerId="ADAL" clId="{66660FA7-B6EA-44E6-B0F0-5FE363482C07}" dt="2024-05-24T08:07:58.385" v="1059"/>
          <ac:spMkLst>
            <pc:docMk/>
            <pc:sldMk cId="2909178262" sldId="349"/>
            <ac:spMk id="305" creationId="{E6D1CD12-A373-C07E-1D02-B3FC89137E4E}"/>
          </ac:spMkLst>
        </pc:spChg>
        <pc:spChg chg="mod">
          <ac:chgData name="Mikael TRONYO [Eurécia]" userId="9525cf11-7795-4ac4-b690-aa33f0d6ed1f" providerId="ADAL" clId="{66660FA7-B6EA-44E6-B0F0-5FE363482C07}" dt="2024-05-24T08:07:58.385" v="1059"/>
          <ac:spMkLst>
            <pc:docMk/>
            <pc:sldMk cId="2909178262" sldId="349"/>
            <ac:spMk id="306" creationId="{F3728CFE-7302-A1DC-422F-5BB78E60D8AB}"/>
          </ac:spMkLst>
        </pc:spChg>
        <pc:spChg chg="mod">
          <ac:chgData name="Mikael TRONYO [Eurécia]" userId="9525cf11-7795-4ac4-b690-aa33f0d6ed1f" providerId="ADAL" clId="{66660FA7-B6EA-44E6-B0F0-5FE363482C07}" dt="2024-05-24T08:07:58.385" v="1059"/>
          <ac:spMkLst>
            <pc:docMk/>
            <pc:sldMk cId="2909178262" sldId="349"/>
            <ac:spMk id="307" creationId="{2EDB2953-4B81-207D-503E-A4114A312056}"/>
          </ac:spMkLst>
        </pc:spChg>
        <pc:spChg chg="mod">
          <ac:chgData name="Mikael TRONYO [Eurécia]" userId="9525cf11-7795-4ac4-b690-aa33f0d6ed1f" providerId="ADAL" clId="{66660FA7-B6EA-44E6-B0F0-5FE363482C07}" dt="2024-05-24T08:07:58.385" v="1059"/>
          <ac:spMkLst>
            <pc:docMk/>
            <pc:sldMk cId="2909178262" sldId="349"/>
            <ac:spMk id="308" creationId="{C0BD63BF-2E72-50D3-B66B-09DF14BB9997}"/>
          </ac:spMkLst>
        </pc:spChg>
        <pc:spChg chg="mod">
          <ac:chgData name="Mikael TRONYO [Eurécia]" userId="9525cf11-7795-4ac4-b690-aa33f0d6ed1f" providerId="ADAL" clId="{66660FA7-B6EA-44E6-B0F0-5FE363482C07}" dt="2024-05-24T08:07:58.385" v="1059"/>
          <ac:spMkLst>
            <pc:docMk/>
            <pc:sldMk cId="2909178262" sldId="349"/>
            <ac:spMk id="309" creationId="{1D40299F-DF11-C8A6-CADB-0DEAF0A11617}"/>
          </ac:spMkLst>
        </pc:spChg>
        <pc:spChg chg="mod">
          <ac:chgData name="Mikael TRONYO [Eurécia]" userId="9525cf11-7795-4ac4-b690-aa33f0d6ed1f" providerId="ADAL" clId="{66660FA7-B6EA-44E6-B0F0-5FE363482C07}" dt="2024-05-24T08:07:58.385" v="1059"/>
          <ac:spMkLst>
            <pc:docMk/>
            <pc:sldMk cId="2909178262" sldId="349"/>
            <ac:spMk id="310" creationId="{CF8DE934-744D-41E3-46A9-96273E3C4FA2}"/>
          </ac:spMkLst>
        </pc:spChg>
        <pc:spChg chg="mod">
          <ac:chgData name="Mikael TRONYO [Eurécia]" userId="9525cf11-7795-4ac4-b690-aa33f0d6ed1f" providerId="ADAL" clId="{66660FA7-B6EA-44E6-B0F0-5FE363482C07}" dt="2024-05-24T08:07:58.385" v="1059"/>
          <ac:spMkLst>
            <pc:docMk/>
            <pc:sldMk cId="2909178262" sldId="349"/>
            <ac:spMk id="311" creationId="{37F5421F-3A5A-8CF2-9148-45C6D8488CAF}"/>
          </ac:spMkLst>
        </pc:spChg>
        <pc:spChg chg="mod">
          <ac:chgData name="Mikael TRONYO [Eurécia]" userId="9525cf11-7795-4ac4-b690-aa33f0d6ed1f" providerId="ADAL" clId="{66660FA7-B6EA-44E6-B0F0-5FE363482C07}" dt="2024-05-24T08:07:58.385" v="1059"/>
          <ac:spMkLst>
            <pc:docMk/>
            <pc:sldMk cId="2909178262" sldId="349"/>
            <ac:spMk id="312" creationId="{BC452196-7648-A69D-EDFB-FAEA6C7E0164}"/>
          </ac:spMkLst>
        </pc:spChg>
        <pc:spChg chg="mod">
          <ac:chgData name="Mikael TRONYO [Eurécia]" userId="9525cf11-7795-4ac4-b690-aa33f0d6ed1f" providerId="ADAL" clId="{66660FA7-B6EA-44E6-B0F0-5FE363482C07}" dt="2024-05-24T08:07:58.385" v="1059"/>
          <ac:spMkLst>
            <pc:docMk/>
            <pc:sldMk cId="2909178262" sldId="349"/>
            <ac:spMk id="313" creationId="{1B6E02EB-876F-3B2B-32C8-3B691ACAE7AF}"/>
          </ac:spMkLst>
        </pc:spChg>
        <pc:spChg chg="mod">
          <ac:chgData name="Mikael TRONYO [Eurécia]" userId="9525cf11-7795-4ac4-b690-aa33f0d6ed1f" providerId="ADAL" clId="{66660FA7-B6EA-44E6-B0F0-5FE363482C07}" dt="2024-05-24T08:07:58.385" v="1059"/>
          <ac:spMkLst>
            <pc:docMk/>
            <pc:sldMk cId="2909178262" sldId="349"/>
            <ac:spMk id="314" creationId="{06618B85-671F-71F9-9344-7FDA7E21B369}"/>
          </ac:spMkLst>
        </pc:spChg>
        <pc:spChg chg="mod">
          <ac:chgData name="Mikael TRONYO [Eurécia]" userId="9525cf11-7795-4ac4-b690-aa33f0d6ed1f" providerId="ADAL" clId="{66660FA7-B6EA-44E6-B0F0-5FE363482C07}" dt="2024-05-24T08:07:58.385" v="1059"/>
          <ac:spMkLst>
            <pc:docMk/>
            <pc:sldMk cId="2909178262" sldId="349"/>
            <ac:spMk id="315" creationId="{7B42389E-D7C4-531F-E30E-7BE52AB0D164}"/>
          </ac:spMkLst>
        </pc:spChg>
        <pc:grpChg chg="add mod">
          <ac:chgData name="Mikael TRONYO [Eurécia]" userId="9525cf11-7795-4ac4-b690-aa33f0d6ed1f" providerId="ADAL" clId="{66660FA7-B6EA-44E6-B0F0-5FE363482C07}" dt="2024-05-24T08:08:24.168" v="1068" actId="1076"/>
          <ac:grpSpMkLst>
            <pc:docMk/>
            <pc:sldMk cId="2909178262" sldId="349"/>
            <ac:grpSpMk id="12" creationId="{D128EC8D-87C4-6A4F-F2B4-CF7ABE0B3D46}"/>
          </ac:grpSpMkLst>
        </pc:grpChg>
        <pc:picChg chg="add del mod">
          <ac:chgData name="Mikael TRONYO [Eurécia]" userId="9525cf11-7795-4ac4-b690-aa33f0d6ed1f" providerId="ADAL" clId="{66660FA7-B6EA-44E6-B0F0-5FE363482C07}" dt="2024-05-24T07:51:50.648" v="832" actId="478"/>
          <ac:picMkLst>
            <pc:docMk/>
            <pc:sldMk cId="2909178262" sldId="349"/>
            <ac:picMk id="5" creationId="{BBA3CD5A-922F-A791-2F2A-3319D8D344AB}"/>
          </ac:picMkLst>
        </pc:picChg>
        <pc:picChg chg="add mod">
          <ac:chgData name="Mikael TRONYO [Eurécia]" userId="9525cf11-7795-4ac4-b690-aa33f0d6ed1f" providerId="ADAL" clId="{66660FA7-B6EA-44E6-B0F0-5FE363482C07}" dt="2024-05-24T08:08:05.649" v="1063" actId="1076"/>
          <ac:picMkLst>
            <pc:docMk/>
            <pc:sldMk cId="2909178262" sldId="349"/>
            <ac:picMk id="7" creationId="{E7B49018-10D3-F01E-4F4B-2E8836B7A123}"/>
          </ac:picMkLst>
        </pc:picChg>
      </pc:sldChg>
      <pc:sldChg chg="addSp delSp modSp new mod">
        <pc:chgData name="Mikael TRONYO [Eurécia]" userId="9525cf11-7795-4ac4-b690-aa33f0d6ed1f" providerId="ADAL" clId="{66660FA7-B6EA-44E6-B0F0-5FE363482C07}" dt="2024-05-27T12:30:04.760" v="1780" actId="164"/>
        <pc:sldMkLst>
          <pc:docMk/>
          <pc:sldMk cId="866894256" sldId="350"/>
        </pc:sldMkLst>
        <pc:spChg chg="mod">
          <ac:chgData name="Mikael TRONYO [Eurécia]" userId="9525cf11-7795-4ac4-b690-aa33f0d6ed1f" providerId="ADAL" clId="{66660FA7-B6EA-44E6-B0F0-5FE363482C07}" dt="2024-05-24T08:11:43.780" v="1158" actId="1076"/>
          <ac:spMkLst>
            <pc:docMk/>
            <pc:sldMk cId="866894256" sldId="350"/>
            <ac:spMk id="2" creationId="{6220120D-C293-C389-FE61-6C303311CF8D}"/>
          </ac:spMkLst>
        </pc:spChg>
        <pc:spChg chg="mod">
          <ac:chgData name="Mikael TRONYO [Eurécia]" userId="9525cf11-7795-4ac4-b690-aa33f0d6ed1f" providerId="ADAL" clId="{66660FA7-B6EA-44E6-B0F0-5FE363482C07}" dt="2024-05-24T08:11:12.235" v="1142" actId="1076"/>
          <ac:spMkLst>
            <pc:docMk/>
            <pc:sldMk cId="866894256" sldId="350"/>
            <ac:spMk id="3" creationId="{3353CC10-ADFC-091A-7692-B9F2A440AA98}"/>
          </ac:spMkLst>
        </pc:spChg>
        <pc:spChg chg="mod">
          <ac:chgData name="Mikael TRONYO [Eurécia]" userId="9525cf11-7795-4ac4-b690-aa33f0d6ed1f" providerId="ADAL" clId="{66660FA7-B6EA-44E6-B0F0-5FE363482C07}" dt="2024-05-24T08:11:07.357" v="1138" actId="1076"/>
          <ac:spMkLst>
            <pc:docMk/>
            <pc:sldMk cId="866894256" sldId="350"/>
            <ac:spMk id="4" creationId="{6FE28F22-5E6A-DF17-50CC-E8D1E105A5D9}"/>
          </ac:spMkLst>
        </pc:spChg>
        <pc:spChg chg="add mod">
          <ac:chgData name="Mikael TRONYO [Eurécia]" userId="9525cf11-7795-4ac4-b690-aa33f0d6ed1f" providerId="ADAL" clId="{66660FA7-B6EA-44E6-B0F0-5FE363482C07}" dt="2024-05-24T07:54:56.435" v="855" actId="1076"/>
          <ac:spMkLst>
            <pc:docMk/>
            <pc:sldMk cId="866894256" sldId="350"/>
            <ac:spMk id="8" creationId="{CC2FBA89-49FB-BE07-43F1-5624E231F558}"/>
          </ac:spMkLst>
        </pc:spChg>
        <pc:spChg chg="add mod">
          <ac:chgData name="Mikael TRONYO [Eurécia]" userId="9525cf11-7795-4ac4-b690-aa33f0d6ed1f" providerId="ADAL" clId="{66660FA7-B6EA-44E6-B0F0-5FE363482C07}" dt="2024-05-24T07:55:14.917" v="867" actId="1038"/>
          <ac:spMkLst>
            <pc:docMk/>
            <pc:sldMk cId="866894256" sldId="350"/>
            <ac:spMk id="9" creationId="{033A3956-15ED-6642-1F4A-F6E9D3517B34}"/>
          </ac:spMkLst>
        </pc:spChg>
        <pc:spChg chg="add mod">
          <ac:chgData name="Mikael TRONYO [Eurécia]" userId="9525cf11-7795-4ac4-b690-aa33f0d6ed1f" providerId="ADAL" clId="{66660FA7-B6EA-44E6-B0F0-5FE363482C07}" dt="2024-05-24T07:55:06.528" v="860" actId="14100"/>
          <ac:spMkLst>
            <pc:docMk/>
            <pc:sldMk cId="866894256" sldId="350"/>
            <ac:spMk id="10" creationId="{3F53BDD1-9523-E0F6-976C-0EB3AFA8CBC6}"/>
          </ac:spMkLst>
        </pc:spChg>
        <pc:spChg chg="add mod ord">
          <ac:chgData name="Mikael TRONYO [Eurécia]" userId="9525cf11-7795-4ac4-b690-aa33f0d6ed1f" providerId="ADAL" clId="{66660FA7-B6EA-44E6-B0F0-5FE363482C07}" dt="2024-05-27T12:30:04.760" v="1780" actId="164"/>
          <ac:spMkLst>
            <pc:docMk/>
            <pc:sldMk cId="866894256" sldId="350"/>
            <ac:spMk id="11" creationId="{9623B81E-F935-C19D-D545-3C049CA2F4F1}"/>
          </ac:spMkLst>
        </pc:spChg>
        <pc:spChg chg="add del mod">
          <ac:chgData name="Mikael TRONYO [Eurécia]" userId="9525cf11-7795-4ac4-b690-aa33f0d6ed1f" providerId="ADAL" clId="{66660FA7-B6EA-44E6-B0F0-5FE363482C07}" dt="2024-05-24T08:09:45.270" v="1098" actId="478"/>
          <ac:spMkLst>
            <pc:docMk/>
            <pc:sldMk cId="866894256" sldId="350"/>
            <ac:spMk id="12" creationId="{666F8959-C7EA-8BC9-FD0C-60BFC95505B4}"/>
          </ac:spMkLst>
        </pc:spChg>
        <pc:spChg chg="add mod">
          <ac:chgData name="Mikael TRONYO [Eurécia]" userId="9525cf11-7795-4ac4-b690-aa33f0d6ed1f" providerId="ADAL" clId="{66660FA7-B6EA-44E6-B0F0-5FE363482C07}" dt="2024-05-24T08:10:35.073" v="1126" actId="207"/>
          <ac:spMkLst>
            <pc:docMk/>
            <pc:sldMk cId="866894256" sldId="350"/>
            <ac:spMk id="13" creationId="{ED89E71F-B6EB-5750-1621-7FE39E796FF1}"/>
          </ac:spMkLst>
        </pc:spChg>
        <pc:spChg chg="add mod ord">
          <ac:chgData name="Mikael TRONYO [Eurécia]" userId="9525cf11-7795-4ac4-b690-aa33f0d6ed1f" providerId="ADAL" clId="{66660FA7-B6EA-44E6-B0F0-5FE363482C07}" dt="2024-05-27T12:30:04.760" v="1780" actId="164"/>
          <ac:spMkLst>
            <pc:docMk/>
            <pc:sldMk cId="866894256" sldId="350"/>
            <ac:spMk id="14" creationId="{995BF242-F1E3-9E68-4BA6-26AE5AD24E9E}"/>
          </ac:spMkLst>
        </pc:spChg>
        <pc:spChg chg="add mod">
          <ac:chgData name="Mikael TRONYO [Eurécia]" userId="9525cf11-7795-4ac4-b690-aa33f0d6ed1f" providerId="ADAL" clId="{66660FA7-B6EA-44E6-B0F0-5FE363482C07}" dt="2024-05-24T08:11:33.971" v="1152" actId="1076"/>
          <ac:spMkLst>
            <pc:docMk/>
            <pc:sldMk cId="866894256" sldId="350"/>
            <ac:spMk id="15" creationId="{EABC6E8F-4502-0915-5003-2BF15104F4C5}"/>
          </ac:spMkLst>
        </pc:spChg>
        <pc:spChg chg="add mod">
          <ac:chgData name="Mikael TRONYO [Eurécia]" userId="9525cf11-7795-4ac4-b690-aa33f0d6ed1f" providerId="ADAL" clId="{66660FA7-B6EA-44E6-B0F0-5FE363482C07}" dt="2024-05-24T08:11:02.070" v="1132" actId="1076"/>
          <ac:spMkLst>
            <pc:docMk/>
            <pc:sldMk cId="866894256" sldId="350"/>
            <ac:spMk id="16" creationId="{4AF42D0B-7DAD-E09C-94AB-EBDDA0FC3A80}"/>
          </ac:spMkLst>
        </pc:spChg>
        <pc:spChg chg="add mod">
          <ac:chgData name="Mikael TRONYO [Eurécia]" userId="9525cf11-7795-4ac4-b690-aa33f0d6ed1f" providerId="ADAL" clId="{66660FA7-B6EA-44E6-B0F0-5FE363482C07}" dt="2024-05-24T08:11:36.247" v="1153" actId="1076"/>
          <ac:spMkLst>
            <pc:docMk/>
            <pc:sldMk cId="866894256" sldId="350"/>
            <ac:spMk id="17" creationId="{E6748138-42FC-B49C-DAAF-0B96ED406A8B}"/>
          </ac:spMkLst>
        </pc:spChg>
        <pc:spChg chg="mod">
          <ac:chgData name="Mikael TRONYO [Eurécia]" userId="9525cf11-7795-4ac4-b690-aa33f0d6ed1f" providerId="ADAL" clId="{66660FA7-B6EA-44E6-B0F0-5FE363482C07}" dt="2024-05-24T08:10:47.625" v="1127"/>
          <ac:spMkLst>
            <pc:docMk/>
            <pc:sldMk cId="866894256" sldId="350"/>
            <ac:spMk id="19" creationId="{2B6674CA-17E3-2AA9-DA7E-56F8E6833B94}"/>
          </ac:spMkLst>
        </pc:spChg>
        <pc:spChg chg="mod">
          <ac:chgData name="Mikael TRONYO [Eurécia]" userId="9525cf11-7795-4ac4-b690-aa33f0d6ed1f" providerId="ADAL" clId="{66660FA7-B6EA-44E6-B0F0-5FE363482C07}" dt="2024-05-24T08:10:47.625" v="1127"/>
          <ac:spMkLst>
            <pc:docMk/>
            <pc:sldMk cId="866894256" sldId="350"/>
            <ac:spMk id="20" creationId="{60547921-1199-4801-87E3-C8E6E829A246}"/>
          </ac:spMkLst>
        </pc:spChg>
        <pc:spChg chg="mod">
          <ac:chgData name="Mikael TRONYO [Eurécia]" userId="9525cf11-7795-4ac4-b690-aa33f0d6ed1f" providerId="ADAL" clId="{66660FA7-B6EA-44E6-B0F0-5FE363482C07}" dt="2024-05-24T08:10:47.625" v="1127"/>
          <ac:spMkLst>
            <pc:docMk/>
            <pc:sldMk cId="866894256" sldId="350"/>
            <ac:spMk id="21" creationId="{BFA500AC-8FDD-9447-A08B-440E9979EAA5}"/>
          </ac:spMkLst>
        </pc:spChg>
        <pc:spChg chg="mod">
          <ac:chgData name="Mikael TRONYO [Eurécia]" userId="9525cf11-7795-4ac4-b690-aa33f0d6ed1f" providerId="ADAL" clId="{66660FA7-B6EA-44E6-B0F0-5FE363482C07}" dt="2024-05-24T08:10:47.625" v="1127"/>
          <ac:spMkLst>
            <pc:docMk/>
            <pc:sldMk cId="866894256" sldId="350"/>
            <ac:spMk id="22" creationId="{52A991B7-9D67-8901-1BED-94A7696EE591}"/>
          </ac:spMkLst>
        </pc:spChg>
        <pc:spChg chg="add mod">
          <ac:chgData name="Mikael TRONYO [Eurécia]" userId="9525cf11-7795-4ac4-b690-aa33f0d6ed1f" providerId="ADAL" clId="{66660FA7-B6EA-44E6-B0F0-5FE363482C07}" dt="2024-05-24T08:11:41.312" v="1156" actId="1076"/>
          <ac:spMkLst>
            <pc:docMk/>
            <pc:sldMk cId="866894256" sldId="350"/>
            <ac:spMk id="23" creationId="{FC942E70-DF8C-9EFF-16CA-2E815AF37889}"/>
          </ac:spMkLst>
        </pc:spChg>
        <pc:spChg chg="add mod">
          <ac:chgData name="Mikael TRONYO [Eurécia]" userId="9525cf11-7795-4ac4-b690-aa33f0d6ed1f" providerId="ADAL" clId="{66660FA7-B6EA-44E6-B0F0-5FE363482C07}" dt="2024-05-24T08:11:46.832" v="1160" actId="1076"/>
          <ac:spMkLst>
            <pc:docMk/>
            <pc:sldMk cId="866894256" sldId="350"/>
            <ac:spMk id="24" creationId="{C5B5D7BC-4F13-318C-3DD2-62C4359BD7E7}"/>
          </ac:spMkLst>
        </pc:spChg>
        <pc:spChg chg="add mod">
          <ac:chgData name="Mikael TRONYO [Eurécia]" userId="9525cf11-7795-4ac4-b690-aa33f0d6ed1f" providerId="ADAL" clId="{66660FA7-B6EA-44E6-B0F0-5FE363482C07}" dt="2024-05-24T08:11:30.594" v="1151" actId="1076"/>
          <ac:spMkLst>
            <pc:docMk/>
            <pc:sldMk cId="866894256" sldId="350"/>
            <ac:spMk id="25" creationId="{506164D6-8A65-8262-8A52-F07F113ED7D8}"/>
          </ac:spMkLst>
        </pc:spChg>
        <pc:spChg chg="mod">
          <ac:chgData name="Mikael TRONYO [Eurécia]" userId="9525cf11-7795-4ac4-b690-aa33f0d6ed1f" providerId="ADAL" clId="{66660FA7-B6EA-44E6-B0F0-5FE363482C07}" dt="2024-05-24T08:10:47.625" v="1127"/>
          <ac:spMkLst>
            <pc:docMk/>
            <pc:sldMk cId="866894256" sldId="350"/>
            <ac:spMk id="27" creationId="{187356FD-16C3-FC3B-AC56-A376AEF6C2F0}"/>
          </ac:spMkLst>
        </pc:spChg>
        <pc:spChg chg="mod">
          <ac:chgData name="Mikael TRONYO [Eurécia]" userId="9525cf11-7795-4ac4-b690-aa33f0d6ed1f" providerId="ADAL" clId="{66660FA7-B6EA-44E6-B0F0-5FE363482C07}" dt="2024-05-24T08:10:47.625" v="1127"/>
          <ac:spMkLst>
            <pc:docMk/>
            <pc:sldMk cId="866894256" sldId="350"/>
            <ac:spMk id="28" creationId="{56144472-9823-2450-4D90-908929D917EC}"/>
          </ac:spMkLst>
        </pc:spChg>
        <pc:spChg chg="mod">
          <ac:chgData name="Mikael TRONYO [Eurécia]" userId="9525cf11-7795-4ac4-b690-aa33f0d6ed1f" providerId="ADAL" clId="{66660FA7-B6EA-44E6-B0F0-5FE363482C07}" dt="2024-05-24T08:10:47.625" v="1127"/>
          <ac:spMkLst>
            <pc:docMk/>
            <pc:sldMk cId="866894256" sldId="350"/>
            <ac:spMk id="29" creationId="{9CFB12F8-D252-1879-0832-979C85DFBEFC}"/>
          </ac:spMkLst>
        </pc:spChg>
        <pc:spChg chg="mod">
          <ac:chgData name="Mikael TRONYO [Eurécia]" userId="9525cf11-7795-4ac4-b690-aa33f0d6ed1f" providerId="ADAL" clId="{66660FA7-B6EA-44E6-B0F0-5FE363482C07}" dt="2024-05-24T08:10:47.625" v="1127"/>
          <ac:spMkLst>
            <pc:docMk/>
            <pc:sldMk cId="866894256" sldId="350"/>
            <ac:spMk id="30" creationId="{9E228F1D-71A3-38FE-2AD7-779C89D6869B}"/>
          </ac:spMkLst>
        </pc:spChg>
        <pc:spChg chg="add mod">
          <ac:chgData name="Mikael TRONYO [Eurécia]" userId="9525cf11-7795-4ac4-b690-aa33f0d6ed1f" providerId="ADAL" clId="{66660FA7-B6EA-44E6-B0F0-5FE363482C07}" dt="2024-05-24T08:11:29.198" v="1150" actId="1076"/>
          <ac:spMkLst>
            <pc:docMk/>
            <pc:sldMk cId="866894256" sldId="350"/>
            <ac:spMk id="31" creationId="{6BFCA5CB-4BCA-6268-C0B6-5DCC0C17892A}"/>
          </ac:spMkLst>
        </pc:spChg>
        <pc:spChg chg="add mod">
          <ac:chgData name="Mikael TRONYO [Eurécia]" userId="9525cf11-7795-4ac4-b690-aa33f0d6ed1f" providerId="ADAL" clId="{66660FA7-B6EA-44E6-B0F0-5FE363482C07}" dt="2024-05-24T08:11:38.851" v="1154" actId="1076"/>
          <ac:spMkLst>
            <pc:docMk/>
            <pc:sldMk cId="866894256" sldId="350"/>
            <ac:spMk id="32" creationId="{8A57AC9F-9E70-B4E4-6267-543C3C1A7220}"/>
          </ac:spMkLst>
        </pc:spChg>
        <pc:spChg chg="mod">
          <ac:chgData name="Mikael TRONYO [Eurécia]" userId="9525cf11-7795-4ac4-b690-aa33f0d6ed1f" providerId="ADAL" clId="{66660FA7-B6EA-44E6-B0F0-5FE363482C07}" dt="2024-05-24T08:10:47.625" v="1127"/>
          <ac:spMkLst>
            <pc:docMk/>
            <pc:sldMk cId="866894256" sldId="350"/>
            <ac:spMk id="34" creationId="{4CBEA2A6-D5C4-FEAC-D0E8-36832735F789}"/>
          </ac:spMkLst>
        </pc:spChg>
        <pc:spChg chg="mod">
          <ac:chgData name="Mikael TRONYO [Eurécia]" userId="9525cf11-7795-4ac4-b690-aa33f0d6ed1f" providerId="ADAL" clId="{66660FA7-B6EA-44E6-B0F0-5FE363482C07}" dt="2024-05-24T08:10:47.625" v="1127"/>
          <ac:spMkLst>
            <pc:docMk/>
            <pc:sldMk cId="866894256" sldId="350"/>
            <ac:spMk id="35" creationId="{216E7598-0C42-9304-6C26-DF99754D16C3}"/>
          </ac:spMkLst>
        </pc:spChg>
        <pc:spChg chg="mod">
          <ac:chgData name="Mikael TRONYO [Eurécia]" userId="9525cf11-7795-4ac4-b690-aa33f0d6ed1f" providerId="ADAL" clId="{66660FA7-B6EA-44E6-B0F0-5FE363482C07}" dt="2024-05-24T08:10:47.625" v="1127"/>
          <ac:spMkLst>
            <pc:docMk/>
            <pc:sldMk cId="866894256" sldId="350"/>
            <ac:spMk id="36" creationId="{2159D09F-0441-249D-2A0F-DFDFA506FEE2}"/>
          </ac:spMkLst>
        </pc:spChg>
        <pc:spChg chg="mod">
          <ac:chgData name="Mikael TRONYO [Eurécia]" userId="9525cf11-7795-4ac4-b690-aa33f0d6ed1f" providerId="ADAL" clId="{66660FA7-B6EA-44E6-B0F0-5FE363482C07}" dt="2024-05-24T08:10:47.625" v="1127"/>
          <ac:spMkLst>
            <pc:docMk/>
            <pc:sldMk cId="866894256" sldId="350"/>
            <ac:spMk id="38" creationId="{B28B7FFD-349B-FCBE-6635-FB9792C9F659}"/>
          </ac:spMkLst>
        </pc:spChg>
        <pc:spChg chg="mod">
          <ac:chgData name="Mikael TRONYO [Eurécia]" userId="9525cf11-7795-4ac4-b690-aa33f0d6ed1f" providerId="ADAL" clId="{66660FA7-B6EA-44E6-B0F0-5FE363482C07}" dt="2024-05-24T08:10:47.625" v="1127"/>
          <ac:spMkLst>
            <pc:docMk/>
            <pc:sldMk cId="866894256" sldId="350"/>
            <ac:spMk id="39" creationId="{456E877B-6BF4-DE41-58B7-54BF75B77A45}"/>
          </ac:spMkLst>
        </pc:spChg>
        <pc:spChg chg="mod">
          <ac:chgData name="Mikael TRONYO [Eurécia]" userId="9525cf11-7795-4ac4-b690-aa33f0d6ed1f" providerId="ADAL" clId="{66660FA7-B6EA-44E6-B0F0-5FE363482C07}" dt="2024-05-24T08:10:47.625" v="1127"/>
          <ac:spMkLst>
            <pc:docMk/>
            <pc:sldMk cId="866894256" sldId="350"/>
            <ac:spMk id="40" creationId="{612DD816-D49F-CFA7-9F4D-40EE94CA04EF}"/>
          </ac:spMkLst>
        </pc:spChg>
        <pc:spChg chg="mod">
          <ac:chgData name="Mikael TRONYO [Eurécia]" userId="9525cf11-7795-4ac4-b690-aa33f0d6ed1f" providerId="ADAL" clId="{66660FA7-B6EA-44E6-B0F0-5FE363482C07}" dt="2024-05-24T08:10:47.625" v="1127"/>
          <ac:spMkLst>
            <pc:docMk/>
            <pc:sldMk cId="866894256" sldId="350"/>
            <ac:spMk id="41" creationId="{CCA9D2F4-86D5-7BCF-A603-A5CB69CCEA23}"/>
          </ac:spMkLst>
        </pc:spChg>
        <pc:spChg chg="add mod">
          <ac:chgData name="Mikael TRONYO [Eurécia]" userId="9525cf11-7795-4ac4-b690-aa33f0d6ed1f" providerId="ADAL" clId="{66660FA7-B6EA-44E6-B0F0-5FE363482C07}" dt="2024-05-24T08:11:45.565" v="1159" actId="1076"/>
          <ac:spMkLst>
            <pc:docMk/>
            <pc:sldMk cId="866894256" sldId="350"/>
            <ac:spMk id="42" creationId="{E42798D2-4D24-56CC-7ABA-2E0412176D37}"/>
          </ac:spMkLst>
        </pc:spChg>
        <pc:spChg chg="mod">
          <ac:chgData name="Mikael TRONYO [Eurécia]" userId="9525cf11-7795-4ac4-b690-aa33f0d6ed1f" providerId="ADAL" clId="{66660FA7-B6EA-44E6-B0F0-5FE363482C07}" dt="2024-05-24T08:10:47.625" v="1127"/>
          <ac:spMkLst>
            <pc:docMk/>
            <pc:sldMk cId="866894256" sldId="350"/>
            <ac:spMk id="44" creationId="{94DCECD4-B66E-1E21-735F-8A79E54D190F}"/>
          </ac:spMkLst>
        </pc:spChg>
        <pc:spChg chg="mod">
          <ac:chgData name="Mikael TRONYO [Eurécia]" userId="9525cf11-7795-4ac4-b690-aa33f0d6ed1f" providerId="ADAL" clId="{66660FA7-B6EA-44E6-B0F0-5FE363482C07}" dt="2024-05-24T08:10:47.625" v="1127"/>
          <ac:spMkLst>
            <pc:docMk/>
            <pc:sldMk cId="866894256" sldId="350"/>
            <ac:spMk id="45" creationId="{57ED1ADF-6953-C955-229C-05DC542ABA7E}"/>
          </ac:spMkLst>
        </pc:spChg>
        <pc:spChg chg="mod">
          <ac:chgData name="Mikael TRONYO [Eurécia]" userId="9525cf11-7795-4ac4-b690-aa33f0d6ed1f" providerId="ADAL" clId="{66660FA7-B6EA-44E6-B0F0-5FE363482C07}" dt="2024-05-24T08:10:47.625" v="1127"/>
          <ac:spMkLst>
            <pc:docMk/>
            <pc:sldMk cId="866894256" sldId="350"/>
            <ac:spMk id="46" creationId="{922BF183-BB59-C6CD-05B9-D2B9E4507BE5}"/>
          </ac:spMkLst>
        </pc:spChg>
        <pc:grpChg chg="add mod">
          <ac:chgData name="Mikael TRONYO [Eurécia]" userId="9525cf11-7795-4ac4-b690-aa33f0d6ed1f" providerId="ADAL" clId="{66660FA7-B6EA-44E6-B0F0-5FE363482C07}" dt="2024-05-27T12:30:04.760" v="1780" actId="164"/>
          <ac:grpSpMkLst>
            <pc:docMk/>
            <pc:sldMk cId="866894256" sldId="350"/>
            <ac:grpSpMk id="5" creationId="{0ED8FBCD-94B2-F891-1858-42D206ED70AA}"/>
          </ac:grpSpMkLst>
        </pc:grpChg>
        <pc:grpChg chg="add mod">
          <ac:chgData name="Mikael TRONYO [Eurécia]" userId="9525cf11-7795-4ac4-b690-aa33f0d6ed1f" providerId="ADAL" clId="{66660FA7-B6EA-44E6-B0F0-5FE363482C07}" dt="2024-05-24T08:11:01.111" v="1131" actId="1076"/>
          <ac:grpSpMkLst>
            <pc:docMk/>
            <pc:sldMk cId="866894256" sldId="350"/>
            <ac:grpSpMk id="18" creationId="{06CB0FCB-3B68-C201-6CE1-7DF32F7EF86E}"/>
          </ac:grpSpMkLst>
        </pc:grpChg>
        <pc:grpChg chg="add mod">
          <ac:chgData name="Mikael TRONYO [Eurécia]" userId="9525cf11-7795-4ac4-b690-aa33f0d6ed1f" providerId="ADAL" clId="{66660FA7-B6EA-44E6-B0F0-5FE363482C07}" dt="2024-05-24T08:11:40.410" v="1155" actId="1076"/>
          <ac:grpSpMkLst>
            <pc:docMk/>
            <pc:sldMk cId="866894256" sldId="350"/>
            <ac:grpSpMk id="26" creationId="{70CB45E7-D727-D978-C40A-34AA6F47DA24}"/>
          </ac:grpSpMkLst>
        </pc:grpChg>
        <pc:grpChg chg="add del mod">
          <ac:chgData name="Mikael TRONYO [Eurécia]" userId="9525cf11-7795-4ac4-b690-aa33f0d6ed1f" providerId="ADAL" clId="{66660FA7-B6EA-44E6-B0F0-5FE363482C07}" dt="2024-05-24T08:10:55.781" v="1130" actId="478"/>
          <ac:grpSpMkLst>
            <pc:docMk/>
            <pc:sldMk cId="866894256" sldId="350"/>
            <ac:grpSpMk id="33" creationId="{459C33A1-8F41-B7E9-4ABB-CA357F743E29}"/>
          </ac:grpSpMkLst>
        </pc:grpChg>
        <pc:grpChg chg="add mod">
          <ac:chgData name="Mikael TRONYO [Eurécia]" userId="9525cf11-7795-4ac4-b690-aa33f0d6ed1f" providerId="ADAL" clId="{66660FA7-B6EA-44E6-B0F0-5FE363482C07}" dt="2024-05-24T08:11:23.868" v="1146" actId="1076"/>
          <ac:grpSpMkLst>
            <pc:docMk/>
            <pc:sldMk cId="866894256" sldId="350"/>
            <ac:grpSpMk id="37" creationId="{B87F53AB-573F-3AA6-7A97-84CBB6A9937D}"/>
          </ac:grpSpMkLst>
        </pc:grpChg>
        <pc:grpChg chg="add del mod">
          <ac:chgData name="Mikael TRONYO [Eurécia]" userId="9525cf11-7795-4ac4-b690-aa33f0d6ed1f" providerId="ADAL" clId="{66660FA7-B6EA-44E6-B0F0-5FE363482C07}" dt="2024-05-24T08:10:53.673" v="1129" actId="478"/>
          <ac:grpSpMkLst>
            <pc:docMk/>
            <pc:sldMk cId="866894256" sldId="350"/>
            <ac:grpSpMk id="43" creationId="{DD8083D6-24F7-CEBB-C775-4E78B08BB5F7}"/>
          </ac:grpSpMkLst>
        </pc:grpChg>
        <pc:picChg chg="add del mod">
          <ac:chgData name="Mikael TRONYO [Eurécia]" userId="9525cf11-7795-4ac4-b690-aa33f0d6ed1f" providerId="ADAL" clId="{66660FA7-B6EA-44E6-B0F0-5FE363482C07}" dt="2024-05-24T07:54:10.969" v="844" actId="478"/>
          <ac:picMkLst>
            <pc:docMk/>
            <pc:sldMk cId="866894256" sldId="350"/>
            <ac:picMk id="5" creationId="{C71642CE-9F6A-0518-C019-74955F0E190D}"/>
          </ac:picMkLst>
        </pc:picChg>
        <pc:picChg chg="add mod">
          <ac:chgData name="Mikael TRONYO [Eurécia]" userId="9525cf11-7795-4ac4-b690-aa33f0d6ed1f" providerId="ADAL" clId="{66660FA7-B6EA-44E6-B0F0-5FE363482C07}" dt="2024-05-27T12:30:04.760" v="1780" actId="164"/>
          <ac:picMkLst>
            <pc:docMk/>
            <pc:sldMk cId="866894256" sldId="350"/>
            <ac:picMk id="7" creationId="{5020C4FA-2BDD-0BB8-5248-C455CC172F9E}"/>
          </ac:picMkLst>
        </pc:picChg>
      </pc:sldChg>
      <pc:sldChg chg="addSp modSp new del mod">
        <pc:chgData name="Mikael TRONYO [Eurécia]" userId="9525cf11-7795-4ac4-b690-aa33f0d6ed1f" providerId="ADAL" clId="{66660FA7-B6EA-44E6-B0F0-5FE363482C07}" dt="2024-05-24T07:35:18.518" v="558" actId="47"/>
        <pc:sldMkLst>
          <pc:docMk/>
          <pc:sldMk cId="2903669169" sldId="351"/>
        </pc:sldMkLst>
        <pc:spChg chg="mod">
          <ac:chgData name="Mikael TRONYO [Eurécia]" userId="9525cf11-7795-4ac4-b690-aa33f0d6ed1f" providerId="ADAL" clId="{66660FA7-B6EA-44E6-B0F0-5FE363482C07}" dt="2024-05-22T14:06:38.428" v="372"/>
          <ac:spMkLst>
            <pc:docMk/>
            <pc:sldMk cId="2903669169" sldId="351"/>
            <ac:spMk id="2" creationId="{0C2C8D7B-7C92-BEB6-B535-096E5BE83A22}"/>
          </ac:spMkLst>
        </pc:spChg>
        <pc:spChg chg="mod">
          <ac:chgData name="Mikael TRONYO [Eurécia]" userId="9525cf11-7795-4ac4-b690-aa33f0d6ed1f" providerId="ADAL" clId="{66660FA7-B6EA-44E6-B0F0-5FE363482C07}" dt="2024-05-22T14:06:29.176" v="370"/>
          <ac:spMkLst>
            <pc:docMk/>
            <pc:sldMk cId="2903669169" sldId="351"/>
            <ac:spMk id="3" creationId="{12324E36-D41F-7B7A-EDC7-40CBC0495FC0}"/>
          </ac:spMkLst>
        </pc:spChg>
        <pc:spChg chg="mod">
          <ac:chgData name="Mikael TRONYO [Eurécia]" userId="9525cf11-7795-4ac4-b690-aa33f0d6ed1f" providerId="ADAL" clId="{66660FA7-B6EA-44E6-B0F0-5FE363482C07}" dt="2024-05-22T14:06:32.690" v="371"/>
          <ac:spMkLst>
            <pc:docMk/>
            <pc:sldMk cId="2903669169" sldId="351"/>
            <ac:spMk id="4" creationId="{23443A6A-66EB-4D63-D214-A8A9B815CC4E}"/>
          </ac:spMkLst>
        </pc:spChg>
        <pc:picChg chg="add mod">
          <ac:chgData name="Mikael TRONYO [Eurécia]" userId="9525cf11-7795-4ac4-b690-aa33f0d6ed1f" providerId="ADAL" clId="{66660FA7-B6EA-44E6-B0F0-5FE363482C07}" dt="2024-05-22T14:06:42.156" v="374" actId="1076"/>
          <ac:picMkLst>
            <pc:docMk/>
            <pc:sldMk cId="2903669169" sldId="351"/>
            <ac:picMk id="5" creationId="{78E3E6BD-A0DA-8A79-9799-A4B500613980}"/>
          </ac:picMkLst>
        </pc:picChg>
      </pc:sldChg>
      <pc:sldChg chg="addSp modSp new del mod">
        <pc:chgData name="Mikael TRONYO [Eurécia]" userId="9525cf11-7795-4ac4-b690-aa33f0d6ed1f" providerId="ADAL" clId="{66660FA7-B6EA-44E6-B0F0-5FE363482C07}" dt="2024-05-24T07:35:35.083" v="559" actId="47"/>
        <pc:sldMkLst>
          <pc:docMk/>
          <pc:sldMk cId="2806817791" sldId="352"/>
        </pc:sldMkLst>
        <pc:spChg chg="mod">
          <ac:chgData name="Mikael TRONYO [Eurécia]" userId="9525cf11-7795-4ac4-b690-aa33f0d6ed1f" providerId="ADAL" clId="{66660FA7-B6EA-44E6-B0F0-5FE363482C07}" dt="2024-05-22T14:06:58.982" v="378"/>
          <ac:spMkLst>
            <pc:docMk/>
            <pc:sldMk cId="2806817791" sldId="352"/>
            <ac:spMk id="2" creationId="{0AB8BD51-B0B4-2C5D-F2E6-E89281C03979}"/>
          </ac:spMkLst>
        </pc:spChg>
        <pc:spChg chg="mod">
          <ac:chgData name="Mikael TRONYO [Eurécia]" userId="9525cf11-7795-4ac4-b690-aa33f0d6ed1f" providerId="ADAL" clId="{66660FA7-B6EA-44E6-B0F0-5FE363482C07}" dt="2024-05-22T14:06:51.193" v="376"/>
          <ac:spMkLst>
            <pc:docMk/>
            <pc:sldMk cId="2806817791" sldId="352"/>
            <ac:spMk id="3" creationId="{889F2639-7C17-3BC1-0296-E7685DF9D934}"/>
          </ac:spMkLst>
        </pc:spChg>
        <pc:spChg chg="mod">
          <ac:chgData name="Mikael TRONYO [Eurécia]" userId="9525cf11-7795-4ac4-b690-aa33f0d6ed1f" providerId="ADAL" clId="{66660FA7-B6EA-44E6-B0F0-5FE363482C07}" dt="2024-05-22T14:06:55.371" v="377"/>
          <ac:spMkLst>
            <pc:docMk/>
            <pc:sldMk cId="2806817791" sldId="352"/>
            <ac:spMk id="4" creationId="{A79F1289-4EB4-A1D7-BC97-BC034D54D827}"/>
          </ac:spMkLst>
        </pc:spChg>
        <pc:picChg chg="add mod">
          <ac:chgData name="Mikael TRONYO [Eurécia]" userId="9525cf11-7795-4ac4-b690-aa33f0d6ed1f" providerId="ADAL" clId="{66660FA7-B6EA-44E6-B0F0-5FE363482C07}" dt="2024-05-22T14:07:01.187" v="379"/>
          <ac:picMkLst>
            <pc:docMk/>
            <pc:sldMk cId="2806817791" sldId="352"/>
            <ac:picMk id="5" creationId="{0C23561B-BE2C-189F-DB0D-50957FEF1258}"/>
          </ac:picMkLst>
        </pc:picChg>
      </pc:sldChg>
      <pc:sldChg chg="addSp modSp new del mod">
        <pc:chgData name="Mikael TRONYO [Eurécia]" userId="9525cf11-7795-4ac4-b690-aa33f0d6ed1f" providerId="ADAL" clId="{66660FA7-B6EA-44E6-B0F0-5FE363482C07}" dt="2024-05-24T07:35:41.057" v="560" actId="47"/>
        <pc:sldMkLst>
          <pc:docMk/>
          <pc:sldMk cId="1174274277" sldId="353"/>
        </pc:sldMkLst>
        <pc:spChg chg="mod">
          <ac:chgData name="Mikael TRONYO [Eurécia]" userId="9525cf11-7795-4ac4-b690-aa33f0d6ed1f" providerId="ADAL" clId="{66660FA7-B6EA-44E6-B0F0-5FE363482C07}" dt="2024-05-22T14:07:36.829" v="387" actId="15"/>
          <ac:spMkLst>
            <pc:docMk/>
            <pc:sldMk cId="1174274277" sldId="353"/>
            <ac:spMk id="2" creationId="{2C48EF3A-B5D8-3BC4-630C-7C1D81D17F95}"/>
          </ac:spMkLst>
        </pc:spChg>
        <pc:spChg chg="mod">
          <ac:chgData name="Mikael TRONYO [Eurécia]" userId="9525cf11-7795-4ac4-b690-aa33f0d6ed1f" providerId="ADAL" clId="{66660FA7-B6EA-44E6-B0F0-5FE363482C07}" dt="2024-05-22T14:07:14.734" v="381"/>
          <ac:spMkLst>
            <pc:docMk/>
            <pc:sldMk cId="1174274277" sldId="353"/>
            <ac:spMk id="3" creationId="{62F502F9-E4C2-96E4-BCC7-318A97213BB2}"/>
          </ac:spMkLst>
        </pc:spChg>
        <pc:spChg chg="mod">
          <ac:chgData name="Mikael TRONYO [Eurécia]" userId="9525cf11-7795-4ac4-b690-aa33f0d6ed1f" providerId="ADAL" clId="{66660FA7-B6EA-44E6-B0F0-5FE363482C07}" dt="2024-05-22T14:07:19.848" v="382"/>
          <ac:spMkLst>
            <pc:docMk/>
            <pc:sldMk cId="1174274277" sldId="353"/>
            <ac:spMk id="4" creationId="{4B0C7537-BEBF-EB40-7281-EC6875052CF3}"/>
          </ac:spMkLst>
        </pc:spChg>
        <pc:picChg chg="add mod">
          <ac:chgData name="Mikael TRONYO [Eurécia]" userId="9525cf11-7795-4ac4-b690-aa33f0d6ed1f" providerId="ADAL" clId="{66660FA7-B6EA-44E6-B0F0-5FE363482C07}" dt="2024-05-22T14:07:43.781" v="389" actId="1076"/>
          <ac:picMkLst>
            <pc:docMk/>
            <pc:sldMk cId="1174274277" sldId="353"/>
            <ac:picMk id="5" creationId="{76C063EE-8E4C-B68A-543F-7765750A9CDE}"/>
          </ac:picMkLst>
        </pc:picChg>
      </pc:sldChg>
      <pc:sldChg chg="addSp modSp new del mod">
        <pc:chgData name="Mikael TRONYO [Eurécia]" userId="9525cf11-7795-4ac4-b690-aa33f0d6ed1f" providerId="ADAL" clId="{66660FA7-B6EA-44E6-B0F0-5FE363482C07}" dt="2024-05-24T07:35:42.272" v="561" actId="47"/>
        <pc:sldMkLst>
          <pc:docMk/>
          <pc:sldMk cId="2308392769" sldId="354"/>
        </pc:sldMkLst>
        <pc:spChg chg="mod">
          <ac:chgData name="Mikael TRONYO [Eurécia]" userId="9525cf11-7795-4ac4-b690-aa33f0d6ed1f" providerId="ADAL" clId="{66660FA7-B6EA-44E6-B0F0-5FE363482C07}" dt="2024-05-22T14:08:00.480" v="393"/>
          <ac:spMkLst>
            <pc:docMk/>
            <pc:sldMk cId="2308392769" sldId="354"/>
            <ac:spMk id="2" creationId="{DBEE5CEB-8711-F8CD-5C8A-C97AD446A391}"/>
          </ac:spMkLst>
        </pc:spChg>
        <pc:spChg chg="mod">
          <ac:chgData name="Mikael TRONYO [Eurécia]" userId="9525cf11-7795-4ac4-b690-aa33f0d6ed1f" providerId="ADAL" clId="{66660FA7-B6EA-44E6-B0F0-5FE363482C07}" dt="2024-05-22T14:07:54.323" v="391"/>
          <ac:spMkLst>
            <pc:docMk/>
            <pc:sldMk cId="2308392769" sldId="354"/>
            <ac:spMk id="3" creationId="{F91D0A17-3259-800A-1BBD-6E30E4868166}"/>
          </ac:spMkLst>
        </pc:spChg>
        <pc:spChg chg="mod">
          <ac:chgData name="Mikael TRONYO [Eurécia]" userId="9525cf11-7795-4ac4-b690-aa33f0d6ed1f" providerId="ADAL" clId="{66660FA7-B6EA-44E6-B0F0-5FE363482C07}" dt="2024-05-22T14:07:57.435" v="392"/>
          <ac:spMkLst>
            <pc:docMk/>
            <pc:sldMk cId="2308392769" sldId="354"/>
            <ac:spMk id="4" creationId="{A08C864D-2188-B0F3-9594-71F885B2FCBA}"/>
          </ac:spMkLst>
        </pc:spChg>
        <pc:picChg chg="add mod">
          <ac:chgData name="Mikael TRONYO [Eurécia]" userId="9525cf11-7795-4ac4-b690-aa33f0d6ed1f" providerId="ADAL" clId="{66660FA7-B6EA-44E6-B0F0-5FE363482C07}" dt="2024-05-22T14:08:02.581" v="394"/>
          <ac:picMkLst>
            <pc:docMk/>
            <pc:sldMk cId="2308392769" sldId="354"/>
            <ac:picMk id="5" creationId="{1D539AE7-30CB-83AB-E617-2AF43E329051}"/>
          </ac:picMkLst>
        </pc:picChg>
      </pc:sldChg>
      <pc:sldChg chg="add">
        <pc:chgData name="Mikael TRONYO [Eurécia]" userId="9525cf11-7795-4ac4-b690-aa33f0d6ed1f" providerId="ADAL" clId="{66660FA7-B6EA-44E6-B0F0-5FE363482C07}" dt="2024-05-24T07:21:13.501" v="429"/>
        <pc:sldMkLst>
          <pc:docMk/>
          <pc:sldMk cId="377712387" sldId="355"/>
        </pc:sldMkLst>
      </pc:sldChg>
      <pc:sldChg chg="add">
        <pc:chgData name="Mikael TRONYO [Eurécia]" userId="9525cf11-7795-4ac4-b690-aa33f0d6ed1f" providerId="ADAL" clId="{66660FA7-B6EA-44E6-B0F0-5FE363482C07}" dt="2024-05-24T07:21:13.501" v="429"/>
        <pc:sldMkLst>
          <pc:docMk/>
          <pc:sldMk cId="2463470761" sldId="356"/>
        </pc:sldMkLst>
      </pc:sldChg>
      <pc:sldChg chg="add">
        <pc:chgData name="Mikael TRONYO [Eurécia]" userId="9525cf11-7795-4ac4-b690-aa33f0d6ed1f" providerId="ADAL" clId="{66660FA7-B6EA-44E6-B0F0-5FE363482C07}" dt="2024-05-24T07:21:13.501" v="429"/>
        <pc:sldMkLst>
          <pc:docMk/>
          <pc:sldMk cId="298169768" sldId="357"/>
        </pc:sldMkLst>
      </pc:sldChg>
      <pc:sldChg chg="new del">
        <pc:chgData name="Mikael TRONYO [Eurécia]" userId="9525cf11-7795-4ac4-b690-aa33f0d6ed1f" providerId="ADAL" clId="{66660FA7-B6EA-44E6-B0F0-5FE363482C07}" dt="2024-05-24T07:35:53.047" v="563" actId="47"/>
        <pc:sldMkLst>
          <pc:docMk/>
          <pc:sldMk cId="3339831898" sldId="358"/>
        </pc:sldMkLst>
      </pc:sldChg>
      <pc:sldChg chg="addSp delSp modSp add mod">
        <pc:chgData name="Mikael TRONYO [Eurécia]" userId="9525cf11-7795-4ac4-b690-aa33f0d6ed1f" providerId="ADAL" clId="{66660FA7-B6EA-44E6-B0F0-5FE363482C07}" dt="2024-05-24T08:03:13.189" v="965" actId="1076"/>
        <pc:sldMkLst>
          <pc:docMk/>
          <pc:sldMk cId="4080677082" sldId="358"/>
        </pc:sldMkLst>
        <pc:spChg chg="mod">
          <ac:chgData name="Mikael TRONYO [Eurécia]" userId="9525cf11-7795-4ac4-b690-aa33f0d6ed1f" providerId="ADAL" clId="{66660FA7-B6EA-44E6-B0F0-5FE363482C07}" dt="2024-05-24T07:41:47.083" v="724" actId="20577"/>
          <ac:spMkLst>
            <pc:docMk/>
            <pc:sldMk cId="4080677082" sldId="358"/>
            <ac:spMk id="6" creationId="{28DF8FAC-A51B-E2A5-2A4B-EF61F6DBC5A1}"/>
          </ac:spMkLst>
        </pc:spChg>
        <pc:spChg chg="mod">
          <ac:chgData name="Mikael TRONYO [Eurécia]" userId="9525cf11-7795-4ac4-b690-aa33f0d6ed1f" providerId="ADAL" clId="{66660FA7-B6EA-44E6-B0F0-5FE363482C07}" dt="2024-05-24T07:43:03.864" v="747" actId="20577"/>
          <ac:spMkLst>
            <pc:docMk/>
            <pc:sldMk cId="4080677082" sldId="358"/>
            <ac:spMk id="9" creationId="{F5148355-F702-2359-E65E-0AD26BD33E40}"/>
          </ac:spMkLst>
        </pc:spChg>
        <pc:spChg chg="add mod">
          <ac:chgData name="Mikael TRONYO [Eurécia]" userId="9525cf11-7795-4ac4-b690-aa33f0d6ed1f" providerId="ADAL" clId="{66660FA7-B6EA-44E6-B0F0-5FE363482C07}" dt="2024-05-24T07:42:09.498" v="732" actId="14100"/>
          <ac:spMkLst>
            <pc:docMk/>
            <pc:sldMk cId="4080677082" sldId="358"/>
            <ac:spMk id="11" creationId="{3A79D01B-62D4-0226-B8A2-50CCE0D6F2C0}"/>
          </ac:spMkLst>
        </pc:spChg>
        <pc:spChg chg="mod">
          <ac:chgData name="Mikael TRONYO [Eurécia]" userId="9525cf11-7795-4ac4-b690-aa33f0d6ed1f" providerId="ADAL" clId="{66660FA7-B6EA-44E6-B0F0-5FE363482C07}" dt="2024-05-24T07:41:55.905" v="726"/>
          <ac:spMkLst>
            <pc:docMk/>
            <pc:sldMk cId="4080677082" sldId="358"/>
            <ac:spMk id="13" creationId="{01F3836C-DE7F-A628-5823-3318BA8F74D5}"/>
          </ac:spMkLst>
        </pc:spChg>
        <pc:spChg chg="mod">
          <ac:chgData name="Mikael TRONYO [Eurécia]" userId="9525cf11-7795-4ac4-b690-aa33f0d6ed1f" providerId="ADAL" clId="{66660FA7-B6EA-44E6-B0F0-5FE363482C07}" dt="2024-05-24T07:41:55.905" v="726"/>
          <ac:spMkLst>
            <pc:docMk/>
            <pc:sldMk cId="4080677082" sldId="358"/>
            <ac:spMk id="15" creationId="{A9FBA6B7-DDF9-5663-8BA8-E86700AE6AE0}"/>
          </ac:spMkLst>
        </pc:spChg>
        <pc:spChg chg="mod">
          <ac:chgData name="Mikael TRONYO [Eurécia]" userId="9525cf11-7795-4ac4-b690-aa33f0d6ed1f" providerId="ADAL" clId="{66660FA7-B6EA-44E6-B0F0-5FE363482C07}" dt="2024-05-24T07:41:55.905" v="726"/>
          <ac:spMkLst>
            <pc:docMk/>
            <pc:sldMk cId="4080677082" sldId="358"/>
            <ac:spMk id="17" creationId="{CE17BF4C-6247-95FB-3F8C-DD22CEFF9E35}"/>
          </ac:spMkLst>
        </pc:spChg>
        <pc:spChg chg="add mod">
          <ac:chgData name="Mikael TRONYO [Eurécia]" userId="9525cf11-7795-4ac4-b690-aa33f0d6ed1f" providerId="ADAL" clId="{66660FA7-B6EA-44E6-B0F0-5FE363482C07}" dt="2024-05-24T07:44:49.850" v="765" actId="1076"/>
          <ac:spMkLst>
            <pc:docMk/>
            <pc:sldMk cId="4080677082" sldId="358"/>
            <ac:spMk id="21" creationId="{39B0919B-6F7C-1ABA-B75C-AE7D168EB1B0}"/>
          </ac:spMkLst>
        </pc:spChg>
        <pc:spChg chg="mod">
          <ac:chgData name="Mikael TRONYO [Eurécia]" userId="9525cf11-7795-4ac4-b690-aa33f0d6ed1f" providerId="ADAL" clId="{66660FA7-B6EA-44E6-B0F0-5FE363482C07}" dt="2024-05-24T07:45:06.812" v="766"/>
          <ac:spMkLst>
            <pc:docMk/>
            <pc:sldMk cId="4080677082" sldId="358"/>
            <ac:spMk id="23" creationId="{2A4B65F5-402F-CD65-CC99-85A96348A9CC}"/>
          </ac:spMkLst>
        </pc:spChg>
        <pc:spChg chg="mod">
          <ac:chgData name="Mikael TRONYO [Eurécia]" userId="9525cf11-7795-4ac4-b690-aa33f0d6ed1f" providerId="ADAL" clId="{66660FA7-B6EA-44E6-B0F0-5FE363482C07}" dt="2024-05-24T07:45:06.812" v="766"/>
          <ac:spMkLst>
            <pc:docMk/>
            <pc:sldMk cId="4080677082" sldId="358"/>
            <ac:spMk id="24" creationId="{039D5F02-C72C-797C-9A23-9AA70A5A1AF3}"/>
          </ac:spMkLst>
        </pc:spChg>
        <pc:spChg chg="mod">
          <ac:chgData name="Mikael TRONYO [Eurécia]" userId="9525cf11-7795-4ac4-b690-aa33f0d6ed1f" providerId="ADAL" clId="{66660FA7-B6EA-44E6-B0F0-5FE363482C07}" dt="2024-05-24T07:45:06.812" v="766"/>
          <ac:spMkLst>
            <pc:docMk/>
            <pc:sldMk cId="4080677082" sldId="358"/>
            <ac:spMk id="25" creationId="{3868D50D-BDB5-90BD-9CFB-A34CAD4E883F}"/>
          </ac:spMkLst>
        </pc:spChg>
        <pc:spChg chg="add mod">
          <ac:chgData name="Mikael TRONYO [Eurécia]" userId="9525cf11-7795-4ac4-b690-aa33f0d6ed1f" providerId="ADAL" clId="{66660FA7-B6EA-44E6-B0F0-5FE363482C07}" dt="2024-05-24T07:45:11.206" v="767" actId="1076"/>
          <ac:spMkLst>
            <pc:docMk/>
            <pc:sldMk cId="4080677082" sldId="358"/>
            <ac:spMk id="26" creationId="{1ACD14AD-FB3B-61F8-BE84-7BFCA46AFE57}"/>
          </ac:spMkLst>
        </pc:spChg>
        <pc:spChg chg="mod">
          <ac:chgData name="Mikael TRONYO [Eurécia]" userId="9525cf11-7795-4ac4-b690-aa33f0d6ed1f" providerId="ADAL" clId="{66660FA7-B6EA-44E6-B0F0-5FE363482C07}" dt="2024-05-24T07:45:15.183" v="768"/>
          <ac:spMkLst>
            <pc:docMk/>
            <pc:sldMk cId="4080677082" sldId="358"/>
            <ac:spMk id="28" creationId="{4AD0A0DA-7F4A-5A7A-6035-186321DE76FA}"/>
          </ac:spMkLst>
        </pc:spChg>
        <pc:spChg chg="mod">
          <ac:chgData name="Mikael TRONYO [Eurécia]" userId="9525cf11-7795-4ac4-b690-aa33f0d6ed1f" providerId="ADAL" clId="{66660FA7-B6EA-44E6-B0F0-5FE363482C07}" dt="2024-05-24T07:45:15.183" v="768"/>
          <ac:spMkLst>
            <pc:docMk/>
            <pc:sldMk cId="4080677082" sldId="358"/>
            <ac:spMk id="29" creationId="{C730E4A5-6C76-34AF-EAFF-3DB71DDE0CF2}"/>
          </ac:spMkLst>
        </pc:spChg>
        <pc:spChg chg="mod">
          <ac:chgData name="Mikael TRONYO [Eurécia]" userId="9525cf11-7795-4ac4-b690-aa33f0d6ed1f" providerId="ADAL" clId="{66660FA7-B6EA-44E6-B0F0-5FE363482C07}" dt="2024-05-24T07:45:15.183" v="768"/>
          <ac:spMkLst>
            <pc:docMk/>
            <pc:sldMk cId="4080677082" sldId="358"/>
            <ac:spMk id="30" creationId="{A659DA06-2AFE-6B3A-37D7-52F50C1D51CF}"/>
          </ac:spMkLst>
        </pc:spChg>
        <pc:spChg chg="add mod">
          <ac:chgData name="Mikael TRONYO [Eurécia]" userId="9525cf11-7795-4ac4-b690-aa33f0d6ed1f" providerId="ADAL" clId="{66660FA7-B6EA-44E6-B0F0-5FE363482C07}" dt="2024-05-24T08:02:36.289" v="956" actId="207"/>
          <ac:spMkLst>
            <pc:docMk/>
            <pc:sldMk cId="4080677082" sldId="358"/>
            <ac:spMk id="31" creationId="{9F15D178-EEFF-870A-2877-7E6261526A18}"/>
          </ac:spMkLst>
        </pc:spChg>
        <pc:spChg chg="mod">
          <ac:chgData name="Mikael TRONYO [Eurécia]" userId="9525cf11-7795-4ac4-b690-aa33f0d6ed1f" providerId="ADAL" clId="{66660FA7-B6EA-44E6-B0F0-5FE363482C07}" dt="2024-05-24T08:02:50.298" v="957"/>
          <ac:spMkLst>
            <pc:docMk/>
            <pc:sldMk cId="4080677082" sldId="358"/>
            <ac:spMk id="33" creationId="{CC31B5B5-A2A5-2BA1-5355-3F756A338B5E}"/>
          </ac:spMkLst>
        </pc:spChg>
        <pc:spChg chg="mod">
          <ac:chgData name="Mikael TRONYO [Eurécia]" userId="9525cf11-7795-4ac4-b690-aa33f0d6ed1f" providerId="ADAL" clId="{66660FA7-B6EA-44E6-B0F0-5FE363482C07}" dt="2024-05-24T08:02:50.298" v="957"/>
          <ac:spMkLst>
            <pc:docMk/>
            <pc:sldMk cId="4080677082" sldId="358"/>
            <ac:spMk id="34" creationId="{0A86B756-7870-5310-22B0-F0656EE8A5C5}"/>
          </ac:spMkLst>
        </pc:spChg>
        <pc:spChg chg="mod">
          <ac:chgData name="Mikael TRONYO [Eurécia]" userId="9525cf11-7795-4ac4-b690-aa33f0d6ed1f" providerId="ADAL" clId="{66660FA7-B6EA-44E6-B0F0-5FE363482C07}" dt="2024-05-24T08:02:50.298" v="957"/>
          <ac:spMkLst>
            <pc:docMk/>
            <pc:sldMk cId="4080677082" sldId="358"/>
            <ac:spMk id="35" creationId="{09DDA526-7AB3-01F0-F4AC-F93A4B8F4DB1}"/>
          </ac:spMkLst>
        </pc:spChg>
        <pc:spChg chg="mod">
          <ac:chgData name="Mikael TRONYO [Eurécia]" userId="9525cf11-7795-4ac4-b690-aa33f0d6ed1f" providerId="ADAL" clId="{66660FA7-B6EA-44E6-B0F0-5FE363482C07}" dt="2024-05-24T08:02:50.298" v="957"/>
          <ac:spMkLst>
            <pc:docMk/>
            <pc:sldMk cId="4080677082" sldId="358"/>
            <ac:spMk id="36" creationId="{DCBE452F-DAE9-BCD0-5FF9-7BD3083440F0}"/>
          </ac:spMkLst>
        </pc:spChg>
        <pc:spChg chg="mod">
          <ac:chgData name="Mikael TRONYO [Eurécia]" userId="9525cf11-7795-4ac4-b690-aa33f0d6ed1f" providerId="ADAL" clId="{66660FA7-B6EA-44E6-B0F0-5FE363482C07}" dt="2024-05-24T08:02:50.298" v="957"/>
          <ac:spMkLst>
            <pc:docMk/>
            <pc:sldMk cId="4080677082" sldId="358"/>
            <ac:spMk id="37" creationId="{F580BBB8-C5BE-A3C7-54CB-9AB1E08D271D}"/>
          </ac:spMkLst>
        </pc:spChg>
        <pc:spChg chg="mod">
          <ac:chgData name="Mikael TRONYO [Eurécia]" userId="9525cf11-7795-4ac4-b690-aa33f0d6ed1f" providerId="ADAL" clId="{66660FA7-B6EA-44E6-B0F0-5FE363482C07}" dt="2024-05-24T08:02:50.298" v="957"/>
          <ac:spMkLst>
            <pc:docMk/>
            <pc:sldMk cId="4080677082" sldId="358"/>
            <ac:spMk id="38" creationId="{5528AF1B-9D6C-1064-35F8-073537CB4F4C}"/>
          </ac:spMkLst>
        </pc:spChg>
        <pc:spChg chg="mod">
          <ac:chgData name="Mikael TRONYO [Eurécia]" userId="9525cf11-7795-4ac4-b690-aa33f0d6ed1f" providerId="ADAL" clId="{66660FA7-B6EA-44E6-B0F0-5FE363482C07}" dt="2024-05-24T08:02:50.298" v="957"/>
          <ac:spMkLst>
            <pc:docMk/>
            <pc:sldMk cId="4080677082" sldId="358"/>
            <ac:spMk id="39" creationId="{BDFCD934-E8AC-3E36-1B45-6CB5D60D85AE}"/>
          </ac:spMkLst>
        </pc:spChg>
        <pc:spChg chg="mod">
          <ac:chgData name="Mikael TRONYO [Eurécia]" userId="9525cf11-7795-4ac4-b690-aa33f0d6ed1f" providerId="ADAL" clId="{66660FA7-B6EA-44E6-B0F0-5FE363482C07}" dt="2024-05-24T08:02:50.298" v="957"/>
          <ac:spMkLst>
            <pc:docMk/>
            <pc:sldMk cId="4080677082" sldId="358"/>
            <ac:spMk id="40" creationId="{4AAC6737-F7C7-F723-B318-2D4D24AE7CF5}"/>
          </ac:spMkLst>
        </pc:spChg>
        <pc:spChg chg="mod">
          <ac:chgData name="Mikael TRONYO [Eurécia]" userId="9525cf11-7795-4ac4-b690-aa33f0d6ed1f" providerId="ADAL" clId="{66660FA7-B6EA-44E6-B0F0-5FE363482C07}" dt="2024-05-24T08:02:50.298" v="957"/>
          <ac:spMkLst>
            <pc:docMk/>
            <pc:sldMk cId="4080677082" sldId="358"/>
            <ac:spMk id="41" creationId="{9B1204E3-C408-FA14-403C-D9130BAE6C30}"/>
          </ac:spMkLst>
        </pc:spChg>
        <pc:spChg chg="mod">
          <ac:chgData name="Mikael TRONYO [Eurécia]" userId="9525cf11-7795-4ac4-b690-aa33f0d6ed1f" providerId="ADAL" clId="{66660FA7-B6EA-44E6-B0F0-5FE363482C07}" dt="2024-05-24T08:02:50.298" v="957"/>
          <ac:spMkLst>
            <pc:docMk/>
            <pc:sldMk cId="4080677082" sldId="358"/>
            <ac:spMk id="42" creationId="{96AAE403-4BC5-B09D-84DC-6976D32845CA}"/>
          </ac:spMkLst>
        </pc:spChg>
        <pc:spChg chg="mod">
          <ac:chgData name="Mikael TRONYO [Eurécia]" userId="9525cf11-7795-4ac4-b690-aa33f0d6ed1f" providerId="ADAL" clId="{66660FA7-B6EA-44E6-B0F0-5FE363482C07}" dt="2024-05-24T08:02:50.298" v="957"/>
          <ac:spMkLst>
            <pc:docMk/>
            <pc:sldMk cId="4080677082" sldId="358"/>
            <ac:spMk id="43" creationId="{DDE4D6AC-8702-783C-CB5C-6438871F6FF9}"/>
          </ac:spMkLst>
        </pc:spChg>
        <pc:spChg chg="mod">
          <ac:chgData name="Mikael TRONYO [Eurécia]" userId="9525cf11-7795-4ac4-b690-aa33f0d6ed1f" providerId="ADAL" clId="{66660FA7-B6EA-44E6-B0F0-5FE363482C07}" dt="2024-05-24T08:02:50.298" v="957"/>
          <ac:spMkLst>
            <pc:docMk/>
            <pc:sldMk cId="4080677082" sldId="358"/>
            <ac:spMk id="44" creationId="{B7858574-D256-AE39-3067-B3856FA558D4}"/>
          </ac:spMkLst>
        </pc:spChg>
        <pc:spChg chg="mod">
          <ac:chgData name="Mikael TRONYO [Eurécia]" userId="9525cf11-7795-4ac4-b690-aa33f0d6ed1f" providerId="ADAL" clId="{66660FA7-B6EA-44E6-B0F0-5FE363482C07}" dt="2024-05-24T08:02:50.298" v="957"/>
          <ac:spMkLst>
            <pc:docMk/>
            <pc:sldMk cId="4080677082" sldId="358"/>
            <ac:spMk id="45" creationId="{C8F09D21-BC20-0071-5EF1-8F3B20F279BC}"/>
          </ac:spMkLst>
        </pc:spChg>
        <pc:spChg chg="mod">
          <ac:chgData name="Mikael TRONYO [Eurécia]" userId="9525cf11-7795-4ac4-b690-aa33f0d6ed1f" providerId="ADAL" clId="{66660FA7-B6EA-44E6-B0F0-5FE363482C07}" dt="2024-05-24T08:02:50.298" v="957"/>
          <ac:spMkLst>
            <pc:docMk/>
            <pc:sldMk cId="4080677082" sldId="358"/>
            <ac:spMk id="46" creationId="{2DB619C0-BF35-C988-84AC-E99DA914B0B6}"/>
          </ac:spMkLst>
        </pc:spChg>
        <pc:spChg chg="mod">
          <ac:chgData name="Mikael TRONYO [Eurécia]" userId="9525cf11-7795-4ac4-b690-aa33f0d6ed1f" providerId="ADAL" clId="{66660FA7-B6EA-44E6-B0F0-5FE363482C07}" dt="2024-05-24T08:02:50.298" v="957"/>
          <ac:spMkLst>
            <pc:docMk/>
            <pc:sldMk cId="4080677082" sldId="358"/>
            <ac:spMk id="47" creationId="{9FF3C77E-430F-F625-EA5F-85821DD678BE}"/>
          </ac:spMkLst>
        </pc:spChg>
        <pc:spChg chg="mod">
          <ac:chgData name="Mikael TRONYO [Eurécia]" userId="9525cf11-7795-4ac4-b690-aa33f0d6ed1f" providerId="ADAL" clId="{66660FA7-B6EA-44E6-B0F0-5FE363482C07}" dt="2024-05-24T08:02:50.298" v="957"/>
          <ac:spMkLst>
            <pc:docMk/>
            <pc:sldMk cId="4080677082" sldId="358"/>
            <ac:spMk id="48" creationId="{D8B860DC-754A-8B9B-28AD-0483BAD0678F}"/>
          </ac:spMkLst>
        </pc:spChg>
        <pc:spChg chg="mod">
          <ac:chgData name="Mikael TRONYO [Eurécia]" userId="9525cf11-7795-4ac4-b690-aa33f0d6ed1f" providerId="ADAL" clId="{66660FA7-B6EA-44E6-B0F0-5FE363482C07}" dt="2024-05-24T08:02:50.298" v="957"/>
          <ac:spMkLst>
            <pc:docMk/>
            <pc:sldMk cId="4080677082" sldId="358"/>
            <ac:spMk id="49" creationId="{F29BCDAC-38E4-A66C-375D-26CD5FFC25FA}"/>
          </ac:spMkLst>
        </pc:spChg>
        <pc:spChg chg="mod">
          <ac:chgData name="Mikael TRONYO [Eurécia]" userId="9525cf11-7795-4ac4-b690-aa33f0d6ed1f" providerId="ADAL" clId="{66660FA7-B6EA-44E6-B0F0-5FE363482C07}" dt="2024-05-24T08:02:50.298" v="957"/>
          <ac:spMkLst>
            <pc:docMk/>
            <pc:sldMk cId="4080677082" sldId="358"/>
            <ac:spMk id="50" creationId="{24BA0ED7-CDBF-D600-5CF1-15976C31215A}"/>
          </ac:spMkLst>
        </pc:spChg>
        <pc:spChg chg="mod">
          <ac:chgData name="Mikael TRONYO [Eurécia]" userId="9525cf11-7795-4ac4-b690-aa33f0d6ed1f" providerId="ADAL" clId="{66660FA7-B6EA-44E6-B0F0-5FE363482C07}" dt="2024-05-24T08:02:50.298" v="957"/>
          <ac:spMkLst>
            <pc:docMk/>
            <pc:sldMk cId="4080677082" sldId="358"/>
            <ac:spMk id="51" creationId="{90D12E00-0E92-6B78-132F-975C800E6924}"/>
          </ac:spMkLst>
        </pc:spChg>
        <pc:spChg chg="mod">
          <ac:chgData name="Mikael TRONYO [Eurécia]" userId="9525cf11-7795-4ac4-b690-aa33f0d6ed1f" providerId="ADAL" clId="{66660FA7-B6EA-44E6-B0F0-5FE363482C07}" dt="2024-05-24T08:02:50.298" v="957"/>
          <ac:spMkLst>
            <pc:docMk/>
            <pc:sldMk cId="4080677082" sldId="358"/>
            <ac:spMk id="52" creationId="{E76CC7B0-4A68-4376-2A7E-284A13662969}"/>
          </ac:spMkLst>
        </pc:spChg>
        <pc:spChg chg="mod">
          <ac:chgData name="Mikael TRONYO [Eurécia]" userId="9525cf11-7795-4ac4-b690-aa33f0d6ed1f" providerId="ADAL" clId="{66660FA7-B6EA-44E6-B0F0-5FE363482C07}" dt="2024-05-24T08:02:50.298" v="957"/>
          <ac:spMkLst>
            <pc:docMk/>
            <pc:sldMk cId="4080677082" sldId="358"/>
            <ac:spMk id="53" creationId="{D59D0218-42E7-5C1A-97FB-56A485362711}"/>
          </ac:spMkLst>
        </pc:spChg>
        <pc:spChg chg="mod">
          <ac:chgData name="Mikael TRONYO [Eurécia]" userId="9525cf11-7795-4ac4-b690-aa33f0d6ed1f" providerId="ADAL" clId="{66660FA7-B6EA-44E6-B0F0-5FE363482C07}" dt="2024-05-24T08:02:50.298" v="957"/>
          <ac:spMkLst>
            <pc:docMk/>
            <pc:sldMk cId="4080677082" sldId="358"/>
            <ac:spMk id="54" creationId="{7999DFA6-D3AF-A7F5-0276-CC731B54E411}"/>
          </ac:spMkLst>
        </pc:spChg>
        <pc:spChg chg="mod">
          <ac:chgData name="Mikael TRONYO [Eurécia]" userId="9525cf11-7795-4ac4-b690-aa33f0d6ed1f" providerId="ADAL" clId="{66660FA7-B6EA-44E6-B0F0-5FE363482C07}" dt="2024-05-24T08:02:50.298" v="957"/>
          <ac:spMkLst>
            <pc:docMk/>
            <pc:sldMk cId="4080677082" sldId="358"/>
            <ac:spMk id="55" creationId="{8FB177A0-0030-DC42-AEC1-93B8CC7EDC98}"/>
          </ac:spMkLst>
        </pc:spChg>
        <pc:spChg chg="mod">
          <ac:chgData name="Mikael TRONYO [Eurécia]" userId="9525cf11-7795-4ac4-b690-aa33f0d6ed1f" providerId="ADAL" clId="{66660FA7-B6EA-44E6-B0F0-5FE363482C07}" dt="2024-05-24T08:02:50.298" v="957"/>
          <ac:spMkLst>
            <pc:docMk/>
            <pc:sldMk cId="4080677082" sldId="358"/>
            <ac:spMk id="56" creationId="{BD902669-F08E-86E1-453A-CFB74FF28BC7}"/>
          </ac:spMkLst>
        </pc:spChg>
        <pc:spChg chg="mod">
          <ac:chgData name="Mikael TRONYO [Eurécia]" userId="9525cf11-7795-4ac4-b690-aa33f0d6ed1f" providerId="ADAL" clId="{66660FA7-B6EA-44E6-B0F0-5FE363482C07}" dt="2024-05-24T08:02:50.298" v="957"/>
          <ac:spMkLst>
            <pc:docMk/>
            <pc:sldMk cId="4080677082" sldId="358"/>
            <ac:spMk id="57" creationId="{B0FF8FC2-DB4F-3D8B-9E85-30C659FA262B}"/>
          </ac:spMkLst>
        </pc:spChg>
        <pc:spChg chg="mod">
          <ac:chgData name="Mikael TRONYO [Eurécia]" userId="9525cf11-7795-4ac4-b690-aa33f0d6ed1f" providerId="ADAL" clId="{66660FA7-B6EA-44E6-B0F0-5FE363482C07}" dt="2024-05-24T08:02:50.298" v="957"/>
          <ac:spMkLst>
            <pc:docMk/>
            <pc:sldMk cId="4080677082" sldId="358"/>
            <ac:spMk id="58" creationId="{1D8B0F5B-04FC-8041-DCD0-F4C8463F9CB3}"/>
          </ac:spMkLst>
        </pc:spChg>
        <pc:spChg chg="mod">
          <ac:chgData name="Mikael TRONYO [Eurécia]" userId="9525cf11-7795-4ac4-b690-aa33f0d6ed1f" providerId="ADAL" clId="{66660FA7-B6EA-44E6-B0F0-5FE363482C07}" dt="2024-05-24T08:02:50.298" v="957"/>
          <ac:spMkLst>
            <pc:docMk/>
            <pc:sldMk cId="4080677082" sldId="358"/>
            <ac:spMk id="59" creationId="{5FEF838C-BE2A-5D99-4681-68631EFCBC69}"/>
          </ac:spMkLst>
        </pc:spChg>
        <pc:spChg chg="mod">
          <ac:chgData name="Mikael TRONYO [Eurécia]" userId="9525cf11-7795-4ac4-b690-aa33f0d6ed1f" providerId="ADAL" clId="{66660FA7-B6EA-44E6-B0F0-5FE363482C07}" dt="2024-05-24T08:02:50.298" v="957"/>
          <ac:spMkLst>
            <pc:docMk/>
            <pc:sldMk cId="4080677082" sldId="358"/>
            <ac:spMk id="60" creationId="{F12DC6DA-C12C-2B6D-377A-507B2F0A14FA}"/>
          </ac:spMkLst>
        </pc:spChg>
        <pc:spChg chg="mod">
          <ac:chgData name="Mikael TRONYO [Eurécia]" userId="9525cf11-7795-4ac4-b690-aa33f0d6ed1f" providerId="ADAL" clId="{66660FA7-B6EA-44E6-B0F0-5FE363482C07}" dt="2024-05-24T08:02:50.298" v="957"/>
          <ac:spMkLst>
            <pc:docMk/>
            <pc:sldMk cId="4080677082" sldId="358"/>
            <ac:spMk id="61" creationId="{63B6B54C-0156-2E82-897D-217DC2142AD8}"/>
          </ac:spMkLst>
        </pc:spChg>
        <pc:spChg chg="mod">
          <ac:chgData name="Mikael TRONYO [Eurécia]" userId="9525cf11-7795-4ac4-b690-aa33f0d6ed1f" providerId="ADAL" clId="{66660FA7-B6EA-44E6-B0F0-5FE363482C07}" dt="2024-05-24T08:02:50.298" v="957"/>
          <ac:spMkLst>
            <pc:docMk/>
            <pc:sldMk cId="4080677082" sldId="358"/>
            <ac:spMk id="62" creationId="{32BD3F0F-4E19-4623-6F41-D7492E7540BB}"/>
          </ac:spMkLst>
        </pc:spChg>
        <pc:spChg chg="mod">
          <ac:chgData name="Mikael TRONYO [Eurécia]" userId="9525cf11-7795-4ac4-b690-aa33f0d6ed1f" providerId="ADAL" clId="{66660FA7-B6EA-44E6-B0F0-5FE363482C07}" dt="2024-05-24T08:02:50.298" v="957"/>
          <ac:spMkLst>
            <pc:docMk/>
            <pc:sldMk cId="4080677082" sldId="358"/>
            <ac:spMk id="63" creationId="{2EF2051E-79BC-4528-5BAB-60FF1BD2E28A}"/>
          </ac:spMkLst>
        </pc:spChg>
        <pc:spChg chg="mod">
          <ac:chgData name="Mikael TRONYO [Eurécia]" userId="9525cf11-7795-4ac4-b690-aa33f0d6ed1f" providerId="ADAL" clId="{66660FA7-B6EA-44E6-B0F0-5FE363482C07}" dt="2024-05-24T08:02:50.298" v="957"/>
          <ac:spMkLst>
            <pc:docMk/>
            <pc:sldMk cId="4080677082" sldId="358"/>
            <ac:spMk id="64" creationId="{D0E3B601-C476-921B-33C2-3D40FCE32A4F}"/>
          </ac:spMkLst>
        </pc:spChg>
        <pc:spChg chg="mod">
          <ac:chgData name="Mikael TRONYO [Eurécia]" userId="9525cf11-7795-4ac4-b690-aa33f0d6ed1f" providerId="ADAL" clId="{66660FA7-B6EA-44E6-B0F0-5FE363482C07}" dt="2024-05-24T08:02:50.298" v="957"/>
          <ac:spMkLst>
            <pc:docMk/>
            <pc:sldMk cId="4080677082" sldId="358"/>
            <ac:spMk id="65" creationId="{080E6B00-2E26-2EFE-6814-472CE36E94D7}"/>
          </ac:spMkLst>
        </pc:spChg>
        <pc:spChg chg="mod">
          <ac:chgData name="Mikael TRONYO [Eurécia]" userId="9525cf11-7795-4ac4-b690-aa33f0d6ed1f" providerId="ADAL" clId="{66660FA7-B6EA-44E6-B0F0-5FE363482C07}" dt="2024-05-24T08:02:50.298" v="957"/>
          <ac:spMkLst>
            <pc:docMk/>
            <pc:sldMk cId="4080677082" sldId="358"/>
            <ac:spMk id="66" creationId="{94281512-A07C-E736-EA76-D293CA1ECCAA}"/>
          </ac:spMkLst>
        </pc:spChg>
        <pc:spChg chg="mod">
          <ac:chgData name="Mikael TRONYO [Eurécia]" userId="9525cf11-7795-4ac4-b690-aa33f0d6ed1f" providerId="ADAL" clId="{66660FA7-B6EA-44E6-B0F0-5FE363482C07}" dt="2024-05-24T08:02:50.298" v="957"/>
          <ac:spMkLst>
            <pc:docMk/>
            <pc:sldMk cId="4080677082" sldId="358"/>
            <ac:spMk id="67" creationId="{6A02CF44-36C5-8E67-DE6D-A68D5138D3AE}"/>
          </ac:spMkLst>
        </pc:spChg>
        <pc:spChg chg="mod">
          <ac:chgData name="Mikael TRONYO [Eurécia]" userId="9525cf11-7795-4ac4-b690-aa33f0d6ed1f" providerId="ADAL" clId="{66660FA7-B6EA-44E6-B0F0-5FE363482C07}" dt="2024-05-24T08:02:50.298" v="957"/>
          <ac:spMkLst>
            <pc:docMk/>
            <pc:sldMk cId="4080677082" sldId="358"/>
            <ac:spMk id="68" creationId="{5BFA91D6-C12E-57A3-3F06-4B86710203AC}"/>
          </ac:spMkLst>
        </pc:spChg>
        <pc:spChg chg="mod">
          <ac:chgData name="Mikael TRONYO [Eurécia]" userId="9525cf11-7795-4ac4-b690-aa33f0d6ed1f" providerId="ADAL" clId="{66660FA7-B6EA-44E6-B0F0-5FE363482C07}" dt="2024-05-24T08:02:50.298" v="957"/>
          <ac:spMkLst>
            <pc:docMk/>
            <pc:sldMk cId="4080677082" sldId="358"/>
            <ac:spMk id="69" creationId="{9457824D-08A3-4B2A-9E5A-1BCA329CDF1A}"/>
          </ac:spMkLst>
        </pc:spChg>
        <pc:spChg chg="mod">
          <ac:chgData name="Mikael TRONYO [Eurécia]" userId="9525cf11-7795-4ac4-b690-aa33f0d6ed1f" providerId="ADAL" clId="{66660FA7-B6EA-44E6-B0F0-5FE363482C07}" dt="2024-05-24T08:02:50.298" v="957"/>
          <ac:spMkLst>
            <pc:docMk/>
            <pc:sldMk cId="4080677082" sldId="358"/>
            <ac:spMk id="70" creationId="{3A83868B-18EC-A860-36C5-3722E17503D1}"/>
          </ac:spMkLst>
        </pc:spChg>
        <pc:spChg chg="mod">
          <ac:chgData name="Mikael TRONYO [Eurécia]" userId="9525cf11-7795-4ac4-b690-aa33f0d6ed1f" providerId="ADAL" clId="{66660FA7-B6EA-44E6-B0F0-5FE363482C07}" dt="2024-05-24T08:02:50.298" v="957"/>
          <ac:spMkLst>
            <pc:docMk/>
            <pc:sldMk cId="4080677082" sldId="358"/>
            <ac:spMk id="71" creationId="{AF1C839A-00C4-E14A-B2DC-090C8F0F66DB}"/>
          </ac:spMkLst>
        </pc:spChg>
        <pc:spChg chg="mod">
          <ac:chgData name="Mikael TRONYO [Eurécia]" userId="9525cf11-7795-4ac4-b690-aa33f0d6ed1f" providerId="ADAL" clId="{66660FA7-B6EA-44E6-B0F0-5FE363482C07}" dt="2024-05-24T08:02:50.298" v="957"/>
          <ac:spMkLst>
            <pc:docMk/>
            <pc:sldMk cId="4080677082" sldId="358"/>
            <ac:spMk id="72" creationId="{D952F164-13AF-40B0-21F0-E394CBE1DEDE}"/>
          </ac:spMkLst>
        </pc:spChg>
        <pc:spChg chg="mod">
          <ac:chgData name="Mikael TRONYO [Eurécia]" userId="9525cf11-7795-4ac4-b690-aa33f0d6ed1f" providerId="ADAL" clId="{66660FA7-B6EA-44E6-B0F0-5FE363482C07}" dt="2024-05-24T08:02:50.298" v="957"/>
          <ac:spMkLst>
            <pc:docMk/>
            <pc:sldMk cId="4080677082" sldId="358"/>
            <ac:spMk id="73" creationId="{278ABD99-C098-1980-92E8-CD18F8CABDAB}"/>
          </ac:spMkLst>
        </pc:spChg>
        <pc:spChg chg="mod">
          <ac:chgData name="Mikael TRONYO [Eurécia]" userId="9525cf11-7795-4ac4-b690-aa33f0d6ed1f" providerId="ADAL" clId="{66660FA7-B6EA-44E6-B0F0-5FE363482C07}" dt="2024-05-24T08:02:50.298" v="957"/>
          <ac:spMkLst>
            <pc:docMk/>
            <pc:sldMk cId="4080677082" sldId="358"/>
            <ac:spMk id="74" creationId="{4FCE667F-0FDB-980B-70E7-D0F712CD12A4}"/>
          </ac:spMkLst>
        </pc:spChg>
        <pc:spChg chg="mod">
          <ac:chgData name="Mikael TRONYO [Eurécia]" userId="9525cf11-7795-4ac4-b690-aa33f0d6ed1f" providerId="ADAL" clId="{66660FA7-B6EA-44E6-B0F0-5FE363482C07}" dt="2024-05-24T08:02:50.298" v="957"/>
          <ac:spMkLst>
            <pc:docMk/>
            <pc:sldMk cId="4080677082" sldId="358"/>
            <ac:spMk id="75" creationId="{5913F8F4-A433-1491-1114-CA3A6B65BEAE}"/>
          </ac:spMkLst>
        </pc:spChg>
        <pc:spChg chg="mod">
          <ac:chgData name="Mikael TRONYO [Eurécia]" userId="9525cf11-7795-4ac4-b690-aa33f0d6ed1f" providerId="ADAL" clId="{66660FA7-B6EA-44E6-B0F0-5FE363482C07}" dt="2024-05-24T08:02:50.298" v="957"/>
          <ac:spMkLst>
            <pc:docMk/>
            <pc:sldMk cId="4080677082" sldId="358"/>
            <ac:spMk id="76" creationId="{068D61F7-B241-8673-0921-173DE0EF65BF}"/>
          </ac:spMkLst>
        </pc:spChg>
        <pc:spChg chg="mod">
          <ac:chgData name="Mikael TRONYO [Eurécia]" userId="9525cf11-7795-4ac4-b690-aa33f0d6ed1f" providerId="ADAL" clId="{66660FA7-B6EA-44E6-B0F0-5FE363482C07}" dt="2024-05-24T08:02:50.298" v="957"/>
          <ac:spMkLst>
            <pc:docMk/>
            <pc:sldMk cId="4080677082" sldId="358"/>
            <ac:spMk id="77" creationId="{1866F425-5FA1-1A62-4477-6C8B09ED851B}"/>
          </ac:spMkLst>
        </pc:spChg>
        <pc:spChg chg="mod">
          <ac:chgData name="Mikael TRONYO [Eurécia]" userId="9525cf11-7795-4ac4-b690-aa33f0d6ed1f" providerId="ADAL" clId="{66660FA7-B6EA-44E6-B0F0-5FE363482C07}" dt="2024-05-24T08:02:50.298" v="957"/>
          <ac:spMkLst>
            <pc:docMk/>
            <pc:sldMk cId="4080677082" sldId="358"/>
            <ac:spMk id="78" creationId="{A828C8C8-CEC2-0B37-271C-1518566A506F}"/>
          </ac:spMkLst>
        </pc:spChg>
        <pc:spChg chg="mod">
          <ac:chgData name="Mikael TRONYO [Eurécia]" userId="9525cf11-7795-4ac4-b690-aa33f0d6ed1f" providerId="ADAL" clId="{66660FA7-B6EA-44E6-B0F0-5FE363482C07}" dt="2024-05-24T08:02:50.298" v="957"/>
          <ac:spMkLst>
            <pc:docMk/>
            <pc:sldMk cId="4080677082" sldId="358"/>
            <ac:spMk id="79" creationId="{E7879C85-7FBC-E0A2-E19A-E3C0657B5272}"/>
          </ac:spMkLst>
        </pc:spChg>
        <pc:spChg chg="mod">
          <ac:chgData name="Mikael TRONYO [Eurécia]" userId="9525cf11-7795-4ac4-b690-aa33f0d6ed1f" providerId="ADAL" clId="{66660FA7-B6EA-44E6-B0F0-5FE363482C07}" dt="2024-05-24T08:02:50.298" v="957"/>
          <ac:spMkLst>
            <pc:docMk/>
            <pc:sldMk cId="4080677082" sldId="358"/>
            <ac:spMk id="80" creationId="{9BB83665-8B21-1272-A72D-8431A3DECC79}"/>
          </ac:spMkLst>
        </pc:spChg>
        <pc:spChg chg="mod">
          <ac:chgData name="Mikael TRONYO [Eurécia]" userId="9525cf11-7795-4ac4-b690-aa33f0d6ed1f" providerId="ADAL" clId="{66660FA7-B6EA-44E6-B0F0-5FE363482C07}" dt="2024-05-24T08:02:50.298" v="957"/>
          <ac:spMkLst>
            <pc:docMk/>
            <pc:sldMk cId="4080677082" sldId="358"/>
            <ac:spMk id="81" creationId="{8F163B0A-98C2-5352-6B29-FF22F5BD295F}"/>
          </ac:spMkLst>
        </pc:spChg>
        <pc:spChg chg="mod">
          <ac:chgData name="Mikael TRONYO [Eurécia]" userId="9525cf11-7795-4ac4-b690-aa33f0d6ed1f" providerId="ADAL" clId="{66660FA7-B6EA-44E6-B0F0-5FE363482C07}" dt="2024-05-24T08:02:50.298" v="957"/>
          <ac:spMkLst>
            <pc:docMk/>
            <pc:sldMk cId="4080677082" sldId="358"/>
            <ac:spMk id="82" creationId="{BC29CD34-D239-780E-A161-9DFB1F025334}"/>
          </ac:spMkLst>
        </pc:spChg>
        <pc:spChg chg="mod">
          <ac:chgData name="Mikael TRONYO [Eurécia]" userId="9525cf11-7795-4ac4-b690-aa33f0d6ed1f" providerId="ADAL" clId="{66660FA7-B6EA-44E6-B0F0-5FE363482C07}" dt="2024-05-24T08:02:50.298" v="957"/>
          <ac:spMkLst>
            <pc:docMk/>
            <pc:sldMk cId="4080677082" sldId="358"/>
            <ac:spMk id="83" creationId="{2A1577F6-A98C-6807-DC4C-51FA8B95D64C}"/>
          </ac:spMkLst>
        </pc:spChg>
        <pc:spChg chg="mod">
          <ac:chgData name="Mikael TRONYO [Eurécia]" userId="9525cf11-7795-4ac4-b690-aa33f0d6ed1f" providerId="ADAL" clId="{66660FA7-B6EA-44E6-B0F0-5FE363482C07}" dt="2024-05-24T08:02:50.298" v="957"/>
          <ac:spMkLst>
            <pc:docMk/>
            <pc:sldMk cId="4080677082" sldId="358"/>
            <ac:spMk id="84" creationId="{593C2894-968A-7B4D-3EF0-9B92D7BAFB3F}"/>
          </ac:spMkLst>
        </pc:spChg>
        <pc:spChg chg="mod">
          <ac:chgData name="Mikael TRONYO [Eurécia]" userId="9525cf11-7795-4ac4-b690-aa33f0d6ed1f" providerId="ADAL" clId="{66660FA7-B6EA-44E6-B0F0-5FE363482C07}" dt="2024-05-24T08:02:50.298" v="957"/>
          <ac:spMkLst>
            <pc:docMk/>
            <pc:sldMk cId="4080677082" sldId="358"/>
            <ac:spMk id="85" creationId="{47F3FE3A-56DE-F5BF-A58B-A946EAA2D9B9}"/>
          </ac:spMkLst>
        </pc:spChg>
        <pc:grpChg chg="mod">
          <ac:chgData name="Mikael TRONYO [Eurécia]" userId="9525cf11-7795-4ac4-b690-aa33f0d6ed1f" providerId="ADAL" clId="{66660FA7-B6EA-44E6-B0F0-5FE363482C07}" dt="2024-05-24T08:03:00.560" v="961" actId="1076"/>
          <ac:grpSpMkLst>
            <pc:docMk/>
            <pc:sldMk cId="4080677082" sldId="358"/>
            <ac:grpSpMk id="8" creationId="{4ABB8C71-C7BC-0513-6411-BB7AD44BBB3F}"/>
          </ac:grpSpMkLst>
        </pc:grpChg>
        <pc:grpChg chg="add mod">
          <ac:chgData name="Mikael TRONYO [Eurécia]" userId="9525cf11-7795-4ac4-b690-aa33f0d6ed1f" providerId="ADAL" clId="{66660FA7-B6EA-44E6-B0F0-5FE363482C07}" dt="2024-05-24T07:42:58.362" v="745" actId="688"/>
          <ac:grpSpMkLst>
            <pc:docMk/>
            <pc:sldMk cId="4080677082" sldId="358"/>
            <ac:grpSpMk id="12" creationId="{FD41B029-A66A-97F2-CD24-F570390CDC4B}"/>
          </ac:grpSpMkLst>
        </pc:grpChg>
        <pc:grpChg chg="add mod">
          <ac:chgData name="Mikael TRONYO [Eurécia]" userId="9525cf11-7795-4ac4-b690-aa33f0d6ed1f" providerId="ADAL" clId="{66660FA7-B6EA-44E6-B0F0-5FE363482C07}" dt="2024-05-24T07:45:11.206" v="767" actId="1076"/>
          <ac:grpSpMkLst>
            <pc:docMk/>
            <pc:sldMk cId="4080677082" sldId="358"/>
            <ac:grpSpMk id="22" creationId="{FC6BF0C6-A295-342C-6689-FB0CECE24BDC}"/>
          </ac:grpSpMkLst>
        </pc:grpChg>
        <pc:grpChg chg="add mod">
          <ac:chgData name="Mikael TRONYO [Eurécia]" userId="9525cf11-7795-4ac4-b690-aa33f0d6ed1f" providerId="ADAL" clId="{66660FA7-B6EA-44E6-B0F0-5FE363482C07}" dt="2024-05-24T07:45:22.270" v="772" actId="1076"/>
          <ac:grpSpMkLst>
            <pc:docMk/>
            <pc:sldMk cId="4080677082" sldId="358"/>
            <ac:grpSpMk id="27" creationId="{49B9B3A7-97A4-2DC2-F2E7-6A4D65D80F84}"/>
          </ac:grpSpMkLst>
        </pc:grpChg>
        <pc:grpChg chg="add mod">
          <ac:chgData name="Mikael TRONYO [Eurécia]" userId="9525cf11-7795-4ac4-b690-aa33f0d6ed1f" providerId="ADAL" clId="{66660FA7-B6EA-44E6-B0F0-5FE363482C07}" dt="2024-05-24T08:03:13.189" v="965" actId="1076"/>
          <ac:grpSpMkLst>
            <pc:docMk/>
            <pc:sldMk cId="4080677082" sldId="358"/>
            <ac:grpSpMk id="32" creationId="{E38127A9-41F3-8C75-916E-F7F0E6063FB1}"/>
          </ac:grpSpMkLst>
        </pc:grpChg>
        <pc:picChg chg="del">
          <ac:chgData name="Mikael TRONYO [Eurécia]" userId="9525cf11-7795-4ac4-b690-aa33f0d6ed1f" providerId="ADAL" clId="{66660FA7-B6EA-44E6-B0F0-5FE363482C07}" dt="2024-05-24T07:41:32.135" v="719" actId="478"/>
          <ac:picMkLst>
            <pc:docMk/>
            <pc:sldMk cId="4080677082" sldId="358"/>
            <ac:picMk id="14" creationId="{91A3C790-EF04-C9E3-F7EF-4413C15A5D14}"/>
          </ac:picMkLst>
        </pc:picChg>
        <pc:picChg chg="del">
          <ac:chgData name="Mikael TRONYO [Eurécia]" userId="9525cf11-7795-4ac4-b690-aa33f0d6ed1f" providerId="ADAL" clId="{66660FA7-B6EA-44E6-B0F0-5FE363482C07}" dt="2024-05-24T07:41:31.612" v="718" actId="478"/>
          <ac:picMkLst>
            <pc:docMk/>
            <pc:sldMk cId="4080677082" sldId="358"/>
            <ac:picMk id="16" creationId="{24E1C24F-C526-DF7B-88A1-CAD71C35D59C}"/>
          </ac:picMkLst>
        </pc:picChg>
        <pc:picChg chg="mod">
          <ac:chgData name="Mikael TRONYO [Eurécia]" userId="9525cf11-7795-4ac4-b690-aa33f0d6ed1f" providerId="ADAL" clId="{66660FA7-B6EA-44E6-B0F0-5FE363482C07}" dt="2024-05-24T07:43:57.250" v="753" actId="108"/>
          <ac:picMkLst>
            <pc:docMk/>
            <pc:sldMk cId="4080677082" sldId="358"/>
            <ac:picMk id="18" creationId="{CBF2C0CC-831B-9CDD-5E82-5A8CF6CA4768}"/>
          </ac:picMkLst>
        </pc:picChg>
        <pc:picChg chg="add mod modCrop">
          <ac:chgData name="Mikael TRONYO [Eurécia]" userId="9525cf11-7795-4ac4-b690-aa33f0d6ed1f" providerId="ADAL" clId="{66660FA7-B6EA-44E6-B0F0-5FE363482C07}" dt="2024-05-24T07:45:17.546" v="771" actId="1076"/>
          <ac:picMkLst>
            <pc:docMk/>
            <pc:sldMk cId="4080677082" sldId="358"/>
            <ac:picMk id="20" creationId="{7C2AF9AD-47AB-D871-87C8-EC8735E985DC}"/>
          </ac:picMkLst>
        </pc:picChg>
      </pc:sldChg>
      <pc:sldChg chg="addSp delSp modSp add mod">
        <pc:chgData name="Mikael TRONYO [Eurécia]" userId="9525cf11-7795-4ac4-b690-aa33f0d6ed1f" providerId="ADAL" clId="{66660FA7-B6EA-44E6-B0F0-5FE363482C07}" dt="2024-05-27T12:29:55.230" v="1779" actId="164"/>
        <pc:sldMkLst>
          <pc:docMk/>
          <pc:sldMk cId="404714095" sldId="359"/>
        </pc:sldMkLst>
        <pc:spChg chg="mod">
          <ac:chgData name="Mikael TRONYO [Eurécia]" userId="9525cf11-7795-4ac4-b690-aa33f0d6ed1f" providerId="ADAL" clId="{66660FA7-B6EA-44E6-B0F0-5FE363482C07}" dt="2024-05-27T11:53:36.399" v="1439" actId="1076"/>
          <ac:spMkLst>
            <pc:docMk/>
            <pc:sldMk cId="404714095" sldId="359"/>
            <ac:spMk id="2" creationId="{E1822458-B951-D9D8-D447-5142C616D684}"/>
          </ac:spMkLst>
        </pc:spChg>
        <pc:spChg chg="mod">
          <ac:chgData name="Mikael TRONYO [Eurécia]" userId="9525cf11-7795-4ac4-b690-aa33f0d6ed1f" providerId="ADAL" clId="{66660FA7-B6EA-44E6-B0F0-5FE363482C07}" dt="2024-05-27T11:41:17.586" v="1165" actId="108"/>
          <ac:spMkLst>
            <pc:docMk/>
            <pc:sldMk cId="404714095" sldId="359"/>
            <ac:spMk id="3" creationId="{06A43D7B-6D83-5D1E-0DFB-1C11719B942B}"/>
          </ac:spMkLst>
        </pc:spChg>
        <pc:spChg chg="add del mod">
          <ac:chgData name="Mikael TRONYO [Eurécia]" userId="9525cf11-7795-4ac4-b690-aa33f0d6ed1f" providerId="ADAL" clId="{66660FA7-B6EA-44E6-B0F0-5FE363482C07}" dt="2024-05-27T11:43:33.078" v="1191" actId="478"/>
          <ac:spMkLst>
            <pc:docMk/>
            <pc:sldMk cId="404714095" sldId="359"/>
            <ac:spMk id="6" creationId="{4F69570C-4E46-9AFD-F50D-E63CDBCD4C59}"/>
          </ac:spMkLst>
        </pc:spChg>
        <pc:spChg chg="del mod">
          <ac:chgData name="Mikael TRONYO [Eurécia]" userId="9525cf11-7795-4ac4-b690-aa33f0d6ed1f" providerId="ADAL" clId="{66660FA7-B6EA-44E6-B0F0-5FE363482C07}" dt="2024-05-27T11:42:36.510" v="1182" actId="478"/>
          <ac:spMkLst>
            <pc:docMk/>
            <pc:sldMk cId="404714095" sldId="359"/>
            <ac:spMk id="9" creationId="{69385ACA-77E5-334D-0930-47155E1AFAB7}"/>
          </ac:spMkLst>
        </pc:spChg>
        <pc:spChg chg="mod">
          <ac:chgData name="Mikael TRONYO [Eurécia]" userId="9525cf11-7795-4ac4-b690-aa33f0d6ed1f" providerId="ADAL" clId="{66660FA7-B6EA-44E6-B0F0-5FE363482C07}" dt="2024-05-27T11:51:20.503" v="1413"/>
          <ac:spMkLst>
            <pc:docMk/>
            <pc:sldMk cId="404714095" sldId="359"/>
            <ac:spMk id="10" creationId="{22853DFA-1F9D-8E9C-1F2A-75D84A500EFC}"/>
          </ac:spMkLst>
        </pc:spChg>
        <pc:spChg chg="mod">
          <ac:chgData name="Mikael TRONYO [Eurécia]" userId="9525cf11-7795-4ac4-b690-aa33f0d6ed1f" providerId="ADAL" clId="{66660FA7-B6EA-44E6-B0F0-5FE363482C07}" dt="2024-05-27T11:51:20.503" v="1413"/>
          <ac:spMkLst>
            <pc:docMk/>
            <pc:sldMk cId="404714095" sldId="359"/>
            <ac:spMk id="12" creationId="{80C51D33-2E1C-3F56-F6EA-E8CE5D2E577B}"/>
          </ac:spMkLst>
        </pc:spChg>
        <pc:spChg chg="mod">
          <ac:chgData name="Mikael TRONYO [Eurécia]" userId="9525cf11-7795-4ac4-b690-aa33f0d6ed1f" providerId="ADAL" clId="{66660FA7-B6EA-44E6-B0F0-5FE363482C07}" dt="2024-05-27T11:51:20.503" v="1413"/>
          <ac:spMkLst>
            <pc:docMk/>
            <pc:sldMk cId="404714095" sldId="359"/>
            <ac:spMk id="13" creationId="{83EFC33E-88A9-C628-3CC8-C0DA0CFA33D3}"/>
          </ac:spMkLst>
        </pc:spChg>
        <pc:spChg chg="mod">
          <ac:chgData name="Mikael TRONYO [Eurécia]" userId="9525cf11-7795-4ac4-b690-aa33f0d6ed1f" providerId="ADAL" clId="{66660FA7-B6EA-44E6-B0F0-5FE363482C07}" dt="2024-05-27T11:51:20.503" v="1413"/>
          <ac:spMkLst>
            <pc:docMk/>
            <pc:sldMk cId="404714095" sldId="359"/>
            <ac:spMk id="14" creationId="{DAFBE189-B6D6-6CC9-73FE-A19AD1A88FEC}"/>
          </ac:spMkLst>
        </pc:spChg>
        <pc:spChg chg="mod">
          <ac:chgData name="Mikael TRONYO [Eurécia]" userId="9525cf11-7795-4ac4-b690-aa33f0d6ed1f" providerId="ADAL" clId="{66660FA7-B6EA-44E6-B0F0-5FE363482C07}" dt="2024-05-27T11:51:20.503" v="1413"/>
          <ac:spMkLst>
            <pc:docMk/>
            <pc:sldMk cId="404714095" sldId="359"/>
            <ac:spMk id="15" creationId="{3FD31D1A-12CF-02B0-D091-14A08A1D635F}"/>
          </ac:spMkLst>
        </pc:spChg>
        <pc:spChg chg="mod">
          <ac:chgData name="Mikael TRONYO [Eurécia]" userId="9525cf11-7795-4ac4-b690-aa33f0d6ed1f" providerId="ADAL" clId="{66660FA7-B6EA-44E6-B0F0-5FE363482C07}" dt="2024-05-27T11:51:20.503" v="1413"/>
          <ac:spMkLst>
            <pc:docMk/>
            <pc:sldMk cId="404714095" sldId="359"/>
            <ac:spMk id="16" creationId="{8E797A8B-6315-53EB-4C12-21F4E1B0D1C0}"/>
          </ac:spMkLst>
        </pc:spChg>
        <pc:spChg chg="mod">
          <ac:chgData name="Mikael TRONYO [Eurécia]" userId="9525cf11-7795-4ac4-b690-aa33f0d6ed1f" providerId="ADAL" clId="{66660FA7-B6EA-44E6-B0F0-5FE363482C07}" dt="2024-05-27T11:51:20.503" v="1413"/>
          <ac:spMkLst>
            <pc:docMk/>
            <pc:sldMk cId="404714095" sldId="359"/>
            <ac:spMk id="17" creationId="{6CD8E3C2-48D1-74ED-B983-D7E0C1FDEE6F}"/>
          </ac:spMkLst>
        </pc:spChg>
        <pc:spChg chg="mod">
          <ac:chgData name="Mikael TRONYO [Eurécia]" userId="9525cf11-7795-4ac4-b690-aa33f0d6ed1f" providerId="ADAL" clId="{66660FA7-B6EA-44E6-B0F0-5FE363482C07}" dt="2024-05-27T11:51:20.503" v="1413"/>
          <ac:spMkLst>
            <pc:docMk/>
            <pc:sldMk cId="404714095" sldId="359"/>
            <ac:spMk id="18" creationId="{15C754ED-2014-53C2-2B87-D000E9DE9016}"/>
          </ac:spMkLst>
        </pc:spChg>
        <pc:spChg chg="mod">
          <ac:chgData name="Mikael TRONYO [Eurécia]" userId="9525cf11-7795-4ac4-b690-aa33f0d6ed1f" providerId="ADAL" clId="{66660FA7-B6EA-44E6-B0F0-5FE363482C07}" dt="2024-05-27T11:51:20.503" v="1413"/>
          <ac:spMkLst>
            <pc:docMk/>
            <pc:sldMk cId="404714095" sldId="359"/>
            <ac:spMk id="19" creationId="{11B8804E-F795-2329-67BD-5B038CA4E0A7}"/>
          </ac:spMkLst>
        </pc:spChg>
        <pc:spChg chg="mod">
          <ac:chgData name="Mikael TRONYO [Eurécia]" userId="9525cf11-7795-4ac4-b690-aa33f0d6ed1f" providerId="ADAL" clId="{66660FA7-B6EA-44E6-B0F0-5FE363482C07}" dt="2024-05-27T11:51:20.503" v="1413"/>
          <ac:spMkLst>
            <pc:docMk/>
            <pc:sldMk cId="404714095" sldId="359"/>
            <ac:spMk id="20" creationId="{D60AB788-19CE-0F99-E98A-37C5F6223CD1}"/>
          </ac:spMkLst>
        </pc:spChg>
        <pc:spChg chg="mod">
          <ac:chgData name="Mikael TRONYO [Eurécia]" userId="9525cf11-7795-4ac4-b690-aa33f0d6ed1f" providerId="ADAL" clId="{66660FA7-B6EA-44E6-B0F0-5FE363482C07}" dt="2024-05-27T11:51:20.503" v="1413"/>
          <ac:spMkLst>
            <pc:docMk/>
            <pc:sldMk cId="404714095" sldId="359"/>
            <ac:spMk id="21" creationId="{1653E55B-BD2F-0A93-E09D-C0A7FECB3107}"/>
          </ac:spMkLst>
        </pc:spChg>
        <pc:spChg chg="mod">
          <ac:chgData name="Mikael TRONYO [Eurécia]" userId="9525cf11-7795-4ac4-b690-aa33f0d6ed1f" providerId="ADAL" clId="{66660FA7-B6EA-44E6-B0F0-5FE363482C07}" dt="2024-05-27T11:51:20.503" v="1413"/>
          <ac:spMkLst>
            <pc:docMk/>
            <pc:sldMk cId="404714095" sldId="359"/>
            <ac:spMk id="22" creationId="{79BF964F-4692-5158-C41D-A809F5744CEE}"/>
          </ac:spMkLst>
        </pc:spChg>
        <pc:spChg chg="mod">
          <ac:chgData name="Mikael TRONYO [Eurécia]" userId="9525cf11-7795-4ac4-b690-aa33f0d6ed1f" providerId="ADAL" clId="{66660FA7-B6EA-44E6-B0F0-5FE363482C07}" dt="2024-05-27T11:51:20.503" v="1413"/>
          <ac:spMkLst>
            <pc:docMk/>
            <pc:sldMk cId="404714095" sldId="359"/>
            <ac:spMk id="23" creationId="{817B41EE-316E-838C-3F1B-4864433DE5E1}"/>
          </ac:spMkLst>
        </pc:spChg>
        <pc:spChg chg="mod">
          <ac:chgData name="Mikael TRONYO [Eurécia]" userId="9525cf11-7795-4ac4-b690-aa33f0d6ed1f" providerId="ADAL" clId="{66660FA7-B6EA-44E6-B0F0-5FE363482C07}" dt="2024-05-27T11:51:20.503" v="1413"/>
          <ac:spMkLst>
            <pc:docMk/>
            <pc:sldMk cId="404714095" sldId="359"/>
            <ac:spMk id="24" creationId="{9395622D-160C-D5A1-1D4D-E0249FE859A3}"/>
          </ac:spMkLst>
        </pc:spChg>
        <pc:spChg chg="mod">
          <ac:chgData name="Mikael TRONYO [Eurécia]" userId="9525cf11-7795-4ac4-b690-aa33f0d6ed1f" providerId="ADAL" clId="{66660FA7-B6EA-44E6-B0F0-5FE363482C07}" dt="2024-05-27T11:51:20.503" v="1413"/>
          <ac:spMkLst>
            <pc:docMk/>
            <pc:sldMk cId="404714095" sldId="359"/>
            <ac:spMk id="25" creationId="{309B8733-9037-91E0-BD0B-A46123E3A9A7}"/>
          </ac:spMkLst>
        </pc:spChg>
        <pc:spChg chg="mod">
          <ac:chgData name="Mikael TRONYO [Eurécia]" userId="9525cf11-7795-4ac4-b690-aa33f0d6ed1f" providerId="ADAL" clId="{66660FA7-B6EA-44E6-B0F0-5FE363482C07}" dt="2024-05-27T11:51:20.503" v="1413"/>
          <ac:spMkLst>
            <pc:docMk/>
            <pc:sldMk cId="404714095" sldId="359"/>
            <ac:spMk id="26" creationId="{434E7D2D-8D44-0F71-6404-5C4C40D566C5}"/>
          </ac:spMkLst>
        </pc:spChg>
        <pc:spChg chg="mod">
          <ac:chgData name="Mikael TRONYO [Eurécia]" userId="9525cf11-7795-4ac4-b690-aa33f0d6ed1f" providerId="ADAL" clId="{66660FA7-B6EA-44E6-B0F0-5FE363482C07}" dt="2024-05-27T11:51:20.503" v="1413"/>
          <ac:spMkLst>
            <pc:docMk/>
            <pc:sldMk cId="404714095" sldId="359"/>
            <ac:spMk id="27" creationId="{FA645B86-5E20-E5D5-0745-046AFBC64373}"/>
          </ac:spMkLst>
        </pc:spChg>
        <pc:spChg chg="mod">
          <ac:chgData name="Mikael TRONYO [Eurécia]" userId="9525cf11-7795-4ac4-b690-aa33f0d6ed1f" providerId="ADAL" clId="{66660FA7-B6EA-44E6-B0F0-5FE363482C07}" dt="2024-05-27T11:51:20.503" v="1413"/>
          <ac:spMkLst>
            <pc:docMk/>
            <pc:sldMk cId="404714095" sldId="359"/>
            <ac:spMk id="28" creationId="{9AD281C5-3570-AC76-EDBC-3D166D83DB65}"/>
          </ac:spMkLst>
        </pc:spChg>
        <pc:spChg chg="mod">
          <ac:chgData name="Mikael TRONYO [Eurécia]" userId="9525cf11-7795-4ac4-b690-aa33f0d6ed1f" providerId="ADAL" clId="{66660FA7-B6EA-44E6-B0F0-5FE363482C07}" dt="2024-05-27T11:51:20.503" v="1413"/>
          <ac:spMkLst>
            <pc:docMk/>
            <pc:sldMk cId="404714095" sldId="359"/>
            <ac:spMk id="29" creationId="{D8575F1F-A08C-C2E3-91A5-D690FC7E89CD}"/>
          </ac:spMkLst>
        </pc:spChg>
        <pc:spChg chg="mod">
          <ac:chgData name="Mikael TRONYO [Eurécia]" userId="9525cf11-7795-4ac4-b690-aa33f0d6ed1f" providerId="ADAL" clId="{66660FA7-B6EA-44E6-B0F0-5FE363482C07}" dt="2024-05-27T11:51:20.503" v="1413"/>
          <ac:spMkLst>
            <pc:docMk/>
            <pc:sldMk cId="404714095" sldId="359"/>
            <ac:spMk id="30" creationId="{63B6FA5C-3B30-039E-2B56-BA0DA05653AD}"/>
          </ac:spMkLst>
        </pc:spChg>
        <pc:spChg chg="mod">
          <ac:chgData name="Mikael TRONYO [Eurécia]" userId="9525cf11-7795-4ac4-b690-aa33f0d6ed1f" providerId="ADAL" clId="{66660FA7-B6EA-44E6-B0F0-5FE363482C07}" dt="2024-05-27T11:51:20.503" v="1413"/>
          <ac:spMkLst>
            <pc:docMk/>
            <pc:sldMk cId="404714095" sldId="359"/>
            <ac:spMk id="31" creationId="{75DB4D8A-5A32-91F1-3ACE-23688C504258}"/>
          </ac:spMkLst>
        </pc:spChg>
        <pc:spChg chg="mod">
          <ac:chgData name="Mikael TRONYO [Eurécia]" userId="9525cf11-7795-4ac4-b690-aa33f0d6ed1f" providerId="ADAL" clId="{66660FA7-B6EA-44E6-B0F0-5FE363482C07}" dt="2024-05-27T11:51:20.503" v="1413"/>
          <ac:spMkLst>
            <pc:docMk/>
            <pc:sldMk cId="404714095" sldId="359"/>
            <ac:spMk id="32" creationId="{C4B5DC71-3A36-D14B-7B82-3742D4DF6CA4}"/>
          </ac:spMkLst>
        </pc:spChg>
        <pc:spChg chg="mod">
          <ac:chgData name="Mikael TRONYO [Eurécia]" userId="9525cf11-7795-4ac4-b690-aa33f0d6ed1f" providerId="ADAL" clId="{66660FA7-B6EA-44E6-B0F0-5FE363482C07}" dt="2024-05-27T11:51:20.503" v="1413"/>
          <ac:spMkLst>
            <pc:docMk/>
            <pc:sldMk cId="404714095" sldId="359"/>
            <ac:spMk id="33" creationId="{BD1D8F4C-FD73-57B2-2FB3-EC3FA782CA57}"/>
          </ac:spMkLst>
        </pc:spChg>
        <pc:spChg chg="mod">
          <ac:chgData name="Mikael TRONYO [Eurécia]" userId="9525cf11-7795-4ac4-b690-aa33f0d6ed1f" providerId="ADAL" clId="{66660FA7-B6EA-44E6-B0F0-5FE363482C07}" dt="2024-05-27T11:51:20.503" v="1413"/>
          <ac:spMkLst>
            <pc:docMk/>
            <pc:sldMk cId="404714095" sldId="359"/>
            <ac:spMk id="34" creationId="{4C6D1408-6F67-B484-A0BD-7283953AED4C}"/>
          </ac:spMkLst>
        </pc:spChg>
        <pc:spChg chg="mod">
          <ac:chgData name="Mikael TRONYO [Eurécia]" userId="9525cf11-7795-4ac4-b690-aa33f0d6ed1f" providerId="ADAL" clId="{66660FA7-B6EA-44E6-B0F0-5FE363482C07}" dt="2024-05-27T11:51:20.503" v="1413"/>
          <ac:spMkLst>
            <pc:docMk/>
            <pc:sldMk cId="404714095" sldId="359"/>
            <ac:spMk id="35" creationId="{CFB6D653-B8A9-CCAC-39C2-D9E1B795BC9A}"/>
          </ac:spMkLst>
        </pc:spChg>
        <pc:spChg chg="mod">
          <ac:chgData name="Mikael TRONYO [Eurécia]" userId="9525cf11-7795-4ac4-b690-aa33f0d6ed1f" providerId="ADAL" clId="{66660FA7-B6EA-44E6-B0F0-5FE363482C07}" dt="2024-05-27T11:51:20.503" v="1413"/>
          <ac:spMkLst>
            <pc:docMk/>
            <pc:sldMk cId="404714095" sldId="359"/>
            <ac:spMk id="36" creationId="{382C6F19-E83B-DD63-72F7-16C48C8F1C27}"/>
          </ac:spMkLst>
        </pc:spChg>
        <pc:spChg chg="mod">
          <ac:chgData name="Mikael TRONYO [Eurécia]" userId="9525cf11-7795-4ac4-b690-aa33f0d6ed1f" providerId="ADAL" clId="{66660FA7-B6EA-44E6-B0F0-5FE363482C07}" dt="2024-05-27T11:51:20.503" v="1413"/>
          <ac:spMkLst>
            <pc:docMk/>
            <pc:sldMk cId="404714095" sldId="359"/>
            <ac:spMk id="37" creationId="{78F5792F-0FCD-DA6F-CAF7-93C4AC7FB47E}"/>
          </ac:spMkLst>
        </pc:spChg>
        <pc:spChg chg="mod">
          <ac:chgData name="Mikael TRONYO [Eurécia]" userId="9525cf11-7795-4ac4-b690-aa33f0d6ed1f" providerId="ADAL" clId="{66660FA7-B6EA-44E6-B0F0-5FE363482C07}" dt="2024-05-27T11:51:20.503" v="1413"/>
          <ac:spMkLst>
            <pc:docMk/>
            <pc:sldMk cId="404714095" sldId="359"/>
            <ac:spMk id="38" creationId="{8703F849-D5F4-AFD5-2E38-D36F8DC83A6B}"/>
          </ac:spMkLst>
        </pc:spChg>
        <pc:spChg chg="mod">
          <ac:chgData name="Mikael TRONYO [Eurécia]" userId="9525cf11-7795-4ac4-b690-aa33f0d6ed1f" providerId="ADAL" clId="{66660FA7-B6EA-44E6-B0F0-5FE363482C07}" dt="2024-05-27T11:51:20.503" v="1413"/>
          <ac:spMkLst>
            <pc:docMk/>
            <pc:sldMk cId="404714095" sldId="359"/>
            <ac:spMk id="39" creationId="{BB2C4A68-F6A7-569D-2C51-21EF81F62A81}"/>
          </ac:spMkLst>
        </pc:spChg>
        <pc:spChg chg="mod">
          <ac:chgData name="Mikael TRONYO [Eurécia]" userId="9525cf11-7795-4ac4-b690-aa33f0d6ed1f" providerId="ADAL" clId="{66660FA7-B6EA-44E6-B0F0-5FE363482C07}" dt="2024-05-27T11:51:20.503" v="1413"/>
          <ac:spMkLst>
            <pc:docMk/>
            <pc:sldMk cId="404714095" sldId="359"/>
            <ac:spMk id="40" creationId="{CDD5E653-11F8-DB20-094C-A629710F88E9}"/>
          </ac:spMkLst>
        </pc:spChg>
        <pc:spChg chg="mod">
          <ac:chgData name="Mikael TRONYO [Eurécia]" userId="9525cf11-7795-4ac4-b690-aa33f0d6ed1f" providerId="ADAL" clId="{66660FA7-B6EA-44E6-B0F0-5FE363482C07}" dt="2024-05-27T11:51:20.503" v="1413"/>
          <ac:spMkLst>
            <pc:docMk/>
            <pc:sldMk cId="404714095" sldId="359"/>
            <ac:spMk id="41" creationId="{F302BBD3-B2F6-0563-8BEB-9830246D1ABA}"/>
          </ac:spMkLst>
        </pc:spChg>
        <pc:spChg chg="mod">
          <ac:chgData name="Mikael TRONYO [Eurécia]" userId="9525cf11-7795-4ac4-b690-aa33f0d6ed1f" providerId="ADAL" clId="{66660FA7-B6EA-44E6-B0F0-5FE363482C07}" dt="2024-05-27T11:51:20.503" v="1413"/>
          <ac:spMkLst>
            <pc:docMk/>
            <pc:sldMk cId="404714095" sldId="359"/>
            <ac:spMk id="42" creationId="{7D8E4795-771E-F971-7DED-6405EF8362EA}"/>
          </ac:spMkLst>
        </pc:spChg>
        <pc:spChg chg="mod">
          <ac:chgData name="Mikael TRONYO [Eurécia]" userId="9525cf11-7795-4ac4-b690-aa33f0d6ed1f" providerId="ADAL" clId="{66660FA7-B6EA-44E6-B0F0-5FE363482C07}" dt="2024-05-27T11:51:20.503" v="1413"/>
          <ac:spMkLst>
            <pc:docMk/>
            <pc:sldMk cId="404714095" sldId="359"/>
            <ac:spMk id="43" creationId="{BD893C67-090F-7E7E-B8EB-9EE99A77806F}"/>
          </ac:spMkLst>
        </pc:spChg>
        <pc:spChg chg="mod">
          <ac:chgData name="Mikael TRONYO [Eurécia]" userId="9525cf11-7795-4ac4-b690-aa33f0d6ed1f" providerId="ADAL" clId="{66660FA7-B6EA-44E6-B0F0-5FE363482C07}" dt="2024-05-27T11:51:20.503" v="1413"/>
          <ac:spMkLst>
            <pc:docMk/>
            <pc:sldMk cId="404714095" sldId="359"/>
            <ac:spMk id="44" creationId="{298D4A53-6D5E-9500-43D0-332E8B80E62F}"/>
          </ac:spMkLst>
        </pc:spChg>
        <pc:spChg chg="mod">
          <ac:chgData name="Mikael TRONYO [Eurécia]" userId="9525cf11-7795-4ac4-b690-aa33f0d6ed1f" providerId="ADAL" clId="{66660FA7-B6EA-44E6-B0F0-5FE363482C07}" dt="2024-05-27T11:51:20.503" v="1413"/>
          <ac:spMkLst>
            <pc:docMk/>
            <pc:sldMk cId="404714095" sldId="359"/>
            <ac:spMk id="45" creationId="{D627CA02-1D8D-E825-80D8-57BAB266036A}"/>
          </ac:spMkLst>
        </pc:spChg>
        <pc:spChg chg="mod">
          <ac:chgData name="Mikael TRONYO [Eurécia]" userId="9525cf11-7795-4ac4-b690-aa33f0d6ed1f" providerId="ADAL" clId="{66660FA7-B6EA-44E6-B0F0-5FE363482C07}" dt="2024-05-27T11:51:20.503" v="1413"/>
          <ac:spMkLst>
            <pc:docMk/>
            <pc:sldMk cId="404714095" sldId="359"/>
            <ac:spMk id="46" creationId="{1EE4CAC7-4D7B-A62F-543E-9F7D60926DDD}"/>
          </ac:spMkLst>
        </pc:spChg>
        <pc:spChg chg="mod">
          <ac:chgData name="Mikael TRONYO [Eurécia]" userId="9525cf11-7795-4ac4-b690-aa33f0d6ed1f" providerId="ADAL" clId="{66660FA7-B6EA-44E6-B0F0-5FE363482C07}" dt="2024-05-27T11:51:20.503" v="1413"/>
          <ac:spMkLst>
            <pc:docMk/>
            <pc:sldMk cId="404714095" sldId="359"/>
            <ac:spMk id="47" creationId="{5B96CFB8-B9BA-83A7-56A9-0C56B75451F7}"/>
          </ac:spMkLst>
        </pc:spChg>
        <pc:spChg chg="mod">
          <ac:chgData name="Mikael TRONYO [Eurécia]" userId="9525cf11-7795-4ac4-b690-aa33f0d6ed1f" providerId="ADAL" clId="{66660FA7-B6EA-44E6-B0F0-5FE363482C07}" dt="2024-05-27T11:51:20.503" v="1413"/>
          <ac:spMkLst>
            <pc:docMk/>
            <pc:sldMk cId="404714095" sldId="359"/>
            <ac:spMk id="48" creationId="{AF2D4764-2126-62BB-939D-2D738704C56D}"/>
          </ac:spMkLst>
        </pc:spChg>
        <pc:spChg chg="mod">
          <ac:chgData name="Mikael TRONYO [Eurécia]" userId="9525cf11-7795-4ac4-b690-aa33f0d6ed1f" providerId="ADAL" clId="{66660FA7-B6EA-44E6-B0F0-5FE363482C07}" dt="2024-05-27T11:51:20.503" v="1413"/>
          <ac:spMkLst>
            <pc:docMk/>
            <pc:sldMk cId="404714095" sldId="359"/>
            <ac:spMk id="49" creationId="{A2FDFEE2-3CD0-8EDC-059F-C9B977916005}"/>
          </ac:spMkLst>
        </pc:spChg>
        <pc:spChg chg="mod">
          <ac:chgData name="Mikael TRONYO [Eurécia]" userId="9525cf11-7795-4ac4-b690-aa33f0d6ed1f" providerId="ADAL" clId="{66660FA7-B6EA-44E6-B0F0-5FE363482C07}" dt="2024-05-27T11:51:20.503" v="1413"/>
          <ac:spMkLst>
            <pc:docMk/>
            <pc:sldMk cId="404714095" sldId="359"/>
            <ac:spMk id="50" creationId="{2ACF7774-3153-C8F8-2E3B-3BFA84D85311}"/>
          </ac:spMkLst>
        </pc:spChg>
        <pc:spChg chg="mod">
          <ac:chgData name="Mikael TRONYO [Eurécia]" userId="9525cf11-7795-4ac4-b690-aa33f0d6ed1f" providerId="ADAL" clId="{66660FA7-B6EA-44E6-B0F0-5FE363482C07}" dt="2024-05-27T11:51:20.503" v="1413"/>
          <ac:spMkLst>
            <pc:docMk/>
            <pc:sldMk cId="404714095" sldId="359"/>
            <ac:spMk id="51" creationId="{57745141-99F2-74B4-8883-E4FAB90BF9D9}"/>
          </ac:spMkLst>
        </pc:spChg>
        <pc:spChg chg="mod">
          <ac:chgData name="Mikael TRONYO [Eurécia]" userId="9525cf11-7795-4ac4-b690-aa33f0d6ed1f" providerId="ADAL" clId="{66660FA7-B6EA-44E6-B0F0-5FE363482C07}" dt="2024-05-27T11:51:20.503" v="1413"/>
          <ac:spMkLst>
            <pc:docMk/>
            <pc:sldMk cId="404714095" sldId="359"/>
            <ac:spMk id="52" creationId="{69794E32-F0AB-EED1-7501-53EE0B488F52}"/>
          </ac:spMkLst>
        </pc:spChg>
        <pc:spChg chg="mod">
          <ac:chgData name="Mikael TRONYO [Eurécia]" userId="9525cf11-7795-4ac4-b690-aa33f0d6ed1f" providerId="ADAL" clId="{66660FA7-B6EA-44E6-B0F0-5FE363482C07}" dt="2024-05-27T11:51:20.503" v="1413"/>
          <ac:spMkLst>
            <pc:docMk/>
            <pc:sldMk cId="404714095" sldId="359"/>
            <ac:spMk id="53" creationId="{0CC9A638-0334-2919-5D6A-BBCBCDAFE789}"/>
          </ac:spMkLst>
        </pc:spChg>
        <pc:spChg chg="mod">
          <ac:chgData name="Mikael TRONYO [Eurécia]" userId="9525cf11-7795-4ac4-b690-aa33f0d6ed1f" providerId="ADAL" clId="{66660FA7-B6EA-44E6-B0F0-5FE363482C07}" dt="2024-05-27T11:51:20.503" v="1413"/>
          <ac:spMkLst>
            <pc:docMk/>
            <pc:sldMk cId="404714095" sldId="359"/>
            <ac:spMk id="54" creationId="{A79B1764-2FCE-0969-2BDE-65DB1A91E22F}"/>
          </ac:spMkLst>
        </pc:spChg>
        <pc:spChg chg="mod">
          <ac:chgData name="Mikael TRONYO [Eurécia]" userId="9525cf11-7795-4ac4-b690-aa33f0d6ed1f" providerId="ADAL" clId="{66660FA7-B6EA-44E6-B0F0-5FE363482C07}" dt="2024-05-27T11:51:20.503" v="1413"/>
          <ac:spMkLst>
            <pc:docMk/>
            <pc:sldMk cId="404714095" sldId="359"/>
            <ac:spMk id="55" creationId="{D8F66C08-7AB5-3D97-8653-1837BF3C9BC5}"/>
          </ac:spMkLst>
        </pc:spChg>
        <pc:spChg chg="mod">
          <ac:chgData name="Mikael TRONYO [Eurécia]" userId="9525cf11-7795-4ac4-b690-aa33f0d6ed1f" providerId="ADAL" clId="{66660FA7-B6EA-44E6-B0F0-5FE363482C07}" dt="2024-05-27T11:51:20.503" v="1413"/>
          <ac:spMkLst>
            <pc:docMk/>
            <pc:sldMk cId="404714095" sldId="359"/>
            <ac:spMk id="56" creationId="{A5EF02BC-E89A-F31C-D235-2FB0BC73564C}"/>
          </ac:spMkLst>
        </pc:spChg>
        <pc:spChg chg="mod">
          <ac:chgData name="Mikael TRONYO [Eurécia]" userId="9525cf11-7795-4ac4-b690-aa33f0d6ed1f" providerId="ADAL" clId="{66660FA7-B6EA-44E6-B0F0-5FE363482C07}" dt="2024-05-27T11:51:20.503" v="1413"/>
          <ac:spMkLst>
            <pc:docMk/>
            <pc:sldMk cId="404714095" sldId="359"/>
            <ac:spMk id="57" creationId="{4277336B-4680-01F8-A9B9-BAFF62BA55AE}"/>
          </ac:spMkLst>
        </pc:spChg>
        <pc:spChg chg="mod">
          <ac:chgData name="Mikael TRONYO [Eurécia]" userId="9525cf11-7795-4ac4-b690-aa33f0d6ed1f" providerId="ADAL" clId="{66660FA7-B6EA-44E6-B0F0-5FE363482C07}" dt="2024-05-27T11:51:20.503" v="1413"/>
          <ac:spMkLst>
            <pc:docMk/>
            <pc:sldMk cId="404714095" sldId="359"/>
            <ac:spMk id="58" creationId="{6F8F7C85-B36A-0DA9-9BE4-1601ADE3582F}"/>
          </ac:spMkLst>
        </pc:spChg>
        <pc:spChg chg="mod">
          <ac:chgData name="Mikael TRONYO [Eurécia]" userId="9525cf11-7795-4ac4-b690-aa33f0d6ed1f" providerId="ADAL" clId="{66660FA7-B6EA-44E6-B0F0-5FE363482C07}" dt="2024-05-27T11:51:20.503" v="1413"/>
          <ac:spMkLst>
            <pc:docMk/>
            <pc:sldMk cId="404714095" sldId="359"/>
            <ac:spMk id="59" creationId="{74CA2D31-A410-7C25-79E8-631F7DFDE730}"/>
          </ac:spMkLst>
        </pc:spChg>
        <pc:spChg chg="mod">
          <ac:chgData name="Mikael TRONYO [Eurécia]" userId="9525cf11-7795-4ac4-b690-aa33f0d6ed1f" providerId="ADAL" clId="{66660FA7-B6EA-44E6-B0F0-5FE363482C07}" dt="2024-05-27T11:51:20.503" v="1413"/>
          <ac:spMkLst>
            <pc:docMk/>
            <pc:sldMk cId="404714095" sldId="359"/>
            <ac:spMk id="60" creationId="{9F16FC30-8AB9-667C-1F59-DA3D61C2FDFB}"/>
          </ac:spMkLst>
        </pc:spChg>
        <pc:spChg chg="mod">
          <ac:chgData name="Mikael TRONYO [Eurécia]" userId="9525cf11-7795-4ac4-b690-aa33f0d6ed1f" providerId="ADAL" clId="{66660FA7-B6EA-44E6-B0F0-5FE363482C07}" dt="2024-05-27T11:51:20.503" v="1413"/>
          <ac:spMkLst>
            <pc:docMk/>
            <pc:sldMk cId="404714095" sldId="359"/>
            <ac:spMk id="61" creationId="{5D78D385-A0C0-DD7D-7624-7C1B7D118834}"/>
          </ac:spMkLst>
        </pc:spChg>
        <pc:spChg chg="mod">
          <ac:chgData name="Mikael TRONYO [Eurécia]" userId="9525cf11-7795-4ac4-b690-aa33f0d6ed1f" providerId="ADAL" clId="{66660FA7-B6EA-44E6-B0F0-5FE363482C07}" dt="2024-05-27T11:51:20.503" v="1413"/>
          <ac:spMkLst>
            <pc:docMk/>
            <pc:sldMk cId="404714095" sldId="359"/>
            <ac:spMk id="62" creationId="{B4385BF2-7338-74DB-4FDF-5563867A86DA}"/>
          </ac:spMkLst>
        </pc:spChg>
        <pc:spChg chg="mod">
          <ac:chgData name="Mikael TRONYO [Eurécia]" userId="9525cf11-7795-4ac4-b690-aa33f0d6ed1f" providerId="ADAL" clId="{66660FA7-B6EA-44E6-B0F0-5FE363482C07}" dt="2024-05-27T11:51:20.503" v="1413"/>
          <ac:spMkLst>
            <pc:docMk/>
            <pc:sldMk cId="404714095" sldId="359"/>
            <ac:spMk id="63" creationId="{E5514564-FC52-FDAE-34D8-35E9969B1268}"/>
          </ac:spMkLst>
        </pc:spChg>
        <pc:spChg chg="add mod ord">
          <ac:chgData name="Mikael TRONYO [Eurécia]" userId="9525cf11-7795-4ac4-b690-aa33f0d6ed1f" providerId="ADAL" clId="{66660FA7-B6EA-44E6-B0F0-5FE363482C07}" dt="2024-05-27T12:29:55.230" v="1779" actId="164"/>
          <ac:spMkLst>
            <pc:docMk/>
            <pc:sldMk cId="404714095" sldId="359"/>
            <ac:spMk id="64" creationId="{733B3CEC-8876-F23D-1019-DDD3E2ECB6C6}"/>
          </ac:spMkLst>
        </pc:spChg>
        <pc:spChg chg="add mod ord">
          <ac:chgData name="Mikael TRONYO [Eurécia]" userId="9525cf11-7795-4ac4-b690-aa33f0d6ed1f" providerId="ADAL" clId="{66660FA7-B6EA-44E6-B0F0-5FE363482C07}" dt="2024-05-27T12:29:55.230" v="1779" actId="164"/>
          <ac:spMkLst>
            <pc:docMk/>
            <pc:sldMk cId="404714095" sldId="359"/>
            <ac:spMk id="65" creationId="{A027F553-B42F-F52F-F80D-B4D760E00194}"/>
          </ac:spMkLst>
        </pc:spChg>
        <pc:spChg chg="add del mod">
          <ac:chgData name="Mikael TRONYO [Eurécia]" userId="9525cf11-7795-4ac4-b690-aa33f0d6ed1f" providerId="ADAL" clId="{66660FA7-B6EA-44E6-B0F0-5FE363482C07}" dt="2024-05-27T11:53:33.916" v="1437" actId="478"/>
          <ac:spMkLst>
            <pc:docMk/>
            <pc:sldMk cId="404714095" sldId="359"/>
            <ac:spMk id="66" creationId="{D7323919-9B43-4B74-DADB-2904674ADF4E}"/>
          </ac:spMkLst>
        </pc:spChg>
        <pc:spChg chg="add del mod">
          <ac:chgData name="Mikael TRONYO [Eurécia]" userId="9525cf11-7795-4ac4-b690-aa33f0d6ed1f" providerId="ADAL" clId="{66660FA7-B6EA-44E6-B0F0-5FE363482C07}" dt="2024-05-27T11:53:33.916" v="1437" actId="478"/>
          <ac:spMkLst>
            <pc:docMk/>
            <pc:sldMk cId="404714095" sldId="359"/>
            <ac:spMk id="67" creationId="{3574AC27-F767-69C9-C110-4F620D7DBD2B}"/>
          </ac:spMkLst>
        </pc:spChg>
        <pc:spChg chg="add del mod">
          <ac:chgData name="Mikael TRONYO [Eurécia]" userId="9525cf11-7795-4ac4-b690-aa33f0d6ed1f" providerId="ADAL" clId="{66660FA7-B6EA-44E6-B0F0-5FE363482C07}" dt="2024-05-27T11:53:33.916" v="1437" actId="478"/>
          <ac:spMkLst>
            <pc:docMk/>
            <pc:sldMk cId="404714095" sldId="359"/>
            <ac:spMk id="68" creationId="{2B8C408D-FE4B-C026-96BB-9FD0830AB62C}"/>
          </ac:spMkLst>
        </pc:spChg>
        <pc:spChg chg="add del mod">
          <ac:chgData name="Mikael TRONYO [Eurécia]" userId="9525cf11-7795-4ac4-b690-aa33f0d6ed1f" providerId="ADAL" clId="{66660FA7-B6EA-44E6-B0F0-5FE363482C07}" dt="2024-05-27T11:53:33.916" v="1437" actId="478"/>
          <ac:spMkLst>
            <pc:docMk/>
            <pc:sldMk cId="404714095" sldId="359"/>
            <ac:spMk id="69" creationId="{BB3A19F6-C442-1549-F647-E8B2F9CB5FC7}"/>
          </ac:spMkLst>
        </pc:spChg>
        <pc:spChg chg="add mod">
          <ac:chgData name="Mikael TRONYO [Eurécia]" userId="9525cf11-7795-4ac4-b690-aa33f0d6ed1f" providerId="ADAL" clId="{66660FA7-B6EA-44E6-B0F0-5FE363482C07}" dt="2024-05-27T11:54:09.560" v="1463" actId="1076"/>
          <ac:spMkLst>
            <pc:docMk/>
            <pc:sldMk cId="404714095" sldId="359"/>
            <ac:spMk id="70" creationId="{D6427101-F9BB-8218-A11C-55CD99B89891}"/>
          </ac:spMkLst>
        </pc:spChg>
        <pc:spChg chg="add del mod">
          <ac:chgData name="Mikael TRONYO [Eurécia]" userId="9525cf11-7795-4ac4-b690-aa33f0d6ed1f" providerId="ADAL" clId="{66660FA7-B6EA-44E6-B0F0-5FE363482C07}" dt="2024-05-27T11:53:33.916" v="1437" actId="478"/>
          <ac:spMkLst>
            <pc:docMk/>
            <pc:sldMk cId="404714095" sldId="359"/>
            <ac:spMk id="71" creationId="{996DB01C-D1CF-7537-84F0-89D5B0522228}"/>
          </ac:spMkLst>
        </pc:spChg>
        <pc:spChg chg="add del mod">
          <ac:chgData name="Mikael TRONYO [Eurécia]" userId="9525cf11-7795-4ac4-b690-aa33f0d6ed1f" providerId="ADAL" clId="{66660FA7-B6EA-44E6-B0F0-5FE363482C07}" dt="2024-05-27T11:53:31.304" v="1436" actId="478"/>
          <ac:spMkLst>
            <pc:docMk/>
            <pc:sldMk cId="404714095" sldId="359"/>
            <ac:spMk id="72" creationId="{B1083C9E-436C-F26C-3012-F5FCD938A238}"/>
          </ac:spMkLst>
        </pc:spChg>
        <pc:spChg chg="mod">
          <ac:chgData name="Mikael TRONYO [Eurécia]" userId="9525cf11-7795-4ac4-b690-aa33f0d6ed1f" providerId="ADAL" clId="{66660FA7-B6EA-44E6-B0F0-5FE363482C07}" dt="2024-05-27T11:53:16.111" v="1433"/>
          <ac:spMkLst>
            <pc:docMk/>
            <pc:sldMk cId="404714095" sldId="359"/>
            <ac:spMk id="74" creationId="{9E88084A-611E-B95C-D3EB-D24DCA1D95E0}"/>
          </ac:spMkLst>
        </pc:spChg>
        <pc:spChg chg="mod">
          <ac:chgData name="Mikael TRONYO [Eurécia]" userId="9525cf11-7795-4ac4-b690-aa33f0d6ed1f" providerId="ADAL" clId="{66660FA7-B6EA-44E6-B0F0-5FE363482C07}" dt="2024-05-27T11:53:16.111" v="1433"/>
          <ac:spMkLst>
            <pc:docMk/>
            <pc:sldMk cId="404714095" sldId="359"/>
            <ac:spMk id="75" creationId="{EAD6A759-5ED8-16DB-DE56-C982E213F81E}"/>
          </ac:spMkLst>
        </pc:spChg>
        <pc:spChg chg="mod">
          <ac:chgData name="Mikael TRONYO [Eurécia]" userId="9525cf11-7795-4ac4-b690-aa33f0d6ed1f" providerId="ADAL" clId="{66660FA7-B6EA-44E6-B0F0-5FE363482C07}" dt="2024-05-27T11:53:16.111" v="1433"/>
          <ac:spMkLst>
            <pc:docMk/>
            <pc:sldMk cId="404714095" sldId="359"/>
            <ac:spMk id="76" creationId="{B6DAFA81-1A44-866A-D436-B88752AE21CC}"/>
          </ac:spMkLst>
        </pc:spChg>
        <pc:spChg chg="mod">
          <ac:chgData name="Mikael TRONYO [Eurécia]" userId="9525cf11-7795-4ac4-b690-aa33f0d6ed1f" providerId="ADAL" clId="{66660FA7-B6EA-44E6-B0F0-5FE363482C07}" dt="2024-05-27T11:53:16.111" v="1433"/>
          <ac:spMkLst>
            <pc:docMk/>
            <pc:sldMk cId="404714095" sldId="359"/>
            <ac:spMk id="77" creationId="{2CAB532D-37EE-3AC0-25DD-0EDEA7044889}"/>
          </ac:spMkLst>
        </pc:spChg>
        <pc:spChg chg="add mod">
          <ac:chgData name="Mikael TRONYO [Eurécia]" userId="9525cf11-7795-4ac4-b690-aa33f0d6ed1f" providerId="ADAL" clId="{66660FA7-B6EA-44E6-B0F0-5FE363482C07}" dt="2024-05-27T11:53:54.740" v="1458" actId="1076"/>
          <ac:spMkLst>
            <pc:docMk/>
            <pc:sldMk cId="404714095" sldId="359"/>
            <ac:spMk id="78" creationId="{ABCEAB16-9372-51DC-B366-5C09F62C9222}"/>
          </ac:spMkLst>
        </pc:spChg>
        <pc:spChg chg="add mod">
          <ac:chgData name="Mikael TRONYO [Eurécia]" userId="9525cf11-7795-4ac4-b690-aa33f0d6ed1f" providerId="ADAL" clId="{66660FA7-B6EA-44E6-B0F0-5FE363482C07}" dt="2024-05-27T11:54:07.291" v="1462" actId="1076"/>
          <ac:spMkLst>
            <pc:docMk/>
            <pc:sldMk cId="404714095" sldId="359"/>
            <ac:spMk id="79" creationId="{FA071BE1-F584-1A1F-EE99-B2F148821C33}"/>
          </ac:spMkLst>
        </pc:spChg>
        <pc:spChg chg="add del mod">
          <ac:chgData name="Mikael TRONYO [Eurécia]" userId="9525cf11-7795-4ac4-b690-aa33f0d6ed1f" providerId="ADAL" clId="{66660FA7-B6EA-44E6-B0F0-5FE363482C07}" dt="2024-05-27T11:53:31.304" v="1436" actId="478"/>
          <ac:spMkLst>
            <pc:docMk/>
            <pc:sldMk cId="404714095" sldId="359"/>
            <ac:spMk id="80" creationId="{72CE8BFA-76B1-E940-9384-B3A2CAC13257}"/>
          </ac:spMkLst>
        </pc:spChg>
        <pc:spChg chg="mod">
          <ac:chgData name="Mikael TRONYO [Eurécia]" userId="9525cf11-7795-4ac4-b690-aa33f0d6ed1f" providerId="ADAL" clId="{66660FA7-B6EA-44E6-B0F0-5FE363482C07}" dt="2024-05-27T11:53:16.111" v="1433"/>
          <ac:spMkLst>
            <pc:docMk/>
            <pc:sldMk cId="404714095" sldId="359"/>
            <ac:spMk id="82" creationId="{9FF640DA-9B3F-4802-F2AA-2A1DB4328922}"/>
          </ac:spMkLst>
        </pc:spChg>
        <pc:spChg chg="mod">
          <ac:chgData name="Mikael TRONYO [Eurécia]" userId="9525cf11-7795-4ac4-b690-aa33f0d6ed1f" providerId="ADAL" clId="{66660FA7-B6EA-44E6-B0F0-5FE363482C07}" dt="2024-05-27T11:53:16.111" v="1433"/>
          <ac:spMkLst>
            <pc:docMk/>
            <pc:sldMk cId="404714095" sldId="359"/>
            <ac:spMk id="83" creationId="{A3FBEA28-9E98-91EB-7A80-DFD36A9588FE}"/>
          </ac:spMkLst>
        </pc:spChg>
        <pc:spChg chg="mod">
          <ac:chgData name="Mikael TRONYO [Eurécia]" userId="9525cf11-7795-4ac4-b690-aa33f0d6ed1f" providerId="ADAL" clId="{66660FA7-B6EA-44E6-B0F0-5FE363482C07}" dt="2024-05-27T11:53:16.111" v="1433"/>
          <ac:spMkLst>
            <pc:docMk/>
            <pc:sldMk cId="404714095" sldId="359"/>
            <ac:spMk id="84" creationId="{E38E714F-390D-D3F6-EFD6-6915CC8EE3A1}"/>
          </ac:spMkLst>
        </pc:spChg>
        <pc:spChg chg="mod">
          <ac:chgData name="Mikael TRONYO [Eurécia]" userId="9525cf11-7795-4ac4-b690-aa33f0d6ed1f" providerId="ADAL" clId="{66660FA7-B6EA-44E6-B0F0-5FE363482C07}" dt="2024-05-27T11:53:16.111" v="1433"/>
          <ac:spMkLst>
            <pc:docMk/>
            <pc:sldMk cId="404714095" sldId="359"/>
            <ac:spMk id="85" creationId="{480B5EC4-D5A0-BDB3-E6E1-97952D43594E}"/>
          </ac:spMkLst>
        </pc:spChg>
        <pc:spChg chg="add del mod">
          <ac:chgData name="Mikael TRONYO [Eurécia]" userId="9525cf11-7795-4ac4-b690-aa33f0d6ed1f" providerId="ADAL" clId="{66660FA7-B6EA-44E6-B0F0-5FE363482C07}" dt="2024-05-27T11:53:31.304" v="1436" actId="478"/>
          <ac:spMkLst>
            <pc:docMk/>
            <pc:sldMk cId="404714095" sldId="359"/>
            <ac:spMk id="86" creationId="{C611D6AE-9A8F-75A6-8A87-0A77DC1C4CB3}"/>
          </ac:spMkLst>
        </pc:spChg>
        <pc:spChg chg="add del mod">
          <ac:chgData name="Mikael TRONYO [Eurécia]" userId="9525cf11-7795-4ac4-b690-aa33f0d6ed1f" providerId="ADAL" clId="{66660FA7-B6EA-44E6-B0F0-5FE363482C07}" dt="2024-05-27T11:53:31.304" v="1436" actId="478"/>
          <ac:spMkLst>
            <pc:docMk/>
            <pc:sldMk cId="404714095" sldId="359"/>
            <ac:spMk id="87" creationId="{248A20C4-D70D-56B5-4F20-ABC623ABE991}"/>
          </ac:spMkLst>
        </pc:spChg>
        <pc:spChg chg="add mod">
          <ac:chgData name="Mikael TRONYO [Eurécia]" userId="9525cf11-7795-4ac4-b690-aa33f0d6ed1f" providerId="ADAL" clId="{66660FA7-B6EA-44E6-B0F0-5FE363482C07}" dt="2024-05-27T11:53:58.600" v="1460" actId="1076"/>
          <ac:spMkLst>
            <pc:docMk/>
            <pc:sldMk cId="404714095" sldId="359"/>
            <ac:spMk id="88" creationId="{E13DC63D-8625-7BD0-B6CA-871CF3B40CC4}"/>
          </ac:spMkLst>
        </pc:spChg>
        <pc:spChg chg="add mod">
          <ac:chgData name="Mikael TRONYO [Eurécia]" userId="9525cf11-7795-4ac4-b690-aa33f0d6ed1f" providerId="ADAL" clId="{66660FA7-B6EA-44E6-B0F0-5FE363482C07}" dt="2024-05-27T11:53:56.418" v="1459" actId="1076"/>
          <ac:spMkLst>
            <pc:docMk/>
            <pc:sldMk cId="404714095" sldId="359"/>
            <ac:spMk id="89" creationId="{E8E7DFA8-56EF-881E-EC2B-88718A70B3A3}"/>
          </ac:spMkLst>
        </pc:spChg>
        <pc:spChg chg="mod">
          <ac:chgData name="Mikael TRONYO [Eurécia]" userId="9525cf11-7795-4ac4-b690-aa33f0d6ed1f" providerId="ADAL" clId="{66660FA7-B6EA-44E6-B0F0-5FE363482C07}" dt="2024-05-27T11:53:16.111" v="1433"/>
          <ac:spMkLst>
            <pc:docMk/>
            <pc:sldMk cId="404714095" sldId="359"/>
            <ac:spMk id="91" creationId="{C0363FEC-8EF1-9F34-E0F4-BC949F258711}"/>
          </ac:spMkLst>
        </pc:spChg>
        <pc:spChg chg="mod">
          <ac:chgData name="Mikael TRONYO [Eurécia]" userId="9525cf11-7795-4ac4-b690-aa33f0d6ed1f" providerId="ADAL" clId="{66660FA7-B6EA-44E6-B0F0-5FE363482C07}" dt="2024-05-27T11:53:16.111" v="1433"/>
          <ac:spMkLst>
            <pc:docMk/>
            <pc:sldMk cId="404714095" sldId="359"/>
            <ac:spMk id="92" creationId="{4D3EFAB9-80DF-9AF2-7607-FE4AFFCCE1C5}"/>
          </ac:spMkLst>
        </pc:spChg>
        <pc:spChg chg="mod">
          <ac:chgData name="Mikael TRONYO [Eurécia]" userId="9525cf11-7795-4ac4-b690-aa33f0d6ed1f" providerId="ADAL" clId="{66660FA7-B6EA-44E6-B0F0-5FE363482C07}" dt="2024-05-27T11:53:16.111" v="1433"/>
          <ac:spMkLst>
            <pc:docMk/>
            <pc:sldMk cId="404714095" sldId="359"/>
            <ac:spMk id="93" creationId="{16D85D5D-4E30-40CD-1281-D640FF8E1B9A}"/>
          </ac:spMkLst>
        </pc:spChg>
        <pc:spChg chg="mod">
          <ac:chgData name="Mikael TRONYO [Eurécia]" userId="9525cf11-7795-4ac4-b690-aa33f0d6ed1f" providerId="ADAL" clId="{66660FA7-B6EA-44E6-B0F0-5FE363482C07}" dt="2024-05-27T11:53:16.111" v="1433"/>
          <ac:spMkLst>
            <pc:docMk/>
            <pc:sldMk cId="404714095" sldId="359"/>
            <ac:spMk id="95" creationId="{F57A152D-A3DD-FBB6-B317-65331584CAD7}"/>
          </ac:spMkLst>
        </pc:spChg>
        <pc:spChg chg="mod">
          <ac:chgData name="Mikael TRONYO [Eurécia]" userId="9525cf11-7795-4ac4-b690-aa33f0d6ed1f" providerId="ADAL" clId="{66660FA7-B6EA-44E6-B0F0-5FE363482C07}" dt="2024-05-27T11:53:16.111" v="1433"/>
          <ac:spMkLst>
            <pc:docMk/>
            <pc:sldMk cId="404714095" sldId="359"/>
            <ac:spMk id="96" creationId="{5075609E-5C54-F166-E6E0-8C624D0D7DF4}"/>
          </ac:spMkLst>
        </pc:spChg>
        <pc:spChg chg="mod">
          <ac:chgData name="Mikael TRONYO [Eurécia]" userId="9525cf11-7795-4ac4-b690-aa33f0d6ed1f" providerId="ADAL" clId="{66660FA7-B6EA-44E6-B0F0-5FE363482C07}" dt="2024-05-27T11:53:16.111" v="1433"/>
          <ac:spMkLst>
            <pc:docMk/>
            <pc:sldMk cId="404714095" sldId="359"/>
            <ac:spMk id="97" creationId="{365D1C3E-0DF1-EF6F-E78D-80BAE2282EEF}"/>
          </ac:spMkLst>
        </pc:spChg>
        <pc:spChg chg="mod">
          <ac:chgData name="Mikael TRONYO [Eurécia]" userId="9525cf11-7795-4ac4-b690-aa33f0d6ed1f" providerId="ADAL" clId="{66660FA7-B6EA-44E6-B0F0-5FE363482C07}" dt="2024-05-27T11:53:16.111" v="1433"/>
          <ac:spMkLst>
            <pc:docMk/>
            <pc:sldMk cId="404714095" sldId="359"/>
            <ac:spMk id="98" creationId="{4C9A173B-614B-C7C0-EF5D-3047D4B531AA}"/>
          </ac:spMkLst>
        </pc:spChg>
        <pc:spChg chg="add del mod">
          <ac:chgData name="Mikael TRONYO [Eurécia]" userId="9525cf11-7795-4ac4-b690-aa33f0d6ed1f" providerId="ADAL" clId="{66660FA7-B6EA-44E6-B0F0-5FE363482C07}" dt="2024-05-27T11:53:33.916" v="1437" actId="478"/>
          <ac:spMkLst>
            <pc:docMk/>
            <pc:sldMk cId="404714095" sldId="359"/>
            <ac:spMk id="99" creationId="{9CE1B700-5B81-97BB-826D-88054F2E61A5}"/>
          </ac:spMkLst>
        </pc:spChg>
        <pc:spChg chg="mod">
          <ac:chgData name="Mikael TRONYO [Eurécia]" userId="9525cf11-7795-4ac4-b690-aa33f0d6ed1f" providerId="ADAL" clId="{66660FA7-B6EA-44E6-B0F0-5FE363482C07}" dt="2024-05-27T11:53:16.111" v="1433"/>
          <ac:spMkLst>
            <pc:docMk/>
            <pc:sldMk cId="404714095" sldId="359"/>
            <ac:spMk id="101" creationId="{BCD61DC2-CB45-D64B-C7DE-D7B9C4397129}"/>
          </ac:spMkLst>
        </pc:spChg>
        <pc:spChg chg="mod">
          <ac:chgData name="Mikael TRONYO [Eurécia]" userId="9525cf11-7795-4ac4-b690-aa33f0d6ed1f" providerId="ADAL" clId="{66660FA7-B6EA-44E6-B0F0-5FE363482C07}" dt="2024-05-27T11:53:16.111" v="1433"/>
          <ac:spMkLst>
            <pc:docMk/>
            <pc:sldMk cId="404714095" sldId="359"/>
            <ac:spMk id="102" creationId="{5C11E6E7-471D-1AF9-A1C8-FF1EA8A95916}"/>
          </ac:spMkLst>
        </pc:spChg>
        <pc:spChg chg="mod">
          <ac:chgData name="Mikael TRONYO [Eurécia]" userId="9525cf11-7795-4ac4-b690-aa33f0d6ed1f" providerId="ADAL" clId="{66660FA7-B6EA-44E6-B0F0-5FE363482C07}" dt="2024-05-27T11:53:16.111" v="1433"/>
          <ac:spMkLst>
            <pc:docMk/>
            <pc:sldMk cId="404714095" sldId="359"/>
            <ac:spMk id="103" creationId="{446279A3-F860-83B8-08E4-1F8698109DFA}"/>
          </ac:spMkLst>
        </pc:spChg>
        <pc:grpChg chg="add mod">
          <ac:chgData name="Mikael TRONYO [Eurécia]" userId="9525cf11-7795-4ac4-b690-aa33f0d6ed1f" providerId="ADAL" clId="{66660FA7-B6EA-44E6-B0F0-5FE363482C07}" dt="2024-05-27T11:51:23.793" v="1414" actId="1076"/>
          <ac:grpSpMkLst>
            <pc:docMk/>
            <pc:sldMk cId="404714095" sldId="359"/>
            <ac:grpSpMk id="8" creationId="{FD599ADF-FDF0-0196-22D2-8AA59752E4D3}"/>
          </ac:grpSpMkLst>
        </pc:grpChg>
        <pc:grpChg chg="mod">
          <ac:chgData name="Mikael TRONYO [Eurécia]" userId="9525cf11-7795-4ac4-b690-aa33f0d6ed1f" providerId="ADAL" clId="{66660FA7-B6EA-44E6-B0F0-5FE363482C07}" dt="2024-05-27T12:29:55.230" v="1779" actId="164"/>
          <ac:grpSpMkLst>
            <pc:docMk/>
            <pc:sldMk cId="404714095" sldId="359"/>
            <ac:grpSpMk id="11" creationId="{AF006B09-A998-8B46-4899-7A4F2B9D748C}"/>
          </ac:grpSpMkLst>
        </pc:grpChg>
        <pc:grpChg chg="add del mod">
          <ac:chgData name="Mikael TRONYO [Eurécia]" userId="9525cf11-7795-4ac4-b690-aa33f0d6ed1f" providerId="ADAL" clId="{66660FA7-B6EA-44E6-B0F0-5FE363482C07}" dt="2024-05-27T11:53:31.304" v="1436" actId="478"/>
          <ac:grpSpMkLst>
            <pc:docMk/>
            <pc:sldMk cId="404714095" sldId="359"/>
            <ac:grpSpMk id="73" creationId="{E1AA6E03-EBDF-89DE-5225-6CE6357AD7C1}"/>
          </ac:grpSpMkLst>
        </pc:grpChg>
        <pc:grpChg chg="add del mod">
          <ac:chgData name="Mikael TRONYO [Eurécia]" userId="9525cf11-7795-4ac4-b690-aa33f0d6ed1f" providerId="ADAL" clId="{66660FA7-B6EA-44E6-B0F0-5FE363482C07}" dt="2024-05-27T11:53:31.304" v="1436" actId="478"/>
          <ac:grpSpMkLst>
            <pc:docMk/>
            <pc:sldMk cId="404714095" sldId="359"/>
            <ac:grpSpMk id="81" creationId="{4F78C46B-FC6B-7C7D-4D18-B9A491130B62}"/>
          </ac:grpSpMkLst>
        </pc:grpChg>
        <pc:grpChg chg="add del mod">
          <ac:chgData name="Mikael TRONYO [Eurécia]" userId="9525cf11-7795-4ac4-b690-aa33f0d6ed1f" providerId="ADAL" clId="{66660FA7-B6EA-44E6-B0F0-5FE363482C07}" dt="2024-05-27T11:54:05.182" v="1461" actId="478"/>
          <ac:grpSpMkLst>
            <pc:docMk/>
            <pc:sldMk cId="404714095" sldId="359"/>
            <ac:grpSpMk id="90" creationId="{9EEAF853-C177-B0CA-1A49-99805A712C2B}"/>
          </ac:grpSpMkLst>
        </pc:grpChg>
        <pc:grpChg chg="add del mod">
          <ac:chgData name="Mikael TRONYO [Eurécia]" userId="9525cf11-7795-4ac4-b690-aa33f0d6ed1f" providerId="ADAL" clId="{66660FA7-B6EA-44E6-B0F0-5FE363482C07}" dt="2024-05-27T11:53:31.304" v="1436" actId="478"/>
          <ac:grpSpMkLst>
            <pc:docMk/>
            <pc:sldMk cId="404714095" sldId="359"/>
            <ac:grpSpMk id="94" creationId="{EBA4BB18-F985-1BA5-ABCA-A76476E832D8}"/>
          </ac:grpSpMkLst>
        </pc:grpChg>
        <pc:grpChg chg="add del mod">
          <ac:chgData name="Mikael TRONYO [Eurécia]" userId="9525cf11-7795-4ac4-b690-aa33f0d6ed1f" providerId="ADAL" clId="{66660FA7-B6EA-44E6-B0F0-5FE363482C07}" dt="2024-05-27T11:53:33.916" v="1437" actId="478"/>
          <ac:grpSpMkLst>
            <pc:docMk/>
            <pc:sldMk cId="404714095" sldId="359"/>
            <ac:grpSpMk id="100" creationId="{8071C9C8-AD89-52A8-AC01-F6B818EDD06E}"/>
          </ac:grpSpMkLst>
        </pc:grpChg>
        <pc:grpChg chg="add mod">
          <ac:chgData name="Mikael TRONYO [Eurécia]" userId="9525cf11-7795-4ac4-b690-aa33f0d6ed1f" providerId="ADAL" clId="{66660FA7-B6EA-44E6-B0F0-5FE363482C07}" dt="2024-05-27T12:29:55.230" v="1779" actId="164"/>
          <ac:grpSpMkLst>
            <pc:docMk/>
            <pc:sldMk cId="404714095" sldId="359"/>
            <ac:grpSpMk id="104" creationId="{447C9628-5B57-AB27-FD3F-0A8204418293}"/>
          </ac:grpSpMkLst>
        </pc:grpChg>
        <pc:picChg chg="mod">
          <ac:chgData name="Mikael TRONYO [Eurécia]" userId="9525cf11-7795-4ac4-b690-aa33f0d6ed1f" providerId="ADAL" clId="{66660FA7-B6EA-44E6-B0F0-5FE363482C07}" dt="2024-05-27T12:27:31.748" v="1756" actId="108"/>
          <ac:picMkLst>
            <pc:docMk/>
            <pc:sldMk cId="404714095" sldId="359"/>
            <ac:picMk id="5" creationId="{416B2C6B-E63C-9132-1105-D88B12051787}"/>
          </ac:picMkLst>
        </pc:picChg>
        <pc:picChg chg="mod">
          <ac:chgData name="Mikael TRONYO [Eurécia]" userId="9525cf11-7795-4ac4-b690-aa33f0d6ed1f" providerId="ADAL" clId="{66660FA7-B6EA-44E6-B0F0-5FE363482C07}" dt="2024-05-27T12:27:31.748" v="1756" actId="108"/>
          <ac:picMkLst>
            <pc:docMk/>
            <pc:sldMk cId="404714095" sldId="359"/>
            <ac:picMk id="7" creationId="{676E82F9-D53F-70FE-A416-72A9D4DFEB4C}"/>
          </ac:picMkLst>
        </pc:picChg>
      </pc:sldChg>
      <pc:sldChg chg="addSp delSp modSp add mod">
        <pc:chgData name="Mikael TRONYO [Eurécia]" userId="9525cf11-7795-4ac4-b690-aa33f0d6ed1f" providerId="ADAL" clId="{66660FA7-B6EA-44E6-B0F0-5FE363482C07}" dt="2024-05-27T12:29:47.602" v="1777" actId="164"/>
        <pc:sldMkLst>
          <pc:docMk/>
          <pc:sldMk cId="4198684994" sldId="1437"/>
        </pc:sldMkLst>
        <pc:spChg chg="mod">
          <ac:chgData name="Mikael TRONYO [Eurécia]" userId="9525cf11-7795-4ac4-b690-aa33f0d6ed1f" providerId="ADAL" clId="{66660FA7-B6EA-44E6-B0F0-5FE363482C07}" dt="2024-05-27T11:41:27.281" v="1166" actId="108"/>
          <ac:spMkLst>
            <pc:docMk/>
            <pc:sldMk cId="4198684994" sldId="1437"/>
            <ac:spMk id="3" creationId="{06A43D7B-6D83-5D1E-0DFB-1C11719B942B}"/>
          </ac:spMkLst>
        </pc:spChg>
        <pc:spChg chg="add del mod">
          <ac:chgData name="Mikael TRONYO [Eurécia]" userId="9525cf11-7795-4ac4-b690-aa33f0d6ed1f" providerId="ADAL" clId="{66660FA7-B6EA-44E6-B0F0-5FE363482C07}" dt="2024-05-27T11:44:08.795" v="1210" actId="478"/>
          <ac:spMkLst>
            <pc:docMk/>
            <pc:sldMk cId="4198684994" sldId="1437"/>
            <ac:spMk id="7" creationId="{3C075F4C-7C4C-6B4F-412D-DDCEAF9F4AC1}"/>
          </ac:spMkLst>
        </pc:spChg>
        <pc:spChg chg="del mod">
          <ac:chgData name="Mikael TRONYO [Eurécia]" userId="9525cf11-7795-4ac4-b690-aa33f0d6ed1f" providerId="ADAL" clId="{66660FA7-B6EA-44E6-B0F0-5FE363482C07}" dt="2024-05-27T11:44:44.153" v="1222"/>
          <ac:spMkLst>
            <pc:docMk/>
            <pc:sldMk cId="4198684994" sldId="1437"/>
            <ac:spMk id="8" creationId="{127DDB55-04C2-16E7-206E-8DA2819BD8C4}"/>
          </ac:spMkLst>
        </pc:spChg>
        <pc:spChg chg="add del">
          <ac:chgData name="Mikael TRONYO [Eurécia]" userId="9525cf11-7795-4ac4-b690-aa33f0d6ed1f" providerId="ADAL" clId="{66660FA7-B6EA-44E6-B0F0-5FE363482C07}" dt="2024-05-27T11:44:23.573" v="1213" actId="22"/>
          <ac:spMkLst>
            <pc:docMk/>
            <pc:sldMk cId="4198684994" sldId="1437"/>
            <ac:spMk id="10" creationId="{216B4DAB-F83C-487A-CB25-D46AC37D1536}"/>
          </ac:spMkLst>
        </pc:spChg>
        <pc:spChg chg="add del mod">
          <ac:chgData name="Mikael TRONYO [Eurécia]" userId="9525cf11-7795-4ac4-b690-aa33f0d6ed1f" providerId="ADAL" clId="{66660FA7-B6EA-44E6-B0F0-5FE363482C07}" dt="2024-05-27T11:44:34.479" v="1217" actId="478"/>
          <ac:spMkLst>
            <pc:docMk/>
            <pc:sldMk cId="4198684994" sldId="1437"/>
            <ac:spMk id="14" creationId="{3CF4AF75-19F6-0519-8ED2-549D13475D0C}"/>
          </ac:spMkLst>
        </pc:spChg>
        <pc:spChg chg="add mod">
          <ac:chgData name="Mikael TRONYO [Eurécia]" userId="9525cf11-7795-4ac4-b690-aa33f0d6ed1f" providerId="ADAL" clId="{66660FA7-B6EA-44E6-B0F0-5FE363482C07}" dt="2024-05-27T11:45:55.264" v="1233" actId="1076"/>
          <ac:spMkLst>
            <pc:docMk/>
            <pc:sldMk cId="4198684994" sldId="1437"/>
            <ac:spMk id="15" creationId="{BE91D8B6-4980-F52A-96BF-A417472DC6F1}"/>
          </ac:spMkLst>
        </pc:spChg>
        <pc:spChg chg="add mod">
          <ac:chgData name="Mikael TRONYO [Eurécia]" userId="9525cf11-7795-4ac4-b690-aa33f0d6ed1f" providerId="ADAL" clId="{66660FA7-B6EA-44E6-B0F0-5FE363482C07}" dt="2024-05-27T11:54:57.078" v="1470" actId="1076"/>
          <ac:spMkLst>
            <pc:docMk/>
            <pc:sldMk cId="4198684994" sldId="1437"/>
            <ac:spMk id="16" creationId="{8EA5C4CF-4382-9204-2614-EF1B99615584}"/>
          </ac:spMkLst>
        </pc:spChg>
        <pc:spChg chg="add mod ord">
          <ac:chgData name="Mikael TRONYO [Eurécia]" userId="9525cf11-7795-4ac4-b690-aa33f0d6ed1f" providerId="ADAL" clId="{66660FA7-B6EA-44E6-B0F0-5FE363482C07}" dt="2024-05-27T12:29:47.602" v="1777" actId="164"/>
          <ac:spMkLst>
            <pc:docMk/>
            <pc:sldMk cId="4198684994" sldId="1437"/>
            <ac:spMk id="17" creationId="{3CA8F83E-79A4-F800-C610-94A3CC5FBFC8}"/>
          </ac:spMkLst>
        </pc:spChg>
        <pc:spChg chg="add mod ord">
          <ac:chgData name="Mikael TRONYO [Eurécia]" userId="9525cf11-7795-4ac4-b690-aa33f0d6ed1f" providerId="ADAL" clId="{66660FA7-B6EA-44E6-B0F0-5FE363482C07}" dt="2024-05-27T12:29:47.602" v="1777" actId="164"/>
          <ac:spMkLst>
            <pc:docMk/>
            <pc:sldMk cId="4198684994" sldId="1437"/>
            <ac:spMk id="18" creationId="{9072E5B9-0E56-E178-2CEB-0016AEC5E8EE}"/>
          </ac:spMkLst>
        </pc:spChg>
        <pc:spChg chg="add mod">
          <ac:chgData name="Mikael TRONYO [Eurécia]" userId="9525cf11-7795-4ac4-b690-aa33f0d6ed1f" providerId="ADAL" clId="{66660FA7-B6EA-44E6-B0F0-5FE363482C07}" dt="2024-05-27T11:55:54.485" v="1488" actId="1076"/>
          <ac:spMkLst>
            <pc:docMk/>
            <pc:sldMk cId="4198684994" sldId="1437"/>
            <ac:spMk id="19" creationId="{8604D6B6-B686-B092-4FC7-A0D2BA2B89CF}"/>
          </ac:spMkLst>
        </pc:spChg>
        <pc:spChg chg="add mod">
          <ac:chgData name="Mikael TRONYO [Eurécia]" userId="9525cf11-7795-4ac4-b690-aa33f0d6ed1f" providerId="ADAL" clId="{66660FA7-B6EA-44E6-B0F0-5FE363482C07}" dt="2024-05-27T11:55:52.768" v="1487" actId="1076"/>
          <ac:spMkLst>
            <pc:docMk/>
            <pc:sldMk cId="4198684994" sldId="1437"/>
            <ac:spMk id="20" creationId="{F5D44459-5DCF-5AE4-4631-A095C182173E}"/>
          </ac:spMkLst>
        </pc:spChg>
        <pc:spChg chg="add mod">
          <ac:chgData name="Mikael TRONYO [Eurécia]" userId="9525cf11-7795-4ac4-b690-aa33f0d6ed1f" providerId="ADAL" clId="{66660FA7-B6EA-44E6-B0F0-5FE363482C07}" dt="2024-05-27T11:55:50.712" v="1485" actId="1076"/>
          <ac:spMkLst>
            <pc:docMk/>
            <pc:sldMk cId="4198684994" sldId="1437"/>
            <ac:spMk id="21" creationId="{1339A0DC-C389-8A9C-30D0-277B2A2F27C3}"/>
          </ac:spMkLst>
        </pc:spChg>
        <pc:spChg chg="add mod">
          <ac:chgData name="Mikael TRONYO [Eurécia]" userId="9525cf11-7795-4ac4-b690-aa33f0d6ed1f" providerId="ADAL" clId="{66660FA7-B6EA-44E6-B0F0-5FE363482C07}" dt="2024-05-27T11:55:51.839" v="1486" actId="1076"/>
          <ac:spMkLst>
            <pc:docMk/>
            <pc:sldMk cId="4198684994" sldId="1437"/>
            <ac:spMk id="22" creationId="{980C889F-B842-8244-663E-EDFFFF6D0E3C}"/>
          </ac:spMkLst>
        </pc:spChg>
        <pc:spChg chg="add mod">
          <ac:chgData name="Mikael TRONYO [Eurécia]" userId="9525cf11-7795-4ac4-b690-aa33f0d6ed1f" providerId="ADAL" clId="{66660FA7-B6EA-44E6-B0F0-5FE363482C07}" dt="2024-05-27T11:55:47.157" v="1483" actId="1076"/>
          <ac:spMkLst>
            <pc:docMk/>
            <pc:sldMk cId="4198684994" sldId="1437"/>
            <ac:spMk id="23" creationId="{5BD31061-D306-3668-4855-D839159C18C1}"/>
          </ac:spMkLst>
        </pc:spChg>
        <pc:spChg chg="mod">
          <ac:chgData name="Mikael TRONYO [Eurécia]" userId="9525cf11-7795-4ac4-b690-aa33f0d6ed1f" providerId="ADAL" clId="{66660FA7-B6EA-44E6-B0F0-5FE363482C07}" dt="2024-05-27T11:55:36.228" v="1479"/>
          <ac:spMkLst>
            <pc:docMk/>
            <pc:sldMk cId="4198684994" sldId="1437"/>
            <ac:spMk id="25" creationId="{21864FC4-A341-44AD-995B-E3AB343CB3E6}"/>
          </ac:spMkLst>
        </pc:spChg>
        <pc:spChg chg="mod">
          <ac:chgData name="Mikael TRONYO [Eurécia]" userId="9525cf11-7795-4ac4-b690-aa33f0d6ed1f" providerId="ADAL" clId="{66660FA7-B6EA-44E6-B0F0-5FE363482C07}" dt="2024-05-27T11:55:36.228" v="1479"/>
          <ac:spMkLst>
            <pc:docMk/>
            <pc:sldMk cId="4198684994" sldId="1437"/>
            <ac:spMk id="26" creationId="{B13C35B9-D92D-D127-303C-3B69870E785A}"/>
          </ac:spMkLst>
        </pc:spChg>
        <pc:spChg chg="mod">
          <ac:chgData name="Mikael TRONYO [Eurécia]" userId="9525cf11-7795-4ac4-b690-aa33f0d6ed1f" providerId="ADAL" clId="{66660FA7-B6EA-44E6-B0F0-5FE363482C07}" dt="2024-05-27T11:55:36.228" v="1479"/>
          <ac:spMkLst>
            <pc:docMk/>
            <pc:sldMk cId="4198684994" sldId="1437"/>
            <ac:spMk id="27" creationId="{F938FBAA-54BD-182D-71B8-9B8C46828E14}"/>
          </ac:spMkLst>
        </pc:spChg>
        <pc:grpChg chg="mod">
          <ac:chgData name="Mikael TRONYO [Eurécia]" userId="9525cf11-7795-4ac4-b690-aa33f0d6ed1f" providerId="ADAL" clId="{66660FA7-B6EA-44E6-B0F0-5FE363482C07}" dt="2024-05-27T12:29:47.602" v="1777" actId="164"/>
          <ac:grpSpMkLst>
            <pc:docMk/>
            <pc:sldMk cId="4198684994" sldId="1437"/>
            <ac:grpSpMk id="13" creationId="{586AA0DE-EC99-F56C-5197-72B3F390D373}"/>
          </ac:grpSpMkLst>
        </pc:grpChg>
        <pc:grpChg chg="add del mod">
          <ac:chgData name="Mikael TRONYO [Eurécia]" userId="9525cf11-7795-4ac4-b690-aa33f0d6ed1f" providerId="ADAL" clId="{66660FA7-B6EA-44E6-B0F0-5FE363482C07}" dt="2024-05-27T11:55:43.803" v="1482" actId="478"/>
          <ac:grpSpMkLst>
            <pc:docMk/>
            <pc:sldMk cId="4198684994" sldId="1437"/>
            <ac:grpSpMk id="24" creationId="{074C21B2-1616-F155-EC85-9733E71BF978}"/>
          </ac:grpSpMkLst>
        </pc:grpChg>
        <pc:grpChg chg="add mod">
          <ac:chgData name="Mikael TRONYO [Eurécia]" userId="9525cf11-7795-4ac4-b690-aa33f0d6ed1f" providerId="ADAL" clId="{66660FA7-B6EA-44E6-B0F0-5FE363482C07}" dt="2024-05-27T12:29:47.602" v="1777" actId="164"/>
          <ac:grpSpMkLst>
            <pc:docMk/>
            <pc:sldMk cId="4198684994" sldId="1437"/>
            <ac:grpSpMk id="28" creationId="{01975F22-86AF-4329-4390-06681ECF757D}"/>
          </ac:grpSpMkLst>
        </pc:grpChg>
        <pc:picChg chg="mod">
          <ac:chgData name="Mikael TRONYO [Eurécia]" userId="9525cf11-7795-4ac4-b690-aa33f0d6ed1f" providerId="ADAL" clId="{66660FA7-B6EA-44E6-B0F0-5FE363482C07}" dt="2024-05-27T12:27:59.820" v="1758" actId="108"/>
          <ac:picMkLst>
            <pc:docMk/>
            <pc:sldMk cId="4198684994" sldId="1437"/>
            <ac:picMk id="5" creationId="{F8A61BAE-8F75-D041-0C4F-10D1C47A3F5B}"/>
          </ac:picMkLst>
        </pc:picChg>
        <pc:picChg chg="mod">
          <ac:chgData name="Mikael TRONYO [Eurécia]" userId="9525cf11-7795-4ac4-b690-aa33f0d6ed1f" providerId="ADAL" clId="{66660FA7-B6EA-44E6-B0F0-5FE363482C07}" dt="2024-05-27T12:27:59.820" v="1758" actId="108"/>
          <ac:picMkLst>
            <pc:docMk/>
            <pc:sldMk cId="4198684994" sldId="1437"/>
            <ac:picMk id="6" creationId="{B3A365EC-8E65-C617-B28B-411B8E054DC2}"/>
          </ac:picMkLst>
        </pc:picChg>
        <pc:picChg chg="mod">
          <ac:chgData name="Mikael TRONYO [Eurécia]" userId="9525cf11-7795-4ac4-b690-aa33f0d6ed1f" providerId="ADAL" clId="{66660FA7-B6EA-44E6-B0F0-5FE363482C07}" dt="2024-05-27T12:27:59.820" v="1758" actId="108"/>
          <ac:picMkLst>
            <pc:docMk/>
            <pc:sldMk cId="4198684994" sldId="1437"/>
            <ac:picMk id="12" creationId="{ED3410EB-7D02-E312-9B6F-6BE3DEFC9ABB}"/>
          </ac:picMkLst>
        </pc:picChg>
      </pc:sldChg>
      <pc:sldChg chg="addSp delSp modSp add mod">
        <pc:chgData name="Mikael TRONYO [Eurécia]" userId="9525cf11-7795-4ac4-b690-aa33f0d6ed1f" providerId="ADAL" clId="{66660FA7-B6EA-44E6-B0F0-5FE363482C07}" dt="2024-05-27T12:29:38.714" v="1776" actId="164"/>
        <pc:sldMkLst>
          <pc:docMk/>
          <pc:sldMk cId="1928485508" sldId="1439"/>
        </pc:sldMkLst>
        <pc:spChg chg="add mod">
          <ac:chgData name="Mikael TRONYO [Eurécia]" userId="9525cf11-7795-4ac4-b690-aa33f0d6ed1f" providerId="ADAL" clId="{66660FA7-B6EA-44E6-B0F0-5FE363482C07}" dt="2024-05-27T11:46:29.261" v="1247" actId="20577"/>
          <ac:spMkLst>
            <pc:docMk/>
            <pc:sldMk cId="1928485508" sldId="1439"/>
            <ac:spMk id="2" creationId="{8AA50AC0-34AB-6B05-92C7-97F879BDFCF0}"/>
          </ac:spMkLst>
        </pc:spChg>
        <pc:spChg chg="mod">
          <ac:chgData name="Mikael TRONYO [Eurécia]" userId="9525cf11-7795-4ac4-b690-aa33f0d6ed1f" providerId="ADAL" clId="{66660FA7-B6EA-44E6-B0F0-5FE363482C07}" dt="2024-05-27T11:41:30.587" v="1167" actId="108"/>
          <ac:spMkLst>
            <pc:docMk/>
            <pc:sldMk cId="1928485508" sldId="1439"/>
            <ac:spMk id="3" creationId="{06A43D7B-6D83-5D1E-0DFB-1C11719B942B}"/>
          </ac:spMkLst>
        </pc:spChg>
        <pc:spChg chg="mod">
          <ac:chgData name="Mikael TRONYO [Eurécia]" userId="9525cf11-7795-4ac4-b690-aa33f0d6ed1f" providerId="ADAL" clId="{66660FA7-B6EA-44E6-B0F0-5FE363482C07}" dt="2024-05-27T11:57:50.428" v="1525" actId="1076"/>
          <ac:spMkLst>
            <pc:docMk/>
            <pc:sldMk cId="1928485508" sldId="1439"/>
            <ac:spMk id="4" creationId="{90A438DC-811C-961D-F9DD-B6FEB9763FC2}"/>
          </ac:spMkLst>
        </pc:spChg>
        <pc:spChg chg="add mod ord">
          <ac:chgData name="Mikael TRONYO [Eurécia]" userId="9525cf11-7795-4ac4-b690-aa33f0d6ed1f" providerId="ADAL" clId="{66660FA7-B6EA-44E6-B0F0-5FE363482C07}" dt="2024-05-27T11:58:10.794" v="1529" actId="207"/>
          <ac:spMkLst>
            <pc:docMk/>
            <pc:sldMk cId="1928485508" sldId="1439"/>
            <ac:spMk id="7" creationId="{AB89A70E-5852-200C-DB0A-F7196859ADDA}"/>
          </ac:spMkLst>
        </pc:spChg>
        <pc:spChg chg="del mod">
          <ac:chgData name="Mikael TRONYO [Eurécia]" userId="9525cf11-7795-4ac4-b690-aa33f0d6ed1f" providerId="ADAL" clId="{66660FA7-B6EA-44E6-B0F0-5FE363482C07}" dt="2024-05-27T11:46:31.995" v="1249"/>
          <ac:spMkLst>
            <pc:docMk/>
            <pc:sldMk cId="1928485508" sldId="1439"/>
            <ac:spMk id="8" creationId="{127DDB55-04C2-16E7-206E-8DA2819BD8C4}"/>
          </ac:spMkLst>
        </pc:spChg>
        <pc:spChg chg="add mod ord">
          <ac:chgData name="Mikael TRONYO [Eurécia]" userId="9525cf11-7795-4ac4-b690-aa33f0d6ed1f" providerId="ADAL" clId="{66660FA7-B6EA-44E6-B0F0-5FE363482C07}" dt="2024-05-27T12:29:38.714" v="1776" actId="164"/>
          <ac:spMkLst>
            <pc:docMk/>
            <pc:sldMk cId="1928485508" sldId="1439"/>
            <ac:spMk id="11" creationId="{88728B35-410E-F594-1628-35DCF74BF425}"/>
          </ac:spMkLst>
        </pc:spChg>
        <pc:spChg chg="add del mod">
          <ac:chgData name="Mikael TRONYO [Eurécia]" userId="9525cf11-7795-4ac4-b690-aa33f0d6ed1f" providerId="ADAL" clId="{66660FA7-B6EA-44E6-B0F0-5FE363482C07}" dt="2024-05-27T11:57:36.528" v="1516" actId="478"/>
          <ac:spMkLst>
            <pc:docMk/>
            <pc:sldMk cId="1928485508" sldId="1439"/>
            <ac:spMk id="12" creationId="{6FBDF8F0-6EE4-BED8-A3BF-724816616740}"/>
          </ac:spMkLst>
        </pc:spChg>
        <pc:spChg chg="add mod">
          <ac:chgData name="Mikael TRONYO [Eurécia]" userId="9525cf11-7795-4ac4-b690-aa33f0d6ed1f" providerId="ADAL" clId="{66660FA7-B6EA-44E6-B0F0-5FE363482C07}" dt="2024-05-27T11:57:47.597" v="1522" actId="1076"/>
          <ac:spMkLst>
            <pc:docMk/>
            <pc:sldMk cId="1928485508" sldId="1439"/>
            <ac:spMk id="13" creationId="{86CCFC23-1ACA-418B-D01C-33B53C998F36}"/>
          </ac:spMkLst>
        </pc:spChg>
        <pc:spChg chg="add del mod">
          <ac:chgData name="Mikael TRONYO [Eurécia]" userId="9525cf11-7795-4ac4-b690-aa33f0d6ed1f" providerId="ADAL" clId="{66660FA7-B6EA-44E6-B0F0-5FE363482C07}" dt="2024-05-27T11:57:57.573" v="1528" actId="478"/>
          <ac:spMkLst>
            <pc:docMk/>
            <pc:sldMk cId="1928485508" sldId="1439"/>
            <ac:spMk id="14" creationId="{7D8591BC-77E4-3EF5-9C39-7E78C58847E5}"/>
          </ac:spMkLst>
        </pc:spChg>
        <pc:spChg chg="mod">
          <ac:chgData name="Mikael TRONYO [Eurécia]" userId="9525cf11-7795-4ac4-b690-aa33f0d6ed1f" providerId="ADAL" clId="{66660FA7-B6EA-44E6-B0F0-5FE363482C07}" dt="2024-05-27T11:57:17.406" v="1508"/>
          <ac:spMkLst>
            <pc:docMk/>
            <pc:sldMk cId="1928485508" sldId="1439"/>
            <ac:spMk id="16" creationId="{0E8DEBDA-177E-4D56-4FD4-64E791D0A0B7}"/>
          </ac:spMkLst>
        </pc:spChg>
        <pc:spChg chg="mod">
          <ac:chgData name="Mikael TRONYO [Eurécia]" userId="9525cf11-7795-4ac4-b690-aa33f0d6ed1f" providerId="ADAL" clId="{66660FA7-B6EA-44E6-B0F0-5FE363482C07}" dt="2024-05-27T11:57:17.406" v="1508"/>
          <ac:spMkLst>
            <pc:docMk/>
            <pc:sldMk cId="1928485508" sldId="1439"/>
            <ac:spMk id="17" creationId="{A4E11D29-5F58-25D6-D660-D4EE9131FDCC}"/>
          </ac:spMkLst>
        </pc:spChg>
        <pc:spChg chg="mod">
          <ac:chgData name="Mikael TRONYO [Eurécia]" userId="9525cf11-7795-4ac4-b690-aa33f0d6ed1f" providerId="ADAL" clId="{66660FA7-B6EA-44E6-B0F0-5FE363482C07}" dt="2024-05-27T11:57:17.406" v="1508"/>
          <ac:spMkLst>
            <pc:docMk/>
            <pc:sldMk cId="1928485508" sldId="1439"/>
            <ac:spMk id="18" creationId="{899EE25A-3B63-F9C7-9EDF-38222A04A5F2}"/>
          </ac:spMkLst>
        </pc:spChg>
        <pc:spChg chg="mod">
          <ac:chgData name="Mikael TRONYO [Eurécia]" userId="9525cf11-7795-4ac4-b690-aa33f0d6ed1f" providerId="ADAL" clId="{66660FA7-B6EA-44E6-B0F0-5FE363482C07}" dt="2024-05-27T11:57:17.406" v="1508"/>
          <ac:spMkLst>
            <pc:docMk/>
            <pc:sldMk cId="1928485508" sldId="1439"/>
            <ac:spMk id="19" creationId="{3CAAA52E-6F08-61E4-48A0-6DBC4E609F07}"/>
          </ac:spMkLst>
        </pc:spChg>
        <pc:spChg chg="add mod">
          <ac:chgData name="Mikael TRONYO [Eurécia]" userId="9525cf11-7795-4ac4-b690-aa33f0d6ed1f" providerId="ADAL" clId="{66660FA7-B6EA-44E6-B0F0-5FE363482C07}" dt="2024-05-27T11:57:26.777" v="1512" actId="1076"/>
          <ac:spMkLst>
            <pc:docMk/>
            <pc:sldMk cId="1928485508" sldId="1439"/>
            <ac:spMk id="20" creationId="{2690EA80-8DAE-F6D0-8E5C-90B6F42CE621}"/>
          </ac:spMkLst>
        </pc:spChg>
        <pc:spChg chg="add mod">
          <ac:chgData name="Mikael TRONYO [Eurécia]" userId="9525cf11-7795-4ac4-b690-aa33f0d6ed1f" providerId="ADAL" clId="{66660FA7-B6EA-44E6-B0F0-5FE363482C07}" dt="2024-05-27T11:57:43.446" v="1520" actId="1076"/>
          <ac:spMkLst>
            <pc:docMk/>
            <pc:sldMk cId="1928485508" sldId="1439"/>
            <ac:spMk id="21" creationId="{160CA652-E562-BE28-E4E8-D6C0AB782F69}"/>
          </ac:spMkLst>
        </pc:spChg>
        <pc:spChg chg="add mod">
          <ac:chgData name="Mikael TRONYO [Eurécia]" userId="9525cf11-7795-4ac4-b690-aa33f0d6ed1f" providerId="ADAL" clId="{66660FA7-B6EA-44E6-B0F0-5FE363482C07}" dt="2024-05-27T11:57:46.499" v="1521" actId="1076"/>
          <ac:spMkLst>
            <pc:docMk/>
            <pc:sldMk cId="1928485508" sldId="1439"/>
            <ac:spMk id="22" creationId="{8772EFB5-A5B5-22D4-F5A5-60204DCB6D31}"/>
          </ac:spMkLst>
        </pc:spChg>
        <pc:spChg chg="mod">
          <ac:chgData name="Mikael TRONYO [Eurécia]" userId="9525cf11-7795-4ac4-b690-aa33f0d6ed1f" providerId="ADAL" clId="{66660FA7-B6EA-44E6-B0F0-5FE363482C07}" dt="2024-05-27T11:57:17.406" v="1508"/>
          <ac:spMkLst>
            <pc:docMk/>
            <pc:sldMk cId="1928485508" sldId="1439"/>
            <ac:spMk id="24" creationId="{AD993039-85BA-D594-6805-3C1851C6E147}"/>
          </ac:spMkLst>
        </pc:spChg>
        <pc:spChg chg="mod">
          <ac:chgData name="Mikael TRONYO [Eurécia]" userId="9525cf11-7795-4ac4-b690-aa33f0d6ed1f" providerId="ADAL" clId="{66660FA7-B6EA-44E6-B0F0-5FE363482C07}" dt="2024-05-27T11:57:17.406" v="1508"/>
          <ac:spMkLst>
            <pc:docMk/>
            <pc:sldMk cId="1928485508" sldId="1439"/>
            <ac:spMk id="25" creationId="{D57851AC-EB3D-6833-8C03-D415D29C69E2}"/>
          </ac:spMkLst>
        </pc:spChg>
        <pc:spChg chg="mod">
          <ac:chgData name="Mikael TRONYO [Eurécia]" userId="9525cf11-7795-4ac4-b690-aa33f0d6ed1f" providerId="ADAL" clId="{66660FA7-B6EA-44E6-B0F0-5FE363482C07}" dt="2024-05-27T11:57:17.406" v="1508"/>
          <ac:spMkLst>
            <pc:docMk/>
            <pc:sldMk cId="1928485508" sldId="1439"/>
            <ac:spMk id="26" creationId="{1CDEFACF-44D7-E4D8-14F1-144C04A3AA4F}"/>
          </ac:spMkLst>
        </pc:spChg>
        <pc:spChg chg="mod">
          <ac:chgData name="Mikael TRONYO [Eurécia]" userId="9525cf11-7795-4ac4-b690-aa33f0d6ed1f" providerId="ADAL" clId="{66660FA7-B6EA-44E6-B0F0-5FE363482C07}" dt="2024-05-27T11:57:17.406" v="1508"/>
          <ac:spMkLst>
            <pc:docMk/>
            <pc:sldMk cId="1928485508" sldId="1439"/>
            <ac:spMk id="27" creationId="{ABF038AB-0987-D3DB-D256-A3FD76796739}"/>
          </ac:spMkLst>
        </pc:spChg>
        <pc:spChg chg="add mod">
          <ac:chgData name="Mikael TRONYO [Eurécia]" userId="9525cf11-7795-4ac4-b690-aa33f0d6ed1f" providerId="ADAL" clId="{66660FA7-B6EA-44E6-B0F0-5FE363482C07}" dt="2024-05-27T11:57:48.436" v="1523" actId="1076"/>
          <ac:spMkLst>
            <pc:docMk/>
            <pc:sldMk cId="1928485508" sldId="1439"/>
            <ac:spMk id="28" creationId="{C5EFD581-117D-7301-9726-CBE0061C8DE8}"/>
          </ac:spMkLst>
        </pc:spChg>
        <pc:spChg chg="add mod">
          <ac:chgData name="Mikael TRONYO [Eurécia]" userId="9525cf11-7795-4ac4-b690-aa33f0d6ed1f" providerId="ADAL" clId="{66660FA7-B6EA-44E6-B0F0-5FE363482C07}" dt="2024-05-27T11:57:39.159" v="1518" actId="1076"/>
          <ac:spMkLst>
            <pc:docMk/>
            <pc:sldMk cId="1928485508" sldId="1439"/>
            <ac:spMk id="29" creationId="{3F73D506-0706-7828-B79E-BF531DA3F47E}"/>
          </ac:spMkLst>
        </pc:spChg>
        <pc:spChg chg="add mod">
          <ac:chgData name="Mikael TRONYO [Eurécia]" userId="9525cf11-7795-4ac4-b690-aa33f0d6ed1f" providerId="ADAL" clId="{66660FA7-B6EA-44E6-B0F0-5FE363482C07}" dt="2024-05-27T11:57:25.133" v="1511" actId="1076"/>
          <ac:spMkLst>
            <pc:docMk/>
            <pc:sldMk cId="1928485508" sldId="1439"/>
            <ac:spMk id="30" creationId="{B026EAEE-A2B2-9A34-ECD5-BF4C803903C1}"/>
          </ac:spMkLst>
        </pc:spChg>
        <pc:spChg chg="add mod">
          <ac:chgData name="Mikael TRONYO [Eurécia]" userId="9525cf11-7795-4ac4-b690-aa33f0d6ed1f" providerId="ADAL" clId="{66660FA7-B6EA-44E6-B0F0-5FE363482C07}" dt="2024-05-27T11:57:23.071" v="1510" actId="1076"/>
          <ac:spMkLst>
            <pc:docMk/>
            <pc:sldMk cId="1928485508" sldId="1439"/>
            <ac:spMk id="31" creationId="{651EC6CA-67DD-2344-C471-E1F32FABFF9B}"/>
          </ac:spMkLst>
        </pc:spChg>
        <pc:spChg chg="mod">
          <ac:chgData name="Mikael TRONYO [Eurécia]" userId="9525cf11-7795-4ac4-b690-aa33f0d6ed1f" providerId="ADAL" clId="{66660FA7-B6EA-44E6-B0F0-5FE363482C07}" dt="2024-05-27T11:57:17.406" v="1508"/>
          <ac:spMkLst>
            <pc:docMk/>
            <pc:sldMk cId="1928485508" sldId="1439"/>
            <ac:spMk id="33" creationId="{EF9E4A2B-4548-781B-814E-156575765668}"/>
          </ac:spMkLst>
        </pc:spChg>
        <pc:spChg chg="mod">
          <ac:chgData name="Mikael TRONYO [Eurécia]" userId="9525cf11-7795-4ac4-b690-aa33f0d6ed1f" providerId="ADAL" clId="{66660FA7-B6EA-44E6-B0F0-5FE363482C07}" dt="2024-05-27T11:57:17.406" v="1508"/>
          <ac:spMkLst>
            <pc:docMk/>
            <pc:sldMk cId="1928485508" sldId="1439"/>
            <ac:spMk id="34" creationId="{615A0775-4A4C-C942-0719-8A74A69DA01F}"/>
          </ac:spMkLst>
        </pc:spChg>
        <pc:spChg chg="mod">
          <ac:chgData name="Mikael TRONYO [Eurécia]" userId="9525cf11-7795-4ac4-b690-aa33f0d6ed1f" providerId="ADAL" clId="{66660FA7-B6EA-44E6-B0F0-5FE363482C07}" dt="2024-05-27T11:57:17.406" v="1508"/>
          <ac:spMkLst>
            <pc:docMk/>
            <pc:sldMk cId="1928485508" sldId="1439"/>
            <ac:spMk id="35" creationId="{9CCFB6D1-3C3D-2F1F-6B0A-34489E44744B}"/>
          </ac:spMkLst>
        </pc:spChg>
        <pc:spChg chg="mod">
          <ac:chgData name="Mikael TRONYO [Eurécia]" userId="9525cf11-7795-4ac4-b690-aa33f0d6ed1f" providerId="ADAL" clId="{66660FA7-B6EA-44E6-B0F0-5FE363482C07}" dt="2024-05-27T11:57:17.406" v="1508"/>
          <ac:spMkLst>
            <pc:docMk/>
            <pc:sldMk cId="1928485508" sldId="1439"/>
            <ac:spMk id="37" creationId="{5ED3C243-5A15-8AF7-56B8-3AAEB42F34F8}"/>
          </ac:spMkLst>
        </pc:spChg>
        <pc:spChg chg="mod">
          <ac:chgData name="Mikael TRONYO [Eurécia]" userId="9525cf11-7795-4ac4-b690-aa33f0d6ed1f" providerId="ADAL" clId="{66660FA7-B6EA-44E6-B0F0-5FE363482C07}" dt="2024-05-27T11:57:17.406" v="1508"/>
          <ac:spMkLst>
            <pc:docMk/>
            <pc:sldMk cId="1928485508" sldId="1439"/>
            <ac:spMk id="38" creationId="{847C013F-3E1A-64E3-44DD-5D481A3C3470}"/>
          </ac:spMkLst>
        </pc:spChg>
        <pc:spChg chg="mod">
          <ac:chgData name="Mikael TRONYO [Eurécia]" userId="9525cf11-7795-4ac4-b690-aa33f0d6ed1f" providerId="ADAL" clId="{66660FA7-B6EA-44E6-B0F0-5FE363482C07}" dt="2024-05-27T11:57:17.406" v="1508"/>
          <ac:spMkLst>
            <pc:docMk/>
            <pc:sldMk cId="1928485508" sldId="1439"/>
            <ac:spMk id="39" creationId="{DE8936C6-9FDB-8AE3-1F9C-C377003C5752}"/>
          </ac:spMkLst>
        </pc:spChg>
        <pc:spChg chg="mod">
          <ac:chgData name="Mikael TRONYO [Eurécia]" userId="9525cf11-7795-4ac4-b690-aa33f0d6ed1f" providerId="ADAL" clId="{66660FA7-B6EA-44E6-B0F0-5FE363482C07}" dt="2024-05-27T11:57:17.406" v="1508"/>
          <ac:spMkLst>
            <pc:docMk/>
            <pc:sldMk cId="1928485508" sldId="1439"/>
            <ac:spMk id="40" creationId="{81D10756-6751-BB4F-785B-C72DB1FDC9E0}"/>
          </ac:spMkLst>
        </pc:spChg>
        <pc:grpChg chg="add del mod">
          <ac:chgData name="Mikael TRONYO [Eurécia]" userId="9525cf11-7795-4ac4-b690-aa33f0d6ed1f" providerId="ADAL" clId="{66660FA7-B6EA-44E6-B0F0-5FE363482C07}" dt="2024-05-27T11:57:37.641" v="1517" actId="478"/>
          <ac:grpSpMkLst>
            <pc:docMk/>
            <pc:sldMk cId="1928485508" sldId="1439"/>
            <ac:grpSpMk id="15" creationId="{2EC11335-FE5E-AC1C-F10D-9169C7D878C5}"/>
          </ac:grpSpMkLst>
        </pc:grpChg>
        <pc:grpChg chg="add mod">
          <ac:chgData name="Mikael TRONYO [Eurécia]" userId="9525cf11-7795-4ac4-b690-aa33f0d6ed1f" providerId="ADAL" clId="{66660FA7-B6EA-44E6-B0F0-5FE363482C07}" dt="2024-05-27T11:57:53.218" v="1526" actId="1076"/>
          <ac:grpSpMkLst>
            <pc:docMk/>
            <pc:sldMk cId="1928485508" sldId="1439"/>
            <ac:grpSpMk id="23" creationId="{6AC252DC-6E78-FE65-CACD-1C8D2E687CCE}"/>
          </ac:grpSpMkLst>
        </pc:grpChg>
        <pc:grpChg chg="add del mod">
          <ac:chgData name="Mikael TRONYO [Eurécia]" userId="9525cf11-7795-4ac4-b690-aa33f0d6ed1f" providerId="ADAL" clId="{66660FA7-B6EA-44E6-B0F0-5FE363482C07}" dt="2024-05-27T11:57:30.910" v="1514" actId="478"/>
          <ac:grpSpMkLst>
            <pc:docMk/>
            <pc:sldMk cId="1928485508" sldId="1439"/>
            <ac:grpSpMk id="32" creationId="{ED0FA2C7-FF57-89D3-32A4-1A5A77D10E35}"/>
          </ac:grpSpMkLst>
        </pc:grpChg>
        <pc:grpChg chg="add mod">
          <ac:chgData name="Mikael TRONYO [Eurécia]" userId="9525cf11-7795-4ac4-b690-aa33f0d6ed1f" providerId="ADAL" clId="{66660FA7-B6EA-44E6-B0F0-5FE363482C07}" dt="2024-05-27T11:57:34.064" v="1515" actId="1076"/>
          <ac:grpSpMkLst>
            <pc:docMk/>
            <pc:sldMk cId="1928485508" sldId="1439"/>
            <ac:grpSpMk id="36" creationId="{0F17ED2A-A3F8-3B93-9ED4-54C478C87203}"/>
          </ac:grpSpMkLst>
        </pc:grpChg>
        <pc:grpChg chg="add mod">
          <ac:chgData name="Mikael TRONYO [Eurécia]" userId="9525cf11-7795-4ac4-b690-aa33f0d6ed1f" providerId="ADAL" clId="{66660FA7-B6EA-44E6-B0F0-5FE363482C07}" dt="2024-05-27T12:29:38.714" v="1776" actId="164"/>
          <ac:grpSpMkLst>
            <pc:docMk/>
            <pc:sldMk cId="1928485508" sldId="1439"/>
            <ac:grpSpMk id="41" creationId="{409D511C-0586-FFF9-95D9-2C767F4E2AD3}"/>
          </ac:grpSpMkLst>
        </pc:grpChg>
        <pc:picChg chg="mod">
          <ac:chgData name="Mikael TRONYO [Eurécia]" userId="9525cf11-7795-4ac4-b690-aa33f0d6ed1f" providerId="ADAL" clId="{66660FA7-B6EA-44E6-B0F0-5FE363482C07}" dt="2024-05-27T12:29:38.714" v="1776" actId="164"/>
          <ac:picMkLst>
            <pc:docMk/>
            <pc:sldMk cId="1928485508" sldId="1439"/>
            <ac:picMk id="5" creationId="{61436CDC-FD0D-A630-1530-D90F24D5DED8}"/>
          </ac:picMkLst>
        </pc:picChg>
      </pc:sldChg>
      <pc:sldChg chg="addSp delSp modSp add mod">
        <pc:chgData name="Mikael TRONYO [Eurécia]" userId="9525cf11-7795-4ac4-b690-aa33f0d6ed1f" providerId="ADAL" clId="{66660FA7-B6EA-44E6-B0F0-5FE363482C07}" dt="2024-05-27T12:29:31.537" v="1775" actId="164"/>
        <pc:sldMkLst>
          <pc:docMk/>
          <pc:sldMk cId="4205487871" sldId="1441"/>
        </pc:sldMkLst>
        <pc:spChg chg="mod">
          <ac:chgData name="Mikael TRONYO [Eurécia]" userId="9525cf11-7795-4ac4-b690-aa33f0d6ed1f" providerId="ADAL" clId="{66660FA7-B6EA-44E6-B0F0-5FE363482C07}" dt="2024-05-27T11:41:33.749" v="1168" actId="108"/>
          <ac:spMkLst>
            <pc:docMk/>
            <pc:sldMk cId="4205487871" sldId="1441"/>
            <ac:spMk id="3" creationId="{06A43D7B-6D83-5D1E-0DFB-1C11719B942B}"/>
          </ac:spMkLst>
        </pc:spChg>
        <pc:spChg chg="mod">
          <ac:chgData name="Mikael TRONYO [Eurécia]" userId="9525cf11-7795-4ac4-b690-aa33f0d6ed1f" providerId="ADAL" clId="{66660FA7-B6EA-44E6-B0F0-5FE363482C07}" dt="2024-05-27T11:59:49.657" v="1552" actId="1076"/>
          <ac:spMkLst>
            <pc:docMk/>
            <pc:sldMk cId="4205487871" sldId="1441"/>
            <ac:spMk id="4" creationId="{90A438DC-811C-961D-F9DD-B6FEB9763FC2}"/>
          </ac:spMkLst>
        </pc:spChg>
        <pc:spChg chg="del mod">
          <ac:chgData name="Mikael TRONYO [Eurécia]" userId="9525cf11-7795-4ac4-b690-aa33f0d6ed1f" providerId="ADAL" clId="{66660FA7-B6EA-44E6-B0F0-5FE363482C07}" dt="2024-05-27T11:47:22.679" v="1277"/>
          <ac:spMkLst>
            <pc:docMk/>
            <pc:sldMk cId="4205487871" sldId="1441"/>
            <ac:spMk id="8" creationId="{127DDB55-04C2-16E7-206E-8DA2819BD8C4}"/>
          </ac:spMkLst>
        </pc:spChg>
        <pc:spChg chg="add del">
          <ac:chgData name="Mikael TRONYO [Eurécia]" userId="9525cf11-7795-4ac4-b690-aa33f0d6ed1f" providerId="ADAL" clId="{66660FA7-B6EA-44E6-B0F0-5FE363482C07}" dt="2024-05-27T11:46:47.179" v="1253" actId="22"/>
          <ac:spMkLst>
            <pc:docMk/>
            <pc:sldMk cId="4205487871" sldId="1441"/>
            <ac:spMk id="10" creationId="{06DDAF87-ACE9-233C-0EEB-264BBAFE5049}"/>
          </ac:spMkLst>
        </pc:spChg>
        <pc:spChg chg="add mod">
          <ac:chgData name="Mikael TRONYO [Eurécia]" userId="9525cf11-7795-4ac4-b690-aa33f0d6ed1f" providerId="ADAL" clId="{66660FA7-B6EA-44E6-B0F0-5FE363482C07}" dt="2024-05-27T11:47:21.035" v="1275" actId="1076"/>
          <ac:spMkLst>
            <pc:docMk/>
            <pc:sldMk cId="4205487871" sldId="1441"/>
            <ac:spMk id="12" creationId="{96D3964E-AF68-F631-5068-24453EDF2CC6}"/>
          </ac:spMkLst>
        </pc:spChg>
        <pc:spChg chg="add mod ord">
          <ac:chgData name="Mikael TRONYO [Eurécia]" userId="9525cf11-7795-4ac4-b690-aa33f0d6ed1f" providerId="ADAL" clId="{66660FA7-B6EA-44E6-B0F0-5FE363482C07}" dt="2024-05-27T12:29:31.537" v="1775" actId="164"/>
          <ac:spMkLst>
            <pc:docMk/>
            <pc:sldMk cId="4205487871" sldId="1441"/>
            <ac:spMk id="13" creationId="{82C0598D-1F03-253F-62B4-3E7ED0221D8A}"/>
          </ac:spMkLst>
        </pc:spChg>
        <pc:spChg chg="add mod ord">
          <ac:chgData name="Mikael TRONYO [Eurécia]" userId="9525cf11-7795-4ac4-b690-aa33f0d6ed1f" providerId="ADAL" clId="{66660FA7-B6EA-44E6-B0F0-5FE363482C07}" dt="2024-05-27T12:29:31.537" v="1775" actId="164"/>
          <ac:spMkLst>
            <pc:docMk/>
            <pc:sldMk cId="4205487871" sldId="1441"/>
            <ac:spMk id="14" creationId="{E60DD310-6131-583D-BC9B-F95164367A41}"/>
          </ac:spMkLst>
        </pc:spChg>
        <pc:spChg chg="mod">
          <ac:chgData name="Mikael TRONYO [Eurécia]" userId="9525cf11-7795-4ac4-b690-aa33f0d6ed1f" providerId="ADAL" clId="{66660FA7-B6EA-44E6-B0F0-5FE363482C07}" dt="2024-05-27T11:59:22.130" v="1545"/>
          <ac:spMkLst>
            <pc:docMk/>
            <pc:sldMk cId="4205487871" sldId="1441"/>
            <ac:spMk id="16" creationId="{42D48A21-3E8F-DE00-9708-0215C0AC3DDE}"/>
          </ac:spMkLst>
        </pc:spChg>
        <pc:spChg chg="mod">
          <ac:chgData name="Mikael TRONYO [Eurécia]" userId="9525cf11-7795-4ac4-b690-aa33f0d6ed1f" providerId="ADAL" clId="{66660FA7-B6EA-44E6-B0F0-5FE363482C07}" dt="2024-05-27T11:59:22.130" v="1545"/>
          <ac:spMkLst>
            <pc:docMk/>
            <pc:sldMk cId="4205487871" sldId="1441"/>
            <ac:spMk id="17" creationId="{D46B567C-42A8-168B-F1BF-AD738761CD1E}"/>
          </ac:spMkLst>
        </pc:spChg>
        <pc:spChg chg="mod">
          <ac:chgData name="Mikael TRONYO [Eurécia]" userId="9525cf11-7795-4ac4-b690-aa33f0d6ed1f" providerId="ADAL" clId="{66660FA7-B6EA-44E6-B0F0-5FE363482C07}" dt="2024-05-27T11:59:22.130" v="1545"/>
          <ac:spMkLst>
            <pc:docMk/>
            <pc:sldMk cId="4205487871" sldId="1441"/>
            <ac:spMk id="18" creationId="{DCAD1C2A-243C-6D93-C737-822452CEB6FA}"/>
          </ac:spMkLst>
        </pc:spChg>
        <pc:spChg chg="mod">
          <ac:chgData name="Mikael TRONYO [Eurécia]" userId="9525cf11-7795-4ac4-b690-aa33f0d6ed1f" providerId="ADAL" clId="{66660FA7-B6EA-44E6-B0F0-5FE363482C07}" dt="2024-05-27T11:59:22.130" v="1545"/>
          <ac:spMkLst>
            <pc:docMk/>
            <pc:sldMk cId="4205487871" sldId="1441"/>
            <ac:spMk id="19" creationId="{FD191C28-9403-57F6-10B4-B02542FE1DA2}"/>
          </ac:spMkLst>
        </pc:spChg>
        <pc:spChg chg="mod">
          <ac:chgData name="Mikael TRONYO [Eurécia]" userId="9525cf11-7795-4ac4-b690-aa33f0d6ed1f" providerId="ADAL" clId="{66660FA7-B6EA-44E6-B0F0-5FE363482C07}" dt="2024-05-27T11:59:22.130" v="1545"/>
          <ac:spMkLst>
            <pc:docMk/>
            <pc:sldMk cId="4205487871" sldId="1441"/>
            <ac:spMk id="20" creationId="{255B7524-5BF3-1530-258C-0CF67969853D}"/>
          </ac:spMkLst>
        </pc:spChg>
        <pc:spChg chg="mod">
          <ac:chgData name="Mikael TRONYO [Eurécia]" userId="9525cf11-7795-4ac4-b690-aa33f0d6ed1f" providerId="ADAL" clId="{66660FA7-B6EA-44E6-B0F0-5FE363482C07}" dt="2024-05-27T11:59:22.130" v="1545"/>
          <ac:spMkLst>
            <pc:docMk/>
            <pc:sldMk cId="4205487871" sldId="1441"/>
            <ac:spMk id="21" creationId="{0FAC079C-3B16-42FC-A91E-257891AA6F9C}"/>
          </ac:spMkLst>
        </pc:spChg>
        <pc:spChg chg="mod">
          <ac:chgData name="Mikael TRONYO [Eurécia]" userId="9525cf11-7795-4ac4-b690-aa33f0d6ed1f" providerId="ADAL" clId="{66660FA7-B6EA-44E6-B0F0-5FE363482C07}" dt="2024-05-27T11:59:22.130" v="1545"/>
          <ac:spMkLst>
            <pc:docMk/>
            <pc:sldMk cId="4205487871" sldId="1441"/>
            <ac:spMk id="22" creationId="{1798D410-3A05-362B-D057-401CEBC18286}"/>
          </ac:spMkLst>
        </pc:spChg>
        <pc:spChg chg="mod">
          <ac:chgData name="Mikael TRONYO [Eurécia]" userId="9525cf11-7795-4ac4-b690-aa33f0d6ed1f" providerId="ADAL" clId="{66660FA7-B6EA-44E6-B0F0-5FE363482C07}" dt="2024-05-27T11:59:22.130" v="1545"/>
          <ac:spMkLst>
            <pc:docMk/>
            <pc:sldMk cId="4205487871" sldId="1441"/>
            <ac:spMk id="23" creationId="{1D31B4B5-60D5-C028-524A-DF1D643F436C}"/>
          </ac:spMkLst>
        </pc:spChg>
        <pc:spChg chg="mod">
          <ac:chgData name="Mikael TRONYO [Eurécia]" userId="9525cf11-7795-4ac4-b690-aa33f0d6ed1f" providerId="ADAL" clId="{66660FA7-B6EA-44E6-B0F0-5FE363482C07}" dt="2024-05-27T11:59:22.130" v="1545"/>
          <ac:spMkLst>
            <pc:docMk/>
            <pc:sldMk cId="4205487871" sldId="1441"/>
            <ac:spMk id="24" creationId="{708DBE0C-E368-832E-04E0-897A07E2ABD0}"/>
          </ac:spMkLst>
        </pc:spChg>
        <pc:spChg chg="mod">
          <ac:chgData name="Mikael TRONYO [Eurécia]" userId="9525cf11-7795-4ac4-b690-aa33f0d6ed1f" providerId="ADAL" clId="{66660FA7-B6EA-44E6-B0F0-5FE363482C07}" dt="2024-05-27T11:59:22.130" v="1545"/>
          <ac:spMkLst>
            <pc:docMk/>
            <pc:sldMk cId="4205487871" sldId="1441"/>
            <ac:spMk id="25" creationId="{94247FEA-4424-D6F7-9186-20ED747D38DC}"/>
          </ac:spMkLst>
        </pc:spChg>
        <pc:spChg chg="mod">
          <ac:chgData name="Mikael TRONYO [Eurécia]" userId="9525cf11-7795-4ac4-b690-aa33f0d6ed1f" providerId="ADAL" clId="{66660FA7-B6EA-44E6-B0F0-5FE363482C07}" dt="2024-05-27T11:59:22.130" v="1545"/>
          <ac:spMkLst>
            <pc:docMk/>
            <pc:sldMk cId="4205487871" sldId="1441"/>
            <ac:spMk id="26" creationId="{575EF2D8-2E9F-1FCE-C28A-008FEE48A928}"/>
          </ac:spMkLst>
        </pc:spChg>
        <pc:spChg chg="mod">
          <ac:chgData name="Mikael TRONYO [Eurécia]" userId="9525cf11-7795-4ac4-b690-aa33f0d6ed1f" providerId="ADAL" clId="{66660FA7-B6EA-44E6-B0F0-5FE363482C07}" dt="2024-05-27T11:59:22.130" v="1545"/>
          <ac:spMkLst>
            <pc:docMk/>
            <pc:sldMk cId="4205487871" sldId="1441"/>
            <ac:spMk id="27" creationId="{92E48392-7878-DC06-2851-9B46E8E1765A}"/>
          </ac:spMkLst>
        </pc:spChg>
        <pc:spChg chg="mod">
          <ac:chgData name="Mikael TRONYO [Eurécia]" userId="9525cf11-7795-4ac4-b690-aa33f0d6ed1f" providerId="ADAL" clId="{66660FA7-B6EA-44E6-B0F0-5FE363482C07}" dt="2024-05-27T11:59:22.130" v="1545"/>
          <ac:spMkLst>
            <pc:docMk/>
            <pc:sldMk cId="4205487871" sldId="1441"/>
            <ac:spMk id="28" creationId="{21F631AA-B4AB-9B1D-C4C9-D1FFEF695673}"/>
          </ac:spMkLst>
        </pc:spChg>
        <pc:spChg chg="mod">
          <ac:chgData name="Mikael TRONYO [Eurécia]" userId="9525cf11-7795-4ac4-b690-aa33f0d6ed1f" providerId="ADAL" clId="{66660FA7-B6EA-44E6-B0F0-5FE363482C07}" dt="2024-05-27T11:59:22.130" v="1545"/>
          <ac:spMkLst>
            <pc:docMk/>
            <pc:sldMk cId="4205487871" sldId="1441"/>
            <ac:spMk id="29" creationId="{428F57D4-B718-4B9A-91DB-1D8F4C294290}"/>
          </ac:spMkLst>
        </pc:spChg>
        <pc:spChg chg="mod">
          <ac:chgData name="Mikael TRONYO [Eurécia]" userId="9525cf11-7795-4ac4-b690-aa33f0d6ed1f" providerId="ADAL" clId="{66660FA7-B6EA-44E6-B0F0-5FE363482C07}" dt="2024-05-27T11:59:22.130" v="1545"/>
          <ac:spMkLst>
            <pc:docMk/>
            <pc:sldMk cId="4205487871" sldId="1441"/>
            <ac:spMk id="30" creationId="{DD647A01-699E-5C45-A290-928321627799}"/>
          </ac:spMkLst>
        </pc:spChg>
        <pc:spChg chg="mod">
          <ac:chgData name="Mikael TRONYO [Eurécia]" userId="9525cf11-7795-4ac4-b690-aa33f0d6ed1f" providerId="ADAL" clId="{66660FA7-B6EA-44E6-B0F0-5FE363482C07}" dt="2024-05-27T11:59:22.130" v="1545"/>
          <ac:spMkLst>
            <pc:docMk/>
            <pc:sldMk cId="4205487871" sldId="1441"/>
            <ac:spMk id="31" creationId="{905EBB10-D82C-BFC5-7A82-984A90E50BA6}"/>
          </ac:spMkLst>
        </pc:spChg>
        <pc:spChg chg="mod">
          <ac:chgData name="Mikael TRONYO [Eurécia]" userId="9525cf11-7795-4ac4-b690-aa33f0d6ed1f" providerId="ADAL" clId="{66660FA7-B6EA-44E6-B0F0-5FE363482C07}" dt="2024-05-27T11:59:22.130" v="1545"/>
          <ac:spMkLst>
            <pc:docMk/>
            <pc:sldMk cId="4205487871" sldId="1441"/>
            <ac:spMk id="32" creationId="{0EC812C2-8DF3-6C5F-79B7-3845623789BE}"/>
          </ac:spMkLst>
        </pc:spChg>
        <pc:spChg chg="mod">
          <ac:chgData name="Mikael TRONYO [Eurécia]" userId="9525cf11-7795-4ac4-b690-aa33f0d6ed1f" providerId="ADAL" clId="{66660FA7-B6EA-44E6-B0F0-5FE363482C07}" dt="2024-05-27T11:59:22.130" v="1545"/>
          <ac:spMkLst>
            <pc:docMk/>
            <pc:sldMk cId="4205487871" sldId="1441"/>
            <ac:spMk id="33" creationId="{C084891B-043F-DBEE-37F7-D163D82525BA}"/>
          </ac:spMkLst>
        </pc:spChg>
        <pc:spChg chg="mod">
          <ac:chgData name="Mikael TRONYO [Eurécia]" userId="9525cf11-7795-4ac4-b690-aa33f0d6ed1f" providerId="ADAL" clId="{66660FA7-B6EA-44E6-B0F0-5FE363482C07}" dt="2024-05-27T11:59:22.130" v="1545"/>
          <ac:spMkLst>
            <pc:docMk/>
            <pc:sldMk cId="4205487871" sldId="1441"/>
            <ac:spMk id="34" creationId="{075647ED-D9CA-8B52-5604-90EC89AC54E0}"/>
          </ac:spMkLst>
        </pc:spChg>
        <pc:spChg chg="mod">
          <ac:chgData name="Mikael TRONYO [Eurécia]" userId="9525cf11-7795-4ac4-b690-aa33f0d6ed1f" providerId="ADAL" clId="{66660FA7-B6EA-44E6-B0F0-5FE363482C07}" dt="2024-05-27T11:59:22.130" v="1545"/>
          <ac:spMkLst>
            <pc:docMk/>
            <pc:sldMk cId="4205487871" sldId="1441"/>
            <ac:spMk id="35" creationId="{E610C533-5B22-A18A-6EAB-2EA1E307EA54}"/>
          </ac:spMkLst>
        </pc:spChg>
        <pc:spChg chg="mod">
          <ac:chgData name="Mikael TRONYO [Eurécia]" userId="9525cf11-7795-4ac4-b690-aa33f0d6ed1f" providerId="ADAL" clId="{66660FA7-B6EA-44E6-B0F0-5FE363482C07}" dt="2024-05-27T11:59:22.130" v="1545"/>
          <ac:spMkLst>
            <pc:docMk/>
            <pc:sldMk cId="4205487871" sldId="1441"/>
            <ac:spMk id="36" creationId="{2EFD9EC0-65B7-712E-6253-E372B3C34177}"/>
          </ac:spMkLst>
        </pc:spChg>
        <pc:spChg chg="mod">
          <ac:chgData name="Mikael TRONYO [Eurécia]" userId="9525cf11-7795-4ac4-b690-aa33f0d6ed1f" providerId="ADAL" clId="{66660FA7-B6EA-44E6-B0F0-5FE363482C07}" dt="2024-05-27T11:59:22.130" v="1545"/>
          <ac:spMkLst>
            <pc:docMk/>
            <pc:sldMk cId="4205487871" sldId="1441"/>
            <ac:spMk id="37" creationId="{6F4E116F-9229-6727-BA3E-3EDAB053F947}"/>
          </ac:spMkLst>
        </pc:spChg>
        <pc:spChg chg="mod">
          <ac:chgData name="Mikael TRONYO [Eurécia]" userId="9525cf11-7795-4ac4-b690-aa33f0d6ed1f" providerId="ADAL" clId="{66660FA7-B6EA-44E6-B0F0-5FE363482C07}" dt="2024-05-27T11:59:22.130" v="1545"/>
          <ac:spMkLst>
            <pc:docMk/>
            <pc:sldMk cId="4205487871" sldId="1441"/>
            <ac:spMk id="38" creationId="{CDE80067-5507-DC0A-2A42-A97BB3B39A2C}"/>
          </ac:spMkLst>
        </pc:spChg>
        <pc:spChg chg="mod">
          <ac:chgData name="Mikael TRONYO [Eurécia]" userId="9525cf11-7795-4ac4-b690-aa33f0d6ed1f" providerId="ADAL" clId="{66660FA7-B6EA-44E6-B0F0-5FE363482C07}" dt="2024-05-27T11:59:22.130" v="1545"/>
          <ac:spMkLst>
            <pc:docMk/>
            <pc:sldMk cId="4205487871" sldId="1441"/>
            <ac:spMk id="39" creationId="{A43D7926-3B52-E4E9-48D6-86D10FE3513D}"/>
          </ac:spMkLst>
        </pc:spChg>
        <pc:spChg chg="mod">
          <ac:chgData name="Mikael TRONYO [Eurécia]" userId="9525cf11-7795-4ac4-b690-aa33f0d6ed1f" providerId="ADAL" clId="{66660FA7-B6EA-44E6-B0F0-5FE363482C07}" dt="2024-05-27T11:59:22.130" v="1545"/>
          <ac:spMkLst>
            <pc:docMk/>
            <pc:sldMk cId="4205487871" sldId="1441"/>
            <ac:spMk id="40" creationId="{EE84FF63-F44E-1877-4F0A-58D1B6E0AA17}"/>
          </ac:spMkLst>
        </pc:spChg>
        <pc:spChg chg="mod">
          <ac:chgData name="Mikael TRONYO [Eurécia]" userId="9525cf11-7795-4ac4-b690-aa33f0d6ed1f" providerId="ADAL" clId="{66660FA7-B6EA-44E6-B0F0-5FE363482C07}" dt="2024-05-27T11:59:22.130" v="1545"/>
          <ac:spMkLst>
            <pc:docMk/>
            <pc:sldMk cId="4205487871" sldId="1441"/>
            <ac:spMk id="41" creationId="{3F70DDD7-6FE0-1967-B88A-94DECEA46CB0}"/>
          </ac:spMkLst>
        </pc:spChg>
        <pc:spChg chg="mod">
          <ac:chgData name="Mikael TRONYO [Eurécia]" userId="9525cf11-7795-4ac4-b690-aa33f0d6ed1f" providerId="ADAL" clId="{66660FA7-B6EA-44E6-B0F0-5FE363482C07}" dt="2024-05-27T11:59:22.130" v="1545"/>
          <ac:spMkLst>
            <pc:docMk/>
            <pc:sldMk cId="4205487871" sldId="1441"/>
            <ac:spMk id="42" creationId="{6F06959C-9EDE-6C03-B87A-4C1D1AE1E265}"/>
          </ac:spMkLst>
        </pc:spChg>
        <pc:spChg chg="mod">
          <ac:chgData name="Mikael TRONYO [Eurécia]" userId="9525cf11-7795-4ac4-b690-aa33f0d6ed1f" providerId="ADAL" clId="{66660FA7-B6EA-44E6-B0F0-5FE363482C07}" dt="2024-05-27T11:59:22.130" v="1545"/>
          <ac:spMkLst>
            <pc:docMk/>
            <pc:sldMk cId="4205487871" sldId="1441"/>
            <ac:spMk id="43" creationId="{8DA3E201-681D-A5BD-AB00-17BCF2685135}"/>
          </ac:spMkLst>
        </pc:spChg>
        <pc:spChg chg="mod">
          <ac:chgData name="Mikael TRONYO [Eurécia]" userId="9525cf11-7795-4ac4-b690-aa33f0d6ed1f" providerId="ADAL" clId="{66660FA7-B6EA-44E6-B0F0-5FE363482C07}" dt="2024-05-27T11:59:22.130" v="1545"/>
          <ac:spMkLst>
            <pc:docMk/>
            <pc:sldMk cId="4205487871" sldId="1441"/>
            <ac:spMk id="44" creationId="{E6E08086-0B08-1468-7152-FF472739AC0D}"/>
          </ac:spMkLst>
        </pc:spChg>
        <pc:spChg chg="mod">
          <ac:chgData name="Mikael TRONYO [Eurécia]" userId="9525cf11-7795-4ac4-b690-aa33f0d6ed1f" providerId="ADAL" clId="{66660FA7-B6EA-44E6-B0F0-5FE363482C07}" dt="2024-05-27T11:59:22.130" v="1545"/>
          <ac:spMkLst>
            <pc:docMk/>
            <pc:sldMk cId="4205487871" sldId="1441"/>
            <ac:spMk id="45" creationId="{0A266732-3863-48E5-657C-459FF7839A7C}"/>
          </ac:spMkLst>
        </pc:spChg>
        <pc:spChg chg="mod">
          <ac:chgData name="Mikael TRONYO [Eurécia]" userId="9525cf11-7795-4ac4-b690-aa33f0d6ed1f" providerId="ADAL" clId="{66660FA7-B6EA-44E6-B0F0-5FE363482C07}" dt="2024-05-27T11:59:22.130" v="1545"/>
          <ac:spMkLst>
            <pc:docMk/>
            <pc:sldMk cId="4205487871" sldId="1441"/>
            <ac:spMk id="46" creationId="{56F9E892-5501-08D0-4EFF-7D0EDE585965}"/>
          </ac:spMkLst>
        </pc:spChg>
        <pc:spChg chg="mod">
          <ac:chgData name="Mikael TRONYO [Eurécia]" userId="9525cf11-7795-4ac4-b690-aa33f0d6ed1f" providerId="ADAL" clId="{66660FA7-B6EA-44E6-B0F0-5FE363482C07}" dt="2024-05-27T11:59:22.130" v="1545"/>
          <ac:spMkLst>
            <pc:docMk/>
            <pc:sldMk cId="4205487871" sldId="1441"/>
            <ac:spMk id="47" creationId="{2EEAC9D7-EED9-DBA7-C584-FED4AE3B48B3}"/>
          </ac:spMkLst>
        </pc:spChg>
        <pc:spChg chg="mod">
          <ac:chgData name="Mikael TRONYO [Eurécia]" userId="9525cf11-7795-4ac4-b690-aa33f0d6ed1f" providerId="ADAL" clId="{66660FA7-B6EA-44E6-B0F0-5FE363482C07}" dt="2024-05-27T11:59:22.130" v="1545"/>
          <ac:spMkLst>
            <pc:docMk/>
            <pc:sldMk cId="4205487871" sldId="1441"/>
            <ac:spMk id="48" creationId="{C40FD47F-2069-F7C3-DB80-2233BCE11DAA}"/>
          </ac:spMkLst>
        </pc:spChg>
        <pc:spChg chg="mod">
          <ac:chgData name="Mikael TRONYO [Eurécia]" userId="9525cf11-7795-4ac4-b690-aa33f0d6ed1f" providerId="ADAL" clId="{66660FA7-B6EA-44E6-B0F0-5FE363482C07}" dt="2024-05-27T11:59:22.130" v="1545"/>
          <ac:spMkLst>
            <pc:docMk/>
            <pc:sldMk cId="4205487871" sldId="1441"/>
            <ac:spMk id="49" creationId="{C16DCCEA-75E2-E4EC-757F-7A7C5093A3B8}"/>
          </ac:spMkLst>
        </pc:spChg>
        <pc:spChg chg="mod">
          <ac:chgData name="Mikael TRONYO [Eurécia]" userId="9525cf11-7795-4ac4-b690-aa33f0d6ed1f" providerId="ADAL" clId="{66660FA7-B6EA-44E6-B0F0-5FE363482C07}" dt="2024-05-27T11:59:22.130" v="1545"/>
          <ac:spMkLst>
            <pc:docMk/>
            <pc:sldMk cId="4205487871" sldId="1441"/>
            <ac:spMk id="50" creationId="{CA6D4447-7F31-570F-2667-C1EE85661334}"/>
          </ac:spMkLst>
        </pc:spChg>
        <pc:spChg chg="mod">
          <ac:chgData name="Mikael TRONYO [Eurécia]" userId="9525cf11-7795-4ac4-b690-aa33f0d6ed1f" providerId="ADAL" clId="{66660FA7-B6EA-44E6-B0F0-5FE363482C07}" dt="2024-05-27T11:59:22.130" v="1545"/>
          <ac:spMkLst>
            <pc:docMk/>
            <pc:sldMk cId="4205487871" sldId="1441"/>
            <ac:spMk id="51" creationId="{8345A8F5-3498-C586-A7DD-013B08B04A62}"/>
          </ac:spMkLst>
        </pc:spChg>
        <pc:spChg chg="mod">
          <ac:chgData name="Mikael TRONYO [Eurécia]" userId="9525cf11-7795-4ac4-b690-aa33f0d6ed1f" providerId="ADAL" clId="{66660FA7-B6EA-44E6-B0F0-5FE363482C07}" dt="2024-05-27T11:59:22.130" v="1545"/>
          <ac:spMkLst>
            <pc:docMk/>
            <pc:sldMk cId="4205487871" sldId="1441"/>
            <ac:spMk id="52" creationId="{F362C4B7-75B4-92AE-BE19-CAABCCE9C4B4}"/>
          </ac:spMkLst>
        </pc:spChg>
        <pc:spChg chg="mod">
          <ac:chgData name="Mikael TRONYO [Eurécia]" userId="9525cf11-7795-4ac4-b690-aa33f0d6ed1f" providerId="ADAL" clId="{66660FA7-B6EA-44E6-B0F0-5FE363482C07}" dt="2024-05-27T11:59:22.130" v="1545"/>
          <ac:spMkLst>
            <pc:docMk/>
            <pc:sldMk cId="4205487871" sldId="1441"/>
            <ac:spMk id="53" creationId="{1E2619D5-A75E-50D2-FCE5-1CCAE575935E}"/>
          </ac:spMkLst>
        </pc:spChg>
        <pc:spChg chg="mod">
          <ac:chgData name="Mikael TRONYO [Eurécia]" userId="9525cf11-7795-4ac4-b690-aa33f0d6ed1f" providerId="ADAL" clId="{66660FA7-B6EA-44E6-B0F0-5FE363482C07}" dt="2024-05-27T11:59:22.130" v="1545"/>
          <ac:spMkLst>
            <pc:docMk/>
            <pc:sldMk cId="4205487871" sldId="1441"/>
            <ac:spMk id="54" creationId="{BF6E1ACB-12DC-70BB-230D-21490E05F263}"/>
          </ac:spMkLst>
        </pc:spChg>
        <pc:spChg chg="mod">
          <ac:chgData name="Mikael TRONYO [Eurécia]" userId="9525cf11-7795-4ac4-b690-aa33f0d6ed1f" providerId="ADAL" clId="{66660FA7-B6EA-44E6-B0F0-5FE363482C07}" dt="2024-05-27T11:59:22.130" v="1545"/>
          <ac:spMkLst>
            <pc:docMk/>
            <pc:sldMk cId="4205487871" sldId="1441"/>
            <ac:spMk id="55" creationId="{D13C1E89-20EE-B1FA-18F9-EDD9FEF0AB04}"/>
          </ac:spMkLst>
        </pc:spChg>
        <pc:spChg chg="mod">
          <ac:chgData name="Mikael TRONYO [Eurécia]" userId="9525cf11-7795-4ac4-b690-aa33f0d6ed1f" providerId="ADAL" clId="{66660FA7-B6EA-44E6-B0F0-5FE363482C07}" dt="2024-05-27T11:59:22.130" v="1545"/>
          <ac:spMkLst>
            <pc:docMk/>
            <pc:sldMk cId="4205487871" sldId="1441"/>
            <ac:spMk id="56" creationId="{F646FA92-EF6E-30AB-7A2F-F2928891E31C}"/>
          </ac:spMkLst>
        </pc:spChg>
        <pc:spChg chg="mod">
          <ac:chgData name="Mikael TRONYO [Eurécia]" userId="9525cf11-7795-4ac4-b690-aa33f0d6ed1f" providerId="ADAL" clId="{66660FA7-B6EA-44E6-B0F0-5FE363482C07}" dt="2024-05-27T11:59:22.130" v="1545"/>
          <ac:spMkLst>
            <pc:docMk/>
            <pc:sldMk cId="4205487871" sldId="1441"/>
            <ac:spMk id="57" creationId="{74D5C712-A125-4122-9318-F390CB3E85D7}"/>
          </ac:spMkLst>
        </pc:spChg>
        <pc:spChg chg="mod">
          <ac:chgData name="Mikael TRONYO [Eurécia]" userId="9525cf11-7795-4ac4-b690-aa33f0d6ed1f" providerId="ADAL" clId="{66660FA7-B6EA-44E6-B0F0-5FE363482C07}" dt="2024-05-27T11:59:22.130" v="1545"/>
          <ac:spMkLst>
            <pc:docMk/>
            <pc:sldMk cId="4205487871" sldId="1441"/>
            <ac:spMk id="58" creationId="{9B3C8DFA-99F5-9216-FCB6-B81B4EDCA2A7}"/>
          </ac:spMkLst>
        </pc:spChg>
        <pc:spChg chg="mod">
          <ac:chgData name="Mikael TRONYO [Eurécia]" userId="9525cf11-7795-4ac4-b690-aa33f0d6ed1f" providerId="ADAL" clId="{66660FA7-B6EA-44E6-B0F0-5FE363482C07}" dt="2024-05-27T11:59:22.130" v="1545"/>
          <ac:spMkLst>
            <pc:docMk/>
            <pc:sldMk cId="4205487871" sldId="1441"/>
            <ac:spMk id="59" creationId="{75C0F571-1D56-8E4B-BC58-DF19F0503467}"/>
          </ac:spMkLst>
        </pc:spChg>
        <pc:spChg chg="mod">
          <ac:chgData name="Mikael TRONYO [Eurécia]" userId="9525cf11-7795-4ac4-b690-aa33f0d6ed1f" providerId="ADAL" clId="{66660FA7-B6EA-44E6-B0F0-5FE363482C07}" dt="2024-05-27T11:59:22.130" v="1545"/>
          <ac:spMkLst>
            <pc:docMk/>
            <pc:sldMk cId="4205487871" sldId="1441"/>
            <ac:spMk id="60" creationId="{A47CA1B3-4324-3EB2-9939-355729117335}"/>
          </ac:spMkLst>
        </pc:spChg>
        <pc:spChg chg="mod">
          <ac:chgData name="Mikael TRONYO [Eurécia]" userId="9525cf11-7795-4ac4-b690-aa33f0d6ed1f" providerId="ADAL" clId="{66660FA7-B6EA-44E6-B0F0-5FE363482C07}" dt="2024-05-27T11:59:22.130" v="1545"/>
          <ac:spMkLst>
            <pc:docMk/>
            <pc:sldMk cId="4205487871" sldId="1441"/>
            <ac:spMk id="61" creationId="{F016547B-9D59-8845-8178-09AB8A156A80}"/>
          </ac:spMkLst>
        </pc:spChg>
        <pc:spChg chg="mod">
          <ac:chgData name="Mikael TRONYO [Eurécia]" userId="9525cf11-7795-4ac4-b690-aa33f0d6ed1f" providerId="ADAL" clId="{66660FA7-B6EA-44E6-B0F0-5FE363482C07}" dt="2024-05-27T11:59:22.130" v="1545"/>
          <ac:spMkLst>
            <pc:docMk/>
            <pc:sldMk cId="4205487871" sldId="1441"/>
            <ac:spMk id="62" creationId="{C41373AF-F166-83A4-6A28-BDA202999AB7}"/>
          </ac:spMkLst>
        </pc:spChg>
        <pc:spChg chg="mod">
          <ac:chgData name="Mikael TRONYO [Eurécia]" userId="9525cf11-7795-4ac4-b690-aa33f0d6ed1f" providerId="ADAL" clId="{66660FA7-B6EA-44E6-B0F0-5FE363482C07}" dt="2024-05-27T11:59:22.130" v="1545"/>
          <ac:spMkLst>
            <pc:docMk/>
            <pc:sldMk cId="4205487871" sldId="1441"/>
            <ac:spMk id="63" creationId="{C1C60D05-7BE7-2F3A-E08C-94FDB3998C87}"/>
          </ac:spMkLst>
        </pc:spChg>
        <pc:spChg chg="mod">
          <ac:chgData name="Mikael TRONYO [Eurécia]" userId="9525cf11-7795-4ac4-b690-aa33f0d6ed1f" providerId="ADAL" clId="{66660FA7-B6EA-44E6-B0F0-5FE363482C07}" dt="2024-05-27T11:59:22.130" v="1545"/>
          <ac:spMkLst>
            <pc:docMk/>
            <pc:sldMk cId="4205487871" sldId="1441"/>
            <ac:spMk id="64" creationId="{98469B6D-E6D6-F872-73D8-11BB086E660A}"/>
          </ac:spMkLst>
        </pc:spChg>
        <pc:spChg chg="mod">
          <ac:chgData name="Mikael TRONYO [Eurécia]" userId="9525cf11-7795-4ac4-b690-aa33f0d6ed1f" providerId="ADAL" clId="{66660FA7-B6EA-44E6-B0F0-5FE363482C07}" dt="2024-05-27T11:59:22.130" v="1545"/>
          <ac:spMkLst>
            <pc:docMk/>
            <pc:sldMk cId="4205487871" sldId="1441"/>
            <ac:spMk id="65" creationId="{D8F71E84-B237-4FDC-C9BE-0D47C557289F}"/>
          </ac:spMkLst>
        </pc:spChg>
        <pc:spChg chg="mod">
          <ac:chgData name="Mikael TRONYO [Eurécia]" userId="9525cf11-7795-4ac4-b690-aa33f0d6ed1f" providerId="ADAL" clId="{66660FA7-B6EA-44E6-B0F0-5FE363482C07}" dt="2024-05-27T11:59:22.130" v="1545"/>
          <ac:spMkLst>
            <pc:docMk/>
            <pc:sldMk cId="4205487871" sldId="1441"/>
            <ac:spMk id="66" creationId="{09EBA46C-7F10-16E8-2DC0-945DC26B0E63}"/>
          </ac:spMkLst>
        </pc:spChg>
        <pc:spChg chg="mod">
          <ac:chgData name="Mikael TRONYO [Eurécia]" userId="9525cf11-7795-4ac4-b690-aa33f0d6ed1f" providerId="ADAL" clId="{66660FA7-B6EA-44E6-B0F0-5FE363482C07}" dt="2024-05-27T11:59:22.130" v="1545"/>
          <ac:spMkLst>
            <pc:docMk/>
            <pc:sldMk cId="4205487871" sldId="1441"/>
            <ac:spMk id="67" creationId="{7342525C-B54C-E4CB-854D-24B93209280B}"/>
          </ac:spMkLst>
        </pc:spChg>
        <pc:spChg chg="mod">
          <ac:chgData name="Mikael TRONYO [Eurécia]" userId="9525cf11-7795-4ac4-b690-aa33f0d6ed1f" providerId="ADAL" clId="{66660FA7-B6EA-44E6-B0F0-5FE363482C07}" dt="2024-05-27T11:59:22.130" v="1545"/>
          <ac:spMkLst>
            <pc:docMk/>
            <pc:sldMk cId="4205487871" sldId="1441"/>
            <ac:spMk id="68" creationId="{BB619F97-10E9-B071-87D3-DF70D5D80C25}"/>
          </ac:spMkLst>
        </pc:spChg>
        <pc:spChg chg="mod">
          <ac:chgData name="Mikael TRONYO [Eurécia]" userId="9525cf11-7795-4ac4-b690-aa33f0d6ed1f" providerId="ADAL" clId="{66660FA7-B6EA-44E6-B0F0-5FE363482C07}" dt="2024-05-27T11:59:22.130" v="1545"/>
          <ac:spMkLst>
            <pc:docMk/>
            <pc:sldMk cId="4205487871" sldId="1441"/>
            <ac:spMk id="69" creationId="{DC269128-3677-EB6D-C49D-BD90FB9FD3B9}"/>
          </ac:spMkLst>
        </pc:spChg>
        <pc:spChg chg="mod">
          <ac:chgData name="Mikael TRONYO [Eurécia]" userId="9525cf11-7795-4ac4-b690-aa33f0d6ed1f" providerId="ADAL" clId="{66660FA7-B6EA-44E6-B0F0-5FE363482C07}" dt="2024-05-27T11:59:22.130" v="1545"/>
          <ac:spMkLst>
            <pc:docMk/>
            <pc:sldMk cId="4205487871" sldId="1441"/>
            <ac:spMk id="70" creationId="{4257ADB9-5506-0035-FE7A-5DF9E776DD22}"/>
          </ac:spMkLst>
        </pc:spChg>
        <pc:spChg chg="mod">
          <ac:chgData name="Mikael TRONYO [Eurécia]" userId="9525cf11-7795-4ac4-b690-aa33f0d6ed1f" providerId="ADAL" clId="{66660FA7-B6EA-44E6-B0F0-5FE363482C07}" dt="2024-05-27T11:59:22.130" v="1545"/>
          <ac:spMkLst>
            <pc:docMk/>
            <pc:sldMk cId="4205487871" sldId="1441"/>
            <ac:spMk id="71" creationId="{D55CAC74-2EEB-7BC4-FA8D-7C4DDD981296}"/>
          </ac:spMkLst>
        </pc:spChg>
        <pc:spChg chg="mod">
          <ac:chgData name="Mikael TRONYO [Eurécia]" userId="9525cf11-7795-4ac4-b690-aa33f0d6ed1f" providerId="ADAL" clId="{66660FA7-B6EA-44E6-B0F0-5FE363482C07}" dt="2024-05-27T11:59:22.130" v="1545"/>
          <ac:spMkLst>
            <pc:docMk/>
            <pc:sldMk cId="4205487871" sldId="1441"/>
            <ac:spMk id="72" creationId="{C078DFF6-FD8C-35D5-5E12-2A4A081FFC2B}"/>
          </ac:spMkLst>
        </pc:spChg>
        <pc:spChg chg="mod">
          <ac:chgData name="Mikael TRONYO [Eurécia]" userId="9525cf11-7795-4ac4-b690-aa33f0d6ed1f" providerId="ADAL" clId="{66660FA7-B6EA-44E6-B0F0-5FE363482C07}" dt="2024-05-27T11:59:22.130" v="1545"/>
          <ac:spMkLst>
            <pc:docMk/>
            <pc:sldMk cId="4205487871" sldId="1441"/>
            <ac:spMk id="73" creationId="{0533E4C5-12AF-061F-47F4-AF8237A21CAE}"/>
          </ac:spMkLst>
        </pc:spChg>
        <pc:spChg chg="mod">
          <ac:chgData name="Mikael TRONYO [Eurécia]" userId="9525cf11-7795-4ac4-b690-aa33f0d6ed1f" providerId="ADAL" clId="{66660FA7-B6EA-44E6-B0F0-5FE363482C07}" dt="2024-05-27T11:59:22.130" v="1545"/>
          <ac:spMkLst>
            <pc:docMk/>
            <pc:sldMk cId="4205487871" sldId="1441"/>
            <ac:spMk id="74" creationId="{5D52CB42-3F62-DA0B-7644-6CD17DCFD113}"/>
          </ac:spMkLst>
        </pc:spChg>
        <pc:spChg chg="mod">
          <ac:chgData name="Mikael TRONYO [Eurécia]" userId="9525cf11-7795-4ac4-b690-aa33f0d6ed1f" providerId="ADAL" clId="{66660FA7-B6EA-44E6-B0F0-5FE363482C07}" dt="2024-05-27T11:59:22.130" v="1545"/>
          <ac:spMkLst>
            <pc:docMk/>
            <pc:sldMk cId="4205487871" sldId="1441"/>
            <ac:spMk id="75" creationId="{7BCF7A91-FC46-2FC4-9EBE-57A433AA975E}"/>
          </ac:spMkLst>
        </pc:spChg>
        <pc:spChg chg="mod">
          <ac:chgData name="Mikael TRONYO [Eurécia]" userId="9525cf11-7795-4ac4-b690-aa33f0d6ed1f" providerId="ADAL" clId="{66660FA7-B6EA-44E6-B0F0-5FE363482C07}" dt="2024-05-27T11:59:22.130" v="1545"/>
          <ac:spMkLst>
            <pc:docMk/>
            <pc:sldMk cId="4205487871" sldId="1441"/>
            <ac:spMk id="76" creationId="{B3B80BAB-0795-63B7-685F-4913480D840B}"/>
          </ac:spMkLst>
        </pc:spChg>
        <pc:spChg chg="mod">
          <ac:chgData name="Mikael TRONYO [Eurécia]" userId="9525cf11-7795-4ac4-b690-aa33f0d6ed1f" providerId="ADAL" clId="{66660FA7-B6EA-44E6-B0F0-5FE363482C07}" dt="2024-05-27T11:59:22.130" v="1545"/>
          <ac:spMkLst>
            <pc:docMk/>
            <pc:sldMk cId="4205487871" sldId="1441"/>
            <ac:spMk id="77" creationId="{8E17E4BB-7F14-0536-5AB7-0CA6B698D53E}"/>
          </ac:spMkLst>
        </pc:spChg>
        <pc:spChg chg="mod">
          <ac:chgData name="Mikael TRONYO [Eurécia]" userId="9525cf11-7795-4ac4-b690-aa33f0d6ed1f" providerId="ADAL" clId="{66660FA7-B6EA-44E6-B0F0-5FE363482C07}" dt="2024-05-27T11:59:22.130" v="1545"/>
          <ac:spMkLst>
            <pc:docMk/>
            <pc:sldMk cId="4205487871" sldId="1441"/>
            <ac:spMk id="78" creationId="{BCCC58F6-092C-6115-A30A-20FD564EDA8E}"/>
          </ac:spMkLst>
        </pc:spChg>
        <pc:spChg chg="mod">
          <ac:chgData name="Mikael TRONYO [Eurécia]" userId="9525cf11-7795-4ac4-b690-aa33f0d6ed1f" providerId="ADAL" clId="{66660FA7-B6EA-44E6-B0F0-5FE363482C07}" dt="2024-05-27T11:59:22.130" v="1545"/>
          <ac:spMkLst>
            <pc:docMk/>
            <pc:sldMk cId="4205487871" sldId="1441"/>
            <ac:spMk id="79" creationId="{77027010-A8F0-5FE7-B475-E354BB9BA59C}"/>
          </ac:spMkLst>
        </pc:spChg>
        <pc:spChg chg="mod">
          <ac:chgData name="Mikael TRONYO [Eurécia]" userId="9525cf11-7795-4ac4-b690-aa33f0d6ed1f" providerId="ADAL" clId="{66660FA7-B6EA-44E6-B0F0-5FE363482C07}" dt="2024-05-27T11:59:22.130" v="1545"/>
          <ac:spMkLst>
            <pc:docMk/>
            <pc:sldMk cId="4205487871" sldId="1441"/>
            <ac:spMk id="80" creationId="{4B597C06-01B6-669B-3120-6CA89162EF15}"/>
          </ac:spMkLst>
        </pc:spChg>
        <pc:spChg chg="mod">
          <ac:chgData name="Mikael TRONYO [Eurécia]" userId="9525cf11-7795-4ac4-b690-aa33f0d6ed1f" providerId="ADAL" clId="{66660FA7-B6EA-44E6-B0F0-5FE363482C07}" dt="2024-05-27T11:59:22.130" v="1545"/>
          <ac:spMkLst>
            <pc:docMk/>
            <pc:sldMk cId="4205487871" sldId="1441"/>
            <ac:spMk id="81" creationId="{C2818D44-FEB1-D26C-09D6-68A2DED0F882}"/>
          </ac:spMkLst>
        </pc:spChg>
        <pc:spChg chg="mod">
          <ac:chgData name="Mikael TRONYO [Eurécia]" userId="9525cf11-7795-4ac4-b690-aa33f0d6ed1f" providerId="ADAL" clId="{66660FA7-B6EA-44E6-B0F0-5FE363482C07}" dt="2024-05-27T11:59:22.130" v="1545"/>
          <ac:spMkLst>
            <pc:docMk/>
            <pc:sldMk cId="4205487871" sldId="1441"/>
            <ac:spMk id="82" creationId="{4FBF3D8F-CD30-134D-B1D5-D2C36F1BDB5C}"/>
          </ac:spMkLst>
        </pc:spChg>
        <pc:spChg chg="mod">
          <ac:chgData name="Mikael TRONYO [Eurécia]" userId="9525cf11-7795-4ac4-b690-aa33f0d6ed1f" providerId="ADAL" clId="{66660FA7-B6EA-44E6-B0F0-5FE363482C07}" dt="2024-05-27T11:59:22.130" v="1545"/>
          <ac:spMkLst>
            <pc:docMk/>
            <pc:sldMk cId="4205487871" sldId="1441"/>
            <ac:spMk id="83" creationId="{93898911-F25B-C7BC-C5B6-F5985482D1F0}"/>
          </ac:spMkLst>
        </pc:spChg>
        <pc:spChg chg="mod">
          <ac:chgData name="Mikael TRONYO [Eurécia]" userId="9525cf11-7795-4ac4-b690-aa33f0d6ed1f" providerId="ADAL" clId="{66660FA7-B6EA-44E6-B0F0-5FE363482C07}" dt="2024-05-27T11:59:22.130" v="1545"/>
          <ac:spMkLst>
            <pc:docMk/>
            <pc:sldMk cId="4205487871" sldId="1441"/>
            <ac:spMk id="84" creationId="{797685CF-A867-2F68-D4E3-2704AE39C7C1}"/>
          </ac:spMkLst>
        </pc:spChg>
        <pc:spChg chg="mod">
          <ac:chgData name="Mikael TRONYO [Eurécia]" userId="9525cf11-7795-4ac4-b690-aa33f0d6ed1f" providerId="ADAL" clId="{66660FA7-B6EA-44E6-B0F0-5FE363482C07}" dt="2024-05-27T11:59:22.130" v="1545"/>
          <ac:spMkLst>
            <pc:docMk/>
            <pc:sldMk cId="4205487871" sldId="1441"/>
            <ac:spMk id="85" creationId="{C251394D-5FDE-7B75-2E07-FE4BEBE70A95}"/>
          </ac:spMkLst>
        </pc:spChg>
        <pc:spChg chg="mod">
          <ac:chgData name="Mikael TRONYO [Eurécia]" userId="9525cf11-7795-4ac4-b690-aa33f0d6ed1f" providerId="ADAL" clId="{66660FA7-B6EA-44E6-B0F0-5FE363482C07}" dt="2024-05-27T11:59:22.130" v="1545"/>
          <ac:spMkLst>
            <pc:docMk/>
            <pc:sldMk cId="4205487871" sldId="1441"/>
            <ac:spMk id="86" creationId="{17D107BF-C9A6-0943-F034-2C71662518DA}"/>
          </ac:spMkLst>
        </pc:spChg>
        <pc:spChg chg="mod">
          <ac:chgData name="Mikael TRONYO [Eurécia]" userId="9525cf11-7795-4ac4-b690-aa33f0d6ed1f" providerId="ADAL" clId="{66660FA7-B6EA-44E6-B0F0-5FE363482C07}" dt="2024-05-27T11:59:22.130" v="1545"/>
          <ac:spMkLst>
            <pc:docMk/>
            <pc:sldMk cId="4205487871" sldId="1441"/>
            <ac:spMk id="87" creationId="{A2ACD846-6A74-78E1-CAE8-741C4A33B4CE}"/>
          </ac:spMkLst>
        </pc:spChg>
        <pc:spChg chg="mod">
          <ac:chgData name="Mikael TRONYO [Eurécia]" userId="9525cf11-7795-4ac4-b690-aa33f0d6ed1f" providerId="ADAL" clId="{66660FA7-B6EA-44E6-B0F0-5FE363482C07}" dt="2024-05-27T11:59:22.130" v="1545"/>
          <ac:spMkLst>
            <pc:docMk/>
            <pc:sldMk cId="4205487871" sldId="1441"/>
            <ac:spMk id="88" creationId="{DFC2BC78-D304-F7A1-A753-55D7CD1426F6}"/>
          </ac:spMkLst>
        </pc:spChg>
        <pc:spChg chg="mod">
          <ac:chgData name="Mikael TRONYO [Eurécia]" userId="9525cf11-7795-4ac4-b690-aa33f0d6ed1f" providerId="ADAL" clId="{66660FA7-B6EA-44E6-B0F0-5FE363482C07}" dt="2024-05-27T11:59:22.130" v="1545"/>
          <ac:spMkLst>
            <pc:docMk/>
            <pc:sldMk cId="4205487871" sldId="1441"/>
            <ac:spMk id="89" creationId="{E4A690CE-B1A2-A65F-EB08-2FD0ADE20437}"/>
          </ac:spMkLst>
        </pc:spChg>
        <pc:spChg chg="mod">
          <ac:chgData name="Mikael TRONYO [Eurécia]" userId="9525cf11-7795-4ac4-b690-aa33f0d6ed1f" providerId="ADAL" clId="{66660FA7-B6EA-44E6-B0F0-5FE363482C07}" dt="2024-05-27T11:59:22.130" v="1545"/>
          <ac:spMkLst>
            <pc:docMk/>
            <pc:sldMk cId="4205487871" sldId="1441"/>
            <ac:spMk id="90" creationId="{2CFBB262-95E2-4D83-5314-68E3A356CA8A}"/>
          </ac:spMkLst>
        </pc:spChg>
        <pc:spChg chg="mod">
          <ac:chgData name="Mikael TRONYO [Eurécia]" userId="9525cf11-7795-4ac4-b690-aa33f0d6ed1f" providerId="ADAL" clId="{66660FA7-B6EA-44E6-B0F0-5FE363482C07}" dt="2024-05-27T11:59:22.130" v="1545"/>
          <ac:spMkLst>
            <pc:docMk/>
            <pc:sldMk cId="4205487871" sldId="1441"/>
            <ac:spMk id="91" creationId="{0A6C308A-3EA6-5FE9-2232-B611B5F94A07}"/>
          </ac:spMkLst>
        </pc:spChg>
        <pc:spChg chg="mod">
          <ac:chgData name="Mikael TRONYO [Eurécia]" userId="9525cf11-7795-4ac4-b690-aa33f0d6ed1f" providerId="ADAL" clId="{66660FA7-B6EA-44E6-B0F0-5FE363482C07}" dt="2024-05-27T11:59:22.130" v="1545"/>
          <ac:spMkLst>
            <pc:docMk/>
            <pc:sldMk cId="4205487871" sldId="1441"/>
            <ac:spMk id="92" creationId="{C505B755-9429-1DCD-1676-1B923B03AD35}"/>
          </ac:spMkLst>
        </pc:spChg>
        <pc:spChg chg="mod">
          <ac:chgData name="Mikael TRONYO [Eurécia]" userId="9525cf11-7795-4ac4-b690-aa33f0d6ed1f" providerId="ADAL" clId="{66660FA7-B6EA-44E6-B0F0-5FE363482C07}" dt="2024-05-27T11:59:22.130" v="1545"/>
          <ac:spMkLst>
            <pc:docMk/>
            <pc:sldMk cId="4205487871" sldId="1441"/>
            <ac:spMk id="93" creationId="{A3DF6EDE-AE5B-AF3E-B0F1-C185560F9B65}"/>
          </ac:spMkLst>
        </pc:spChg>
        <pc:spChg chg="mod">
          <ac:chgData name="Mikael TRONYO [Eurécia]" userId="9525cf11-7795-4ac4-b690-aa33f0d6ed1f" providerId="ADAL" clId="{66660FA7-B6EA-44E6-B0F0-5FE363482C07}" dt="2024-05-27T11:59:22.130" v="1545"/>
          <ac:spMkLst>
            <pc:docMk/>
            <pc:sldMk cId="4205487871" sldId="1441"/>
            <ac:spMk id="94" creationId="{E033582E-6484-09F2-E91C-50A320FAB8FC}"/>
          </ac:spMkLst>
        </pc:spChg>
        <pc:spChg chg="mod">
          <ac:chgData name="Mikael TRONYO [Eurécia]" userId="9525cf11-7795-4ac4-b690-aa33f0d6ed1f" providerId="ADAL" clId="{66660FA7-B6EA-44E6-B0F0-5FE363482C07}" dt="2024-05-27T11:59:22.130" v="1545"/>
          <ac:spMkLst>
            <pc:docMk/>
            <pc:sldMk cId="4205487871" sldId="1441"/>
            <ac:spMk id="95" creationId="{D10B33D4-C2F3-2DA8-6F7C-693B45752BA6}"/>
          </ac:spMkLst>
        </pc:spChg>
        <pc:spChg chg="mod">
          <ac:chgData name="Mikael TRONYO [Eurécia]" userId="9525cf11-7795-4ac4-b690-aa33f0d6ed1f" providerId="ADAL" clId="{66660FA7-B6EA-44E6-B0F0-5FE363482C07}" dt="2024-05-27T11:59:22.130" v="1545"/>
          <ac:spMkLst>
            <pc:docMk/>
            <pc:sldMk cId="4205487871" sldId="1441"/>
            <ac:spMk id="96" creationId="{DBC8DF03-9F43-A6EC-A94C-60C01DC9CBDB}"/>
          </ac:spMkLst>
        </pc:spChg>
        <pc:spChg chg="mod">
          <ac:chgData name="Mikael TRONYO [Eurécia]" userId="9525cf11-7795-4ac4-b690-aa33f0d6ed1f" providerId="ADAL" clId="{66660FA7-B6EA-44E6-B0F0-5FE363482C07}" dt="2024-05-27T11:59:22.130" v="1545"/>
          <ac:spMkLst>
            <pc:docMk/>
            <pc:sldMk cId="4205487871" sldId="1441"/>
            <ac:spMk id="97" creationId="{EBF83E9E-9B6C-0B82-C06A-016AD72B10E7}"/>
          </ac:spMkLst>
        </pc:spChg>
        <pc:spChg chg="mod">
          <ac:chgData name="Mikael TRONYO [Eurécia]" userId="9525cf11-7795-4ac4-b690-aa33f0d6ed1f" providerId="ADAL" clId="{66660FA7-B6EA-44E6-B0F0-5FE363482C07}" dt="2024-05-27T11:59:22.130" v="1545"/>
          <ac:spMkLst>
            <pc:docMk/>
            <pc:sldMk cId="4205487871" sldId="1441"/>
            <ac:spMk id="98" creationId="{1A4E6AD4-1757-6C15-B60A-374546684C38}"/>
          </ac:spMkLst>
        </pc:spChg>
        <pc:spChg chg="mod">
          <ac:chgData name="Mikael TRONYO [Eurécia]" userId="9525cf11-7795-4ac4-b690-aa33f0d6ed1f" providerId="ADAL" clId="{66660FA7-B6EA-44E6-B0F0-5FE363482C07}" dt="2024-05-27T11:59:22.130" v="1545"/>
          <ac:spMkLst>
            <pc:docMk/>
            <pc:sldMk cId="4205487871" sldId="1441"/>
            <ac:spMk id="99" creationId="{F74CE9C4-05B3-A0C8-5B19-3EC4DF5FC9AC}"/>
          </ac:spMkLst>
        </pc:spChg>
        <pc:spChg chg="mod">
          <ac:chgData name="Mikael TRONYO [Eurécia]" userId="9525cf11-7795-4ac4-b690-aa33f0d6ed1f" providerId="ADAL" clId="{66660FA7-B6EA-44E6-B0F0-5FE363482C07}" dt="2024-05-27T11:59:22.130" v="1545"/>
          <ac:spMkLst>
            <pc:docMk/>
            <pc:sldMk cId="4205487871" sldId="1441"/>
            <ac:spMk id="100" creationId="{F290882C-B67D-EF74-C723-50FBC8F86F19}"/>
          </ac:spMkLst>
        </pc:spChg>
        <pc:spChg chg="mod">
          <ac:chgData name="Mikael TRONYO [Eurécia]" userId="9525cf11-7795-4ac4-b690-aa33f0d6ed1f" providerId="ADAL" clId="{66660FA7-B6EA-44E6-B0F0-5FE363482C07}" dt="2024-05-27T11:59:22.130" v="1545"/>
          <ac:spMkLst>
            <pc:docMk/>
            <pc:sldMk cId="4205487871" sldId="1441"/>
            <ac:spMk id="101" creationId="{D5FCF94D-5FF6-4A88-CFD9-1814A27368C6}"/>
          </ac:spMkLst>
        </pc:spChg>
        <pc:spChg chg="mod">
          <ac:chgData name="Mikael TRONYO [Eurécia]" userId="9525cf11-7795-4ac4-b690-aa33f0d6ed1f" providerId="ADAL" clId="{66660FA7-B6EA-44E6-B0F0-5FE363482C07}" dt="2024-05-27T11:59:22.130" v="1545"/>
          <ac:spMkLst>
            <pc:docMk/>
            <pc:sldMk cId="4205487871" sldId="1441"/>
            <ac:spMk id="102" creationId="{6C3E6323-F014-258B-33A5-EDC209B1404A}"/>
          </ac:spMkLst>
        </pc:spChg>
        <pc:spChg chg="mod">
          <ac:chgData name="Mikael TRONYO [Eurécia]" userId="9525cf11-7795-4ac4-b690-aa33f0d6ed1f" providerId="ADAL" clId="{66660FA7-B6EA-44E6-B0F0-5FE363482C07}" dt="2024-05-27T11:59:22.130" v="1545"/>
          <ac:spMkLst>
            <pc:docMk/>
            <pc:sldMk cId="4205487871" sldId="1441"/>
            <ac:spMk id="103" creationId="{F5097145-188C-2616-9CA2-DD11D80D9332}"/>
          </ac:spMkLst>
        </pc:spChg>
        <pc:spChg chg="mod">
          <ac:chgData name="Mikael TRONYO [Eurécia]" userId="9525cf11-7795-4ac4-b690-aa33f0d6ed1f" providerId="ADAL" clId="{66660FA7-B6EA-44E6-B0F0-5FE363482C07}" dt="2024-05-27T11:59:22.130" v="1545"/>
          <ac:spMkLst>
            <pc:docMk/>
            <pc:sldMk cId="4205487871" sldId="1441"/>
            <ac:spMk id="104" creationId="{A6B63F92-260D-0D35-FF2B-6231387647A2}"/>
          </ac:spMkLst>
        </pc:spChg>
        <pc:spChg chg="mod">
          <ac:chgData name="Mikael TRONYO [Eurécia]" userId="9525cf11-7795-4ac4-b690-aa33f0d6ed1f" providerId="ADAL" clId="{66660FA7-B6EA-44E6-B0F0-5FE363482C07}" dt="2024-05-27T11:59:22.130" v="1545"/>
          <ac:spMkLst>
            <pc:docMk/>
            <pc:sldMk cId="4205487871" sldId="1441"/>
            <ac:spMk id="105" creationId="{858DD626-4E82-8817-EDF9-4CEB2F750F7E}"/>
          </ac:spMkLst>
        </pc:spChg>
        <pc:spChg chg="mod">
          <ac:chgData name="Mikael TRONYO [Eurécia]" userId="9525cf11-7795-4ac4-b690-aa33f0d6ed1f" providerId="ADAL" clId="{66660FA7-B6EA-44E6-B0F0-5FE363482C07}" dt="2024-05-27T11:59:22.130" v="1545"/>
          <ac:spMkLst>
            <pc:docMk/>
            <pc:sldMk cId="4205487871" sldId="1441"/>
            <ac:spMk id="106" creationId="{746EB305-82D9-239B-4184-6DDC865F6570}"/>
          </ac:spMkLst>
        </pc:spChg>
        <pc:spChg chg="mod">
          <ac:chgData name="Mikael TRONYO [Eurécia]" userId="9525cf11-7795-4ac4-b690-aa33f0d6ed1f" providerId="ADAL" clId="{66660FA7-B6EA-44E6-B0F0-5FE363482C07}" dt="2024-05-27T11:59:22.130" v="1545"/>
          <ac:spMkLst>
            <pc:docMk/>
            <pc:sldMk cId="4205487871" sldId="1441"/>
            <ac:spMk id="107" creationId="{6B98E5EE-9735-D1C6-8A83-A2EC172E481C}"/>
          </ac:spMkLst>
        </pc:spChg>
        <pc:spChg chg="mod">
          <ac:chgData name="Mikael TRONYO [Eurécia]" userId="9525cf11-7795-4ac4-b690-aa33f0d6ed1f" providerId="ADAL" clId="{66660FA7-B6EA-44E6-B0F0-5FE363482C07}" dt="2024-05-27T11:59:22.130" v="1545"/>
          <ac:spMkLst>
            <pc:docMk/>
            <pc:sldMk cId="4205487871" sldId="1441"/>
            <ac:spMk id="108" creationId="{0A318A19-011D-30A6-D78D-E199D33046C1}"/>
          </ac:spMkLst>
        </pc:spChg>
        <pc:spChg chg="mod">
          <ac:chgData name="Mikael TRONYO [Eurécia]" userId="9525cf11-7795-4ac4-b690-aa33f0d6ed1f" providerId="ADAL" clId="{66660FA7-B6EA-44E6-B0F0-5FE363482C07}" dt="2024-05-27T11:59:22.130" v="1545"/>
          <ac:spMkLst>
            <pc:docMk/>
            <pc:sldMk cId="4205487871" sldId="1441"/>
            <ac:spMk id="109" creationId="{FF897F00-5B3C-CD1F-23B4-7BC773CB9C0B}"/>
          </ac:spMkLst>
        </pc:spChg>
        <pc:spChg chg="mod">
          <ac:chgData name="Mikael TRONYO [Eurécia]" userId="9525cf11-7795-4ac4-b690-aa33f0d6ed1f" providerId="ADAL" clId="{66660FA7-B6EA-44E6-B0F0-5FE363482C07}" dt="2024-05-27T11:59:22.130" v="1545"/>
          <ac:spMkLst>
            <pc:docMk/>
            <pc:sldMk cId="4205487871" sldId="1441"/>
            <ac:spMk id="110" creationId="{1C40B188-B6DE-BD67-4F32-633EC467BD6C}"/>
          </ac:spMkLst>
        </pc:spChg>
        <pc:spChg chg="mod">
          <ac:chgData name="Mikael TRONYO [Eurécia]" userId="9525cf11-7795-4ac4-b690-aa33f0d6ed1f" providerId="ADAL" clId="{66660FA7-B6EA-44E6-B0F0-5FE363482C07}" dt="2024-05-27T11:59:22.130" v="1545"/>
          <ac:spMkLst>
            <pc:docMk/>
            <pc:sldMk cId="4205487871" sldId="1441"/>
            <ac:spMk id="111" creationId="{1FD43519-9AF5-E147-C75A-D505992CF282}"/>
          </ac:spMkLst>
        </pc:spChg>
        <pc:spChg chg="mod">
          <ac:chgData name="Mikael TRONYO [Eurécia]" userId="9525cf11-7795-4ac4-b690-aa33f0d6ed1f" providerId="ADAL" clId="{66660FA7-B6EA-44E6-B0F0-5FE363482C07}" dt="2024-05-27T11:59:22.130" v="1545"/>
          <ac:spMkLst>
            <pc:docMk/>
            <pc:sldMk cId="4205487871" sldId="1441"/>
            <ac:spMk id="112" creationId="{3A4B4C68-390C-2D49-9BBA-44D847E8245B}"/>
          </ac:spMkLst>
        </pc:spChg>
        <pc:spChg chg="mod">
          <ac:chgData name="Mikael TRONYO [Eurécia]" userId="9525cf11-7795-4ac4-b690-aa33f0d6ed1f" providerId="ADAL" clId="{66660FA7-B6EA-44E6-B0F0-5FE363482C07}" dt="2024-05-27T11:59:22.130" v="1545"/>
          <ac:spMkLst>
            <pc:docMk/>
            <pc:sldMk cId="4205487871" sldId="1441"/>
            <ac:spMk id="113" creationId="{71ABE57A-BB5C-A78F-DC3F-0323F4FC89F5}"/>
          </ac:spMkLst>
        </pc:spChg>
        <pc:spChg chg="mod">
          <ac:chgData name="Mikael TRONYO [Eurécia]" userId="9525cf11-7795-4ac4-b690-aa33f0d6ed1f" providerId="ADAL" clId="{66660FA7-B6EA-44E6-B0F0-5FE363482C07}" dt="2024-05-27T11:59:22.130" v="1545"/>
          <ac:spMkLst>
            <pc:docMk/>
            <pc:sldMk cId="4205487871" sldId="1441"/>
            <ac:spMk id="114" creationId="{08FE3205-5300-04DD-7BC9-3F71450BF1E8}"/>
          </ac:spMkLst>
        </pc:spChg>
        <pc:spChg chg="mod">
          <ac:chgData name="Mikael TRONYO [Eurécia]" userId="9525cf11-7795-4ac4-b690-aa33f0d6ed1f" providerId="ADAL" clId="{66660FA7-B6EA-44E6-B0F0-5FE363482C07}" dt="2024-05-27T11:59:22.130" v="1545"/>
          <ac:spMkLst>
            <pc:docMk/>
            <pc:sldMk cId="4205487871" sldId="1441"/>
            <ac:spMk id="115" creationId="{D0B6C9BA-D572-B860-93F2-3F39BD1F95AA}"/>
          </ac:spMkLst>
        </pc:spChg>
        <pc:spChg chg="mod">
          <ac:chgData name="Mikael TRONYO [Eurécia]" userId="9525cf11-7795-4ac4-b690-aa33f0d6ed1f" providerId="ADAL" clId="{66660FA7-B6EA-44E6-B0F0-5FE363482C07}" dt="2024-05-27T11:59:22.130" v="1545"/>
          <ac:spMkLst>
            <pc:docMk/>
            <pc:sldMk cId="4205487871" sldId="1441"/>
            <ac:spMk id="116" creationId="{9E5435D8-669C-51AF-2A15-9F8557716132}"/>
          </ac:spMkLst>
        </pc:spChg>
        <pc:spChg chg="mod">
          <ac:chgData name="Mikael TRONYO [Eurécia]" userId="9525cf11-7795-4ac4-b690-aa33f0d6ed1f" providerId="ADAL" clId="{66660FA7-B6EA-44E6-B0F0-5FE363482C07}" dt="2024-05-27T11:59:22.130" v="1545"/>
          <ac:spMkLst>
            <pc:docMk/>
            <pc:sldMk cId="4205487871" sldId="1441"/>
            <ac:spMk id="117" creationId="{6DE8E49F-1EB1-C7E5-D3CD-EB379F0106F2}"/>
          </ac:spMkLst>
        </pc:spChg>
        <pc:spChg chg="mod">
          <ac:chgData name="Mikael TRONYO [Eurécia]" userId="9525cf11-7795-4ac4-b690-aa33f0d6ed1f" providerId="ADAL" clId="{66660FA7-B6EA-44E6-B0F0-5FE363482C07}" dt="2024-05-27T11:59:22.130" v="1545"/>
          <ac:spMkLst>
            <pc:docMk/>
            <pc:sldMk cId="4205487871" sldId="1441"/>
            <ac:spMk id="118" creationId="{A53DE390-8247-12CE-4B05-CB870F45B9AE}"/>
          </ac:spMkLst>
        </pc:spChg>
        <pc:spChg chg="mod">
          <ac:chgData name="Mikael TRONYO [Eurécia]" userId="9525cf11-7795-4ac4-b690-aa33f0d6ed1f" providerId="ADAL" clId="{66660FA7-B6EA-44E6-B0F0-5FE363482C07}" dt="2024-05-27T11:59:22.130" v="1545"/>
          <ac:spMkLst>
            <pc:docMk/>
            <pc:sldMk cId="4205487871" sldId="1441"/>
            <ac:spMk id="119" creationId="{D6CF588E-5213-BB84-B102-E4BE94EE2E5C}"/>
          </ac:spMkLst>
        </pc:spChg>
        <pc:spChg chg="mod">
          <ac:chgData name="Mikael TRONYO [Eurécia]" userId="9525cf11-7795-4ac4-b690-aa33f0d6ed1f" providerId="ADAL" clId="{66660FA7-B6EA-44E6-B0F0-5FE363482C07}" dt="2024-05-27T11:59:22.130" v="1545"/>
          <ac:spMkLst>
            <pc:docMk/>
            <pc:sldMk cId="4205487871" sldId="1441"/>
            <ac:spMk id="120" creationId="{E0239B59-63E0-80F3-12CB-0B7D01C880A9}"/>
          </ac:spMkLst>
        </pc:spChg>
        <pc:spChg chg="mod">
          <ac:chgData name="Mikael TRONYO [Eurécia]" userId="9525cf11-7795-4ac4-b690-aa33f0d6ed1f" providerId="ADAL" clId="{66660FA7-B6EA-44E6-B0F0-5FE363482C07}" dt="2024-05-27T11:59:22.130" v="1545"/>
          <ac:spMkLst>
            <pc:docMk/>
            <pc:sldMk cId="4205487871" sldId="1441"/>
            <ac:spMk id="121" creationId="{0037FAC6-6402-653D-ADCD-CD7808F56068}"/>
          </ac:spMkLst>
        </pc:spChg>
        <pc:spChg chg="mod">
          <ac:chgData name="Mikael TRONYO [Eurécia]" userId="9525cf11-7795-4ac4-b690-aa33f0d6ed1f" providerId="ADAL" clId="{66660FA7-B6EA-44E6-B0F0-5FE363482C07}" dt="2024-05-27T11:59:22.130" v="1545"/>
          <ac:spMkLst>
            <pc:docMk/>
            <pc:sldMk cId="4205487871" sldId="1441"/>
            <ac:spMk id="122" creationId="{5A6B7BEA-5286-0BB7-7B0F-24056F88E420}"/>
          </ac:spMkLst>
        </pc:spChg>
        <pc:spChg chg="mod">
          <ac:chgData name="Mikael TRONYO [Eurécia]" userId="9525cf11-7795-4ac4-b690-aa33f0d6ed1f" providerId="ADAL" clId="{66660FA7-B6EA-44E6-B0F0-5FE363482C07}" dt="2024-05-27T11:59:22.130" v="1545"/>
          <ac:spMkLst>
            <pc:docMk/>
            <pc:sldMk cId="4205487871" sldId="1441"/>
            <ac:spMk id="123" creationId="{AD084354-4B45-4D36-E90E-C2276D4AAD76}"/>
          </ac:spMkLst>
        </pc:spChg>
        <pc:spChg chg="mod">
          <ac:chgData name="Mikael TRONYO [Eurécia]" userId="9525cf11-7795-4ac4-b690-aa33f0d6ed1f" providerId="ADAL" clId="{66660FA7-B6EA-44E6-B0F0-5FE363482C07}" dt="2024-05-27T11:59:22.130" v="1545"/>
          <ac:spMkLst>
            <pc:docMk/>
            <pc:sldMk cId="4205487871" sldId="1441"/>
            <ac:spMk id="124" creationId="{7994598A-0A0F-3133-E6C1-B83E6ECDA550}"/>
          </ac:spMkLst>
        </pc:spChg>
        <pc:spChg chg="mod">
          <ac:chgData name="Mikael TRONYO [Eurécia]" userId="9525cf11-7795-4ac4-b690-aa33f0d6ed1f" providerId="ADAL" clId="{66660FA7-B6EA-44E6-B0F0-5FE363482C07}" dt="2024-05-27T11:59:22.130" v="1545"/>
          <ac:spMkLst>
            <pc:docMk/>
            <pc:sldMk cId="4205487871" sldId="1441"/>
            <ac:spMk id="125" creationId="{BE1699A4-E0FC-EC38-BDC3-6634F195ABFB}"/>
          </ac:spMkLst>
        </pc:spChg>
        <pc:spChg chg="mod">
          <ac:chgData name="Mikael TRONYO [Eurécia]" userId="9525cf11-7795-4ac4-b690-aa33f0d6ed1f" providerId="ADAL" clId="{66660FA7-B6EA-44E6-B0F0-5FE363482C07}" dt="2024-05-27T11:59:22.130" v="1545"/>
          <ac:spMkLst>
            <pc:docMk/>
            <pc:sldMk cId="4205487871" sldId="1441"/>
            <ac:spMk id="126" creationId="{B12A86DB-3BAC-76E6-6EA4-438F353B8E8D}"/>
          </ac:spMkLst>
        </pc:spChg>
        <pc:spChg chg="mod">
          <ac:chgData name="Mikael TRONYO [Eurécia]" userId="9525cf11-7795-4ac4-b690-aa33f0d6ed1f" providerId="ADAL" clId="{66660FA7-B6EA-44E6-B0F0-5FE363482C07}" dt="2024-05-27T11:59:22.130" v="1545"/>
          <ac:spMkLst>
            <pc:docMk/>
            <pc:sldMk cId="4205487871" sldId="1441"/>
            <ac:spMk id="127" creationId="{EC94FAF1-AD50-EAD8-A8BC-29A1C04B5658}"/>
          </ac:spMkLst>
        </pc:spChg>
        <pc:spChg chg="mod">
          <ac:chgData name="Mikael TRONYO [Eurécia]" userId="9525cf11-7795-4ac4-b690-aa33f0d6ed1f" providerId="ADAL" clId="{66660FA7-B6EA-44E6-B0F0-5FE363482C07}" dt="2024-05-27T11:59:22.130" v="1545"/>
          <ac:spMkLst>
            <pc:docMk/>
            <pc:sldMk cId="4205487871" sldId="1441"/>
            <ac:spMk id="128" creationId="{E6FF71BD-A49D-591C-8356-4E925C1BD7DD}"/>
          </ac:spMkLst>
        </pc:spChg>
        <pc:spChg chg="mod">
          <ac:chgData name="Mikael TRONYO [Eurécia]" userId="9525cf11-7795-4ac4-b690-aa33f0d6ed1f" providerId="ADAL" clId="{66660FA7-B6EA-44E6-B0F0-5FE363482C07}" dt="2024-05-27T11:59:22.130" v="1545"/>
          <ac:spMkLst>
            <pc:docMk/>
            <pc:sldMk cId="4205487871" sldId="1441"/>
            <ac:spMk id="129" creationId="{D5A5689D-A721-E5F4-C7EC-EAE67F5EC5D9}"/>
          </ac:spMkLst>
        </pc:spChg>
        <pc:spChg chg="mod">
          <ac:chgData name="Mikael TRONYO [Eurécia]" userId="9525cf11-7795-4ac4-b690-aa33f0d6ed1f" providerId="ADAL" clId="{66660FA7-B6EA-44E6-B0F0-5FE363482C07}" dt="2024-05-27T11:59:22.130" v="1545"/>
          <ac:spMkLst>
            <pc:docMk/>
            <pc:sldMk cId="4205487871" sldId="1441"/>
            <ac:spMk id="130" creationId="{7551C523-37A0-FC7E-613E-44AC49C3E341}"/>
          </ac:spMkLst>
        </pc:spChg>
        <pc:spChg chg="mod">
          <ac:chgData name="Mikael TRONYO [Eurécia]" userId="9525cf11-7795-4ac4-b690-aa33f0d6ed1f" providerId="ADAL" clId="{66660FA7-B6EA-44E6-B0F0-5FE363482C07}" dt="2024-05-27T11:59:22.130" v="1545"/>
          <ac:spMkLst>
            <pc:docMk/>
            <pc:sldMk cId="4205487871" sldId="1441"/>
            <ac:spMk id="131" creationId="{F1F3AFCD-AB0E-9B13-39D0-A0D8C8FE6241}"/>
          </ac:spMkLst>
        </pc:spChg>
        <pc:spChg chg="mod">
          <ac:chgData name="Mikael TRONYO [Eurécia]" userId="9525cf11-7795-4ac4-b690-aa33f0d6ed1f" providerId="ADAL" clId="{66660FA7-B6EA-44E6-B0F0-5FE363482C07}" dt="2024-05-27T11:59:22.130" v="1545"/>
          <ac:spMkLst>
            <pc:docMk/>
            <pc:sldMk cId="4205487871" sldId="1441"/>
            <ac:spMk id="132" creationId="{3371314B-B06E-3B2F-0844-7D62F702BBA9}"/>
          </ac:spMkLst>
        </pc:spChg>
        <pc:spChg chg="mod">
          <ac:chgData name="Mikael TRONYO [Eurécia]" userId="9525cf11-7795-4ac4-b690-aa33f0d6ed1f" providerId="ADAL" clId="{66660FA7-B6EA-44E6-B0F0-5FE363482C07}" dt="2024-05-27T11:59:22.130" v="1545"/>
          <ac:spMkLst>
            <pc:docMk/>
            <pc:sldMk cId="4205487871" sldId="1441"/>
            <ac:spMk id="133" creationId="{5262DDD2-25E9-F310-1B89-C310883DA96A}"/>
          </ac:spMkLst>
        </pc:spChg>
        <pc:spChg chg="mod">
          <ac:chgData name="Mikael TRONYO [Eurécia]" userId="9525cf11-7795-4ac4-b690-aa33f0d6ed1f" providerId="ADAL" clId="{66660FA7-B6EA-44E6-B0F0-5FE363482C07}" dt="2024-05-27T11:59:22.130" v="1545"/>
          <ac:spMkLst>
            <pc:docMk/>
            <pc:sldMk cId="4205487871" sldId="1441"/>
            <ac:spMk id="134" creationId="{E60740B6-69E6-79E6-09B8-DC17BE90635F}"/>
          </ac:spMkLst>
        </pc:spChg>
        <pc:spChg chg="mod">
          <ac:chgData name="Mikael TRONYO [Eurécia]" userId="9525cf11-7795-4ac4-b690-aa33f0d6ed1f" providerId="ADAL" clId="{66660FA7-B6EA-44E6-B0F0-5FE363482C07}" dt="2024-05-27T11:59:22.130" v="1545"/>
          <ac:spMkLst>
            <pc:docMk/>
            <pc:sldMk cId="4205487871" sldId="1441"/>
            <ac:spMk id="135" creationId="{B809B0E6-3CA5-F1DB-21E0-E2D024206284}"/>
          </ac:spMkLst>
        </pc:spChg>
        <pc:spChg chg="mod">
          <ac:chgData name="Mikael TRONYO [Eurécia]" userId="9525cf11-7795-4ac4-b690-aa33f0d6ed1f" providerId="ADAL" clId="{66660FA7-B6EA-44E6-B0F0-5FE363482C07}" dt="2024-05-27T11:59:22.130" v="1545"/>
          <ac:spMkLst>
            <pc:docMk/>
            <pc:sldMk cId="4205487871" sldId="1441"/>
            <ac:spMk id="136" creationId="{97874054-F6D6-0574-FB65-0B2C8107509C}"/>
          </ac:spMkLst>
        </pc:spChg>
        <pc:spChg chg="mod">
          <ac:chgData name="Mikael TRONYO [Eurécia]" userId="9525cf11-7795-4ac4-b690-aa33f0d6ed1f" providerId="ADAL" clId="{66660FA7-B6EA-44E6-B0F0-5FE363482C07}" dt="2024-05-27T11:59:22.130" v="1545"/>
          <ac:spMkLst>
            <pc:docMk/>
            <pc:sldMk cId="4205487871" sldId="1441"/>
            <ac:spMk id="137" creationId="{26201CBA-6B75-3AF7-1057-DB2A4DDE3D11}"/>
          </ac:spMkLst>
        </pc:spChg>
        <pc:spChg chg="mod">
          <ac:chgData name="Mikael TRONYO [Eurécia]" userId="9525cf11-7795-4ac4-b690-aa33f0d6ed1f" providerId="ADAL" clId="{66660FA7-B6EA-44E6-B0F0-5FE363482C07}" dt="2024-05-27T11:59:22.130" v="1545"/>
          <ac:spMkLst>
            <pc:docMk/>
            <pc:sldMk cId="4205487871" sldId="1441"/>
            <ac:spMk id="138" creationId="{973F5516-F9B1-DB62-2C9D-EE28DE2ACA82}"/>
          </ac:spMkLst>
        </pc:spChg>
        <pc:spChg chg="mod">
          <ac:chgData name="Mikael TRONYO [Eurécia]" userId="9525cf11-7795-4ac4-b690-aa33f0d6ed1f" providerId="ADAL" clId="{66660FA7-B6EA-44E6-B0F0-5FE363482C07}" dt="2024-05-27T11:59:22.130" v="1545"/>
          <ac:spMkLst>
            <pc:docMk/>
            <pc:sldMk cId="4205487871" sldId="1441"/>
            <ac:spMk id="139" creationId="{C5D53FCC-661D-5F7C-7382-E1D2E1BF2E37}"/>
          </ac:spMkLst>
        </pc:spChg>
        <pc:spChg chg="mod">
          <ac:chgData name="Mikael TRONYO [Eurécia]" userId="9525cf11-7795-4ac4-b690-aa33f0d6ed1f" providerId="ADAL" clId="{66660FA7-B6EA-44E6-B0F0-5FE363482C07}" dt="2024-05-27T11:59:22.130" v="1545"/>
          <ac:spMkLst>
            <pc:docMk/>
            <pc:sldMk cId="4205487871" sldId="1441"/>
            <ac:spMk id="140" creationId="{D8BE5E3D-BC6A-5C32-49A5-9DE22DCCEDB3}"/>
          </ac:spMkLst>
        </pc:spChg>
        <pc:spChg chg="mod">
          <ac:chgData name="Mikael TRONYO [Eurécia]" userId="9525cf11-7795-4ac4-b690-aa33f0d6ed1f" providerId="ADAL" clId="{66660FA7-B6EA-44E6-B0F0-5FE363482C07}" dt="2024-05-27T11:59:22.130" v="1545"/>
          <ac:spMkLst>
            <pc:docMk/>
            <pc:sldMk cId="4205487871" sldId="1441"/>
            <ac:spMk id="141" creationId="{34BFF91C-5E27-C193-FED4-F81133B85912}"/>
          </ac:spMkLst>
        </pc:spChg>
        <pc:spChg chg="mod">
          <ac:chgData name="Mikael TRONYO [Eurécia]" userId="9525cf11-7795-4ac4-b690-aa33f0d6ed1f" providerId="ADAL" clId="{66660FA7-B6EA-44E6-B0F0-5FE363482C07}" dt="2024-05-27T11:59:22.130" v="1545"/>
          <ac:spMkLst>
            <pc:docMk/>
            <pc:sldMk cId="4205487871" sldId="1441"/>
            <ac:spMk id="142" creationId="{C596961D-AE9D-641F-20B4-A32BB04653DB}"/>
          </ac:spMkLst>
        </pc:spChg>
        <pc:spChg chg="mod">
          <ac:chgData name="Mikael TRONYO [Eurécia]" userId="9525cf11-7795-4ac4-b690-aa33f0d6ed1f" providerId="ADAL" clId="{66660FA7-B6EA-44E6-B0F0-5FE363482C07}" dt="2024-05-27T11:59:22.130" v="1545"/>
          <ac:spMkLst>
            <pc:docMk/>
            <pc:sldMk cId="4205487871" sldId="1441"/>
            <ac:spMk id="143" creationId="{A96C3817-FC21-51A0-3F6E-41E58972D14E}"/>
          </ac:spMkLst>
        </pc:spChg>
        <pc:spChg chg="mod">
          <ac:chgData name="Mikael TRONYO [Eurécia]" userId="9525cf11-7795-4ac4-b690-aa33f0d6ed1f" providerId="ADAL" clId="{66660FA7-B6EA-44E6-B0F0-5FE363482C07}" dt="2024-05-27T11:59:22.130" v="1545"/>
          <ac:spMkLst>
            <pc:docMk/>
            <pc:sldMk cId="4205487871" sldId="1441"/>
            <ac:spMk id="144" creationId="{E12B1AF3-D320-8F55-1969-5B4BAC40095F}"/>
          </ac:spMkLst>
        </pc:spChg>
        <pc:spChg chg="mod">
          <ac:chgData name="Mikael TRONYO [Eurécia]" userId="9525cf11-7795-4ac4-b690-aa33f0d6ed1f" providerId="ADAL" clId="{66660FA7-B6EA-44E6-B0F0-5FE363482C07}" dt="2024-05-27T11:59:22.130" v="1545"/>
          <ac:spMkLst>
            <pc:docMk/>
            <pc:sldMk cId="4205487871" sldId="1441"/>
            <ac:spMk id="145" creationId="{0DA3B048-808C-8DC6-3C02-27A08FDEDD70}"/>
          </ac:spMkLst>
        </pc:spChg>
        <pc:spChg chg="mod">
          <ac:chgData name="Mikael TRONYO [Eurécia]" userId="9525cf11-7795-4ac4-b690-aa33f0d6ed1f" providerId="ADAL" clId="{66660FA7-B6EA-44E6-B0F0-5FE363482C07}" dt="2024-05-27T11:59:22.130" v="1545"/>
          <ac:spMkLst>
            <pc:docMk/>
            <pc:sldMk cId="4205487871" sldId="1441"/>
            <ac:spMk id="146" creationId="{8368D505-EF5F-A56C-1CEE-26DD850AFABD}"/>
          </ac:spMkLst>
        </pc:spChg>
        <pc:spChg chg="mod">
          <ac:chgData name="Mikael TRONYO [Eurécia]" userId="9525cf11-7795-4ac4-b690-aa33f0d6ed1f" providerId="ADAL" clId="{66660FA7-B6EA-44E6-B0F0-5FE363482C07}" dt="2024-05-27T11:59:22.130" v="1545"/>
          <ac:spMkLst>
            <pc:docMk/>
            <pc:sldMk cId="4205487871" sldId="1441"/>
            <ac:spMk id="147" creationId="{14A4118B-B9A6-73A6-2A25-E2395F74881B}"/>
          </ac:spMkLst>
        </pc:spChg>
        <pc:spChg chg="mod">
          <ac:chgData name="Mikael TRONYO [Eurécia]" userId="9525cf11-7795-4ac4-b690-aa33f0d6ed1f" providerId="ADAL" clId="{66660FA7-B6EA-44E6-B0F0-5FE363482C07}" dt="2024-05-27T11:59:22.130" v="1545"/>
          <ac:spMkLst>
            <pc:docMk/>
            <pc:sldMk cId="4205487871" sldId="1441"/>
            <ac:spMk id="148" creationId="{C211C19A-509C-DD5A-17F0-15E8FEEF92C2}"/>
          </ac:spMkLst>
        </pc:spChg>
        <pc:spChg chg="mod">
          <ac:chgData name="Mikael TRONYO [Eurécia]" userId="9525cf11-7795-4ac4-b690-aa33f0d6ed1f" providerId="ADAL" clId="{66660FA7-B6EA-44E6-B0F0-5FE363482C07}" dt="2024-05-27T11:59:22.130" v="1545"/>
          <ac:spMkLst>
            <pc:docMk/>
            <pc:sldMk cId="4205487871" sldId="1441"/>
            <ac:spMk id="149" creationId="{0A844B6A-73CB-EAE5-5F0C-3418582541D4}"/>
          </ac:spMkLst>
        </pc:spChg>
        <pc:spChg chg="mod">
          <ac:chgData name="Mikael TRONYO [Eurécia]" userId="9525cf11-7795-4ac4-b690-aa33f0d6ed1f" providerId="ADAL" clId="{66660FA7-B6EA-44E6-B0F0-5FE363482C07}" dt="2024-05-27T11:59:22.130" v="1545"/>
          <ac:spMkLst>
            <pc:docMk/>
            <pc:sldMk cId="4205487871" sldId="1441"/>
            <ac:spMk id="150" creationId="{B97A96AD-0D5D-6D24-2C94-AB068BCB8F7F}"/>
          </ac:spMkLst>
        </pc:spChg>
        <pc:spChg chg="mod">
          <ac:chgData name="Mikael TRONYO [Eurécia]" userId="9525cf11-7795-4ac4-b690-aa33f0d6ed1f" providerId="ADAL" clId="{66660FA7-B6EA-44E6-B0F0-5FE363482C07}" dt="2024-05-27T11:59:22.130" v="1545"/>
          <ac:spMkLst>
            <pc:docMk/>
            <pc:sldMk cId="4205487871" sldId="1441"/>
            <ac:spMk id="151" creationId="{4F6A16D7-537A-28B5-7194-C042129A8BD0}"/>
          </ac:spMkLst>
        </pc:spChg>
        <pc:spChg chg="mod">
          <ac:chgData name="Mikael TRONYO [Eurécia]" userId="9525cf11-7795-4ac4-b690-aa33f0d6ed1f" providerId="ADAL" clId="{66660FA7-B6EA-44E6-B0F0-5FE363482C07}" dt="2024-05-27T11:59:22.130" v="1545"/>
          <ac:spMkLst>
            <pc:docMk/>
            <pc:sldMk cId="4205487871" sldId="1441"/>
            <ac:spMk id="152" creationId="{039B9253-93B7-04FE-6F7A-0D1546DB9D9D}"/>
          </ac:spMkLst>
        </pc:spChg>
        <pc:spChg chg="mod">
          <ac:chgData name="Mikael TRONYO [Eurécia]" userId="9525cf11-7795-4ac4-b690-aa33f0d6ed1f" providerId="ADAL" clId="{66660FA7-B6EA-44E6-B0F0-5FE363482C07}" dt="2024-05-27T11:59:22.130" v="1545"/>
          <ac:spMkLst>
            <pc:docMk/>
            <pc:sldMk cId="4205487871" sldId="1441"/>
            <ac:spMk id="153" creationId="{B031A3D6-6136-031E-921F-43FEEA022A9E}"/>
          </ac:spMkLst>
        </pc:spChg>
        <pc:spChg chg="mod">
          <ac:chgData name="Mikael TRONYO [Eurécia]" userId="9525cf11-7795-4ac4-b690-aa33f0d6ed1f" providerId="ADAL" clId="{66660FA7-B6EA-44E6-B0F0-5FE363482C07}" dt="2024-05-27T11:59:22.130" v="1545"/>
          <ac:spMkLst>
            <pc:docMk/>
            <pc:sldMk cId="4205487871" sldId="1441"/>
            <ac:spMk id="154" creationId="{F34B8C06-5834-028F-CD1F-1043E88437DA}"/>
          </ac:spMkLst>
        </pc:spChg>
        <pc:spChg chg="mod">
          <ac:chgData name="Mikael TRONYO [Eurécia]" userId="9525cf11-7795-4ac4-b690-aa33f0d6ed1f" providerId="ADAL" clId="{66660FA7-B6EA-44E6-B0F0-5FE363482C07}" dt="2024-05-27T11:59:22.130" v="1545"/>
          <ac:spMkLst>
            <pc:docMk/>
            <pc:sldMk cId="4205487871" sldId="1441"/>
            <ac:spMk id="155" creationId="{088F9EA3-C49B-7A30-4DD9-0BB84EF1361B}"/>
          </ac:spMkLst>
        </pc:spChg>
        <pc:spChg chg="mod">
          <ac:chgData name="Mikael TRONYO [Eurécia]" userId="9525cf11-7795-4ac4-b690-aa33f0d6ed1f" providerId="ADAL" clId="{66660FA7-B6EA-44E6-B0F0-5FE363482C07}" dt="2024-05-27T11:59:22.130" v="1545"/>
          <ac:spMkLst>
            <pc:docMk/>
            <pc:sldMk cId="4205487871" sldId="1441"/>
            <ac:spMk id="156" creationId="{5F7ABAD5-6E2B-8567-9B78-B9FAA44B89CE}"/>
          </ac:spMkLst>
        </pc:spChg>
        <pc:spChg chg="mod">
          <ac:chgData name="Mikael TRONYO [Eurécia]" userId="9525cf11-7795-4ac4-b690-aa33f0d6ed1f" providerId="ADAL" clId="{66660FA7-B6EA-44E6-B0F0-5FE363482C07}" dt="2024-05-27T11:59:22.130" v="1545"/>
          <ac:spMkLst>
            <pc:docMk/>
            <pc:sldMk cId="4205487871" sldId="1441"/>
            <ac:spMk id="157" creationId="{E1123C4E-F6BA-6334-D4A9-830A1B03131D}"/>
          </ac:spMkLst>
        </pc:spChg>
        <pc:spChg chg="mod">
          <ac:chgData name="Mikael TRONYO [Eurécia]" userId="9525cf11-7795-4ac4-b690-aa33f0d6ed1f" providerId="ADAL" clId="{66660FA7-B6EA-44E6-B0F0-5FE363482C07}" dt="2024-05-27T11:59:22.130" v="1545"/>
          <ac:spMkLst>
            <pc:docMk/>
            <pc:sldMk cId="4205487871" sldId="1441"/>
            <ac:spMk id="158" creationId="{0C9D3261-3A15-3A79-E2F8-C98C61F32DBB}"/>
          </ac:spMkLst>
        </pc:spChg>
        <pc:spChg chg="mod">
          <ac:chgData name="Mikael TRONYO [Eurécia]" userId="9525cf11-7795-4ac4-b690-aa33f0d6ed1f" providerId="ADAL" clId="{66660FA7-B6EA-44E6-B0F0-5FE363482C07}" dt="2024-05-27T11:59:22.130" v="1545"/>
          <ac:spMkLst>
            <pc:docMk/>
            <pc:sldMk cId="4205487871" sldId="1441"/>
            <ac:spMk id="159" creationId="{4B4F0DF4-E7A9-C6F8-5781-603D96CF8E58}"/>
          </ac:spMkLst>
        </pc:spChg>
        <pc:spChg chg="mod">
          <ac:chgData name="Mikael TRONYO [Eurécia]" userId="9525cf11-7795-4ac4-b690-aa33f0d6ed1f" providerId="ADAL" clId="{66660FA7-B6EA-44E6-B0F0-5FE363482C07}" dt="2024-05-27T11:59:22.130" v="1545"/>
          <ac:spMkLst>
            <pc:docMk/>
            <pc:sldMk cId="4205487871" sldId="1441"/>
            <ac:spMk id="160" creationId="{347378FB-42C5-377F-26EA-20E002677C26}"/>
          </ac:spMkLst>
        </pc:spChg>
        <pc:spChg chg="mod">
          <ac:chgData name="Mikael TRONYO [Eurécia]" userId="9525cf11-7795-4ac4-b690-aa33f0d6ed1f" providerId="ADAL" clId="{66660FA7-B6EA-44E6-B0F0-5FE363482C07}" dt="2024-05-27T11:59:22.130" v="1545"/>
          <ac:spMkLst>
            <pc:docMk/>
            <pc:sldMk cId="4205487871" sldId="1441"/>
            <ac:spMk id="161" creationId="{7F59D895-6F15-22D4-6277-6D6F0EDBF0B0}"/>
          </ac:spMkLst>
        </pc:spChg>
        <pc:spChg chg="mod">
          <ac:chgData name="Mikael TRONYO [Eurécia]" userId="9525cf11-7795-4ac4-b690-aa33f0d6ed1f" providerId="ADAL" clId="{66660FA7-B6EA-44E6-B0F0-5FE363482C07}" dt="2024-05-27T11:59:22.130" v="1545"/>
          <ac:spMkLst>
            <pc:docMk/>
            <pc:sldMk cId="4205487871" sldId="1441"/>
            <ac:spMk id="162" creationId="{4736AC7D-2140-CF39-688B-9226FB94B890}"/>
          </ac:spMkLst>
        </pc:spChg>
        <pc:spChg chg="mod">
          <ac:chgData name="Mikael TRONYO [Eurécia]" userId="9525cf11-7795-4ac4-b690-aa33f0d6ed1f" providerId="ADAL" clId="{66660FA7-B6EA-44E6-B0F0-5FE363482C07}" dt="2024-05-27T11:59:22.130" v="1545"/>
          <ac:spMkLst>
            <pc:docMk/>
            <pc:sldMk cId="4205487871" sldId="1441"/>
            <ac:spMk id="163" creationId="{360AC986-19CE-15F2-D08F-410C45F47EA9}"/>
          </ac:spMkLst>
        </pc:spChg>
        <pc:spChg chg="mod">
          <ac:chgData name="Mikael TRONYO [Eurécia]" userId="9525cf11-7795-4ac4-b690-aa33f0d6ed1f" providerId="ADAL" clId="{66660FA7-B6EA-44E6-B0F0-5FE363482C07}" dt="2024-05-27T11:59:22.130" v="1545"/>
          <ac:spMkLst>
            <pc:docMk/>
            <pc:sldMk cId="4205487871" sldId="1441"/>
            <ac:spMk id="164" creationId="{2DB9E03D-3F5C-B509-E9DD-111A3713268F}"/>
          </ac:spMkLst>
        </pc:spChg>
        <pc:spChg chg="mod">
          <ac:chgData name="Mikael TRONYO [Eurécia]" userId="9525cf11-7795-4ac4-b690-aa33f0d6ed1f" providerId="ADAL" clId="{66660FA7-B6EA-44E6-B0F0-5FE363482C07}" dt="2024-05-27T11:59:22.130" v="1545"/>
          <ac:spMkLst>
            <pc:docMk/>
            <pc:sldMk cId="4205487871" sldId="1441"/>
            <ac:spMk id="165" creationId="{92D720CE-57EE-7298-1E6C-D34223C102BE}"/>
          </ac:spMkLst>
        </pc:spChg>
        <pc:spChg chg="mod">
          <ac:chgData name="Mikael TRONYO [Eurécia]" userId="9525cf11-7795-4ac4-b690-aa33f0d6ed1f" providerId="ADAL" clId="{66660FA7-B6EA-44E6-B0F0-5FE363482C07}" dt="2024-05-27T11:59:22.130" v="1545"/>
          <ac:spMkLst>
            <pc:docMk/>
            <pc:sldMk cId="4205487871" sldId="1441"/>
            <ac:spMk id="166" creationId="{22F49AB5-44C8-E53E-C615-3979F70935B8}"/>
          </ac:spMkLst>
        </pc:spChg>
        <pc:spChg chg="mod">
          <ac:chgData name="Mikael TRONYO [Eurécia]" userId="9525cf11-7795-4ac4-b690-aa33f0d6ed1f" providerId="ADAL" clId="{66660FA7-B6EA-44E6-B0F0-5FE363482C07}" dt="2024-05-27T11:59:22.130" v="1545"/>
          <ac:spMkLst>
            <pc:docMk/>
            <pc:sldMk cId="4205487871" sldId="1441"/>
            <ac:spMk id="167" creationId="{20492343-638F-BEF7-B865-83545059A69D}"/>
          </ac:spMkLst>
        </pc:spChg>
        <pc:spChg chg="mod">
          <ac:chgData name="Mikael TRONYO [Eurécia]" userId="9525cf11-7795-4ac4-b690-aa33f0d6ed1f" providerId="ADAL" clId="{66660FA7-B6EA-44E6-B0F0-5FE363482C07}" dt="2024-05-27T11:59:22.130" v="1545"/>
          <ac:spMkLst>
            <pc:docMk/>
            <pc:sldMk cId="4205487871" sldId="1441"/>
            <ac:spMk id="168" creationId="{2BE65EB7-18B5-E4A0-C82A-7607A5A68E1C}"/>
          </ac:spMkLst>
        </pc:spChg>
        <pc:spChg chg="mod">
          <ac:chgData name="Mikael TRONYO [Eurécia]" userId="9525cf11-7795-4ac4-b690-aa33f0d6ed1f" providerId="ADAL" clId="{66660FA7-B6EA-44E6-B0F0-5FE363482C07}" dt="2024-05-27T11:59:22.130" v="1545"/>
          <ac:spMkLst>
            <pc:docMk/>
            <pc:sldMk cId="4205487871" sldId="1441"/>
            <ac:spMk id="169" creationId="{AEF6239F-D1D4-EE50-5D9C-3F1A8B1FC8FE}"/>
          </ac:spMkLst>
        </pc:spChg>
        <pc:spChg chg="mod">
          <ac:chgData name="Mikael TRONYO [Eurécia]" userId="9525cf11-7795-4ac4-b690-aa33f0d6ed1f" providerId="ADAL" clId="{66660FA7-B6EA-44E6-B0F0-5FE363482C07}" dt="2024-05-27T11:59:22.130" v="1545"/>
          <ac:spMkLst>
            <pc:docMk/>
            <pc:sldMk cId="4205487871" sldId="1441"/>
            <ac:spMk id="170" creationId="{0245209F-0588-2E0B-F90F-2A49882135BF}"/>
          </ac:spMkLst>
        </pc:spChg>
        <pc:spChg chg="mod">
          <ac:chgData name="Mikael TRONYO [Eurécia]" userId="9525cf11-7795-4ac4-b690-aa33f0d6ed1f" providerId="ADAL" clId="{66660FA7-B6EA-44E6-B0F0-5FE363482C07}" dt="2024-05-27T11:59:22.130" v="1545"/>
          <ac:spMkLst>
            <pc:docMk/>
            <pc:sldMk cId="4205487871" sldId="1441"/>
            <ac:spMk id="171" creationId="{CC1DBAFF-AA9D-DD7B-15FD-20E179C2FF72}"/>
          </ac:spMkLst>
        </pc:spChg>
        <pc:spChg chg="mod">
          <ac:chgData name="Mikael TRONYO [Eurécia]" userId="9525cf11-7795-4ac4-b690-aa33f0d6ed1f" providerId="ADAL" clId="{66660FA7-B6EA-44E6-B0F0-5FE363482C07}" dt="2024-05-27T11:59:22.130" v="1545"/>
          <ac:spMkLst>
            <pc:docMk/>
            <pc:sldMk cId="4205487871" sldId="1441"/>
            <ac:spMk id="172" creationId="{43D26C77-AA07-67D2-A5ED-D69FBDFD35D6}"/>
          </ac:spMkLst>
        </pc:spChg>
        <pc:spChg chg="mod">
          <ac:chgData name="Mikael TRONYO [Eurécia]" userId="9525cf11-7795-4ac4-b690-aa33f0d6ed1f" providerId="ADAL" clId="{66660FA7-B6EA-44E6-B0F0-5FE363482C07}" dt="2024-05-27T11:59:22.130" v="1545"/>
          <ac:spMkLst>
            <pc:docMk/>
            <pc:sldMk cId="4205487871" sldId="1441"/>
            <ac:spMk id="173" creationId="{209EA4CE-ABEF-B25D-5C7C-240A4BEBEEAF}"/>
          </ac:spMkLst>
        </pc:spChg>
        <pc:spChg chg="mod">
          <ac:chgData name="Mikael TRONYO [Eurécia]" userId="9525cf11-7795-4ac4-b690-aa33f0d6ed1f" providerId="ADAL" clId="{66660FA7-B6EA-44E6-B0F0-5FE363482C07}" dt="2024-05-27T11:59:22.130" v="1545"/>
          <ac:spMkLst>
            <pc:docMk/>
            <pc:sldMk cId="4205487871" sldId="1441"/>
            <ac:spMk id="174" creationId="{1DDC431F-DA6C-E67E-3CD8-2F8AA41865DF}"/>
          </ac:spMkLst>
        </pc:spChg>
        <pc:spChg chg="mod">
          <ac:chgData name="Mikael TRONYO [Eurécia]" userId="9525cf11-7795-4ac4-b690-aa33f0d6ed1f" providerId="ADAL" clId="{66660FA7-B6EA-44E6-B0F0-5FE363482C07}" dt="2024-05-27T11:59:22.130" v="1545"/>
          <ac:spMkLst>
            <pc:docMk/>
            <pc:sldMk cId="4205487871" sldId="1441"/>
            <ac:spMk id="175" creationId="{A2EAC8C8-68EC-C170-A07C-77CF328776D7}"/>
          </ac:spMkLst>
        </pc:spChg>
        <pc:spChg chg="mod">
          <ac:chgData name="Mikael TRONYO [Eurécia]" userId="9525cf11-7795-4ac4-b690-aa33f0d6ed1f" providerId="ADAL" clId="{66660FA7-B6EA-44E6-B0F0-5FE363482C07}" dt="2024-05-27T11:59:22.130" v="1545"/>
          <ac:spMkLst>
            <pc:docMk/>
            <pc:sldMk cId="4205487871" sldId="1441"/>
            <ac:spMk id="176" creationId="{0C252B50-610B-47AC-F57E-20D9CCFD7133}"/>
          </ac:spMkLst>
        </pc:spChg>
        <pc:spChg chg="mod">
          <ac:chgData name="Mikael TRONYO [Eurécia]" userId="9525cf11-7795-4ac4-b690-aa33f0d6ed1f" providerId="ADAL" clId="{66660FA7-B6EA-44E6-B0F0-5FE363482C07}" dt="2024-05-27T11:59:22.130" v="1545"/>
          <ac:spMkLst>
            <pc:docMk/>
            <pc:sldMk cId="4205487871" sldId="1441"/>
            <ac:spMk id="177" creationId="{E6613889-0461-88E0-A5F2-57445F54079B}"/>
          </ac:spMkLst>
        </pc:spChg>
        <pc:spChg chg="mod">
          <ac:chgData name="Mikael TRONYO [Eurécia]" userId="9525cf11-7795-4ac4-b690-aa33f0d6ed1f" providerId="ADAL" clId="{66660FA7-B6EA-44E6-B0F0-5FE363482C07}" dt="2024-05-27T11:59:22.130" v="1545"/>
          <ac:spMkLst>
            <pc:docMk/>
            <pc:sldMk cId="4205487871" sldId="1441"/>
            <ac:spMk id="178" creationId="{FA3FB427-B091-83A9-71A5-622065210133}"/>
          </ac:spMkLst>
        </pc:spChg>
        <pc:spChg chg="mod">
          <ac:chgData name="Mikael TRONYO [Eurécia]" userId="9525cf11-7795-4ac4-b690-aa33f0d6ed1f" providerId="ADAL" clId="{66660FA7-B6EA-44E6-B0F0-5FE363482C07}" dt="2024-05-27T11:59:22.130" v="1545"/>
          <ac:spMkLst>
            <pc:docMk/>
            <pc:sldMk cId="4205487871" sldId="1441"/>
            <ac:spMk id="179" creationId="{B1045D88-5DF8-1874-F4D0-7EF731FBBD0D}"/>
          </ac:spMkLst>
        </pc:spChg>
        <pc:spChg chg="mod">
          <ac:chgData name="Mikael TRONYO [Eurécia]" userId="9525cf11-7795-4ac4-b690-aa33f0d6ed1f" providerId="ADAL" clId="{66660FA7-B6EA-44E6-B0F0-5FE363482C07}" dt="2024-05-27T11:59:22.130" v="1545"/>
          <ac:spMkLst>
            <pc:docMk/>
            <pc:sldMk cId="4205487871" sldId="1441"/>
            <ac:spMk id="180" creationId="{4CF7542B-9C08-D088-ADC4-013C005879EE}"/>
          </ac:spMkLst>
        </pc:spChg>
        <pc:spChg chg="mod">
          <ac:chgData name="Mikael TRONYO [Eurécia]" userId="9525cf11-7795-4ac4-b690-aa33f0d6ed1f" providerId="ADAL" clId="{66660FA7-B6EA-44E6-B0F0-5FE363482C07}" dt="2024-05-27T11:59:22.130" v="1545"/>
          <ac:spMkLst>
            <pc:docMk/>
            <pc:sldMk cId="4205487871" sldId="1441"/>
            <ac:spMk id="181" creationId="{49D6D3F5-99A7-E628-0FC8-8086CA6715EB}"/>
          </ac:spMkLst>
        </pc:spChg>
        <pc:spChg chg="mod">
          <ac:chgData name="Mikael TRONYO [Eurécia]" userId="9525cf11-7795-4ac4-b690-aa33f0d6ed1f" providerId="ADAL" clId="{66660FA7-B6EA-44E6-B0F0-5FE363482C07}" dt="2024-05-27T11:59:22.130" v="1545"/>
          <ac:spMkLst>
            <pc:docMk/>
            <pc:sldMk cId="4205487871" sldId="1441"/>
            <ac:spMk id="182" creationId="{43897E80-5E02-7E6E-F9E1-65B2E798B2FC}"/>
          </ac:spMkLst>
        </pc:spChg>
        <pc:spChg chg="mod">
          <ac:chgData name="Mikael TRONYO [Eurécia]" userId="9525cf11-7795-4ac4-b690-aa33f0d6ed1f" providerId="ADAL" clId="{66660FA7-B6EA-44E6-B0F0-5FE363482C07}" dt="2024-05-27T11:59:22.130" v="1545"/>
          <ac:spMkLst>
            <pc:docMk/>
            <pc:sldMk cId="4205487871" sldId="1441"/>
            <ac:spMk id="183" creationId="{D8CA8761-F5A1-B6FF-9B6B-932CAC0E76C5}"/>
          </ac:spMkLst>
        </pc:spChg>
        <pc:spChg chg="mod">
          <ac:chgData name="Mikael TRONYO [Eurécia]" userId="9525cf11-7795-4ac4-b690-aa33f0d6ed1f" providerId="ADAL" clId="{66660FA7-B6EA-44E6-B0F0-5FE363482C07}" dt="2024-05-27T11:59:22.130" v="1545"/>
          <ac:spMkLst>
            <pc:docMk/>
            <pc:sldMk cId="4205487871" sldId="1441"/>
            <ac:spMk id="184" creationId="{1CA07939-6196-B9C8-163C-C6C4EE6BF458}"/>
          </ac:spMkLst>
        </pc:spChg>
        <pc:spChg chg="mod">
          <ac:chgData name="Mikael TRONYO [Eurécia]" userId="9525cf11-7795-4ac4-b690-aa33f0d6ed1f" providerId="ADAL" clId="{66660FA7-B6EA-44E6-B0F0-5FE363482C07}" dt="2024-05-27T11:59:22.130" v="1545"/>
          <ac:spMkLst>
            <pc:docMk/>
            <pc:sldMk cId="4205487871" sldId="1441"/>
            <ac:spMk id="185" creationId="{B1BA2A00-47E7-62B7-D085-CD5A10AC868C}"/>
          </ac:spMkLst>
        </pc:spChg>
        <pc:spChg chg="mod">
          <ac:chgData name="Mikael TRONYO [Eurécia]" userId="9525cf11-7795-4ac4-b690-aa33f0d6ed1f" providerId="ADAL" clId="{66660FA7-B6EA-44E6-B0F0-5FE363482C07}" dt="2024-05-27T11:59:22.130" v="1545"/>
          <ac:spMkLst>
            <pc:docMk/>
            <pc:sldMk cId="4205487871" sldId="1441"/>
            <ac:spMk id="186" creationId="{EE5EFFD0-91A7-E5FD-D099-565CE88A89D0}"/>
          </ac:spMkLst>
        </pc:spChg>
        <pc:spChg chg="mod">
          <ac:chgData name="Mikael TRONYO [Eurécia]" userId="9525cf11-7795-4ac4-b690-aa33f0d6ed1f" providerId="ADAL" clId="{66660FA7-B6EA-44E6-B0F0-5FE363482C07}" dt="2024-05-27T11:59:22.130" v="1545"/>
          <ac:spMkLst>
            <pc:docMk/>
            <pc:sldMk cId="4205487871" sldId="1441"/>
            <ac:spMk id="187" creationId="{83B53C6E-6458-EE25-7786-BE03F7BCEA88}"/>
          </ac:spMkLst>
        </pc:spChg>
        <pc:spChg chg="mod">
          <ac:chgData name="Mikael TRONYO [Eurécia]" userId="9525cf11-7795-4ac4-b690-aa33f0d6ed1f" providerId="ADAL" clId="{66660FA7-B6EA-44E6-B0F0-5FE363482C07}" dt="2024-05-27T11:59:22.130" v="1545"/>
          <ac:spMkLst>
            <pc:docMk/>
            <pc:sldMk cId="4205487871" sldId="1441"/>
            <ac:spMk id="188" creationId="{6EEE8D85-C229-1CAD-D5BD-939359F37172}"/>
          </ac:spMkLst>
        </pc:spChg>
        <pc:spChg chg="mod">
          <ac:chgData name="Mikael TRONYO [Eurécia]" userId="9525cf11-7795-4ac4-b690-aa33f0d6ed1f" providerId="ADAL" clId="{66660FA7-B6EA-44E6-B0F0-5FE363482C07}" dt="2024-05-27T11:59:22.130" v="1545"/>
          <ac:spMkLst>
            <pc:docMk/>
            <pc:sldMk cId="4205487871" sldId="1441"/>
            <ac:spMk id="189" creationId="{049FC797-47D0-7A92-6BC0-506623FD87FF}"/>
          </ac:spMkLst>
        </pc:spChg>
        <pc:spChg chg="mod">
          <ac:chgData name="Mikael TRONYO [Eurécia]" userId="9525cf11-7795-4ac4-b690-aa33f0d6ed1f" providerId="ADAL" clId="{66660FA7-B6EA-44E6-B0F0-5FE363482C07}" dt="2024-05-27T11:59:22.130" v="1545"/>
          <ac:spMkLst>
            <pc:docMk/>
            <pc:sldMk cId="4205487871" sldId="1441"/>
            <ac:spMk id="190" creationId="{DD996191-5A8E-E4FF-CC2A-72166930644C}"/>
          </ac:spMkLst>
        </pc:spChg>
        <pc:spChg chg="mod">
          <ac:chgData name="Mikael TRONYO [Eurécia]" userId="9525cf11-7795-4ac4-b690-aa33f0d6ed1f" providerId="ADAL" clId="{66660FA7-B6EA-44E6-B0F0-5FE363482C07}" dt="2024-05-27T11:59:22.130" v="1545"/>
          <ac:spMkLst>
            <pc:docMk/>
            <pc:sldMk cId="4205487871" sldId="1441"/>
            <ac:spMk id="191" creationId="{DF26B431-2726-D2B5-C0DF-8267A3C47C6C}"/>
          </ac:spMkLst>
        </pc:spChg>
        <pc:spChg chg="mod">
          <ac:chgData name="Mikael TRONYO [Eurécia]" userId="9525cf11-7795-4ac4-b690-aa33f0d6ed1f" providerId="ADAL" clId="{66660FA7-B6EA-44E6-B0F0-5FE363482C07}" dt="2024-05-27T11:59:22.130" v="1545"/>
          <ac:spMkLst>
            <pc:docMk/>
            <pc:sldMk cId="4205487871" sldId="1441"/>
            <ac:spMk id="192" creationId="{85F89699-88DF-FF72-F78D-5F6663B65DE1}"/>
          </ac:spMkLst>
        </pc:spChg>
        <pc:spChg chg="mod">
          <ac:chgData name="Mikael TRONYO [Eurécia]" userId="9525cf11-7795-4ac4-b690-aa33f0d6ed1f" providerId="ADAL" clId="{66660FA7-B6EA-44E6-B0F0-5FE363482C07}" dt="2024-05-27T11:59:22.130" v="1545"/>
          <ac:spMkLst>
            <pc:docMk/>
            <pc:sldMk cId="4205487871" sldId="1441"/>
            <ac:spMk id="193" creationId="{27C4D33C-5D80-6596-A34B-823073338ADC}"/>
          </ac:spMkLst>
        </pc:spChg>
        <pc:spChg chg="mod">
          <ac:chgData name="Mikael TRONYO [Eurécia]" userId="9525cf11-7795-4ac4-b690-aa33f0d6ed1f" providerId="ADAL" clId="{66660FA7-B6EA-44E6-B0F0-5FE363482C07}" dt="2024-05-27T11:59:22.130" v="1545"/>
          <ac:spMkLst>
            <pc:docMk/>
            <pc:sldMk cId="4205487871" sldId="1441"/>
            <ac:spMk id="194" creationId="{146CBDF8-9930-1684-0B90-21712CF0DEDE}"/>
          </ac:spMkLst>
        </pc:spChg>
        <pc:spChg chg="mod">
          <ac:chgData name="Mikael TRONYO [Eurécia]" userId="9525cf11-7795-4ac4-b690-aa33f0d6ed1f" providerId="ADAL" clId="{66660FA7-B6EA-44E6-B0F0-5FE363482C07}" dt="2024-05-27T11:59:22.130" v="1545"/>
          <ac:spMkLst>
            <pc:docMk/>
            <pc:sldMk cId="4205487871" sldId="1441"/>
            <ac:spMk id="195" creationId="{E4C301DA-17A9-D538-BE0F-54C42B47596D}"/>
          </ac:spMkLst>
        </pc:spChg>
        <pc:spChg chg="mod">
          <ac:chgData name="Mikael TRONYO [Eurécia]" userId="9525cf11-7795-4ac4-b690-aa33f0d6ed1f" providerId="ADAL" clId="{66660FA7-B6EA-44E6-B0F0-5FE363482C07}" dt="2024-05-27T11:59:22.130" v="1545"/>
          <ac:spMkLst>
            <pc:docMk/>
            <pc:sldMk cId="4205487871" sldId="1441"/>
            <ac:spMk id="196" creationId="{ACA2DC3A-ED78-3DD3-47B6-8E9C5257C018}"/>
          </ac:spMkLst>
        </pc:spChg>
        <pc:spChg chg="mod">
          <ac:chgData name="Mikael TRONYO [Eurécia]" userId="9525cf11-7795-4ac4-b690-aa33f0d6ed1f" providerId="ADAL" clId="{66660FA7-B6EA-44E6-B0F0-5FE363482C07}" dt="2024-05-27T11:59:22.130" v="1545"/>
          <ac:spMkLst>
            <pc:docMk/>
            <pc:sldMk cId="4205487871" sldId="1441"/>
            <ac:spMk id="197" creationId="{0A914DE7-0EE9-C8D9-86CA-68846AB95E09}"/>
          </ac:spMkLst>
        </pc:spChg>
        <pc:spChg chg="mod">
          <ac:chgData name="Mikael TRONYO [Eurécia]" userId="9525cf11-7795-4ac4-b690-aa33f0d6ed1f" providerId="ADAL" clId="{66660FA7-B6EA-44E6-B0F0-5FE363482C07}" dt="2024-05-27T11:59:22.130" v="1545"/>
          <ac:spMkLst>
            <pc:docMk/>
            <pc:sldMk cId="4205487871" sldId="1441"/>
            <ac:spMk id="198" creationId="{42C4C32A-4172-9A47-EDB0-66EF44AC3B3E}"/>
          </ac:spMkLst>
        </pc:spChg>
        <pc:spChg chg="mod">
          <ac:chgData name="Mikael TRONYO [Eurécia]" userId="9525cf11-7795-4ac4-b690-aa33f0d6ed1f" providerId="ADAL" clId="{66660FA7-B6EA-44E6-B0F0-5FE363482C07}" dt="2024-05-27T11:59:22.130" v="1545"/>
          <ac:spMkLst>
            <pc:docMk/>
            <pc:sldMk cId="4205487871" sldId="1441"/>
            <ac:spMk id="199" creationId="{DEE6E1E4-92FA-8B3C-75DF-D8EFAEBA1ACE}"/>
          </ac:spMkLst>
        </pc:spChg>
        <pc:spChg chg="mod">
          <ac:chgData name="Mikael TRONYO [Eurécia]" userId="9525cf11-7795-4ac4-b690-aa33f0d6ed1f" providerId="ADAL" clId="{66660FA7-B6EA-44E6-B0F0-5FE363482C07}" dt="2024-05-27T11:59:22.130" v="1545"/>
          <ac:spMkLst>
            <pc:docMk/>
            <pc:sldMk cId="4205487871" sldId="1441"/>
            <ac:spMk id="200" creationId="{EBB4F046-7053-6CCC-9280-BFCED2A3905D}"/>
          </ac:spMkLst>
        </pc:spChg>
        <pc:spChg chg="mod">
          <ac:chgData name="Mikael TRONYO [Eurécia]" userId="9525cf11-7795-4ac4-b690-aa33f0d6ed1f" providerId="ADAL" clId="{66660FA7-B6EA-44E6-B0F0-5FE363482C07}" dt="2024-05-27T11:59:22.130" v="1545"/>
          <ac:spMkLst>
            <pc:docMk/>
            <pc:sldMk cId="4205487871" sldId="1441"/>
            <ac:spMk id="201" creationId="{55F5FA80-8A05-7DB9-CE64-C7BF659E506F}"/>
          </ac:spMkLst>
        </pc:spChg>
        <pc:spChg chg="mod">
          <ac:chgData name="Mikael TRONYO [Eurécia]" userId="9525cf11-7795-4ac4-b690-aa33f0d6ed1f" providerId="ADAL" clId="{66660FA7-B6EA-44E6-B0F0-5FE363482C07}" dt="2024-05-27T11:59:22.130" v="1545"/>
          <ac:spMkLst>
            <pc:docMk/>
            <pc:sldMk cId="4205487871" sldId="1441"/>
            <ac:spMk id="202" creationId="{934507E0-BC5F-0F1C-07DF-3724E9637923}"/>
          </ac:spMkLst>
        </pc:spChg>
        <pc:spChg chg="mod">
          <ac:chgData name="Mikael TRONYO [Eurécia]" userId="9525cf11-7795-4ac4-b690-aa33f0d6ed1f" providerId="ADAL" clId="{66660FA7-B6EA-44E6-B0F0-5FE363482C07}" dt="2024-05-27T11:59:22.130" v="1545"/>
          <ac:spMkLst>
            <pc:docMk/>
            <pc:sldMk cId="4205487871" sldId="1441"/>
            <ac:spMk id="203" creationId="{43487637-A3A5-0E12-D5C6-023AADA93140}"/>
          </ac:spMkLst>
        </pc:spChg>
        <pc:spChg chg="mod">
          <ac:chgData name="Mikael TRONYO [Eurécia]" userId="9525cf11-7795-4ac4-b690-aa33f0d6ed1f" providerId="ADAL" clId="{66660FA7-B6EA-44E6-B0F0-5FE363482C07}" dt="2024-05-27T11:59:22.130" v="1545"/>
          <ac:spMkLst>
            <pc:docMk/>
            <pc:sldMk cId="4205487871" sldId="1441"/>
            <ac:spMk id="204" creationId="{13D2238E-3750-922A-6438-30CD39057F15}"/>
          </ac:spMkLst>
        </pc:spChg>
        <pc:spChg chg="mod">
          <ac:chgData name="Mikael TRONYO [Eurécia]" userId="9525cf11-7795-4ac4-b690-aa33f0d6ed1f" providerId="ADAL" clId="{66660FA7-B6EA-44E6-B0F0-5FE363482C07}" dt="2024-05-27T11:59:22.130" v="1545"/>
          <ac:spMkLst>
            <pc:docMk/>
            <pc:sldMk cId="4205487871" sldId="1441"/>
            <ac:spMk id="205" creationId="{59C7D093-BBC5-8501-A60D-D10F1FCAA4C3}"/>
          </ac:spMkLst>
        </pc:spChg>
        <pc:spChg chg="mod">
          <ac:chgData name="Mikael TRONYO [Eurécia]" userId="9525cf11-7795-4ac4-b690-aa33f0d6ed1f" providerId="ADAL" clId="{66660FA7-B6EA-44E6-B0F0-5FE363482C07}" dt="2024-05-27T11:59:22.130" v="1545"/>
          <ac:spMkLst>
            <pc:docMk/>
            <pc:sldMk cId="4205487871" sldId="1441"/>
            <ac:spMk id="206" creationId="{348EA402-753D-B29F-978B-AC0C7083A86D}"/>
          </ac:spMkLst>
        </pc:spChg>
        <pc:spChg chg="mod">
          <ac:chgData name="Mikael TRONYO [Eurécia]" userId="9525cf11-7795-4ac4-b690-aa33f0d6ed1f" providerId="ADAL" clId="{66660FA7-B6EA-44E6-B0F0-5FE363482C07}" dt="2024-05-27T11:59:22.130" v="1545"/>
          <ac:spMkLst>
            <pc:docMk/>
            <pc:sldMk cId="4205487871" sldId="1441"/>
            <ac:spMk id="207" creationId="{0587EB06-FA08-0218-DAA2-84171B35F0B9}"/>
          </ac:spMkLst>
        </pc:spChg>
        <pc:spChg chg="mod">
          <ac:chgData name="Mikael TRONYO [Eurécia]" userId="9525cf11-7795-4ac4-b690-aa33f0d6ed1f" providerId="ADAL" clId="{66660FA7-B6EA-44E6-B0F0-5FE363482C07}" dt="2024-05-27T11:59:22.130" v="1545"/>
          <ac:spMkLst>
            <pc:docMk/>
            <pc:sldMk cId="4205487871" sldId="1441"/>
            <ac:spMk id="208" creationId="{868AAD5B-031C-A1C7-93BF-E970A909028D}"/>
          </ac:spMkLst>
        </pc:spChg>
        <pc:spChg chg="mod">
          <ac:chgData name="Mikael TRONYO [Eurécia]" userId="9525cf11-7795-4ac4-b690-aa33f0d6ed1f" providerId="ADAL" clId="{66660FA7-B6EA-44E6-B0F0-5FE363482C07}" dt="2024-05-27T11:59:22.130" v="1545"/>
          <ac:spMkLst>
            <pc:docMk/>
            <pc:sldMk cId="4205487871" sldId="1441"/>
            <ac:spMk id="209" creationId="{8AF0FC29-3C31-7740-C2F3-598E88DC6534}"/>
          </ac:spMkLst>
        </pc:spChg>
        <pc:spChg chg="mod">
          <ac:chgData name="Mikael TRONYO [Eurécia]" userId="9525cf11-7795-4ac4-b690-aa33f0d6ed1f" providerId="ADAL" clId="{66660FA7-B6EA-44E6-B0F0-5FE363482C07}" dt="2024-05-27T11:59:22.130" v="1545"/>
          <ac:spMkLst>
            <pc:docMk/>
            <pc:sldMk cId="4205487871" sldId="1441"/>
            <ac:spMk id="210" creationId="{8BFDBD6F-4E84-B247-6F54-327841779408}"/>
          </ac:spMkLst>
        </pc:spChg>
        <pc:spChg chg="mod">
          <ac:chgData name="Mikael TRONYO [Eurécia]" userId="9525cf11-7795-4ac4-b690-aa33f0d6ed1f" providerId="ADAL" clId="{66660FA7-B6EA-44E6-B0F0-5FE363482C07}" dt="2024-05-27T11:59:22.130" v="1545"/>
          <ac:spMkLst>
            <pc:docMk/>
            <pc:sldMk cId="4205487871" sldId="1441"/>
            <ac:spMk id="211" creationId="{47ECA250-D2D0-435C-A8B1-7A5C894E8565}"/>
          </ac:spMkLst>
        </pc:spChg>
        <pc:spChg chg="mod">
          <ac:chgData name="Mikael TRONYO [Eurécia]" userId="9525cf11-7795-4ac4-b690-aa33f0d6ed1f" providerId="ADAL" clId="{66660FA7-B6EA-44E6-B0F0-5FE363482C07}" dt="2024-05-27T11:59:22.130" v="1545"/>
          <ac:spMkLst>
            <pc:docMk/>
            <pc:sldMk cId="4205487871" sldId="1441"/>
            <ac:spMk id="212" creationId="{254736BD-E5F5-0C72-BB41-F29F0FBB51E0}"/>
          </ac:spMkLst>
        </pc:spChg>
        <pc:spChg chg="mod">
          <ac:chgData name="Mikael TRONYO [Eurécia]" userId="9525cf11-7795-4ac4-b690-aa33f0d6ed1f" providerId="ADAL" clId="{66660FA7-B6EA-44E6-B0F0-5FE363482C07}" dt="2024-05-27T11:59:22.130" v="1545"/>
          <ac:spMkLst>
            <pc:docMk/>
            <pc:sldMk cId="4205487871" sldId="1441"/>
            <ac:spMk id="213" creationId="{776D4B62-DA67-ABD0-034D-D7DA382C8E0D}"/>
          </ac:spMkLst>
        </pc:spChg>
        <pc:spChg chg="mod">
          <ac:chgData name="Mikael TRONYO [Eurécia]" userId="9525cf11-7795-4ac4-b690-aa33f0d6ed1f" providerId="ADAL" clId="{66660FA7-B6EA-44E6-B0F0-5FE363482C07}" dt="2024-05-27T11:59:22.130" v="1545"/>
          <ac:spMkLst>
            <pc:docMk/>
            <pc:sldMk cId="4205487871" sldId="1441"/>
            <ac:spMk id="214" creationId="{9FC840F5-AC3D-26BD-E19D-2698A5B90E21}"/>
          </ac:spMkLst>
        </pc:spChg>
        <pc:spChg chg="mod">
          <ac:chgData name="Mikael TRONYO [Eurécia]" userId="9525cf11-7795-4ac4-b690-aa33f0d6ed1f" providerId="ADAL" clId="{66660FA7-B6EA-44E6-B0F0-5FE363482C07}" dt="2024-05-27T11:59:22.130" v="1545"/>
          <ac:spMkLst>
            <pc:docMk/>
            <pc:sldMk cId="4205487871" sldId="1441"/>
            <ac:spMk id="215" creationId="{8EB9CF17-68E9-9050-90F9-F0FA2653687E}"/>
          </ac:spMkLst>
        </pc:spChg>
        <pc:spChg chg="mod">
          <ac:chgData name="Mikael TRONYO [Eurécia]" userId="9525cf11-7795-4ac4-b690-aa33f0d6ed1f" providerId="ADAL" clId="{66660FA7-B6EA-44E6-B0F0-5FE363482C07}" dt="2024-05-27T11:59:22.130" v="1545"/>
          <ac:spMkLst>
            <pc:docMk/>
            <pc:sldMk cId="4205487871" sldId="1441"/>
            <ac:spMk id="216" creationId="{42FB88F0-B422-046E-F968-94933ADE3EFF}"/>
          </ac:spMkLst>
        </pc:spChg>
        <pc:spChg chg="mod">
          <ac:chgData name="Mikael TRONYO [Eurécia]" userId="9525cf11-7795-4ac4-b690-aa33f0d6ed1f" providerId="ADAL" clId="{66660FA7-B6EA-44E6-B0F0-5FE363482C07}" dt="2024-05-27T11:59:22.130" v="1545"/>
          <ac:spMkLst>
            <pc:docMk/>
            <pc:sldMk cId="4205487871" sldId="1441"/>
            <ac:spMk id="217" creationId="{B3FC9041-DF7B-D236-5C67-3D8DB3FFA0CC}"/>
          </ac:spMkLst>
        </pc:spChg>
        <pc:spChg chg="mod">
          <ac:chgData name="Mikael TRONYO [Eurécia]" userId="9525cf11-7795-4ac4-b690-aa33f0d6ed1f" providerId="ADAL" clId="{66660FA7-B6EA-44E6-B0F0-5FE363482C07}" dt="2024-05-27T11:59:22.130" v="1545"/>
          <ac:spMkLst>
            <pc:docMk/>
            <pc:sldMk cId="4205487871" sldId="1441"/>
            <ac:spMk id="218" creationId="{4EC549A1-E755-63C4-8C54-36440F8EE122}"/>
          </ac:spMkLst>
        </pc:spChg>
        <pc:spChg chg="mod">
          <ac:chgData name="Mikael TRONYO [Eurécia]" userId="9525cf11-7795-4ac4-b690-aa33f0d6ed1f" providerId="ADAL" clId="{66660FA7-B6EA-44E6-B0F0-5FE363482C07}" dt="2024-05-27T11:59:22.130" v="1545"/>
          <ac:spMkLst>
            <pc:docMk/>
            <pc:sldMk cId="4205487871" sldId="1441"/>
            <ac:spMk id="219" creationId="{0F46684A-9A41-C3D2-2423-59E15C73EE23}"/>
          </ac:spMkLst>
        </pc:spChg>
        <pc:spChg chg="mod">
          <ac:chgData name="Mikael TRONYO [Eurécia]" userId="9525cf11-7795-4ac4-b690-aa33f0d6ed1f" providerId="ADAL" clId="{66660FA7-B6EA-44E6-B0F0-5FE363482C07}" dt="2024-05-27T11:59:22.130" v="1545"/>
          <ac:spMkLst>
            <pc:docMk/>
            <pc:sldMk cId="4205487871" sldId="1441"/>
            <ac:spMk id="220" creationId="{5161B7AB-79C6-117E-A5A4-D8D7E48076D2}"/>
          </ac:spMkLst>
        </pc:spChg>
        <pc:spChg chg="mod">
          <ac:chgData name="Mikael TRONYO [Eurécia]" userId="9525cf11-7795-4ac4-b690-aa33f0d6ed1f" providerId="ADAL" clId="{66660FA7-B6EA-44E6-B0F0-5FE363482C07}" dt="2024-05-27T11:59:22.130" v="1545"/>
          <ac:spMkLst>
            <pc:docMk/>
            <pc:sldMk cId="4205487871" sldId="1441"/>
            <ac:spMk id="221" creationId="{0E220F86-2A88-5095-E8DA-BC63E2DD47CD}"/>
          </ac:spMkLst>
        </pc:spChg>
        <pc:spChg chg="mod">
          <ac:chgData name="Mikael TRONYO [Eurécia]" userId="9525cf11-7795-4ac4-b690-aa33f0d6ed1f" providerId="ADAL" clId="{66660FA7-B6EA-44E6-B0F0-5FE363482C07}" dt="2024-05-27T11:59:22.130" v="1545"/>
          <ac:spMkLst>
            <pc:docMk/>
            <pc:sldMk cId="4205487871" sldId="1441"/>
            <ac:spMk id="222" creationId="{A066C080-CC1D-09E7-ADB0-5E5126DBB283}"/>
          </ac:spMkLst>
        </pc:spChg>
        <pc:spChg chg="mod">
          <ac:chgData name="Mikael TRONYO [Eurécia]" userId="9525cf11-7795-4ac4-b690-aa33f0d6ed1f" providerId="ADAL" clId="{66660FA7-B6EA-44E6-B0F0-5FE363482C07}" dt="2024-05-27T11:59:22.130" v="1545"/>
          <ac:spMkLst>
            <pc:docMk/>
            <pc:sldMk cId="4205487871" sldId="1441"/>
            <ac:spMk id="223" creationId="{6A880CBD-558F-DD85-5BEE-F245F716D5DF}"/>
          </ac:spMkLst>
        </pc:spChg>
        <pc:spChg chg="mod">
          <ac:chgData name="Mikael TRONYO [Eurécia]" userId="9525cf11-7795-4ac4-b690-aa33f0d6ed1f" providerId="ADAL" clId="{66660FA7-B6EA-44E6-B0F0-5FE363482C07}" dt="2024-05-27T11:59:22.130" v="1545"/>
          <ac:spMkLst>
            <pc:docMk/>
            <pc:sldMk cId="4205487871" sldId="1441"/>
            <ac:spMk id="224" creationId="{0B88F0AB-B213-7654-93EF-0107A9949ED4}"/>
          </ac:spMkLst>
        </pc:spChg>
        <pc:spChg chg="mod">
          <ac:chgData name="Mikael TRONYO [Eurécia]" userId="9525cf11-7795-4ac4-b690-aa33f0d6ed1f" providerId="ADAL" clId="{66660FA7-B6EA-44E6-B0F0-5FE363482C07}" dt="2024-05-27T11:59:22.130" v="1545"/>
          <ac:spMkLst>
            <pc:docMk/>
            <pc:sldMk cId="4205487871" sldId="1441"/>
            <ac:spMk id="225" creationId="{E4C80ED0-38C7-0C8C-78D6-2921E4A34B0A}"/>
          </ac:spMkLst>
        </pc:spChg>
        <pc:spChg chg="mod">
          <ac:chgData name="Mikael TRONYO [Eurécia]" userId="9525cf11-7795-4ac4-b690-aa33f0d6ed1f" providerId="ADAL" clId="{66660FA7-B6EA-44E6-B0F0-5FE363482C07}" dt="2024-05-27T11:59:22.130" v="1545"/>
          <ac:spMkLst>
            <pc:docMk/>
            <pc:sldMk cId="4205487871" sldId="1441"/>
            <ac:spMk id="226" creationId="{F2168C21-45B2-C63D-68F1-80DC7F86A82D}"/>
          </ac:spMkLst>
        </pc:spChg>
        <pc:spChg chg="mod">
          <ac:chgData name="Mikael TRONYO [Eurécia]" userId="9525cf11-7795-4ac4-b690-aa33f0d6ed1f" providerId="ADAL" clId="{66660FA7-B6EA-44E6-B0F0-5FE363482C07}" dt="2024-05-27T11:59:22.130" v="1545"/>
          <ac:spMkLst>
            <pc:docMk/>
            <pc:sldMk cId="4205487871" sldId="1441"/>
            <ac:spMk id="227" creationId="{6973F6E7-416F-B684-3C90-3709C083D4D8}"/>
          </ac:spMkLst>
        </pc:spChg>
        <pc:spChg chg="mod">
          <ac:chgData name="Mikael TRONYO [Eurécia]" userId="9525cf11-7795-4ac4-b690-aa33f0d6ed1f" providerId="ADAL" clId="{66660FA7-B6EA-44E6-B0F0-5FE363482C07}" dt="2024-05-27T11:59:22.130" v="1545"/>
          <ac:spMkLst>
            <pc:docMk/>
            <pc:sldMk cId="4205487871" sldId="1441"/>
            <ac:spMk id="228" creationId="{2162C3A5-CDA0-2DD9-766E-72BDC7D2BE9A}"/>
          </ac:spMkLst>
        </pc:spChg>
        <pc:spChg chg="mod">
          <ac:chgData name="Mikael TRONYO [Eurécia]" userId="9525cf11-7795-4ac4-b690-aa33f0d6ed1f" providerId="ADAL" clId="{66660FA7-B6EA-44E6-B0F0-5FE363482C07}" dt="2024-05-27T11:59:22.130" v="1545"/>
          <ac:spMkLst>
            <pc:docMk/>
            <pc:sldMk cId="4205487871" sldId="1441"/>
            <ac:spMk id="229" creationId="{21C42EFE-135B-A805-CDD4-A8B843A629BE}"/>
          </ac:spMkLst>
        </pc:spChg>
        <pc:spChg chg="mod">
          <ac:chgData name="Mikael TRONYO [Eurécia]" userId="9525cf11-7795-4ac4-b690-aa33f0d6ed1f" providerId="ADAL" clId="{66660FA7-B6EA-44E6-B0F0-5FE363482C07}" dt="2024-05-27T11:59:22.130" v="1545"/>
          <ac:spMkLst>
            <pc:docMk/>
            <pc:sldMk cId="4205487871" sldId="1441"/>
            <ac:spMk id="230" creationId="{9EB291E5-E2B6-375E-03A7-F26E5894B56A}"/>
          </ac:spMkLst>
        </pc:spChg>
        <pc:spChg chg="mod">
          <ac:chgData name="Mikael TRONYO [Eurécia]" userId="9525cf11-7795-4ac4-b690-aa33f0d6ed1f" providerId="ADAL" clId="{66660FA7-B6EA-44E6-B0F0-5FE363482C07}" dt="2024-05-27T11:59:22.130" v="1545"/>
          <ac:spMkLst>
            <pc:docMk/>
            <pc:sldMk cId="4205487871" sldId="1441"/>
            <ac:spMk id="231" creationId="{2701FB84-CB43-F7F4-85A6-3339A4D676DB}"/>
          </ac:spMkLst>
        </pc:spChg>
        <pc:spChg chg="mod">
          <ac:chgData name="Mikael TRONYO [Eurécia]" userId="9525cf11-7795-4ac4-b690-aa33f0d6ed1f" providerId="ADAL" clId="{66660FA7-B6EA-44E6-B0F0-5FE363482C07}" dt="2024-05-27T11:59:22.130" v="1545"/>
          <ac:spMkLst>
            <pc:docMk/>
            <pc:sldMk cId="4205487871" sldId="1441"/>
            <ac:spMk id="232" creationId="{7C2D1827-A1F1-02E4-9912-48F60AC01358}"/>
          </ac:spMkLst>
        </pc:spChg>
        <pc:spChg chg="mod">
          <ac:chgData name="Mikael TRONYO [Eurécia]" userId="9525cf11-7795-4ac4-b690-aa33f0d6ed1f" providerId="ADAL" clId="{66660FA7-B6EA-44E6-B0F0-5FE363482C07}" dt="2024-05-27T11:59:22.130" v="1545"/>
          <ac:spMkLst>
            <pc:docMk/>
            <pc:sldMk cId="4205487871" sldId="1441"/>
            <ac:spMk id="233" creationId="{E5604C3D-E3C0-E8F4-6C64-215AFC792025}"/>
          </ac:spMkLst>
        </pc:spChg>
        <pc:spChg chg="mod">
          <ac:chgData name="Mikael TRONYO [Eurécia]" userId="9525cf11-7795-4ac4-b690-aa33f0d6ed1f" providerId="ADAL" clId="{66660FA7-B6EA-44E6-B0F0-5FE363482C07}" dt="2024-05-27T11:59:22.130" v="1545"/>
          <ac:spMkLst>
            <pc:docMk/>
            <pc:sldMk cId="4205487871" sldId="1441"/>
            <ac:spMk id="234" creationId="{8D8D92F5-85F1-57D4-A841-9E43EC210C53}"/>
          </ac:spMkLst>
        </pc:spChg>
        <pc:spChg chg="mod">
          <ac:chgData name="Mikael TRONYO [Eurécia]" userId="9525cf11-7795-4ac4-b690-aa33f0d6ed1f" providerId="ADAL" clId="{66660FA7-B6EA-44E6-B0F0-5FE363482C07}" dt="2024-05-27T11:59:22.130" v="1545"/>
          <ac:spMkLst>
            <pc:docMk/>
            <pc:sldMk cId="4205487871" sldId="1441"/>
            <ac:spMk id="235" creationId="{DB8EFA11-3B1B-89A2-0489-EE1E1835F40D}"/>
          </ac:spMkLst>
        </pc:spChg>
        <pc:spChg chg="mod">
          <ac:chgData name="Mikael TRONYO [Eurécia]" userId="9525cf11-7795-4ac4-b690-aa33f0d6ed1f" providerId="ADAL" clId="{66660FA7-B6EA-44E6-B0F0-5FE363482C07}" dt="2024-05-27T11:59:22.130" v="1545"/>
          <ac:spMkLst>
            <pc:docMk/>
            <pc:sldMk cId="4205487871" sldId="1441"/>
            <ac:spMk id="236" creationId="{4E543B23-C32F-F617-D6E3-B43663E4EF1C}"/>
          </ac:spMkLst>
        </pc:spChg>
        <pc:spChg chg="mod">
          <ac:chgData name="Mikael TRONYO [Eurécia]" userId="9525cf11-7795-4ac4-b690-aa33f0d6ed1f" providerId="ADAL" clId="{66660FA7-B6EA-44E6-B0F0-5FE363482C07}" dt="2024-05-27T11:59:22.130" v="1545"/>
          <ac:spMkLst>
            <pc:docMk/>
            <pc:sldMk cId="4205487871" sldId="1441"/>
            <ac:spMk id="237" creationId="{60390E76-0018-FBB5-0240-52F6339C3207}"/>
          </ac:spMkLst>
        </pc:spChg>
        <pc:spChg chg="mod">
          <ac:chgData name="Mikael TRONYO [Eurécia]" userId="9525cf11-7795-4ac4-b690-aa33f0d6ed1f" providerId="ADAL" clId="{66660FA7-B6EA-44E6-B0F0-5FE363482C07}" dt="2024-05-27T11:59:22.130" v="1545"/>
          <ac:spMkLst>
            <pc:docMk/>
            <pc:sldMk cId="4205487871" sldId="1441"/>
            <ac:spMk id="238" creationId="{B900329D-C8F8-3CA2-F2C4-57505F5F9D6B}"/>
          </ac:spMkLst>
        </pc:spChg>
        <pc:spChg chg="mod">
          <ac:chgData name="Mikael TRONYO [Eurécia]" userId="9525cf11-7795-4ac4-b690-aa33f0d6ed1f" providerId="ADAL" clId="{66660FA7-B6EA-44E6-B0F0-5FE363482C07}" dt="2024-05-27T11:59:22.130" v="1545"/>
          <ac:spMkLst>
            <pc:docMk/>
            <pc:sldMk cId="4205487871" sldId="1441"/>
            <ac:spMk id="239" creationId="{74769176-B6D9-E3AD-80E8-7239C3CB5B3F}"/>
          </ac:spMkLst>
        </pc:spChg>
        <pc:spChg chg="mod">
          <ac:chgData name="Mikael TRONYO [Eurécia]" userId="9525cf11-7795-4ac4-b690-aa33f0d6ed1f" providerId="ADAL" clId="{66660FA7-B6EA-44E6-B0F0-5FE363482C07}" dt="2024-05-27T11:59:22.130" v="1545"/>
          <ac:spMkLst>
            <pc:docMk/>
            <pc:sldMk cId="4205487871" sldId="1441"/>
            <ac:spMk id="240" creationId="{E95D64EB-3CC8-2A13-CC92-6E8E64B0AC59}"/>
          </ac:spMkLst>
        </pc:spChg>
        <pc:spChg chg="mod">
          <ac:chgData name="Mikael TRONYO [Eurécia]" userId="9525cf11-7795-4ac4-b690-aa33f0d6ed1f" providerId="ADAL" clId="{66660FA7-B6EA-44E6-B0F0-5FE363482C07}" dt="2024-05-27T11:59:22.130" v="1545"/>
          <ac:spMkLst>
            <pc:docMk/>
            <pc:sldMk cId="4205487871" sldId="1441"/>
            <ac:spMk id="241" creationId="{75FC1F6A-C6C5-ACB3-4483-54663AC20EF1}"/>
          </ac:spMkLst>
        </pc:spChg>
        <pc:spChg chg="mod">
          <ac:chgData name="Mikael TRONYO [Eurécia]" userId="9525cf11-7795-4ac4-b690-aa33f0d6ed1f" providerId="ADAL" clId="{66660FA7-B6EA-44E6-B0F0-5FE363482C07}" dt="2024-05-27T11:59:22.130" v="1545"/>
          <ac:spMkLst>
            <pc:docMk/>
            <pc:sldMk cId="4205487871" sldId="1441"/>
            <ac:spMk id="242" creationId="{E97656AD-4C1A-C08F-C8FA-35B7B67B7B63}"/>
          </ac:spMkLst>
        </pc:spChg>
        <pc:spChg chg="mod">
          <ac:chgData name="Mikael TRONYO [Eurécia]" userId="9525cf11-7795-4ac4-b690-aa33f0d6ed1f" providerId="ADAL" clId="{66660FA7-B6EA-44E6-B0F0-5FE363482C07}" dt="2024-05-27T11:59:22.130" v="1545"/>
          <ac:spMkLst>
            <pc:docMk/>
            <pc:sldMk cId="4205487871" sldId="1441"/>
            <ac:spMk id="243" creationId="{879709E4-CD2A-F4C1-F932-CCC6392897A7}"/>
          </ac:spMkLst>
        </pc:spChg>
        <pc:spChg chg="mod">
          <ac:chgData name="Mikael TRONYO [Eurécia]" userId="9525cf11-7795-4ac4-b690-aa33f0d6ed1f" providerId="ADAL" clId="{66660FA7-B6EA-44E6-B0F0-5FE363482C07}" dt="2024-05-27T11:59:22.130" v="1545"/>
          <ac:spMkLst>
            <pc:docMk/>
            <pc:sldMk cId="4205487871" sldId="1441"/>
            <ac:spMk id="244" creationId="{0927FB3F-ED9C-5F87-9BD7-E5D00B8083B7}"/>
          </ac:spMkLst>
        </pc:spChg>
        <pc:spChg chg="mod">
          <ac:chgData name="Mikael TRONYO [Eurécia]" userId="9525cf11-7795-4ac4-b690-aa33f0d6ed1f" providerId="ADAL" clId="{66660FA7-B6EA-44E6-B0F0-5FE363482C07}" dt="2024-05-27T11:59:22.130" v="1545"/>
          <ac:spMkLst>
            <pc:docMk/>
            <pc:sldMk cId="4205487871" sldId="1441"/>
            <ac:spMk id="245" creationId="{38FA1732-29A4-2396-E4EF-1C269BD8D2C2}"/>
          </ac:spMkLst>
        </pc:spChg>
        <pc:spChg chg="mod">
          <ac:chgData name="Mikael TRONYO [Eurécia]" userId="9525cf11-7795-4ac4-b690-aa33f0d6ed1f" providerId="ADAL" clId="{66660FA7-B6EA-44E6-B0F0-5FE363482C07}" dt="2024-05-27T11:59:22.130" v="1545"/>
          <ac:spMkLst>
            <pc:docMk/>
            <pc:sldMk cId="4205487871" sldId="1441"/>
            <ac:spMk id="246" creationId="{1850B124-4D7B-3276-D3DD-D89DB4EDA177}"/>
          </ac:spMkLst>
        </pc:spChg>
        <pc:spChg chg="mod">
          <ac:chgData name="Mikael TRONYO [Eurécia]" userId="9525cf11-7795-4ac4-b690-aa33f0d6ed1f" providerId="ADAL" clId="{66660FA7-B6EA-44E6-B0F0-5FE363482C07}" dt="2024-05-27T11:59:22.130" v="1545"/>
          <ac:spMkLst>
            <pc:docMk/>
            <pc:sldMk cId="4205487871" sldId="1441"/>
            <ac:spMk id="247" creationId="{61552B1C-7ACE-BED0-7456-2238A9E13093}"/>
          </ac:spMkLst>
        </pc:spChg>
        <pc:spChg chg="mod">
          <ac:chgData name="Mikael TRONYO [Eurécia]" userId="9525cf11-7795-4ac4-b690-aa33f0d6ed1f" providerId="ADAL" clId="{66660FA7-B6EA-44E6-B0F0-5FE363482C07}" dt="2024-05-27T11:59:22.130" v="1545"/>
          <ac:spMkLst>
            <pc:docMk/>
            <pc:sldMk cId="4205487871" sldId="1441"/>
            <ac:spMk id="248" creationId="{7DB6FEC5-C890-174E-C0B9-E6804ECE6F28}"/>
          </ac:spMkLst>
        </pc:spChg>
        <pc:spChg chg="mod">
          <ac:chgData name="Mikael TRONYO [Eurécia]" userId="9525cf11-7795-4ac4-b690-aa33f0d6ed1f" providerId="ADAL" clId="{66660FA7-B6EA-44E6-B0F0-5FE363482C07}" dt="2024-05-27T11:59:22.130" v="1545"/>
          <ac:spMkLst>
            <pc:docMk/>
            <pc:sldMk cId="4205487871" sldId="1441"/>
            <ac:spMk id="249" creationId="{74E025AF-DB2C-1912-5A86-D2C7DC8411E7}"/>
          </ac:spMkLst>
        </pc:spChg>
        <pc:spChg chg="mod">
          <ac:chgData name="Mikael TRONYO [Eurécia]" userId="9525cf11-7795-4ac4-b690-aa33f0d6ed1f" providerId="ADAL" clId="{66660FA7-B6EA-44E6-B0F0-5FE363482C07}" dt="2024-05-27T11:59:22.130" v="1545"/>
          <ac:spMkLst>
            <pc:docMk/>
            <pc:sldMk cId="4205487871" sldId="1441"/>
            <ac:spMk id="250" creationId="{526DAE41-4134-3649-8889-AEBA2FFCB1E6}"/>
          </ac:spMkLst>
        </pc:spChg>
        <pc:spChg chg="mod">
          <ac:chgData name="Mikael TRONYO [Eurécia]" userId="9525cf11-7795-4ac4-b690-aa33f0d6ed1f" providerId="ADAL" clId="{66660FA7-B6EA-44E6-B0F0-5FE363482C07}" dt="2024-05-27T11:59:22.130" v="1545"/>
          <ac:spMkLst>
            <pc:docMk/>
            <pc:sldMk cId="4205487871" sldId="1441"/>
            <ac:spMk id="251" creationId="{927DB3FE-D339-2A75-D7F6-DBE2AD6B0BEB}"/>
          </ac:spMkLst>
        </pc:spChg>
        <pc:spChg chg="mod">
          <ac:chgData name="Mikael TRONYO [Eurécia]" userId="9525cf11-7795-4ac4-b690-aa33f0d6ed1f" providerId="ADAL" clId="{66660FA7-B6EA-44E6-B0F0-5FE363482C07}" dt="2024-05-27T11:59:22.130" v="1545"/>
          <ac:spMkLst>
            <pc:docMk/>
            <pc:sldMk cId="4205487871" sldId="1441"/>
            <ac:spMk id="252" creationId="{937A75C0-6402-09B4-22F1-779C2DFB3F53}"/>
          </ac:spMkLst>
        </pc:spChg>
        <pc:spChg chg="mod">
          <ac:chgData name="Mikael TRONYO [Eurécia]" userId="9525cf11-7795-4ac4-b690-aa33f0d6ed1f" providerId="ADAL" clId="{66660FA7-B6EA-44E6-B0F0-5FE363482C07}" dt="2024-05-27T11:59:22.130" v="1545"/>
          <ac:spMkLst>
            <pc:docMk/>
            <pc:sldMk cId="4205487871" sldId="1441"/>
            <ac:spMk id="253" creationId="{889C9D3F-8BA9-6155-D3F8-B803936500ED}"/>
          </ac:spMkLst>
        </pc:spChg>
        <pc:spChg chg="mod">
          <ac:chgData name="Mikael TRONYO [Eurécia]" userId="9525cf11-7795-4ac4-b690-aa33f0d6ed1f" providerId="ADAL" clId="{66660FA7-B6EA-44E6-B0F0-5FE363482C07}" dt="2024-05-27T11:59:22.130" v="1545"/>
          <ac:spMkLst>
            <pc:docMk/>
            <pc:sldMk cId="4205487871" sldId="1441"/>
            <ac:spMk id="254" creationId="{B0CC469D-7A60-8855-7E94-CBF52C7850B8}"/>
          </ac:spMkLst>
        </pc:spChg>
        <pc:spChg chg="mod">
          <ac:chgData name="Mikael TRONYO [Eurécia]" userId="9525cf11-7795-4ac4-b690-aa33f0d6ed1f" providerId="ADAL" clId="{66660FA7-B6EA-44E6-B0F0-5FE363482C07}" dt="2024-05-27T11:59:22.130" v="1545"/>
          <ac:spMkLst>
            <pc:docMk/>
            <pc:sldMk cId="4205487871" sldId="1441"/>
            <ac:spMk id="255" creationId="{66BA6686-ACC7-6613-0447-CD4A02EBDFCE}"/>
          </ac:spMkLst>
        </pc:spChg>
        <pc:spChg chg="mod">
          <ac:chgData name="Mikael TRONYO [Eurécia]" userId="9525cf11-7795-4ac4-b690-aa33f0d6ed1f" providerId="ADAL" clId="{66660FA7-B6EA-44E6-B0F0-5FE363482C07}" dt="2024-05-27T11:59:22.130" v="1545"/>
          <ac:spMkLst>
            <pc:docMk/>
            <pc:sldMk cId="4205487871" sldId="1441"/>
            <ac:spMk id="256" creationId="{EA72D0E4-5F9D-D3E4-9EEE-2A872C00F9CD}"/>
          </ac:spMkLst>
        </pc:spChg>
        <pc:spChg chg="mod">
          <ac:chgData name="Mikael TRONYO [Eurécia]" userId="9525cf11-7795-4ac4-b690-aa33f0d6ed1f" providerId="ADAL" clId="{66660FA7-B6EA-44E6-B0F0-5FE363482C07}" dt="2024-05-27T11:59:22.130" v="1545"/>
          <ac:spMkLst>
            <pc:docMk/>
            <pc:sldMk cId="4205487871" sldId="1441"/>
            <ac:spMk id="257" creationId="{1B4BF1BE-D7DF-2E55-3B71-6F5AF398CD8E}"/>
          </ac:spMkLst>
        </pc:spChg>
        <pc:spChg chg="mod">
          <ac:chgData name="Mikael TRONYO [Eurécia]" userId="9525cf11-7795-4ac4-b690-aa33f0d6ed1f" providerId="ADAL" clId="{66660FA7-B6EA-44E6-B0F0-5FE363482C07}" dt="2024-05-27T11:59:22.130" v="1545"/>
          <ac:spMkLst>
            <pc:docMk/>
            <pc:sldMk cId="4205487871" sldId="1441"/>
            <ac:spMk id="258" creationId="{22874288-71C6-2D2C-773E-09DE15C3B449}"/>
          </ac:spMkLst>
        </pc:spChg>
        <pc:spChg chg="mod">
          <ac:chgData name="Mikael TRONYO [Eurécia]" userId="9525cf11-7795-4ac4-b690-aa33f0d6ed1f" providerId="ADAL" clId="{66660FA7-B6EA-44E6-B0F0-5FE363482C07}" dt="2024-05-27T11:59:22.130" v="1545"/>
          <ac:spMkLst>
            <pc:docMk/>
            <pc:sldMk cId="4205487871" sldId="1441"/>
            <ac:spMk id="259" creationId="{AFB33312-9600-EA71-3749-3CFE966A9C60}"/>
          </ac:spMkLst>
        </pc:spChg>
        <pc:spChg chg="mod">
          <ac:chgData name="Mikael TRONYO [Eurécia]" userId="9525cf11-7795-4ac4-b690-aa33f0d6ed1f" providerId="ADAL" clId="{66660FA7-B6EA-44E6-B0F0-5FE363482C07}" dt="2024-05-27T11:59:22.130" v="1545"/>
          <ac:spMkLst>
            <pc:docMk/>
            <pc:sldMk cId="4205487871" sldId="1441"/>
            <ac:spMk id="260" creationId="{21713DA9-2779-B09D-6DC7-FA47B2B2B106}"/>
          </ac:spMkLst>
        </pc:spChg>
        <pc:spChg chg="mod">
          <ac:chgData name="Mikael TRONYO [Eurécia]" userId="9525cf11-7795-4ac4-b690-aa33f0d6ed1f" providerId="ADAL" clId="{66660FA7-B6EA-44E6-B0F0-5FE363482C07}" dt="2024-05-27T11:59:22.130" v="1545"/>
          <ac:spMkLst>
            <pc:docMk/>
            <pc:sldMk cId="4205487871" sldId="1441"/>
            <ac:spMk id="261" creationId="{DEBE59DE-393C-B297-7129-76B968CB3D69}"/>
          </ac:spMkLst>
        </pc:spChg>
        <pc:spChg chg="mod">
          <ac:chgData name="Mikael TRONYO [Eurécia]" userId="9525cf11-7795-4ac4-b690-aa33f0d6ed1f" providerId="ADAL" clId="{66660FA7-B6EA-44E6-B0F0-5FE363482C07}" dt="2024-05-27T11:59:22.130" v="1545"/>
          <ac:spMkLst>
            <pc:docMk/>
            <pc:sldMk cId="4205487871" sldId="1441"/>
            <ac:spMk id="262" creationId="{4D60B067-0927-228A-8A16-7B9C89763BEB}"/>
          </ac:spMkLst>
        </pc:spChg>
        <pc:spChg chg="mod">
          <ac:chgData name="Mikael TRONYO [Eurécia]" userId="9525cf11-7795-4ac4-b690-aa33f0d6ed1f" providerId="ADAL" clId="{66660FA7-B6EA-44E6-B0F0-5FE363482C07}" dt="2024-05-27T11:59:22.130" v="1545"/>
          <ac:spMkLst>
            <pc:docMk/>
            <pc:sldMk cId="4205487871" sldId="1441"/>
            <ac:spMk id="263" creationId="{4E5C13FE-B33A-47F6-6293-199F4E0CD66D}"/>
          </ac:spMkLst>
        </pc:spChg>
        <pc:spChg chg="mod">
          <ac:chgData name="Mikael TRONYO [Eurécia]" userId="9525cf11-7795-4ac4-b690-aa33f0d6ed1f" providerId="ADAL" clId="{66660FA7-B6EA-44E6-B0F0-5FE363482C07}" dt="2024-05-27T11:59:22.130" v="1545"/>
          <ac:spMkLst>
            <pc:docMk/>
            <pc:sldMk cId="4205487871" sldId="1441"/>
            <ac:spMk id="264" creationId="{01A300D6-3651-6A1B-2289-0236DA17E7C2}"/>
          </ac:spMkLst>
        </pc:spChg>
        <pc:spChg chg="mod">
          <ac:chgData name="Mikael TRONYO [Eurécia]" userId="9525cf11-7795-4ac4-b690-aa33f0d6ed1f" providerId="ADAL" clId="{66660FA7-B6EA-44E6-B0F0-5FE363482C07}" dt="2024-05-27T11:59:22.130" v="1545"/>
          <ac:spMkLst>
            <pc:docMk/>
            <pc:sldMk cId="4205487871" sldId="1441"/>
            <ac:spMk id="265" creationId="{BC9D35B0-75D9-63AB-9E7B-57DC542CB956}"/>
          </ac:spMkLst>
        </pc:spChg>
        <pc:spChg chg="mod">
          <ac:chgData name="Mikael TRONYO [Eurécia]" userId="9525cf11-7795-4ac4-b690-aa33f0d6ed1f" providerId="ADAL" clId="{66660FA7-B6EA-44E6-B0F0-5FE363482C07}" dt="2024-05-27T11:59:22.130" v="1545"/>
          <ac:spMkLst>
            <pc:docMk/>
            <pc:sldMk cId="4205487871" sldId="1441"/>
            <ac:spMk id="266" creationId="{D459E197-5025-2B52-F157-6A48BB0A03DA}"/>
          </ac:spMkLst>
        </pc:spChg>
        <pc:spChg chg="mod">
          <ac:chgData name="Mikael TRONYO [Eurécia]" userId="9525cf11-7795-4ac4-b690-aa33f0d6ed1f" providerId="ADAL" clId="{66660FA7-B6EA-44E6-B0F0-5FE363482C07}" dt="2024-05-27T11:59:22.130" v="1545"/>
          <ac:spMkLst>
            <pc:docMk/>
            <pc:sldMk cId="4205487871" sldId="1441"/>
            <ac:spMk id="267" creationId="{A60550F5-AD52-CE75-C283-2EA63D50298F}"/>
          </ac:spMkLst>
        </pc:spChg>
        <pc:spChg chg="mod">
          <ac:chgData name="Mikael TRONYO [Eurécia]" userId="9525cf11-7795-4ac4-b690-aa33f0d6ed1f" providerId="ADAL" clId="{66660FA7-B6EA-44E6-B0F0-5FE363482C07}" dt="2024-05-27T11:59:22.130" v="1545"/>
          <ac:spMkLst>
            <pc:docMk/>
            <pc:sldMk cId="4205487871" sldId="1441"/>
            <ac:spMk id="268" creationId="{869204EC-C2AA-4C1D-C663-794BA992F101}"/>
          </ac:spMkLst>
        </pc:spChg>
        <pc:spChg chg="mod">
          <ac:chgData name="Mikael TRONYO [Eurécia]" userId="9525cf11-7795-4ac4-b690-aa33f0d6ed1f" providerId="ADAL" clId="{66660FA7-B6EA-44E6-B0F0-5FE363482C07}" dt="2024-05-27T11:59:22.130" v="1545"/>
          <ac:spMkLst>
            <pc:docMk/>
            <pc:sldMk cId="4205487871" sldId="1441"/>
            <ac:spMk id="269" creationId="{EB404D55-7F51-1457-ACC7-AF6227294485}"/>
          </ac:spMkLst>
        </pc:spChg>
        <pc:spChg chg="mod">
          <ac:chgData name="Mikael TRONYO [Eurécia]" userId="9525cf11-7795-4ac4-b690-aa33f0d6ed1f" providerId="ADAL" clId="{66660FA7-B6EA-44E6-B0F0-5FE363482C07}" dt="2024-05-27T11:59:22.130" v="1545"/>
          <ac:spMkLst>
            <pc:docMk/>
            <pc:sldMk cId="4205487871" sldId="1441"/>
            <ac:spMk id="270" creationId="{C926EE8C-6449-281E-7980-1BA67B9EBEE6}"/>
          </ac:spMkLst>
        </pc:spChg>
        <pc:spChg chg="mod">
          <ac:chgData name="Mikael TRONYO [Eurécia]" userId="9525cf11-7795-4ac4-b690-aa33f0d6ed1f" providerId="ADAL" clId="{66660FA7-B6EA-44E6-B0F0-5FE363482C07}" dt="2024-05-27T11:59:22.130" v="1545"/>
          <ac:spMkLst>
            <pc:docMk/>
            <pc:sldMk cId="4205487871" sldId="1441"/>
            <ac:spMk id="271" creationId="{F197C11A-29E1-9CBD-9AA5-B10214DD2B2D}"/>
          </ac:spMkLst>
        </pc:spChg>
        <pc:spChg chg="mod">
          <ac:chgData name="Mikael TRONYO [Eurécia]" userId="9525cf11-7795-4ac4-b690-aa33f0d6ed1f" providerId="ADAL" clId="{66660FA7-B6EA-44E6-B0F0-5FE363482C07}" dt="2024-05-27T11:59:22.130" v="1545"/>
          <ac:spMkLst>
            <pc:docMk/>
            <pc:sldMk cId="4205487871" sldId="1441"/>
            <ac:spMk id="272" creationId="{0F616B0F-85A0-17F0-CC92-709BC372EFC6}"/>
          </ac:spMkLst>
        </pc:spChg>
        <pc:spChg chg="mod">
          <ac:chgData name="Mikael TRONYO [Eurécia]" userId="9525cf11-7795-4ac4-b690-aa33f0d6ed1f" providerId="ADAL" clId="{66660FA7-B6EA-44E6-B0F0-5FE363482C07}" dt="2024-05-27T11:59:22.130" v="1545"/>
          <ac:spMkLst>
            <pc:docMk/>
            <pc:sldMk cId="4205487871" sldId="1441"/>
            <ac:spMk id="273" creationId="{BA3603AC-E698-6FE7-12B9-C21B1D50B6C5}"/>
          </ac:spMkLst>
        </pc:spChg>
        <pc:spChg chg="mod">
          <ac:chgData name="Mikael TRONYO [Eurécia]" userId="9525cf11-7795-4ac4-b690-aa33f0d6ed1f" providerId="ADAL" clId="{66660FA7-B6EA-44E6-B0F0-5FE363482C07}" dt="2024-05-27T11:59:22.130" v="1545"/>
          <ac:spMkLst>
            <pc:docMk/>
            <pc:sldMk cId="4205487871" sldId="1441"/>
            <ac:spMk id="274" creationId="{B2611A8B-BAA7-B939-0D0E-42EE9DB16C0D}"/>
          </ac:spMkLst>
        </pc:spChg>
        <pc:spChg chg="mod">
          <ac:chgData name="Mikael TRONYO [Eurécia]" userId="9525cf11-7795-4ac4-b690-aa33f0d6ed1f" providerId="ADAL" clId="{66660FA7-B6EA-44E6-B0F0-5FE363482C07}" dt="2024-05-27T11:59:22.130" v="1545"/>
          <ac:spMkLst>
            <pc:docMk/>
            <pc:sldMk cId="4205487871" sldId="1441"/>
            <ac:spMk id="275" creationId="{1D5490F1-F74E-DD2D-42A9-9A8DF375C6E0}"/>
          </ac:spMkLst>
        </pc:spChg>
        <pc:spChg chg="mod">
          <ac:chgData name="Mikael TRONYO [Eurécia]" userId="9525cf11-7795-4ac4-b690-aa33f0d6ed1f" providerId="ADAL" clId="{66660FA7-B6EA-44E6-B0F0-5FE363482C07}" dt="2024-05-27T11:59:22.130" v="1545"/>
          <ac:spMkLst>
            <pc:docMk/>
            <pc:sldMk cId="4205487871" sldId="1441"/>
            <ac:spMk id="276" creationId="{2B10BA95-B658-956A-327F-28AAF5524F76}"/>
          </ac:spMkLst>
        </pc:spChg>
        <pc:spChg chg="mod">
          <ac:chgData name="Mikael TRONYO [Eurécia]" userId="9525cf11-7795-4ac4-b690-aa33f0d6ed1f" providerId="ADAL" clId="{66660FA7-B6EA-44E6-B0F0-5FE363482C07}" dt="2024-05-27T11:59:22.130" v="1545"/>
          <ac:spMkLst>
            <pc:docMk/>
            <pc:sldMk cId="4205487871" sldId="1441"/>
            <ac:spMk id="277" creationId="{0676BF1B-52FC-CE4F-884D-AFECB0923108}"/>
          </ac:spMkLst>
        </pc:spChg>
        <pc:spChg chg="mod">
          <ac:chgData name="Mikael TRONYO [Eurécia]" userId="9525cf11-7795-4ac4-b690-aa33f0d6ed1f" providerId="ADAL" clId="{66660FA7-B6EA-44E6-B0F0-5FE363482C07}" dt="2024-05-27T11:59:22.130" v="1545"/>
          <ac:spMkLst>
            <pc:docMk/>
            <pc:sldMk cId="4205487871" sldId="1441"/>
            <ac:spMk id="278" creationId="{B0D88E90-1671-C693-326F-B0132861361A}"/>
          </ac:spMkLst>
        </pc:spChg>
        <pc:spChg chg="mod">
          <ac:chgData name="Mikael TRONYO [Eurécia]" userId="9525cf11-7795-4ac4-b690-aa33f0d6ed1f" providerId="ADAL" clId="{66660FA7-B6EA-44E6-B0F0-5FE363482C07}" dt="2024-05-27T11:59:22.130" v="1545"/>
          <ac:spMkLst>
            <pc:docMk/>
            <pc:sldMk cId="4205487871" sldId="1441"/>
            <ac:spMk id="279" creationId="{6CFD624C-3E15-D2C5-2614-891FEDCEA776}"/>
          </ac:spMkLst>
        </pc:spChg>
        <pc:spChg chg="mod">
          <ac:chgData name="Mikael TRONYO [Eurécia]" userId="9525cf11-7795-4ac4-b690-aa33f0d6ed1f" providerId="ADAL" clId="{66660FA7-B6EA-44E6-B0F0-5FE363482C07}" dt="2024-05-27T11:59:22.130" v="1545"/>
          <ac:spMkLst>
            <pc:docMk/>
            <pc:sldMk cId="4205487871" sldId="1441"/>
            <ac:spMk id="280" creationId="{B194E90F-8E5E-3231-760C-FC41C3089E9D}"/>
          </ac:spMkLst>
        </pc:spChg>
        <pc:spChg chg="mod">
          <ac:chgData name="Mikael TRONYO [Eurécia]" userId="9525cf11-7795-4ac4-b690-aa33f0d6ed1f" providerId="ADAL" clId="{66660FA7-B6EA-44E6-B0F0-5FE363482C07}" dt="2024-05-27T11:59:22.130" v="1545"/>
          <ac:spMkLst>
            <pc:docMk/>
            <pc:sldMk cId="4205487871" sldId="1441"/>
            <ac:spMk id="281" creationId="{E0C04CB6-E18D-18DD-0960-9464740698BA}"/>
          </ac:spMkLst>
        </pc:spChg>
        <pc:spChg chg="mod">
          <ac:chgData name="Mikael TRONYO [Eurécia]" userId="9525cf11-7795-4ac4-b690-aa33f0d6ed1f" providerId="ADAL" clId="{66660FA7-B6EA-44E6-B0F0-5FE363482C07}" dt="2024-05-27T11:59:22.130" v="1545"/>
          <ac:spMkLst>
            <pc:docMk/>
            <pc:sldMk cId="4205487871" sldId="1441"/>
            <ac:spMk id="282" creationId="{E8F93954-4057-0291-BBDF-5B5A1542EC2B}"/>
          </ac:spMkLst>
        </pc:spChg>
        <pc:spChg chg="mod">
          <ac:chgData name="Mikael TRONYO [Eurécia]" userId="9525cf11-7795-4ac4-b690-aa33f0d6ed1f" providerId="ADAL" clId="{66660FA7-B6EA-44E6-B0F0-5FE363482C07}" dt="2024-05-27T11:59:22.130" v="1545"/>
          <ac:spMkLst>
            <pc:docMk/>
            <pc:sldMk cId="4205487871" sldId="1441"/>
            <ac:spMk id="283" creationId="{DBEEF76A-5ED9-3A10-6D1F-0A6D9E071116}"/>
          </ac:spMkLst>
        </pc:spChg>
        <pc:spChg chg="mod">
          <ac:chgData name="Mikael TRONYO [Eurécia]" userId="9525cf11-7795-4ac4-b690-aa33f0d6ed1f" providerId="ADAL" clId="{66660FA7-B6EA-44E6-B0F0-5FE363482C07}" dt="2024-05-27T11:59:22.130" v="1545"/>
          <ac:spMkLst>
            <pc:docMk/>
            <pc:sldMk cId="4205487871" sldId="1441"/>
            <ac:spMk id="284" creationId="{4AF61B0B-C6EE-34F9-60ED-93C0E2D8058B}"/>
          </ac:spMkLst>
        </pc:spChg>
        <pc:spChg chg="mod">
          <ac:chgData name="Mikael TRONYO [Eurécia]" userId="9525cf11-7795-4ac4-b690-aa33f0d6ed1f" providerId="ADAL" clId="{66660FA7-B6EA-44E6-B0F0-5FE363482C07}" dt="2024-05-27T11:59:22.130" v="1545"/>
          <ac:spMkLst>
            <pc:docMk/>
            <pc:sldMk cId="4205487871" sldId="1441"/>
            <ac:spMk id="285" creationId="{B621E44F-B282-0E8A-346A-7F96DF489063}"/>
          </ac:spMkLst>
        </pc:spChg>
        <pc:spChg chg="mod">
          <ac:chgData name="Mikael TRONYO [Eurécia]" userId="9525cf11-7795-4ac4-b690-aa33f0d6ed1f" providerId="ADAL" clId="{66660FA7-B6EA-44E6-B0F0-5FE363482C07}" dt="2024-05-27T11:59:22.130" v="1545"/>
          <ac:spMkLst>
            <pc:docMk/>
            <pc:sldMk cId="4205487871" sldId="1441"/>
            <ac:spMk id="286" creationId="{17ED4FC0-338C-76C1-7796-50FD4E9A9C80}"/>
          </ac:spMkLst>
        </pc:spChg>
        <pc:spChg chg="mod">
          <ac:chgData name="Mikael TRONYO [Eurécia]" userId="9525cf11-7795-4ac4-b690-aa33f0d6ed1f" providerId="ADAL" clId="{66660FA7-B6EA-44E6-B0F0-5FE363482C07}" dt="2024-05-27T11:59:22.130" v="1545"/>
          <ac:spMkLst>
            <pc:docMk/>
            <pc:sldMk cId="4205487871" sldId="1441"/>
            <ac:spMk id="287" creationId="{8C29517B-C4EA-F749-A9F6-7CD1E270F049}"/>
          </ac:spMkLst>
        </pc:spChg>
        <pc:spChg chg="mod">
          <ac:chgData name="Mikael TRONYO [Eurécia]" userId="9525cf11-7795-4ac4-b690-aa33f0d6ed1f" providerId="ADAL" clId="{66660FA7-B6EA-44E6-B0F0-5FE363482C07}" dt="2024-05-27T11:59:22.130" v="1545"/>
          <ac:spMkLst>
            <pc:docMk/>
            <pc:sldMk cId="4205487871" sldId="1441"/>
            <ac:spMk id="288" creationId="{E18DCCBF-CEF4-1F64-0AF2-736A1C84C28C}"/>
          </ac:spMkLst>
        </pc:spChg>
        <pc:spChg chg="mod">
          <ac:chgData name="Mikael TRONYO [Eurécia]" userId="9525cf11-7795-4ac4-b690-aa33f0d6ed1f" providerId="ADAL" clId="{66660FA7-B6EA-44E6-B0F0-5FE363482C07}" dt="2024-05-27T11:59:22.130" v="1545"/>
          <ac:spMkLst>
            <pc:docMk/>
            <pc:sldMk cId="4205487871" sldId="1441"/>
            <ac:spMk id="289" creationId="{5123C4B3-083B-BC7B-6C86-C2BB83BA8A5B}"/>
          </ac:spMkLst>
        </pc:spChg>
        <pc:spChg chg="mod">
          <ac:chgData name="Mikael TRONYO [Eurécia]" userId="9525cf11-7795-4ac4-b690-aa33f0d6ed1f" providerId="ADAL" clId="{66660FA7-B6EA-44E6-B0F0-5FE363482C07}" dt="2024-05-27T11:59:22.130" v="1545"/>
          <ac:spMkLst>
            <pc:docMk/>
            <pc:sldMk cId="4205487871" sldId="1441"/>
            <ac:spMk id="290" creationId="{B3B98DB7-4B3D-EC08-359E-C18880400377}"/>
          </ac:spMkLst>
        </pc:spChg>
        <pc:spChg chg="mod">
          <ac:chgData name="Mikael TRONYO [Eurécia]" userId="9525cf11-7795-4ac4-b690-aa33f0d6ed1f" providerId="ADAL" clId="{66660FA7-B6EA-44E6-B0F0-5FE363482C07}" dt="2024-05-27T11:59:22.130" v="1545"/>
          <ac:spMkLst>
            <pc:docMk/>
            <pc:sldMk cId="4205487871" sldId="1441"/>
            <ac:spMk id="291" creationId="{03CC31BD-BB31-3600-8A79-3C6AA87436F0}"/>
          </ac:spMkLst>
        </pc:spChg>
        <pc:spChg chg="mod">
          <ac:chgData name="Mikael TRONYO [Eurécia]" userId="9525cf11-7795-4ac4-b690-aa33f0d6ed1f" providerId="ADAL" clId="{66660FA7-B6EA-44E6-B0F0-5FE363482C07}" dt="2024-05-27T11:59:22.130" v="1545"/>
          <ac:spMkLst>
            <pc:docMk/>
            <pc:sldMk cId="4205487871" sldId="1441"/>
            <ac:spMk id="292" creationId="{FEFE6A17-37BB-9AC1-34E1-7498E1D5AD89}"/>
          </ac:spMkLst>
        </pc:spChg>
        <pc:spChg chg="mod">
          <ac:chgData name="Mikael TRONYO [Eurécia]" userId="9525cf11-7795-4ac4-b690-aa33f0d6ed1f" providerId="ADAL" clId="{66660FA7-B6EA-44E6-B0F0-5FE363482C07}" dt="2024-05-27T11:59:22.130" v="1545"/>
          <ac:spMkLst>
            <pc:docMk/>
            <pc:sldMk cId="4205487871" sldId="1441"/>
            <ac:spMk id="293" creationId="{AF82DBBF-BD45-AA3E-FCEE-268D0D73CB0C}"/>
          </ac:spMkLst>
        </pc:spChg>
        <pc:spChg chg="mod">
          <ac:chgData name="Mikael TRONYO [Eurécia]" userId="9525cf11-7795-4ac4-b690-aa33f0d6ed1f" providerId="ADAL" clId="{66660FA7-B6EA-44E6-B0F0-5FE363482C07}" dt="2024-05-27T11:59:22.130" v="1545"/>
          <ac:spMkLst>
            <pc:docMk/>
            <pc:sldMk cId="4205487871" sldId="1441"/>
            <ac:spMk id="294" creationId="{A9119763-C3AD-5D39-74BB-0A5B0C0CA946}"/>
          </ac:spMkLst>
        </pc:spChg>
        <pc:spChg chg="mod">
          <ac:chgData name="Mikael TRONYO [Eurécia]" userId="9525cf11-7795-4ac4-b690-aa33f0d6ed1f" providerId="ADAL" clId="{66660FA7-B6EA-44E6-B0F0-5FE363482C07}" dt="2024-05-27T11:59:22.130" v="1545"/>
          <ac:spMkLst>
            <pc:docMk/>
            <pc:sldMk cId="4205487871" sldId="1441"/>
            <ac:spMk id="295" creationId="{45B89F90-5136-2836-C7B8-578F4F864F77}"/>
          </ac:spMkLst>
        </pc:spChg>
        <pc:spChg chg="mod">
          <ac:chgData name="Mikael TRONYO [Eurécia]" userId="9525cf11-7795-4ac4-b690-aa33f0d6ed1f" providerId="ADAL" clId="{66660FA7-B6EA-44E6-B0F0-5FE363482C07}" dt="2024-05-27T11:59:22.130" v="1545"/>
          <ac:spMkLst>
            <pc:docMk/>
            <pc:sldMk cId="4205487871" sldId="1441"/>
            <ac:spMk id="296" creationId="{AE5C0E17-E59E-4952-EDF7-CA6D5FD50464}"/>
          </ac:spMkLst>
        </pc:spChg>
        <pc:spChg chg="mod">
          <ac:chgData name="Mikael TRONYO [Eurécia]" userId="9525cf11-7795-4ac4-b690-aa33f0d6ed1f" providerId="ADAL" clId="{66660FA7-B6EA-44E6-B0F0-5FE363482C07}" dt="2024-05-27T11:59:22.130" v="1545"/>
          <ac:spMkLst>
            <pc:docMk/>
            <pc:sldMk cId="4205487871" sldId="1441"/>
            <ac:spMk id="297" creationId="{2BA07C55-EDED-8607-140D-2BAF1236B8C4}"/>
          </ac:spMkLst>
        </pc:spChg>
        <pc:spChg chg="mod">
          <ac:chgData name="Mikael TRONYO [Eurécia]" userId="9525cf11-7795-4ac4-b690-aa33f0d6ed1f" providerId="ADAL" clId="{66660FA7-B6EA-44E6-B0F0-5FE363482C07}" dt="2024-05-27T11:59:22.130" v="1545"/>
          <ac:spMkLst>
            <pc:docMk/>
            <pc:sldMk cId="4205487871" sldId="1441"/>
            <ac:spMk id="298" creationId="{417C27D1-A409-E042-ABEC-F935E2A0E64B}"/>
          </ac:spMkLst>
        </pc:spChg>
        <pc:spChg chg="mod">
          <ac:chgData name="Mikael TRONYO [Eurécia]" userId="9525cf11-7795-4ac4-b690-aa33f0d6ed1f" providerId="ADAL" clId="{66660FA7-B6EA-44E6-B0F0-5FE363482C07}" dt="2024-05-27T11:59:22.130" v="1545"/>
          <ac:spMkLst>
            <pc:docMk/>
            <pc:sldMk cId="4205487871" sldId="1441"/>
            <ac:spMk id="299" creationId="{83F7CEB4-0BE0-CBFF-696F-7DF670B6E450}"/>
          </ac:spMkLst>
        </pc:spChg>
        <pc:spChg chg="mod">
          <ac:chgData name="Mikael TRONYO [Eurécia]" userId="9525cf11-7795-4ac4-b690-aa33f0d6ed1f" providerId="ADAL" clId="{66660FA7-B6EA-44E6-B0F0-5FE363482C07}" dt="2024-05-27T11:59:22.130" v="1545"/>
          <ac:spMkLst>
            <pc:docMk/>
            <pc:sldMk cId="4205487871" sldId="1441"/>
            <ac:spMk id="300" creationId="{CDE1F55E-0898-3AE5-7D68-6FF587D00578}"/>
          </ac:spMkLst>
        </pc:spChg>
        <pc:spChg chg="mod">
          <ac:chgData name="Mikael TRONYO [Eurécia]" userId="9525cf11-7795-4ac4-b690-aa33f0d6ed1f" providerId="ADAL" clId="{66660FA7-B6EA-44E6-B0F0-5FE363482C07}" dt="2024-05-27T11:59:22.130" v="1545"/>
          <ac:spMkLst>
            <pc:docMk/>
            <pc:sldMk cId="4205487871" sldId="1441"/>
            <ac:spMk id="301" creationId="{D910473F-3825-F4DD-01E2-23EC1B9E8499}"/>
          </ac:spMkLst>
        </pc:spChg>
        <pc:spChg chg="mod">
          <ac:chgData name="Mikael TRONYO [Eurécia]" userId="9525cf11-7795-4ac4-b690-aa33f0d6ed1f" providerId="ADAL" clId="{66660FA7-B6EA-44E6-B0F0-5FE363482C07}" dt="2024-05-27T11:59:22.130" v="1545"/>
          <ac:spMkLst>
            <pc:docMk/>
            <pc:sldMk cId="4205487871" sldId="1441"/>
            <ac:spMk id="302" creationId="{162A5150-DCBF-2630-77B2-71A698424A36}"/>
          </ac:spMkLst>
        </pc:spChg>
        <pc:spChg chg="mod">
          <ac:chgData name="Mikael TRONYO [Eurécia]" userId="9525cf11-7795-4ac4-b690-aa33f0d6ed1f" providerId="ADAL" clId="{66660FA7-B6EA-44E6-B0F0-5FE363482C07}" dt="2024-05-27T11:59:22.130" v="1545"/>
          <ac:spMkLst>
            <pc:docMk/>
            <pc:sldMk cId="4205487871" sldId="1441"/>
            <ac:spMk id="303" creationId="{DC4D174F-6FC8-E3CD-D96D-D588CD14FBC5}"/>
          </ac:spMkLst>
        </pc:spChg>
        <pc:spChg chg="mod">
          <ac:chgData name="Mikael TRONYO [Eurécia]" userId="9525cf11-7795-4ac4-b690-aa33f0d6ed1f" providerId="ADAL" clId="{66660FA7-B6EA-44E6-B0F0-5FE363482C07}" dt="2024-05-27T11:59:22.130" v="1545"/>
          <ac:spMkLst>
            <pc:docMk/>
            <pc:sldMk cId="4205487871" sldId="1441"/>
            <ac:spMk id="304" creationId="{D023B035-31AB-C2D4-D8CE-1C14630A225A}"/>
          </ac:spMkLst>
        </pc:spChg>
        <pc:spChg chg="mod">
          <ac:chgData name="Mikael TRONYO [Eurécia]" userId="9525cf11-7795-4ac4-b690-aa33f0d6ed1f" providerId="ADAL" clId="{66660FA7-B6EA-44E6-B0F0-5FE363482C07}" dt="2024-05-27T11:59:22.130" v="1545"/>
          <ac:spMkLst>
            <pc:docMk/>
            <pc:sldMk cId="4205487871" sldId="1441"/>
            <ac:spMk id="305" creationId="{66400A17-C8F9-27A1-D1F5-601C8C3D83FB}"/>
          </ac:spMkLst>
        </pc:spChg>
        <pc:spChg chg="mod">
          <ac:chgData name="Mikael TRONYO [Eurécia]" userId="9525cf11-7795-4ac4-b690-aa33f0d6ed1f" providerId="ADAL" clId="{66660FA7-B6EA-44E6-B0F0-5FE363482C07}" dt="2024-05-27T11:59:22.130" v="1545"/>
          <ac:spMkLst>
            <pc:docMk/>
            <pc:sldMk cId="4205487871" sldId="1441"/>
            <ac:spMk id="306" creationId="{2B015EF8-9711-0C3F-5378-72247851470E}"/>
          </ac:spMkLst>
        </pc:spChg>
        <pc:spChg chg="mod">
          <ac:chgData name="Mikael TRONYO [Eurécia]" userId="9525cf11-7795-4ac4-b690-aa33f0d6ed1f" providerId="ADAL" clId="{66660FA7-B6EA-44E6-B0F0-5FE363482C07}" dt="2024-05-27T11:59:22.130" v="1545"/>
          <ac:spMkLst>
            <pc:docMk/>
            <pc:sldMk cId="4205487871" sldId="1441"/>
            <ac:spMk id="307" creationId="{F145D629-FAD0-584F-7C4C-C637A59920CF}"/>
          </ac:spMkLst>
        </pc:spChg>
        <pc:spChg chg="mod">
          <ac:chgData name="Mikael TRONYO [Eurécia]" userId="9525cf11-7795-4ac4-b690-aa33f0d6ed1f" providerId="ADAL" clId="{66660FA7-B6EA-44E6-B0F0-5FE363482C07}" dt="2024-05-27T11:59:22.130" v="1545"/>
          <ac:spMkLst>
            <pc:docMk/>
            <pc:sldMk cId="4205487871" sldId="1441"/>
            <ac:spMk id="308" creationId="{7BC8A405-7F85-1A97-AEFC-C2AB5FB4F5AE}"/>
          </ac:spMkLst>
        </pc:spChg>
        <pc:spChg chg="mod">
          <ac:chgData name="Mikael TRONYO [Eurécia]" userId="9525cf11-7795-4ac4-b690-aa33f0d6ed1f" providerId="ADAL" clId="{66660FA7-B6EA-44E6-B0F0-5FE363482C07}" dt="2024-05-27T11:59:22.130" v="1545"/>
          <ac:spMkLst>
            <pc:docMk/>
            <pc:sldMk cId="4205487871" sldId="1441"/>
            <ac:spMk id="309" creationId="{53FB9590-FB64-8A1C-8D97-D6C964E778D8}"/>
          </ac:spMkLst>
        </pc:spChg>
        <pc:spChg chg="mod">
          <ac:chgData name="Mikael TRONYO [Eurécia]" userId="9525cf11-7795-4ac4-b690-aa33f0d6ed1f" providerId="ADAL" clId="{66660FA7-B6EA-44E6-B0F0-5FE363482C07}" dt="2024-05-27T11:59:22.130" v="1545"/>
          <ac:spMkLst>
            <pc:docMk/>
            <pc:sldMk cId="4205487871" sldId="1441"/>
            <ac:spMk id="310" creationId="{68FDAE46-32D7-009C-F375-90418905D8EA}"/>
          </ac:spMkLst>
        </pc:spChg>
        <pc:spChg chg="mod">
          <ac:chgData name="Mikael TRONYO [Eurécia]" userId="9525cf11-7795-4ac4-b690-aa33f0d6ed1f" providerId="ADAL" clId="{66660FA7-B6EA-44E6-B0F0-5FE363482C07}" dt="2024-05-27T11:59:22.130" v="1545"/>
          <ac:spMkLst>
            <pc:docMk/>
            <pc:sldMk cId="4205487871" sldId="1441"/>
            <ac:spMk id="311" creationId="{8D87D969-2F23-C9D4-A38E-2E6940182662}"/>
          </ac:spMkLst>
        </pc:spChg>
        <pc:spChg chg="mod">
          <ac:chgData name="Mikael TRONYO [Eurécia]" userId="9525cf11-7795-4ac4-b690-aa33f0d6ed1f" providerId="ADAL" clId="{66660FA7-B6EA-44E6-B0F0-5FE363482C07}" dt="2024-05-27T11:59:22.130" v="1545"/>
          <ac:spMkLst>
            <pc:docMk/>
            <pc:sldMk cId="4205487871" sldId="1441"/>
            <ac:spMk id="312" creationId="{1A049A40-A6E8-7C20-A062-E6C88D568DEA}"/>
          </ac:spMkLst>
        </pc:spChg>
        <pc:spChg chg="mod">
          <ac:chgData name="Mikael TRONYO [Eurécia]" userId="9525cf11-7795-4ac4-b690-aa33f0d6ed1f" providerId="ADAL" clId="{66660FA7-B6EA-44E6-B0F0-5FE363482C07}" dt="2024-05-27T11:59:22.130" v="1545"/>
          <ac:spMkLst>
            <pc:docMk/>
            <pc:sldMk cId="4205487871" sldId="1441"/>
            <ac:spMk id="313" creationId="{4A9E7CF1-ADC8-8883-0302-C005AEDEACEB}"/>
          </ac:spMkLst>
        </pc:spChg>
        <pc:spChg chg="mod">
          <ac:chgData name="Mikael TRONYO [Eurécia]" userId="9525cf11-7795-4ac4-b690-aa33f0d6ed1f" providerId="ADAL" clId="{66660FA7-B6EA-44E6-B0F0-5FE363482C07}" dt="2024-05-27T11:59:22.130" v="1545"/>
          <ac:spMkLst>
            <pc:docMk/>
            <pc:sldMk cId="4205487871" sldId="1441"/>
            <ac:spMk id="314" creationId="{3ACD2023-1FEF-EBBB-5F01-6D27F42C53B3}"/>
          </ac:spMkLst>
        </pc:spChg>
        <pc:spChg chg="mod">
          <ac:chgData name="Mikael TRONYO [Eurécia]" userId="9525cf11-7795-4ac4-b690-aa33f0d6ed1f" providerId="ADAL" clId="{66660FA7-B6EA-44E6-B0F0-5FE363482C07}" dt="2024-05-27T11:59:22.130" v="1545"/>
          <ac:spMkLst>
            <pc:docMk/>
            <pc:sldMk cId="4205487871" sldId="1441"/>
            <ac:spMk id="315" creationId="{CFB02731-9E8A-7C69-B34E-A1EEAF225924}"/>
          </ac:spMkLst>
        </pc:spChg>
        <pc:spChg chg="mod">
          <ac:chgData name="Mikael TRONYO [Eurécia]" userId="9525cf11-7795-4ac4-b690-aa33f0d6ed1f" providerId="ADAL" clId="{66660FA7-B6EA-44E6-B0F0-5FE363482C07}" dt="2024-05-27T11:59:22.130" v="1545"/>
          <ac:spMkLst>
            <pc:docMk/>
            <pc:sldMk cId="4205487871" sldId="1441"/>
            <ac:spMk id="316" creationId="{F3EC09D8-AFCB-AFC0-9FF3-FD290AC694E3}"/>
          </ac:spMkLst>
        </pc:spChg>
        <pc:spChg chg="mod">
          <ac:chgData name="Mikael TRONYO [Eurécia]" userId="9525cf11-7795-4ac4-b690-aa33f0d6ed1f" providerId="ADAL" clId="{66660FA7-B6EA-44E6-B0F0-5FE363482C07}" dt="2024-05-27T11:59:22.130" v="1545"/>
          <ac:spMkLst>
            <pc:docMk/>
            <pc:sldMk cId="4205487871" sldId="1441"/>
            <ac:spMk id="317" creationId="{2B02D4E9-0C91-097F-3F60-413C1E4CFBBE}"/>
          </ac:spMkLst>
        </pc:spChg>
        <pc:spChg chg="mod">
          <ac:chgData name="Mikael TRONYO [Eurécia]" userId="9525cf11-7795-4ac4-b690-aa33f0d6ed1f" providerId="ADAL" clId="{66660FA7-B6EA-44E6-B0F0-5FE363482C07}" dt="2024-05-27T11:59:22.130" v="1545"/>
          <ac:spMkLst>
            <pc:docMk/>
            <pc:sldMk cId="4205487871" sldId="1441"/>
            <ac:spMk id="318" creationId="{1280C019-2E28-D0B8-D96C-569B95D7B4AF}"/>
          </ac:spMkLst>
        </pc:spChg>
        <pc:spChg chg="add mod">
          <ac:chgData name="Mikael TRONYO [Eurécia]" userId="9525cf11-7795-4ac4-b690-aa33f0d6ed1f" providerId="ADAL" clId="{66660FA7-B6EA-44E6-B0F0-5FE363482C07}" dt="2024-05-27T12:00:12.760" v="1555" actId="1076"/>
          <ac:spMkLst>
            <pc:docMk/>
            <pc:sldMk cId="4205487871" sldId="1441"/>
            <ac:spMk id="319" creationId="{6CE683AA-9AD5-4047-F29F-4919E3E06614}"/>
          </ac:spMkLst>
        </pc:spChg>
        <pc:spChg chg="add mod">
          <ac:chgData name="Mikael TRONYO [Eurécia]" userId="9525cf11-7795-4ac4-b690-aa33f0d6ed1f" providerId="ADAL" clId="{66660FA7-B6EA-44E6-B0F0-5FE363482C07}" dt="2024-05-27T12:00:12.760" v="1555" actId="1076"/>
          <ac:spMkLst>
            <pc:docMk/>
            <pc:sldMk cId="4205487871" sldId="1441"/>
            <ac:spMk id="320" creationId="{98D77A57-EFB7-E5D3-2B2D-D964F6670389}"/>
          </ac:spMkLst>
        </pc:spChg>
        <pc:spChg chg="add mod">
          <ac:chgData name="Mikael TRONYO [Eurécia]" userId="9525cf11-7795-4ac4-b690-aa33f0d6ed1f" providerId="ADAL" clId="{66660FA7-B6EA-44E6-B0F0-5FE363482C07}" dt="2024-05-27T12:00:12.760" v="1555" actId="1076"/>
          <ac:spMkLst>
            <pc:docMk/>
            <pc:sldMk cId="4205487871" sldId="1441"/>
            <ac:spMk id="321" creationId="{713111FA-6D3B-30FD-6A4F-F130CEB2D590}"/>
          </ac:spMkLst>
        </pc:spChg>
        <pc:spChg chg="add mod">
          <ac:chgData name="Mikael TRONYO [Eurécia]" userId="9525cf11-7795-4ac4-b690-aa33f0d6ed1f" providerId="ADAL" clId="{66660FA7-B6EA-44E6-B0F0-5FE363482C07}" dt="2024-05-27T12:00:12.760" v="1555" actId="1076"/>
          <ac:spMkLst>
            <pc:docMk/>
            <pc:sldMk cId="4205487871" sldId="1441"/>
            <ac:spMk id="322" creationId="{70C03379-9E6E-F747-8CEC-3DB8CE578254}"/>
          </ac:spMkLst>
        </pc:spChg>
        <pc:spChg chg="mod">
          <ac:chgData name="Mikael TRONYO [Eurécia]" userId="9525cf11-7795-4ac4-b690-aa33f0d6ed1f" providerId="ADAL" clId="{66660FA7-B6EA-44E6-B0F0-5FE363482C07}" dt="2024-05-27T12:00:08.546" v="1554"/>
          <ac:spMkLst>
            <pc:docMk/>
            <pc:sldMk cId="4205487871" sldId="1441"/>
            <ac:spMk id="324" creationId="{55D9869C-C903-322E-E2C5-A653E7D24B93}"/>
          </ac:spMkLst>
        </pc:spChg>
        <pc:spChg chg="mod">
          <ac:chgData name="Mikael TRONYO [Eurécia]" userId="9525cf11-7795-4ac4-b690-aa33f0d6ed1f" providerId="ADAL" clId="{66660FA7-B6EA-44E6-B0F0-5FE363482C07}" dt="2024-05-27T12:00:08.546" v="1554"/>
          <ac:spMkLst>
            <pc:docMk/>
            <pc:sldMk cId="4205487871" sldId="1441"/>
            <ac:spMk id="325" creationId="{0C2692BB-D79B-B034-4069-4CB9BF291D2B}"/>
          </ac:spMkLst>
        </pc:spChg>
        <pc:spChg chg="mod">
          <ac:chgData name="Mikael TRONYO [Eurécia]" userId="9525cf11-7795-4ac4-b690-aa33f0d6ed1f" providerId="ADAL" clId="{66660FA7-B6EA-44E6-B0F0-5FE363482C07}" dt="2024-05-27T12:00:08.546" v="1554"/>
          <ac:spMkLst>
            <pc:docMk/>
            <pc:sldMk cId="4205487871" sldId="1441"/>
            <ac:spMk id="326" creationId="{C07C2251-E406-6795-FA97-8A6E6591AF03}"/>
          </ac:spMkLst>
        </pc:spChg>
        <pc:spChg chg="mod">
          <ac:chgData name="Mikael TRONYO [Eurécia]" userId="9525cf11-7795-4ac4-b690-aa33f0d6ed1f" providerId="ADAL" clId="{66660FA7-B6EA-44E6-B0F0-5FE363482C07}" dt="2024-05-27T12:00:08.546" v="1554"/>
          <ac:spMkLst>
            <pc:docMk/>
            <pc:sldMk cId="4205487871" sldId="1441"/>
            <ac:spMk id="327" creationId="{0E3ECEB7-00A2-E532-5577-61D7E562890D}"/>
          </ac:spMkLst>
        </pc:spChg>
        <pc:grpChg chg="mod">
          <ac:chgData name="Mikael TRONYO [Eurécia]" userId="9525cf11-7795-4ac4-b690-aa33f0d6ed1f" providerId="ADAL" clId="{66660FA7-B6EA-44E6-B0F0-5FE363482C07}" dt="2024-05-27T12:29:31.537" v="1775" actId="164"/>
          <ac:grpSpMkLst>
            <pc:docMk/>
            <pc:sldMk cId="4205487871" sldId="1441"/>
            <ac:grpSpMk id="11" creationId="{F4ED7166-697E-BFF8-EF59-861D63616D06}"/>
          </ac:grpSpMkLst>
        </pc:grpChg>
        <pc:grpChg chg="add mod">
          <ac:chgData name="Mikael TRONYO [Eurécia]" userId="9525cf11-7795-4ac4-b690-aa33f0d6ed1f" providerId="ADAL" clId="{66660FA7-B6EA-44E6-B0F0-5FE363482C07}" dt="2024-05-27T11:59:56.705" v="1553" actId="1076"/>
          <ac:grpSpMkLst>
            <pc:docMk/>
            <pc:sldMk cId="4205487871" sldId="1441"/>
            <ac:grpSpMk id="15" creationId="{B83730B2-BA82-65C4-7081-79133047E0B0}"/>
          </ac:grpSpMkLst>
        </pc:grpChg>
        <pc:grpChg chg="add mod">
          <ac:chgData name="Mikael TRONYO [Eurécia]" userId="9525cf11-7795-4ac4-b690-aa33f0d6ed1f" providerId="ADAL" clId="{66660FA7-B6EA-44E6-B0F0-5FE363482C07}" dt="2024-05-27T12:00:12.760" v="1555" actId="1076"/>
          <ac:grpSpMkLst>
            <pc:docMk/>
            <pc:sldMk cId="4205487871" sldId="1441"/>
            <ac:grpSpMk id="323" creationId="{7F9763C1-1DED-F589-6E06-E4BACB053820}"/>
          </ac:grpSpMkLst>
        </pc:grpChg>
        <pc:grpChg chg="add mod">
          <ac:chgData name="Mikael TRONYO [Eurécia]" userId="9525cf11-7795-4ac4-b690-aa33f0d6ed1f" providerId="ADAL" clId="{66660FA7-B6EA-44E6-B0F0-5FE363482C07}" dt="2024-05-27T12:29:31.537" v="1775" actId="164"/>
          <ac:grpSpMkLst>
            <pc:docMk/>
            <pc:sldMk cId="4205487871" sldId="1441"/>
            <ac:grpSpMk id="328" creationId="{25D05654-62B0-A5FB-E6AF-1444F8B57CDE}"/>
          </ac:grpSpMkLst>
        </pc:grpChg>
        <pc:picChg chg="mod">
          <ac:chgData name="Mikael TRONYO [Eurécia]" userId="9525cf11-7795-4ac4-b690-aa33f0d6ed1f" providerId="ADAL" clId="{66660FA7-B6EA-44E6-B0F0-5FE363482C07}" dt="2024-05-27T12:28:04.846" v="1760" actId="108"/>
          <ac:picMkLst>
            <pc:docMk/>
            <pc:sldMk cId="4205487871" sldId="1441"/>
            <ac:picMk id="2" creationId="{7575FFC6-2C15-BE52-F044-A0B3FFCC3F61}"/>
          </ac:picMkLst>
        </pc:picChg>
        <pc:picChg chg="mod">
          <ac:chgData name="Mikael TRONYO [Eurécia]" userId="9525cf11-7795-4ac4-b690-aa33f0d6ed1f" providerId="ADAL" clId="{66660FA7-B6EA-44E6-B0F0-5FE363482C07}" dt="2024-05-27T12:28:04.846" v="1760" actId="108"/>
          <ac:picMkLst>
            <pc:docMk/>
            <pc:sldMk cId="4205487871" sldId="1441"/>
            <ac:picMk id="5" creationId="{676E82F9-D53F-70FE-A416-72A9D4DFEB4C}"/>
          </ac:picMkLst>
        </pc:picChg>
        <pc:picChg chg="mod">
          <ac:chgData name="Mikael TRONYO [Eurécia]" userId="9525cf11-7795-4ac4-b690-aa33f0d6ed1f" providerId="ADAL" clId="{66660FA7-B6EA-44E6-B0F0-5FE363482C07}" dt="2024-05-27T12:28:04.846" v="1760" actId="108"/>
          <ac:picMkLst>
            <pc:docMk/>
            <pc:sldMk cId="4205487871" sldId="1441"/>
            <ac:picMk id="7" creationId="{289ECAED-05A5-47E7-1230-511191D10A72}"/>
          </ac:picMkLst>
        </pc:picChg>
        <pc:picChg chg="mod">
          <ac:chgData name="Mikael TRONYO [Eurécia]" userId="9525cf11-7795-4ac4-b690-aa33f0d6ed1f" providerId="ADAL" clId="{66660FA7-B6EA-44E6-B0F0-5FE363482C07}" dt="2024-05-27T12:28:04.846" v="1760" actId="108"/>
          <ac:picMkLst>
            <pc:docMk/>
            <pc:sldMk cId="4205487871" sldId="1441"/>
            <ac:picMk id="9" creationId="{9EA6D68E-53E6-9E1E-115D-009183597DFD}"/>
          </ac:picMkLst>
        </pc:picChg>
      </pc:sldChg>
      <pc:sldChg chg="addSp delSp modSp add mod">
        <pc:chgData name="Mikael TRONYO [Eurécia]" userId="9525cf11-7795-4ac4-b690-aa33f0d6ed1f" providerId="ADAL" clId="{66660FA7-B6EA-44E6-B0F0-5FE363482C07}" dt="2024-05-27T12:29:20.964" v="1774" actId="164"/>
        <pc:sldMkLst>
          <pc:docMk/>
          <pc:sldMk cId="367285731" sldId="1442"/>
        </pc:sldMkLst>
        <pc:spChg chg="mod">
          <ac:chgData name="Mikael TRONYO [Eurécia]" userId="9525cf11-7795-4ac4-b690-aa33f0d6ed1f" providerId="ADAL" clId="{66660FA7-B6EA-44E6-B0F0-5FE363482C07}" dt="2024-05-27T11:41:36.035" v="1169" actId="108"/>
          <ac:spMkLst>
            <pc:docMk/>
            <pc:sldMk cId="367285731" sldId="1442"/>
            <ac:spMk id="3" creationId="{06A43D7B-6D83-5D1E-0DFB-1C11719B942B}"/>
          </ac:spMkLst>
        </pc:spChg>
        <pc:spChg chg="mod">
          <ac:chgData name="Mikael TRONYO [Eurécia]" userId="9525cf11-7795-4ac4-b690-aa33f0d6ed1f" providerId="ADAL" clId="{66660FA7-B6EA-44E6-B0F0-5FE363482C07}" dt="2024-05-27T11:42:16.901" v="1179" actId="108"/>
          <ac:spMkLst>
            <pc:docMk/>
            <pc:sldMk cId="367285731" sldId="1442"/>
            <ac:spMk id="4" creationId="{90A438DC-811C-961D-F9DD-B6FEB9763FC2}"/>
          </ac:spMkLst>
        </pc:spChg>
        <pc:spChg chg="del mod">
          <ac:chgData name="Mikael TRONYO [Eurécia]" userId="9525cf11-7795-4ac4-b690-aa33f0d6ed1f" providerId="ADAL" clId="{66660FA7-B6EA-44E6-B0F0-5FE363482C07}" dt="2024-05-27T11:48:02.092" v="1297"/>
          <ac:spMkLst>
            <pc:docMk/>
            <pc:sldMk cId="367285731" sldId="1442"/>
            <ac:spMk id="8" creationId="{127DDB55-04C2-16E7-206E-8DA2819BD8C4}"/>
          </ac:spMkLst>
        </pc:spChg>
        <pc:spChg chg="add del">
          <ac:chgData name="Mikael TRONYO [Eurécia]" userId="9525cf11-7795-4ac4-b690-aa33f0d6ed1f" providerId="ADAL" clId="{66660FA7-B6EA-44E6-B0F0-5FE363482C07}" dt="2024-05-27T11:47:24.645" v="1279" actId="22"/>
          <ac:spMkLst>
            <pc:docMk/>
            <pc:sldMk cId="367285731" sldId="1442"/>
            <ac:spMk id="9" creationId="{B8557285-A80E-9EC9-FEF3-4AB5D2EDD07A}"/>
          </ac:spMkLst>
        </pc:spChg>
        <pc:spChg chg="add mod">
          <ac:chgData name="Mikael TRONYO [Eurécia]" userId="9525cf11-7795-4ac4-b690-aa33f0d6ed1f" providerId="ADAL" clId="{66660FA7-B6EA-44E6-B0F0-5FE363482C07}" dt="2024-05-27T11:48:01.174" v="1295" actId="1076"/>
          <ac:spMkLst>
            <pc:docMk/>
            <pc:sldMk cId="367285731" sldId="1442"/>
            <ac:spMk id="12" creationId="{0A20973E-4F09-D552-09B1-A43FB9ECB1E1}"/>
          </ac:spMkLst>
        </pc:spChg>
        <pc:spChg chg="add mod">
          <ac:chgData name="Mikael TRONYO [Eurécia]" userId="9525cf11-7795-4ac4-b690-aa33f0d6ed1f" providerId="ADAL" clId="{66660FA7-B6EA-44E6-B0F0-5FE363482C07}" dt="2024-05-27T12:00:45.135" v="1566" actId="207"/>
          <ac:spMkLst>
            <pc:docMk/>
            <pc:sldMk cId="367285731" sldId="1442"/>
            <ac:spMk id="13" creationId="{46F5C743-489E-DBEF-F457-B82AAAAEA72E}"/>
          </ac:spMkLst>
        </pc:spChg>
        <pc:spChg chg="add mod">
          <ac:chgData name="Mikael TRONYO [Eurécia]" userId="9525cf11-7795-4ac4-b690-aa33f0d6ed1f" providerId="ADAL" clId="{66660FA7-B6EA-44E6-B0F0-5FE363482C07}" dt="2024-05-27T12:00:49.615" v="1567" actId="207"/>
          <ac:spMkLst>
            <pc:docMk/>
            <pc:sldMk cId="367285731" sldId="1442"/>
            <ac:spMk id="14" creationId="{CE2D7CC1-7A97-BAB0-F2CD-88E4B94D55A9}"/>
          </ac:spMkLst>
        </pc:spChg>
        <pc:spChg chg="add mod">
          <ac:chgData name="Mikael TRONYO [Eurécia]" userId="9525cf11-7795-4ac4-b690-aa33f0d6ed1f" providerId="ADAL" clId="{66660FA7-B6EA-44E6-B0F0-5FE363482C07}" dt="2024-05-27T12:00:45.135" v="1566" actId="207"/>
          <ac:spMkLst>
            <pc:docMk/>
            <pc:sldMk cId="367285731" sldId="1442"/>
            <ac:spMk id="15" creationId="{24C7DBE7-0C6F-5746-5B1A-DA5175D4D660}"/>
          </ac:spMkLst>
        </pc:spChg>
        <pc:spChg chg="add mod ord">
          <ac:chgData name="Mikael TRONYO [Eurécia]" userId="9525cf11-7795-4ac4-b690-aa33f0d6ed1f" providerId="ADAL" clId="{66660FA7-B6EA-44E6-B0F0-5FE363482C07}" dt="2024-05-27T12:29:20.964" v="1774" actId="164"/>
          <ac:spMkLst>
            <pc:docMk/>
            <pc:sldMk cId="367285731" sldId="1442"/>
            <ac:spMk id="16" creationId="{20D2C504-5C6E-A3F2-B79B-31F856C328D8}"/>
          </ac:spMkLst>
        </pc:spChg>
        <pc:spChg chg="add del mod">
          <ac:chgData name="Mikael TRONYO [Eurécia]" userId="9525cf11-7795-4ac4-b690-aa33f0d6ed1f" providerId="ADAL" clId="{66660FA7-B6EA-44E6-B0F0-5FE363482C07}" dt="2024-05-27T12:01:51.666" v="1586" actId="478"/>
          <ac:spMkLst>
            <pc:docMk/>
            <pc:sldMk cId="367285731" sldId="1442"/>
            <ac:spMk id="17" creationId="{E1DFE060-0E46-247C-3B69-CACDA353D9B3}"/>
          </ac:spMkLst>
        </pc:spChg>
        <pc:spChg chg="add mod">
          <ac:chgData name="Mikael TRONYO [Eurécia]" userId="9525cf11-7795-4ac4-b690-aa33f0d6ed1f" providerId="ADAL" clId="{66660FA7-B6EA-44E6-B0F0-5FE363482C07}" dt="2024-05-27T12:01:37.778" v="1579" actId="1076"/>
          <ac:spMkLst>
            <pc:docMk/>
            <pc:sldMk cId="367285731" sldId="1442"/>
            <ac:spMk id="18" creationId="{906EC2C3-5B47-1AFF-FFDB-7B83D62BD4F9}"/>
          </ac:spMkLst>
        </pc:spChg>
        <pc:spChg chg="add del mod">
          <ac:chgData name="Mikael TRONYO [Eurécia]" userId="9525cf11-7795-4ac4-b690-aa33f0d6ed1f" providerId="ADAL" clId="{66660FA7-B6EA-44E6-B0F0-5FE363482C07}" dt="2024-05-27T12:01:49.503" v="1582" actId="478"/>
          <ac:spMkLst>
            <pc:docMk/>
            <pc:sldMk cId="367285731" sldId="1442"/>
            <ac:spMk id="19" creationId="{30EFABC7-6292-1AFE-8603-9BF62723E7D7}"/>
          </ac:spMkLst>
        </pc:spChg>
        <pc:spChg chg="add mod">
          <ac:chgData name="Mikael TRONYO [Eurécia]" userId="9525cf11-7795-4ac4-b690-aa33f0d6ed1f" providerId="ADAL" clId="{66660FA7-B6EA-44E6-B0F0-5FE363482C07}" dt="2024-05-27T12:01:40.447" v="1580" actId="1076"/>
          <ac:spMkLst>
            <pc:docMk/>
            <pc:sldMk cId="367285731" sldId="1442"/>
            <ac:spMk id="20" creationId="{D6362C12-E1ED-2575-3174-25C56F6563C3}"/>
          </ac:spMkLst>
        </pc:spChg>
        <pc:spChg chg="add mod">
          <ac:chgData name="Mikael TRONYO [Eurécia]" userId="9525cf11-7795-4ac4-b690-aa33f0d6ed1f" providerId="ADAL" clId="{66660FA7-B6EA-44E6-B0F0-5FE363482C07}" dt="2024-05-27T12:01:31.087" v="1577" actId="1076"/>
          <ac:spMkLst>
            <pc:docMk/>
            <pc:sldMk cId="367285731" sldId="1442"/>
            <ac:spMk id="21" creationId="{6478BCBD-4E55-1320-D65C-076902FC5F58}"/>
          </ac:spMkLst>
        </pc:spChg>
        <pc:spChg chg="mod">
          <ac:chgData name="Mikael TRONYO [Eurécia]" userId="9525cf11-7795-4ac4-b690-aa33f0d6ed1f" providerId="ADAL" clId="{66660FA7-B6EA-44E6-B0F0-5FE363482C07}" dt="2024-05-27T12:01:21.259" v="1574"/>
          <ac:spMkLst>
            <pc:docMk/>
            <pc:sldMk cId="367285731" sldId="1442"/>
            <ac:spMk id="23" creationId="{65F9B74F-9B73-2AC4-6542-A597B450CBA1}"/>
          </ac:spMkLst>
        </pc:spChg>
        <pc:spChg chg="mod">
          <ac:chgData name="Mikael TRONYO [Eurécia]" userId="9525cf11-7795-4ac4-b690-aa33f0d6ed1f" providerId="ADAL" clId="{66660FA7-B6EA-44E6-B0F0-5FE363482C07}" dt="2024-05-27T12:01:21.259" v="1574"/>
          <ac:spMkLst>
            <pc:docMk/>
            <pc:sldMk cId="367285731" sldId="1442"/>
            <ac:spMk id="24" creationId="{20629FC7-53AD-1D93-0C01-B713729DA719}"/>
          </ac:spMkLst>
        </pc:spChg>
        <pc:spChg chg="mod">
          <ac:chgData name="Mikael TRONYO [Eurécia]" userId="9525cf11-7795-4ac4-b690-aa33f0d6ed1f" providerId="ADAL" clId="{66660FA7-B6EA-44E6-B0F0-5FE363482C07}" dt="2024-05-27T12:01:21.259" v="1574"/>
          <ac:spMkLst>
            <pc:docMk/>
            <pc:sldMk cId="367285731" sldId="1442"/>
            <ac:spMk id="25" creationId="{587484FC-CBEC-39F9-3913-FE98ED3B48A8}"/>
          </ac:spMkLst>
        </pc:spChg>
        <pc:spChg chg="mod">
          <ac:chgData name="Mikael TRONYO [Eurécia]" userId="9525cf11-7795-4ac4-b690-aa33f0d6ed1f" providerId="ADAL" clId="{66660FA7-B6EA-44E6-B0F0-5FE363482C07}" dt="2024-05-27T12:01:21.259" v="1574"/>
          <ac:spMkLst>
            <pc:docMk/>
            <pc:sldMk cId="367285731" sldId="1442"/>
            <ac:spMk id="26" creationId="{B0E20654-FC11-9E48-ED5A-EA3BAC67E3CE}"/>
          </ac:spMkLst>
        </pc:spChg>
        <pc:spChg chg="add del mod">
          <ac:chgData name="Mikael TRONYO [Eurécia]" userId="9525cf11-7795-4ac4-b690-aa33f0d6ed1f" providerId="ADAL" clId="{66660FA7-B6EA-44E6-B0F0-5FE363482C07}" dt="2024-05-27T12:01:50.800" v="1584" actId="478"/>
          <ac:spMkLst>
            <pc:docMk/>
            <pc:sldMk cId="367285731" sldId="1442"/>
            <ac:spMk id="27" creationId="{5CC61A44-D555-0958-C88E-74BDAFEA2BED}"/>
          </ac:spMkLst>
        </pc:spChg>
        <pc:spChg chg="mod">
          <ac:chgData name="Mikael TRONYO [Eurécia]" userId="9525cf11-7795-4ac4-b690-aa33f0d6ed1f" providerId="ADAL" clId="{66660FA7-B6EA-44E6-B0F0-5FE363482C07}" dt="2024-05-27T12:01:21.259" v="1574"/>
          <ac:spMkLst>
            <pc:docMk/>
            <pc:sldMk cId="367285731" sldId="1442"/>
            <ac:spMk id="29" creationId="{476B58C5-8782-BD3C-0205-CB6B2385F4FE}"/>
          </ac:spMkLst>
        </pc:spChg>
        <pc:spChg chg="mod">
          <ac:chgData name="Mikael TRONYO [Eurécia]" userId="9525cf11-7795-4ac4-b690-aa33f0d6ed1f" providerId="ADAL" clId="{66660FA7-B6EA-44E6-B0F0-5FE363482C07}" dt="2024-05-27T12:01:21.259" v="1574"/>
          <ac:spMkLst>
            <pc:docMk/>
            <pc:sldMk cId="367285731" sldId="1442"/>
            <ac:spMk id="30" creationId="{B52F1AC5-57F0-F09D-71B0-93B6D3D88AEF}"/>
          </ac:spMkLst>
        </pc:spChg>
        <pc:spChg chg="mod">
          <ac:chgData name="Mikael TRONYO [Eurécia]" userId="9525cf11-7795-4ac4-b690-aa33f0d6ed1f" providerId="ADAL" clId="{66660FA7-B6EA-44E6-B0F0-5FE363482C07}" dt="2024-05-27T12:01:21.259" v="1574"/>
          <ac:spMkLst>
            <pc:docMk/>
            <pc:sldMk cId="367285731" sldId="1442"/>
            <ac:spMk id="31" creationId="{0ECBCAD5-B48B-3CA4-CE43-8DBE5A60F2F2}"/>
          </ac:spMkLst>
        </pc:spChg>
        <pc:spChg chg="mod">
          <ac:chgData name="Mikael TRONYO [Eurécia]" userId="9525cf11-7795-4ac4-b690-aa33f0d6ed1f" providerId="ADAL" clId="{66660FA7-B6EA-44E6-B0F0-5FE363482C07}" dt="2024-05-27T12:01:21.259" v="1574"/>
          <ac:spMkLst>
            <pc:docMk/>
            <pc:sldMk cId="367285731" sldId="1442"/>
            <ac:spMk id="32" creationId="{3114DE7A-02B6-94BD-6A1E-34AE85125006}"/>
          </ac:spMkLst>
        </pc:spChg>
        <pc:spChg chg="add mod">
          <ac:chgData name="Mikael TRONYO [Eurécia]" userId="9525cf11-7795-4ac4-b690-aa33f0d6ed1f" providerId="ADAL" clId="{66660FA7-B6EA-44E6-B0F0-5FE363482C07}" dt="2024-05-27T12:01:23.498" v="1575" actId="1076"/>
          <ac:spMkLst>
            <pc:docMk/>
            <pc:sldMk cId="367285731" sldId="1442"/>
            <ac:spMk id="33" creationId="{47A4680A-529D-0580-5021-9D060CDA9A46}"/>
          </ac:spMkLst>
        </pc:spChg>
        <pc:spChg chg="add mod">
          <ac:chgData name="Mikael TRONYO [Eurécia]" userId="9525cf11-7795-4ac4-b690-aa33f0d6ed1f" providerId="ADAL" clId="{66660FA7-B6EA-44E6-B0F0-5FE363482C07}" dt="2024-05-27T12:01:23.498" v="1575" actId="1076"/>
          <ac:spMkLst>
            <pc:docMk/>
            <pc:sldMk cId="367285731" sldId="1442"/>
            <ac:spMk id="34" creationId="{49EA304C-671D-2580-4149-66A5E96A0BCE}"/>
          </ac:spMkLst>
        </pc:spChg>
        <pc:spChg chg="mod">
          <ac:chgData name="Mikael TRONYO [Eurécia]" userId="9525cf11-7795-4ac4-b690-aa33f0d6ed1f" providerId="ADAL" clId="{66660FA7-B6EA-44E6-B0F0-5FE363482C07}" dt="2024-05-27T12:01:21.259" v="1574"/>
          <ac:spMkLst>
            <pc:docMk/>
            <pc:sldMk cId="367285731" sldId="1442"/>
            <ac:spMk id="36" creationId="{603567A1-D890-C56A-FE50-1F86DD795491}"/>
          </ac:spMkLst>
        </pc:spChg>
        <pc:spChg chg="mod">
          <ac:chgData name="Mikael TRONYO [Eurécia]" userId="9525cf11-7795-4ac4-b690-aa33f0d6ed1f" providerId="ADAL" clId="{66660FA7-B6EA-44E6-B0F0-5FE363482C07}" dt="2024-05-27T12:01:21.259" v="1574"/>
          <ac:spMkLst>
            <pc:docMk/>
            <pc:sldMk cId="367285731" sldId="1442"/>
            <ac:spMk id="37" creationId="{41205052-04E8-A7F5-F0CE-9ED62FB798B7}"/>
          </ac:spMkLst>
        </pc:spChg>
        <pc:spChg chg="mod">
          <ac:chgData name="Mikael TRONYO [Eurécia]" userId="9525cf11-7795-4ac4-b690-aa33f0d6ed1f" providerId="ADAL" clId="{66660FA7-B6EA-44E6-B0F0-5FE363482C07}" dt="2024-05-27T12:01:21.259" v="1574"/>
          <ac:spMkLst>
            <pc:docMk/>
            <pc:sldMk cId="367285731" sldId="1442"/>
            <ac:spMk id="38" creationId="{C4223A4A-BD96-1E1F-7F12-2E20E6CFCCD0}"/>
          </ac:spMkLst>
        </pc:spChg>
        <pc:spChg chg="mod">
          <ac:chgData name="Mikael TRONYO [Eurécia]" userId="9525cf11-7795-4ac4-b690-aa33f0d6ed1f" providerId="ADAL" clId="{66660FA7-B6EA-44E6-B0F0-5FE363482C07}" dt="2024-05-27T12:01:21.259" v="1574"/>
          <ac:spMkLst>
            <pc:docMk/>
            <pc:sldMk cId="367285731" sldId="1442"/>
            <ac:spMk id="39" creationId="{1680BC56-FC79-D280-E27D-F8FCC610F777}"/>
          </ac:spMkLst>
        </pc:spChg>
        <pc:spChg chg="add mod">
          <ac:chgData name="Mikael TRONYO [Eurécia]" userId="9525cf11-7795-4ac4-b690-aa33f0d6ed1f" providerId="ADAL" clId="{66660FA7-B6EA-44E6-B0F0-5FE363482C07}" dt="2024-05-27T12:01:34.829" v="1578" actId="1076"/>
          <ac:spMkLst>
            <pc:docMk/>
            <pc:sldMk cId="367285731" sldId="1442"/>
            <ac:spMk id="40" creationId="{CCBBD8DC-EA7F-E8FD-98EA-8B73145CAF72}"/>
          </ac:spMkLst>
        </pc:spChg>
        <pc:spChg chg="mod">
          <ac:chgData name="Mikael TRONYO [Eurécia]" userId="9525cf11-7795-4ac4-b690-aa33f0d6ed1f" providerId="ADAL" clId="{66660FA7-B6EA-44E6-B0F0-5FE363482C07}" dt="2024-05-27T12:01:21.259" v="1574"/>
          <ac:spMkLst>
            <pc:docMk/>
            <pc:sldMk cId="367285731" sldId="1442"/>
            <ac:spMk id="42" creationId="{8C79F14D-07D9-1BA9-02F8-DCFF5EFF620C}"/>
          </ac:spMkLst>
        </pc:spChg>
        <pc:spChg chg="mod">
          <ac:chgData name="Mikael TRONYO [Eurécia]" userId="9525cf11-7795-4ac4-b690-aa33f0d6ed1f" providerId="ADAL" clId="{66660FA7-B6EA-44E6-B0F0-5FE363482C07}" dt="2024-05-27T12:01:21.259" v="1574"/>
          <ac:spMkLst>
            <pc:docMk/>
            <pc:sldMk cId="367285731" sldId="1442"/>
            <ac:spMk id="43" creationId="{C312F880-D5E5-FA46-CD4B-A331C4AFC4DA}"/>
          </ac:spMkLst>
        </pc:spChg>
        <pc:spChg chg="mod">
          <ac:chgData name="Mikael TRONYO [Eurécia]" userId="9525cf11-7795-4ac4-b690-aa33f0d6ed1f" providerId="ADAL" clId="{66660FA7-B6EA-44E6-B0F0-5FE363482C07}" dt="2024-05-27T12:01:21.259" v="1574"/>
          <ac:spMkLst>
            <pc:docMk/>
            <pc:sldMk cId="367285731" sldId="1442"/>
            <ac:spMk id="44" creationId="{57AF4404-B85E-6C65-A8D8-A457FA3A06F4}"/>
          </ac:spMkLst>
        </pc:spChg>
        <pc:grpChg chg="add mod">
          <ac:chgData name="Mikael TRONYO [Eurécia]" userId="9525cf11-7795-4ac4-b690-aa33f0d6ed1f" providerId="ADAL" clId="{66660FA7-B6EA-44E6-B0F0-5FE363482C07}" dt="2024-05-27T12:01:42.597" v="1581" actId="1076"/>
          <ac:grpSpMkLst>
            <pc:docMk/>
            <pc:sldMk cId="367285731" sldId="1442"/>
            <ac:grpSpMk id="22" creationId="{F7BD34E6-3744-06C8-D02D-5B45284A1B08}"/>
          </ac:grpSpMkLst>
        </pc:grpChg>
        <pc:grpChg chg="add mod">
          <ac:chgData name="Mikael TRONYO [Eurécia]" userId="9525cf11-7795-4ac4-b690-aa33f0d6ed1f" providerId="ADAL" clId="{66660FA7-B6EA-44E6-B0F0-5FE363482C07}" dt="2024-05-27T12:01:34.829" v="1578" actId="1076"/>
          <ac:grpSpMkLst>
            <pc:docMk/>
            <pc:sldMk cId="367285731" sldId="1442"/>
            <ac:grpSpMk id="28" creationId="{C632EDBE-6842-7428-9797-D47C04092806}"/>
          </ac:grpSpMkLst>
        </pc:grpChg>
        <pc:grpChg chg="add mod">
          <ac:chgData name="Mikael TRONYO [Eurécia]" userId="9525cf11-7795-4ac4-b690-aa33f0d6ed1f" providerId="ADAL" clId="{66660FA7-B6EA-44E6-B0F0-5FE363482C07}" dt="2024-05-27T12:01:31.087" v="1577" actId="1076"/>
          <ac:grpSpMkLst>
            <pc:docMk/>
            <pc:sldMk cId="367285731" sldId="1442"/>
            <ac:grpSpMk id="35" creationId="{96F221A0-1ABE-F8C3-8567-A22AD186F542}"/>
          </ac:grpSpMkLst>
        </pc:grpChg>
        <pc:grpChg chg="add del mod">
          <ac:chgData name="Mikael TRONYO [Eurécia]" userId="9525cf11-7795-4ac4-b690-aa33f0d6ed1f" providerId="ADAL" clId="{66660FA7-B6EA-44E6-B0F0-5FE363482C07}" dt="2024-05-27T12:01:26.660" v="1576" actId="478"/>
          <ac:grpSpMkLst>
            <pc:docMk/>
            <pc:sldMk cId="367285731" sldId="1442"/>
            <ac:grpSpMk id="41" creationId="{B02E4DD2-B91F-1A7A-48DD-A8CADE74F5B1}"/>
          </ac:grpSpMkLst>
        </pc:grpChg>
        <pc:grpChg chg="add mod">
          <ac:chgData name="Mikael TRONYO [Eurécia]" userId="9525cf11-7795-4ac4-b690-aa33f0d6ed1f" providerId="ADAL" clId="{66660FA7-B6EA-44E6-B0F0-5FE363482C07}" dt="2024-05-27T12:29:20.964" v="1774" actId="164"/>
          <ac:grpSpMkLst>
            <pc:docMk/>
            <pc:sldMk cId="367285731" sldId="1442"/>
            <ac:grpSpMk id="45" creationId="{2602D57A-7CB9-BF17-1F06-984A5AFA839F}"/>
          </ac:grpSpMkLst>
        </pc:grpChg>
        <pc:picChg chg="mod">
          <ac:chgData name="Mikael TRONYO [Eurécia]" userId="9525cf11-7795-4ac4-b690-aa33f0d6ed1f" providerId="ADAL" clId="{66660FA7-B6EA-44E6-B0F0-5FE363482C07}" dt="2024-05-27T12:29:20.964" v="1774" actId="164"/>
          <ac:picMkLst>
            <pc:docMk/>
            <pc:sldMk cId="367285731" sldId="1442"/>
            <ac:picMk id="2" creationId="{11A263E3-2597-973E-8468-E2E3677E2045}"/>
          </ac:picMkLst>
        </pc:picChg>
        <pc:picChg chg="add del">
          <ac:chgData name="Mikael TRONYO [Eurécia]" userId="9525cf11-7795-4ac4-b690-aa33f0d6ed1f" providerId="ADAL" clId="{66660FA7-B6EA-44E6-B0F0-5FE363482C07}" dt="2024-05-27T11:47:28.355" v="1281" actId="22"/>
          <ac:picMkLst>
            <pc:docMk/>
            <pc:sldMk cId="367285731" sldId="1442"/>
            <ac:picMk id="11" creationId="{1C40538A-FD83-C2C5-D7C9-3E3828A03801}"/>
          </ac:picMkLst>
        </pc:picChg>
      </pc:sldChg>
      <pc:sldChg chg="addSp delSp modSp add mod">
        <pc:chgData name="Mikael TRONYO [Eurécia]" userId="9525cf11-7795-4ac4-b690-aa33f0d6ed1f" providerId="ADAL" clId="{66660FA7-B6EA-44E6-B0F0-5FE363482C07}" dt="2024-05-27T12:29:10.929" v="1773" actId="164"/>
        <pc:sldMkLst>
          <pc:docMk/>
          <pc:sldMk cId="2914201013" sldId="1443"/>
        </pc:sldMkLst>
        <pc:spChg chg="add mod">
          <ac:chgData name="Mikael TRONYO [Eurécia]" userId="9525cf11-7795-4ac4-b690-aa33f0d6ed1f" providerId="ADAL" clId="{66660FA7-B6EA-44E6-B0F0-5FE363482C07}" dt="2024-05-27T11:48:09.694" v="1303"/>
          <ac:spMkLst>
            <pc:docMk/>
            <pc:sldMk cId="2914201013" sldId="1443"/>
            <ac:spMk id="2" creationId="{1C1B7F52-35C1-9BD7-B126-F3EE6C0D5B52}"/>
          </ac:spMkLst>
        </pc:spChg>
        <pc:spChg chg="mod">
          <ac:chgData name="Mikael TRONYO [Eurécia]" userId="9525cf11-7795-4ac4-b690-aa33f0d6ed1f" providerId="ADAL" clId="{66660FA7-B6EA-44E6-B0F0-5FE363482C07}" dt="2024-05-27T11:41:38.307" v="1170" actId="108"/>
          <ac:spMkLst>
            <pc:docMk/>
            <pc:sldMk cId="2914201013" sldId="1443"/>
            <ac:spMk id="3" creationId="{06A43D7B-6D83-5D1E-0DFB-1C11719B942B}"/>
          </ac:spMkLst>
        </pc:spChg>
        <pc:spChg chg="add mod ord">
          <ac:chgData name="Mikael TRONYO [Eurécia]" userId="9525cf11-7795-4ac4-b690-aa33f0d6ed1f" providerId="ADAL" clId="{66660FA7-B6EA-44E6-B0F0-5FE363482C07}" dt="2024-05-27T12:29:10.929" v="1773" actId="164"/>
          <ac:spMkLst>
            <pc:docMk/>
            <pc:sldMk cId="2914201013" sldId="1443"/>
            <ac:spMk id="5" creationId="{291021F5-34D9-212F-8445-A379207F5246}"/>
          </ac:spMkLst>
        </pc:spChg>
        <pc:spChg chg="add mod ord">
          <ac:chgData name="Mikael TRONYO [Eurécia]" userId="9525cf11-7795-4ac4-b690-aa33f0d6ed1f" providerId="ADAL" clId="{66660FA7-B6EA-44E6-B0F0-5FE363482C07}" dt="2024-05-27T12:29:10.929" v="1773" actId="164"/>
          <ac:spMkLst>
            <pc:docMk/>
            <pc:sldMk cId="2914201013" sldId="1443"/>
            <ac:spMk id="6" creationId="{85782F91-1E0A-23D1-5588-5F62F09EAB67}"/>
          </ac:spMkLst>
        </pc:spChg>
        <pc:spChg chg="del mod">
          <ac:chgData name="Mikael TRONYO [Eurécia]" userId="9525cf11-7795-4ac4-b690-aa33f0d6ed1f" providerId="ADAL" clId="{66660FA7-B6EA-44E6-B0F0-5FE363482C07}" dt="2024-05-27T11:48:11.068" v="1305"/>
          <ac:spMkLst>
            <pc:docMk/>
            <pc:sldMk cId="2914201013" sldId="1443"/>
            <ac:spMk id="8" creationId="{127DDB55-04C2-16E7-206E-8DA2819BD8C4}"/>
          </ac:spMkLst>
        </pc:spChg>
        <pc:spChg chg="add mod">
          <ac:chgData name="Mikael TRONYO [Eurécia]" userId="9525cf11-7795-4ac4-b690-aa33f0d6ed1f" providerId="ADAL" clId="{66660FA7-B6EA-44E6-B0F0-5FE363482C07}" dt="2024-05-27T12:18:32.900" v="1608" actId="1076"/>
          <ac:spMkLst>
            <pc:docMk/>
            <pc:sldMk cId="2914201013" sldId="1443"/>
            <ac:spMk id="9" creationId="{38BAC173-7EF7-F8C1-DACA-A27FA71D74B5}"/>
          </ac:spMkLst>
        </pc:spChg>
        <pc:spChg chg="add mod">
          <ac:chgData name="Mikael TRONYO [Eurécia]" userId="9525cf11-7795-4ac4-b690-aa33f0d6ed1f" providerId="ADAL" clId="{66660FA7-B6EA-44E6-B0F0-5FE363482C07}" dt="2024-05-27T12:18:34.569" v="1610" actId="1076"/>
          <ac:spMkLst>
            <pc:docMk/>
            <pc:sldMk cId="2914201013" sldId="1443"/>
            <ac:spMk id="11" creationId="{8441D89A-9668-5A4A-61E8-607713C12F8A}"/>
          </ac:spMkLst>
        </pc:spChg>
        <pc:spChg chg="add mod">
          <ac:chgData name="Mikael TRONYO [Eurécia]" userId="9525cf11-7795-4ac4-b690-aa33f0d6ed1f" providerId="ADAL" clId="{66660FA7-B6EA-44E6-B0F0-5FE363482C07}" dt="2024-05-27T12:18:37.570" v="1613" actId="1076"/>
          <ac:spMkLst>
            <pc:docMk/>
            <pc:sldMk cId="2914201013" sldId="1443"/>
            <ac:spMk id="14" creationId="{FD57ED60-F46F-3077-5982-123BC84FF5CB}"/>
          </ac:spMkLst>
        </pc:spChg>
        <pc:spChg chg="mod">
          <ac:chgData name="Mikael TRONYO [Eurécia]" userId="9525cf11-7795-4ac4-b690-aa33f0d6ed1f" providerId="ADAL" clId="{66660FA7-B6EA-44E6-B0F0-5FE363482C07}" dt="2024-05-27T12:18:26.222" v="1603"/>
          <ac:spMkLst>
            <pc:docMk/>
            <pc:sldMk cId="2914201013" sldId="1443"/>
            <ac:spMk id="18" creationId="{3013832C-7512-1BA8-2531-C55ACE9CAF38}"/>
          </ac:spMkLst>
        </pc:spChg>
        <pc:spChg chg="mod">
          <ac:chgData name="Mikael TRONYO [Eurécia]" userId="9525cf11-7795-4ac4-b690-aa33f0d6ed1f" providerId="ADAL" clId="{66660FA7-B6EA-44E6-B0F0-5FE363482C07}" dt="2024-05-27T12:18:26.222" v="1603"/>
          <ac:spMkLst>
            <pc:docMk/>
            <pc:sldMk cId="2914201013" sldId="1443"/>
            <ac:spMk id="19" creationId="{C5F5978F-0A68-2B6C-2E78-A601B2016C42}"/>
          </ac:spMkLst>
        </pc:spChg>
        <pc:spChg chg="mod">
          <ac:chgData name="Mikael TRONYO [Eurécia]" userId="9525cf11-7795-4ac4-b690-aa33f0d6ed1f" providerId="ADAL" clId="{66660FA7-B6EA-44E6-B0F0-5FE363482C07}" dt="2024-05-27T12:18:26.222" v="1603"/>
          <ac:spMkLst>
            <pc:docMk/>
            <pc:sldMk cId="2914201013" sldId="1443"/>
            <ac:spMk id="20" creationId="{01CF38C5-ED2F-FE39-875B-692C5CFE9E47}"/>
          </ac:spMkLst>
        </pc:spChg>
        <pc:spChg chg="mod">
          <ac:chgData name="Mikael TRONYO [Eurécia]" userId="9525cf11-7795-4ac4-b690-aa33f0d6ed1f" providerId="ADAL" clId="{66660FA7-B6EA-44E6-B0F0-5FE363482C07}" dt="2024-05-27T12:18:26.222" v="1603"/>
          <ac:spMkLst>
            <pc:docMk/>
            <pc:sldMk cId="2914201013" sldId="1443"/>
            <ac:spMk id="21" creationId="{24355826-9624-DA51-3734-B624CE548117}"/>
          </ac:spMkLst>
        </pc:spChg>
        <pc:spChg chg="add mod">
          <ac:chgData name="Mikael TRONYO [Eurécia]" userId="9525cf11-7795-4ac4-b690-aa33f0d6ed1f" providerId="ADAL" clId="{66660FA7-B6EA-44E6-B0F0-5FE363482C07}" dt="2024-05-27T12:18:36.216" v="1612" actId="1076"/>
          <ac:spMkLst>
            <pc:docMk/>
            <pc:sldMk cId="2914201013" sldId="1443"/>
            <ac:spMk id="22" creationId="{07E10D65-F5B4-9DAE-5882-EF79F5292487}"/>
          </ac:spMkLst>
        </pc:spChg>
        <pc:spChg chg="add mod">
          <ac:chgData name="Mikael TRONYO [Eurécia]" userId="9525cf11-7795-4ac4-b690-aa33f0d6ed1f" providerId="ADAL" clId="{66660FA7-B6EA-44E6-B0F0-5FE363482C07}" dt="2024-05-27T12:18:33.661" v="1609" actId="1076"/>
          <ac:spMkLst>
            <pc:docMk/>
            <pc:sldMk cId="2914201013" sldId="1443"/>
            <ac:spMk id="23" creationId="{2C6352A3-D721-FC1E-59B9-062514BD79FA}"/>
          </ac:spMkLst>
        </pc:spChg>
        <pc:spChg chg="mod">
          <ac:chgData name="Mikael TRONYO [Eurécia]" userId="9525cf11-7795-4ac4-b690-aa33f0d6ed1f" providerId="ADAL" clId="{66660FA7-B6EA-44E6-B0F0-5FE363482C07}" dt="2024-05-27T12:18:26.222" v="1603"/>
          <ac:spMkLst>
            <pc:docMk/>
            <pc:sldMk cId="2914201013" sldId="1443"/>
            <ac:spMk id="25" creationId="{FD31DCE4-321F-3B6F-3EEF-5AA905AB0431}"/>
          </ac:spMkLst>
        </pc:spChg>
        <pc:spChg chg="mod">
          <ac:chgData name="Mikael TRONYO [Eurécia]" userId="9525cf11-7795-4ac4-b690-aa33f0d6ed1f" providerId="ADAL" clId="{66660FA7-B6EA-44E6-B0F0-5FE363482C07}" dt="2024-05-27T12:18:26.222" v="1603"/>
          <ac:spMkLst>
            <pc:docMk/>
            <pc:sldMk cId="2914201013" sldId="1443"/>
            <ac:spMk id="26" creationId="{80DE691F-3887-257B-DEB1-98BC858AFA99}"/>
          </ac:spMkLst>
        </pc:spChg>
        <pc:spChg chg="mod">
          <ac:chgData name="Mikael TRONYO [Eurécia]" userId="9525cf11-7795-4ac4-b690-aa33f0d6ed1f" providerId="ADAL" clId="{66660FA7-B6EA-44E6-B0F0-5FE363482C07}" dt="2024-05-27T12:18:26.222" v="1603"/>
          <ac:spMkLst>
            <pc:docMk/>
            <pc:sldMk cId="2914201013" sldId="1443"/>
            <ac:spMk id="27" creationId="{7AA12361-8942-C489-CF6A-F3575B546A92}"/>
          </ac:spMkLst>
        </pc:spChg>
        <pc:spChg chg="mod">
          <ac:chgData name="Mikael TRONYO [Eurécia]" userId="9525cf11-7795-4ac4-b690-aa33f0d6ed1f" providerId="ADAL" clId="{66660FA7-B6EA-44E6-B0F0-5FE363482C07}" dt="2024-05-27T12:18:26.222" v="1603"/>
          <ac:spMkLst>
            <pc:docMk/>
            <pc:sldMk cId="2914201013" sldId="1443"/>
            <ac:spMk id="29" creationId="{47D87BAA-EF4F-3615-2152-276C58F7465C}"/>
          </ac:spMkLst>
        </pc:spChg>
        <pc:spChg chg="mod">
          <ac:chgData name="Mikael TRONYO [Eurécia]" userId="9525cf11-7795-4ac4-b690-aa33f0d6ed1f" providerId="ADAL" clId="{66660FA7-B6EA-44E6-B0F0-5FE363482C07}" dt="2024-05-27T12:18:26.222" v="1603"/>
          <ac:spMkLst>
            <pc:docMk/>
            <pc:sldMk cId="2914201013" sldId="1443"/>
            <ac:spMk id="30" creationId="{E9A7C323-A6F3-5AEB-BC4F-2443DB8F21FC}"/>
          </ac:spMkLst>
        </pc:spChg>
        <pc:spChg chg="mod">
          <ac:chgData name="Mikael TRONYO [Eurécia]" userId="9525cf11-7795-4ac4-b690-aa33f0d6ed1f" providerId="ADAL" clId="{66660FA7-B6EA-44E6-B0F0-5FE363482C07}" dt="2024-05-27T12:18:26.222" v="1603"/>
          <ac:spMkLst>
            <pc:docMk/>
            <pc:sldMk cId="2914201013" sldId="1443"/>
            <ac:spMk id="31" creationId="{E3A89DFD-F912-4EC4-0902-F751E7245FA7}"/>
          </ac:spMkLst>
        </pc:spChg>
        <pc:spChg chg="mod">
          <ac:chgData name="Mikael TRONYO [Eurécia]" userId="9525cf11-7795-4ac4-b690-aa33f0d6ed1f" providerId="ADAL" clId="{66660FA7-B6EA-44E6-B0F0-5FE363482C07}" dt="2024-05-27T12:18:26.222" v="1603"/>
          <ac:spMkLst>
            <pc:docMk/>
            <pc:sldMk cId="2914201013" sldId="1443"/>
            <ac:spMk id="32" creationId="{5F77BBE5-2474-AA39-3DED-C91A2A273941}"/>
          </ac:spMkLst>
        </pc:spChg>
        <pc:grpChg chg="mod">
          <ac:chgData name="Mikael TRONYO [Eurécia]" userId="9525cf11-7795-4ac4-b690-aa33f0d6ed1f" providerId="ADAL" clId="{66660FA7-B6EA-44E6-B0F0-5FE363482C07}" dt="2024-05-27T12:29:10.929" v="1773" actId="164"/>
          <ac:grpSpMkLst>
            <pc:docMk/>
            <pc:sldMk cId="2914201013" sldId="1443"/>
            <ac:grpSpMk id="16" creationId="{76A69587-33C0-0E49-FD8F-3DAE810AD364}"/>
          </ac:grpSpMkLst>
        </pc:grpChg>
        <pc:grpChg chg="add mod">
          <ac:chgData name="Mikael TRONYO [Eurécia]" userId="9525cf11-7795-4ac4-b690-aa33f0d6ed1f" providerId="ADAL" clId="{66660FA7-B6EA-44E6-B0F0-5FE363482C07}" dt="2024-05-27T12:18:38.980" v="1614" actId="1076"/>
          <ac:grpSpMkLst>
            <pc:docMk/>
            <pc:sldMk cId="2914201013" sldId="1443"/>
            <ac:grpSpMk id="17" creationId="{04C745ED-F0A0-5FB7-C57B-6EFAC4880262}"/>
          </ac:grpSpMkLst>
        </pc:grpChg>
        <pc:grpChg chg="add del mod">
          <ac:chgData name="Mikael TRONYO [Eurécia]" userId="9525cf11-7795-4ac4-b690-aa33f0d6ed1f" providerId="ADAL" clId="{66660FA7-B6EA-44E6-B0F0-5FE363482C07}" dt="2024-05-27T12:18:30.983" v="1606" actId="478"/>
          <ac:grpSpMkLst>
            <pc:docMk/>
            <pc:sldMk cId="2914201013" sldId="1443"/>
            <ac:grpSpMk id="24" creationId="{5BE0FD0B-3D64-0CD0-8F6D-D42C6A11C687}"/>
          </ac:grpSpMkLst>
        </pc:grpChg>
        <pc:grpChg chg="add mod">
          <ac:chgData name="Mikael TRONYO [Eurécia]" userId="9525cf11-7795-4ac4-b690-aa33f0d6ed1f" providerId="ADAL" clId="{66660FA7-B6EA-44E6-B0F0-5FE363482C07}" dt="2024-05-27T12:18:32.038" v="1607" actId="1076"/>
          <ac:grpSpMkLst>
            <pc:docMk/>
            <pc:sldMk cId="2914201013" sldId="1443"/>
            <ac:grpSpMk id="28" creationId="{FADED57E-6B22-242C-FEC1-14CD8642F0FC}"/>
          </ac:grpSpMkLst>
        </pc:grpChg>
        <pc:grpChg chg="add mod">
          <ac:chgData name="Mikael TRONYO [Eurécia]" userId="9525cf11-7795-4ac4-b690-aa33f0d6ed1f" providerId="ADAL" clId="{66660FA7-B6EA-44E6-B0F0-5FE363482C07}" dt="2024-05-27T12:29:10.929" v="1773" actId="164"/>
          <ac:grpSpMkLst>
            <pc:docMk/>
            <pc:sldMk cId="2914201013" sldId="1443"/>
            <ac:grpSpMk id="33" creationId="{C8EC24BB-D3C7-5E16-F56E-15A7F0948723}"/>
          </ac:grpSpMkLst>
        </pc:grpChg>
        <pc:picChg chg="mod">
          <ac:chgData name="Mikael TRONYO [Eurécia]" userId="9525cf11-7795-4ac4-b690-aa33f0d6ed1f" providerId="ADAL" clId="{66660FA7-B6EA-44E6-B0F0-5FE363482C07}" dt="2024-05-27T12:28:08.026" v="1762" actId="108"/>
          <ac:picMkLst>
            <pc:docMk/>
            <pc:sldMk cId="2914201013" sldId="1443"/>
            <ac:picMk id="7" creationId="{54BCACB1-E539-DF26-CFD7-086726D566F2}"/>
          </ac:picMkLst>
        </pc:picChg>
        <pc:picChg chg="mod">
          <ac:chgData name="Mikael TRONYO [Eurécia]" userId="9525cf11-7795-4ac4-b690-aa33f0d6ed1f" providerId="ADAL" clId="{66660FA7-B6EA-44E6-B0F0-5FE363482C07}" dt="2024-05-27T12:28:08.026" v="1762" actId="108"/>
          <ac:picMkLst>
            <pc:docMk/>
            <pc:sldMk cId="2914201013" sldId="1443"/>
            <ac:picMk id="10" creationId="{28A9B701-BC3E-3814-B294-CB0E12240EA1}"/>
          </ac:picMkLst>
        </pc:picChg>
        <pc:picChg chg="mod">
          <ac:chgData name="Mikael TRONYO [Eurécia]" userId="9525cf11-7795-4ac4-b690-aa33f0d6ed1f" providerId="ADAL" clId="{66660FA7-B6EA-44E6-B0F0-5FE363482C07}" dt="2024-05-27T12:28:08.026" v="1762" actId="108"/>
          <ac:picMkLst>
            <pc:docMk/>
            <pc:sldMk cId="2914201013" sldId="1443"/>
            <ac:picMk id="12" creationId="{9C794359-A4A1-DA4A-73E2-B6D21E085CB9}"/>
          </ac:picMkLst>
        </pc:picChg>
        <pc:picChg chg="mod">
          <ac:chgData name="Mikael TRONYO [Eurécia]" userId="9525cf11-7795-4ac4-b690-aa33f0d6ed1f" providerId="ADAL" clId="{66660FA7-B6EA-44E6-B0F0-5FE363482C07}" dt="2024-05-27T12:28:08.026" v="1762" actId="108"/>
          <ac:picMkLst>
            <pc:docMk/>
            <pc:sldMk cId="2914201013" sldId="1443"/>
            <ac:picMk id="13" creationId="{643F9CDE-55E0-3727-992A-65B859D20577}"/>
          </ac:picMkLst>
        </pc:picChg>
        <pc:picChg chg="mod">
          <ac:chgData name="Mikael TRONYO [Eurécia]" userId="9525cf11-7795-4ac4-b690-aa33f0d6ed1f" providerId="ADAL" clId="{66660FA7-B6EA-44E6-B0F0-5FE363482C07}" dt="2024-05-27T12:28:08.026" v="1762" actId="108"/>
          <ac:picMkLst>
            <pc:docMk/>
            <pc:sldMk cId="2914201013" sldId="1443"/>
            <ac:picMk id="15" creationId="{BAE19669-C824-E48B-CD72-6BAFF4891950}"/>
          </ac:picMkLst>
        </pc:picChg>
      </pc:sldChg>
      <pc:sldChg chg="addSp delSp modSp add mod">
        <pc:chgData name="Mikael TRONYO [Eurécia]" userId="9525cf11-7795-4ac4-b690-aa33f0d6ed1f" providerId="ADAL" clId="{66660FA7-B6EA-44E6-B0F0-5FE363482C07}" dt="2024-05-27T12:28:09.644" v="1763" actId="108"/>
        <pc:sldMkLst>
          <pc:docMk/>
          <pc:sldMk cId="3570943691" sldId="1444"/>
        </pc:sldMkLst>
        <pc:spChg chg="mod">
          <ac:chgData name="Mikael TRONYO [Eurécia]" userId="9525cf11-7795-4ac4-b690-aa33f0d6ed1f" providerId="ADAL" clId="{66660FA7-B6EA-44E6-B0F0-5FE363482C07}" dt="2024-05-27T11:41:41.214" v="1171" actId="108"/>
          <ac:spMkLst>
            <pc:docMk/>
            <pc:sldMk cId="3570943691" sldId="1444"/>
            <ac:spMk id="3" creationId="{06A43D7B-6D83-5D1E-0DFB-1C11719B942B}"/>
          </ac:spMkLst>
        </pc:spChg>
        <pc:spChg chg="del mod">
          <ac:chgData name="Mikael TRONYO [Eurécia]" userId="9525cf11-7795-4ac4-b690-aa33f0d6ed1f" providerId="ADAL" clId="{66660FA7-B6EA-44E6-B0F0-5FE363482C07}" dt="2024-05-27T11:48:40.379" v="1318"/>
          <ac:spMkLst>
            <pc:docMk/>
            <pc:sldMk cId="3570943691" sldId="1444"/>
            <ac:spMk id="8" creationId="{127DDB55-04C2-16E7-206E-8DA2819BD8C4}"/>
          </ac:spMkLst>
        </pc:spChg>
        <pc:spChg chg="add mod">
          <ac:chgData name="Mikael TRONYO [Eurécia]" userId="9525cf11-7795-4ac4-b690-aa33f0d6ed1f" providerId="ADAL" clId="{66660FA7-B6EA-44E6-B0F0-5FE363482C07}" dt="2024-05-27T11:47:34.623" v="1284"/>
          <ac:spMkLst>
            <pc:docMk/>
            <pc:sldMk cId="3570943691" sldId="1444"/>
            <ac:spMk id="9" creationId="{E789EEBF-3C6A-E9BD-9331-D3A63BB6033F}"/>
          </ac:spMkLst>
        </pc:spChg>
        <pc:spChg chg="add del">
          <ac:chgData name="Mikael TRONYO [Eurécia]" userId="9525cf11-7795-4ac4-b690-aa33f0d6ed1f" providerId="ADAL" clId="{66660FA7-B6EA-44E6-B0F0-5FE363482C07}" dt="2024-05-27T11:48:16.369" v="1308" actId="22"/>
          <ac:spMkLst>
            <pc:docMk/>
            <pc:sldMk cId="3570943691" sldId="1444"/>
            <ac:spMk id="11" creationId="{2AE38B1E-F0D7-8890-C9D4-0276764058B9}"/>
          </ac:spMkLst>
        </pc:spChg>
        <pc:spChg chg="add mod">
          <ac:chgData name="Mikael TRONYO [Eurécia]" userId="9525cf11-7795-4ac4-b690-aa33f0d6ed1f" providerId="ADAL" clId="{66660FA7-B6EA-44E6-B0F0-5FE363482C07}" dt="2024-05-27T11:48:34.165" v="1315" actId="5793"/>
          <ac:spMkLst>
            <pc:docMk/>
            <pc:sldMk cId="3570943691" sldId="1444"/>
            <ac:spMk id="12" creationId="{7076FC73-E45B-488C-D591-A0CC4B844120}"/>
          </ac:spMkLst>
        </pc:spChg>
        <pc:spChg chg="add mod ord">
          <ac:chgData name="Mikael TRONYO [Eurécia]" userId="9525cf11-7795-4ac4-b690-aa33f0d6ed1f" providerId="ADAL" clId="{66660FA7-B6EA-44E6-B0F0-5FE363482C07}" dt="2024-05-27T12:20:38.401" v="1643" actId="164"/>
          <ac:spMkLst>
            <pc:docMk/>
            <pc:sldMk cId="3570943691" sldId="1444"/>
            <ac:spMk id="15" creationId="{F1A472A5-8308-87FA-3604-D81E79640974}"/>
          </ac:spMkLst>
        </pc:spChg>
        <pc:spChg chg="add mod ord">
          <ac:chgData name="Mikael TRONYO [Eurécia]" userId="9525cf11-7795-4ac4-b690-aa33f0d6ed1f" providerId="ADAL" clId="{66660FA7-B6EA-44E6-B0F0-5FE363482C07}" dt="2024-05-27T12:20:18.749" v="1641" actId="1076"/>
          <ac:spMkLst>
            <pc:docMk/>
            <pc:sldMk cId="3570943691" sldId="1444"/>
            <ac:spMk id="16" creationId="{240CEDCB-4822-4EE2-BA7C-71354124B512}"/>
          </ac:spMkLst>
        </pc:spChg>
        <pc:spChg chg="add mod ord">
          <ac:chgData name="Mikael TRONYO [Eurécia]" userId="9525cf11-7795-4ac4-b690-aa33f0d6ed1f" providerId="ADAL" clId="{66660FA7-B6EA-44E6-B0F0-5FE363482C07}" dt="2024-05-27T12:20:38.401" v="1643" actId="164"/>
          <ac:spMkLst>
            <pc:docMk/>
            <pc:sldMk cId="3570943691" sldId="1444"/>
            <ac:spMk id="17" creationId="{05FA1DBC-82C1-4832-14EB-7C2E03C3B8D7}"/>
          </ac:spMkLst>
        </pc:spChg>
        <pc:grpChg chg="mod">
          <ac:chgData name="Mikael TRONYO [Eurécia]" userId="9525cf11-7795-4ac4-b690-aa33f0d6ed1f" providerId="ADAL" clId="{66660FA7-B6EA-44E6-B0F0-5FE363482C07}" dt="2024-05-27T12:20:38.401" v="1643" actId="164"/>
          <ac:grpSpMkLst>
            <pc:docMk/>
            <pc:sldMk cId="3570943691" sldId="1444"/>
            <ac:grpSpMk id="7" creationId="{EA718A11-4C9A-FC45-9988-C3D0C928F048}"/>
          </ac:grpSpMkLst>
        </pc:grpChg>
        <pc:grpChg chg="add mod">
          <ac:chgData name="Mikael TRONYO [Eurécia]" userId="9525cf11-7795-4ac4-b690-aa33f0d6ed1f" providerId="ADAL" clId="{66660FA7-B6EA-44E6-B0F0-5FE363482C07}" dt="2024-05-27T12:20:38.401" v="1643" actId="164"/>
          <ac:grpSpMkLst>
            <pc:docMk/>
            <pc:sldMk cId="3570943691" sldId="1444"/>
            <ac:grpSpMk id="18" creationId="{900ED64E-96A3-CC1C-DC90-81B43D6B00A4}"/>
          </ac:grpSpMkLst>
        </pc:grpChg>
        <pc:picChg chg="mod">
          <ac:chgData name="Mikael TRONYO [Eurécia]" userId="9525cf11-7795-4ac4-b690-aa33f0d6ed1f" providerId="ADAL" clId="{66660FA7-B6EA-44E6-B0F0-5FE363482C07}" dt="2024-05-27T12:28:09.644" v="1763" actId="108"/>
          <ac:picMkLst>
            <pc:docMk/>
            <pc:sldMk cId="3570943691" sldId="1444"/>
            <ac:picMk id="2" creationId="{A5328E7A-F360-01DC-6649-E287189E55A2}"/>
          </ac:picMkLst>
        </pc:picChg>
        <pc:picChg chg="mod">
          <ac:chgData name="Mikael TRONYO [Eurécia]" userId="9525cf11-7795-4ac4-b690-aa33f0d6ed1f" providerId="ADAL" clId="{66660FA7-B6EA-44E6-B0F0-5FE363482C07}" dt="2024-05-27T12:28:09.644" v="1763" actId="108"/>
          <ac:picMkLst>
            <pc:docMk/>
            <pc:sldMk cId="3570943691" sldId="1444"/>
            <ac:picMk id="5" creationId="{B3A365EC-8E65-C617-B28B-411B8E054DC2}"/>
          </ac:picMkLst>
        </pc:picChg>
        <pc:picChg chg="mod">
          <ac:chgData name="Mikael TRONYO [Eurécia]" userId="9525cf11-7795-4ac4-b690-aa33f0d6ed1f" providerId="ADAL" clId="{66660FA7-B6EA-44E6-B0F0-5FE363482C07}" dt="2024-05-27T12:28:09.644" v="1763" actId="108"/>
          <ac:picMkLst>
            <pc:docMk/>
            <pc:sldMk cId="3570943691" sldId="1444"/>
            <ac:picMk id="6" creationId="{676E82F9-D53F-70FE-A416-72A9D4DFEB4C}"/>
          </ac:picMkLst>
        </pc:picChg>
        <pc:picChg chg="del">
          <ac:chgData name="Mikael TRONYO [Eurécia]" userId="9525cf11-7795-4ac4-b690-aa33f0d6ed1f" providerId="ADAL" clId="{66660FA7-B6EA-44E6-B0F0-5FE363482C07}" dt="2024-05-27T11:48:14.471" v="1306" actId="478"/>
          <ac:picMkLst>
            <pc:docMk/>
            <pc:sldMk cId="3570943691" sldId="1444"/>
            <ac:picMk id="14" creationId="{0F2D59C1-2621-F683-563F-F4B85C5A27EF}"/>
          </ac:picMkLst>
        </pc:picChg>
      </pc:sldChg>
      <pc:sldChg chg="add del">
        <pc:chgData name="Mikael TRONYO [Eurécia]" userId="9525cf11-7795-4ac4-b690-aa33f0d6ed1f" providerId="ADAL" clId="{66660FA7-B6EA-44E6-B0F0-5FE363482C07}" dt="2024-05-27T12:20:54.157" v="1646"/>
        <pc:sldMkLst>
          <pc:docMk/>
          <pc:sldMk cId="372612337" sldId="1445"/>
        </pc:sldMkLst>
      </pc:sldChg>
      <pc:sldChg chg="addSp delSp modSp add del mod">
        <pc:chgData name="Mikael TRONYO [Eurécia]" userId="9525cf11-7795-4ac4-b690-aa33f0d6ed1f" providerId="ADAL" clId="{66660FA7-B6EA-44E6-B0F0-5FE363482C07}" dt="2024-05-27T12:28:11.210" v="1764" actId="108"/>
        <pc:sldMkLst>
          <pc:docMk/>
          <pc:sldMk cId="2760870414" sldId="1445"/>
        </pc:sldMkLst>
        <pc:spChg chg="add mod">
          <ac:chgData name="Mikael TRONYO [Eurécia]" userId="9525cf11-7795-4ac4-b690-aa33f0d6ed1f" providerId="ADAL" clId="{66660FA7-B6EA-44E6-B0F0-5FE363482C07}" dt="2024-05-27T11:48:56.011" v="1326" actId="6549"/>
          <ac:spMkLst>
            <pc:docMk/>
            <pc:sldMk cId="2760870414" sldId="1445"/>
            <ac:spMk id="2" creationId="{123B8CC8-D6F0-F011-EBA7-75027C2E0D49}"/>
          </ac:spMkLst>
        </pc:spChg>
        <pc:spChg chg="mod">
          <ac:chgData name="Mikael TRONYO [Eurécia]" userId="9525cf11-7795-4ac4-b690-aa33f0d6ed1f" providerId="ADAL" clId="{66660FA7-B6EA-44E6-B0F0-5FE363482C07}" dt="2024-05-27T11:41:44.153" v="1172" actId="108"/>
          <ac:spMkLst>
            <pc:docMk/>
            <pc:sldMk cId="2760870414" sldId="1445"/>
            <ac:spMk id="3" creationId="{06A43D7B-6D83-5D1E-0DFB-1C11719B942B}"/>
          </ac:spMkLst>
        </pc:spChg>
        <pc:spChg chg="add mod ord">
          <ac:chgData name="Mikael TRONYO [Eurécia]" userId="9525cf11-7795-4ac4-b690-aa33f0d6ed1f" providerId="ADAL" clId="{66660FA7-B6EA-44E6-B0F0-5FE363482C07}" dt="2024-05-27T12:21:56.086" v="1665" actId="171"/>
          <ac:spMkLst>
            <pc:docMk/>
            <pc:sldMk cId="2760870414" sldId="1445"/>
            <ac:spMk id="5" creationId="{27260CF5-D0F4-69E4-B73C-7302CB65112E}"/>
          </ac:spMkLst>
        </pc:spChg>
        <pc:spChg chg="add mod">
          <ac:chgData name="Mikael TRONYO [Eurécia]" userId="9525cf11-7795-4ac4-b690-aa33f0d6ed1f" providerId="ADAL" clId="{66660FA7-B6EA-44E6-B0F0-5FE363482C07}" dt="2024-05-27T12:21:48.576" v="1658" actId="207"/>
          <ac:spMkLst>
            <pc:docMk/>
            <pc:sldMk cId="2760870414" sldId="1445"/>
            <ac:spMk id="6" creationId="{07F05CC1-FC52-2897-6250-F39400A00A12}"/>
          </ac:spMkLst>
        </pc:spChg>
        <pc:spChg chg="add mod">
          <ac:chgData name="Mikael TRONYO [Eurécia]" userId="9525cf11-7795-4ac4-b690-aa33f0d6ed1f" providerId="ADAL" clId="{66660FA7-B6EA-44E6-B0F0-5FE363482C07}" dt="2024-05-27T12:21:52.620" v="1659" actId="207"/>
          <ac:spMkLst>
            <pc:docMk/>
            <pc:sldMk cId="2760870414" sldId="1445"/>
            <ac:spMk id="7" creationId="{45819A8D-CD5B-6B74-AAB6-970F85203FEA}"/>
          </ac:spMkLst>
        </pc:spChg>
        <pc:spChg chg="del mod">
          <ac:chgData name="Mikael TRONYO [Eurécia]" userId="9525cf11-7795-4ac4-b690-aa33f0d6ed1f" providerId="ADAL" clId="{66660FA7-B6EA-44E6-B0F0-5FE363482C07}" dt="2024-05-27T11:48:52.509" v="1325"/>
          <ac:spMkLst>
            <pc:docMk/>
            <pc:sldMk cId="2760870414" sldId="1445"/>
            <ac:spMk id="8" creationId="{127DDB55-04C2-16E7-206E-8DA2819BD8C4}"/>
          </ac:spMkLst>
        </pc:spChg>
        <pc:spChg chg="add mod">
          <ac:chgData name="Mikael TRONYO [Eurécia]" userId="9525cf11-7795-4ac4-b690-aa33f0d6ed1f" providerId="ADAL" clId="{66660FA7-B6EA-44E6-B0F0-5FE363482C07}" dt="2024-05-27T12:22:07.493" v="1667" actId="1076"/>
          <ac:spMkLst>
            <pc:docMk/>
            <pc:sldMk cId="2760870414" sldId="1445"/>
            <ac:spMk id="9" creationId="{E7E9BEAA-4EA0-A9EE-E925-CA29206D62BE}"/>
          </ac:spMkLst>
        </pc:spChg>
        <pc:spChg chg="add mod">
          <ac:chgData name="Mikael TRONYO [Eurécia]" userId="9525cf11-7795-4ac4-b690-aa33f0d6ed1f" providerId="ADAL" clId="{66660FA7-B6EA-44E6-B0F0-5FE363482C07}" dt="2024-05-27T12:22:07.493" v="1667" actId="1076"/>
          <ac:spMkLst>
            <pc:docMk/>
            <pc:sldMk cId="2760870414" sldId="1445"/>
            <ac:spMk id="15" creationId="{6E2AF1C7-D8E1-0020-24EE-74A1DFA6CCE0}"/>
          </ac:spMkLst>
        </pc:spChg>
        <pc:spChg chg="add mod">
          <ac:chgData name="Mikael TRONYO [Eurécia]" userId="9525cf11-7795-4ac4-b690-aa33f0d6ed1f" providerId="ADAL" clId="{66660FA7-B6EA-44E6-B0F0-5FE363482C07}" dt="2024-05-27T12:22:07.493" v="1667" actId="1076"/>
          <ac:spMkLst>
            <pc:docMk/>
            <pc:sldMk cId="2760870414" sldId="1445"/>
            <ac:spMk id="16" creationId="{5032B512-C50E-A980-DFE4-D194AA101763}"/>
          </ac:spMkLst>
        </pc:spChg>
        <pc:picChg chg="del">
          <ac:chgData name="Mikael TRONYO [Eurécia]" userId="9525cf11-7795-4ac4-b690-aa33f0d6ed1f" providerId="ADAL" clId="{66660FA7-B6EA-44E6-B0F0-5FE363482C07}" dt="2024-05-27T11:48:52.508" v="1323" actId="478"/>
          <ac:picMkLst>
            <pc:docMk/>
            <pc:sldMk cId="2760870414" sldId="1445"/>
            <ac:picMk id="10" creationId="{50244888-26B0-24AF-665E-F62C076ADDA7}"/>
          </ac:picMkLst>
        </pc:picChg>
        <pc:picChg chg="mod">
          <ac:chgData name="Mikael TRONYO [Eurécia]" userId="9525cf11-7795-4ac4-b690-aa33f0d6ed1f" providerId="ADAL" clId="{66660FA7-B6EA-44E6-B0F0-5FE363482C07}" dt="2024-05-27T12:28:11.210" v="1764" actId="108"/>
          <ac:picMkLst>
            <pc:docMk/>
            <pc:sldMk cId="2760870414" sldId="1445"/>
            <ac:picMk id="11" creationId="{C7AC20A8-C9DB-89B4-660A-D4F284BCA3FF}"/>
          </ac:picMkLst>
        </pc:picChg>
        <pc:picChg chg="mod">
          <ac:chgData name="Mikael TRONYO [Eurécia]" userId="9525cf11-7795-4ac4-b690-aa33f0d6ed1f" providerId="ADAL" clId="{66660FA7-B6EA-44E6-B0F0-5FE363482C07}" dt="2024-05-27T12:28:11.210" v="1764" actId="108"/>
          <ac:picMkLst>
            <pc:docMk/>
            <pc:sldMk cId="2760870414" sldId="1445"/>
            <ac:picMk id="12" creationId="{676E82F9-D53F-70FE-A416-72A9D4DFEB4C}"/>
          </ac:picMkLst>
        </pc:picChg>
        <pc:picChg chg="mod">
          <ac:chgData name="Mikael TRONYO [Eurécia]" userId="9525cf11-7795-4ac4-b690-aa33f0d6ed1f" providerId="ADAL" clId="{66660FA7-B6EA-44E6-B0F0-5FE363482C07}" dt="2024-05-27T12:28:11.210" v="1764" actId="108"/>
          <ac:picMkLst>
            <pc:docMk/>
            <pc:sldMk cId="2760870414" sldId="1445"/>
            <ac:picMk id="13" creationId="{B3A365EC-8E65-C617-B28B-411B8E054DC2}"/>
          </ac:picMkLst>
        </pc:picChg>
      </pc:sldChg>
      <pc:sldChg chg="addSp delSp modSp add mod">
        <pc:chgData name="Mikael TRONYO [Eurécia]" userId="9525cf11-7795-4ac4-b690-aa33f0d6ed1f" providerId="ADAL" clId="{66660FA7-B6EA-44E6-B0F0-5FE363482C07}" dt="2024-05-27T12:28:49.070" v="1772" actId="164"/>
        <pc:sldMkLst>
          <pc:docMk/>
          <pc:sldMk cId="2269236199" sldId="1446"/>
        </pc:sldMkLst>
        <pc:spChg chg="mod">
          <ac:chgData name="Mikael TRONYO [Eurécia]" userId="9525cf11-7795-4ac4-b690-aa33f0d6ed1f" providerId="ADAL" clId="{66660FA7-B6EA-44E6-B0F0-5FE363482C07}" dt="2024-05-27T12:23:49.907" v="1697" actId="1076"/>
          <ac:spMkLst>
            <pc:docMk/>
            <pc:sldMk cId="2269236199" sldId="1446"/>
            <ac:spMk id="3" creationId="{06A43D7B-6D83-5D1E-0DFB-1C11719B942B}"/>
          </ac:spMkLst>
        </pc:spChg>
        <pc:spChg chg="mod">
          <ac:chgData name="Mikael TRONYO [Eurécia]" userId="9525cf11-7795-4ac4-b690-aa33f0d6ed1f" providerId="ADAL" clId="{66660FA7-B6EA-44E6-B0F0-5FE363482C07}" dt="2024-05-27T11:42:19.880" v="1180" actId="108"/>
          <ac:spMkLst>
            <pc:docMk/>
            <pc:sldMk cId="2269236199" sldId="1446"/>
            <ac:spMk id="4" creationId="{90A438DC-811C-961D-F9DD-B6FEB9763FC2}"/>
          </ac:spMkLst>
        </pc:spChg>
        <pc:spChg chg="add mod">
          <ac:chgData name="Mikael TRONYO [Eurécia]" userId="9525cf11-7795-4ac4-b690-aa33f0d6ed1f" providerId="ADAL" clId="{66660FA7-B6EA-44E6-B0F0-5FE363482C07}" dt="2024-05-27T12:23:03.736" v="1680" actId="1076"/>
          <ac:spMkLst>
            <pc:docMk/>
            <pc:sldMk cId="2269236199" sldId="1446"/>
            <ac:spMk id="5" creationId="{CA115F12-35ED-B48E-0B2B-51FB5230A453}"/>
          </ac:spMkLst>
        </pc:spChg>
        <pc:spChg chg="add mod ord">
          <ac:chgData name="Mikael TRONYO [Eurécia]" userId="9525cf11-7795-4ac4-b690-aa33f0d6ed1f" providerId="ADAL" clId="{66660FA7-B6EA-44E6-B0F0-5FE363482C07}" dt="2024-05-27T12:28:49.070" v="1772" actId="164"/>
          <ac:spMkLst>
            <pc:docMk/>
            <pc:sldMk cId="2269236199" sldId="1446"/>
            <ac:spMk id="6" creationId="{1F276AD3-E0F2-1834-E0AD-9E07C9D7C352}"/>
          </ac:spMkLst>
        </pc:spChg>
        <pc:spChg chg="del mod">
          <ac:chgData name="Mikael TRONYO [Eurécia]" userId="9525cf11-7795-4ac4-b690-aa33f0d6ed1f" providerId="ADAL" clId="{66660FA7-B6EA-44E6-B0F0-5FE363482C07}" dt="2024-05-27T11:49:26.051" v="1331"/>
          <ac:spMkLst>
            <pc:docMk/>
            <pc:sldMk cId="2269236199" sldId="1446"/>
            <ac:spMk id="8" creationId="{127DDB55-04C2-16E7-206E-8DA2819BD8C4}"/>
          </ac:spMkLst>
        </pc:spChg>
        <pc:spChg chg="add mod ord">
          <ac:chgData name="Mikael TRONYO [Eurécia]" userId="9525cf11-7795-4ac4-b690-aa33f0d6ed1f" providerId="ADAL" clId="{66660FA7-B6EA-44E6-B0F0-5FE363482C07}" dt="2024-05-27T12:28:49.070" v="1772" actId="164"/>
          <ac:spMkLst>
            <pc:docMk/>
            <pc:sldMk cId="2269236199" sldId="1446"/>
            <ac:spMk id="10" creationId="{4801298B-CFB5-5DC6-ED28-2C7D5CCD37E0}"/>
          </ac:spMkLst>
        </pc:spChg>
        <pc:spChg chg="add mod">
          <ac:chgData name="Mikael TRONYO [Eurécia]" userId="9525cf11-7795-4ac4-b690-aa33f0d6ed1f" providerId="ADAL" clId="{66660FA7-B6EA-44E6-B0F0-5FE363482C07}" dt="2024-05-27T12:22:47.011" v="1676" actId="1076"/>
          <ac:spMkLst>
            <pc:docMk/>
            <pc:sldMk cId="2269236199" sldId="1446"/>
            <ac:spMk id="11" creationId="{82F87932-9833-B948-A92B-DF5E3E663C47}"/>
          </ac:spMkLst>
        </pc:spChg>
        <pc:spChg chg="add mod">
          <ac:chgData name="Mikael TRONYO [Eurécia]" userId="9525cf11-7795-4ac4-b690-aa33f0d6ed1f" providerId="ADAL" clId="{66660FA7-B6EA-44E6-B0F0-5FE363482C07}" dt="2024-05-27T12:23:23.722" v="1687" actId="1076"/>
          <ac:spMkLst>
            <pc:docMk/>
            <pc:sldMk cId="2269236199" sldId="1446"/>
            <ac:spMk id="12" creationId="{DA5891C1-CFD1-C738-27D1-5162AF44731E}"/>
          </ac:spMkLst>
        </pc:spChg>
        <pc:spChg chg="add mod">
          <ac:chgData name="Mikael TRONYO [Eurécia]" userId="9525cf11-7795-4ac4-b690-aa33f0d6ed1f" providerId="ADAL" clId="{66660FA7-B6EA-44E6-B0F0-5FE363482C07}" dt="2024-05-27T12:23:22.976" v="1686" actId="1076"/>
          <ac:spMkLst>
            <pc:docMk/>
            <pc:sldMk cId="2269236199" sldId="1446"/>
            <ac:spMk id="13" creationId="{801848A8-6CA2-6CC7-9F6D-8CD1DC07CC6E}"/>
          </ac:spMkLst>
        </pc:spChg>
        <pc:spChg chg="add mod">
          <ac:chgData name="Mikael TRONYO [Eurécia]" userId="9525cf11-7795-4ac4-b690-aa33f0d6ed1f" providerId="ADAL" clId="{66660FA7-B6EA-44E6-B0F0-5FE363482C07}" dt="2024-05-27T12:23:25.212" v="1688" actId="1076"/>
          <ac:spMkLst>
            <pc:docMk/>
            <pc:sldMk cId="2269236199" sldId="1446"/>
            <ac:spMk id="14" creationId="{5B98CECB-E25D-F573-A8AB-8528B3346E30}"/>
          </ac:spMkLst>
        </pc:spChg>
        <pc:spChg chg="add mod">
          <ac:chgData name="Mikael TRONYO [Eurécia]" userId="9525cf11-7795-4ac4-b690-aa33f0d6ed1f" providerId="ADAL" clId="{66660FA7-B6EA-44E6-B0F0-5FE363482C07}" dt="2024-05-27T12:23:41.099" v="1690" actId="1076"/>
          <ac:spMkLst>
            <pc:docMk/>
            <pc:sldMk cId="2269236199" sldId="1446"/>
            <ac:spMk id="15" creationId="{1E29029D-63DA-597C-17EA-1C134FB531BD}"/>
          </ac:spMkLst>
        </pc:spChg>
        <pc:spChg chg="add mod">
          <ac:chgData name="Mikael TRONYO [Eurécia]" userId="9525cf11-7795-4ac4-b690-aa33f0d6ed1f" providerId="ADAL" clId="{66660FA7-B6EA-44E6-B0F0-5FE363482C07}" dt="2024-05-27T12:23:43.893" v="1691" actId="1076"/>
          <ac:spMkLst>
            <pc:docMk/>
            <pc:sldMk cId="2269236199" sldId="1446"/>
            <ac:spMk id="16" creationId="{254A2B5D-329D-7AE7-6A92-782E7DC72290}"/>
          </ac:spMkLst>
        </pc:spChg>
        <pc:spChg chg="add mod">
          <ac:chgData name="Mikael TRONYO [Eurécia]" userId="9525cf11-7795-4ac4-b690-aa33f0d6ed1f" providerId="ADAL" clId="{66660FA7-B6EA-44E6-B0F0-5FE363482C07}" dt="2024-05-27T12:23:48.261" v="1695" actId="1076"/>
          <ac:spMkLst>
            <pc:docMk/>
            <pc:sldMk cId="2269236199" sldId="1446"/>
            <ac:spMk id="17" creationId="{1F5DFDB8-B165-B6B0-6F45-FCE2870D3AEE}"/>
          </ac:spMkLst>
        </pc:spChg>
        <pc:grpChg chg="mod">
          <ac:chgData name="Mikael TRONYO [Eurécia]" userId="9525cf11-7795-4ac4-b690-aa33f0d6ed1f" providerId="ADAL" clId="{66660FA7-B6EA-44E6-B0F0-5FE363482C07}" dt="2024-05-27T12:28:49.070" v="1772" actId="164"/>
          <ac:grpSpMkLst>
            <pc:docMk/>
            <pc:sldMk cId="2269236199" sldId="1446"/>
            <ac:grpSpMk id="9" creationId="{CF688F4B-C957-7192-6421-62B3EFAE9AB8}"/>
          </ac:grpSpMkLst>
        </pc:grpChg>
        <pc:grpChg chg="add mod">
          <ac:chgData name="Mikael TRONYO [Eurécia]" userId="9525cf11-7795-4ac4-b690-aa33f0d6ed1f" providerId="ADAL" clId="{66660FA7-B6EA-44E6-B0F0-5FE363482C07}" dt="2024-05-27T12:28:49.070" v="1772" actId="164"/>
          <ac:grpSpMkLst>
            <pc:docMk/>
            <pc:sldMk cId="2269236199" sldId="1446"/>
            <ac:grpSpMk id="18" creationId="{5A8D9892-F2B5-5F71-257F-09349150FD78}"/>
          </ac:grpSpMkLst>
        </pc:grpChg>
        <pc:picChg chg="mod">
          <ac:chgData name="Mikael TRONYO [Eurécia]" userId="9525cf11-7795-4ac4-b690-aa33f0d6ed1f" providerId="ADAL" clId="{66660FA7-B6EA-44E6-B0F0-5FE363482C07}" dt="2024-05-27T12:28:13.224" v="1765" actId="108"/>
          <ac:picMkLst>
            <pc:docMk/>
            <pc:sldMk cId="2269236199" sldId="1446"/>
            <ac:picMk id="2" creationId="{9A6EA4DE-F396-FE22-8A90-E74852B2EE53}"/>
          </ac:picMkLst>
        </pc:picChg>
        <pc:picChg chg="mod">
          <ac:chgData name="Mikael TRONYO [Eurécia]" userId="9525cf11-7795-4ac4-b690-aa33f0d6ed1f" providerId="ADAL" clId="{66660FA7-B6EA-44E6-B0F0-5FE363482C07}" dt="2024-05-27T12:28:13.224" v="1765" actId="108"/>
          <ac:picMkLst>
            <pc:docMk/>
            <pc:sldMk cId="2269236199" sldId="1446"/>
            <ac:picMk id="7" creationId="{F53C1AA0-18FC-F4A6-270D-5E21E2AC65B9}"/>
          </ac:picMkLst>
        </pc:picChg>
      </pc:sldChg>
      <pc:sldChg chg="addSp delSp modSp add mod">
        <pc:chgData name="Mikael TRONYO [Eurécia]" userId="9525cf11-7795-4ac4-b690-aa33f0d6ed1f" providerId="ADAL" clId="{66660FA7-B6EA-44E6-B0F0-5FE363482C07}" dt="2024-05-27T12:28:43.130" v="1771" actId="164"/>
        <pc:sldMkLst>
          <pc:docMk/>
          <pc:sldMk cId="2274519801" sldId="1447"/>
        </pc:sldMkLst>
        <pc:spChg chg="add mod">
          <ac:chgData name="Mikael TRONYO [Eurécia]" userId="9525cf11-7795-4ac4-b690-aa33f0d6ed1f" providerId="ADAL" clId="{66660FA7-B6EA-44E6-B0F0-5FE363482C07}" dt="2024-05-27T11:49:38.575" v="1340"/>
          <ac:spMkLst>
            <pc:docMk/>
            <pc:sldMk cId="2274519801" sldId="1447"/>
            <ac:spMk id="2" creationId="{3D50BF46-CD0D-34D1-A1B4-6EE6DBA45C2C}"/>
          </ac:spMkLst>
        </pc:spChg>
        <pc:spChg chg="mod">
          <ac:chgData name="Mikael TRONYO [Eurécia]" userId="9525cf11-7795-4ac4-b690-aa33f0d6ed1f" providerId="ADAL" clId="{66660FA7-B6EA-44E6-B0F0-5FE363482C07}" dt="2024-05-27T11:41:48.914" v="1174" actId="108"/>
          <ac:spMkLst>
            <pc:docMk/>
            <pc:sldMk cId="2274519801" sldId="1447"/>
            <ac:spMk id="3" creationId="{06A43D7B-6D83-5D1E-0DFB-1C11719B942B}"/>
          </ac:spMkLst>
        </pc:spChg>
        <pc:spChg chg="mod">
          <ac:chgData name="Mikael TRONYO [Eurécia]" userId="9525cf11-7795-4ac4-b690-aa33f0d6ed1f" providerId="ADAL" clId="{66660FA7-B6EA-44E6-B0F0-5FE363482C07}" dt="2024-05-27T11:49:29.202" v="1333" actId="1076"/>
          <ac:spMkLst>
            <pc:docMk/>
            <pc:sldMk cId="2274519801" sldId="1447"/>
            <ac:spMk id="4" creationId="{90A438DC-811C-961D-F9DD-B6FEB9763FC2}"/>
          </ac:spMkLst>
        </pc:spChg>
        <pc:spChg chg="add mod">
          <ac:chgData name="Mikael TRONYO [Eurécia]" userId="9525cf11-7795-4ac4-b690-aa33f0d6ed1f" providerId="ADAL" clId="{66660FA7-B6EA-44E6-B0F0-5FE363482C07}" dt="2024-05-27T12:24:39.088" v="1711" actId="207"/>
          <ac:spMkLst>
            <pc:docMk/>
            <pc:sldMk cId="2274519801" sldId="1447"/>
            <ac:spMk id="5" creationId="{71B32AB8-C3C4-1A53-96D1-EA0BDF016B55}"/>
          </ac:spMkLst>
        </pc:spChg>
        <pc:spChg chg="add mod">
          <ac:chgData name="Mikael TRONYO [Eurécia]" userId="9525cf11-7795-4ac4-b690-aa33f0d6ed1f" providerId="ADAL" clId="{66660FA7-B6EA-44E6-B0F0-5FE363482C07}" dt="2024-05-27T12:24:34.258" v="1709" actId="207"/>
          <ac:spMkLst>
            <pc:docMk/>
            <pc:sldMk cId="2274519801" sldId="1447"/>
            <ac:spMk id="7" creationId="{8F97F89C-0ADC-C329-7FC0-562F126ADDE6}"/>
          </ac:spMkLst>
        </pc:spChg>
        <pc:spChg chg="del mod">
          <ac:chgData name="Mikael TRONYO [Eurécia]" userId="9525cf11-7795-4ac4-b690-aa33f0d6ed1f" providerId="ADAL" clId="{66660FA7-B6EA-44E6-B0F0-5FE363482C07}" dt="2024-05-27T11:49:39.694" v="1342"/>
          <ac:spMkLst>
            <pc:docMk/>
            <pc:sldMk cId="2274519801" sldId="1447"/>
            <ac:spMk id="8" creationId="{127DDB55-04C2-16E7-206E-8DA2819BD8C4}"/>
          </ac:spMkLst>
        </pc:spChg>
        <pc:spChg chg="add mod ord">
          <ac:chgData name="Mikael TRONYO [Eurécia]" userId="9525cf11-7795-4ac4-b690-aa33f0d6ed1f" providerId="ADAL" clId="{66660FA7-B6EA-44E6-B0F0-5FE363482C07}" dt="2024-05-27T12:28:43.130" v="1771" actId="164"/>
          <ac:spMkLst>
            <pc:docMk/>
            <pc:sldMk cId="2274519801" sldId="1447"/>
            <ac:spMk id="9" creationId="{6921B9F9-FCE1-A13A-CF42-0E9B3C0CAE23}"/>
          </ac:spMkLst>
        </pc:spChg>
        <pc:spChg chg="add mod">
          <ac:chgData name="Mikael TRONYO [Eurécia]" userId="9525cf11-7795-4ac4-b690-aa33f0d6ed1f" providerId="ADAL" clId="{66660FA7-B6EA-44E6-B0F0-5FE363482C07}" dt="2024-05-27T12:27:06.292" v="1752" actId="1076"/>
          <ac:spMkLst>
            <pc:docMk/>
            <pc:sldMk cId="2274519801" sldId="1447"/>
            <ac:spMk id="10" creationId="{DDD99E7E-25EB-9637-9D8A-2E3DB34D22EA}"/>
          </ac:spMkLst>
        </pc:spChg>
        <pc:spChg chg="add mod">
          <ac:chgData name="Mikael TRONYO [Eurécia]" userId="9525cf11-7795-4ac4-b690-aa33f0d6ed1f" providerId="ADAL" clId="{66660FA7-B6EA-44E6-B0F0-5FE363482C07}" dt="2024-05-27T12:27:06.292" v="1752" actId="1076"/>
          <ac:spMkLst>
            <pc:docMk/>
            <pc:sldMk cId="2274519801" sldId="1447"/>
            <ac:spMk id="11" creationId="{5F48DC93-3A01-294A-7CF5-A32C16809EA4}"/>
          </ac:spMkLst>
        </pc:spChg>
        <pc:spChg chg="add mod">
          <ac:chgData name="Mikael TRONYO [Eurécia]" userId="9525cf11-7795-4ac4-b690-aa33f0d6ed1f" providerId="ADAL" clId="{66660FA7-B6EA-44E6-B0F0-5FE363482C07}" dt="2024-05-27T12:27:06.292" v="1752" actId="1076"/>
          <ac:spMkLst>
            <pc:docMk/>
            <pc:sldMk cId="2274519801" sldId="1447"/>
            <ac:spMk id="12" creationId="{5D69EB48-747C-73DF-FD38-7BA06D963D7E}"/>
          </ac:spMkLst>
        </pc:spChg>
        <pc:spChg chg="add mod">
          <ac:chgData name="Mikael TRONYO [Eurécia]" userId="9525cf11-7795-4ac4-b690-aa33f0d6ed1f" providerId="ADAL" clId="{66660FA7-B6EA-44E6-B0F0-5FE363482C07}" dt="2024-05-27T12:27:06.292" v="1752" actId="1076"/>
          <ac:spMkLst>
            <pc:docMk/>
            <pc:sldMk cId="2274519801" sldId="1447"/>
            <ac:spMk id="13" creationId="{129C1F69-0931-A464-CB18-1A32EE7032FB}"/>
          </ac:spMkLst>
        </pc:spChg>
        <pc:spChg chg="mod">
          <ac:chgData name="Mikael TRONYO [Eurécia]" userId="9525cf11-7795-4ac4-b690-aa33f0d6ed1f" providerId="ADAL" clId="{66660FA7-B6EA-44E6-B0F0-5FE363482C07}" dt="2024-05-27T12:26:49.197" v="1744"/>
          <ac:spMkLst>
            <pc:docMk/>
            <pc:sldMk cId="2274519801" sldId="1447"/>
            <ac:spMk id="15" creationId="{8362F21E-5691-344E-DA8A-EEC76D631FF7}"/>
          </ac:spMkLst>
        </pc:spChg>
        <pc:spChg chg="mod">
          <ac:chgData name="Mikael TRONYO [Eurécia]" userId="9525cf11-7795-4ac4-b690-aa33f0d6ed1f" providerId="ADAL" clId="{66660FA7-B6EA-44E6-B0F0-5FE363482C07}" dt="2024-05-27T12:26:49.197" v="1744"/>
          <ac:spMkLst>
            <pc:docMk/>
            <pc:sldMk cId="2274519801" sldId="1447"/>
            <ac:spMk id="16" creationId="{D254D30A-FC8D-C92F-F249-8289EE35B329}"/>
          </ac:spMkLst>
        </pc:spChg>
        <pc:spChg chg="mod">
          <ac:chgData name="Mikael TRONYO [Eurécia]" userId="9525cf11-7795-4ac4-b690-aa33f0d6ed1f" providerId="ADAL" clId="{66660FA7-B6EA-44E6-B0F0-5FE363482C07}" dt="2024-05-27T12:26:49.197" v="1744"/>
          <ac:spMkLst>
            <pc:docMk/>
            <pc:sldMk cId="2274519801" sldId="1447"/>
            <ac:spMk id="17" creationId="{1B516494-C08D-A197-885B-DDA4AD83F144}"/>
          </ac:spMkLst>
        </pc:spChg>
        <pc:spChg chg="mod">
          <ac:chgData name="Mikael TRONYO [Eurécia]" userId="9525cf11-7795-4ac4-b690-aa33f0d6ed1f" providerId="ADAL" clId="{66660FA7-B6EA-44E6-B0F0-5FE363482C07}" dt="2024-05-27T12:26:49.197" v="1744"/>
          <ac:spMkLst>
            <pc:docMk/>
            <pc:sldMk cId="2274519801" sldId="1447"/>
            <ac:spMk id="18" creationId="{75D695A6-8821-7A39-464C-BB8C09E6AE4A}"/>
          </ac:spMkLst>
        </pc:spChg>
        <pc:grpChg chg="add mod">
          <ac:chgData name="Mikael TRONYO [Eurécia]" userId="9525cf11-7795-4ac4-b690-aa33f0d6ed1f" providerId="ADAL" clId="{66660FA7-B6EA-44E6-B0F0-5FE363482C07}" dt="2024-05-27T12:27:08.323" v="1753" actId="1076"/>
          <ac:grpSpMkLst>
            <pc:docMk/>
            <pc:sldMk cId="2274519801" sldId="1447"/>
            <ac:grpSpMk id="14" creationId="{C897B641-5FC8-D32C-32A8-C547607A6066}"/>
          </ac:grpSpMkLst>
        </pc:grpChg>
        <pc:grpChg chg="add mod">
          <ac:chgData name="Mikael TRONYO [Eurécia]" userId="9525cf11-7795-4ac4-b690-aa33f0d6ed1f" providerId="ADAL" clId="{66660FA7-B6EA-44E6-B0F0-5FE363482C07}" dt="2024-05-27T12:28:43.130" v="1771" actId="164"/>
          <ac:grpSpMkLst>
            <pc:docMk/>
            <pc:sldMk cId="2274519801" sldId="1447"/>
            <ac:grpSpMk id="19" creationId="{F23A2379-56A7-92DF-FF0B-DD2F707EBE58}"/>
          </ac:grpSpMkLst>
        </pc:grpChg>
        <pc:picChg chg="mod">
          <ac:chgData name="Mikael TRONYO [Eurécia]" userId="9525cf11-7795-4ac4-b690-aa33f0d6ed1f" providerId="ADAL" clId="{66660FA7-B6EA-44E6-B0F0-5FE363482C07}" dt="2024-05-27T12:28:43.130" v="1771" actId="164"/>
          <ac:picMkLst>
            <pc:docMk/>
            <pc:sldMk cId="2274519801" sldId="1447"/>
            <ac:picMk id="6" creationId="{2272E9E5-17AA-294D-4437-BB2CE0EC8B52}"/>
          </ac:picMkLst>
        </pc:picChg>
      </pc:sldChg>
      <pc:sldChg chg="addSp delSp modSp add mod">
        <pc:chgData name="Mikael TRONYO [Eurécia]" userId="9525cf11-7795-4ac4-b690-aa33f0d6ed1f" providerId="ADAL" clId="{66660FA7-B6EA-44E6-B0F0-5FE363482C07}" dt="2024-05-27T12:28:34.912" v="1770" actId="164"/>
        <pc:sldMkLst>
          <pc:docMk/>
          <pc:sldMk cId="2034244917" sldId="1448"/>
        </pc:sldMkLst>
        <pc:spChg chg="mod">
          <ac:chgData name="Mikael TRONYO [Eurécia]" userId="9525cf11-7795-4ac4-b690-aa33f0d6ed1f" providerId="ADAL" clId="{66660FA7-B6EA-44E6-B0F0-5FE363482C07}" dt="2024-05-27T11:41:51.422" v="1175" actId="108"/>
          <ac:spMkLst>
            <pc:docMk/>
            <pc:sldMk cId="2034244917" sldId="1448"/>
            <ac:spMk id="3" creationId="{06A43D7B-6D83-5D1E-0DFB-1C11719B942B}"/>
          </ac:spMkLst>
        </pc:spChg>
        <pc:spChg chg="mod">
          <ac:chgData name="Mikael TRONYO [Eurécia]" userId="9525cf11-7795-4ac4-b690-aa33f0d6ed1f" providerId="ADAL" clId="{66660FA7-B6EA-44E6-B0F0-5FE363482C07}" dt="2024-05-27T12:25:04.838" v="1714" actId="33524"/>
          <ac:spMkLst>
            <pc:docMk/>
            <pc:sldMk cId="2034244917" sldId="1448"/>
            <ac:spMk id="4" creationId="{90A438DC-811C-961D-F9DD-B6FEB9763FC2}"/>
          </ac:spMkLst>
        </pc:spChg>
        <pc:spChg chg="add mod">
          <ac:chgData name="Mikael TRONYO [Eurécia]" userId="9525cf11-7795-4ac4-b690-aa33f0d6ed1f" providerId="ADAL" clId="{66660FA7-B6EA-44E6-B0F0-5FE363482C07}" dt="2024-05-27T11:49:48.482" v="1348"/>
          <ac:spMkLst>
            <pc:docMk/>
            <pc:sldMk cId="2034244917" sldId="1448"/>
            <ac:spMk id="5" creationId="{B24BA33C-A534-7DB9-5974-B7307028CAF7}"/>
          </ac:spMkLst>
        </pc:spChg>
        <pc:spChg chg="del mod">
          <ac:chgData name="Mikael TRONYO [Eurécia]" userId="9525cf11-7795-4ac4-b690-aa33f0d6ed1f" providerId="ADAL" clId="{66660FA7-B6EA-44E6-B0F0-5FE363482C07}" dt="2024-05-27T11:49:49.826" v="1350"/>
          <ac:spMkLst>
            <pc:docMk/>
            <pc:sldMk cId="2034244917" sldId="1448"/>
            <ac:spMk id="8" creationId="{127DDB55-04C2-16E7-206E-8DA2819BD8C4}"/>
          </ac:spMkLst>
        </pc:spChg>
        <pc:spChg chg="add mod ord">
          <ac:chgData name="Mikael TRONYO [Eurécia]" userId="9525cf11-7795-4ac4-b690-aa33f0d6ed1f" providerId="ADAL" clId="{66660FA7-B6EA-44E6-B0F0-5FE363482C07}" dt="2024-05-27T12:28:34.912" v="1770" actId="164"/>
          <ac:spMkLst>
            <pc:docMk/>
            <pc:sldMk cId="2034244917" sldId="1448"/>
            <ac:spMk id="9" creationId="{8DCD971A-926F-A1EC-1792-29AC4F207ED5}"/>
          </ac:spMkLst>
        </pc:spChg>
        <pc:spChg chg="add mod">
          <ac:chgData name="Mikael TRONYO [Eurécia]" userId="9525cf11-7795-4ac4-b690-aa33f0d6ed1f" providerId="ADAL" clId="{66660FA7-B6EA-44E6-B0F0-5FE363482C07}" dt="2024-05-27T12:25:22.127" v="1721" actId="1076"/>
          <ac:spMkLst>
            <pc:docMk/>
            <pc:sldMk cId="2034244917" sldId="1448"/>
            <ac:spMk id="10" creationId="{D8BCCA13-6831-27B8-4D70-49AB6F4BF041}"/>
          </ac:spMkLst>
        </pc:spChg>
        <pc:spChg chg="add mod ord">
          <ac:chgData name="Mikael TRONYO [Eurécia]" userId="9525cf11-7795-4ac4-b690-aa33f0d6ed1f" providerId="ADAL" clId="{66660FA7-B6EA-44E6-B0F0-5FE363482C07}" dt="2024-05-27T12:28:34.912" v="1770" actId="164"/>
          <ac:spMkLst>
            <pc:docMk/>
            <pc:sldMk cId="2034244917" sldId="1448"/>
            <ac:spMk id="11" creationId="{111E0C2A-043C-3E28-3C07-D1D0D388800A}"/>
          </ac:spMkLst>
        </pc:spChg>
        <pc:spChg chg="add mod">
          <ac:chgData name="Mikael TRONYO [Eurécia]" userId="9525cf11-7795-4ac4-b690-aa33f0d6ed1f" providerId="ADAL" clId="{66660FA7-B6EA-44E6-B0F0-5FE363482C07}" dt="2024-05-27T12:25:51.409" v="1733" actId="1076"/>
          <ac:spMkLst>
            <pc:docMk/>
            <pc:sldMk cId="2034244917" sldId="1448"/>
            <ac:spMk id="12" creationId="{8E31680E-8F1B-FF13-C78D-4C48425BD930}"/>
          </ac:spMkLst>
        </pc:spChg>
        <pc:spChg chg="add mod">
          <ac:chgData name="Mikael TRONYO [Eurécia]" userId="9525cf11-7795-4ac4-b690-aa33f0d6ed1f" providerId="ADAL" clId="{66660FA7-B6EA-44E6-B0F0-5FE363482C07}" dt="2024-05-27T12:25:49.641" v="1731" actId="1076"/>
          <ac:spMkLst>
            <pc:docMk/>
            <pc:sldMk cId="2034244917" sldId="1448"/>
            <ac:spMk id="13" creationId="{35DF7B0E-821A-DE3C-2B44-6BB2E96163A9}"/>
          </ac:spMkLst>
        </pc:spChg>
        <pc:spChg chg="add mod">
          <ac:chgData name="Mikael TRONYO [Eurécia]" userId="9525cf11-7795-4ac4-b690-aa33f0d6ed1f" providerId="ADAL" clId="{66660FA7-B6EA-44E6-B0F0-5FE363482C07}" dt="2024-05-27T12:25:50.493" v="1732" actId="1076"/>
          <ac:spMkLst>
            <pc:docMk/>
            <pc:sldMk cId="2034244917" sldId="1448"/>
            <ac:spMk id="14" creationId="{5881E6E0-2A24-BA96-D6B0-BD4D8364D1C4}"/>
          </ac:spMkLst>
        </pc:spChg>
        <pc:spChg chg="add del mod">
          <ac:chgData name="Mikael TRONYO [Eurécia]" userId="9525cf11-7795-4ac4-b690-aa33f0d6ed1f" providerId="ADAL" clId="{66660FA7-B6EA-44E6-B0F0-5FE363482C07}" dt="2024-05-27T12:27:01.437" v="1751" actId="478"/>
          <ac:spMkLst>
            <pc:docMk/>
            <pc:sldMk cId="2034244917" sldId="1448"/>
            <ac:spMk id="15" creationId="{146CB555-DCCE-F0E9-095A-C5463A9529AE}"/>
          </ac:spMkLst>
        </pc:spChg>
        <pc:spChg chg="add del mod">
          <ac:chgData name="Mikael TRONYO [Eurécia]" userId="9525cf11-7795-4ac4-b690-aa33f0d6ed1f" providerId="ADAL" clId="{66660FA7-B6EA-44E6-B0F0-5FE363482C07}" dt="2024-05-27T12:27:01.437" v="1751" actId="478"/>
          <ac:spMkLst>
            <pc:docMk/>
            <pc:sldMk cId="2034244917" sldId="1448"/>
            <ac:spMk id="16" creationId="{E8D94151-C1CB-30C9-13C4-50B30EA05588}"/>
          </ac:spMkLst>
        </pc:spChg>
        <pc:spChg chg="add del mod">
          <ac:chgData name="Mikael TRONYO [Eurécia]" userId="9525cf11-7795-4ac4-b690-aa33f0d6ed1f" providerId="ADAL" clId="{66660FA7-B6EA-44E6-B0F0-5FE363482C07}" dt="2024-05-27T12:27:01.437" v="1751" actId="478"/>
          <ac:spMkLst>
            <pc:docMk/>
            <pc:sldMk cId="2034244917" sldId="1448"/>
            <ac:spMk id="17" creationId="{DD23902B-C318-B0CE-5009-29FB6C30AB52}"/>
          </ac:spMkLst>
        </pc:spChg>
        <pc:spChg chg="add del mod">
          <ac:chgData name="Mikael TRONYO [Eurécia]" userId="9525cf11-7795-4ac4-b690-aa33f0d6ed1f" providerId="ADAL" clId="{66660FA7-B6EA-44E6-B0F0-5FE363482C07}" dt="2024-05-27T12:27:01.437" v="1751" actId="478"/>
          <ac:spMkLst>
            <pc:docMk/>
            <pc:sldMk cId="2034244917" sldId="1448"/>
            <ac:spMk id="18" creationId="{89298554-7D5E-CA94-1B8B-7F220264FD49}"/>
          </ac:spMkLst>
        </pc:spChg>
        <pc:spChg chg="mod">
          <ac:chgData name="Mikael TRONYO [Eurécia]" userId="9525cf11-7795-4ac4-b690-aa33f0d6ed1f" providerId="ADAL" clId="{66660FA7-B6EA-44E6-B0F0-5FE363482C07}" dt="2024-05-27T12:26:50.380" v="1745"/>
          <ac:spMkLst>
            <pc:docMk/>
            <pc:sldMk cId="2034244917" sldId="1448"/>
            <ac:spMk id="20" creationId="{DF58E217-7C59-9840-1CE1-F4B4FA5CD688}"/>
          </ac:spMkLst>
        </pc:spChg>
        <pc:spChg chg="mod">
          <ac:chgData name="Mikael TRONYO [Eurécia]" userId="9525cf11-7795-4ac4-b690-aa33f0d6ed1f" providerId="ADAL" clId="{66660FA7-B6EA-44E6-B0F0-5FE363482C07}" dt="2024-05-27T12:26:50.380" v="1745"/>
          <ac:spMkLst>
            <pc:docMk/>
            <pc:sldMk cId="2034244917" sldId="1448"/>
            <ac:spMk id="21" creationId="{D65FF254-1486-43A4-F16C-5E301197583B}"/>
          </ac:spMkLst>
        </pc:spChg>
        <pc:spChg chg="mod">
          <ac:chgData name="Mikael TRONYO [Eurécia]" userId="9525cf11-7795-4ac4-b690-aa33f0d6ed1f" providerId="ADAL" clId="{66660FA7-B6EA-44E6-B0F0-5FE363482C07}" dt="2024-05-27T12:26:50.380" v="1745"/>
          <ac:spMkLst>
            <pc:docMk/>
            <pc:sldMk cId="2034244917" sldId="1448"/>
            <ac:spMk id="22" creationId="{CFB70315-1942-7157-2A45-3E1DF1FFB9DD}"/>
          </ac:spMkLst>
        </pc:spChg>
        <pc:spChg chg="mod">
          <ac:chgData name="Mikael TRONYO [Eurécia]" userId="9525cf11-7795-4ac4-b690-aa33f0d6ed1f" providerId="ADAL" clId="{66660FA7-B6EA-44E6-B0F0-5FE363482C07}" dt="2024-05-27T12:26:50.380" v="1745"/>
          <ac:spMkLst>
            <pc:docMk/>
            <pc:sldMk cId="2034244917" sldId="1448"/>
            <ac:spMk id="23" creationId="{D0019DCB-7050-0B31-9363-69053A2016B7}"/>
          </ac:spMkLst>
        </pc:spChg>
        <pc:grpChg chg="add mod">
          <ac:chgData name="Mikael TRONYO [Eurécia]" userId="9525cf11-7795-4ac4-b690-aa33f0d6ed1f" providerId="ADAL" clId="{66660FA7-B6EA-44E6-B0F0-5FE363482C07}" dt="2024-05-27T12:26:57.011" v="1748" actId="1076"/>
          <ac:grpSpMkLst>
            <pc:docMk/>
            <pc:sldMk cId="2034244917" sldId="1448"/>
            <ac:grpSpMk id="19" creationId="{745B257A-25A7-A0FA-4E68-FDAE73A95F32}"/>
          </ac:grpSpMkLst>
        </pc:grpChg>
        <pc:grpChg chg="add mod">
          <ac:chgData name="Mikael TRONYO [Eurécia]" userId="9525cf11-7795-4ac4-b690-aa33f0d6ed1f" providerId="ADAL" clId="{66660FA7-B6EA-44E6-B0F0-5FE363482C07}" dt="2024-05-27T12:28:34.912" v="1770" actId="164"/>
          <ac:grpSpMkLst>
            <pc:docMk/>
            <pc:sldMk cId="2034244917" sldId="1448"/>
            <ac:grpSpMk id="24" creationId="{421A46CE-886C-D1EC-8C7E-963F4D5D9CD7}"/>
          </ac:grpSpMkLst>
        </pc:grpChg>
        <pc:picChg chg="mod">
          <ac:chgData name="Mikael TRONYO [Eurécia]" userId="9525cf11-7795-4ac4-b690-aa33f0d6ed1f" providerId="ADAL" clId="{66660FA7-B6EA-44E6-B0F0-5FE363482C07}" dt="2024-05-27T12:28:34.912" v="1770" actId="164"/>
          <ac:picMkLst>
            <pc:docMk/>
            <pc:sldMk cId="2034244917" sldId="1448"/>
            <ac:picMk id="2" creationId="{7E07F6B6-21DA-5047-60C4-A2842BA308E4}"/>
          </ac:picMkLst>
        </pc:picChg>
      </pc:sldChg>
      <pc:sldChg chg="addSp delSp modSp add mod">
        <pc:chgData name="Mikael TRONYO [Eurécia]" userId="9525cf11-7795-4ac4-b690-aa33f0d6ed1f" providerId="ADAL" clId="{66660FA7-B6EA-44E6-B0F0-5FE363482C07}" dt="2024-05-27T12:35:56.757" v="1782" actId="1076"/>
        <pc:sldMkLst>
          <pc:docMk/>
          <pc:sldMk cId="2280006469" sldId="1449"/>
        </pc:sldMkLst>
        <pc:spChg chg="add mod">
          <ac:chgData name="Mikael TRONYO [Eurécia]" userId="9525cf11-7795-4ac4-b690-aa33f0d6ed1f" providerId="ADAL" clId="{66660FA7-B6EA-44E6-B0F0-5FE363482C07}" dt="2024-05-27T11:50:26.569" v="1404" actId="5793"/>
          <ac:spMkLst>
            <pc:docMk/>
            <pc:sldMk cId="2280006469" sldId="1449"/>
            <ac:spMk id="2" creationId="{D32A48B0-4B6A-F2E4-7050-75067E4E13E5}"/>
          </ac:spMkLst>
        </pc:spChg>
        <pc:spChg chg="mod">
          <ac:chgData name="Mikael TRONYO [Eurécia]" userId="9525cf11-7795-4ac4-b690-aa33f0d6ed1f" providerId="ADAL" clId="{66660FA7-B6EA-44E6-B0F0-5FE363482C07}" dt="2024-05-27T11:41:53.609" v="1176" actId="108"/>
          <ac:spMkLst>
            <pc:docMk/>
            <pc:sldMk cId="2280006469" sldId="1449"/>
            <ac:spMk id="3" creationId="{06A43D7B-6D83-5D1E-0DFB-1C11719B942B}"/>
          </ac:spMkLst>
        </pc:spChg>
        <pc:spChg chg="add mod ord">
          <ac:chgData name="Mikael TRONYO [Eurécia]" userId="9525cf11-7795-4ac4-b690-aa33f0d6ed1f" providerId="ADAL" clId="{66660FA7-B6EA-44E6-B0F0-5FE363482C07}" dt="2024-05-27T12:28:28.273" v="1769" actId="164"/>
          <ac:spMkLst>
            <pc:docMk/>
            <pc:sldMk cId="2280006469" sldId="1449"/>
            <ac:spMk id="5" creationId="{52D0A240-25D3-6656-C3CD-3CC0695B2702}"/>
          </ac:spMkLst>
        </pc:spChg>
        <pc:spChg chg="add mod ord">
          <ac:chgData name="Mikael TRONYO [Eurécia]" userId="9525cf11-7795-4ac4-b690-aa33f0d6ed1f" providerId="ADAL" clId="{66660FA7-B6EA-44E6-B0F0-5FE363482C07}" dt="2024-05-27T12:28:28.273" v="1769" actId="164"/>
          <ac:spMkLst>
            <pc:docMk/>
            <pc:sldMk cId="2280006469" sldId="1449"/>
            <ac:spMk id="6" creationId="{304E5B81-6709-F741-0CCE-A2D92DAAA0B3}"/>
          </ac:spMkLst>
        </pc:spChg>
        <pc:spChg chg="del mod">
          <ac:chgData name="Mikael TRONYO [Eurécia]" userId="9525cf11-7795-4ac4-b690-aa33f0d6ed1f" providerId="ADAL" clId="{66660FA7-B6EA-44E6-B0F0-5FE363482C07}" dt="2024-05-27T11:50:29.029" v="1406"/>
          <ac:spMkLst>
            <pc:docMk/>
            <pc:sldMk cId="2280006469" sldId="1449"/>
            <ac:spMk id="8" creationId="{127DDB55-04C2-16E7-206E-8DA2819BD8C4}"/>
          </ac:spMkLst>
        </pc:spChg>
        <pc:spChg chg="add mod ord">
          <ac:chgData name="Mikael TRONYO [Eurécia]" userId="9525cf11-7795-4ac4-b690-aa33f0d6ed1f" providerId="ADAL" clId="{66660FA7-B6EA-44E6-B0F0-5FE363482C07}" dt="2024-05-27T12:28:28.273" v="1769" actId="164"/>
          <ac:spMkLst>
            <pc:docMk/>
            <pc:sldMk cId="2280006469" sldId="1449"/>
            <ac:spMk id="11" creationId="{217D4F16-ED58-55AB-7837-63436FDE2811}"/>
          </ac:spMkLst>
        </pc:spChg>
        <pc:spChg chg="add mod">
          <ac:chgData name="Mikael TRONYO [Eurécia]" userId="9525cf11-7795-4ac4-b690-aa33f0d6ed1f" providerId="ADAL" clId="{66660FA7-B6EA-44E6-B0F0-5FE363482C07}" dt="2024-05-27T12:26:54.027" v="1747" actId="1076"/>
          <ac:spMkLst>
            <pc:docMk/>
            <pc:sldMk cId="2280006469" sldId="1449"/>
            <ac:spMk id="12" creationId="{C4E415E0-20C9-27A7-2B8D-61F79831F140}"/>
          </ac:spMkLst>
        </pc:spChg>
        <pc:spChg chg="add mod">
          <ac:chgData name="Mikael TRONYO [Eurécia]" userId="9525cf11-7795-4ac4-b690-aa33f0d6ed1f" providerId="ADAL" clId="{66660FA7-B6EA-44E6-B0F0-5FE363482C07}" dt="2024-05-27T12:26:54.027" v="1747" actId="1076"/>
          <ac:spMkLst>
            <pc:docMk/>
            <pc:sldMk cId="2280006469" sldId="1449"/>
            <ac:spMk id="13" creationId="{52CF379C-9EED-CCAD-907B-69E5BEF9F978}"/>
          </ac:spMkLst>
        </pc:spChg>
        <pc:spChg chg="add mod">
          <ac:chgData name="Mikael TRONYO [Eurécia]" userId="9525cf11-7795-4ac4-b690-aa33f0d6ed1f" providerId="ADAL" clId="{66660FA7-B6EA-44E6-B0F0-5FE363482C07}" dt="2024-05-27T12:26:54.027" v="1747" actId="1076"/>
          <ac:spMkLst>
            <pc:docMk/>
            <pc:sldMk cId="2280006469" sldId="1449"/>
            <ac:spMk id="14" creationId="{314E900D-C4BE-C03C-76C1-F5CE91ED9671}"/>
          </ac:spMkLst>
        </pc:spChg>
        <pc:spChg chg="add mod">
          <ac:chgData name="Mikael TRONYO [Eurécia]" userId="9525cf11-7795-4ac4-b690-aa33f0d6ed1f" providerId="ADAL" clId="{66660FA7-B6EA-44E6-B0F0-5FE363482C07}" dt="2024-05-27T12:26:54.027" v="1747" actId="1076"/>
          <ac:spMkLst>
            <pc:docMk/>
            <pc:sldMk cId="2280006469" sldId="1449"/>
            <ac:spMk id="15" creationId="{8B06BE88-2159-D161-3DB8-80DDA1572B32}"/>
          </ac:spMkLst>
        </pc:spChg>
        <pc:spChg chg="mod">
          <ac:chgData name="Mikael TRONYO [Eurécia]" userId="9525cf11-7795-4ac4-b690-aa33f0d6ed1f" providerId="ADAL" clId="{66660FA7-B6EA-44E6-B0F0-5FE363482C07}" dt="2024-05-27T12:26:51.651" v="1746"/>
          <ac:spMkLst>
            <pc:docMk/>
            <pc:sldMk cId="2280006469" sldId="1449"/>
            <ac:spMk id="17" creationId="{1363B738-2099-06C1-B59D-73D91ACBA862}"/>
          </ac:spMkLst>
        </pc:spChg>
        <pc:spChg chg="mod">
          <ac:chgData name="Mikael TRONYO [Eurécia]" userId="9525cf11-7795-4ac4-b690-aa33f0d6ed1f" providerId="ADAL" clId="{66660FA7-B6EA-44E6-B0F0-5FE363482C07}" dt="2024-05-27T12:26:51.651" v="1746"/>
          <ac:spMkLst>
            <pc:docMk/>
            <pc:sldMk cId="2280006469" sldId="1449"/>
            <ac:spMk id="18" creationId="{97D1BD6B-67A8-F6CA-3494-516828FEDE2B}"/>
          </ac:spMkLst>
        </pc:spChg>
        <pc:spChg chg="mod">
          <ac:chgData name="Mikael TRONYO [Eurécia]" userId="9525cf11-7795-4ac4-b690-aa33f0d6ed1f" providerId="ADAL" clId="{66660FA7-B6EA-44E6-B0F0-5FE363482C07}" dt="2024-05-27T12:26:51.651" v="1746"/>
          <ac:spMkLst>
            <pc:docMk/>
            <pc:sldMk cId="2280006469" sldId="1449"/>
            <ac:spMk id="19" creationId="{8FD87897-8FEB-0A5B-7004-7E4CEEAD642F}"/>
          </ac:spMkLst>
        </pc:spChg>
        <pc:spChg chg="mod">
          <ac:chgData name="Mikael TRONYO [Eurécia]" userId="9525cf11-7795-4ac4-b690-aa33f0d6ed1f" providerId="ADAL" clId="{66660FA7-B6EA-44E6-B0F0-5FE363482C07}" dt="2024-05-27T12:26:51.651" v="1746"/>
          <ac:spMkLst>
            <pc:docMk/>
            <pc:sldMk cId="2280006469" sldId="1449"/>
            <ac:spMk id="20" creationId="{BE9F8719-3992-0785-801C-53A3F97AD4D6}"/>
          </ac:spMkLst>
        </pc:spChg>
        <pc:grpChg chg="add mod">
          <ac:chgData name="Mikael TRONYO [Eurécia]" userId="9525cf11-7795-4ac4-b690-aa33f0d6ed1f" providerId="ADAL" clId="{66660FA7-B6EA-44E6-B0F0-5FE363482C07}" dt="2024-05-27T12:35:56.757" v="1782" actId="1076"/>
          <ac:grpSpMkLst>
            <pc:docMk/>
            <pc:sldMk cId="2280006469" sldId="1449"/>
            <ac:grpSpMk id="16" creationId="{930644B2-CCA9-2E7B-FBF0-4DC5B7AAE474}"/>
          </ac:grpSpMkLst>
        </pc:grpChg>
        <pc:grpChg chg="add mod">
          <ac:chgData name="Mikael TRONYO [Eurécia]" userId="9525cf11-7795-4ac4-b690-aa33f0d6ed1f" providerId="ADAL" clId="{66660FA7-B6EA-44E6-B0F0-5FE363482C07}" dt="2024-05-27T12:28:28.273" v="1769" actId="164"/>
          <ac:grpSpMkLst>
            <pc:docMk/>
            <pc:sldMk cId="2280006469" sldId="1449"/>
            <ac:grpSpMk id="21" creationId="{A28B7E62-0532-D9D9-14D3-2DF803A438CA}"/>
          </ac:grpSpMkLst>
        </pc:grpChg>
        <pc:picChg chg="mod">
          <ac:chgData name="Mikael TRONYO [Eurécia]" userId="9525cf11-7795-4ac4-b690-aa33f0d6ed1f" providerId="ADAL" clId="{66660FA7-B6EA-44E6-B0F0-5FE363482C07}" dt="2024-05-27T12:28:28.273" v="1769" actId="164"/>
          <ac:picMkLst>
            <pc:docMk/>
            <pc:sldMk cId="2280006469" sldId="1449"/>
            <ac:picMk id="7" creationId="{17A69888-69D0-13FC-6BDB-B345AE625603}"/>
          </ac:picMkLst>
        </pc:picChg>
      </pc:sldChg>
      <pc:sldChg chg="modSp add mod">
        <pc:chgData name="Mikael TRONYO [Eurécia]" userId="9525cf11-7795-4ac4-b690-aa33f0d6ed1f" providerId="ADAL" clId="{66660FA7-B6EA-44E6-B0F0-5FE363482C07}" dt="2024-05-27T11:50:35.865" v="1408" actId="108"/>
        <pc:sldMkLst>
          <pc:docMk/>
          <pc:sldMk cId="1804985209" sldId="1450"/>
        </pc:sldMkLst>
        <pc:spChg chg="mod">
          <ac:chgData name="Mikael TRONYO [Eurécia]" userId="9525cf11-7795-4ac4-b690-aa33f0d6ed1f" providerId="ADAL" clId="{66660FA7-B6EA-44E6-B0F0-5FE363482C07}" dt="2024-05-27T11:50:35.865" v="1408" actId="108"/>
          <ac:spMkLst>
            <pc:docMk/>
            <pc:sldMk cId="1804985209" sldId="1450"/>
            <ac:spMk id="6" creationId="{0A47BF93-2CBC-D8F5-E240-554416AE1224}"/>
          </ac:spMkLst>
        </pc:spChg>
      </pc:sldChg>
      <pc:sldChg chg="add del">
        <pc:chgData name="Mikael TRONYO [Eurécia]" userId="9525cf11-7795-4ac4-b690-aa33f0d6ed1f" providerId="ADAL" clId="{66660FA7-B6EA-44E6-B0F0-5FE363482C07}" dt="2024-05-27T12:20:54.157" v="1646"/>
        <pc:sldMkLst>
          <pc:docMk/>
          <pc:sldMk cId="20470919" sldId="1451"/>
        </pc:sldMkLst>
      </pc:sldChg>
      <pc:sldChg chg="add del">
        <pc:chgData name="Mikael TRONYO [Eurécia]" userId="9525cf11-7795-4ac4-b690-aa33f0d6ed1f" providerId="ADAL" clId="{66660FA7-B6EA-44E6-B0F0-5FE363482C07}" dt="2024-05-27T12:22:11.202" v="1668" actId="47"/>
        <pc:sldMkLst>
          <pc:docMk/>
          <pc:sldMk cId="2985192734" sldId="1451"/>
        </pc:sldMkLst>
      </pc:sldChg>
      <pc:sldChg chg="add del">
        <pc:chgData name="Mikael TRONYO [Eurécia]" userId="9525cf11-7795-4ac4-b690-aa33f0d6ed1f" providerId="ADAL" clId="{66660FA7-B6EA-44E6-B0F0-5FE363482C07}" dt="2024-05-27T12:21:06.779" v="1648" actId="2696"/>
        <pc:sldMkLst>
          <pc:docMk/>
          <pc:sldMk cId="3735156591" sldId="1451"/>
        </pc:sldMkLst>
      </pc:sldChg>
      <pc:sldChg chg="add del">
        <pc:chgData name="Mikael TRONYO [Eurécia]" userId="9525cf11-7795-4ac4-b690-aa33f0d6ed1f" providerId="ADAL" clId="{66660FA7-B6EA-44E6-B0F0-5FE363482C07}" dt="2024-05-27T12:21:06.779" v="1648" actId="2696"/>
        <pc:sldMkLst>
          <pc:docMk/>
          <pc:sldMk cId="2791448089" sldId="1452"/>
        </pc:sldMkLst>
      </pc:sldChg>
      <pc:sldChg chg="add del">
        <pc:chgData name="Mikael TRONYO [Eurécia]" userId="9525cf11-7795-4ac4-b690-aa33f0d6ed1f" providerId="ADAL" clId="{66660FA7-B6EA-44E6-B0F0-5FE363482C07}" dt="2024-05-27T12:20:54.157" v="1646"/>
        <pc:sldMkLst>
          <pc:docMk/>
          <pc:sldMk cId="3032523126" sldId="1452"/>
        </pc:sldMkLst>
      </pc:sldChg>
      <pc:sldChg chg="add del">
        <pc:chgData name="Mikael TRONYO [Eurécia]" userId="9525cf11-7795-4ac4-b690-aa33f0d6ed1f" providerId="ADAL" clId="{66660FA7-B6EA-44E6-B0F0-5FE363482C07}" dt="2024-05-27T12:27:13.756" v="1754" actId="47"/>
        <pc:sldMkLst>
          <pc:docMk/>
          <pc:sldMk cId="3195176030" sldId="1452"/>
        </pc:sldMkLst>
      </pc:sldChg>
      <pc:sldChg chg="add del">
        <pc:chgData name="Mikael TRONYO [Eurécia]" userId="9525cf11-7795-4ac4-b690-aa33f0d6ed1f" providerId="ADAL" clId="{66660FA7-B6EA-44E6-B0F0-5FE363482C07}" dt="2024-05-27T12:21:06.779" v="1648" actId="2696"/>
        <pc:sldMkLst>
          <pc:docMk/>
          <pc:sldMk cId="2229646238" sldId="1453"/>
        </pc:sldMkLst>
      </pc:sldChg>
      <pc:sldChg chg="add del">
        <pc:chgData name="Mikael TRONYO [Eurécia]" userId="9525cf11-7795-4ac4-b690-aa33f0d6ed1f" providerId="ADAL" clId="{66660FA7-B6EA-44E6-B0F0-5FE363482C07}" dt="2024-05-27T12:20:54.157" v="1646"/>
        <pc:sldMkLst>
          <pc:docMk/>
          <pc:sldMk cId="2964610382" sldId="1453"/>
        </pc:sldMkLst>
      </pc:sldChg>
      <pc:sldChg chg="add del">
        <pc:chgData name="Mikael TRONYO [Eurécia]" userId="9525cf11-7795-4ac4-b690-aa33f0d6ed1f" providerId="ADAL" clId="{66660FA7-B6EA-44E6-B0F0-5FE363482C07}" dt="2024-05-27T12:27:14.659" v="1755" actId="47"/>
        <pc:sldMkLst>
          <pc:docMk/>
          <pc:sldMk cId="3011572607" sldId="1453"/>
        </pc:sldMkLst>
      </pc:sldChg>
    </pc:docChg>
  </pc:docChgLst>
  <pc:docChgLst>
    <pc:chgData name="Emmanuelle DELON [Eurécia]" userId="S::emmanuelle.delon@eurecia.com::eb14ea1a-8c9a-470e-a6c1-7e931be7f9a8" providerId="AD" clId="Web-{8A8576F3-1CE5-9B91-2546-8AECF19D1EA2}"/>
    <pc:docChg chg="modSld">
      <pc:chgData name="Emmanuelle DELON [Eurécia]" userId="S::emmanuelle.delon@eurecia.com::eb14ea1a-8c9a-470e-a6c1-7e931be7f9a8" providerId="AD" clId="Web-{8A8576F3-1CE5-9B91-2546-8AECF19D1EA2}" dt="2024-05-29T13:21:34.936" v="59" actId="1076"/>
      <pc:docMkLst>
        <pc:docMk/>
      </pc:docMkLst>
      <pc:sldChg chg="modSp">
        <pc:chgData name="Emmanuelle DELON [Eurécia]" userId="S::emmanuelle.delon@eurecia.com::eb14ea1a-8c9a-470e-a6c1-7e931be7f9a8" providerId="AD" clId="Web-{8A8576F3-1CE5-9B91-2546-8AECF19D1EA2}" dt="2024-05-29T13:17:53.007" v="56" actId="20577"/>
        <pc:sldMkLst>
          <pc:docMk/>
          <pc:sldMk cId="404714095" sldId="359"/>
        </pc:sldMkLst>
        <pc:spChg chg="mod">
          <ac:chgData name="Emmanuelle DELON [Eurécia]" userId="S::emmanuelle.delon@eurecia.com::eb14ea1a-8c9a-470e-a6c1-7e931be7f9a8" providerId="AD" clId="Web-{8A8576F3-1CE5-9B91-2546-8AECF19D1EA2}" dt="2024-05-29T13:17:53.007" v="56" actId="20577"/>
          <ac:spMkLst>
            <pc:docMk/>
            <pc:sldMk cId="404714095" sldId="359"/>
            <ac:spMk id="2" creationId="{E1822458-B951-D9D8-D447-5142C616D684}"/>
          </ac:spMkLst>
        </pc:spChg>
        <pc:grpChg chg="mod">
          <ac:chgData name="Emmanuelle DELON [Eurécia]" userId="S::emmanuelle.delon@eurecia.com::eb14ea1a-8c9a-470e-a6c1-7e931be7f9a8" providerId="AD" clId="Web-{8A8576F3-1CE5-9B91-2546-8AECF19D1EA2}" dt="2024-05-29T13:17:05.927" v="33" actId="1076"/>
          <ac:grpSpMkLst>
            <pc:docMk/>
            <pc:sldMk cId="404714095" sldId="359"/>
            <ac:grpSpMk id="104" creationId="{447C9628-5B57-AB27-FD3F-0A8204418293}"/>
          </ac:grpSpMkLst>
        </pc:grpChg>
      </pc:sldChg>
      <pc:sldChg chg="modSp">
        <pc:chgData name="Emmanuelle DELON [Eurécia]" userId="S::emmanuelle.delon@eurecia.com::eb14ea1a-8c9a-470e-a6c1-7e931be7f9a8" providerId="AD" clId="Web-{8A8576F3-1CE5-9B91-2546-8AECF19D1EA2}" dt="2024-05-29T13:21:34.936" v="59" actId="1076"/>
        <pc:sldMkLst>
          <pc:docMk/>
          <pc:sldMk cId="2914201013" sldId="1443"/>
        </pc:sldMkLst>
        <pc:spChg chg="mod">
          <ac:chgData name="Emmanuelle DELON [Eurécia]" userId="S::emmanuelle.delon@eurecia.com::eb14ea1a-8c9a-470e-a6c1-7e931be7f9a8" providerId="AD" clId="Web-{8A8576F3-1CE5-9B91-2546-8AECF19D1EA2}" dt="2024-05-29T13:21:25.170" v="57" actId="20577"/>
          <ac:spMkLst>
            <pc:docMk/>
            <pc:sldMk cId="2914201013" sldId="1443"/>
            <ac:spMk id="2" creationId="{1C1B7F52-35C1-9BD7-B126-F3EE6C0D5B52}"/>
          </ac:spMkLst>
        </pc:spChg>
        <pc:grpChg chg="mod">
          <ac:chgData name="Emmanuelle DELON [Eurécia]" userId="S::emmanuelle.delon@eurecia.com::eb14ea1a-8c9a-470e-a6c1-7e931be7f9a8" providerId="AD" clId="Web-{8A8576F3-1CE5-9B91-2546-8AECF19D1EA2}" dt="2024-05-29T13:21:34.936" v="59" actId="1076"/>
          <ac:grpSpMkLst>
            <pc:docMk/>
            <pc:sldMk cId="2914201013" sldId="1443"/>
            <ac:grpSpMk id="33" creationId="{C8EC24BB-D3C7-5E16-F56E-15A7F0948723}"/>
          </ac:grpSpMkLst>
        </pc:grpChg>
      </pc:sldChg>
    </pc:docChg>
  </pc:docChgLst>
  <pc:docChgLst>
    <pc:chgData name="Pauline MORIN [Eurécia]" userId="26806002-a94a-4f86-8fe6-d48cb3313228" providerId="ADAL" clId="{6B3A1274-87B1-418C-9A87-FCC10390C7A5}"/>
    <pc:docChg chg="modSld">
      <pc:chgData name="Pauline MORIN [Eurécia]" userId="26806002-a94a-4f86-8fe6-d48cb3313228" providerId="ADAL" clId="{6B3A1274-87B1-418C-9A87-FCC10390C7A5}" dt="2024-07-30T07:48:07.395" v="0" actId="208"/>
      <pc:docMkLst>
        <pc:docMk/>
      </pc:docMkLst>
      <pc:sldChg chg="modSp mod">
        <pc:chgData name="Pauline MORIN [Eurécia]" userId="26806002-a94a-4f86-8fe6-d48cb3313228" providerId="ADAL" clId="{6B3A1274-87B1-418C-9A87-FCC10390C7A5}" dt="2024-07-30T07:48:07.395" v="0" actId="208"/>
        <pc:sldMkLst>
          <pc:docMk/>
          <pc:sldMk cId="1542998316" sldId="335"/>
        </pc:sldMkLst>
        <pc:cxnChg chg="mod">
          <ac:chgData name="Pauline MORIN [Eurécia]" userId="26806002-a94a-4f86-8fe6-d48cb3313228" providerId="ADAL" clId="{6B3A1274-87B1-418C-9A87-FCC10390C7A5}" dt="2024-07-30T07:48:07.395" v="0" actId="208"/>
          <ac:cxnSpMkLst>
            <pc:docMk/>
            <pc:sldMk cId="1542998316" sldId="335"/>
            <ac:cxnSpMk id="11" creationId="{51A62E59-95F0-6EF0-37AC-E0122F464063}"/>
          </ac:cxnSpMkLst>
        </pc:cxnChg>
      </pc:sldChg>
    </pc:docChg>
  </pc:docChgLst>
  <pc:docChgLst>
    <pc:chgData name="Inas FAOUZI [Eurécia]" userId="S::inas.faouzi@eurecia.com::4f435423-8673-4c81-9a60-95a8e74c92dd" providerId="AD" clId="Web-{0619571C-AD3C-9D84-5F0D-DEF4C4591232}"/>
    <pc:docChg chg="modSld">
      <pc:chgData name="Inas FAOUZI [Eurécia]" userId="S::inas.faouzi@eurecia.com::4f435423-8673-4c81-9a60-95a8e74c92dd" providerId="AD" clId="Web-{0619571C-AD3C-9D84-5F0D-DEF4C4591232}" dt="2024-09-02T08:51:42.829" v="94" actId="1076"/>
      <pc:docMkLst>
        <pc:docMk/>
      </pc:docMkLst>
      <pc:sldChg chg="modSp">
        <pc:chgData name="Inas FAOUZI [Eurécia]" userId="S::inas.faouzi@eurecia.com::4f435423-8673-4c81-9a60-95a8e74c92dd" providerId="AD" clId="Web-{0619571C-AD3C-9D84-5F0D-DEF4C4591232}" dt="2024-09-02T08:42:45.588" v="1" actId="20577"/>
        <pc:sldMkLst>
          <pc:docMk/>
          <pc:sldMk cId="3433291733" sldId="287"/>
        </pc:sldMkLst>
        <pc:spChg chg="mod">
          <ac:chgData name="Inas FAOUZI [Eurécia]" userId="S::inas.faouzi@eurecia.com::4f435423-8673-4c81-9a60-95a8e74c92dd" providerId="AD" clId="Web-{0619571C-AD3C-9D84-5F0D-DEF4C4591232}" dt="2024-09-02T08:42:45.588" v="1" actId="20577"/>
          <ac:spMkLst>
            <pc:docMk/>
            <pc:sldMk cId="3433291733" sldId="287"/>
            <ac:spMk id="28" creationId="{D88B10F1-C161-29C9-E517-2C4D78936F1B}"/>
          </ac:spMkLst>
        </pc:spChg>
      </pc:sldChg>
      <pc:sldChg chg="delSp modSp">
        <pc:chgData name="Inas FAOUZI [Eurécia]" userId="S::inas.faouzi@eurecia.com::4f435423-8673-4c81-9a60-95a8e74c92dd" providerId="AD" clId="Web-{0619571C-AD3C-9D84-5F0D-DEF4C4591232}" dt="2024-09-02T08:44:07.685" v="10"/>
        <pc:sldMkLst>
          <pc:docMk/>
          <pc:sldMk cId="1542998316" sldId="335"/>
        </pc:sldMkLst>
        <pc:spChg chg="mod">
          <ac:chgData name="Inas FAOUZI [Eurécia]" userId="S::inas.faouzi@eurecia.com::4f435423-8673-4c81-9a60-95a8e74c92dd" providerId="AD" clId="Web-{0619571C-AD3C-9D84-5F0D-DEF4C4591232}" dt="2024-09-02T08:43:53.825" v="7" actId="1076"/>
          <ac:spMkLst>
            <pc:docMk/>
            <pc:sldMk cId="1542998316" sldId="335"/>
            <ac:spMk id="32" creationId="{2CB61DBD-1B4D-05CC-507F-7CBB7D3DE658}"/>
          </ac:spMkLst>
        </pc:spChg>
        <pc:spChg chg="del">
          <ac:chgData name="Inas FAOUZI [Eurécia]" userId="S::inas.faouzi@eurecia.com::4f435423-8673-4c81-9a60-95a8e74c92dd" providerId="AD" clId="Web-{0619571C-AD3C-9D84-5F0D-DEF4C4591232}" dt="2024-09-02T08:43:43.606" v="2"/>
          <ac:spMkLst>
            <pc:docMk/>
            <pc:sldMk cId="1542998316" sldId="335"/>
            <ac:spMk id="35" creationId="{598AD874-74D5-8541-D8C3-9D845F6AA6C1}"/>
          </ac:spMkLst>
        </pc:spChg>
        <pc:spChg chg="del">
          <ac:chgData name="Inas FAOUZI [Eurécia]" userId="S::inas.faouzi@eurecia.com::4f435423-8673-4c81-9a60-95a8e74c92dd" providerId="AD" clId="Web-{0619571C-AD3C-9D84-5F0D-DEF4C4591232}" dt="2024-09-02T08:43:46.278" v="4"/>
          <ac:spMkLst>
            <pc:docMk/>
            <pc:sldMk cId="1542998316" sldId="335"/>
            <ac:spMk id="36" creationId="{9D308F65-F203-FC8A-2E2A-CE97E7055653}"/>
          </ac:spMkLst>
        </pc:spChg>
        <pc:spChg chg="del">
          <ac:chgData name="Inas FAOUZI [Eurécia]" userId="S::inas.faouzi@eurecia.com::4f435423-8673-4c81-9a60-95a8e74c92dd" providerId="AD" clId="Web-{0619571C-AD3C-9D84-5F0D-DEF4C4591232}" dt="2024-09-02T08:43:47.559" v="5"/>
          <ac:spMkLst>
            <pc:docMk/>
            <pc:sldMk cId="1542998316" sldId="335"/>
            <ac:spMk id="44" creationId="{DEE6F1B2-5922-FA60-44E5-08D8C4480E61}"/>
          </ac:spMkLst>
        </pc:spChg>
        <pc:spChg chg="mod">
          <ac:chgData name="Inas FAOUZI [Eurécia]" userId="S::inas.faouzi@eurecia.com::4f435423-8673-4c81-9a60-95a8e74c92dd" providerId="AD" clId="Web-{0619571C-AD3C-9D84-5F0D-DEF4C4591232}" dt="2024-09-02T08:44:00.685" v="9" actId="1076"/>
          <ac:spMkLst>
            <pc:docMk/>
            <pc:sldMk cId="1542998316" sldId="335"/>
            <ac:spMk id="50" creationId="{B1938B29-6D02-F0FB-6B92-C81E29173648}"/>
          </ac:spMkLst>
        </pc:spChg>
        <pc:spChg chg="del">
          <ac:chgData name="Inas FAOUZI [Eurécia]" userId="S::inas.faouzi@eurecia.com::4f435423-8673-4c81-9a60-95a8e74c92dd" providerId="AD" clId="Web-{0619571C-AD3C-9D84-5F0D-DEF4C4591232}" dt="2024-09-02T08:44:07.685" v="10"/>
          <ac:spMkLst>
            <pc:docMk/>
            <pc:sldMk cId="1542998316" sldId="335"/>
            <ac:spMk id="51" creationId="{1C552C2D-0913-4297-E591-12A00E3D46E5}"/>
          </ac:spMkLst>
        </pc:spChg>
        <pc:spChg chg="del">
          <ac:chgData name="Inas FAOUZI [Eurécia]" userId="S::inas.faouzi@eurecia.com::4f435423-8673-4c81-9a60-95a8e74c92dd" providerId="AD" clId="Web-{0619571C-AD3C-9D84-5F0D-DEF4C4591232}" dt="2024-09-02T08:43:45.169" v="3"/>
          <ac:spMkLst>
            <pc:docMk/>
            <pc:sldMk cId="1542998316" sldId="335"/>
            <ac:spMk id="53" creationId="{697D65C7-92CA-66A6-92C8-86832653A17B}"/>
          </ac:spMkLst>
        </pc:spChg>
        <pc:spChg chg="del">
          <ac:chgData name="Inas FAOUZI [Eurécia]" userId="S::inas.faouzi@eurecia.com::4f435423-8673-4c81-9a60-95a8e74c92dd" providerId="AD" clId="Web-{0619571C-AD3C-9D84-5F0D-DEF4C4591232}" dt="2024-09-02T08:43:50.794" v="6"/>
          <ac:spMkLst>
            <pc:docMk/>
            <pc:sldMk cId="1542998316" sldId="335"/>
            <ac:spMk id="63" creationId="{428B8AB3-F70E-51EE-A85B-5B240F7F4A10}"/>
          </ac:spMkLst>
        </pc:spChg>
        <pc:grpChg chg="mod">
          <ac:chgData name="Inas FAOUZI [Eurécia]" userId="S::inas.faouzi@eurecia.com::4f435423-8673-4c81-9a60-95a8e74c92dd" providerId="AD" clId="Web-{0619571C-AD3C-9D84-5F0D-DEF4C4591232}" dt="2024-09-02T08:43:58.794" v="8" actId="1076"/>
          <ac:grpSpMkLst>
            <pc:docMk/>
            <pc:sldMk cId="1542998316" sldId="335"/>
            <ac:grpSpMk id="45" creationId="{1A4EF6B8-922E-4935-B986-A7A45B946EC9}"/>
          </ac:grpSpMkLst>
        </pc:grpChg>
      </pc:sldChg>
      <pc:sldChg chg="delSp modSp">
        <pc:chgData name="Inas FAOUZI [Eurécia]" userId="S::inas.faouzi@eurecia.com::4f435423-8673-4c81-9a60-95a8e74c92dd" providerId="AD" clId="Web-{0619571C-AD3C-9D84-5F0D-DEF4C4591232}" dt="2024-09-02T08:44:25.811" v="14"/>
        <pc:sldMkLst>
          <pc:docMk/>
          <pc:sldMk cId="332571315" sldId="344"/>
        </pc:sldMkLst>
        <pc:spChg chg="del">
          <ac:chgData name="Inas FAOUZI [Eurécia]" userId="S::inas.faouzi@eurecia.com::4f435423-8673-4c81-9a60-95a8e74c92dd" providerId="AD" clId="Web-{0619571C-AD3C-9D84-5F0D-DEF4C4591232}" dt="2024-09-02T08:44:15.748" v="11"/>
          <ac:spMkLst>
            <pc:docMk/>
            <pc:sldMk cId="332571315" sldId="344"/>
            <ac:spMk id="16" creationId="{2E76BCDF-5977-26C9-8496-24C3DA302DE1}"/>
          </ac:spMkLst>
        </pc:spChg>
        <pc:spChg chg="del">
          <ac:chgData name="Inas FAOUZI [Eurécia]" userId="S::inas.faouzi@eurecia.com::4f435423-8673-4c81-9a60-95a8e74c92dd" providerId="AD" clId="Web-{0619571C-AD3C-9D84-5F0D-DEF4C4591232}" dt="2024-09-02T08:44:15.857" v="12"/>
          <ac:spMkLst>
            <pc:docMk/>
            <pc:sldMk cId="332571315" sldId="344"/>
            <ac:spMk id="18" creationId="{F6F97561-618C-5BEF-AC48-C7D49A358BA4}"/>
          </ac:spMkLst>
        </pc:spChg>
        <pc:spChg chg="mod">
          <ac:chgData name="Inas FAOUZI [Eurécia]" userId="S::inas.faouzi@eurecia.com::4f435423-8673-4c81-9a60-95a8e74c92dd" providerId="AD" clId="Web-{0619571C-AD3C-9D84-5F0D-DEF4C4591232}" dt="2024-09-02T08:44:21.701" v="13" actId="1076"/>
          <ac:spMkLst>
            <pc:docMk/>
            <pc:sldMk cId="332571315" sldId="344"/>
            <ac:spMk id="20" creationId="{BDF6CE6F-8B78-CD1D-653E-C0EA18586DAB}"/>
          </ac:spMkLst>
        </pc:spChg>
        <pc:spChg chg="del">
          <ac:chgData name="Inas FAOUZI [Eurécia]" userId="S::inas.faouzi@eurecia.com::4f435423-8673-4c81-9a60-95a8e74c92dd" providerId="AD" clId="Web-{0619571C-AD3C-9D84-5F0D-DEF4C4591232}" dt="2024-09-02T08:44:25.811" v="14"/>
          <ac:spMkLst>
            <pc:docMk/>
            <pc:sldMk cId="332571315" sldId="344"/>
            <ac:spMk id="21" creationId="{D9446107-95C9-0164-A7A5-064A24CA17FA}"/>
          </ac:spMkLst>
        </pc:spChg>
      </pc:sldChg>
      <pc:sldChg chg="modSp">
        <pc:chgData name="Inas FAOUZI [Eurécia]" userId="S::inas.faouzi@eurecia.com::4f435423-8673-4c81-9a60-95a8e74c92dd" providerId="AD" clId="Web-{0619571C-AD3C-9D84-5F0D-DEF4C4591232}" dt="2024-09-02T08:44:46.468" v="15" actId="1076"/>
        <pc:sldMkLst>
          <pc:docMk/>
          <pc:sldMk cId="4117833268" sldId="346"/>
        </pc:sldMkLst>
        <pc:spChg chg="mod">
          <ac:chgData name="Inas FAOUZI [Eurécia]" userId="S::inas.faouzi@eurecia.com::4f435423-8673-4c81-9a60-95a8e74c92dd" providerId="AD" clId="Web-{0619571C-AD3C-9D84-5F0D-DEF4C4591232}" dt="2024-09-02T08:44:46.468" v="15" actId="1076"/>
          <ac:spMkLst>
            <pc:docMk/>
            <pc:sldMk cId="4117833268" sldId="346"/>
            <ac:spMk id="40" creationId="{4F446F28-0352-8668-F713-B33FC9832486}"/>
          </ac:spMkLst>
        </pc:spChg>
      </pc:sldChg>
      <pc:sldChg chg="delSp modSp">
        <pc:chgData name="Inas FAOUZI [Eurécia]" userId="S::inas.faouzi@eurecia.com::4f435423-8673-4c81-9a60-95a8e74c92dd" providerId="AD" clId="Web-{0619571C-AD3C-9D84-5F0D-DEF4C4591232}" dt="2024-09-02T08:45:43.361" v="22" actId="1076"/>
        <pc:sldMkLst>
          <pc:docMk/>
          <pc:sldMk cId="1280985837" sldId="347"/>
        </pc:sldMkLst>
        <pc:spChg chg="del">
          <ac:chgData name="Inas FAOUZI [Eurécia]" userId="S::inas.faouzi@eurecia.com::4f435423-8673-4c81-9a60-95a8e74c92dd" providerId="AD" clId="Web-{0619571C-AD3C-9D84-5F0D-DEF4C4591232}" dt="2024-09-02T08:45:41.533" v="21"/>
          <ac:spMkLst>
            <pc:docMk/>
            <pc:sldMk cId="1280985837" sldId="347"/>
            <ac:spMk id="17" creationId="{E92EF7B6-039D-80C4-ED28-CFFF84DADF19}"/>
          </ac:spMkLst>
        </pc:spChg>
        <pc:spChg chg="mod">
          <ac:chgData name="Inas FAOUZI [Eurécia]" userId="S::inas.faouzi@eurecia.com::4f435423-8673-4c81-9a60-95a8e74c92dd" providerId="AD" clId="Web-{0619571C-AD3C-9D84-5F0D-DEF4C4591232}" dt="2024-09-02T08:45:43.361" v="22" actId="1076"/>
          <ac:spMkLst>
            <pc:docMk/>
            <pc:sldMk cId="1280985837" sldId="347"/>
            <ac:spMk id="24" creationId="{2723A576-927E-1EB1-9D82-70BC63D68B5A}"/>
          </ac:spMkLst>
        </pc:spChg>
        <pc:grpChg chg="del">
          <ac:chgData name="Inas FAOUZI [Eurécia]" userId="S::inas.faouzi@eurecia.com::4f435423-8673-4c81-9a60-95a8e74c92dd" providerId="AD" clId="Web-{0619571C-AD3C-9D84-5F0D-DEF4C4591232}" dt="2024-09-02T08:45:39.955" v="20"/>
          <ac:grpSpMkLst>
            <pc:docMk/>
            <pc:sldMk cId="1280985837" sldId="347"/>
            <ac:grpSpMk id="18" creationId="{F8367519-6F8C-0160-B37D-9C6E986F7BF5}"/>
          </ac:grpSpMkLst>
        </pc:grpChg>
      </pc:sldChg>
      <pc:sldChg chg="delSp">
        <pc:chgData name="Inas FAOUZI [Eurécia]" userId="S::inas.faouzi@eurecia.com::4f435423-8673-4c81-9a60-95a8e74c92dd" providerId="AD" clId="Web-{0619571C-AD3C-9D84-5F0D-DEF4C4591232}" dt="2024-09-02T08:46:04.815" v="23"/>
        <pc:sldMkLst>
          <pc:docMk/>
          <pc:sldMk cId="2909178262" sldId="349"/>
        </pc:sldMkLst>
        <pc:spChg chg="del">
          <ac:chgData name="Inas FAOUZI [Eurécia]" userId="S::inas.faouzi@eurecia.com::4f435423-8673-4c81-9a60-95a8e74c92dd" providerId="AD" clId="Web-{0619571C-AD3C-9D84-5F0D-DEF4C4591232}" dt="2024-09-02T08:46:04.815" v="23"/>
          <ac:spMkLst>
            <pc:docMk/>
            <pc:sldMk cId="2909178262" sldId="349"/>
            <ac:spMk id="9" creationId="{FFEA48A4-6B10-C35E-4EA7-8A7E937363B4}"/>
          </ac:spMkLst>
        </pc:spChg>
      </pc:sldChg>
      <pc:sldChg chg="delSp">
        <pc:chgData name="Inas FAOUZI [Eurécia]" userId="S::inas.faouzi@eurecia.com::4f435423-8673-4c81-9a60-95a8e74c92dd" providerId="AD" clId="Web-{0619571C-AD3C-9D84-5F0D-DEF4C4591232}" dt="2024-09-02T08:47:09.052" v="30"/>
        <pc:sldMkLst>
          <pc:docMk/>
          <pc:sldMk cId="866894256" sldId="350"/>
        </pc:sldMkLst>
        <pc:spChg chg="del">
          <ac:chgData name="Inas FAOUZI [Eurécia]" userId="S::inas.faouzi@eurecia.com::4f435423-8673-4c81-9a60-95a8e74c92dd" providerId="AD" clId="Web-{0619571C-AD3C-9D84-5F0D-DEF4C4591232}" dt="2024-09-02T08:46:24.410" v="27"/>
          <ac:spMkLst>
            <pc:docMk/>
            <pc:sldMk cId="866894256" sldId="350"/>
            <ac:spMk id="16" creationId="{4AF42D0B-7DAD-E09C-94AB-EBDDA0FC3A80}"/>
          </ac:spMkLst>
        </pc:spChg>
        <pc:spChg chg="del">
          <ac:chgData name="Inas FAOUZI [Eurécia]" userId="S::inas.faouzi@eurecia.com::4f435423-8673-4c81-9a60-95a8e74c92dd" providerId="AD" clId="Web-{0619571C-AD3C-9D84-5F0D-DEF4C4591232}" dt="2024-09-02T08:46:26.128" v="28"/>
          <ac:spMkLst>
            <pc:docMk/>
            <pc:sldMk cId="866894256" sldId="350"/>
            <ac:spMk id="17" creationId="{E6748138-42FC-B49C-DAAF-0B96ED406A8B}"/>
          </ac:spMkLst>
        </pc:spChg>
        <pc:spChg chg="del">
          <ac:chgData name="Inas FAOUZI [Eurécia]" userId="S::inas.faouzi@eurecia.com::4f435423-8673-4c81-9a60-95a8e74c92dd" providerId="AD" clId="Web-{0619571C-AD3C-9D84-5F0D-DEF4C4591232}" dt="2024-09-02T08:46:17.706" v="24"/>
          <ac:spMkLst>
            <pc:docMk/>
            <pc:sldMk cId="866894256" sldId="350"/>
            <ac:spMk id="24" creationId="{C5B5D7BC-4F13-318C-3DD2-62C4359BD7E7}"/>
          </ac:spMkLst>
        </pc:spChg>
        <pc:spChg chg="del">
          <ac:chgData name="Inas FAOUZI [Eurécia]" userId="S::inas.faouzi@eurecia.com::4f435423-8673-4c81-9a60-95a8e74c92dd" providerId="AD" clId="Web-{0619571C-AD3C-9D84-5F0D-DEF4C4591232}" dt="2024-09-02T08:47:09.052" v="30"/>
          <ac:spMkLst>
            <pc:docMk/>
            <pc:sldMk cId="866894256" sldId="350"/>
            <ac:spMk id="25" creationId="{506164D6-8A65-8262-8A52-F07F113ED7D8}"/>
          </ac:spMkLst>
        </pc:spChg>
        <pc:spChg chg="del">
          <ac:chgData name="Inas FAOUZI [Eurécia]" userId="S::inas.faouzi@eurecia.com::4f435423-8673-4c81-9a60-95a8e74c92dd" providerId="AD" clId="Web-{0619571C-AD3C-9D84-5F0D-DEF4C4591232}" dt="2024-09-02T08:46:26.644" v="29"/>
          <ac:spMkLst>
            <pc:docMk/>
            <pc:sldMk cId="866894256" sldId="350"/>
            <ac:spMk id="32" creationId="{8A57AC9F-9E70-B4E4-6267-543C3C1A7220}"/>
          </ac:spMkLst>
        </pc:spChg>
        <pc:spChg chg="del">
          <ac:chgData name="Inas FAOUZI [Eurécia]" userId="S::inas.faouzi@eurecia.com::4f435423-8673-4c81-9a60-95a8e74c92dd" providerId="AD" clId="Web-{0619571C-AD3C-9D84-5F0D-DEF4C4591232}" dt="2024-09-02T08:46:21.519" v="25"/>
          <ac:spMkLst>
            <pc:docMk/>
            <pc:sldMk cId="866894256" sldId="350"/>
            <ac:spMk id="42" creationId="{E42798D2-4D24-56CC-7ABA-2E0412176D37}"/>
          </ac:spMkLst>
        </pc:spChg>
        <pc:grpChg chg="del">
          <ac:chgData name="Inas FAOUZI [Eurécia]" userId="S::inas.faouzi@eurecia.com::4f435423-8673-4c81-9a60-95a8e74c92dd" providerId="AD" clId="Web-{0619571C-AD3C-9D84-5F0D-DEF4C4591232}" dt="2024-09-02T08:46:22.316" v="26"/>
          <ac:grpSpMkLst>
            <pc:docMk/>
            <pc:sldMk cId="866894256" sldId="350"/>
            <ac:grpSpMk id="26" creationId="{70CB45E7-D727-D978-C40A-34AA6F47DA24}"/>
          </ac:grpSpMkLst>
        </pc:grpChg>
      </pc:sldChg>
      <pc:sldChg chg="modSp">
        <pc:chgData name="Inas FAOUZI [Eurécia]" userId="S::inas.faouzi@eurecia.com::4f435423-8673-4c81-9a60-95a8e74c92dd" providerId="AD" clId="Web-{0619571C-AD3C-9D84-5F0D-DEF4C4591232}" dt="2024-09-02T08:45:28.985" v="19" actId="1076"/>
        <pc:sldMkLst>
          <pc:docMk/>
          <pc:sldMk cId="4080677082" sldId="358"/>
        </pc:sldMkLst>
        <pc:spChg chg="mod">
          <ac:chgData name="Inas FAOUZI [Eurécia]" userId="S::inas.faouzi@eurecia.com::4f435423-8673-4c81-9a60-95a8e74c92dd" providerId="AD" clId="Web-{0619571C-AD3C-9D84-5F0D-DEF4C4591232}" dt="2024-09-02T08:45:23.032" v="18" actId="1076"/>
          <ac:spMkLst>
            <pc:docMk/>
            <pc:sldMk cId="4080677082" sldId="358"/>
            <ac:spMk id="31" creationId="{9F15D178-EEFF-870A-2877-7E6261526A18}"/>
          </ac:spMkLst>
        </pc:spChg>
        <pc:grpChg chg="mod">
          <ac:chgData name="Inas FAOUZI [Eurécia]" userId="S::inas.faouzi@eurecia.com::4f435423-8673-4c81-9a60-95a8e74c92dd" providerId="AD" clId="Web-{0619571C-AD3C-9D84-5F0D-DEF4C4591232}" dt="2024-09-02T08:45:28.985" v="19" actId="1076"/>
          <ac:grpSpMkLst>
            <pc:docMk/>
            <pc:sldMk cId="4080677082" sldId="358"/>
            <ac:grpSpMk id="27" creationId="{49B9B3A7-97A4-2DC2-F2E7-6A4D65D80F84}"/>
          </ac:grpSpMkLst>
        </pc:grpChg>
      </pc:sldChg>
      <pc:sldChg chg="delSp">
        <pc:chgData name="Inas FAOUZI [Eurécia]" userId="S::inas.faouzi@eurecia.com::4f435423-8673-4c81-9a60-95a8e74c92dd" providerId="AD" clId="Web-{0619571C-AD3C-9D84-5F0D-DEF4C4591232}" dt="2024-09-02T08:47:26.553" v="33"/>
        <pc:sldMkLst>
          <pc:docMk/>
          <pc:sldMk cId="404714095" sldId="359"/>
        </pc:sldMkLst>
        <pc:spChg chg="del">
          <ac:chgData name="Inas FAOUZI [Eurécia]" userId="S::inas.faouzi@eurecia.com::4f435423-8673-4c81-9a60-95a8e74c92dd" providerId="AD" clId="Web-{0619571C-AD3C-9D84-5F0D-DEF4C4591232}" dt="2024-09-02T08:47:25.475" v="32"/>
          <ac:spMkLst>
            <pc:docMk/>
            <pc:sldMk cId="404714095" sldId="359"/>
            <ac:spMk id="70" creationId="{D6427101-F9BB-8218-A11C-55CD99B89891}"/>
          </ac:spMkLst>
        </pc:spChg>
        <pc:spChg chg="del">
          <ac:chgData name="Inas FAOUZI [Eurécia]" userId="S::inas.faouzi@eurecia.com::4f435423-8673-4c81-9a60-95a8e74c92dd" providerId="AD" clId="Web-{0619571C-AD3C-9D84-5F0D-DEF4C4591232}" dt="2024-09-02T08:47:23.803" v="31"/>
          <ac:spMkLst>
            <pc:docMk/>
            <pc:sldMk cId="404714095" sldId="359"/>
            <ac:spMk id="78" creationId="{ABCEAB16-9372-51DC-B366-5C09F62C9222}"/>
          </ac:spMkLst>
        </pc:spChg>
        <pc:spChg chg="del">
          <ac:chgData name="Inas FAOUZI [Eurécia]" userId="S::inas.faouzi@eurecia.com::4f435423-8673-4c81-9a60-95a8e74c92dd" providerId="AD" clId="Web-{0619571C-AD3C-9D84-5F0D-DEF4C4591232}" dt="2024-09-02T08:47:26.553" v="33"/>
          <ac:spMkLst>
            <pc:docMk/>
            <pc:sldMk cId="404714095" sldId="359"/>
            <ac:spMk id="79" creationId="{FA071BE1-F584-1A1F-EE99-B2F148821C33}"/>
          </ac:spMkLst>
        </pc:spChg>
      </pc:sldChg>
      <pc:sldChg chg="delSp">
        <pc:chgData name="Inas FAOUZI [Eurécia]" userId="S::inas.faouzi@eurecia.com::4f435423-8673-4c81-9a60-95a8e74c92dd" providerId="AD" clId="Web-{0619571C-AD3C-9D84-5F0D-DEF4C4591232}" dt="2024-09-02T08:47:38.084" v="34"/>
        <pc:sldMkLst>
          <pc:docMk/>
          <pc:sldMk cId="4198684994" sldId="1437"/>
        </pc:sldMkLst>
        <pc:spChg chg="del">
          <ac:chgData name="Inas FAOUZI [Eurécia]" userId="S::inas.faouzi@eurecia.com::4f435423-8673-4c81-9a60-95a8e74c92dd" providerId="AD" clId="Web-{0619571C-AD3C-9D84-5F0D-DEF4C4591232}" dt="2024-09-02T08:47:38.084" v="34"/>
          <ac:spMkLst>
            <pc:docMk/>
            <pc:sldMk cId="4198684994" sldId="1437"/>
            <ac:spMk id="22" creationId="{980C889F-B842-8244-663E-EDFFFF6D0E3C}"/>
          </ac:spMkLst>
        </pc:spChg>
      </pc:sldChg>
      <pc:sldChg chg="delSp">
        <pc:chgData name="Inas FAOUZI [Eurécia]" userId="S::inas.faouzi@eurecia.com::4f435423-8673-4c81-9a60-95a8e74c92dd" providerId="AD" clId="Web-{0619571C-AD3C-9D84-5F0D-DEF4C4591232}" dt="2024-09-02T08:47:52.241" v="41"/>
        <pc:sldMkLst>
          <pc:docMk/>
          <pc:sldMk cId="1928485508" sldId="1439"/>
        </pc:sldMkLst>
        <pc:spChg chg="del">
          <ac:chgData name="Inas FAOUZI [Eurécia]" userId="S::inas.faouzi@eurecia.com::4f435423-8673-4c81-9a60-95a8e74c92dd" providerId="AD" clId="Web-{0619571C-AD3C-9D84-5F0D-DEF4C4591232}" dt="2024-09-02T08:47:47.257" v="37"/>
          <ac:spMkLst>
            <pc:docMk/>
            <pc:sldMk cId="1928485508" sldId="1439"/>
            <ac:spMk id="13" creationId="{86CCFC23-1ACA-418B-D01C-33B53C998F36}"/>
          </ac:spMkLst>
        </pc:spChg>
        <pc:spChg chg="del">
          <ac:chgData name="Inas FAOUZI [Eurécia]" userId="S::inas.faouzi@eurecia.com::4f435423-8673-4c81-9a60-95a8e74c92dd" providerId="AD" clId="Web-{0619571C-AD3C-9D84-5F0D-DEF4C4591232}" dt="2024-09-02T08:47:46.007" v="36"/>
          <ac:spMkLst>
            <pc:docMk/>
            <pc:sldMk cId="1928485508" sldId="1439"/>
            <ac:spMk id="20" creationId="{2690EA80-8DAE-F6D0-8E5C-90B6F42CE621}"/>
          </ac:spMkLst>
        </pc:spChg>
        <pc:spChg chg="del">
          <ac:chgData name="Inas FAOUZI [Eurécia]" userId="S::inas.faouzi@eurecia.com::4f435423-8673-4c81-9a60-95a8e74c92dd" providerId="AD" clId="Web-{0619571C-AD3C-9D84-5F0D-DEF4C4591232}" dt="2024-09-02T08:47:48.663" v="39"/>
          <ac:spMkLst>
            <pc:docMk/>
            <pc:sldMk cId="1928485508" sldId="1439"/>
            <ac:spMk id="21" creationId="{160CA652-E562-BE28-E4E8-D6C0AB782F69}"/>
          </ac:spMkLst>
        </pc:spChg>
        <pc:spChg chg="del">
          <ac:chgData name="Inas FAOUZI [Eurécia]" userId="S::inas.faouzi@eurecia.com::4f435423-8673-4c81-9a60-95a8e74c92dd" providerId="AD" clId="Web-{0619571C-AD3C-9D84-5F0D-DEF4C4591232}" dt="2024-09-02T08:47:47.788" v="38"/>
          <ac:spMkLst>
            <pc:docMk/>
            <pc:sldMk cId="1928485508" sldId="1439"/>
            <ac:spMk id="22" creationId="{8772EFB5-A5B5-22D4-F5A5-60204DCB6D31}"/>
          </ac:spMkLst>
        </pc:spChg>
        <pc:spChg chg="del">
          <ac:chgData name="Inas FAOUZI [Eurécia]" userId="S::inas.faouzi@eurecia.com::4f435423-8673-4c81-9a60-95a8e74c92dd" providerId="AD" clId="Web-{0619571C-AD3C-9D84-5F0D-DEF4C4591232}" dt="2024-09-02T08:47:52.241" v="41"/>
          <ac:spMkLst>
            <pc:docMk/>
            <pc:sldMk cId="1928485508" sldId="1439"/>
            <ac:spMk id="29" creationId="{3F73D506-0706-7828-B79E-BF531DA3F47E}"/>
          </ac:spMkLst>
        </pc:spChg>
        <pc:spChg chg="del">
          <ac:chgData name="Inas FAOUZI [Eurécia]" userId="S::inas.faouzi@eurecia.com::4f435423-8673-4c81-9a60-95a8e74c92dd" providerId="AD" clId="Web-{0619571C-AD3C-9D84-5F0D-DEF4C4591232}" dt="2024-09-02T08:47:44.147" v="35"/>
          <ac:spMkLst>
            <pc:docMk/>
            <pc:sldMk cId="1928485508" sldId="1439"/>
            <ac:spMk id="31" creationId="{651EC6CA-67DD-2344-C471-E1F32FABFF9B}"/>
          </ac:spMkLst>
        </pc:spChg>
        <pc:grpChg chg="del">
          <ac:chgData name="Inas FAOUZI [Eurécia]" userId="S::inas.faouzi@eurecia.com::4f435423-8673-4c81-9a60-95a8e74c92dd" providerId="AD" clId="Web-{0619571C-AD3C-9D84-5F0D-DEF4C4591232}" dt="2024-09-02T08:47:49.647" v="40"/>
          <ac:grpSpMkLst>
            <pc:docMk/>
            <pc:sldMk cId="1928485508" sldId="1439"/>
            <ac:grpSpMk id="23" creationId="{6AC252DC-6E78-FE65-CACD-1C8D2E687CCE}"/>
          </ac:grpSpMkLst>
        </pc:grpChg>
      </pc:sldChg>
      <pc:sldChg chg="delSp modSp">
        <pc:chgData name="Inas FAOUZI [Eurécia]" userId="S::inas.faouzi@eurecia.com::4f435423-8673-4c81-9a60-95a8e74c92dd" providerId="AD" clId="Web-{0619571C-AD3C-9D84-5F0D-DEF4C4591232}" dt="2024-09-02T08:48:01.226" v="46" actId="1076"/>
        <pc:sldMkLst>
          <pc:docMk/>
          <pc:sldMk cId="4205487871" sldId="1441"/>
        </pc:sldMkLst>
        <pc:spChg chg="mod">
          <ac:chgData name="Inas FAOUZI [Eurécia]" userId="S::inas.faouzi@eurecia.com::4f435423-8673-4c81-9a60-95a8e74c92dd" providerId="AD" clId="Web-{0619571C-AD3C-9D84-5F0D-DEF4C4591232}" dt="2024-09-02T08:48:01.226" v="46" actId="1076"/>
          <ac:spMkLst>
            <pc:docMk/>
            <pc:sldMk cId="4205487871" sldId="1441"/>
            <ac:spMk id="319" creationId="{6CE683AA-9AD5-4047-F29F-4919E3E06614}"/>
          </ac:spMkLst>
        </pc:spChg>
        <pc:spChg chg="del">
          <ac:chgData name="Inas FAOUZI [Eurécia]" userId="S::inas.faouzi@eurecia.com::4f435423-8673-4c81-9a60-95a8e74c92dd" providerId="AD" clId="Web-{0619571C-AD3C-9D84-5F0D-DEF4C4591232}" dt="2024-09-02T08:48:01.148" v="45"/>
          <ac:spMkLst>
            <pc:docMk/>
            <pc:sldMk cId="4205487871" sldId="1441"/>
            <ac:spMk id="320" creationId="{98D77A57-EFB7-E5D3-2B2D-D964F6670389}"/>
          </ac:spMkLst>
        </pc:spChg>
        <pc:spChg chg="del">
          <ac:chgData name="Inas FAOUZI [Eurécia]" userId="S::inas.faouzi@eurecia.com::4f435423-8673-4c81-9a60-95a8e74c92dd" providerId="AD" clId="Web-{0619571C-AD3C-9D84-5F0D-DEF4C4591232}" dt="2024-09-02T08:47:58.148" v="42"/>
          <ac:spMkLst>
            <pc:docMk/>
            <pc:sldMk cId="4205487871" sldId="1441"/>
            <ac:spMk id="321" creationId="{713111FA-6D3B-30FD-6A4F-F130CEB2D590}"/>
          </ac:spMkLst>
        </pc:spChg>
        <pc:spChg chg="del">
          <ac:chgData name="Inas FAOUZI [Eurécia]" userId="S::inas.faouzi@eurecia.com::4f435423-8673-4c81-9a60-95a8e74c92dd" providerId="AD" clId="Web-{0619571C-AD3C-9D84-5F0D-DEF4C4591232}" dt="2024-09-02T08:48:01.117" v="44"/>
          <ac:spMkLst>
            <pc:docMk/>
            <pc:sldMk cId="4205487871" sldId="1441"/>
            <ac:spMk id="322" creationId="{70C03379-9E6E-F747-8CEC-3DB8CE578254}"/>
          </ac:spMkLst>
        </pc:spChg>
        <pc:grpChg chg="del">
          <ac:chgData name="Inas FAOUZI [Eurécia]" userId="S::inas.faouzi@eurecia.com::4f435423-8673-4c81-9a60-95a8e74c92dd" providerId="AD" clId="Web-{0619571C-AD3C-9D84-5F0D-DEF4C4591232}" dt="2024-09-02T08:48:01.038" v="43"/>
          <ac:grpSpMkLst>
            <pc:docMk/>
            <pc:sldMk cId="4205487871" sldId="1441"/>
            <ac:grpSpMk id="323" creationId="{7F9763C1-1DED-F589-6E06-E4BACB053820}"/>
          </ac:grpSpMkLst>
        </pc:grpChg>
      </pc:sldChg>
      <pc:sldChg chg="delSp">
        <pc:chgData name="Inas FAOUZI [Eurécia]" userId="S::inas.faouzi@eurecia.com::4f435423-8673-4c81-9a60-95a8e74c92dd" providerId="AD" clId="Web-{0619571C-AD3C-9D84-5F0D-DEF4C4591232}" dt="2024-09-02T08:48:16.867" v="50"/>
        <pc:sldMkLst>
          <pc:docMk/>
          <pc:sldMk cId="367285731" sldId="1442"/>
        </pc:sldMkLst>
        <pc:spChg chg="del">
          <ac:chgData name="Inas FAOUZI [Eurécia]" userId="S::inas.faouzi@eurecia.com::4f435423-8673-4c81-9a60-95a8e74c92dd" providerId="AD" clId="Web-{0619571C-AD3C-9D84-5F0D-DEF4C4591232}" dt="2024-09-02T08:48:14.336" v="49"/>
          <ac:spMkLst>
            <pc:docMk/>
            <pc:sldMk cId="367285731" sldId="1442"/>
            <ac:spMk id="20" creationId="{D6362C12-E1ED-2575-3174-25C56F6563C3}"/>
          </ac:spMkLst>
        </pc:spChg>
        <pc:spChg chg="del">
          <ac:chgData name="Inas FAOUZI [Eurécia]" userId="S::inas.faouzi@eurecia.com::4f435423-8673-4c81-9a60-95a8e74c92dd" providerId="AD" clId="Web-{0619571C-AD3C-9D84-5F0D-DEF4C4591232}" dt="2024-09-02T08:48:11.305" v="47"/>
          <ac:spMkLst>
            <pc:docMk/>
            <pc:sldMk cId="367285731" sldId="1442"/>
            <ac:spMk id="21" creationId="{6478BCBD-4E55-1320-D65C-076902FC5F58}"/>
          </ac:spMkLst>
        </pc:spChg>
        <pc:spChg chg="del">
          <ac:chgData name="Inas FAOUZI [Eurécia]" userId="S::inas.faouzi@eurecia.com::4f435423-8673-4c81-9a60-95a8e74c92dd" providerId="AD" clId="Web-{0619571C-AD3C-9D84-5F0D-DEF4C4591232}" dt="2024-09-02T08:48:12.601" v="48"/>
          <ac:spMkLst>
            <pc:docMk/>
            <pc:sldMk cId="367285731" sldId="1442"/>
            <ac:spMk id="40" creationId="{CCBBD8DC-EA7F-E8FD-98EA-8B73145CAF72}"/>
          </ac:spMkLst>
        </pc:spChg>
        <pc:grpChg chg="del">
          <ac:chgData name="Inas FAOUZI [Eurécia]" userId="S::inas.faouzi@eurecia.com::4f435423-8673-4c81-9a60-95a8e74c92dd" providerId="AD" clId="Web-{0619571C-AD3C-9D84-5F0D-DEF4C4591232}" dt="2024-09-02T08:48:16.867" v="50"/>
          <ac:grpSpMkLst>
            <pc:docMk/>
            <pc:sldMk cId="367285731" sldId="1442"/>
            <ac:grpSpMk id="22" creationId="{F7BD34E6-3744-06C8-D02D-5B45284A1B08}"/>
          </ac:grpSpMkLst>
        </pc:grpChg>
      </pc:sldChg>
      <pc:sldChg chg="delSp modSp">
        <pc:chgData name="Inas FAOUZI [Eurécia]" userId="S::inas.faouzi@eurecia.com::4f435423-8673-4c81-9a60-95a8e74c92dd" providerId="AD" clId="Web-{0619571C-AD3C-9D84-5F0D-DEF4C4591232}" dt="2024-09-02T08:48:52.759" v="57"/>
        <pc:sldMkLst>
          <pc:docMk/>
          <pc:sldMk cId="2914201013" sldId="1443"/>
        </pc:sldMkLst>
        <pc:spChg chg="del mod">
          <ac:chgData name="Inas FAOUZI [Eurécia]" userId="S::inas.faouzi@eurecia.com::4f435423-8673-4c81-9a60-95a8e74c92dd" providerId="AD" clId="Web-{0619571C-AD3C-9D84-5F0D-DEF4C4591232}" dt="2024-09-02T08:48:52.759" v="57"/>
          <ac:spMkLst>
            <pc:docMk/>
            <pc:sldMk cId="2914201013" sldId="1443"/>
            <ac:spMk id="9" creationId="{38BAC173-7EF7-F8C1-DACA-A27FA71D74B5}"/>
          </ac:spMkLst>
        </pc:spChg>
        <pc:spChg chg="del">
          <ac:chgData name="Inas FAOUZI [Eurécia]" userId="S::inas.faouzi@eurecia.com::4f435423-8673-4c81-9a60-95a8e74c92dd" providerId="AD" clId="Web-{0619571C-AD3C-9D84-5F0D-DEF4C4591232}" dt="2024-09-02T08:48:30.883" v="53"/>
          <ac:spMkLst>
            <pc:docMk/>
            <pc:sldMk cId="2914201013" sldId="1443"/>
            <ac:spMk id="11" creationId="{8441D89A-9668-5A4A-61E8-607713C12F8A}"/>
          </ac:spMkLst>
        </pc:spChg>
        <pc:spChg chg="del">
          <ac:chgData name="Inas FAOUZI [Eurécia]" userId="S::inas.faouzi@eurecia.com::4f435423-8673-4c81-9a60-95a8e74c92dd" providerId="AD" clId="Web-{0619571C-AD3C-9D84-5F0D-DEF4C4591232}" dt="2024-09-02T08:48:27.680" v="52"/>
          <ac:spMkLst>
            <pc:docMk/>
            <pc:sldMk cId="2914201013" sldId="1443"/>
            <ac:spMk id="14" creationId="{FD57ED60-F46F-3077-5982-123BC84FF5CB}"/>
          </ac:spMkLst>
        </pc:spChg>
        <pc:spChg chg="del">
          <ac:chgData name="Inas FAOUZI [Eurécia]" userId="S::inas.faouzi@eurecia.com::4f435423-8673-4c81-9a60-95a8e74c92dd" providerId="AD" clId="Web-{0619571C-AD3C-9D84-5F0D-DEF4C4591232}" dt="2024-09-02T08:48:32.743" v="55"/>
          <ac:spMkLst>
            <pc:docMk/>
            <pc:sldMk cId="2914201013" sldId="1443"/>
            <ac:spMk id="23" creationId="{2C6352A3-D721-FC1E-59B9-062514BD79FA}"/>
          </ac:spMkLst>
        </pc:spChg>
        <pc:grpChg chg="del">
          <ac:chgData name="Inas FAOUZI [Eurécia]" userId="S::inas.faouzi@eurecia.com::4f435423-8673-4c81-9a60-95a8e74c92dd" providerId="AD" clId="Web-{0619571C-AD3C-9D84-5F0D-DEF4C4591232}" dt="2024-09-02T08:48:31.993" v="54"/>
          <ac:grpSpMkLst>
            <pc:docMk/>
            <pc:sldMk cId="2914201013" sldId="1443"/>
            <ac:grpSpMk id="17" creationId="{04C745ED-F0A0-5FB7-C57B-6EFAC4880262}"/>
          </ac:grpSpMkLst>
        </pc:grpChg>
        <pc:grpChg chg="del">
          <ac:chgData name="Inas FAOUZI [Eurécia]" userId="S::inas.faouzi@eurecia.com::4f435423-8673-4c81-9a60-95a8e74c92dd" providerId="AD" clId="Web-{0619571C-AD3C-9D84-5F0D-DEF4C4591232}" dt="2024-09-02T08:48:26.368" v="51"/>
          <ac:grpSpMkLst>
            <pc:docMk/>
            <pc:sldMk cId="2914201013" sldId="1443"/>
            <ac:grpSpMk id="28" creationId="{FADED57E-6B22-242C-FEC1-14CD8642F0FC}"/>
          </ac:grpSpMkLst>
        </pc:grpChg>
      </pc:sldChg>
      <pc:sldChg chg="delSp">
        <pc:chgData name="Inas FAOUZI [Eurécia]" userId="S::inas.faouzi@eurecia.com::4f435423-8673-4c81-9a60-95a8e74c92dd" providerId="AD" clId="Web-{0619571C-AD3C-9D84-5F0D-DEF4C4591232}" dt="2024-09-02T08:49:07.822" v="59"/>
        <pc:sldMkLst>
          <pc:docMk/>
          <pc:sldMk cId="2760870414" sldId="1445"/>
        </pc:sldMkLst>
        <pc:spChg chg="del">
          <ac:chgData name="Inas FAOUZI [Eurécia]" userId="S::inas.faouzi@eurecia.com::4f435423-8673-4c81-9a60-95a8e74c92dd" providerId="AD" clId="Web-{0619571C-AD3C-9D84-5F0D-DEF4C4591232}" dt="2024-09-02T08:49:07.104" v="58"/>
          <ac:spMkLst>
            <pc:docMk/>
            <pc:sldMk cId="2760870414" sldId="1445"/>
            <ac:spMk id="9" creationId="{E7E9BEAA-4EA0-A9EE-E925-CA29206D62BE}"/>
          </ac:spMkLst>
        </pc:spChg>
        <pc:spChg chg="del">
          <ac:chgData name="Inas FAOUZI [Eurécia]" userId="S::inas.faouzi@eurecia.com::4f435423-8673-4c81-9a60-95a8e74c92dd" providerId="AD" clId="Web-{0619571C-AD3C-9D84-5F0D-DEF4C4591232}" dt="2024-09-02T08:49:07.822" v="59"/>
          <ac:spMkLst>
            <pc:docMk/>
            <pc:sldMk cId="2760870414" sldId="1445"/>
            <ac:spMk id="16" creationId="{5032B512-C50E-A980-DFE4-D194AA101763}"/>
          </ac:spMkLst>
        </pc:spChg>
      </pc:sldChg>
      <pc:sldChg chg="delSp modSp">
        <pc:chgData name="Inas FAOUZI [Eurécia]" userId="S::inas.faouzi@eurecia.com::4f435423-8673-4c81-9a60-95a8e74c92dd" providerId="AD" clId="Web-{0619571C-AD3C-9D84-5F0D-DEF4C4591232}" dt="2024-09-02T08:49:19.417" v="63" actId="1076"/>
        <pc:sldMkLst>
          <pc:docMk/>
          <pc:sldMk cId="2269236199" sldId="1446"/>
        </pc:sldMkLst>
        <pc:spChg chg="del">
          <ac:chgData name="Inas FAOUZI [Eurécia]" userId="S::inas.faouzi@eurecia.com::4f435423-8673-4c81-9a60-95a8e74c92dd" providerId="AD" clId="Web-{0619571C-AD3C-9D84-5F0D-DEF4C4591232}" dt="2024-09-02T08:49:13.651" v="61"/>
          <ac:spMkLst>
            <pc:docMk/>
            <pc:sldMk cId="2269236199" sldId="1446"/>
            <ac:spMk id="12" creationId="{DA5891C1-CFD1-C738-27D1-5162AF44731E}"/>
          </ac:spMkLst>
        </pc:spChg>
        <pc:spChg chg="del">
          <ac:chgData name="Inas FAOUZI [Eurécia]" userId="S::inas.faouzi@eurecia.com::4f435423-8673-4c81-9a60-95a8e74c92dd" providerId="AD" clId="Web-{0619571C-AD3C-9D84-5F0D-DEF4C4591232}" dt="2024-09-02T08:49:12.916" v="60"/>
          <ac:spMkLst>
            <pc:docMk/>
            <pc:sldMk cId="2269236199" sldId="1446"/>
            <ac:spMk id="14" creationId="{5B98CECB-E25D-F573-A8AB-8528B3346E30}"/>
          </ac:spMkLst>
        </pc:spChg>
        <pc:spChg chg="mod">
          <ac:chgData name="Inas FAOUZI [Eurécia]" userId="S::inas.faouzi@eurecia.com::4f435423-8673-4c81-9a60-95a8e74c92dd" providerId="AD" clId="Web-{0619571C-AD3C-9D84-5F0D-DEF4C4591232}" dt="2024-09-02T08:49:19.417" v="63" actId="1076"/>
          <ac:spMkLst>
            <pc:docMk/>
            <pc:sldMk cId="2269236199" sldId="1446"/>
            <ac:spMk id="15" creationId="{1E29029D-63DA-597C-17EA-1C134FB531BD}"/>
          </ac:spMkLst>
        </pc:spChg>
        <pc:spChg chg="del">
          <ac:chgData name="Inas FAOUZI [Eurécia]" userId="S::inas.faouzi@eurecia.com::4f435423-8673-4c81-9a60-95a8e74c92dd" providerId="AD" clId="Web-{0619571C-AD3C-9D84-5F0D-DEF4C4591232}" dt="2024-09-02T08:49:15.041" v="62"/>
          <ac:spMkLst>
            <pc:docMk/>
            <pc:sldMk cId="2269236199" sldId="1446"/>
            <ac:spMk id="17" creationId="{1F5DFDB8-B165-B6B0-6F45-FCE2870D3AEE}"/>
          </ac:spMkLst>
        </pc:spChg>
      </pc:sldChg>
      <pc:sldChg chg="delSp">
        <pc:chgData name="Inas FAOUZI [Eurécia]" userId="S::inas.faouzi@eurecia.com::4f435423-8673-4c81-9a60-95a8e74c92dd" providerId="AD" clId="Web-{0619571C-AD3C-9D84-5F0D-DEF4C4591232}" dt="2024-09-02T08:49:26.808" v="66"/>
        <pc:sldMkLst>
          <pc:docMk/>
          <pc:sldMk cId="2274519801" sldId="1447"/>
        </pc:sldMkLst>
        <pc:spChg chg="del">
          <ac:chgData name="Inas FAOUZI [Eurécia]" userId="S::inas.faouzi@eurecia.com::4f435423-8673-4c81-9a60-95a8e74c92dd" providerId="AD" clId="Web-{0619571C-AD3C-9D84-5F0D-DEF4C4591232}" dt="2024-09-02T08:49:25.995" v="64"/>
          <ac:spMkLst>
            <pc:docMk/>
            <pc:sldMk cId="2274519801" sldId="1447"/>
            <ac:spMk id="10" creationId="{DDD99E7E-25EB-9637-9D8A-2E3DB34D22EA}"/>
          </ac:spMkLst>
        </pc:spChg>
        <pc:spChg chg="del">
          <ac:chgData name="Inas FAOUZI [Eurécia]" userId="S::inas.faouzi@eurecia.com::4f435423-8673-4c81-9a60-95a8e74c92dd" providerId="AD" clId="Web-{0619571C-AD3C-9D84-5F0D-DEF4C4591232}" dt="2024-09-02T08:49:26.808" v="66"/>
          <ac:spMkLst>
            <pc:docMk/>
            <pc:sldMk cId="2274519801" sldId="1447"/>
            <ac:spMk id="11" creationId="{5F48DC93-3A01-294A-7CF5-A32C16809EA4}"/>
          </ac:spMkLst>
        </pc:spChg>
        <pc:spChg chg="del">
          <ac:chgData name="Inas FAOUZI [Eurécia]" userId="S::inas.faouzi@eurecia.com::4f435423-8673-4c81-9a60-95a8e74c92dd" providerId="AD" clId="Web-{0619571C-AD3C-9D84-5F0D-DEF4C4591232}" dt="2024-09-02T08:49:26.542" v="65"/>
          <ac:spMkLst>
            <pc:docMk/>
            <pc:sldMk cId="2274519801" sldId="1447"/>
            <ac:spMk id="13" creationId="{129C1F69-0931-A464-CB18-1A32EE7032FB}"/>
          </ac:spMkLst>
        </pc:spChg>
      </pc:sldChg>
      <pc:sldChg chg="delSp modSp">
        <pc:chgData name="Inas FAOUZI [Eurécia]" userId="S::inas.faouzi@eurecia.com::4f435423-8673-4c81-9a60-95a8e74c92dd" providerId="AD" clId="Web-{0619571C-AD3C-9D84-5F0D-DEF4C4591232}" dt="2024-09-02T08:49:40.152" v="70" actId="1076"/>
        <pc:sldMkLst>
          <pc:docMk/>
          <pc:sldMk cId="2034244917" sldId="1448"/>
        </pc:sldMkLst>
        <pc:spChg chg="mod">
          <ac:chgData name="Inas FAOUZI [Eurécia]" userId="S::inas.faouzi@eurecia.com::4f435423-8673-4c81-9a60-95a8e74c92dd" providerId="AD" clId="Web-{0619571C-AD3C-9D84-5F0D-DEF4C4591232}" dt="2024-09-02T08:49:34.433" v="69" actId="1076"/>
          <ac:spMkLst>
            <pc:docMk/>
            <pc:sldMk cId="2034244917" sldId="1448"/>
            <ac:spMk id="12" creationId="{8E31680E-8F1B-FF13-C78D-4C48425BD930}"/>
          </ac:spMkLst>
        </pc:spChg>
        <pc:spChg chg="del">
          <ac:chgData name="Inas FAOUZI [Eurécia]" userId="S::inas.faouzi@eurecia.com::4f435423-8673-4c81-9a60-95a8e74c92dd" providerId="AD" clId="Web-{0619571C-AD3C-9D84-5F0D-DEF4C4591232}" dt="2024-09-02T08:49:32.183" v="68"/>
          <ac:spMkLst>
            <pc:docMk/>
            <pc:sldMk cId="2034244917" sldId="1448"/>
            <ac:spMk id="13" creationId="{35DF7B0E-821A-DE3C-2B44-6BB2E96163A9}"/>
          </ac:spMkLst>
        </pc:spChg>
        <pc:spChg chg="del">
          <ac:chgData name="Inas FAOUZI [Eurécia]" userId="S::inas.faouzi@eurecia.com::4f435423-8673-4c81-9a60-95a8e74c92dd" providerId="AD" clId="Web-{0619571C-AD3C-9D84-5F0D-DEF4C4591232}" dt="2024-09-02T08:49:31.667" v="67"/>
          <ac:spMkLst>
            <pc:docMk/>
            <pc:sldMk cId="2034244917" sldId="1448"/>
            <ac:spMk id="14" creationId="{5881E6E0-2A24-BA96-D6B0-BD4D8364D1C4}"/>
          </ac:spMkLst>
        </pc:spChg>
        <pc:grpChg chg="mod">
          <ac:chgData name="Inas FAOUZI [Eurécia]" userId="S::inas.faouzi@eurecia.com::4f435423-8673-4c81-9a60-95a8e74c92dd" providerId="AD" clId="Web-{0619571C-AD3C-9D84-5F0D-DEF4C4591232}" dt="2024-09-02T08:49:40.152" v="70" actId="1076"/>
          <ac:grpSpMkLst>
            <pc:docMk/>
            <pc:sldMk cId="2034244917" sldId="1448"/>
            <ac:grpSpMk id="19" creationId="{745B257A-25A7-A0FA-4E68-FDAE73A95F32}"/>
          </ac:grpSpMkLst>
        </pc:grpChg>
      </pc:sldChg>
      <pc:sldChg chg="delSp modSp">
        <pc:chgData name="Inas FAOUZI [Eurécia]" userId="S::inas.faouzi@eurecia.com::4f435423-8673-4c81-9a60-95a8e74c92dd" providerId="AD" clId="Web-{0619571C-AD3C-9D84-5F0D-DEF4C4591232}" dt="2024-09-02T08:49:56.621" v="74" actId="1076"/>
        <pc:sldMkLst>
          <pc:docMk/>
          <pc:sldMk cId="2280006469" sldId="1449"/>
        </pc:sldMkLst>
        <pc:spChg chg="del">
          <ac:chgData name="Inas FAOUZI [Eurécia]" userId="S::inas.faouzi@eurecia.com::4f435423-8673-4c81-9a60-95a8e74c92dd" providerId="AD" clId="Web-{0619571C-AD3C-9D84-5F0D-DEF4C4591232}" dt="2024-09-02T08:49:52.418" v="73"/>
          <ac:spMkLst>
            <pc:docMk/>
            <pc:sldMk cId="2280006469" sldId="1449"/>
            <ac:spMk id="13" creationId="{52CF379C-9EED-CCAD-907B-69E5BEF9F978}"/>
          </ac:spMkLst>
        </pc:spChg>
        <pc:spChg chg="del">
          <ac:chgData name="Inas FAOUZI [Eurécia]" userId="S::inas.faouzi@eurecia.com::4f435423-8673-4c81-9a60-95a8e74c92dd" providerId="AD" clId="Web-{0619571C-AD3C-9D84-5F0D-DEF4C4591232}" dt="2024-09-02T08:49:51.777" v="72"/>
          <ac:spMkLst>
            <pc:docMk/>
            <pc:sldMk cId="2280006469" sldId="1449"/>
            <ac:spMk id="14" creationId="{314E900D-C4BE-C03C-76C1-F5CE91ED9671}"/>
          </ac:spMkLst>
        </pc:spChg>
        <pc:spChg chg="del">
          <ac:chgData name="Inas FAOUZI [Eurécia]" userId="S::inas.faouzi@eurecia.com::4f435423-8673-4c81-9a60-95a8e74c92dd" providerId="AD" clId="Web-{0619571C-AD3C-9D84-5F0D-DEF4C4591232}" dt="2024-09-02T08:49:50.730" v="71"/>
          <ac:spMkLst>
            <pc:docMk/>
            <pc:sldMk cId="2280006469" sldId="1449"/>
            <ac:spMk id="15" creationId="{8B06BE88-2159-D161-3DB8-80DDA1572B32}"/>
          </ac:spMkLst>
        </pc:spChg>
        <pc:grpChg chg="mod">
          <ac:chgData name="Inas FAOUZI [Eurécia]" userId="S::inas.faouzi@eurecia.com::4f435423-8673-4c81-9a60-95a8e74c92dd" providerId="AD" clId="Web-{0619571C-AD3C-9D84-5F0D-DEF4C4591232}" dt="2024-09-02T08:49:56.621" v="74" actId="1076"/>
          <ac:grpSpMkLst>
            <pc:docMk/>
            <pc:sldMk cId="2280006469" sldId="1449"/>
            <ac:grpSpMk id="16" creationId="{930644B2-CCA9-2E7B-FBF0-4DC5B7AAE474}"/>
          </ac:grpSpMkLst>
        </pc:grpChg>
      </pc:sldChg>
      <pc:sldChg chg="addSp delSp modSp">
        <pc:chgData name="Inas FAOUZI [Eurécia]" userId="S::inas.faouzi@eurecia.com::4f435423-8673-4c81-9a60-95a8e74c92dd" providerId="AD" clId="Web-{0619571C-AD3C-9D84-5F0D-DEF4C4591232}" dt="2024-09-02T08:51:42.829" v="94" actId="1076"/>
        <pc:sldMkLst>
          <pc:docMk/>
          <pc:sldMk cId="1804985209" sldId="1450"/>
        </pc:sldMkLst>
        <pc:spChg chg="mod">
          <ac:chgData name="Inas FAOUZI [Eurécia]" userId="S::inas.faouzi@eurecia.com::4f435423-8673-4c81-9a60-95a8e74c92dd" providerId="AD" clId="Web-{0619571C-AD3C-9D84-5F0D-DEF4C4591232}" dt="2024-09-02T08:51:42.829" v="94" actId="1076"/>
          <ac:spMkLst>
            <pc:docMk/>
            <pc:sldMk cId="1804985209" sldId="1450"/>
            <ac:spMk id="6" creationId="{0A47BF93-2CBC-D8F5-E240-554416AE1224}"/>
          </ac:spMkLst>
        </pc:spChg>
        <pc:picChg chg="add mod modCrop">
          <ac:chgData name="Inas FAOUZI [Eurécia]" userId="S::inas.faouzi@eurecia.com::4f435423-8673-4c81-9a60-95a8e74c92dd" providerId="AD" clId="Web-{0619571C-AD3C-9D84-5F0D-DEF4C4591232}" dt="2024-09-02T08:51:39.500" v="93" actId="14100"/>
          <ac:picMkLst>
            <pc:docMk/>
            <pc:sldMk cId="1804985209" sldId="1450"/>
            <ac:picMk id="2" creationId="{2DF66961-B0B9-C96F-C164-9498613AF6DD}"/>
          </ac:picMkLst>
        </pc:picChg>
        <pc:picChg chg="del mod">
          <ac:chgData name="Inas FAOUZI [Eurécia]" userId="S::inas.faouzi@eurecia.com::4f435423-8673-4c81-9a60-95a8e74c92dd" providerId="AD" clId="Web-{0619571C-AD3C-9D84-5F0D-DEF4C4591232}" dt="2024-09-02T08:50:39.451" v="77"/>
          <ac:picMkLst>
            <pc:docMk/>
            <pc:sldMk cId="1804985209" sldId="1450"/>
            <ac:picMk id="5" creationId="{FE1774BE-187B-ED22-E921-321AF03436DB}"/>
          </ac:picMkLst>
        </pc:picChg>
      </pc:sldChg>
    </pc:docChg>
  </pc:docChgLst>
  <pc:docChgLst>
    <pc:chgData name="Emmanuelle DELON [Eurécia]" userId="S::emmanuelle.delon@eurecia.com::eb14ea1a-8c9a-470e-a6c1-7e931be7f9a8" providerId="AD" clId="Web-{67F8377C-DC90-6923-F398-F7C11283161D}"/>
    <pc:docChg chg="delSld">
      <pc:chgData name="Emmanuelle DELON [Eurécia]" userId="S::emmanuelle.delon@eurecia.com::eb14ea1a-8c9a-470e-a6c1-7e931be7f9a8" providerId="AD" clId="Web-{67F8377C-DC90-6923-F398-F7C11283161D}" dt="2024-07-12T07:41:28.944" v="4"/>
      <pc:docMkLst>
        <pc:docMk/>
      </pc:docMkLst>
      <pc:sldChg chg="del">
        <pc:chgData name="Emmanuelle DELON [Eurécia]" userId="S::emmanuelle.delon@eurecia.com::eb14ea1a-8c9a-470e-a6c1-7e931be7f9a8" providerId="AD" clId="Web-{67F8377C-DC90-6923-F398-F7C11283161D}" dt="2024-07-12T07:41:28.913" v="1"/>
        <pc:sldMkLst>
          <pc:docMk/>
          <pc:sldMk cId="1190366228" sldId="328"/>
        </pc:sldMkLst>
      </pc:sldChg>
      <pc:sldChg chg="del">
        <pc:chgData name="Emmanuelle DELON [Eurécia]" userId="S::emmanuelle.delon@eurecia.com::eb14ea1a-8c9a-470e-a6c1-7e931be7f9a8" providerId="AD" clId="Web-{67F8377C-DC90-6923-F398-F7C11283161D}" dt="2024-07-12T07:41:28.866" v="0"/>
        <pc:sldMkLst>
          <pc:docMk/>
          <pc:sldMk cId="3918614377" sldId="330"/>
        </pc:sldMkLst>
      </pc:sldChg>
      <pc:sldChg chg="del">
        <pc:chgData name="Emmanuelle DELON [Eurécia]" userId="S::emmanuelle.delon@eurecia.com::eb14ea1a-8c9a-470e-a6c1-7e931be7f9a8" providerId="AD" clId="Web-{67F8377C-DC90-6923-F398-F7C11283161D}" dt="2024-07-12T07:41:28.944" v="4"/>
        <pc:sldMkLst>
          <pc:docMk/>
          <pc:sldMk cId="377712387" sldId="355"/>
        </pc:sldMkLst>
      </pc:sldChg>
      <pc:sldChg chg="del">
        <pc:chgData name="Emmanuelle DELON [Eurécia]" userId="S::emmanuelle.delon@eurecia.com::eb14ea1a-8c9a-470e-a6c1-7e931be7f9a8" providerId="AD" clId="Web-{67F8377C-DC90-6923-F398-F7C11283161D}" dt="2024-07-12T07:41:28.929" v="3"/>
        <pc:sldMkLst>
          <pc:docMk/>
          <pc:sldMk cId="2463470761" sldId="356"/>
        </pc:sldMkLst>
      </pc:sldChg>
      <pc:sldChg chg="del">
        <pc:chgData name="Emmanuelle DELON [Eurécia]" userId="S::emmanuelle.delon@eurecia.com::eb14ea1a-8c9a-470e-a6c1-7e931be7f9a8" providerId="AD" clId="Web-{67F8377C-DC90-6923-F398-F7C11283161D}" dt="2024-07-12T07:41:28.913" v="2"/>
        <pc:sldMkLst>
          <pc:docMk/>
          <pc:sldMk cId="298169768" sldId="357"/>
        </pc:sldMkLst>
      </pc:sldChg>
    </pc:docChg>
  </pc:docChgLst>
  <pc:docChgLst>
    <pc:chgData name="Inas FAOUZI [Eurécia]" userId="4f435423-8673-4c81-9a60-95a8e74c92dd" providerId="ADAL" clId="{6748C974-1311-4C8F-A95A-B595B03D5B5A}"/>
    <pc:docChg chg="custSel modSld">
      <pc:chgData name="Inas FAOUZI [Eurécia]" userId="4f435423-8673-4c81-9a60-95a8e74c92dd" providerId="ADAL" clId="{6748C974-1311-4C8F-A95A-B595B03D5B5A}" dt="2024-09-11T08:55:09.899" v="28" actId="207"/>
      <pc:docMkLst>
        <pc:docMk/>
      </pc:docMkLst>
      <pc:sldChg chg="modSp mod">
        <pc:chgData name="Inas FAOUZI [Eurécia]" userId="4f435423-8673-4c81-9a60-95a8e74c92dd" providerId="ADAL" clId="{6748C974-1311-4C8F-A95A-B595B03D5B5A}" dt="2024-09-11T08:55:09.899" v="28" actId="207"/>
        <pc:sldMkLst>
          <pc:docMk/>
          <pc:sldMk cId="1561398166" sldId="288"/>
        </pc:sldMkLst>
        <pc:spChg chg="mod">
          <ac:chgData name="Inas FAOUZI [Eurécia]" userId="4f435423-8673-4c81-9a60-95a8e74c92dd" providerId="ADAL" clId="{6748C974-1311-4C8F-A95A-B595B03D5B5A}" dt="2024-09-11T08:55:09.899" v="28" actId="207"/>
          <ac:spMkLst>
            <pc:docMk/>
            <pc:sldMk cId="1561398166" sldId="288"/>
            <ac:spMk id="42" creationId="{A809FF54-8E21-E76D-9608-77AF773D0852}"/>
          </ac:spMkLst>
        </pc:spChg>
      </pc:sldChg>
      <pc:sldChg chg="modSp mod">
        <pc:chgData name="Inas FAOUZI [Eurécia]" userId="4f435423-8673-4c81-9a60-95a8e74c92dd" providerId="ADAL" clId="{6748C974-1311-4C8F-A95A-B595B03D5B5A}" dt="2024-09-11T08:17:03.642" v="14" actId="20577"/>
        <pc:sldMkLst>
          <pc:docMk/>
          <pc:sldMk cId="3512856049" sldId="334"/>
        </pc:sldMkLst>
        <pc:spChg chg="mod">
          <ac:chgData name="Inas FAOUZI [Eurécia]" userId="4f435423-8673-4c81-9a60-95a8e74c92dd" providerId="ADAL" clId="{6748C974-1311-4C8F-A95A-B595B03D5B5A}" dt="2024-09-11T08:17:03.642" v="14" actId="20577"/>
          <ac:spMkLst>
            <pc:docMk/>
            <pc:sldMk cId="3512856049" sldId="334"/>
            <ac:spMk id="2" creationId="{18B74BD9-57AD-C852-1754-B7B1DAD43A1F}"/>
          </ac:spMkLst>
        </pc:spChg>
      </pc:sldChg>
    </pc:docChg>
  </pc:docChgLst>
  <pc:docChgLst>
    <pc:chgData name="Pauline MORIN [Eurécia]" userId="26806002-a94a-4f86-8fe6-d48cb3313228" providerId="ADAL" clId="{DC9C046F-99C9-4DE7-B185-246C0FC2D325}"/>
    <pc:docChg chg="modSld">
      <pc:chgData name="Pauline MORIN [Eurécia]" userId="26806002-a94a-4f86-8fe6-d48cb3313228" providerId="ADAL" clId="{DC9C046F-99C9-4DE7-B185-246C0FC2D325}" dt="2024-09-20T11:14:16.890" v="0"/>
      <pc:docMkLst>
        <pc:docMk/>
      </pc:docMkLst>
      <pc:sldChg chg="addSp modSp">
        <pc:chgData name="Pauline MORIN [Eurécia]" userId="26806002-a94a-4f86-8fe6-d48cb3313228" providerId="ADAL" clId="{DC9C046F-99C9-4DE7-B185-246C0FC2D325}" dt="2024-09-20T11:14:16.890" v="0"/>
        <pc:sldMkLst>
          <pc:docMk/>
          <pc:sldMk cId="2016794526" sldId="341"/>
        </pc:sldMkLst>
        <pc:spChg chg="add mod">
          <ac:chgData name="Pauline MORIN [Eurécia]" userId="26806002-a94a-4f86-8fe6-d48cb3313228" providerId="ADAL" clId="{DC9C046F-99C9-4DE7-B185-246C0FC2D325}" dt="2024-09-20T11:14:16.890" v="0"/>
          <ac:spMkLst>
            <pc:docMk/>
            <pc:sldMk cId="2016794526" sldId="341"/>
            <ac:spMk id="2" creationId="{C3721F22-76F4-9B17-B7A5-D46E5F9A6459}"/>
          </ac:spMkLst>
        </pc:spChg>
      </pc:sldChg>
    </pc:docChg>
  </pc:docChgLst>
  <pc:docChgLst>
    <pc:chgData name="Pauline BROUSSE [Eurécia]" userId="S::pauline.brousse@eurecia.com::29afd943-9317-407c-af25-96d3f84813eb" providerId="AD" clId="Web-{417E90EC-22F9-7C3D-2E98-25C9215CB3D9}"/>
    <pc:docChg chg="modSld">
      <pc:chgData name="Pauline BROUSSE [Eurécia]" userId="S::pauline.brousse@eurecia.com::29afd943-9317-407c-af25-96d3f84813eb" providerId="AD" clId="Web-{417E90EC-22F9-7C3D-2E98-25C9215CB3D9}" dt="2024-08-06T08:17:20.277" v="266" actId="1076"/>
      <pc:docMkLst>
        <pc:docMk/>
      </pc:docMkLst>
      <pc:sldChg chg="modSp">
        <pc:chgData name="Pauline BROUSSE [Eurécia]" userId="S::pauline.brousse@eurecia.com::29afd943-9317-407c-af25-96d3f84813eb" providerId="AD" clId="Web-{417E90EC-22F9-7C3D-2E98-25C9215CB3D9}" dt="2024-08-06T07:44:18.320" v="2" actId="20577"/>
        <pc:sldMkLst>
          <pc:docMk/>
          <pc:sldMk cId="3433291733" sldId="287"/>
        </pc:sldMkLst>
        <pc:spChg chg="mod">
          <ac:chgData name="Pauline BROUSSE [Eurécia]" userId="S::pauline.brousse@eurecia.com::29afd943-9317-407c-af25-96d3f84813eb" providerId="AD" clId="Web-{417E90EC-22F9-7C3D-2E98-25C9215CB3D9}" dt="2024-08-06T07:44:18.320" v="2" actId="20577"/>
          <ac:spMkLst>
            <pc:docMk/>
            <pc:sldMk cId="3433291733" sldId="287"/>
            <ac:spMk id="42" creationId="{A809FF54-8E21-E76D-9608-77AF773D0852}"/>
          </ac:spMkLst>
        </pc:spChg>
      </pc:sldChg>
      <pc:sldChg chg="modSp">
        <pc:chgData name="Pauline BROUSSE [Eurécia]" userId="S::pauline.brousse@eurecia.com::29afd943-9317-407c-af25-96d3f84813eb" providerId="AD" clId="Web-{417E90EC-22F9-7C3D-2E98-25C9215CB3D9}" dt="2024-08-06T07:45:31.994" v="4" actId="20577"/>
        <pc:sldMkLst>
          <pc:docMk/>
          <pc:sldMk cId="1561398166" sldId="288"/>
        </pc:sldMkLst>
        <pc:spChg chg="mod">
          <ac:chgData name="Pauline BROUSSE [Eurécia]" userId="S::pauline.brousse@eurecia.com::29afd943-9317-407c-af25-96d3f84813eb" providerId="AD" clId="Web-{417E90EC-22F9-7C3D-2E98-25C9215CB3D9}" dt="2024-08-06T07:45:31.994" v="4" actId="20577"/>
          <ac:spMkLst>
            <pc:docMk/>
            <pc:sldMk cId="1561398166" sldId="288"/>
            <ac:spMk id="42" creationId="{A809FF54-8E21-E76D-9608-77AF773D0852}"/>
          </ac:spMkLst>
        </pc:spChg>
      </pc:sldChg>
      <pc:sldChg chg="addSp delSp modSp">
        <pc:chgData name="Pauline BROUSSE [Eurécia]" userId="S::pauline.brousse@eurecia.com::29afd943-9317-407c-af25-96d3f84813eb" providerId="AD" clId="Web-{417E90EC-22F9-7C3D-2E98-25C9215CB3D9}" dt="2024-08-06T08:05:56.832" v="157" actId="1076"/>
        <pc:sldMkLst>
          <pc:docMk/>
          <pc:sldMk cId="1542998316" sldId="335"/>
        </pc:sldMkLst>
        <pc:spChg chg="del">
          <ac:chgData name="Pauline BROUSSE [Eurécia]" userId="S::pauline.brousse@eurecia.com::29afd943-9317-407c-af25-96d3f84813eb" providerId="AD" clId="Web-{417E90EC-22F9-7C3D-2E98-25C9215CB3D9}" dt="2024-08-06T07:46:20.121" v="5"/>
          <ac:spMkLst>
            <pc:docMk/>
            <pc:sldMk cId="1542998316" sldId="335"/>
            <ac:spMk id="6" creationId="{D42476B2-050D-8DF7-2C58-2CCD995EAE6E}"/>
          </ac:spMkLst>
        </pc:spChg>
        <pc:spChg chg="del mod">
          <ac:chgData name="Pauline BROUSSE [Eurécia]" userId="S::pauline.brousse@eurecia.com::29afd943-9317-407c-af25-96d3f84813eb" providerId="AD" clId="Web-{417E90EC-22F9-7C3D-2E98-25C9215CB3D9}" dt="2024-08-06T07:46:43.465" v="13"/>
          <ac:spMkLst>
            <pc:docMk/>
            <pc:sldMk cId="1542998316" sldId="335"/>
            <ac:spMk id="8" creationId="{E96CE35C-7372-FE80-F38C-05396E1FD7DF}"/>
          </ac:spMkLst>
        </pc:spChg>
        <pc:spChg chg="add mod">
          <ac:chgData name="Pauline BROUSSE [Eurécia]" userId="S::pauline.brousse@eurecia.com::29afd943-9317-407c-af25-96d3f84813eb" providerId="AD" clId="Web-{417E90EC-22F9-7C3D-2E98-25C9215CB3D9}" dt="2024-08-06T07:47:51.405" v="31"/>
          <ac:spMkLst>
            <pc:docMk/>
            <pc:sldMk cId="1542998316" sldId="335"/>
            <ac:spMk id="9" creationId="{9F07151D-87FB-A3AA-49F9-3EEA1B0AD9D7}"/>
          </ac:spMkLst>
        </pc:spChg>
        <pc:spChg chg="add mod">
          <ac:chgData name="Pauline BROUSSE [Eurécia]" userId="S::pauline.brousse@eurecia.com::29afd943-9317-407c-af25-96d3f84813eb" providerId="AD" clId="Web-{417E90EC-22F9-7C3D-2E98-25C9215CB3D9}" dt="2024-08-06T07:48:03.593" v="35" actId="14100"/>
          <ac:spMkLst>
            <pc:docMk/>
            <pc:sldMk cId="1542998316" sldId="335"/>
            <ac:spMk id="10" creationId="{04F1F362-24F6-3681-93FC-229104B40FC5}"/>
          </ac:spMkLst>
        </pc:spChg>
        <pc:spChg chg="mod">
          <ac:chgData name="Pauline BROUSSE [Eurécia]" userId="S::pauline.brousse@eurecia.com::29afd943-9317-407c-af25-96d3f84813eb" providerId="AD" clId="Web-{417E90EC-22F9-7C3D-2E98-25C9215CB3D9}" dt="2024-08-06T08:04:16.891" v="123" actId="20577"/>
          <ac:spMkLst>
            <pc:docMk/>
            <pc:sldMk cId="1542998316" sldId="335"/>
            <ac:spMk id="12" creationId="{8EFCFDB3-CA66-3ADC-0649-3F5A360A1EDC}"/>
          </ac:spMkLst>
        </pc:spChg>
        <pc:spChg chg="add del mod">
          <ac:chgData name="Pauline BROUSSE [Eurécia]" userId="S::pauline.brousse@eurecia.com::29afd943-9317-407c-af25-96d3f84813eb" providerId="AD" clId="Web-{417E90EC-22F9-7C3D-2E98-25C9215CB3D9}" dt="2024-08-06T08:05:18.206" v="148"/>
          <ac:spMkLst>
            <pc:docMk/>
            <pc:sldMk cId="1542998316" sldId="335"/>
            <ac:spMk id="13" creationId="{9C6ED1D5-6955-BD9D-5372-AD3DB03A6232}"/>
          </ac:spMkLst>
        </pc:spChg>
        <pc:spChg chg="del">
          <ac:chgData name="Pauline BROUSSE [Eurécia]" userId="S::pauline.brousse@eurecia.com::29afd943-9317-407c-af25-96d3f84813eb" providerId="AD" clId="Web-{417E90EC-22F9-7C3D-2E98-25C9215CB3D9}" dt="2024-08-06T07:47:32.904" v="27"/>
          <ac:spMkLst>
            <pc:docMk/>
            <pc:sldMk cId="1542998316" sldId="335"/>
            <ac:spMk id="20" creationId="{ECC97125-561C-6E75-D02E-11F55875BEFF}"/>
          </ac:spMkLst>
        </pc:spChg>
        <pc:spChg chg="add del">
          <ac:chgData name="Pauline BROUSSE [Eurécia]" userId="S::pauline.brousse@eurecia.com::29afd943-9317-407c-af25-96d3f84813eb" providerId="AD" clId="Web-{417E90EC-22F9-7C3D-2E98-25C9215CB3D9}" dt="2024-08-06T07:55:26.108" v="83"/>
          <ac:spMkLst>
            <pc:docMk/>
            <pc:sldMk cId="1542998316" sldId="335"/>
            <ac:spMk id="21" creationId="{D7044207-5B09-78B7-8256-CFBB0E2580AB}"/>
          </ac:spMkLst>
        </pc:spChg>
        <pc:spChg chg="add mod">
          <ac:chgData name="Pauline BROUSSE [Eurécia]" userId="S::pauline.brousse@eurecia.com::29afd943-9317-407c-af25-96d3f84813eb" providerId="AD" clId="Web-{417E90EC-22F9-7C3D-2E98-25C9215CB3D9}" dt="2024-08-06T08:04:31.454" v="128" actId="20577"/>
          <ac:spMkLst>
            <pc:docMk/>
            <pc:sldMk cId="1542998316" sldId="335"/>
            <ac:spMk id="29" creationId="{E439BC53-B209-4B1F-5558-821DF46F037E}"/>
          </ac:spMkLst>
        </pc:spChg>
        <pc:spChg chg="add del mod">
          <ac:chgData name="Pauline BROUSSE [Eurécia]" userId="S::pauline.brousse@eurecia.com::29afd943-9317-407c-af25-96d3f84813eb" providerId="AD" clId="Web-{417E90EC-22F9-7C3D-2E98-25C9215CB3D9}" dt="2024-08-06T08:05:56.832" v="157" actId="1076"/>
          <ac:spMkLst>
            <pc:docMk/>
            <pc:sldMk cId="1542998316" sldId="335"/>
            <ac:spMk id="33" creationId="{B93FCE23-4130-E6F8-0468-0701E373F371}"/>
          </ac:spMkLst>
        </pc:spChg>
        <pc:spChg chg="add del mod">
          <ac:chgData name="Pauline BROUSSE [Eurécia]" userId="S::pauline.brousse@eurecia.com::29afd943-9317-407c-af25-96d3f84813eb" providerId="AD" clId="Web-{417E90EC-22F9-7C3D-2E98-25C9215CB3D9}" dt="2024-08-06T08:05:00.908" v="140"/>
          <ac:spMkLst>
            <pc:docMk/>
            <pc:sldMk cId="1542998316" sldId="335"/>
            <ac:spMk id="34" creationId="{DEC536A1-B4FA-D833-4968-BEA43DEACF33}"/>
          </ac:spMkLst>
        </pc:spChg>
        <pc:spChg chg="mod">
          <ac:chgData name="Pauline BROUSSE [Eurécia]" userId="S::pauline.brousse@eurecia.com::29afd943-9317-407c-af25-96d3f84813eb" providerId="AD" clId="Web-{417E90EC-22F9-7C3D-2E98-25C9215CB3D9}" dt="2024-08-06T07:49:02.220" v="54" actId="1076"/>
          <ac:spMkLst>
            <pc:docMk/>
            <pc:sldMk cId="1542998316" sldId="335"/>
            <ac:spMk id="36" creationId="{9D308F65-F203-FC8A-2E2A-CE97E7055653}"/>
          </ac:spMkLst>
        </pc:spChg>
        <pc:grpChg chg="add del mod">
          <ac:chgData name="Pauline BROUSSE [Eurécia]" userId="S::pauline.brousse@eurecia.com::29afd943-9317-407c-af25-96d3f84813eb" providerId="AD" clId="Web-{417E90EC-22F9-7C3D-2E98-25C9215CB3D9}" dt="2024-08-06T08:03:55.125" v="118"/>
          <ac:grpSpMkLst>
            <pc:docMk/>
            <pc:sldMk cId="1542998316" sldId="335"/>
            <ac:grpSpMk id="23" creationId="{2F64235D-371B-BC10-3827-CABC146964DD}"/>
          </ac:grpSpMkLst>
        </pc:grpChg>
        <pc:cxnChg chg="mod">
          <ac:chgData name="Pauline BROUSSE [Eurécia]" userId="S::pauline.brousse@eurecia.com::29afd943-9317-407c-af25-96d3f84813eb" providerId="AD" clId="Web-{417E90EC-22F9-7C3D-2E98-25C9215CB3D9}" dt="2024-08-06T07:46:43.465" v="13"/>
          <ac:cxnSpMkLst>
            <pc:docMk/>
            <pc:sldMk cId="1542998316" sldId="335"/>
            <ac:cxnSpMk id="11" creationId="{51A62E59-95F0-6EF0-37AC-E0122F464063}"/>
          </ac:cxnSpMkLst>
        </pc:cxnChg>
      </pc:sldChg>
      <pc:sldChg chg="addSp delSp modSp">
        <pc:chgData name="Pauline BROUSSE [Eurécia]" userId="S::pauline.brousse@eurecia.com::29afd943-9317-407c-af25-96d3f84813eb" providerId="AD" clId="Web-{417E90EC-22F9-7C3D-2E98-25C9215CB3D9}" dt="2024-08-06T07:55:41.436" v="84" actId="1076"/>
        <pc:sldMkLst>
          <pc:docMk/>
          <pc:sldMk cId="332571315" sldId="344"/>
        </pc:sldMkLst>
        <pc:spChg chg="mod">
          <ac:chgData name="Pauline BROUSSE [Eurécia]" userId="S::pauline.brousse@eurecia.com::29afd943-9317-407c-af25-96d3f84813eb" providerId="AD" clId="Web-{417E90EC-22F9-7C3D-2E98-25C9215CB3D9}" dt="2024-08-06T07:49:42.924" v="62" actId="20577"/>
          <ac:spMkLst>
            <pc:docMk/>
            <pc:sldMk cId="332571315" sldId="344"/>
            <ac:spMk id="2" creationId="{E1822458-B951-D9D8-D447-5142C616D684}"/>
          </ac:spMkLst>
        </pc:spChg>
        <pc:spChg chg="add mod">
          <ac:chgData name="Pauline BROUSSE [Eurécia]" userId="S::pauline.brousse@eurecia.com::29afd943-9317-407c-af25-96d3f84813eb" providerId="AD" clId="Web-{417E90EC-22F9-7C3D-2E98-25C9215CB3D9}" dt="2024-08-06T07:49:33.049" v="60"/>
          <ac:spMkLst>
            <pc:docMk/>
            <pc:sldMk cId="332571315" sldId="344"/>
            <ac:spMk id="5" creationId="{93179A23-0F97-D2D1-5386-9BB16AE01558}"/>
          </ac:spMkLst>
        </pc:spChg>
        <pc:spChg chg="del">
          <ac:chgData name="Pauline BROUSSE [Eurécia]" userId="S::pauline.brousse@eurecia.com::29afd943-9317-407c-af25-96d3f84813eb" providerId="AD" clId="Web-{417E90EC-22F9-7C3D-2E98-25C9215CB3D9}" dt="2024-08-06T07:49:16.580" v="56"/>
          <ac:spMkLst>
            <pc:docMk/>
            <pc:sldMk cId="332571315" sldId="344"/>
            <ac:spMk id="13" creationId="{CE31B1CB-8480-9625-B93D-F51BA9E7165F}"/>
          </ac:spMkLst>
        </pc:spChg>
        <pc:spChg chg="mod">
          <ac:chgData name="Pauline BROUSSE [Eurécia]" userId="S::pauline.brousse@eurecia.com::29afd943-9317-407c-af25-96d3f84813eb" providerId="AD" clId="Web-{417E90EC-22F9-7C3D-2E98-25C9215CB3D9}" dt="2024-08-06T07:55:41.436" v="84" actId="1076"/>
          <ac:spMkLst>
            <pc:docMk/>
            <pc:sldMk cId="332571315" sldId="344"/>
            <ac:spMk id="20" creationId="{BDF6CE6F-8B78-CD1D-653E-C0EA18586DAB}"/>
          </ac:spMkLst>
        </pc:spChg>
      </pc:sldChg>
      <pc:sldChg chg="addSp delSp modSp">
        <pc:chgData name="Pauline BROUSSE [Eurécia]" userId="S::pauline.brousse@eurecia.com::29afd943-9317-407c-af25-96d3f84813eb" providerId="AD" clId="Web-{417E90EC-22F9-7C3D-2E98-25C9215CB3D9}" dt="2024-08-06T08:07:15.350" v="169" actId="20577"/>
        <pc:sldMkLst>
          <pc:docMk/>
          <pc:sldMk cId="4117833268" sldId="346"/>
        </pc:sldMkLst>
        <pc:spChg chg="mod">
          <ac:chgData name="Pauline BROUSSE [Eurécia]" userId="S::pauline.brousse@eurecia.com::29afd943-9317-407c-af25-96d3f84813eb" providerId="AD" clId="Web-{417E90EC-22F9-7C3D-2E98-25C9215CB3D9}" dt="2024-08-06T08:06:47.318" v="163" actId="20577"/>
          <ac:spMkLst>
            <pc:docMk/>
            <pc:sldMk cId="4117833268" sldId="346"/>
            <ac:spMk id="2" creationId="{22264E1A-2A13-A30E-5A0C-00EC45A8340F}"/>
          </ac:spMkLst>
        </pc:spChg>
        <pc:spChg chg="mod">
          <ac:chgData name="Pauline BROUSSE [Eurécia]" userId="S::pauline.brousse@eurecia.com::29afd943-9317-407c-af25-96d3f84813eb" providerId="AD" clId="Web-{417E90EC-22F9-7C3D-2E98-25C9215CB3D9}" dt="2024-08-06T08:07:12.038" v="167" actId="20577"/>
          <ac:spMkLst>
            <pc:docMk/>
            <pc:sldMk cId="4117833268" sldId="346"/>
            <ac:spMk id="7" creationId="{EF0A8D4F-CAF0-ED50-1B77-2423D8A26096}"/>
          </ac:spMkLst>
        </pc:spChg>
        <pc:spChg chg="add mod">
          <ac:chgData name="Pauline BROUSSE [Eurécia]" userId="S::pauline.brousse@eurecia.com::29afd943-9317-407c-af25-96d3f84813eb" providerId="AD" clId="Web-{417E90EC-22F9-7C3D-2E98-25C9215CB3D9}" dt="2024-08-06T07:50:17.925" v="70" actId="14100"/>
          <ac:spMkLst>
            <pc:docMk/>
            <pc:sldMk cId="4117833268" sldId="346"/>
            <ac:spMk id="8" creationId="{288E37D1-7E94-18A4-A133-BDA8143B99AB}"/>
          </ac:spMkLst>
        </pc:spChg>
        <pc:spChg chg="del">
          <ac:chgData name="Pauline BROUSSE [Eurécia]" userId="S::pauline.brousse@eurecia.com::29afd943-9317-407c-af25-96d3f84813eb" providerId="AD" clId="Web-{417E90EC-22F9-7C3D-2E98-25C9215CB3D9}" dt="2024-08-06T07:49:59.237" v="65"/>
          <ac:spMkLst>
            <pc:docMk/>
            <pc:sldMk cId="4117833268" sldId="346"/>
            <ac:spMk id="23" creationId="{07A6B5F1-079B-706A-DBF1-0AB532954192}"/>
          </ac:spMkLst>
        </pc:spChg>
        <pc:spChg chg="mod">
          <ac:chgData name="Pauline BROUSSE [Eurécia]" userId="S::pauline.brousse@eurecia.com::29afd943-9317-407c-af25-96d3f84813eb" providerId="AD" clId="Web-{417E90EC-22F9-7C3D-2E98-25C9215CB3D9}" dt="2024-08-06T07:49:53.112" v="64" actId="14100"/>
          <ac:spMkLst>
            <pc:docMk/>
            <pc:sldMk cId="4117833268" sldId="346"/>
            <ac:spMk id="25" creationId="{4AE5D2B7-C536-71AC-2EA5-84442A7DB861}"/>
          </ac:spMkLst>
        </pc:spChg>
        <pc:spChg chg="mod">
          <ac:chgData name="Pauline BROUSSE [Eurécia]" userId="S::pauline.brousse@eurecia.com::29afd943-9317-407c-af25-96d3f84813eb" providerId="AD" clId="Web-{417E90EC-22F9-7C3D-2E98-25C9215CB3D9}" dt="2024-08-06T08:07:15.350" v="169" actId="20577"/>
          <ac:spMkLst>
            <pc:docMk/>
            <pc:sldMk cId="4117833268" sldId="346"/>
            <ac:spMk id="38" creationId="{74532DA2-A45C-CBFC-BC34-E959F5B1A79C}"/>
          </ac:spMkLst>
        </pc:spChg>
      </pc:sldChg>
      <pc:sldChg chg="modSp">
        <pc:chgData name="Pauline BROUSSE [Eurécia]" userId="S::pauline.brousse@eurecia.com::29afd943-9317-407c-af25-96d3f84813eb" providerId="AD" clId="Web-{417E90EC-22F9-7C3D-2E98-25C9215CB3D9}" dt="2024-08-06T08:06:26.505" v="161" actId="20577"/>
        <pc:sldMkLst>
          <pc:docMk/>
          <pc:sldMk cId="3422503943" sldId="348"/>
        </pc:sldMkLst>
        <pc:spChg chg="mod">
          <ac:chgData name="Pauline BROUSSE [Eurécia]" userId="S::pauline.brousse@eurecia.com::29afd943-9317-407c-af25-96d3f84813eb" providerId="AD" clId="Web-{417E90EC-22F9-7C3D-2E98-25C9215CB3D9}" dt="2024-08-06T08:06:26.505" v="161" actId="20577"/>
          <ac:spMkLst>
            <pc:docMk/>
            <pc:sldMk cId="3422503943" sldId="348"/>
            <ac:spMk id="2" creationId="{F3006433-4C01-513F-BAD3-3D5A51FBC8CB}"/>
          </ac:spMkLst>
        </pc:spChg>
      </pc:sldChg>
      <pc:sldChg chg="modSp">
        <pc:chgData name="Pauline BROUSSE [Eurécia]" userId="S::pauline.brousse@eurecia.com::29afd943-9317-407c-af25-96d3f84813eb" providerId="AD" clId="Web-{417E90EC-22F9-7C3D-2E98-25C9215CB3D9}" dt="2024-08-06T08:06:20.724" v="160" actId="20577"/>
        <pc:sldMkLst>
          <pc:docMk/>
          <pc:sldMk cId="2909178262" sldId="349"/>
        </pc:sldMkLst>
        <pc:spChg chg="mod">
          <ac:chgData name="Pauline BROUSSE [Eurécia]" userId="S::pauline.brousse@eurecia.com::29afd943-9317-407c-af25-96d3f84813eb" providerId="AD" clId="Web-{417E90EC-22F9-7C3D-2E98-25C9215CB3D9}" dt="2024-08-06T08:06:20.724" v="160" actId="20577"/>
          <ac:spMkLst>
            <pc:docMk/>
            <pc:sldMk cId="2909178262" sldId="349"/>
            <ac:spMk id="2" creationId="{292DC83B-8FBA-3BCB-7228-3AAEAC6A34FD}"/>
          </ac:spMkLst>
        </pc:spChg>
      </pc:sldChg>
      <pc:sldChg chg="addSp delSp modSp">
        <pc:chgData name="Pauline BROUSSE [Eurécia]" userId="S::pauline.brousse@eurecia.com::29afd943-9317-407c-af25-96d3f84813eb" providerId="AD" clId="Web-{417E90EC-22F9-7C3D-2E98-25C9215CB3D9}" dt="2024-08-06T08:07:30.960" v="174" actId="20577"/>
        <pc:sldMkLst>
          <pc:docMk/>
          <pc:sldMk cId="4080677082" sldId="358"/>
        </pc:sldMkLst>
        <pc:spChg chg="mod">
          <ac:chgData name="Pauline BROUSSE [Eurécia]" userId="S::pauline.brousse@eurecia.com::29afd943-9317-407c-af25-96d3f84813eb" providerId="AD" clId="Web-{417E90EC-22F9-7C3D-2E98-25C9215CB3D9}" dt="2024-08-06T08:06:36.052" v="162" actId="20577"/>
          <ac:spMkLst>
            <pc:docMk/>
            <pc:sldMk cId="4080677082" sldId="358"/>
            <ac:spMk id="2" creationId="{22264E1A-2A13-A30E-5A0C-00EC45A8340F}"/>
          </ac:spMkLst>
        </pc:spChg>
        <pc:spChg chg="mod">
          <ac:chgData name="Pauline BROUSSE [Eurécia]" userId="S::pauline.brousse@eurecia.com::29afd943-9317-407c-af25-96d3f84813eb" providerId="AD" clId="Web-{417E90EC-22F9-7C3D-2E98-25C9215CB3D9}" dt="2024-08-06T08:07:26.757" v="172" actId="20577"/>
          <ac:spMkLst>
            <pc:docMk/>
            <pc:sldMk cId="4080677082" sldId="358"/>
            <ac:spMk id="7" creationId="{EF0A8D4F-CAF0-ED50-1B77-2423D8A26096}"/>
          </ac:spMkLst>
        </pc:spChg>
        <pc:spChg chg="mod">
          <ac:chgData name="Pauline BROUSSE [Eurécia]" userId="S::pauline.brousse@eurecia.com::29afd943-9317-407c-af25-96d3f84813eb" providerId="AD" clId="Web-{417E90EC-22F9-7C3D-2E98-25C9215CB3D9}" dt="2024-08-06T08:07:30.960" v="174" actId="20577"/>
          <ac:spMkLst>
            <pc:docMk/>
            <pc:sldMk cId="4080677082" sldId="358"/>
            <ac:spMk id="10" creationId="{8EF784D9-B520-7F45-9226-4B3C161DC860}"/>
          </ac:spMkLst>
        </pc:spChg>
        <pc:spChg chg="mod">
          <ac:chgData name="Pauline BROUSSE [Eurécia]" userId="S::pauline.brousse@eurecia.com::29afd943-9317-407c-af25-96d3f84813eb" providerId="AD" clId="Web-{417E90EC-22F9-7C3D-2E98-25C9215CB3D9}" dt="2024-08-06T07:52:21.117" v="81" actId="14100"/>
          <ac:spMkLst>
            <pc:docMk/>
            <pc:sldMk cId="4080677082" sldId="358"/>
            <ac:spMk id="11" creationId="{3A79D01B-62D4-0226-B8A2-50CCE0D6F2C0}"/>
          </ac:spMkLst>
        </pc:spChg>
        <pc:spChg chg="add mod">
          <ac:chgData name="Pauline BROUSSE [Eurécia]" userId="S::pauline.brousse@eurecia.com::29afd943-9317-407c-af25-96d3f84813eb" providerId="AD" clId="Web-{417E90EC-22F9-7C3D-2E98-25C9215CB3D9}" dt="2024-08-06T07:50:56.833" v="76" actId="14100"/>
          <ac:spMkLst>
            <pc:docMk/>
            <pc:sldMk cId="4080677082" sldId="358"/>
            <ac:spMk id="14" creationId="{2095E62D-C898-B597-8E9A-6DEE99E880A0}"/>
          </ac:spMkLst>
        </pc:spChg>
        <pc:spChg chg="mod">
          <ac:chgData name="Pauline BROUSSE [Eurécia]" userId="S::pauline.brousse@eurecia.com::29afd943-9317-407c-af25-96d3f84813eb" providerId="AD" clId="Web-{417E90EC-22F9-7C3D-2E98-25C9215CB3D9}" dt="2024-08-06T07:50:59.646" v="77" actId="14100"/>
          <ac:spMkLst>
            <pc:docMk/>
            <pc:sldMk cId="4080677082" sldId="358"/>
            <ac:spMk id="21" creationId="{39B0919B-6F7C-1ABA-B75C-AE7D168EB1B0}"/>
          </ac:spMkLst>
        </pc:spChg>
        <pc:spChg chg="del">
          <ac:chgData name="Pauline BROUSSE [Eurécia]" userId="S::pauline.brousse@eurecia.com::29afd943-9317-407c-af25-96d3f84813eb" providerId="AD" clId="Web-{417E90EC-22F9-7C3D-2E98-25C9215CB3D9}" dt="2024-08-06T07:50:40.332" v="71"/>
          <ac:spMkLst>
            <pc:docMk/>
            <pc:sldMk cId="4080677082" sldId="358"/>
            <ac:spMk id="26" creationId="{1ACD14AD-FB3B-61F8-BE84-7BFCA46AFE57}"/>
          </ac:spMkLst>
        </pc:spChg>
        <pc:grpChg chg="mod">
          <ac:chgData name="Pauline BROUSSE [Eurécia]" userId="S::pauline.brousse@eurecia.com::29afd943-9317-407c-af25-96d3f84813eb" providerId="AD" clId="Web-{417E90EC-22F9-7C3D-2E98-25C9215CB3D9}" dt="2024-08-06T07:51:10.521" v="78" actId="1076"/>
          <ac:grpSpMkLst>
            <pc:docMk/>
            <pc:sldMk cId="4080677082" sldId="358"/>
            <ac:grpSpMk id="8" creationId="{4ABB8C71-C7BC-0513-6411-BB7AD44BBB3F}"/>
          </ac:grpSpMkLst>
        </pc:grpChg>
      </pc:sldChg>
      <pc:sldChg chg="modSp">
        <pc:chgData name="Pauline BROUSSE [Eurécia]" userId="S::pauline.brousse@eurecia.com::29afd943-9317-407c-af25-96d3f84813eb" providerId="AD" clId="Web-{417E90EC-22F9-7C3D-2E98-25C9215CB3D9}" dt="2024-08-06T08:08:22.962" v="178"/>
        <pc:sldMkLst>
          <pc:docMk/>
          <pc:sldMk cId="404714095" sldId="359"/>
        </pc:sldMkLst>
        <pc:spChg chg="mod">
          <ac:chgData name="Pauline BROUSSE [Eurécia]" userId="S::pauline.brousse@eurecia.com::29afd943-9317-407c-af25-96d3f84813eb" providerId="AD" clId="Web-{417E90EC-22F9-7C3D-2E98-25C9215CB3D9}" dt="2024-08-06T08:08:18.196" v="177" actId="20577"/>
          <ac:spMkLst>
            <pc:docMk/>
            <pc:sldMk cId="404714095" sldId="359"/>
            <ac:spMk id="2" creationId="{E1822458-B951-D9D8-D447-5142C616D684}"/>
          </ac:spMkLst>
        </pc:spChg>
        <pc:picChg chg="mod">
          <ac:chgData name="Pauline BROUSSE [Eurécia]" userId="S::pauline.brousse@eurecia.com::29afd943-9317-407c-af25-96d3f84813eb" providerId="AD" clId="Web-{417E90EC-22F9-7C3D-2E98-25C9215CB3D9}" dt="2024-08-06T08:08:22.962" v="178"/>
          <ac:picMkLst>
            <pc:docMk/>
            <pc:sldMk cId="404714095" sldId="359"/>
            <ac:picMk id="7" creationId="{676E82F9-D53F-70FE-A416-72A9D4DFEB4C}"/>
          </ac:picMkLst>
        </pc:picChg>
      </pc:sldChg>
      <pc:sldChg chg="addSp delSp modSp">
        <pc:chgData name="Pauline BROUSSE [Eurécia]" userId="S::pauline.brousse@eurecia.com::29afd943-9317-407c-af25-96d3f84813eb" providerId="AD" clId="Web-{417E90EC-22F9-7C3D-2E98-25C9215CB3D9}" dt="2024-08-06T08:09:08.370" v="186"/>
        <pc:sldMkLst>
          <pc:docMk/>
          <pc:sldMk cId="4198684994" sldId="1437"/>
        </pc:sldMkLst>
        <pc:spChg chg="add mod">
          <ac:chgData name="Pauline BROUSSE [Eurécia]" userId="S::pauline.brousse@eurecia.com::29afd943-9317-407c-af25-96d3f84813eb" providerId="AD" clId="Web-{417E90EC-22F9-7C3D-2E98-25C9215CB3D9}" dt="2024-08-06T08:09:08.370" v="186"/>
          <ac:spMkLst>
            <pc:docMk/>
            <pc:sldMk cId="4198684994" sldId="1437"/>
            <ac:spMk id="2" creationId="{CFE88BA2-754A-0E07-D441-B45695102C81}"/>
          </ac:spMkLst>
        </pc:spChg>
        <pc:spChg chg="mod">
          <ac:chgData name="Pauline BROUSSE [Eurécia]" userId="S::pauline.brousse@eurecia.com::29afd943-9317-407c-af25-96d3f84813eb" providerId="AD" clId="Web-{417E90EC-22F9-7C3D-2E98-25C9215CB3D9}" dt="2024-08-06T08:08:40.056" v="179" actId="20577"/>
          <ac:spMkLst>
            <pc:docMk/>
            <pc:sldMk cId="4198684994" sldId="1437"/>
            <ac:spMk id="15" creationId="{BE91D8B6-4980-F52A-96BF-A417472DC6F1}"/>
          </ac:spMkLst>
        </pc:spChg>
        <pc:picChg chg="del">
          <ac:chgData name="Pauline BROUSSE [Eurécia]" userId="S::pauline.brousse@eurecia.com::29afd943-9317-407c-af25-96d3f84813eb" providerId="AD" clId="Web-{417E90EC-22F9-7C3D-2E98-25C9215CB3D9}" dt="2024-08-06T08:08:52.166" v="181"/>
          <ac:picMkLst>
            <pc:docMk/>
            <pc:sldMk cId="4198684994" sldId="1437"/>
            <ac:picMk id="6" creationId="{B3A365EC-8E65-C617-B28B-411B8E054DC2}"/>
          </ac:picMkLst>
        </pc:picChg>
        <pc:picChg chg="mod">
          <ac:chgData name="Pauline BROUSSE [Eurécia]" userId="S::pauline.brousse@eurecia.com::29afd943-9317-407c-af25-96d3f84813eb" providerId="AD" clId="Web-{417E90EC-22F9-7C3D-2E98-25C9215CB3D9}" dt="2024-08-06T08:08:48.197" v="180"/>
          <ac:picMkLst>
            <pc:docMk/>
            <pc:sldMk cId="4198684994" sldId="1437"/>
            <ac:picMk id="12" creationId="{ED3410EB-7D02-E312-9B6F-6BE3DEFC9ABB}"/>
          </ac:picMkLst>
        </pc:picChg>
      </pc:sldChg>
      <pc:sldChg chg="addSp delSp modSp">
        <pc:chgData name="Pauline BROUSSE [Eurécia]" userId="S::pauline.brousse@eurecia.com::29afd943-9317-407c-af25-96d3f84813eb" providerId="AD" clId="Web-{417E90EC-22F9-7C3D-2E98-25C9215CB3D9}" dt="2024-08-06T08:10:20.513" v="202" actId="1076"/>
        <pc:sldMkLst>
          <pc:docMk/>
          <pc:sldMk cId="1928485508" sldId="1439"/>
        </pc:sldMkLst>
        <pc:spChg chg="mod">
          <ac:chgData name="Pauline BROUSSE [Eurécia]" userId="S::pauline.brousse@eurecia.com::29afd943-9317-407c-af25-96d3f84813eb" providerId="AD" clId="Web-{417E90EC-22F9-7C3D-2E98-25C9215CB3D9}" dt="2024-08-06T08:09:37.840" v="190" actId="20577"/>
          <ac:spMkLst>
            <pc:docMk/>
            <pc:sldMk cId="1928485508" sldId="1439"/>
            <ac:spMk id="6" creationId="{3C68AF91-1C56-7B8B-CBC0-DDD313668AE7}"/>
          </ac:spMkLst>
        </pc:spChg>
        <pc:spChg chg="add mod">
          <ac:chgData name="Pauline BROUSSE [Eurécia]" userId="S::pauline.brousse@eurecia.com::29afd943-9317-407c-af25-96d3f84813eb" providerId="AD" clId="Web-{417E90EC-22F9-7C3D-2E98-25C9215CB3D9}" dt="2024-08-06T08:10:20.513" v="202" actId="1076"/>
          <ac:spMkLst>
            <pc:docMk/>
            <pc:sldMk cId="1928485508" sldId="1439"/>
            <ac:spMk id="8" creationId="{BAAC72F3-AB6D-52D2-0DC8-89C73A2763D2}"/>
          </ac:spMkLst>
        </pc:spChg>
        <pc:picChg chg="del">
          <ac:chgData name="Pauline BROUSSE [Eurécia]" userId="S::pauline.brousse@eurecia.com::29afd943-9317-407c-af25-96d3f84813eb" providerId="AD" clId="Web-{417E90EC-22F9-7C3D-2E98-25C9215CB3D9}" dt="2024-08-06T08:09:54.012" v="193"/>
          <ac:picMkLst>
            <pc:docMk/>
            <pc:sldMk cId="1928485508" sldId="1439"/>
            <ac:picMk id="9" creationId="{B3A365EC-8E65-C617-B28B-411B8E054DC2}"/>
          </ac:picMkLst>
        </pc:picChg>
        <pc:picChg chg="mod">
          <ac:chgData name="Pauline BROUSSE [Eurécia]" userId="S::pauline.brousse@eurecia.com::29afd943-9317-407c-af25-96d3f84813eb" providerId="AD" clId="Web-{417E90EC-22F9-7C3D-2E98-25C9215CB3D9}" dt="2024-08-06T08:09:42.949" v="191"/>
          <ac:picMkLst>
            <pc:docMk/>
            <pc:sldMk cId="1928485508" sldId="1439"/>
            <ac:picMk id="10" creationId="{676E82F9-D53F-70FE-A416-72A9D4DFEB4C}"/>
          </ac:picMkLst>
        </pc:picChg>
      </pc:sldChg>
      <pc:sldChg chg="modSp">
        <pc:chgData name="Pauline BROUSSE [Eurécia]" userId="S::pauline.brousse@eurecia.com::29afd943-9317-407c-af25-96d3f84813eb" providerId="AD" clId="Web-{417E90EC-22F9-7C3D-2E98-25C9215CB3D9}" dt="2024-08-06T08:10:33.326" v="205"/>
        <pc:sldMkLst>
          <pc:docMk/>
          <pc:sldMk cId="4205487871" sldId="1441"/>
        </pc:sldMkLst>
        <pc:picChg chg="mod">
          <ac:chgData name="Pauline BROUSSE [Eurécia]" userId="S::pauline.brousse@eurecia.com::29afd943-9317-407c-af25-96d3f84813eb" providerId="AD" clId="Web-{417E90EC-22F9-7C3D-2E98-25C9215CB3D9}" dt="2024-08-06T08:10:32.857" v="203"/>
          <ac:picMkLst>
            <pc:docMk/>
            <pc:sldMk cId="4205487871" sldId="1441"/>
            <ac:picMk id="5" creationId="{676E82F9-D53F-70FE-A416-72A9D4DFEB4C}"/>
          </ac:picMkLst>
        </pc:picChg>
        <pc:picChg chg="mod">
          <ac:chgData name="Pauline BROUSSE [Eurécia]" userId="S::pauline.brousse@eurecia.com::29afd943-9317-407c-af25-96d3f84813eb" providerId="AD" clId="Web-{417E90EC-22F9-7C3D-2E98-25C9215CB3D9}" dt="2024-08-06T08:10:32.857" v="204"/>
          <ac:picMkLst>
            <pc:docMk/>
            <pc:sldMk cId="4205487871" sldId="1441"/>
            <ac:picMk id="7" creationId="{289ECAED-05A5-47E7-1230-511191D10A72}"/>
          </ac:picMkLst>
        </pc:picChg>
        <pc:picChg chg="mod">
          <ac:chgData name="Pauline BROUSSE [Eurécia]" userId="S::pauline.brousse@eurecia.com::29afd943-9317-407c-af25-96d3f84813eb" providerId="AD" clId="Web-{417E90EC-22F9-7C3D-2E98-25C9215CB3D9}" dt="2024-08-06T08:10:33.326" v="205"/>
          <ac:picMkLst>
            <pc:docMk/>
            <pc:sldMk cId="4205487871" sldId="1441"/>
            <ac:picMk id="9" creationId="{9EA6D68E-53E6-9E1E-115D-009183597DFD}"/>
          </ac:picMkLst>
        </pc:picChg>
      </pc:sldChg>
      <pc:sldChg chg="modSp">
        <pc:chgData name="Pauline BROUSSE [Eurécia]" userId="S::pauline.brousse@eurecia.com::29afd943-9317-407c-af25-96d3f84813eb" providerId="AD" clId="Web-{417E90EC-22F9-7C3D-2E98-25C9215CB3D9}" dt="2024-08-06T08:10:48.123" v="206"/>
        <pc:sldMkLst>
          <pc:docMk/>
          <pc:sldMk cId="367285731" sldId="1442"/>
        </pc:sldMkLst>
        <pc:picChg chg="mod">
          <ac:chgData name="Pauline BROUSSE [Eurécia]" userId="S::pauline.brousse@eurecia.com::29afd943-9317-407c-af25-96d3f84813eb" providerId="AD" clId="Web-{417E90EC-22F9-7C3D-2E98-25C9215CB3D9}" dt="2024-08-06T08:10:48.123" v="206"/>
          <ac:picMkLst>
            <pc:docMk/>
            <pc:sldMk cId="367285731" sldId="1442"/>
            <ac:picMk id="6" creationId="{4F8F1159-CDE1-B34F-74F9-8A70893D6324}"/>
          </ac:picMkLst>
        </pc:picChg>
      </pc:sldChg>
      <pc:sldChg chg="modSp">
        <pc:chgData name="Pauline BROUSSE [Eurécia]" userId="S::pauline.brousse@eurecia.com::29afd943-9317-407c-af25-96d3f84813eb" providerId="AD" clId="Web-{417E90EC-22F9-7C3D-2E98-25C9215CB3D9}" dt="2024-08-06T08:11:03.983" v="214"/>
        <pc:sldMkLst>
          <pc:docMk/>
          <pc:sldMk cId="2914201013" sldId="1443"/>
        </pc:sldMkLst>
        <pc:picChg chg="mod">
          <ac:chgData name="Pauline BROUSSE [Eurécia]" userId="S::pauline.brousse@eurecia.com::29afd943-9317-407c-af25-96d3f84813eb" providerId="AD" clId="Web-{417E90EC-22F9-7C3D-2E98-25C9215CB3D9}" dt="2024-08-06T08:11:03.499" v="211"/>
          <ac:picMkLst>
            <pc:docMk/>
            <pc:sldMk cId="2914201013" sldId="1443"/>
            <ac:picMk id="10" creationId="{28A9B701-BC3E-3814-B294-CB0E12240EA1}"/>
          </ac:picMkLst>
        </pc:picChg>
        <pc:picChg chg="mod">
          <ac:chgData name="Pauline BROUSSE [Eurécia]" userId="S::pauline.brousse@eurecia.com::29afd943-9317-407c-af25-96d3f84813eb" providerId="AD" clId="Web-{417E90EC-22F9-7C3D-2E98-25C9215CB3D9}" dt="2024-08-06T08:11:03.499" v="212"/>
          <ac:picMkLst>
            <pc:docMk/>
            <pc:sldMk cId="2914201013" sldId="1443"/>
            <ac:picMk id="12" creationId="{9C794359-A4A1-DA4A-73E2-B6D21E085CB9}"/>
          </ac:picMkLst>
        </pc:picChg>
        <pc:picChg chg="mod">
          <ac:chgData name="Pauline BROUSSE [Eurécia]" userId="S::pauline.brousse@eurecia.com::29afd943-9317-407c-af25-96d3f84813eb" providerId="AD" clId="Web-{417E90EC-22F9-7C3D-2E98-25C9215CB3D9}" dt="2024-08-06T08:11:03.499" v="213"/>
          <ac:picMkLst>
            <pc:docMk/>
            <pc:sldMk cId="2914201013" sldId="1443"/>
            <ac:picMk id="13" creationId="{643F9CDE-55E0-3727-992A-65B859D20577}"/>
          </ac:picMkLst>
        </pc:picChg>
        <pc:picChg chg="mod">
          <ac:chgData name="Pauline BROUSSE [Eurécia]" userId="S::pauline.brousse@eurecia.com::29afd943-9317-407c-af25-96d3f84813eb" providerId="AD" clId="Web-{417E90EC-22F9-7C3D-2E98-25C9215CB3D9}" dt="2024-08-06T08:11:03.983" v="214"/>
          <ac:picMkLst>
            <pc:docMk/>
            <pc:sldMk cId="2914201013" sldId="1443"/>
            <ac:picMk id="15" creationId="{BAE19669-C824-E48B-CD72-6BAFF4891950}"/>
          </ac:picMkLst>
        </pc:picChg>
      </pc:sldChg>
      <pc:sldChg chg="addSp delSp modSp">
        <pc:chgData name="Pauline BROUSSE [Eurécia]" userId="S::pauline.brousse@eurecia.com::29afd943-9317-407c-af25-96d3f84813eb" providerId="AD" clId="Web-{417E90EC-22F9-7C3D-2E98-25C9215CB3D9}" dt="2024-08-06T08:13:58.270" v="230"/>
        <pc:sldMkLst>
          <pc:docMk/>
          <pc:sldMk cId="3570943691" sldId="1444"/>
        </pc:sldMkLst>
        <pc:spChg chg="add mod">
          <ac:chgData name="Pauline BROUSSE [Eurécia]" userId="S::pauline.brousse@eurecia.com::29afd943-9317-407c-af25-96d3f84813eb" providerId="AD" clId="Web-{417E90EC-22F9-7C3D-2E98-25C9215CB3D9}" dt="2024-08-06T08:13:48.520" v="228"/>
          <ac:spMkLst>
            <pc:docMk/>
            <pc:sldMk cId="3570943691" sldId="1444"/>
            <ac:spMk id="8" creationId="{A9D0814E-08D5-99C6-421E-7DF87DC63BE2}"/>
          </ac:spMkLst>
        </pc:spChg>
        <pc:spChg chg="mod">
          <ac:chgData name="Pauline BROUSSE [Eurécia]" userId="S::pauline.brousse@eurecia.com::29afd943-9317-407c-af25-96d3f84813eb" providerId="AD" clId="Web-{417E90EC-22F9-7C3D-2E98-25C9215CB3D9}" dt="2024-08-06T08:13:29.488" v="223" actId="20577"/>
          <ac:spMkLst>
            <pc:docMk/>
            <pc:sldMk cId="3570943691" sldId="1444"/>
            <ac:spMk id="12" creationId="{7076FC73-E45B-488C-D591-A0CC4B844120}"/>
          </ac:spMkLst>
        </pc:spChg>
        <pc:picChg chg="del">
          <ac:chgData name="Pauline BROUSSE [Eurécia]" userId="S::pauline.brousse@eurecia.com::29afd943-9317-407c-af25-96d3f84813eb" providerId="AD" clId="Web-{417E90EC-22F9-7C3D-2E98-25C9215CB3D9}" dt="2024-08-06T08:13:33.269" v="224"/>
          <ac:picMkLst>
            <pc:docMk/>
            <pc:sldMk cId="3570943691" sldId="1444"/>
            <ac:picMk id="5" creationId="{B3A365EC-8E65-C617-B28B-411B8E054DC2}"/>
          </ac:picMkLst>
        </pc:picChg>
        <pc:picChg chg="mod">
          <ac:chgData name="Pauline BROUSSE [Eurécia]" userId="S::pauline.brousse@eurecia.com::29afd943-9317-407c-af25-96d3f84813eb" providerId="AD" clId="Web-{417E90EC-22F9-7C3D-2E98-25C9215CB3D9}" dt="2024-08-06T08:13:58.270" v="230"/>
          <ac:picMkLst>
            <pc:docMk/>
            <pc:sldMk cId="3570943691" sldId="1444"/>
            <ac:picMk id="6" creationId="{676E82F9-D53F-70FE-A416-72A9D4DFEB4C}"/>
          </ac:picMkLst>
        </pc:picChg>
      </pc:sldChg>
      <pc:sldChg chg="addSp delSp modSp">
        <pc:chgData name="Pauline BROUSSE [Eurécia]" userId="S::pauline.brousse@eurecia.com::29afd943-9317-407c-af25-96d3f84813eb" providerId="AD" clId="Web-{417E90EC-22F9-7C3D-2E98-25C9215CB3D9}" dt="2024-08-06T08:14:46.350" v="239" actId="20577"/>
        <pc:sldMkLst>
          <pc:docMk/>
          <pc:sldMk cId="2760870414" sldId="1445"/>
        </pc:sldMkLst>
        <pc:spChg chg="mod">
          <ac:chgData name="Pauline BROUSSE [Eurécia]" userId="S::pauline.brousse@eurecia.com::29afd943-9317-407c-af25-96d3f84813eb" providerId="AD" clId="Web-{417E90EC-22F9-7C3D-2E98-25C9215CB3D9}" dt="2024-08-06T08:14:46.350" v="239" actId="20577"/>
          <ac:spMkLst>
            <pc:docMk/>
            <pc:sldMk cId="2760870414" sldId="1445"/>
            <ac:spMk id="2" creationId="{123B8CC8-D6F0-F011-EBA7-75027C2E0D49}"/>
          </ac:spMkLst>
        </pc:spChg>
        <pc:spChg chg="add mod">
          <ac:chgData name="Pauline BROUSSE [Eurécia]" userId="S::pauline.brousse@eurecia.com::29afd943-9317-407c-af25-96d3f84813eb" providerId="AD" clId="Web-{417E90EC-22F9-7C3D-2E98-25C9215CB3D9}" dt="2024-08-06T08:14:26.099" v="235"/>
          <ac:spMkLst>
            <pc:docMk/>
            <pc:sldMk cId="2760870414" sldId="1445"/>
            <ac:spMk id="8" creationId="{1F399FCD-04FD-EB7F-CCF9-57C7CF2DAA3C}"/>
          </ac:spMkLst>
        </pc:spChg>
        <pc:picChg chg="mod">
          <ac:chgData name="Pauline BROUSSE [Eurécia]" userId="S::pauline.brousse@eurecia.com::29afd943-9317-407c-af25-96d3f84813eb" providerId="AD" clId="Web-{417E90EC-22F9-7C3D-2E98-25C9215CB3D9}" dt="2024-08-06T08:14:32.521" v="236"/>
          <ac:picMkLst>
            <pc:docMk/>
            <pc:sldMk cId="2760870414" sldId="1445"/>
            <ac:picMk id="12" creationId="{676E82F9-D53F-70FE-A416-72A9D4DFEB4C}"/>
          </ac:picMkLst>
        </pc:picChg>
        <pc:picChg chg="del">
          <ac:chgData name="Pauline BROUSSE [Eurécia]" userId="S::pauline.brousse@eurecia.com::29afd943-9317-407c-af25-96d3f84813eb" providerId="AD" clId="Web-{417E90EC-22F9-7C3D-2E98-25C9215CB3D9}" dt="2024-08-06T08:14:13.146" v="231"/>
          <ac:picMkLst>
            <pc:docMk/>
            <pc:sldMk cId="2760870414" sldId="1445"/>
            <ac:picMk id="13" creationId="{B3A365EC-8E65-C617-B28B-411B8E054DC2}"/>
          </ac:picMkLst>
        </pc:picChg>
      </pc:sldChg>
      <pc:sldChg chg="modSp">
        <pc:chgData name="Pauline BROUSSE [Eurécia]" userId="S::pauline.brousse@eurecia.com::29afd943-9317-407c-af25-96d3f84813eb" providerId="AD" clId="Web-{417E90EC-22F9-7C3D-2E98-25C9215CB3D9}" dt="2024-08-06T08:14:59.929" v="240"/>
        <pc:sldMkLst>
          <pc:docMk/>
          <pc:sldMk cId="2269236199" sldId="1446"/>
        </pc:sldMkLst>
        <pc:picChg chg="mod">
          <ac:chgData name="Pauline BROUSSE [Eurécia]" userId="S::pauline.brousse@eurecia.com::29afd943-9317-407c-af25-96d3f84813eb" providerId="AD" clId="Web-{417E90EC-22F9-7C3D-2E98-25C9215CB3D9}" dt="2024-08-06T08:14:59.929" v="240"/>
          <ac:picMkLst>
            <pc:docMk/>
            <pc:sldMk cId="2269236199" sldId="1446"/>
            <ac:picMk id="7" creationId="{F53C1AA0-18FC-F4A6-270D-5E21E2AC65B9}"/>
          </ac:picMkLst>
        </pc:picChg>
      </pc:sldChg>
      <pc:sldChg chg="modSp">
        <pc:chgData name="Pauline BROUSSE [Eurécia]" userId="S::pauline.brousse@eurecia.com::29afd943-9317-407c-af25-96d3f84813eb" providerId="AD" clId="Web-{417E90EC-22F9-7C3D-2E98-25C9215CB3D9}" dt="2024-08-06T08:17:20.277" v="266" actId="1076"/>
        <pc:sldMkLst>
          <pc:docMk/>
          <pc:sldMk cId="2034244917" sldId="1448"/>
        </pc:sldMkLst>
        <pc:grpChg chg="mod">
          <ac:chgData name="Pauline BROUSSE [Eurécia]" userId="S::pauline.brousse@eurecia.com::29afd943-9317-407c-af25-96d3f84813eb" providerId="AD" clId="Web-{417E90EC-22F9-7C3D-2E98-25C9215CB3D9}" dt="2024-08-06T08:17:20.261" v="264" actId="1076"/>
          <ac:grpSpMkLst>
            <pc:docMk/>
            <pc:sldMk cId="2034244917" sldId="1448"/>
            <ac:grpSpMk id="24" creationId="{421A46CE-886C-D1EC-8C7E-963F4D5D9CD7}"/>
          </ac:grpSpMkLst>
        </pc:grpChg>
        <pc:picChg chg="mod">
          <ac:chgData name="Pauline BROUSSE [Eurécia]" userId="S::pauline.brousse@eurecia.com::29afd943-9317-407c-af25-96d3f84813eb" providerId="AD" clId="Web-{417E90EC-22F9-7C3D-2E98-25C9215CB3D9}" dt="2024-08-06T08:17:20.277" v="265" actId="1076"/>
          <ac:picMkLst>
            <pc:docMk/>
            <pc:sldMk cId="2034244917" sldId="1448"/>
            <ac:picMk id="6" creationId="{676E82F9-D53F-70FE-A416-72A9D4DFEB4C}"/>
          </ac:picMkLst>
        </pc:picChg>
        <pc:picChg chg="mod">
          <ac:chgData name="Pauline BROUSSE [Eurécia]" userId="S::pauline.brousse@eurecia.com::29afd943-9317-407c-af25-96d3f84813eb" providerId="AD" clId="Web-{417E90EC-22F9-7C3D-2E98-25C9215CB3D9}" dt="2024-08-06T08:17:20.277" v="266" actId="1076"/>
          <ac:picMkLst>
            <pc:docMk/>
            <pc:sldMk cId="2034244917" sldId="1448"/>
            <ac:picMk id="7" creationId="{4F8FE793-D61B-7C85-CE9E-0176183C033E}"/>
          </ac:picMkLst>
        </pc:picChg>
      </pc:sldChg>
      <pc:sldChg chg="addSp delSp modSp">
        <pc:chgData name="Pauline BROUSSE [Eurécia]" userId="S::pauline.brousse@eurecia.com::29afd943-9317-407c-af25-96d3f84813eb" providerId="AD" clId="Web-{417E90EC-22F9-7C3D-2E98-25C9215CB3D9}" dt="2024-08-06T08:16:29.353" v="259" actId="20577"/>
        <pc:sldMkLst>
          <pc:docMk/>
          <pc:sldMk cId="2280006469" sldId="1449"/>
        </pc:sldMkLst>
        <pc:spChg chg="mod">
          <ac:chgData name="Pauline BROUSSE [Eurécia]" userId="S::pauline.brousse@eurecia.com::29afd943-9317-407c-af25-96d3f84813eb" providerId="AD" clId="Web-{417E90EC-22F9-7C3D-2E98-25C9215CB3D9}" dt="2024-08-06T08:16:29.353" v="259" actId="20577"/>
          <ac:spMkLst>
            <pc:docMk/>
            <pc:sldMk cId="2280006469" sldId="1449"/>
            <ac:spMk id="2" creationId="{D32A48B0-4B6A-F2E4-7050-75067E4E13E5}"/>
          </ac:spMkLst>
        </pc:spChg>
        <pc:spChg chg="add mod">
          <ac:chgData name="Pauline BROUSSE [Eurécia]" userId="S::pauline.brousse@eurecia.com::29afd943-9317-407c-af25-96d3f84813eb" providerId="AD" clId="Web-{417E90EC-22F9-7C3D-2E98-25C9215CB3D9}" dt="2024-08-06T08:16:07.056" v="250" actId="14100"/>
          <ac:spMkLst>
            <pc:docMk/>
            <pc:sldMk cId="2280006469" sldId="1449"/>
            <ac:spMk id="8" creationId="{8AA3B824-D1F8-3029-B19C-FF5DBCFC697D}"/>
          </ac:spMkLst>
        </pc:spChg>
        <pc:picChg chg="del">
          <ac:chgData name="Pauline BROUSSE [Eurécia]" userId="S::pauline.brousse@eurecia.com::29afd943-9317-407c-af25-96d3f84813eb" providerId="AD" clId="Web-{417E90EC-22F9-7C3D-2E98-25C9215CB3D9}" dt="2024-08-06T08:15:38.539" v="244"/>
          <ac:picMkLst>
            <pc:docMk/>
            <pc:sldMk cId="2280006469" sldId="1449"/>
            <ac:picMk id="9" creationId="{B3A365EC-8E65-C617-B28B-411B8E054DC2}"/>
          </ac:picMkLst>
        </pc:picChg>
        <pc:picChg chg="mod">
          <ac:chgData name="Pauline BROUSSE [Eurécia]" userId="S::pauline.brousse@eurecia.com::29afd943-9317-407c-af25-96d3f84813eb" providerId="AD" clId="Web-{417E90EC-22F9-7C3D-2E98-25C9215CB3D9}" dt="2024-08-06T08:15:35.242" v="243"/>
          <ac:picMkLst>
            <pc:docMk/>
            <pc:sldMk cId="2280006469" sldId="1449"/>
            <ac:picMk id="10" creationId="{676E82F9-D53F-70FE-A416-72A9D4DFEB4C}"/>
          </ac:picMkLst>
        </pc:picChg>
      </pc:sldChg>
    </pc:docChg>
  </pc:docChgLst>
  <pc:docChgLst>
    <pc:chgData name="Mikael TRONYO [Eurécia]" userId="9525cf11-7795-4ac4-b690-aa33f0d6ed1f" providerId="ADAL" clId="{100F7482-FBBD-445F-BBFD-405D903A982A}"/>
    <pc:docChg chg="delSld modSld sldOrd">
      <pc:chgData name="Mikael TRONYO [Eurécia]" userId="9525cf11-7795-4ac4-b690-aa33f0d6ed1f" providerId="ADAL" clId="{100F7482-FBBD-445F-BBFD-405D903A982A}" dt="2024-06-25T07:40:29.808" v="3"/>
      <pc:docMkLst>
        <pc:docMk/>
      </pc:docMkLst>
      <pc:sldChg chg="ord">
        <pc:chgData name="Mikael TRONYO [Eurécia]" userId="9525cf11-7795-4ac4-b690-aa33f0d6ed1f" providerId="ADAL" clId="{100F7482-FBBD-445F-BBFD-405D903A982A}" dt="2024-06-25T07:40:29.808" v="3"/>
        <pc:sldMkLst>
          <pc:docMk/>
          <pc:sldMk cId="1190366228" sldId="328"/>
        </pc:sldMkLst>
      </pc:sldChg>
      <pc:sldChg chg="ord">
        <pc:chgData name="Mikael TRONYO [Eurécia]" userId="9525cf11-7795-4ac4-b690-aa33f0d6ed1f" providerId="ADAL" clId="{100F7482-FBBD-445F-BBFD-405D903A982A}" dt="2024-06-25T07:40:29.808" v="3"/>
        <pc:sldMkLst>
          <pc:docMk/>
          <pc:sldMk cId="3918614377" sldId="330"/>
        </pc:sldMkLst>
      </pc:sldChg>
      <pc:sldChg chg="del">
        <pc:chgData name="Mikael TRONYO [Eurécia]" userId="9525cf11-7795-4ac4-b690-aa33f0d6ed1f" providerId="ADAL" clId="{100F7482-FBBD-445F-BBFD-405D903A982A}" dt="2024-06-25T07:40:14.284" v="0" actId="47"/>
        <pc:sldMkLst>
          <pc:docMk/>
          <pc:sldMk cId="3392393752" sldId="340"/>
        </pc:sldMkLst>
      </pc:sldChg>
      <pc:sldChg chg="del">
        <pc:chgData name="Mikael TRONYO [Eurécia]" userId="9525cf11-7795-4ac4-b690-aa33f0d6ed1f" providerId="ADAL" clId="{100F7482-FBBD-445F-BBFD-405D903A982A}" dt="2024-06-25T07:40:16.886" v="1" actId="47"/>
        <pc:sldMkLst>
          <pc:docMk/>
          <pc:sldMk cId="3606106640" sldId="343"/>
        </pc:sldMkLst>
      </pc:sldChg>
      <pc:sldChg chg="ord">
        <pc:chgData name="Mikael TRONYO [Eurécia]" userId="9525cf11-7795-4ac4-b690-aa33f0d6ed1f" providerId="ADAL" clId="{100F7482-FBBD-445F-BBFD-405D903A982A}" dt="2024-06-25T07:40:29.808" v="3"/>
        <pc:sldMkLst>
          <pc:docMk/>
          <pc:sldMk cId="377712387" sldId="355"/>
        </pc:sldMkLst>
      </pc:sldChg>
      <pc:sldChg chg="ord">
        <pc:chgData name="Mikael TRONYO [Eurécia]" userId="9525cf11-7795-4ac4-b690-aa33f0d6ed1f" providerId="ADAL" clId="{100F7482-FBBD-445F-BBFD-405D903A982A}" dt="2024-06-25T07:40:29.808" v="3"/>
        <pc:sldMkLst>
          <pc:docMk/>
          <pc:sldMk cId="2463470761" sldId="356"/>
        </pc:sldMkLst>
      </pc:sldChg>
      <pc:sldChg chg="ord">
        <pc:chgData name="Mikael TRONYO [Eurécia]" userId="9525cf11-7795-4ac4-b690-aa33f0d6ed1f" providerId="ADAL" clId="{100F7482-FBBD-445F-BBFD-405D903A982A}" dt="2024-06-25T07:40:29.808" v="3"/>
        <pc:sldMkLst>
          <pc:docMk/>
          <pc:sldMk cId="298169768" sldId="357"/>
        </pc:sldMkLst>
      </pc:sldChg>
    </pc:docChg>
  </pc:docChgLst>
  <pc:docChgLst>
    <pc:chgData name="Emmanuelle DELON [Eurécia]" userId="S::emmanuelle.delon@eurecia.com::eb14ea1a-8c9a-470e-a6c1-7e931be7f9a8" providerId="AD" clId="Web-{C771FAC5-B980-CD36-8D92-0A400A38B3A0}"/>
    <pc:docChg chg="modSld">
      <pc:chgData name="Emmanuelle DELON [Eurécia]" userId="S::emmanuelle.delon@eurecia.com::eb14ea1a-8c9a-470e-a6c1-7e931be7f9a8" providerId="AD" clId="Web-{C771FAC5-B980-CD36-8D92-0A400A38B3A0}" dt="2024-05-23T13:28:35.561" v="3"/>
      <pc:docMkLst>
        <pc:docMk/>
      </pc:docMkLst>
      <pc:sldChg chg="addSp delSp modSp">
        <pc:chgData name="Emmanuelle DELON [Eurécia]" userId="S::emmanuelle.delon@eurecia.com::eb14ea1a-8c9a-470e-a6c1-7e931be7f9a8" providerId="AD" clId="Web-{C771FAC5-B980-CD36-8D92-0A400A38B3A0}" dt="2024-05-23T13:28:35.561" v="3"/>
        <pc:sldMkLst>
          <pc:docMk/>
          <pc:sldMk cId="1542998316" sldId="335"/>
        </pc:sldMkLst>
        <pc:spChg chg="add del mod">
          <ac:chgData name="Emmanuelle DELON [Eurécia]" userId="S::emmanuelle.delon@eurecia.com::eb14ea1a-8c9a-470e-a6c1-7e931be7f9a8" providerId="AD" clId="Web-{C771FAC5-B980-CD36-8D92-0A400A38B3A0}" dt="2024-05-23T13:28:35.561" v="3"/>
          <ac:spMkLst>
            <pc:docMk/>
            <pc:sldMk cId="1542998316" sldId="335"/>
            <ac:spMk id="13" creationId="{16EAC6A6-5932-18E1-97E9-26557534B4B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sv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9.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4.svg"/><Relationship Id="rId4" Type="http://schemas.openxmlformats.org/officeDocument/2006/relationships/image" Target="../media/image40.svg"/><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9.svg"/><Relationship Id="rId7"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svg"/><Relationship Id="rId4" Type="http://schemas.openxmlformats.org/officeDocument/2006/relationships/image" Target="../media/image50.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1.xml"/><Relationship Id="rId3" Type="http://schemas.openxmlformats.org/officeDocument/2006/relationships/slide" Target="slide5.xml"/><Relationship Id="rId7" Type="http://schemas.openxmlformats.org/officeDocument/2006/relationships/slide" Target="slide12.xml"/><Relationship Id="rId12" Type="http://schemas.openxmlformats.org/officeDocument/2006/relationships/slide" Target="slide19.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11.xml"/><Relationship Id="rId11" Type="http://schemas.openxmlformats.org/officeDocument/2006/relationships/slide" Target="slide17.xml"/><Relationship Id="rId5" Type="http://schemas.openxmlformats.org/officeDocument/2006/relationships/slide" Target="slide9.xml"/><Relationship Id="rId15" Type="http://schemas.openxmlformats.org/officeDocument/2006/relationships/image" Target="../media/image25.png"/><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15.xml"/><Relationship Id="rId14" Type="http://schemas.openxmlformats.org/officeDocument/2006/relationships/slide" Target="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a:solidFill>
                  <a:srgbClr val="79BF9D"/>
                </a:solidFill>
                <a:latin typeface="PP Woodland"/>
              </a:rPr>
              <a:t>Tout savoir sur le </a:t>
            </a:r>
            <a:br>
              <a:rPr lang="fr-FR" sz="6600">
                <a:latin typeface="PP Woodland"/>
              </a:rPr>
            </a:br>
            <a:r>
              <a:rPr lang="fr-FR" sz="6600">
                <a:solidFill>
                  <a:srgbClr val="79BF9D"/>
                </a:solidFill>
                <a:latin typeface="PP Woodland"/>
              </a:rPr>
              <a:t>module </a:t>
            </a:r>
            <a:br>
              <a:rPr lang="fr-FR" sz="6600">
                <a:latin typeface="PP Woodland"/>
              </a:rPr>
            </a:br>
            <a:r>
              <a:rPr lang="fr-FR" sz="6600">
                <a:latin typeface="PP Woodland"/>
              </a:rPr>
              <a:t>    </a:t>
            </a:r>
            <a:r>
              <a:rPr lang="fr-FR" sz="6600">
                <a:solidFill>
                  <a:schemeClr val="bg1"/>
                </a:solidFill>
                <a:latin typeface="PP Woodland"/>
              </a:rPr>
              <a:t>Paramètres Généraux</a:t>
            </a:r>
            <a:endParaRPr lang="fr-F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6" name="Image 5" descr="Une image contenant Graphique, cercle, Police, symbole&#10;&#10;Description générée automatiquement">
            <a:extLst>
              <a:ext uri="{FF2B5EF4-FFF2-40B4-BE49-F238E27FC236}">
                <a16:creationId xmlns:a16="http://schemas.microsoft.com/office/drawing/2014/main" id="{5456AF16-3894-E914-0EBB-66442E8437BD}"/>
              </a:ext>
            </a:extLst>
          </p:cNvPr>
          <p:cNvPicPr>
            <a:picLocks noChangeAspect="1"/>
          </p:cNvPicPr>
          <p:nvPr/>
        </p:nvPicPr>
        <p:blipFill>
          <a:blip r:embed="rId3"/>
          <a:stretch>
            <a:fillRect/>
          </a:stretch>
        </p:blipFill>
        <p:spPr>
          <a:xfrm>
            <a:off x="984239" y="3850524"/>
            <a:ext cx="438685" cy="463399"/>
          </a:xfrm>
          <a:prstGeom prst="rect">
            <a:avLst/>
          </a:prstGeom>
        </p:spPr>
      </p:pic>
      <p:sp>
        <p:nvSpPr>
          <p:cNvPr id="2" name="Espace réservé du texte 4">
            <a:extLst>
              <a:ext uri="{FF2B5EF4-FFF2-40B4-BE49-F238E27FC236}">
                <a16:creationId xmlns:a16="http://schemas.microsoft.com/office/drawing/2014/main" id="{C3721F22-76F4-9B17-B7A5-D46E5F9A6459}"/>
              </a:ext>
            </a:extLst>
          </p:cNvPr>
          <p:cNvSpPr txBox="1">
            <a:spLocks/>
          </p:cNvSpPr>
          <p:nvPr/>
        </p:nvSpPr>
        <p:spPr>
          <a:xfrm>
            <a:off x="987425" y="6152418"/>
            <a:ext cx="4748213" cy="468312"/>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Dernière mise à jour</a:t>
            </a:r>
          </a:p>
          <a:p>
            <a:r>
              <a:rPr lang="fr-FR" dirty="0"/>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F3006433-4C01-513F-BAD3-3D5A51FBC8CB}"/>
              </a:ext>
            </a:extLst>
          </p:cNvPr>
          <p:cNvSpPr>
            <a:spLocks noGrp="1"/>
          </p:cNvSpPr>
          <p:nvPr>
            <p:ph type="tbl" sz="quarter" idx="10"/>
          </p:nvPr>
        </p:nvSpPr>
        <p:spPr/>
        <p:txBody>
          <a:bodyPr/>
          <a:lstStyle/>
          <a:p>
            <a:r>
              <a:rPr lang="fr-FR">
                <a:latin typeface="Figtree"/>
              </a:rPr>
              <a:t>Accès : Espace admin &gt; Paramètres Généraux &gt; Salariés et Utilisateurs</a:t>
            </a:r>
          </a:p>
          <a:p>
            <a:pPr marL="0" indent="0">
              <a:buNone/>
            </a:pPr>
            <a:endParaRPr lang="fr-FR"/>
          </a:p>
        </p:txBody>
      </p:sp>
      <p:sp>
        <p:nvSpPr>
          <p:cNvPr id="3" name="Titre 2">
            <a:extLst>
              <a:ext uri="{FF2B5EF4-FFF2-40B4-BE49-F238E27FC236}">
                <a16:creationId xmlns:a16="http://schemas.microsoft.com/office/drawing/2014/main" id="{6DECB618-A46A-3D24-3E39-349BA3A0773D}"/>
              </a:ext>
            </a:extLst>
          </p:cNvPr>
          <p:cNvSpPr>
            <a:spLocks noGrp="1"/>
          </p:cNvSpPr>
          <p:nvPr>
            <p:ph type="title"/>
          </p:nvPr>
        </p:nvSpPr>
        <p:spPr/>
        <p:txBody>
          <a:bodyPr/>
          <a:lstStyle/>
          <a:p>
            <a:r>
              <a:rPr lang="fr-FR"/>
              <a:t>Créer la première feuille de temps</a:t>
            </a:r>
          </a:p>
        </p:txBody>
      </p:sp>
      <p:sp>
        <p:nvSpPr>
          <p:cNvPr id="21" name="Forme libre : forme 20">
            <a:extLst>
              <a:ext uri="{FF2B5EF4-FFF2-40B4-BE49-F238E27FC236}">
                <a16:creationId xmlns:a16="http://schemas.microsoft.com/office/drawing/2014/main" id="{3F47A2F6-2595-18A0-247A-F92C1A74C546}"/>
              </a:ext>
            </a:extLst>
          </p:cNvPr>
          <p:cNvSpPr/>
          <p:nvPr/>
        </p:nvSpPr>
        <p:spPr>
          <a:xfrm rot="16499118">
            <a:off x="1488024" y="5311599"/>
            <a:ext cx="1663187" cy="1132403"/>
          </a:xfrm>
          <a:custGeom>
            <a:avLst/>
            <a:gdLst>
              <a:gd name="connsiteX0" fmla="*/ 561592 w 561592"/>
              <a:gd name="connsiteY0" fmla="*/ 145123 h 429349"/>
              <a:gd name="connsiteX1" fmla="*/ 17048 w 561592"/>
              <a:gd name="connsiteY1" fmla="*/ 429349 h 429349"/>
              <a:gd name="connsiteX2" fmla="*/ 67340 w 561592"/>
              <a:gd name="connsiteY2" fmla="*/ 137598 h 429349"/>
              <a:gd name="connsiteX3" fmla="*/ 264793 w 561592"/>
              <a:gd name="connsiteY3" fmla="*/ 1676 h 429349"/>
              <a:gd name="connsiteX4" fmla="*/ 309942 w 561592"/>
              <a:gd name="connsiteY4" fmla="*/ 7868 h 429349"/>
              <a:gd name="connsiteX5" fmla="*/ 561592 w 561592"/>
              <a:gd name="connsiteY5" fmla="*/ 145218 h 429349"/>
              <a:gd name="connsiteX6" fmla="*/ 561592 w 561592"/>
              <a:gd name="connsiteY6" fmla="*/ 145218 h 42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92" h="429349">
                <a:moveTo>
                  <a:pt x="561592" y="145123"/>
                </a:moveTo>
                <a:cubicBezTo>
                  <a:pt x="395286" y="275711"/>
                  <a:pt x="231742" y="395726"/>
                  <a:pt x="17048" y="429349"/>
                </a:cubicBezTo>
                <a:cubicBezTo>
                  <a:pt x="-19242" y="324669"/>
                  <a:pt x="4666" y="226848"/>
                  <a:pt x="67340" y="137598"/>
                </a:cubicBezTo>
                <a:cubicBezTo>
                  <a:pt x="115632" y="69114"/>
                  <a:pt x="181259" y="20441"/>
                  <a:pt x="264793" y="1676"/>
                </a:cubicBezTo>
                <a:cubicBezTo>
                  <a:pt x="278986" y="-1467"/>
                  <a:pt x="299941" y="-610"/>
                  <a:pt x="309942" y="7868"/>
                </a:cubicBezTo>
                <a:cubicBezTo>
                  <a:pt x="383284" y="69780"/>
                  <a:pt x="461485" y="121787"/>
                  <a:pt x="561592" y="145218"/>
                </a:cubicBezTo>
                <a:lnTo>
                  <a:pt x="561592" y="145218"/>
                </a:lnTo>
                <a:close/>
              </a:path>
            </a:pathLst>
          </a:custGeom>
          <a:solidFill>
            <a:schemeClr val="accent1"/>
          </a:solid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5E3FE64F-EB47-8CA9-177A-EABCEF02C9B0}"/>
              </a:ext>
            </a:extLst>
          </p:cNvPr>
          <p:cNvSpPr/>
          <p:nvPr/>
        </p:nvSpPr>
        <p:spPr>
          <a:xfrm>
            <a:off x="7993543" y="1652899"/>
            <a:ext cx="2102564" cy="1451702"/>
          </a:xfrm>
          <a:custGeom>
            <a:avLst/>
            <a:gdLst>
              <a:gd name="connsiteX0" fmla="*/ 684681 w 685174"/>
              <a:gd name="connsiteY0" fmla="*/ 255737 h 590542"/>
              <a:gd name="connsiteX1" fmla="*/ 649724 w 685174"/>
              <a:gd name="connsiteY1" fmla="*/ 455762 h 590542"/>
              <a:gd name="connsiteX2" fmla="*/ 557998 w 685174"/>
              <a:gd name="connsiteY2" fmla="*/ 541106 h 590542"/>
              <a:gd name="connsiteX3" fmla="*/ 236530 w 685174"/>
              <a:gd name="connsiteY3" fmla="*/ 588350 h 590542"/>
              <a:gd name="connsiteX4" fmla="*/ 19360 w 685174"/>
              <a:gd name="connsiteY4" fmla="*/ 458048 h 590542"/>
              <a:gd name="connsiteX5" fmla="*/ 5358 w 685174"/>
              <a:gd name="connsiteY5" fmla="*/ 417853 h 590542"/>
              <a:gd name="connsiteX6" fmla="*/ 24 w 685174"/>
              <a:gd name="connsiteY6" fmla="*/ 304696 h 590542"/>
              <a:gd name="connsiteX7" fmla="*/ 52507 w 685174"/>
              <a:gd name="connsiteY7" fmla="*/ 194301 h 590542"/>
              <a:gd name="connsiteX8" fmla="*/ 234053 w 685174"/>
              <a:gd name="connsiteY8" fmla="*/ 47521 h 590542"/>
              <a:gd name="connsiteX9" fmla="*/ 463606 w 685174"/>
              <a:gd name="connsiteY9" fmla="*/ 23803 h 590542"/>
              <a:gd name="connsiteX10" fmla="*/ 596670 w 685174"/>
              <a:gd name="connsiteY10" fmla="*/ 92955 h 590542"/>
              <a:gd name="connsiteX11" fmla="*/ 684681 w 685174"/>
              <a:gd name="connsiteY11" fmla="*/ 255642 h 59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74" h="590542">
                <a:moveTo>
                  <a:pt x="684681" y="255737"/>
                </a:moveTo>
                <a:cubicBezTo>
                  <a:pt x="673346" y="322507"/>
                  <a:pt x="664298" y="389754"/>
                  <a:pt x="649724" y="455762"/>
                </a:cubicBezTo>
                <a:cubicBezTo>
                  <a:pt x="639437" y="502815"/>
                  <a:pt x="598765" y="528628"/>
                  <a:pt x="557998" y="541106"/>
                </a:cubicBezTo>
                <a:cubicBezTo>
                  <a:pt x="453795" y="573205"/>
                  <a:pt x="347591" y="598256"/>
                  <a:pt x="236530" y="588350"/>
                </a:cubicBezTo>
                <a:cubicBezTo>
                  <a:pt x="142518" y="579968"/>
                  <a:pt x="76891" y="525580"/>
                  <a:pt x="19360" y="458048"/>
                </a:cubicBezTo>
                <a:cubicBezTo>
                  <a:pt x="10692" y="447856"/>
                  <a:pt x="6692" y="431664"/>
                  <a:pt x="5358" y="417853"/>
                </a:cubicBezTo>
                <a:cubicBezTo>
                  <a:pt x="2024" y="380229"/>
                  <a:pt x="-262" y="342414"/>
                  <a:pt x="24" y="304696"/>
                </a:cubicBezTo>
                <a:cubicBezTo>
                  <a:pt x="405" y="260404"/>
                  <a:pt x="16217" y="222876"/>
                  <a:pt x="52507" y="194301"/>
                </a:cubicBezTo>
                <a:cubicBezTo>
                  <a:pt x="113562" y="146104"/>
                  <a:pt x="172236" y="94764"/>
                  <a:pt x="234053" y="47521"/>
                </a:cubicBezTo>
                <a:cubicBezTo>
                  <a:pt x="304824" y="-6582"/>
                  <a:pt x="382834" y="-14487"/>
                  <a:pt x="463606" y="23803"/>
                </a:cubicBezTo>
                <a:cubicBezTo>
                  <a:pt x="508659" y="45235"/>
                  <a:pt x="551617" y="71238"/>
                  <a:pt x="596670" y="92955"/>
                </a:cubicBezTo>
                <a:cubicBezTo>
                  <a:pt x="665822" y="126292"/>
                  <a:pt x="688967" y="182014"/>
                  <a:pt x="684681" y="255642"/>
                </a:cubicBezTo>
                <a:close/>
              </a:path>
            </a:pathLst>
          </a:custGeom>
          <a:solidFill>
            <a:srgbClr val="E5B740"/>
          </a:solidFill>
          <a:ln w="9525" cap="flat">
            <a:noFill/>
            <a:prstDash val="solid"/>
            <a:miter/>
          </a:ln>
        </p:spPr>
        <p:txBody>
          <a:bodyPr rtlCol="0" anchor="ctr"/>
          <a:lstStyle/>
          <a:p>
            <a:endParaRPr lang="fr-FR"/>
          </a:p>
        </p:txBody>
      </p:sp>
      <p:sp>
        <p:nvSpPr>
          <p:cNvPr id="4" name="Espace réservé du texte 3">
            <a:extLst>
              <a:ext uri="{FF2B5EF4-FFF2-40B4-BE49-F238E27FC236}">
                <a16:creationId xmlns:a16="http://schemas.microsoft.com/office/drawing/2014/main" id="{149A3E3E-EE72-9A59-2C3C-3CE1C603574E}"/>
              </a:ext>
            </a:extLst>
          </p:cNvPr>
          <p:cNvSpPr>
            <a:spLocks noGrp="1"/>
          </p:cNvSpPr>
          <p:nvPr>
            <p:ph type="body" sz="quarter" idx="19"/>
          </p:nvPr>
        </p:nvSpPr>
        <p:spPr/>
        <p:txBody>
          <a:bodyPr/>
          <a:lstStyle/>
          <a:p>
            <a:r>
              <a:rPr lang="fr-FR" sz="1200"/>
              <a:t>Activer l’envoi des mails aux utilisateurs</a:t>
            </a:r>
          </a:p>
        </p:txBody>
      </p:sp>
      <p:pic>
        <p:nvPicPr>
          <p:cNvPr id="8" name="Image 7">
            <a:extLst>
              <a:ext uri="{FF2B5EF4-FFF2-40B4-BE49-F238E27FC236}">
                <a16:creationId xmlns:a16="http://schemas.microsoft.com/office/drawing/2014/main" id="{E4CC599E-289C-0935-871A-53E41A350FE5}"/>
              </a:ext>
            </a:extLst>
          </p:cNvPr>
          <p:cNvPicPr>
            <a:picLocks noChangeAspect="1"/>
          </p:cNvPicPr>
          <p:nvPr/>
        </p:nvPicPr>
        <p:blipFill>
          <a:blip r:embed="rId2"/>
          <a:stretch>
            <a:fillRect/>
          </a:stretch>
        </p:blipFill>
        <p:spPr>
          <a:xfrm>
            <a:off x="2389597" y="2158556"/>
            <a:ext cx="6867525" cy="4178743"/>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9433BEF5-21AA-076F-E507-64A3B2515B57}"/>
              </a:ext>
            </a:extLst>
          </p:cNvPr>
          <p:cNvSpPr/>
          <p:nvPr/>
        </p:nvSpPr>
        <p:spPr>
          <a:xfrm>
            <a:off x="2713038" y="3793323"/>
            <a:ext cx="2518838" cy="32884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BE06AEE5-9637-46A8-A646-C7B4669E405C}"/>
              </a:ext>
            </a:extLst>
          </p:cNvPr>
          <p:cNvSpPr/>
          <p:nvPr/>
        </p:nvSpPr>
        <p:spPr>
          <a:xfrm>
            <a:off x="2713038" y="4525330"/>
            <a:ext cx="2518838" cy="32884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aphique 4">
            <a:extLst>
              <a:ext uri="{FF2B5EF4-FFF2-40B4-BE49-F238E27FC236}">
                <a16:creationId xmlns:a16="http://schemas.microsoft.com/office/drawing/2014/main" id="{ADD5D5D2-01D2-45CA-2F8D-F71861B17BFB}"/>
              </a:ext>
            </a:extLst>
          </p:cNvPr>
          <p:cNvGrpSpPr/>
          <p:nvPr/>
        </p:nvGrpSpPr>
        <p:grpSpPr>
          <a:xfrm rot="9873596" flipH="1" flipV="1">
            <a:off x="1841408" y="3539155"/>
            <a:ext cx="581831" cy="588990"/>
            <a:chOff x="5981223" y="3137122"/>
            <a:chExt cx="212407" cy="216503"/>
          </a:xfrm>
          <a:solidFill>
            <a:schemeClr val="accent3"/>
          </a:solidFill>
        </p:grpSpPr>
        <p:sp>
          <p:nvSpPr>
            <p:cNvPr id="12" name="Forme libre : forme 11">
              <a:extLst>
                <a:ext uri="{FF2B5EF4-FFF2-40B4-BE49-F238E27FC236}">
                  <a16:creationId xmlns:a16="http://schemas.microsoft.com/office/drawing/2014/main" id="{F57E55D8-D9D1-59FF-9A80-CAAE51529205}"/>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92168885-7D49-EEAE-407C-C4268A9CA986}"/>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E2BE456C-A7B2-2383-1719-BFC03CDF3C52}"/>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15" name="Graphique 4">
            <a:extLst>
              <a:ext uri="{FF2B5EF4-FFF2-40B4-BE49-F238E27FC236}">
                <a16:creationId xmlns:a16="http://schemas.microsoft.com/office/drawing/2014/main" id="{4AE5CFE8-C4BA-8DCB-0E5E-1C24E348175A}"/>
              </a:ext>
            </a:extLst>
          </p:cNvPr>
          <p:cNvGrpSpPr/>
          <p:nvPr/>
        </p:nvGrpSpPr>
        <p:grpSpPr>
          <a:xfrm rot="622009" flipV="1">
            <a:off x="1743233" y="4493078"/>
            <a:ext cx="662998" cy="588990"/>
            <a:chOff x="5981223" y="3137122"/>
            <a:chExt cx="212407" cy="216503"/>
          </a:xfrm>
          <a:solidFill>
            <a:schemeClr val="accent3"/>
          </a:solidFill>
        </p:grpSpPr>
        <p:sp>
          <p:nvSpPr>
            <p:cNvPr id="16" name="Forme libre : forme 15">
              <a:extLst>
                <a:ext uri="{FF2B5EF4-FFF2-40B4-BE49-F238E27FC236}">
                  <a16:creationId xmlns:a16="http://schemas.microsoft.com/office/drawing/2014/main" id="{E138AC79-9519-2491-6FAD-737CB8650533}"/>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7CCEEEA1-668C-230E-B444-2019FFE099EE}"/>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EDEFC204-9F67-1380-F4D0-BD61F397B979}"/>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23" name="Forme libre : forme 22">
            <a:extLst>
              <a:ext uri="{FF2B5EF4-FFF2-40B4-BE49-F238E27FC236}">
                <a16:creationId xmlns:a16="http://schemas.microsoft.com/office/drawing/2014/main" id="{7039E2B3-8EC6-74C5-36C7-CAB35E1B0E52}"/>
              </a:ext>
            </a:extLst>
          </p:cNvPr>
          <p:cNvSpPr/>
          <p:nvPr/>
        </p:nvSpPr>
        <p:spPr>
          <a:xfrm>
            <a:off x="9742900" y="6499534"/>
            <a:ext cx="3436575" cy="407055"/>
          </a:xfrm>
          <a:custGeom>
            <a:avLst/>
            <a:gdLst>
              <a:gd name="connsiteX0" fmla="*/ 786777 w 1296459"/>
              <a:gd name="connsiteY0" fmla="*/ 248372 h 248372"/>
              <a:gd name="connsiteX1" fmla="*/ 1296460 w 1296459"/>
              <a:gd name="connsiteY1" fmla="*/ 248372 h 248372"/>
              <a:gd name="connsiteX2" fmla="*/ 736295 w 1296459"/>
              <a:gd name="connsiteY2" fmla="*/ 1103 h 248372"/>
              <a:gd name="connsiteX3" fmla="*/ 357771 w 1296459"/>
              <a:gd name="connsiteY3" fmla="*/ 182745 h 248372"/>
              <a:gd name="connsiteX4" fmla="*/ 92786 w 1296459"/>
              <a:gd name="connsiteY4" fmla="*/ 31298 h 248372"/>
              <a:gd name="connsiteX5" fmla="*/ 44875 w 1296459"/>
              <a:gd name="connsiteY5" fmla="*/ 245801 h 248372"/>
              <a:gd name="connsiteX6" fmla="*/ 786682 w 1296459"/>
              <a:gd name="connsiteY6" fmla="*/ 248277 h 248372"/>
              <a:gd name="connsiteX7" fmla="*/ 786682 w 1296459"/>
              <a:gd name="connsiteY7" fmla="*/ 248277 h 24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459" h="248372">
                <a:moveTo>
                  <a:pt x="786777" y="248372"/>
                </a:moveTo>
                <a:lnTo>
                  <a:pt x="1296460" y="248372"/>
                </a:lnTo>
                <a:cubicBezTo>
                  <a:pt x="1296460" y="248372"/>
                  <a:pt x="1056811" y="18725"/>
                  <a:pt x="736295" y="1103"/>
                </a:cubicBezTo>
                <a:cubicBezTo>
                  <a:pt x="415874" y="-16518"/>
                  <a:pt x="415874" y="182745"/>
                  <a:pt x="357771" y="182745"/>
                </a:cubicBezTo>
                <a:cubicBezTo>
                  <a:pt x="299669" y="182745"/>
                  <a:pt x="259378" y="31298"/>
                  <a:pt x="92786" y="31298"/>
                </a:cubicBezTo>
                <a:cubicBezTo>
                  <a:pt x="-73807" y="31298"/>
                  <a:pt x="32207" y="215511"/>
                  <a:pt x="44875" y="245801"/>
                </a:cubicBezTo>
                <a:cubicBezTo>
                  <a:pt x="244233" y="245801"/>
                  <a:pt x="786682" y="248277"/>
                  <a:pt x="786682" y="248277"/>
                </a:cubicBezTo>
                <a:lnTo>
                  <a:pt x="786682" y="248277"/>
                </a:lnTo>
                <a:close/>
              </a:path>
            </a:pathLst>
          </a:custGeom>
          <a:solidFill>
            <a:srgbClr val="C7574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2250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292DC83B-8FBA-3BCB-7228-3AAEAC6A34FD}"/>
              </a:ext>
            </a:extLst>
          </p:cNvPr>
          <p:cNvSpPr>
            <a:spLocks noGrp="1"/>
          </p:cNvSpPr>
          <p:nvPr>
            <p:ph type="tbl" sz="quarter" idx="10"/>
          </p:nvPr>
        </p:nvSpPr>
        <p:spPr/>
        <p:txBody>
          <a:bodyPr/>
          <a:lstStyle/>
          <a:p>
            <a:r>
              <a:rPr lang="fr-FR" dirty="0">
                <a:latin typeface="Figtree"/>
              </a:rPr>
              <a:t>Accès : Espace admin &gt; Paramètres Généraux &gt; Fiche société &gt; Onglet Général</a:t>
            </a:r>
          </a:p>
          <a:p>
            <a:pPr marL="0" indent="0">
              <a:buNone/>
            </a:pPr>
            <a:r>
              <a:rPr lang="fr-FR" dirty="0">
                <a:latin typeface="Figtree"/>
              </a:rPr>
              <a:t>Renseignez les informations de votre société :</a:t>
            </a:r>
          </a:p>
          <a:p>
            <a:pPr marL="0" indent="0">
              <a:buNone/>
            </a:pPr>
            <a:endParaRPr lang="fr-FR"/>
          </a:p>
        </p:txBody>
      </p:sp>
      <p:sp>
        <p:nvSpPr>
          <p:cNvPr id="3" name="Titre 2">
            <a:extLst>
              <a:ext uri="{FF2B5EF4-FFF2-40B4-BE49-F238E27FC236}">
                <a16:creationId xmlns:a16="http://schemas.microsoft.com/office/drawing/2014/main" id="{66D0A5EC-7FA9-A623-EB34-DF4881EE9BDA}"/>
              </a:ext>
            </a:extLst>
          </p:cNvPr>
          <p:cNvSpPr>
            <a:spLocks noGrp="1"/>
          </p:cNvSpPr>
          <p:nvPr>
            <p:ph type="title"/>
          </p:nvPr>
        </p:nvSpPr>
        <p:spPr/>
        <p:txBody>
          <a:bodyPr/>
          <a:lstStyle/>
          <a:p>
            <a:r>
              <a:rPr lang="fr-FR" dirty="0"/>
              <a:t>La fiche société</a:t>
            </a:r>
          </a:p>
        </p:txBody>
      </p:sp>
      <p:sp>
        <p:nvSpPr>
          <p:cNvPr id="11" name="Forme libre : forme 10">
            <a:extLst>
              <a:ext uri="{FF2B5EF4-FFF2-40B4-BE49-F238E27FC236}">
                <a16:creationId xmlns:a16="http://schemas.microsoft.com/office/drawing/2014/main" id="{0E67640D-99EC-DE88-106A-9389DBE41897}"/>
              </a:ext>
            </a:extLst>
          </p:cNvPr>
          <p:cNvSpPr/>
          <p:nvPr/>
        </p:nvSpPr>
        <p:spPr>
          <a:xfrm rot="5400000">
            <a:off x="9118975" y="3920132"/>
            <a:ext cx="4187069" cy="1244605"/>
          </a:xfrm>
          <a:custGeom>
            <a:avLst/>
            <a:gdLst>
              <a:gd name="connsiteX0" fmla="*/ 680561 w 1879377"/>
              <a:gd name="connsiteY0" fmla="*/ 806768 h 938974"/>
              <a:gd name="connsiteX1" fmla="*/ 705898 w 1879377"/>
              <a:gd name="connsiteY1" fmla="*/ 813626 h 938974"/>
              <a:gd name="connsiteX2" fmla="*/ 707993 w 1879377"/>
              <a:gd name="connsiteY2" fmla="*/ 812864 h 938974"/>
              <a:gd name="connsiteX3" fmla="*/ 710374 w 1879377"/>
              <a:gd name="connsiteY3" fmla="*/ 814578 h 938974"/>
              <a:gd name="connsiteX4" fmla="*/ 713232 w 1879377"/>
              <a:gd name="connsiteY4" fmla="*/ 813054 h 938974"/>
              <a:gd name="connsiteX5" fmla="*/ 715613 w 1879377"/>
              <a:gd name="connsiteY5" fmla="*/ 814769 h 938974"/>
              <a:gd name="connsiteX6" fmla="*/ 716471 w 1879377"/>
              <a:gd name="connsiteY6" fmla="*/ 813530 h 938974"/>
              <a:gd name="connsiteX7" fmla="*/ 723424 w 1879377"/>
              <a:gd name="connsiteY7" fmla="*/ 818483 h 938974"/>
              <a:gd name="connsiteX8" fmla="*/ 737902 w 1879377"/>
              <a:gd name="connsiteY8" fmla="*/ 822389 h 938974"/>
              <a:gd name="connsiteX9" fmla="*/ 738949 w 1879377"/>
              <a:gd name="connsiteY9" fmla="*/ 822293 h 938974"/>
              <a:gd name="connsiteX10" fmla="*/ 743140 w 1879377"/>
              <a:gd name="connsiteY10" fmla="*/ 816293 h 938974"/>
              <a:gd name="connsiteX11" fmla="*/ 756570 w 1879377"/>
              <a:gd name="connsiteY11" fmla="*/ 815054 h 938974"/>
              <a:gd name="connsiteX12" fmla="*/ 760190 w 1879377"/>
              <a:gd name="connsiteY12" fmla="*/ 817626 h 938974"/>
              <a:gd name="connsiteX13" fmla="*/ 761047 w 1879377"/>
              <a:gd name="connsiteY13" fmla="*/ 816388 h 938974"/>
              <a:gd name="connsiteX14" fmla="*/ 763429 w 1879377"/>
              <a:gd name="connsiteY14" fmla="*/ 818102 h 938974"/>
              <a:gd name="connsiteX15" fmla="*/ 764286 w 1879377"/>
              <a:gd name="connsiteY15" fmla="*/ 816864 h 938974"/>
              <a:gd name="connsiteX16" fmla="*/ 773144 w 1879377"/>
              <a:gd name="connsiteY16" fmla="*/ 819531 h 938974"/>
              <a:gd name="connsiteX17" fmla="*/ 774001 w 1879377"/>
              <a:gd name="connsiteY17" fmla="*/ 818293 h 938974"/>
              <a:gd name="connsiteX18" fmla="*/ 777621 w 1879377"/>
              <a:gd name="connsiteY18" fmla="*/ 820864 h 938974"/>
              <a:gd name="connsiteX19" fmla="*/ 778478 w 1879377"/>
              <a:gd name="connsiteY19" fmla="*/ 819626 h 938974"/>
              <a:gd name="connsiteX20" fmla="*/ 780860 w 1879377"/>
              <a:gd name="connsiteY20" fmla="*/ 821341 h 938974"/>
              <a:gd name="connsiteX21" fmla="*/ 781717 w 1879377"/>
              <a:gd name="connsiteY21" fmla="*/ 820102 h 938974"/>
              <a:gd name="connsiteX22" fmla="*/ 790956 w 1879377"/>
              <a:gd name="connsiteY22" fmla="*/ 824865 h 938974"/>
              <a:gd name="connsiteX23" fmla="*/ 791813 w 1879377"/>
              <a:gd name="connsiteY23" fmla="*/ 823627 h 938974"/>
              <a:gd name="connsiteX24" fmla="*/ 794194 w 1879377"/>
              <a:gd name="connsiteY24" fmla="*/ 825341 h 938974"/>
              <a:gd name="connsiteX25" fmla="*/ 795052 w 1879377"/>
              <a:gd name="connsiteY25" fmla="*/ 824103 h 938974"/>
              <a:gd name="connsiteX26" fmla="*/ 800671 w 1879377"/>
              <a:gd name="connsiteY26" fmla="*/ 826294 h 938974"/>
              <a:gd name="connsiteX27" fmla="*/ 804386 w 1879377"/>
              <a:gd name="connsiteY27" fmla="*/ 823531 h 938974"/>
              <a:gd name="connsiteX28" fmla="*/ 816864 w 1879377"/>
              <a:gd name="connsiteY28" fmla="*/ 828770 h 938974"/>
              <a:gd name="connsiteX29" fmla="*/ 821817 w 1879377"/>
              <a:gd name="connsiteY29" fmla="*/ 826865 h 938974"/>
              <a:gd name="connsiteX30" fmla="*/ 832390 w 1879377"/>
              <a:gd name="connsiteY30" fmla="*/ 827151 h 938974"/>
              <a:gd name="connsiteX31" fmla="*/ 840391 w 1879377"/>
              <a:gd name="connsiteY31" fmla="*/ 831056 h 938974"/>
              <a:gd name="connsiteX32" fmla="*/ 841248 w 1879377"/>
              <a:gd name="connsiteY32" fmla="*/ 829818 h 938974"/>
              <a:gd name="connsiteX33" fmla="*/ 852011 w 1879377"/>
              <a:gd name="connsiteY33" fmla="*/ 837438 h 938974"/>
              <a:gd name="connsiteX34" fmla="*/ 854868 w 1879377"/>
              <a:gd name="connsiteY34" fmla="*/ 835914 h 938974"/>
              <a:gd name="connsiteX35" fmla="*/ 858488 w 1879377"/>
              <a:gd name="connsiteY35" fmla="*/ 838486 h 938974"/>
              <a:gd name="connsiteX36" fmla="*/ 859346 w 1879377"/>
              <a:gd name="connsiteY36" fmla="*/ 837248 h 938974"/>
              <a:gd name="connsiteX37" fmla="*/ 862965 w 1879377"/>
              <a:gd name="connsiteY37" fmla="*/ 839819 h 938974"/>
              <a:gd name="connsiteX38" fmla="*/ 863822 w 1879377"/>
              <a:gd name="connsiteY38" fmla="*/ 838581 h 938974"/>
              <a:gd name="connsiteX39" fmla="*/ 878967 w 1879377"/>
              <a:gd name="connsiteY39" fmla="*/ 847535 h 938974"/>
              <a:gd name="connsiteX40" fmla="*/ 881539 w 1879377"/>
              <a:gd name="connsiteY40" fmla="*/ 843915 h 938974"/>
              <a:gd name="connsiteX41" fmla="*/ 882777 w 1879377"/>
              <a:gd name="connsiteY41" fmla="*/ 844772 h 938974"/>
              <a:gd name="connsiteX42" fmla="*/ 883634 w 1879377"/>
              <a:gd name="connsiteY42" fmla="*/ 843534 h 938974"/>
              <a:gd name="connsiteX43" fmla="*/ 890778 w 1879377"/>
              <a:gd name="connsiteY43" fmla="*/ 848582 h 938974"/>
              <a:gd name="connsiteX44" fmla="*/ 893635 w 1879377"/>
              <a:gd name="connsiteY44" fmla="*/ 847058 h 938974"/>
              <a:gd name="connsiteX45" fmla="*/ 896017 w 1879377"/>
              <a:gd name="connsiteY45" fmla="*/ 848773 h 938974"/>
              <a:gd name="connsiteX46" fmla="*/ 898874 w 1879377"/>
              <a:gd name="connsiteY46" fmla="*/ 847249 h 938974"/>
              <a:gd name="connsiteX47" fmla="*/ 906018 w 1879377"/>
              <a:gd name="connsiteY47" fmla="*/ 852297 h 938974"/>
              <a:gd name="connsiteX48" fmla="*/ 908876 w 1879377"/>
              <a:gd name="connsiteY48" fmla="*/ 850773 h 938974"/>
              <a:gd name="connsiteX49" fmla="*/ 911257 w 1879377"/>
              <a:gd name="connsiteY49" fmla="*/ 852488 h 938974"/>
              <a:gd name="connsiteX50" fmla="*/ 915353 w 1879377"/>
              <a:gd name="connsiteY50" fmla="*/ 851821 h 938974"/>
              <a:gd name="connsiteX51" fmla="*/ 919067 w 1879377"/>
              <a:gd name="connsiteY51" fmla="*/ 849059 h 938974"/>
              <a:gd name="connsiteX52" fmla="*/ 927449 w 1879377"/>
              <a:gd name="connsiteY52" fmla="*/ 854964 h 938974"/>
              <a:gd name="connsiteX53" fmla="*/ 928306 w 1879377"/>
              <a:gd name="connsiteY53" fmla="*/ 853726 h 938974"/>
              <a:gd name="connsiteX54" fmla="*/ 931926 w 1879377"/>
              <a:gd name="connsiteY54" fmla="*/ 856298 h 938974"/>
              <a:gd name="connsiteX55" fmla="*/ 932783 w 1879377"/>
              <a:gd name="connsiteY55" fmla="*/ 855059 h 938974"/>
              <a:gd name="connsiteX56" fmla="*/ 940784 w 1879377"/>
              <a:gd name="connsiteY56" fmla="*/ 858964 h 938974"/>
              <a:gd name="connsiteX57" fmla="*/ 943642 w 1879377"/>
              <a:gd name="connsiteY57" fmla="*/ 857440 h 938974"/>
              <a:gd name="connsiteX58" fmla="*/ 946023 w 1879377"/>
              <a:gd name="connsiteY58" fmla="*/ 859155 h 938974"/>
              <a:gd name="connsiteX59" fmla="*/ 946880 w 1879377"/>
              <a:gd name="connsiteY59" fmla="*/ 857917 h 938974"/>
              <a:gd name="connsiteX60" fmla="*/ 950785 w 1879377"/>
              <a:gd name="connsiteY60" fmla="*/ 862489 h 938974"/>
              <a:gd name="connsiteX61" fmla="*/ 953643 w 1879377"/>
              <a:gd name="connsiteY61" fmla="*/ 860965 h 938974"/>
              <a:gd name="connsiteX62" fmla="*/ 956024 w 1879377"/>
              <a:gd name="connsiteY62" fmla="*/ 862679 h 938974"/>
              <a:gd name="connsiteX63" fmla="*/ 967073 w 1879377"/>
              <a:gd name="connsiteY63" fmla="*/ 859727 h 938974"/>
              <a:gd name="connsiteX64" fmla="*/ 969455 w 1879377"/>
              <a:gd name="connsiteY64" fmla="*/ 861441 h 938974"/>
              <a:gd name="connsiteX65" fmla="*/ 973550 w 1879377"/>
              <a:gd name="connsiteY65" fmla="*/ 860774 h 938974"/>
              <a:gd name="connsiteX66" fmla="*/ 975265 w 1879377"/>
              <a:gd name="connsiteY66" fmla="*/ 858393 h 938974"/>
              <a:gd name="connsiteX67" fmla="*/ 979742 w 1879377"/>
              <a:gd name="connsiteY67" fmla="*/ 859727 h 938974"/>
              <a:gd name="connsiteX68" fmla="*/ 984694 w 1879377"/>
              <a:gd name="connsiteY68" fmla="*/ 857822 h 938974"/>
              <a:gd name="connsiteX69" fmla="*/ 993076 w 1879377"/>
              <a:gd name="connsiteY69" fmla="*/ 863727 h 938974"/>
              <a:gd name="connsiteX70" fmla="*/ 1015555 w 1879377"/>
              <a:gd name="connsiteY70" fmla="*/ 872490 h 938974"/>
              <a:gd name="connsiteX71" fmla="*/ 1013841 w 1879377"/>
              <a:gd name="connsiteY71" fmla="*/ 874871 h 938974"/>
              <a:gd name="connsiteX72" fmla="*/ 1017936 w 1879377"/>
              <a:gd name="connsiteY72" fmla="*/ 874205 h 938974"/>
              <a:gd name="connsiteX73" fmla="*/ 1026318 w 1879377"/>
              <a:gd name="connsiteY73" fmla="*/ 880110 h 938974"/>
              <a:gd name="connsiteX74" fmla="*/ 1025462 w 1879377"/>
              <a:gd name="connsiteY74" fmla="*/ 881348 h 938974"/>
              <a:gd name="connsiteX75" fmla="*/ 1033844 w 1879377"/>
              <a:gd name="connsiteY75" fmla="*/ 887254 h 938974"/>
              <a:gd name="connsiteX76" fmla="*/ 1032986 w 1879377"/>
              <a:gd name="connsiteY76" fmla="*/ 888492 h 938974"/>
              <a:gd name="connsiteX77" fmla="*/ 1040130 w 1879377"/>
              <a:gd name="connsiteY77" fmla="*/ 893540 h 938974"/>
              <a:gd name="connsiteX78" fmla="*/ 1039273 w 1879377"/>
              <a:gd name="connsiteY78" fmla="*/ 894779 h 938974"/>
              <a:gd name="connsiteX79" fmla="*/ 1044035 w 1879377"/>
              <a:gd name="connsiteY79" fmla="*/ 898208 h 938974"/>
              <a:gd name="connsiteX80" fmla="*/ 1043178 w 1879377"/>
              <a:gd name="connsiteY80" fmla="*/ 899446 h 938974"/>
              <a:gd name="connsiteX81" fmla="*/ 1060609 w 1879377"/>
              <a:gd name="connsiteY81" fmla="*/ 910304 h 938974"/>
              <a:gd name="connsiteX82" fmla="*/ 1065181 w 1879377"/>
              <a:gd name="connsiteY82" fmla="*/ 911543 h 938974"/>
              <a:gd name="connsiteX83" fmla="*/ 1065181 w 1879377"/>
              <a:gd name="connsiteY83" fmla="*/ 911543 h 938974"/>
              <a:gd name="connsiteX84" fmla="*/ 1065371 w 1879377"/>
              <a:gd name="connsiteY84" fmla="*/ 911733 h 938974"/>
              <a:gd name="connsiteX85" fmla="*/ 1068705 w 1879377"/>
              <a:gd name="connsiteY85" fmla="*/ 912590 h 938974"/>
              <a:gd name="connsiteX86" fmla="*/ 1070419 w 1879377"/>
              <a:gd name="connsiteY86" fmla="*/ 911638 h 938974"/>
              <a:gd name="connsiteX87" fmla="*/ 1073849 w 1879377"/>
              <a:gd name="connsiteY87" fmla="*/ 913924 h 938974"/>
              <a:gd name="connsiteX88" fmla="*/ 1165860 w 1879377"/>
              <a:gd name="connsiteY88" fmla="*/ 938975 h 938974"/>
              <a:gd name="connsiteX89" fmla="*/ 1185672 w 1879377"/>
              <a:gd name="connsiteY89" fmla="*/ 932783 h 938974"/>
              <a:gd name="connsiteX90" fmla="*/ 1185672 w 1879377"/>
              <a:gd name="connsiteY90" fmla="*/ 932498 h 938974"/>
              <a:gd name="connsiteX91" fmla="*/ 1189863 w 1879377"/>
              <a:gd name="connsiteY91" fmla="*/ 931450 h 938974"/>
              <a:gd name="connsiteX92" fmla="*/ 1203008 w 1879377"/>
              <a:gd name="connsiteY92" fmla="*/ 927259 h 938974"/>
              <a:gd name="connsiteX93" fmla="*/ 1203008 w 1879377"/>
              <a:gd name="connsiteY93" fmla="*/ 926783 h 938974"/>
              <a:gd name="connsiteX94" fmla="*/ 1205103 w 1879377"/>
              <a:gd name="connsiteY94" fmla="*/ 926592 h 938974"/>
              <a:gd name="connsiteX95" fmla="*/ 1206151 w 1879377"/>
              <a:gd name="connsiteY95" fmla="*/ 926211 h 938974"/>
              <a:gd name="connsiteX96" fmla="*/ 1208627 w 1879377"/>
              <a:gd name="connsiteY96" fmla="*/ 923354 h 938974"/>
              <a:gd name="connsiteX97" fmla="*/ 1211580 w 1879377"/>
              <a:gd name="connsiteY97" fmla="*/ 923163 h 938974"/>
              <a:gd name="connsiteX98" fmla="*/ 1214152 w 1879377"/>
              <a:gd name="connsiteY98" fmla="*/ 918591 h 938974"/>
              <a:gd name="connsiteX99" fmla="*/ 1217105 w 1879377"/>
              <a:gd name="connsiteY99" fmla="*/ 918401 h 938974"/>
              <a:gd name="connsiteX100" fmla="*/ 1218343 w 1879377"/>
              <a:gd name="connsiteY100" fmla="*/ 915352 h 938974"/>
              <a:gd name="connsiteX101" fmla="*/ 1221296 w 1879377"/>
              <a:gd name="connsiteY101" fmla="*/ 915162 h 938974"/>
              <a:gd name="connsiteX102" fmla="*/ 1221200 w 1879377"/>
              <a:gd name="connsiteY102" fmla="*/ 913733 h 938974"/>
              <a:gd name="connsiteX103" fmla="*/ 1238726 w 1879377"/>
              <a:gd name="connsiteY103" fmla="*/ 912400 h 938974"/>
              <a:gd name="connsiteX104" fmla="*/ 1239964 w 1879377"/>
              <a:gd name="connsiteY104" fmla="*/ 909352 h 938974"/>
              <a:gd name="connsiteX105" fmla="*/ 1242918 w 1879377"/>
              <a:gd name="connsiteY105" fmla="*/ 909161 h 938974"/>
              <a:gd name="connsiteX106" fmla="*/ 1244155 w 1879377"/>
              <a:gd name="connsiteY106" fmla="*/ 906113 h 938974"/>
              <a:gd name="connsiteX107" fmla="*/ 1243584 w 1879377"/>
              <a:gd name="connsiteY107" fmla="*/ 898779 h 938974"/>
              <a:gd name="connsiteX108" fmla="*/ 1253109 w 1879377"/>
              <a:gd name="connsiteY108" fmla="*/ 889254 h 938974"/>
              <a:gd name="connsiteX109" fmla="*/ 1257490 w 1879377"/>
              <a:gd name="connsiteY109" fmla="*/ 888968 h 938974"/>
              <a:gd name="connsiteX110" fmla="*/ 1257395 w 1879377"/>
              <a:gd name="connsiteY110" fmla="*/ 887539 h 938974"/>
              <a:gd name="connsiteX111" fmla="*/ 1260348 w 1879377"/>
              <a:gd name="connsiteY111" fmla="*/ 887349 h 938974"/>
              <a:gd name="connsiteX112" fmla="*/ 1260252 w 1879377"/>
              <a:gd name="connsiteY112" fmla="*/ 885920 h 938974"/>
              <a:gd name="connsiteX113" fmla="*/ 1268825 w 1879377"/>
              <a:gd name="connsiteY113" fmla="*/ 882301 h 938974"/>
              <a:gd name="connsiteX114" fmla="*/ 1268730 w 1879377"/>
              <a:gd name="connsiteY114" fmla="*/ 880872 h 938974"/>
              <a:gd name="connsiteX115" fmla="*/ 1273112 w 1879377"/>
              <a:gd name="connsiteY115" fmla="*/ 880586 h 938974"/>
              <a:gd name="connsiteX116" fmla="*/ 1273016 w 1879377"/>
              <a:gd name="connsiteY116" fmla="*/ 879158 h 938974"/>
              <a:gd name="connsiteX117" fmla="*/ 1275969 w 1879377"/>
              <a:gd name="connsiteY117" fmla="*/ 878967 h 938974"/>
              <a:gd name="connsiteX118" fmla="*/ 1275969 w 1879377"/>
              <a:gd name="connsiteY118" fmla="*/ 877538 h 938974"/>
              <a:gd name="connsiteX119" fmla="*/ 1285970 w 1879377"/>
              <a:gd name="connsiteY119" fmla="*/ 875348 h 938974"/>
              <a:gd name="connsiteX120" fmla="*/ 1285875 w 1879377"/>
              <a:gd name="connsiteY120" fmla="*/ 873919 h 938974"/>
              <a:gd name="connsiteX121" fmla="*/ 1288827 w 1879377"/>
              <a:gd name="connsiteY121" fmla="*/ 873728 h 938974"/>
              <a:gd name="connsiteX122" fmla="*/ 1288733 w 1879377"/>
              <a:gd name="connsiteY122" fmla="*/ 872300 h 938974"/>
              <a:gd name="connsiteX123" fmla="*/ 1294448 w 1879377"/>
              <a:gd name="connsiteY123" fmla="*/ 870394 h 938974"/>
              <a:gd name="connsiteX124" fmla="*/ 1295590 w 1879377"/>
              <a:gd name="connsiteY124" fmla="*/ 865918 h 938974"/>
              <a:gd name="connsiteX125" fmla="*/ 1308544 w 1879377"/>
              <a:gd name="connsiteY125" fmla="*/ 862013 h 938974"/>
              <a:gd name="connsiteX126" fmla="*/ 1311116 w 1879377"/>
              <a:gd name="connsiteY126" fmla="*/ 857440 h 938974"/>
              <a:gd name="connsiteX127" fmla="*/ 1319403 w 1879377"/>
              <a:gd name="connsiteY127" fmla="*/ 850964 h 938974"/>
              <a:gd name="connsiteX128" fmla="*/ 1328070 w 1879377"/>
              <a:gd name="connsiteY128" fmla="*/ 848868 h 938974"/>
              <a:gd name="connsiteX129" fmla="*/ 1328070 w 1879377"/>
              <a:gd name="connsiteY129" fmla="*/ 847439 h 938974"/>
              <a:gd name="connsiteX130" fmla="*/ 1341120 w 1879377"/>
              <a:gd name="connsiteY130" fmla="*/ 846487 h 938974"/>
              <a:gd name="connsiteX131" fmla="*/ 1342358 w 1879377"/>
              <a:gd name="connsiteY131" fmla="*/ 843439 h 938974"/>
              <a:gd name="connsiteX132" fmla="*/ 1346740 w 1879377"/>
              <a:gd name="connsiteY132" fmla="*/ 843153 h 938974"/>
              <a:gd name="connsiteX133" fmla="*/ 1346644 w 1879377"/>
              <a:gd name="connsiteY133" fmla="*/ 841724 h 938974"/>
              <a:gd name="connsiteX134" fmla="*/ 1351026 w 1879377"/>
              <a:gd name="connsiteY134" fmla="*/ 841439 h 938974"/>
              <a:gd name="connsiteX135" fmla="*/ 1350931 w 1879377"/>
              <a:gd name="connsiteY135" fmla="*/ 840010 h 938974"/>
              <a:gd name="connsiteX136" fmla="*/ 1368362 w 1879377"/>
              <a:gd name="connsiteY136" fmla="*/ 837248 h 938974"/>
              <a:gd name="connsiteX137" fmla="*/ 1368076 w 1879377"/>
              <a:gd name="connsiteY137" fmla="*/ 832866 h 938974"/>
              <a:gd name="connsiteX138" fmla="*/ 1369505 w 1879377"/>
              <a:gd name="connsiteY138" fmla="*/ 832771 h 938974"/>
              <a:gd name="connsiteX139" fmla="*/ 1369409 w 1879377"/>
              <a:gd name="connsiteY139" fmla="*/ 831342 h 938974"/>
              <a:gd name="connsiteX140" fmla="*/ 1378172 w 1879377"/>
              <a:gd name="connsiteY140" fmla="*/ 830675 h 938974"/>
              <a:gd name="connsiteX141" fmla="*/ 1379410 w 1879377"/>
              <a:gd name="connsiteY141" fmla="*/ 827627 h 938974"/>
              <a:gd name="connsiteX142" fmla="*/ 1382363 w 1879377"/>
              <a:gd name="connsiteY142" fmla="*/ 827437 h 938974"/>
              <a:gd name="connsiteX143" fmla="*/ 1383601 w 1879377"/>
              <a:gd name="connsiteY143" fmla="*/ 824389 h 938974"/>
              <a:gd name="connsiteX144" fmla="*/ 1392364 w 1879377"/>
              <a:gd name="connsiteY144" fmla="*/ 823722 h 938974"/>
              <a:gd name="connsiteX145" fmla="*/ 1393602 w 1879377"/>
              <a:gd name="connsiteY145" fmla="*/ 820674 h 938974"/>
              <a:gd name="connsiteX146" fmla="*/ 1396555 w 1879377"/>
              <a:gd name="connsiteY146" fmla="*/ 820484 h 938974"/>
              <a:gd name="connsiteX147" fmla="*/ 1399223 w 1879377"/>
              <a:gd name="connsiteY147" fmla="*/ 817340 h 938974"/>
              <a:gd name="connsiteX148" fmla="*/ 1400365 w 1879377"/>
              <a:gd name="connsiteY148" fmla="*/ 812864 h 938974"/>
              <a:gd name="connsiteX149" fmla="*/ 1410557 w 1879377"/>
              <a:gd name="connsiteY149" fmla="*/ 812102 h 938974"/>
              <a:gd name="connsiteX150" fmla="*/ 1410462 w 1879377"/>
              <a:gd name="connsiteY150" fmla="*/ 810673 h 938974"/>
              <a:gd name="connsiteX151" fmla="*/ 1414844 w 1879377"/>
              <a:gd name="connsiteY151" fmla="*/ 810387 h 938974"/>
              <a:gd name="connsiteX152" fmla="*/ 1414748 w 1879377"/>
              <a:gd name="connsiteY152" fmla="*/ 808958 h 938974"/>
              <a:gd name="connsiteX153" fmla="*/ 1423416 w 1879377"/>
              <a:gd name="connsiteY153" fmla="*/ 806863 h 938974"/>
              <a:gd name="connsiteX154" fmla="*/ 1424654 w 1879377"/>
              <a:gd name="connsiteY154" fmla="*/ 803815 h 938974"/>
              <a:gd name="connsiteX155" fmla="*/ 1427607 w 1879377"/>
              <a:gd name="connsiteY155" fmla="*/ 803624 h 938974"/>
              <a:gd name="connsiteX156" fmla="*/ 1427511 w 1879377"/>
              <a:gd name="connsiteY156" fmla="*/ 802196 h 938974"/>
              <a:gd name="connsiteX157" fmla="*/ 1433418 w 1879377"/>
              <a:gd name="connsiteY157" fmla="*/ 803243 h 938974"/>
              <a:gd name="connsiteX158" fmla="*/ 1434655 w 1879377"/>
              <a:gd name="connsiteY158" fmla="*/ 800195 h 938974"/>
              <a:gd name="connsiteX159" fmla="*/ 1437608 w 1879377"/>
              <a:gd name="connsiteY159" fmla="*/ 800005 h 938974"/>
              <a:gd name="connsiteX160" fmla="*/ 1444276 w 1879377"/>
              <a:gd name="connsiteY160" fmla="*/ 790670 h 938974"/>
              <a:gd name="connsiteX161" fmla="*/ 1447228 w 1879377"/>
              <a:gd name="connsiteY161" fmla="*/ 790480 h 938974"/>
              <a:gd name="connsiteX162" fmla="*/ 1449896 w 1879377"/>
              <a:gd name="connsiteY162" fmla="*/ 787337 h 938974"/>
              <a:gd name="connsiteX163" fmla="*/ 1449705 w 1879377"/>
              <a:gd name="connsiteY163" fmla="*/ 784384 h 938974"/>
              <a:gd name="connsiteX164" fmla="*/ 1453991 w 1879377"/>
              <a:gd name="connsiteY164" fmla="*/ 782574 h 938974"/>
              <a:gd name="connsiteX165" fmla="*/ 1456563 w 1879377"/>
              <a:gd name="connsiteY165" fmla="*/ 778002 h 938974"/>
              <a:gd name="connsiteX166" fmla="*/ 1466755 w 1879377"/>
              <a:gd name="connsiteY166" fmla="*/ 777240 h 938974"/>
              <a:gd name="connsiteX167" fmla="*/ 1489710 w 1879377"/>
              <a:gd name="connsiteY167" fmla="*/ 769620 h 938974"/>
              <a:gd name="connsiteX168" fmla="*/ 1489901 w 1879377"/>
              <a:gd name="connsiteY168" fmla="*/ 772573 h 938974"/>
              <a:gd name="connsiteX169" fmla="*/ 1492567 w 1879377"/>
              <a:gd name="connsiteY169" fmla="*/ 769430 h 938974"/>
              <a:gd name="connsiteX170" fmla="*/ 1502759 w 1879377"/>
              <a:gd name="connsiteY170" fmla="*/ 768668 h 938974"/>
              <a:gd name="connsiteX171" fmla="*/ 1502855 w 1879377"/>
              <a:gd name="connsiteY171" fmla="*/ 770096 h 938974"/>
              <a:gd name="connsiteX172" fmla="*/ 1513046 w 1879377"/>
              <a:gd name="connsiteY172" fmla="*/ 769334 h 938974"/>
              <a:gd name="connsiteX173" fmla="*/ 1513142 w 1879377"/>
              <a:gd name="connsiteY173" fmla="*/ 770763 h 938974"/>
              <a:gd name="connsiteX174" fmla="*/ 1521905 w 1879377"/>
              <a:gd name="connsiteY174" fmla="*/ 770096 h 938974"/>
              <a:gd name="connsiteX175" fmla="*/ 1521905 w 1879377"/>
              <a:gd name="connsiteY175" fmla="*/ 771525 h 938974"/>
              <a:gd name="connsiteX176" fmla="*/ 1527810 w 1879377"/>
              <a:gd name="connsiteY176" fmla="*/ 771049 h 938974"/>
              <a:gd name="connsiteX177" fmla="*/ 1527905 w 1879377"/>
              <a:gd name="connsiteY177" fmla="*/ 772477 h 938974"/>
              <a:gd name="connsiteX178" fmla="*/ 1552575 w 1879377"/>
              <a:gd name="connsiteY178" fmla="*/ 769144 h 938974"/>
              <a:gd name="connsiteX179" fmla="*/ 1552480 w 1879377"/>
              <a:gd name="connsiteY179" fmla="*/ 767715 h 938974"/>
              <a:gd name="connsiteX180" fmla="*/ 1555433 w 1879377"/>
              <a:gd name="connsiteY180" fmla="*/ 767525 h 938974"/>
              <a:gd name="connsiteX181" fmla="*/ 1556670 w 1879377"/>
              <a:gd name="connsiteY181" fmla="*/ 764477 h 938974"/>
              <a:gd name="connsiteX182" fmla="*/ 1571720 w 1879377"/>
              <a:gd name="connsiteY182" fmla="*/ 769239 h 938974"/>
              <a:gd name="connsiteX183" fmla="*/ 1574673 w 1879377"/>
              <a:gd name="connsiteY183" fmla="*/ 769048 h 938974"/>
              <a:gd name="connsiteX184" fmla="*/ 1574768 w 1879377"/>
              <a:gd name="connsiteY184" fmla="*/ 770477 h 938974"/>
              <a:gd name="connsiteX185" fmla="*/ 1579055 w 1879377"/>
              <a:gd name="connsiteY185" fmla="*/ 768668 h 938974"/>
              <a:gd name="connsiteX186" fmla="*/ 1595152 w 1879377"/>
              <a:gd name="connsiteY186" fmla="*/ 767429 h 938974"/>
              <a:gd name="connsiteX187" fmla="*/ 1606201 w 1879377"/>
              <a:gd name="connsiteY187" fmla="*/ 757809 h 938974"/>
              <a:gd name="connsiteX188" fmla="*/ 1609153 w 1879377"/>
              <a:gd name="connsiteY188" fmla="*/ 757619 h 938974"/>
              <a:gd name="connsiteX189" fmla="*/ 1609058 w 1879377"/>
              <a:gd name="connsiteY189" fmla="*/ 756190 h 938974"/>
              <a:gd name="connsiteX190" fmla="*/ 1614583 w 1879377"/>
              <a:gd name="connsiteY190" fmla="*/ 751332 h 938974"/>
              <a:gd name="connsiteX191" fmla="*/ 1629632 w 1879377"/>
              <a:gd name="connsiteY191" fmla="*/ 756094 h 938974"/>
              <a:gd name="connsiteX192" fmla="*/ 1636967 w 1879377"/>
              <a:gd name="connsiteY192" fmla="*/ 755523 h 938974"/>
              <a:gd name="connsiteX193" fmla="*/ 1636967 w 1879377"/>
              <a:gd name="connsiteY193" fmla="*/ 756952 h 938974"/>
              <a:gd name="connsiteX194" fmla="*/ 1640014 w 1879377"/>
              <a:gd name="connsiteY194" fmla="*/ 756761 h 938974"/>
              <a:gd name="connsiteX195" fmla="*/ 1640110 w 1879377"/>
              <a:gd name="connsiteY195" fmla="*/ 758190 h 938974"/>
              <a:gd name="connsiteX196" fmla="*/ 1657540 w 1879377"/>
              <a:gd name="connsiteY196" fmla="*/ 755428 h 938974"/>
              <a:gd name="connsiteX197" fmla="*/ 1657540 w 1879377"/>
              <a:gd name="connsiteY197" fmla="*/ 756856 h 938974"/>
              <a:gd name="connsiteX198" fmla="*/ 1662018 w 1879377"/>
              <a:gd name="connsiteY198" fmla="*/ 756571 h 938974"/>
              <a:gd name="connsiteX199" fmla="*/ 1662112 w 1879377"/>
              <a:gd name="connsiteY199" fmla="*/ 758000 h 938974"/>
              <a:gd name="connsiteX200" fmla="*/ 1665065 w 1879377"/>
              <a:gd name="connsiteY200" fmla="*/ 757809 h 938974"/>
              <a:gd name="connsiteX201" fmla="*/ 1665160 w 1879377"/>
              <a:gd name="connsiteY201" fmla="*/ 759238 h 938974"/>
              <a:gd name="connsiteX202" fmla="*/ 1676876 w 1879377"/>
              <a:gd name="connsiteY202" fmla="*/ 758381 h 938974"/>
              <a:gd name="connsiteX203" fmla="*/ 1681734 w 1879377"/>
              <a:gd name="connsiteY203" fmla="*/ 763905 h 938974"/>
              <a:gd name="connsiteX204" fmla="*/ 1696403 w 1879377"/>
              <a:gd name="connsiteY204" fmla="*/ 764286 h 938974"/>
              <a:gd name="connsiteX205" fmla="*/ 1696307 w 1879377"/>
              <a:gd name="connsiteY205" fmla="*/ 762857 h 938974"/>
              <a:gd name="connsiteX206" fmla="*/ 1706499 w 1879377"/>
              <a:gd name="connsiteY206" fmla="*/ 762095 h 938974"/>
              <a:gd name="connsiteX207" fmla="*/ 1707737 w 1879377"/>
              <a:gd name="connsiteY207" fmla="*/ 759047 h 938974"/>
              <a:gd name="connsiteX208" fmla="*/ 1712119 w 1879377"/>
              <a:gd name="connsiteY208" fmla="*/ 758762 h 938974"/>
              <a:gd name="connsiteX209" fmla="*/ 1712024 w 1879377"/>
              <a:gd name="connsiteY209" fmla="*/ 757333 h 938974"/>
              <a:gd name="connsiteX210" fmla="*/ 1714976 w 1879377"/>
              <a:gd name="connsiteY210" fmla="*/ 757142 h 938974"/>
              <a:gd name="connsiteX211" fmla="*/ 1714976 w 1879377"/>
              <a:gd name="connsiteY211" fmla="*/ 755714 h 938974"/>
              <a:gd name="connsiteX212" fmla="*/ 1717834 w 1879377"/>
              <a:gd name="connsiteY212" fmla="*/ 755523 h 938974"/>
              <a:gd name="connsiteX213" fmla="*/ 1719072 w 1879377"/>
              <a:gd name="connsiteY213" fmla="*/ 752475 h 938974"/>
              <a:gd name="connsiteX214" fmla="*/ 1727930 w 1879377"/>
              <a:gd name="connsiteY214" fmla="*/ 753237 h 938974"/>
              <a:gd name="connsiteX215" fmla="*/ 1727835 w 1879377"/>
              <a:gd name="connsiteY215" fmla="*/ 751808 h 938974"/>
              <a:gd name="connsiteX216" fmla="*/ 1737931 w 1879377"/>
              <a:gd name="connsiteY216" fmla="*/ 749618 h 938974"/>
              <a:gd name="connsiteX217" fmla="*/ 1744028 w 1879377"/>
              <a:gd name="connsiteY217" fmla="*/ 752094 h 938974"/>
              <a:gd name="connsiteX218" fmla="*/ 1745742 w 1879377"/>
              <a:gd name="connsiteY218" fmla="*/ 754952 h 938974"/>
              <a:gd name="connsiteX219" fmla="*/ 1748695 w 1879377"/>
              <a:gd name="connsiteY219" fmla="*/ 754761 h 938974"/>
              <a:gd name="connsiteX220" fmla="*/ 1748695 w 1879377"/>
              <a:gd name="connsiteY220" fmla="*/ 756190 h 938974"/>
              <a:gd name="connsiteX221" fmla="*/ 1749076 w 1879377"/>
              <a:gd name="connsiteY221" fmla="*/ 756190 h 938974"/>
              <a:gd name="connsiteX222" fmla="*/ 1749076 w 1879377"/>
              <a:gd name="connsiteY222" fmla="*/ 756190 h 938974"/>
              <a:gd name="connsiteX223" fmla="*/ 1749457 w 1879377"/>
              <a:gd name="connsiteY223" fmla="*/ 751142 h 938974"/>
              <a:gd name="connsiteX224" fmla="*/ 1751552 w 1879377"/>
              <a:gd name="connsiteY224" fmla="*/ 749046 h 938974"/>
              <a:gd name="connsiteX225" fmla="*/ 1750505 w 1879377"/>
              <a:gd name="connsiteY225" fmla="*/ 745998 h 938974"/>
              <a:gd name="connsiteX226" fmla="*/ 1752600 w 1879377"/>
              <a:gd name="connsiteY226" fmla="*/ 743902 h 938974"/>
              <a:gd name="connsiteX227" fmla="*/ 1751552 w 1879377"/>
              <a:gd name="connsiteY227" fmla="*/ 742855 h 938974"/>
              <a:gd name="connsiteX228" fmla="*/ 1754600 w 1879377"/>
              <a:gd name="connsiteY228" fmla="*/ 739712 h 938974"/>
              <a:gd name="connsiteX229" fmla="*/ 1753553 w 1879377"/>
              <a:gd name="connsiteY229" fmla="*/ 738664 h 938974"/>
              <a:gd name="connsiteX230" fmla="*/ 1755648 w 1879377"/>
              <a:gd name="connsiteY230" fmla="*/ 736568 h 938974"/>
              <a:gd name="connsiteX231" fmla="*/ 1754600 w 1879377"/>
              <a:gd name="connsiteY231" fmla="*/ 735521 h 938974"/>
              <a:gd name="connsiteX232" fmla="*/ 1759744 w 1879377"/>
              <a:gd name="connsiteY232" fmla="*/ 730282 h 938974"/>
              <a:gd name="connsiteX233" fmla="*/ 1758696 w 1879377"/>
              <a:gd name="connsiteY233" fmla="*/ 729234 h 938974"/>
              <a:gd name="connsiteX234" fmla="*/ 1760792 w 1879377"/>
              <a:gd name="connsiteY234" fmla="*/ 727139 h 938974"/>
              <a:gd name="connsiteX235" fmla="*/ 1759744 w 1879377"/>
              <a:gd name="connsiteY235" fmla="*/ 724090 h 938974"/>
              <a:gd name="connsiteX236" fmla="*/ 1762792 w 1879377"/>
              <a:gd name="connsiteY236" fmla="*/ 720947 h 938974"/>
              <a:gd name="connsiteX237" fmla="*/ 1761744 w 1879377"/>
              <a:gd name="connsiteY237" fmla="*/ 719900 h 938974"/>
              <a:gd name="connsiteX238" fmla="*/ 1762696 w 1879377"/>
              <a:gd name="connsiteY238" fmla="*/ 710565 h 938974"/>
              <a:gd name="connsiteX239" fmla="*/ 1761649 w 1879377"/>
              <a:gd name="connsiteY239" fmla="*/ 709517 h 938974"/>
              <a:gd name="connsiteX240" fmla="*/ 1763649 w 1879377"/>
              <a:gd name="connsiteY240" fmla="*/ 707422 h 938974"/>
              <a:gd name="connsiteX241" fmla="*/ 1762601 w 1879377"/>
              <a:gd name="connsiteY241" fmla="*/ 704374 h 938974"/>
              <a:gd name="connsiteX242" fmla="*/ 1763649 w 1879377"/>
              <a:gd name="connsiteY242" fmla="*/ 703326 h 938974"/>
              <a:gd name="connsiteX243" fmla="*/ 1760506 w 1879377"/>
              <a:gd name="connsiteY243" fmla="*/ 700278 h 938974"/>
              <a:gd name="connsiteX244" fmla="*/ 1761553 w 1879377"/>
              <a:gd name="connsiteY244" fmla="*/ 699230 h 938974"/>
              <a:gd name="connsiteX245" fmla="*/ 1760410 w 1879377"/>
              <a:gd name="connsiteY245" fmla="*/ 687896 h 938974"/>
              <a:gd name="connsiteX246" fmla="*/ 1764506 w 1879377"/>
              <a:gd name="connsiteY246" fmla="*/ 683705 h 938974"/>
              <a:gd name="connsiteX247" fmla="*/ 1765554 w 1879377"/>
              <a:gd name="connsiteY247" fmla="*/ 684752 h 938974"/>
              <a:gd name="connsiteX248" fmla="*/ 1769650 w 1879377"/>
              <a:gd name="connsiteY248" fmla="*/ 676465 h 938974"/>
              <a:gd name="connsiteX249" fmla="*/ 1768602 w 1879377"/>
              <a:gd name="connsiteY249" fmla="*/ 673418 h 938974"/>
              <a:gd name="connsiteX250" fmla="*/ 1770602 w 1879377"/>
              <a:gd name="connsiteY250" fmla="*/ 669227 h 938974"/>
              <a:gd name="connsiteX251" fmla="*/ 1766411 w 1879377"/>
              <a:gd name="connsiteY251" fmla="*/ 663035 h 938974"/>
              <a:gd name="connsiteX252" fmla="*/ 1774602 w 1879377"/>
              <a:gd name="connsiteY252" fmla="*/ 654653 h 938974"/>
              <a:gd name="connsiteX253" fmla="*/ 1773460 w 1879377"/>
              <a:gd name="connsiteY253" fmla="*/ 647414 h 938974"/>
              <a:gd name="connsiteX254" fmla="*/ 1776508 w 1879377"/>
              <a:gd name="connsiteY254" fmla="*/ 644271 h 938974"/>
              <a:gd name="connsiteX255" fmla="*/ 1775460 w 1879377"/>
              <a:gd name="connsiteY255" fmla="*/ 643223 h 938974"/>
              <a:gd name="connsiteX256" fmla="*/ 1778508 w 1879377"/>
              <a:gd name="connsiteY256" fmla="*/ 640080 h 938974"/>
              <a:gd name="connsiteX257" fmla="*/ 1777460 w 1879377"/>
              <a:gd name="connsiteY257" fmla="*/ 637032 h 938974"/>
              <a:gd name="connsiteX258" fmla="*/ 1779556 w 1879377"/>
              <a:gd name="connsiteY258" fmla="*/ 634937 h 938974"/>
              <a:gd name="connsiteX259" fmla="*/ 1778413 w 1879377"/>
              <a:gd name="connsiteY259" fmla="*/ 623602 h 938974"/>
              <a:gd name="connsiteX260" fmla="*/ 1780508 w 1879377"/>
              <a:gd name="connsiteY260" fmla="*/ 621506 h 938974"/>
              <a:gd name="connsiteX261" fmla="*/ 1779460 w 1879377"/>
              <a:gd name="connsiteY261" fmla="*/ 618458 h 938974"/>
              <a:gd name="connsiteX262" fmla="*/ 1788700 w 1879377"/>
              <a:gd name="connsiteY262" fmla="*/ 609029 h 938974"/>
              <a:gd name="connsiteX263" fmla="*/ 1787652 w 1879377"/>
              <a:gd name="connsiteY263" fmla="*/ 605981 h 938974"/>
              <a:gd name="connsiteX264" fmla="*/ 1789748 w 1879377"/>
              <a:gd name="connsiteY264" fmla="*/ 603885 h 938974"/>
              <a:gd name="connsiteX265" fmla="*/ 1788700 w 1879377"/>
              <a:gd name="connsiteY265" fmla="*/ 602837 h 938974"/>
              <a:gd name="connsiteX266" fmla="*/ 1790700 w 1879377"/>
              <a:gd name="connsiteY266" fmla="*/ 600742 h 938974"/>
              <a:gd name="connsiteX267" fmla="*/ 1790700 w 1879377"/>
              <a:gd name="connsiteY267" fmla="*/ 596646 h 938974"/>
              <a:gd name="connsiteX268" fmla="*/ 1792700 w 1879377"/>
              <a:gd name="connsiteY268" fmla="*/ 594551 h 938974"/>
              <a:gd name="connsiteX269" fmla="*/ 1791653 w 1879377"/>
              <a:gd name="connsiteY269" fmla="*/ 589407 h 938974"/>
              <a:gd name="connsiteX270" fmla="*/ 1793748 w 1879377"/>
              <a:gd name="connsiteY270" fmla="*/ 587312 h 938974"/>
              <a:gd name="connsiteX271" fmla="*/ 1792700 w 1879377"/>
              <a:gd name="connsiteY271" fmla="*/ 584264 h 938974"/>
              <a:gd name="connsiteX272" fmla="*/ 1794795 w 1879377"/>
              <a:gd name="connsiteY272" fmla="*/ 582168 h 938974"/>
              <a:gd name="connsiteX273" fmla="*/ 1793748 w 1879377"/>
              <a:gd name="connsiteY273" fmla="*/ 581120 h 938974"/>
              <a:gd name="connsiteX274" fmla="*/ 1806035 w 1879377"/>
              <a:gd name="connsiteY274" fmla="*/ 568547 h 938974"/>
              <a:gd name="connsiteX275" fmla="*/ 1804987 w 1879377"/>
              <a:gd name="connsiteY275" fmla="*/ 565499 h 938974"/>
              <a:gd name="connsiteX276" fmla="*/ 1806988 w 1879377"/>
              <a:gd name="connsiteY276" fmla="*/ 563404 h 938974"/>
              <a:gd name="connsiteX277" fmla="*/ 1805940 w 1879377"/>
              <a:gd name="connsiteY277" fmla="*/ 560356 h 938974"/>
              <a:gd name="connsiteX278" fmla="*/ 1800701 w 1879377"/>
              <a:gd name="connsiteY278" fmla="*/ 555212 h 938974"/>
              <a:gd name="connsiteX279" fmla="*/ 1801558 w 1879377"/>
              <a:gd name="connsiteY279" fmla="*/ 541782 h 938974"/>
              <a:gd name="connsiteX280" fmla="*/ 1804606 w 1879377"/>
              <a:gd name="connsiteY280" fmla="*/ 538639 h 938974"/>
              <a:gd name="connsiteX281" fmla="*/ 1803559 w 1879377"/>
              <a:gd name="connsiteY281" fmla="*/ 537591 h 938974"/>
              <a:gd name="connsiteX282" fmla="*/ 1805559 w 1879377"/>
              <a:gd name="connsiteY282" fmla="*/ 535496 h 938974"/>
              <a:gd name="connsiteX283" fmla="*/ 1804511 w 1879377"/>
              <a:gd name="connsiteY283" fmla="*/ 534448 h 938974"/>
              <a:gd name="connsiteX284" fmla="*/ 1808607 w 1879377"/>
              <a:gd name="connsiteY284" fmla="*/ 526161 h 938974"/>
              <a:gd name="connsiteX285" fmla="*/ 1807559 w 1879377"/>
              <a:gd name="connsiteY285" fmla="*/ 525113 h 938974"/>
              <a:gd name="connsiteX286" fmla="*/ 1810607 w 1879377"/>
              <a:gd name="connsiteY286" fmla="*/ 521970 h 938974"/>
              <a:gd name="connsiteX287" fmla="*/ 1809560 w 1879377"/>
              <a:gd name="connsiteY287" fmla="*/ 520922 h 938974"/>
              <a:gd name="connsiteX288" fmla="*/ 1811655 w 1879377"/>
              <a:gd name="connsiteY288" fmla="*/ 518827 h 938974"/>
              <a:gd name="connsiteX289" fmla="*/ 1810607 w 1879377"/>
              <a:gd name="connsiteY289" fmla="*/ 517779 h 938974"/>
              <a:gd name="connsiteX290" fmla="*/ 1816703 w 1879377"/>
              <a:gd name="connsiteY290" fmla="*/ 509397 h 938974"/>
              <a:gd name="connsiteX291" fmla="*/ 1815655 w 1879377"/>
              <a:gd name="connsiteY291" fmla="*/ 508349 h 938974"/>
              <a:gd name="connsiteX292" fmla="*/ 1817751 w 1879377"/>
              <a:gd name="connsiteY292" fmla="*/ 506254 h 938974"/>
              <a:gd name="connsiteX293" fmla="*/ 1816703 w 1879377"/>
              <a:gd name="connsiteY293" fmla="*/ 505206 h 938974"/>
              <a:gd name="connsiteX294" fmla="*/ 1819751 w 1879377"/>
              <a:gd name="connsiteY294" fmla="*/ 499967 h 938974"/>
              <a:gd name="connsiteX295" fmla="*/ 1817656 w 1879377"/>
              <a:gd name="connsiteY295" fmla="*/ 495872 h 938974"/>
              <a:gd name="connsiteX296" fmla="*/ 1824799 w 1879377"/>
              <a:gd name="connsiteY296" fmla="*/ 484441 h 938974"/>
              <a:gd name="connsiteX297" fmla="*/ 1823752 w 1879377"/>
              <a:gd name="connsiteY297" fmla="*/ 479298 h 938974"/>
              <a:gd name="connsiteX298" fmla="*/ 1825752 w 1879377"/>
              <a:gd name="connsiteY298" fmla="*/ 468916 h 938974"/>
              <a:gd name="connsiteX299" fmla="*/ 1830896 w 1879377"/>
              <a:gd name="connsiteY299" fmla="*/ 461582 h 938974"/>
              <a:gd name="connsiteX300" fmla="*/ 1829848 w 1879377"/>
              <a:gd name="connsiteY300" fmla="*/ 460534 h 938974"/>
              <a:gd name="connsiteX301" fmla="*/ 1839087 w 1879377"/>
              <a:gd name="connsiteY301" fmla="*/ 451104 h 938974"/>
              <a:gd name="connsiteX302" fmla="*/ 1838039 w 1879377"/>
              <a:gd name="connsiteY302" fmla="*/ 448056 h 938974"/>
              <a:gd name="connsiteX303" fmla="*/ 1841087 w 1879377"/>
              <a:gd name="connsiteY303" fmla="*/ 444913 h 938974"/>
              <a:gd name="connsiteX304" fmla="*/ 1840039 w 1879377"/>
              <a:gd name="connsiteY304" fmla="*/ 443865 h 938974"/>
              <a:gd name="connsiteX305" fmla="*/ 1843087 w 1879377"/>
              <a:gd name="connsiteY305" fmla="*/ 440722 h 938974"/>
              <a:gd name="connsiteX306" fmla="*/ 1842040 w 1879377"/>
              <a:gd name="connsiteY306" fmla="*/ 439674 h 938974"/>
              <a:gd name="connsiteX307" fmla="*/ 1849469 w 1879377"/>
              <a:gd name="connsiteY307" fmla="*/ 430720 h 938974"/>
              <a:gd name="connsiteX308" fmla="*/ 1850708 w 1879377"/>
              <a:gd name="connsiteY308" fmla="*/ 423482 h 938974"/>
              <a:gd name="connsiteX309" fmla="*/ 1850231 w 1879377"/>
              <a:gd name="connsiteY309" fmla="*/ 423005 h 938974"/>
              <a:gd name="connsiteX310" fmla="*/ 1850898 w 1879377"/>
              <a:gd name="connsiteY310" fmla="*/ 422339 h 938974"/>
              <a:gd name="connsiteX311" fmla="*/ 1850898 w 1879377"/>
              <a:gd name="connsiteY311" fmla="*/ 421767 h 938974"/>
              <a:gd name="connsiteX312" fmla="*/ 1850136 w 1879377"/>
              <a:gd name="connsiteY312" fmla="*/ 421005 h 938974"/>
              <a:gd name="connsiteX313" fmla="*/ 1851279 w 1879377"/>
              <a:gd name="connsiteY313" fmla="*/ 419862 h 938974"/>
              <a:gd name="connsiteX314" fmla="*/ 1879377 w 1879377"/>
              <a:gd name="connsiteY314" fmla="*/ 250984 h 938974"/>
              <a:gd name="connsiteX315" fmla="*/ 1324832 w 1879377"/>
              <a:gd name="connsiteY315" fmla="*/ 0 h 938974"/>
              <a:gd name="connsiteX316" fmla="*/ 1114806 w 1879377"/>
              <a:gd name="connsiteY316" fmla="*/ 40672 h 938974"/>
              <a:gd name="connsiteX317" fmla="*/ 1114425 w 1879377"/>
              <a:gd name="connsiteY317" fmla="*/ 43529 h 938974"/>
              <a:gd name="connsiteX318" fmla="*/ 1112996 w 1879377"/>
              <a:gd name="connsiteY318" fmla="*/ 43339 h 938974"/>
              <a:gd name="connsiteX319" fmla="*/ 1104424 w 1879377"/>
              <a:gd name="connsiteY319" fmla="*/ 50959 h 938974"/>
              <a:gd name="connsiteX320" fmla="*/ 1098614 w 1879377"/>
              <a:gd name="connsiteY320" fmla="*/ 50101 h 938974"/>
              <a:gd name="connsiteX321" fmla="*/ 1098804 w 1879377"/>
              <a:gd name="connsiteY321" fmla="*/ 48673 h 938974"/>
              <a:gd name="connsiteX322" fmla="*/ 1089660 w 1879377"/>
              <a:gd name="connsiteY322" fmla="*/ 50292 h 938974"/>
              <a:gd name="connsiteX323" fmla="*/ 1087755 w 1879377"/>
              <a:gd name="connsiteY323" fmla="*/ 52959 h 938974"/>
              <a:gd name="connsiteX324" fmla="*/ 1083183 w 1879377"/>
              <a:gd name="connsiteY324" fmla="*/ 53721 h 938974"/>
              <a:gd name="connsiteX325" fmla="*/ 1080706 w 1879377"/>
              <a:gd name="connsiteY325" fmla="*/ 60770 h 938974"/>
              <a:gd name="connsiteX326" fmla="*/ 1069086 w 1879377"/>
              <a:gd name="connsiteY326" fmla="*/ 59055 h 938974"/>
              <a:gd name="connsiteX327" fmla="*/ 1063847 w 1879377"/>
              <a:gd name="connsiteY327" fmla="*/ 64199 h 938974"/>
              <a:gd name="connsiteX328" fmla="*/ 1059466 w 1879377"/>
              <a:gd name="connsiteY328" fmla="*/ 63532 h 938974"/>
              <a:gd name="connsiteX329" fmla="*/ 1059275 w 1879377"/>
              <a:gd name="connsiteY329" fmla="*/ 64961 h 938974"/>
              <a:gd name="connsiteX330" fmla="*/ 1054894 w 1879377"/>
              <a:gd name="connsiteY330" fmla="*/ 64294 h 938974"/>
              <a:gd name="connsiteX331" fmla="*/ 1052989 w 1879377"/>
              <a:gd name="connsiteY331" fmla="*/ 66961 h 938974"/>
              <a:gd name="connsiteX332" fmla="*/ 1050131 w 1879377"/>
              <a:gd name="connsiteY332" fmla="*/ 66580 h 938974"/>
              <a:gd name="connsiteX333" fmla="*/ 1041559 w 1879377"/>
              <a:gd name="connsiteY333" fmla="*/ 74200 h 938974"/>
              <a:gd name="connsiteX334" fmla="*/ 1038701 w 1879377"/>
              <a:gd name="connsiteY334" fmla="*/ 73819 h 938974"/>
              <a:gd name="connsiteX335" fmla="*/ 1036796 w 1879377"/>
              <a:gd name="connsiteY335" fmla="*/ 76486 h 938974"/>
              <a:gd name="connsiteX336" fmla="*/ 1023747 w 1879377"/>
              <a:gd name="connsiteY336" fmla="*/ 74581 h 938974"/>
              <a:gd name="connsiteX337" fmla="*/ 1021842 w 1879377"/>
              <a:gd name="connsiteY337" fmla="*/ 77248 h 938974"/>
              <a:gd name="connsiteX338" fmla="*/ 1018985 w 1879377"/>
              <a:gd name="connsiteY338" fmla="*/ 76867 h 938974"/>
              <a:gd name="connsiteX339" fmla="*/ 1018794 w 1879377"/>
              <a:gd name="connsiteY339" fmla="*/ 78295 h 938974"/>
              <a:gd name="connsiteX340" fmla="*/ 1015937 w 1879377"/>
              <a:gd name="connsiteY340" fmla="*/ 77914 h 938974"/>
              <a:gd name="connsiteX341" fmla="*/ 1012602 w 1879377"/>
              <a:gd name="connsiteY341" fmla="*/ 80391 h 938974"/>
              <a:gd name="connsiteX342" fmla="*/ 1009745 w 1879377"/>
              <a:gd name="connsiteY342" fmla="*/ 80010 h 938974"/>
              <a:gd name="connsiteX343" fmla="*/ 1006221 w 1879377"/>
              <a:gd name="connsiteY343" fmla="*/ 83915 h 938974"/>
              <a:gd name="connsiteX344" fmla="*/ 1003363 w 1879377"/>
              <a:gd name="connsiteY344" fmla="*/ 83534 h 938974"/>
              <a:gd name="connsiteX345" fmla="*/ 1001458 w 1879377"/>
              <a:gd name="connsiteY345" fmla="*/ 86201 h 938974"/>
              <a:gd name="connsiteX346" fmla="*/ 998601 w 1879377"/>
              <a:gd name="connsiteY346" fmla="*/ 85820 h 938974"/>
              <a:gd name="connsiteX347" fmla="*/ 998410 w 1879377"/>
              <a:gd name="connsiteY347" fmla="*/ 87249 h 938974"/>
              <a:gd name="connsiteX348" fmla="*/ 981075 w 1879377"/>
              <a:gd name="connsiteY348" fmla="*/ 84677 h 938974"/>
              <a:gd name="connsiteX349" fmla="*/ 979170 w 1879377"/>
              <a:gd name="connsiteY349" fmla="*/ 87344 h 938974"/>
              <a:gd name="connsiteX350" fmla="*/ 976312 w 1879377"/>
              <a:gd name="connsiteY350" fmla="*/ 86963 h 938974"/>
              <a:gd name="connsiteX351" fmla="*/ 974408 w 1879377"/>
              <a:gd name="connsiteY351" fmla="*/ 89630 h 938974"/>
              <a:gd name="connsiteX352" fmla="*/ 973360 w 1879377"/>
              <a:gd name="connsiteY352" fmla="*/ 96869 h 938974"/>
              <a:gd name="connsiteX353" fmla="*/ 961930 w 1879377"/>
              <a:gd name="connsiteY353" fmla="*/ 104108 h 938974"/>
              <a:gd name="connsiteX354" fmla="*/ 957548 w 1879377"/>
              <a:gd name="connsiteY354" fmla="*/ 103441 h 938974"/>
              <a:gd name="connsiteX355" fmla="*/ 957358 w 1879377"/>
              <a:gd name="connsiteY355" fmla="*/ 104870 h 938974"/>
              <a:gd name="connsiteX356" fmla="*/ 954500 w 1879377"/>
              <a:gd name="connsiteY356" fmla="*/ 104489 h 938974"/>
              <a:gd name="connsiteX357" fmla="*/ 954310 w 1879377"/>
              <a:gd name="connsiteY357" fmla="*/ 105918 h 938974"/>
              <a:gd name="connsiteX358" fmla="*/ 945166 w 1879377"/>
              <a:gd name="connsiteY358" fmla="*/ 107537 h 938974"/>
              <a:gd name="connsiteX359" fmla="*/ 944975 w 1879377"/>
              <a:gd name="connsiteY359" fmla="*/ 108966 h 938974"/>
              <a:gd name="connsiteX360" fmla="*/ 940593 w 1879377"/>
              <a:gd name="connsiteY360" fmla="*/ 108299 h 938974"/>
              <a:gd name="connsiteX361" fmla="*/ 940403 w 1879377"/>
              <a:gd name="connsiteY361" fmla="*/ 109728 h 938974"/>
              <a:gd name="connsiteX362" fmla="*/ 937545 w 1879377"/>
              <a:gd name="connsiteY362" fmla="*/ 109347 h 938974"/>
              <a:gd name="connsiteX363" fmla="*/ 937355 w 1879377"/>
              <a:gd name="connsiteY363" fmla="*/ 110776 h 938974"/>
              <a:gd name="connsiteX364" fmla="*/ 926973 w 1879377"/>
              <a:gd name="connsiteY364" fmla="*/ 110776 h 938974"/>
              <a:gd name="connsiteX365" fmla="*/ 926783 w 1879377"/>
              <a:gd name="connsiteY365" fmla="*/ 112205 h 938974"/>
              <a:gd name="connsiteX366" fmla="*/ 923925 w 1879377"/>
              <a:gd name="connsiteY366" fmla="*/ 111824 h 938974"/>
              <a:gd name="connsiteX367" fmla="*/ 923735 w 1879377"/>
              <a:gd name="connsiteY367" fmla="*/ 113252 h 938974"/>
              <a:gd name="connsiteX368" fmla="*/ 917734 w 1879377"/>
              <a:gd name="connsiteY368" fmla="*/ 113824 h 938974"/>
              <a:gd name="connsiteX369" fmla="*/ 915638 w 1879377"/>
              <a:gd name="connsiteY369" fmla="*/ 117920 h 938974"/>
              <a:gd name="connsiteX370" fmla="*/ 902208 w 1879377"/>
              <a:gd name="connsiteY370" fmla="*/ 118872 h 938974"/>
              <a:gd name="connsiteX371" fmla="*/ 898684 w 1879377"/>
              <a:gd name="connsiteY371" fmla="*/ 122777 h 938974"/>
              <a:gd name="connsiteX372" fmla="*/ 889159 w 1879377"/>
              <a:gd name="connsiteY372" fmla="*/ 127254 h 938974"/>
              <a:gd name="connsiteX373" fmla="*/ 880205 w 1879377"/>
              <a:gd name="connsiteY373" fmla="*/ 127445 h 938974"/>
              <a:gd name="connsiteX374" fmla="*/ 880015 w 1879377"/>
              <a:gd name="connsiteY374" fmla="*/ 128873 h 938974"/>
              <a:gd name="connsiteX375" fmla="*/ 866965 w 1879377"/>
              <a:gd name="connsiteY375" fmla="*/ 126968 h 938974"/>
              <a:gd name="connsiteX376" fmla="*/ 865060 w 1879377"/>
              <a:gd name="connsiteY376" fmla="*/ 129635 h 938974"/>
              <a:gd name="connsiteX377" fmla="*/ 860679 w 1879377"/>
              <a:gd name="connsiteY377" fmla="*/ 128968 h 938974"/>
              <a:gd name="connsiteX378" fmla="*/ 860488 w 1879377"/>
              <a:gd name="connsiteY378" fmla="*/ 130397 h 938974"/>
              <a:gd name="connsiteX379" fmla="*/ 856107 w 1879377"/>
              <a:gd name="connsiteY379" fmla="*/ 129730 h 938974"/>
              <a:gd name="connsiteX380" fmla="*/ 855917 w 1879377"/>
              <a:gd name="connsiteY380" fmla="*/ 131159 h 938974"/>
              <a:gd name="connsiteX381" fmla="*/ 838295 w 1879377"/>
              <a:gd name="connsiteY381" fmla="*/ 130016 h 938974"/>
              <a:gd name="connsiteX382" fmla="*/ 837628 w 1879377"/>
              <a:gd name="connsiteY382" fmla="*/ 134398 h 938974"/>
              <a:gd name="connsiteX383" fmla="*/ 836200 w 1879377"/>
              <a:gd name="connsiteY383" fmla="*/ 134207 h 938974"/>
              <a:gd name="connsiteX384" fmla="*/ 836009 w 1879377"/>
              <a:gd name="connsiteY384" fmla="*/ 135636 h 938974"/>
              <a:gd name="connsiteX385" fmla="*/ 827342 w 1879377"/>
              <a:gd name="connsiteY385" fmla="*/ 134398 h 938974"/>
              <a:gd name="connsiteX386" fmla="*/ 825437 w 1879377"/>
              <a:gd name="connsiteY386" fmla="*/ 137065 h 938974"/>
              <a:gd name="connsiteX387" fmla="*/ 822579 w 1879377"/>
              <a:gd name="connsiteY387" fmla="*/ 136684 h 938974"/>
              <a:gd name="connsiteX388" fmla="*/ 820674 w 1879377"/>
              <a:gd name="connsiteY388" fmla="*/ 139351 h 938974"/>
              <a:gd name="connsiteX389" fmla="*/ 812006 w 1879377"/>
              <a:gd name="connsiteY389" fmla="*/ 138113 h 938974"/>
              <a:gd name="connsiteX390" fmla="*/ 810101 w 1879377"/>
              <a:gd name="connsiteY390" fmla="*/ 140780 h 938974"/>
              <a:gd name="connsiteX391" fmla="*/ 807243 w 1879377"/>
              <a:gd name="connsiteY391" fmla="*/ 140399 h 938974"/>
              <a:gd name="connsiteX392" fmla="*/ 803910 w 1879377"/>
              <a:gd name="connsiteY392" fmla="*/ 142875 h 938974"/>
              <a:gd name="connsiteX393" fmla="*/ 801814 w 1879377"/>
              <a:gd name="connsiteY393" fmla="*/ 146971 h 938974"/>
              <a:gd name="connsiteX394" fmla="*/ 791718 w 1879377"/>
              <a:gd name="connsiteY394" fmla="*/ 145447 h 938974"/>
              <a:gd name="connsiteX395" fmla="*/ 791528 w 1879377"/>
              <a:gd name="connsiteY395" fmla="*/ 146876 h 938974"/>
              <a:gd name="connsiteX396" fmla="*/ 787146 w 1879377"/>
              <a:gd name="connsiteY396" fmla="*/ 146209 h 938974"/>
              <a:gd name="connsiteX397" fmla="*/ 786955 w 1879377"/>
              <a:gd name="connsiteY397" fmla="*/ 147638 h 938974"/>
              <a:gd name="connsiteX398" fmla="*/ 778002 w 1879377"/>
              <a:gd name="connsiteY398" fmla="*/ 147828 h 938974"/>
              <a:gd name="connsiteX399" fmla="*/ 776097 w 1879377"/>
              <a:gd name="connsiteY399" fmla="*/ 150495 h 938974"/>
              <a:gd name="connsiteX400" fmla="*/ 773239 w 1879377"/>
              <a:gd name="connsiteY400" fmla="*/ 150114 h 938974"/>
              <a:gd name="connsiteX401" fmla="*/ 773049 w 1879377"/>
              <a:gd name="connsiteY401" fmla="*/ 151543 h 938974"/>
              <a:gd name="connsiteX402" fmla="*/ 767429 w 1879377"/>
              <a:gd name="connsiteY402" fmla="*/ 149257 h 938974"/>
              <a:gd name="connsiteX403" fmla="*/ 765524 w 1879377"/>
              <a:gd name="connsiteY403" fmla="*/ 151924 h 938974"/>
              <a:gd name="connsiteX404" fmla="*/ 762667 w 1879377"/>
              <a:gd name="connsiteY404" fmla="*/ 151543 h 938974"/>
              <a:gd name="connsiteX405" fmla="*/ 754094 w 1879377"/>
              <a:gd name="connsiteY405" fmla="*/ 159163 h 938974"/>
              <a:gd name="connsiteX406" fmla="*/ 751236 w 1879377"/>
              <a:gd name="connsiteY406" fmla="*/ 158782 h 938974"/>
              <a:gd name="connsiteX407" fmla="*/ 747903 w 1879377"/>
              <a:gd name="connsiteY407" fmla="*/ 161258 h 938974"/>
              <a:gd name="connsiteX408" fmla="*/ 747522 w 1879377"/>
              <a:gd name="connsiteY408" fmla="*/ 164116 h 938974"/>
              <a:gd name="connsiteX409" fmla="*/ 742950 w 1879377"/>
              <a:gd name="connsiteY409" fmla="*/ 164878 h 938974"/>
              <a:gd name="connsiteX410" fmla="*/ 739426 w 1879377"/>
              <a:gd name="connsiteY410" fmla="*/ 168783 h 938974"/>
              <a:gd name="connsiteX411" fmla="*/ 729329 w 1879377"/>
              <a:gd name="connsiteY411" fmla="*/ 167259 h 938974"/>
              <a:gd name="connsiteX412" fmla="*/ 705326 w 1879377"/>
              <a:gd name="connsiteY412" fmla="*/ 169640 h 938974"/>
              <a:gd name="connsiteX413" fmla="*/ 705707 w 1879377"/>
              <a:gd name="connsiteY413" fmla="*/ 166783 h 938974"/>
              <a:gd name="connsiteX414" fmla="*/ 702374 w 1879377"/>
              <a:gd name="connsiteY414" fmla="*/ 169259 h 938974"/>
              <a:gd name="connsiteX415" fmla="*/ 692277 w 1879377"/>
              <a:gd name="connsiteY415" fmla="*/ 167735 h 938974"/>
              <a:gd name="connsiteX416" fmla="*/ 692467 w 1879377"/>
              <a:gd name="connsiteY416" fmla="*/ 166307 h 938974"/>
              <a:gd name="connsiteX417" fmla="*/ 682371 w 1879377"/>
              <a:gd name="connsiteY417" fmla="*/ 164783 h 938974"/>
              <a:gd name="connsiteX418" fmla="*/ 682562 w 1879377"/>
              <a:gd name="connsiteY418" fmla="*/ 163354 h 938974"/>
              <a:gd name="connsiteX419" fmla="*/ 673893 w 1879377"/>
              <a:gd name="connsiteY419" fmla="*/ 162116 h 938974"/>
              <a:gd name="connsiteX420" fmla="*/ 674084 w 1879377"/>
              <a:gd name="connsiteY420" fmla="*/ 160687 h 938974"/>
              <a:gd name="connsiteX421" fmla="*/ 668274 w 1879377"/>
              <a:gd name="connsiteY421" fmla="*/ 159830 h 938974"/>
              <a:gd name="connsiteX422" fmla="*/ 668464 w 1879377"/>
              <a:gd name="connsiteY422" fmla="*/ 158401 h 938974"/>
              <a:gd name="connsiteX423" fmla="*/ 643604 w 1879377"/>
              <a:gd name="connsiteY423" fmla="*/ 156210 h 938974"/>
              <a:gd name="connsiteX424" fmla="*/ 643414 w 1879377"/>
              <a:gd name="connsiteY424" fmla="*/ 157639 h 938974"/>
              <a:gd name="connsiteX425" fmla="*/ 640556 w 1879377"/>
              <a:gd name="connsiteY425" fmla="*/ 157258 h 938974"/>
              <a:gd name="connsiteX426" fmla="*/ 638651 w 1879377"/>
              <a:gd name="connsiteY426" fmla="*/ 159925 h 938974"/>
              <a:gd name="connsiteX427" fmla="*/ 625030 w 1879377"/>
              <a:gd name="connsiteY427" fmla="*/ 152019 h 938974"/>
              <a:gd name="connsiteX428" fmla="*/ 622173 w 1879377"/>
              <a:gd name="connsiteY428" fmla="*/ 151638 h 938974"/>
              <a:gd name="connsiteX429" fmla="*/ 622363 w 1879377"/>
              <a:gd name="connsiteY429" fmla="*/ 150209 h 938974"/>
              <a:gd name="connsiteX430" fmla="*/ 617792 w 1879377"/>
              <a:gd name="connsiteY430" fmla="*/ 150971 h 938974"/>
              <a:gd name="connsiteX431" fmla="*/ 601885 w 1879377"/>
              <a:gd name="connsiteY431" fmla="*/ 148590 h 938974"/>
              <a:gd name="connsiteX432" fmla="*/ 589026 w 1879377"/>
              <a:gd name="connsiteY432" fmla="*/ 155543 h 938974"/>
              <a:gd name="connsiteX433" fmla="*/ 586169 w 1879377"/>
              <a:gd name="connsiteY433" fmla="*/ 155162 h 938974"/>
              <a:gd name="connsiteX434" fmla="*/ 585978 w 1879377"/>
              <a:gd name="connsiteY434" fmla="*/ 156591 h 938974"/>
              <a:gd name="connsiteX435" fmla="*/ 579501 w 1879377"/>
              <a:gd name="connsiteY435" fmla="*/ 160115 h 938974"/>
              <a:gd name="connsiteX436" fmla="*/ 565880 w 1879377"/>
              <a:gd name="connsiteY436" fmla="*/ 152210 h 938974"/>
              <a:gd name="connsiteX437" fmla="*/ 558641 w 1879377"/>
              <a:gd name="connsiteY437" fmla="*/ 151162 h 938974"/>
              <a:gd name="connsiteX438" fmla="*/ 558832 w 1879377"/>
              <a:gd name="connsiteY438" fmla="*/ 149733 h 938974"/>
              <a:gd name="connsiteX439" fmla="*/ 555974 w 1879377"/>
              <a:gd name="connsiteY439" fmla="*/ 149352 h 938974"/>
              <a:gd name="connsiteX440" fmla="*/ 239363 w 1879377"/>
              <a:gd name="connsiteY440" fmla="*/ 210598 h 938974"/>
              <a:gd name="connsiteX441" fmla="*/ 0 w 1879377"/>
              <a:gd name="connsiteY441" fmla="*/ 514160 h 938974"/>
              <a:gd name="connsiteX442" fmla="*/ 116776 w 1879377"/>
              <a:gd name="connsiteY442" fmla="*/ 806006 h 938974"/>
              <a:gd name="connsiteX443" fmla="*/ 566261 w 1879377"/>
              <a:gd name="connsiteY443" fmla="*/ 776859 h 938974"/>
              <a:gd name="connsiteX444" fmla="*/ 678371 w 1879377"/>
              <a:gd name="connsiteY444" fmla="*/ 807339 h 938974"/>
              <a:gd name="connsiteX445" fmla="*/ 678847 w 1879377"/>
              <a:gd name="connsiteY445" fmla="*/ 807053 h 938974"/>
              <a:gd name="connsiteX446" fmla="*/ 682085 w 1879377"/>
              <a:gd name="connsiteY446" fmla="*/ 808292 h 93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879377" h="938974">
                <a:moveTo>
                  <a:pt x="680561" y="806768"/>
                </a:moveTo>
                <a:lnTo>
                  <a:pt x="705898" y="813626"/>
                </a:lnTo>
                <a:cubicBezTo>
                  <a:pt x="706564" y="813340"/>
                  <a:pt x="707326" y="813054"/>
                  <a:pt x="707993" y="812864"/>
                </a:cubicBezTo>
                <a:cubicBezTo>
                  <a:pt x="708755" y="813435"/>
                  <a:pt x="709612" y="814006"/>
                  <a:pt x="710374" y="814578"/>
                </a:cubicBezTo>
                <a:cubicBezTo>
                  <a:pt x="711327" y="814102"/>
                  <a:pt x="712280" y="813530"/>
                  <a:pt x="713232" y="813054"/>
                </a:cubicBezTo>
                <a:cubicBezTo>
                  <a:pt x="713994" y="813626"/>
                  <a:pt x="714851" y="814197"/>
                  <a:pt x="715613" y="814769"/>
                </a:cubicBezTo>
                <a:cubicBezTo>
                  <a:pt x="715899" y="814388"/>
                  <a:pt x="716185" y="814006"/>
                  <a:pt x="716471" y="813530"/>
                </a:cubicBezTo>
                <a:cubicBezTo>
                  <a:pt x="718756" y="815150"/>
                  <a:pt x="721138" y="816864"/>
                  <a:pt x="723424" y="818483"/>
                </a:cubicBezTo>
                <a:lnTo>
                  <a:pt x="737902" y="822389"/>
                </a:lnTo>
                <a:cubicBezTo>
                  <a:pt x="738664" y="822008"/>
                  <a:pt x="738854" y="822389"/>
                  <a:pt x="738949" y="822293"/>
                </a:cubicBezTo>
                <a:cubicBezTo>
                  <a:pt x="740378" y="820293"/>
                  <a:pt x="741807" y="818293"/>
                  <a:pt x="743140" y="816293"/>
                </a:cubicBezTo>
                <a:cubicBezTo>
                  <a:pt x="747617" y="815912"/>
                  <a:pt x="752094" y="815435"/>
                  <a:pt x="756570" y="815054"/>
                </a:cubicBezTo>
                <a:cubicBezTo>
                  <a:pt x="757809" y="815912"/>
                  <a:pt x="758952" y="816769"/>
                  <a:pt x="760190" y="817626"/>
                </a:cubicBezTo>
                <a:cubicBezTo>
                  <a:pt x="760476" y="817245"/>
                  <a:pt x="760761" y="816864"/>
                  <a:pt x="761047" y="816388"/>
                </a:cubicBezTo>
                <a:cubicBezTo>
                  <a:pt x="761810" y="816959"/>
                  <a:pt x="762667" y="817531"/>
                  <a:pt x="763429" y="818102"/>
                </a:cubicBezTo>
                <a:cubicBezTo>
                  <a:pt x="763714" y="817721"/>
                  <a:pt x="764000" y="817340"/>
                  <a:pt x="764286" y="816864"/>
                </a:cubicBezTo>
                <a:cubicBezTo>
                  <a:pt x="767239" y="817721"/>
                  <a:pt x="770192" y="818674"/>
                  <a:pt x="773144" y="819531"/>
                </a:cubicBezTo>
                <a:cubicBezTo>
                  <a:pt x="773430" y="819150"/>
                  <a:pt x="773716" y="818769"/>
                  <a:pt x="774001" y="818293"/>
                </a:cubicBezTo>
                <a:cubicBezTo>
                  <a:pt x="775240" y="819150"/>
                  <a:pt x="776383" y="820007"/>
                  <a:pt x="777621" y="820864"/>
                </a:cubicBezTo>
                <a:cubicBezTo>
                  <a:pt x="777907" y="820484"/>
                  <a:pt x="778192" y="820102"/>
                  <a:pt x="778478" y="819626"/>
                </a:cubicBezTo>
                <a:cubicBezTo>
                  <a:pt x="779240" y="820198"/>
                  <a:pt x="780097" y="820769"/>
                  <a:pt x="780860" y="821341"/>
                </a:cubicBezTo>
                <a:cubicBezTo>
                  <a:pt x="781145" y="820960"/>
                  <a:pt x="781431" y="820579"/>
                  <a:pt x="781717" y="820102"/>
                </a:cubicBezTo>
                <a:cubicBezTo>
                  <a:pt x="784765" y="821722"/>
                  <a:pt x="787813" y="823246"/>
                  <a:pt x="790956" y="824865"/>
                </a:cubicBezTo>
                <a:cubicBezTo>
                  <a:pt x="791242" y="824484"/>
                  <a:pt x="791528" y="824103"/>
                  <a:pt x="791813" y="823627"/>
                </a:cubicBezTo>
                <a:cubicBezTo>
                  <a:pt x="792575" y="824198"/>
                  <a:pt x="793433" y="824770"/>
                  <a:pt x="794194" y="825341"/>
                </a:cubicBezTo>
                <a:cubicBezTo>
                  <a:pt x="794480" y="824960"/>
                  <a:pt x="794766" y="824579"/>
                  <a:pt x="795052" y="824103"/>
                </a:cubicBezTo>
                <a:cubicBezTo>
                  <a:pt x="797433" y="824198"/>
                  <a:pt x="797718" y="824770"/>
                  <a:pt x="800671" y="826294"/>
                </a:cubicBezTo>
                <a:cubicBezTo>
                  <a:pt x="801910" y="825341"/>
                  <a:pt x="803148" y="824484"/>
                  <a:pt x="804386" y="823531"/>
                </a:cubicBezTo>
                <a:cubicBezTo>
                  <a:pt x="808577" y="825246"/>
                  <a:pt x="812673" y="827056"/>
                  <a:pt x="816864" y="828770"/>
                </a:cubicBezTo>
                <a:cubicBezTo>
                  <a:pt x="818483" y="828104"/>
                  <a:pt x="820103" y="827532"/>
                  <a:pt x="821817" y="826865"/>
                </a:cubicBezTo>
                <a:cubicBezTo>
                  <a:pt x="827627" y="827056"/>
                  <a:pt x="826199" y="832104"/>
                  <a:pt x="832390" y="827151"/>
                </a:cubicBezTo>
                <a:cubicBezTo>
                  <a:pt x="835057" y="828485"/>
                  <a:pt x="837724" y="829723"/>
                  <a:pt x="840391" y="831056"/>
                </a:cubicBezTo>
                <a:cubicBezTo>
                  <a:pt x="840676" y="830675"/>
                  <a:pt x="840962" y="830294"/>
                  <a:pt x="841248" y="829818"/>
                </a:cubicBezTo>
                <a:cubicBezTo>
                  <a:pt x="844867" y="832390"/>
                  <a:pt x="848392" y="834866"/>
                  <a:pt x="852011" y="837438"/>
                </a:cubicBezTo>
                <a:cubicBezTo>
                  <a:pt x="852964" y="836962"/>
                  <a:pt x="853916" y="836390"/>
                  <a:pt x="854868" y="835914"/>
                </a:cubicBezTo>
                <a:cubicBezTo>
                  <a:pt x="856107" y="836771"/>
                  <a:pt x="857250" y="837629"/>
                  <a:pt x="858488" y="838486"/>
                </a:cubicBezTo>
                <a:cubicBezTo>
                  <a:pt x="858774" y="838105"/>
                  <a:pt x="859060" y="837724"/>
                  <a:pt x="859346" y="837248"/>
                </a:cubicBezTo>
                <a:cubicBezTo>
                  <a:pt x="860584" y="838105"/>
                  <a:pt x="861727" y="838962"/>
                  <a:pt x="862965" y="839819"/>
                </a:cubicBezTo>
                <a:cubicBezTo>
                  <a:pt x="863251" y="839438"/>
                  <a:pt x="863537" y="839057"/>
                  <a:pt x="863822" y="838581"/>
                </a:cubicBezTo>
                <a:cubicBezTo>
                  <a:pt x="868871" y="841534"/>
                  <a:pt x="873918" y="844582"/>
                  <a:pt x="878967" y="847535"/>
                </a:cubicBezTo>
                <a:cubicBezTo>
                  <a:pt x="879824" y="846296"/>
                  <a:pt x="880681" y="845153"/>
                  <a:pt x="881539" y="843915"/>
                </a:cubicBezTo>
                <a:cubicBezTo>
                  <a:pt x="881920" y="844201"/>
                  <a:pt x="882301" y="844487"/>
                  <a:pt x="882777" y="844772"/>
                </a:cubicBezTo>
                <a:cubicBezTo>
                  <a:pt x="883063" y="844391"/>
                  <a:pt x="883349" y="844010"/>
                  <a:pt x="883634" y="843534"/>
                </a:cubicBezTo>
                <a:cubicBezTo>
                  <a:pt x="886015" y="845248"/>
                  <a:pt x="888397" y="846963"/>
                  <a:pt x="890778" y="848582"/>
                </a:cubicBezTo>
                <a:cubicBezTo>
                  <a:pt x="891730" y="848106"/>
                  <a:pt x="892683" y="847535"/>
                  <a:pt x="893635" y="847058"/>
                </a:cubicBezTo>
                <a:cubicBezTo>
                  <a:pt x="894397" y="847630"/>
                  <a:pt x="895255" y="848201"/>
                  <a:pt x="896017" y="848773"/>
                </a:cubicBezTo>
                <a:cubicBezTo>
                  <a:pt x="896969" y="848297"/>
                  <a:pt x="897922" y="847725"/>
                  <a:pt x="898874" y="847249"/>
                </a:cubicBezTo>
                <a:cubicBezTo>
                  <a:pt x="901255" y="848963"/>
                  <a:pt x="903636" y="850678"/>
                  <a:pt x="906018" y="852297"/>
                </a:cubicBezTo>
                <a:cubicBezTo>
                  <a:pt x="906971" y="851821"/>
                  <a:pt x="907923" y="851249"/>
                  <a:pt x="908876" y="850773"/>
                </a:cubicBezTo>
                <a:cubicBezTo>
                  <a:pt x="909637" y="851344"/>
                  <a:pt x="910495" y="851916"/>
                  <a:pt x="911257" y="852488"/>
                </a:cubicBezTo>
                <a:lnTo>
                  <a:pt x="915353" y="851821"/>
                </a:lnTo>
                <a:cubicBezTo>
                  <a:pt x="916591" y="850868"/>
                  <a:pt x="917829" y="850011"/>
                  <a:pt x="919067" y="849059"/>
                </a:cubicBezTo>
                <a:cubicBezTo>
                  <a:pt x="921830" y="851059"/>
                  <a:pt x="924687" y="852964"/>
                  <a:pt x="927449" y="854964"/>
                </a:cubicBezTo>
                <a:cubicBezTo>
                  <a:pt x="927735" y="854583"/>
                  <a:pt x="928020" y="854202"/>
                  <a:pt x="928306" y="853726"/>
                </a:cubicBezTo>
                <a:cubicBezTo>
                  <a:pt x="929545" y="854583"/>
                  <a:pt x="930688" y="855440"/>
                  <a:pt x="931926" y="856298"/>
                </a:cubicBezTo>
                <a:cubicBezTo>
                  <a:pt x="932211" y="855917"/>
                  <a:pt x="932497" y="855535"/>
                  <a:pt x="932783" y="855059"/>
                </a:cubicBezTo>
                <a:cubicBezTo>
                  <a:pt x="935450" y="856393"/>
                  <a:pt x="938117" y="857631"/>
                  <a:pt x="940784" y="858964"/>
                </a:cubicBezTo>
                <a:cubicBezTo>
                  <a:pt x="941736" y="858488"/>
                  <a:pt x="942689" y="857917"/>
                  <a:pt x="943642" y="857440"/>
                </a:cubicBezTo>
                <a:cubicBezTo>
                  <a:pt x="944404" y="858012"/>
                  <a:pt x="945261" y="858584"/>
                  <a:pt x="946023" y="859155"/>
                </a:cubicBezTo>
                <a:cubicBezTo>
                  <a:pt x="946309" y="858774"/>
                  <a:pt x="946594" y="858393"/>
                  <a:pt x="946880" y="857917"/>
                </a:cubicBezTo>
                <a:cubicBezTo>
                  <a:pt x="948214" y="859441"/>
                  <a:pt x="949547" y="860965"/>
                  <a:pt x="950785" y="862489"/>
                </a:cubicBezTo>
                <a:cubicBezTo>
                  <a:pt x="951738" y="862013"/>
                  <a:pt x="952690" y="861441"/>
                  <a:pt x="953643" y="860965"/>
                </a:cubicBezTo>
                <a:cubicBezTo>
                  <a:pt x="954405" y="861536"/>
                  <a:pt x="955262" y="862108"/>
                  <a:pt x="956024" y="862679"/>
                </a:cubicBezTo>
                <a:lnTo>
                  <a:pt x="967073" y="859727"/>
                </a:lnTo>
                <a:cubicBezTo>
                  <a:pt x="967835" y="860298"/>
                  <a:pt x="968692" y="860869"/>
                  <a:pt x="969455" y="861441"/>
                </a:cubicBezTo>
                <a:lnTo>
                  <a:pt x="973550" y="860774"/>
                </a:lnTo>
                <a:cubicBezTo>
                  <a:pt x="974122" y="860012"/>
                  <a:pt x="974693" y="859155"/>
                  <a:pt x="975265" y="858393"/>
                </a:cubicBezTo>
                <a:cubicBezTo>
                  <a:pt x="976789" y="858869"/>
                  <a:pt x="978217" y="859250"/>
                  <a:pt x="979742" y="859727"/>
                </a:cubicBezTo>
                <a:cubicBezTo>
                  <a:pt x="981361" y="859060"/>
                  <a:pt x="982980" y="858488"/>
                  <a:pt x="984694" y="857822"/>
                </a:cubicBezTo>
                <a:cubicBezTo>
                  <a:pt x="987457" y="859822"/>
                  <a:pt x="990314" y="861727"/>
                  <a:pt x="993076" y="863727"/>
                </a:cubicBezTo>
                <a:cubicBezTo>
                  <a:pt x="999458" y="858202"/>
                  <a:pt x="1007745" y="866394"/>
                  <a:pt x="1015555" y="872490"/>
                </a:cubicBezTo>
                <a:cubicBezTo>
                  <a:pt x="1014984" y="873252"/>
                  <a:pt x="1014412" y="874109"/>
                  <a:pt x="1013841" y="874871"/>
                </a:cubicBezTo>
                <a:cubicBezTo>
                  <a:pt x="1014889" y="874967"/>
                  <a:pt x="1017936" y="874205"/>
                  <a:pt x="1017936" y="874205"/>
                </a:cubicBezTo>
                <a:cubicBezTo>
                  <a:pt x="1020699" y="876205"/>
                  <a:pt x="1023556" y="878110"/>
                  <a:pt x="1026318" y="880110"/>
                </a:cubicBezTo>
                <a:cubicBezTo>
                  <a:pt x="1026033" y="880491"/>
                  <a:pt x="1025747" y="880872"/>
                  <a:pt x="1025462" y="881348"/>
                </a:cubicBezTo>
                <a:cubicBezTo>
                  <a:pt x="1028224" y="883348"/>
                  <a:pt x="1031081" y="885254"/>
                  <a:pt x="1033844" y="887254"/>
                </a:cubicBezTo>
                <a:cubicBezTo>
                  <a:pt x="1033558" y="887635"/>
                  <a:pt x="1033272" y="888016"/>
                  <a:pt x="1032986" y="888492"/>
                </a:cubicBezTo>
                <a:cubicBezTo>
                  <a:pt x="1035367" y="890206"/>
                  <a:pt x="1037749" y="891921"/>
                  <a:pt x="1040130" y="893540"/>
                </a:cubicBezTo>
                <a:cubicBezTo>
                  <a:pt x="1039844" y="893921"/>
                  <a:pt x="1039558" y="894302"/>
                  <a:pt x="1039273" y="894779"/>
                </a:cubicBezTo>
                <a:cubicBezTo>
                  <a:pt x="1040892" y="895922"/>
                  <a:pt x="1042416" y="897064"/>
                  <a:pt x="1044035" y="898208"/>
                </a:cubicBezTo>
                <a:cubicBezTo>
                  <a:pt x="1043749" y="898589"/>
                  <a:pt x="1043464" y="898969"/>
                  <a:pt x="1043178" y="899446"/>
                </a:cubicBezTo>
                <a:cubicBezTo>
                  <a:pt x="1048988" y="903065"/>
                  <a:pt x="1054799" y="906685"/>
                  <a:pt x="1060609" y="910304"/>
                </a:cubicBezTo>
                <a:lnTo>
                  <a:pt x="1065181" y="911543"/>
                </a:lnTo>
                <a:cubicBezTo>
                  <a:pt x="1065181" y="911543"/>
                  <a:pt x="1065181" y="911543"/>
                  <a:pt x="1065181" y="911543"/>
                </a:cubicBezTo>
                <a:cubicBezTo>
                  <a:pt x="1065181" y="911543"/>
                  <a:pt x="1065371" y="911638"/>
                  <a:pt x="1065371" y="911733"/>
                </a:cubicBezTo>
                <a:lnTo>
                  <a:pt x="1068705" y="912590"/>
                </a:lnTo>
                <a:cubicBezTo>
                  <a:pt x="1069276" y="912305"/>
                  <a:pt x="1069848" y="912019"/>
                  <a:pt x="1070419" y="911638"/>
                </a:cubicBezTo>
                <a:cubicBezTo>
                  <a:pt x="1071753" y="912019"/>
                  <a:pt x="1072896" y="912876"/>
                  <a:pt x="1073849" y="913924"/>
                </a:cubicBezTo>
                <a:lnTo>
                  <a:pt x="1165860" y="938975"/>
                </a:lnTo>
                <a:lnTo>
                  <a:pt x="1185672" y="932783"/>
                </a:lnTo>
                <a:lnTo>
                  <a:pt x="1185672" y="932498"/>
                </a:lnTo>
                <a:cubicBezTo>
                  <a:pt x="1187291" y="931450"/>
                  <a:pt x="1188625" y="931259"/>
                  <a:pt x="1189863" y="931450"/>
                </a:cubicBezTo>
                <a:lnTo>
                  <a:pt x="1203008" y="927259"/>
                </a:lnTo>
                <a:cubicBezTo>
                  <a:pt x="1203008" y="927259"/>
                  <a:pt x="1203008" y="926973"/>
                  <a:pt x="1203008" y="926783"/>
                </a:cubicBezTo>
                <a:cubicBezTo>
                  <a:pt x="1203674" y="926783"/>
                  <a:pt x="1204436" y="926687"/>
                  <a:pt x="1205103" y="926592"/>
                </a:cubicBezTo>
                <a:lnTo>
                  <a:pt x="1206151" y="926211"/>
                </a:lnTo>
                <a:lnTo>
                  <a:pt x="1208627" y="923354"/>
                </a:lnTo>
                <a:cubicBezTo>
                  <a:pt x="1209580" y="923354"/>
                  <a:pt x="1210532" y="923163"/>
                  <a:pt x="1211580" y="923163"/>
                </a:cubicBezTo>
                <a:cubicBezTo>
                  <a:pt x="1212437" y="921639"/>
                  <a:pt x="1213294" y="920115"/>
                  <a:pt x="1214152" y="918591"/>
                </a:cubicBezTo>
                <a:lnTo>
                  <a:pt x="1217105" y="918401"/>
                </a:lnTo>
                <a:cubicBezTo>
                  <a:pt x="1217485" y="917353"/>
                  <a:pt x="1217961" y="916400"/>
                  <a:pt x="1218343" y="915352"/>
                </a:cubicBezTo>
                <a:cubicBezTo>
                  <a:pt x="1219295" y="915352"/>
                  <a:pt x="1220248" y="915162"/>
                  <a:pt x="1221296" y="915162"/>
                </a:cubicBezTo>
                <a:cubicBezTo>
                  <a:pt x="1221296" y="914686"/>
                  <a:pt x="1221296" y="914210"/>
                  <a:pt x="1221200" y="913733"/>
                </a:cubicBezTo>
                <a:cubicBezTo>
                  <a:pt x="1227010" y="913257"/>
                  <a:pt x="1232916" y="912876"/>
                  <a:pt x="1238726" y="912400"/>
                </a:cubicBezTo>
                <a:cubicBezTo>
                  <a:pt x="1239107" y="911352"/>
                  <a:pt x="1239583" y="910400"/>
                  <a:pt x="1239964" y="909352"/>
                </a:cubicBezTo>
                <a:cubicBezTo>
                  <a:pt x="1240917" y="909352"/>
                  <a:pt x="1241869" y="909161"/>
                  <a:pt x="1242918" y="909161"/>
                </a:cubicBezTo>
                <a:cubicBezTo>
                  <a:pt x="1243298" y="905923"/>
                  <a:pt x="1244155" y="906304"/>
                  <a:pt x="1244155" y="906113"/>
                </a:cubicBezTo>
                <a:cubicBezTo>
                  <a:pt x="1243965" y="903637"/>
                  <a:pt x="1243774" y="901256"/>
                  <a:pt x="1243584" y="898779"/>
                </a:cubicBezTo>
                <a:cubicBezTo>
                  <a:pt x="1246727" y="895636"/>
                  <a:pt x="1249966" y="892397"/>
                  <a:pt x="1253109" y="889254"/>
                </a:cubicBezTo>
                <a:cubicBezTo>
                  <a:pt x="1254538" y="889159"/>
                  <a:pt x="1256061" y="889064"/>
                  <a:pt x="1257490" y="888968"/>
                </a:cubicBezTo>
                <a:cubicBezTo>
                  <a:pt x="1257490" y="888492"/>
                  <a:pt x="1257490" y="888016"/>
                  <a:pt x="1257395" y="887539"/>
                </a:cubicBezTo>
                <a:cubicBezTo>
                  <a:pt x="1258348" y="887539"/>
                  <a:pt x="1259300" y="887349"/>
                  <a:pt x="1260348" y="887349"/>
                </a:cubicBezTo>
                <a:cubicBezTo>
                  <a:pt x="1260348" y="886873"/>
                  <a:pt x="1260348" y="886397"/>
                  <a:pt x="1260252" y="885920"/>
                </a:cubicBezTo>
                <a:cubicBezTo>
                  <a:pt x="1263110" y="884682"/>
                  <a:pt x="1265968" y="883539"/>
                  <a:pt x="1268825" y="882301"/>
                </a:cubicBezTo>
                <a:cubicBezTo>
                  <a:pt x="1268825" y="881825"/>
                  <a:pt x="1268825" y="881348"/>
                  <a:pt x="1268730" y="880872"/>
                </a:cubicBezTo>
                <a:cubicBezTo>
                  <a:pt x="1270159" y="880777"/>
                  <a:pt x="1271683" y="880681"/>
                  <a:pt x="1273112" y="880586"/>
                </a:cubicBezTo>
                <a:cubicBezTo>
                  <a:pt x="1273112" y="880110"/>
                  <a:pt x="1273112" y="879634"/>
                  <a:pt x="1273016" y="879158"/>
                </a:cubicBezTo>
                <a:cubicBezTo>
                  <a:pt x="1273969" y="879158"/>
                  <a:pt x="1274921" y="878967"/>
                  <a:pt x="1275969" y="878967"/>
                </a:cubicBezTo>
                <a:lnTo>
                  <a:pt x="1275969" y="877538"/>
                </a:lnTo>
                <a:cubicBezTo>
                  <a:pt x="1279208" y="876776"/>
                  <a:pt x="1282637" y="876014"/>
                  <a:pt x="1285970" y="875348"/>
                </a:cubicBezTo>
                <a:cubicBezTo>
                  <a:pt x="1285970" y="874871"/>
                  <a:pt x="1285970" y="874395"/>
                  <a:pt x="1285875" y="873919"/>
                </a:cubicBezTo>
                <a:cubicBezTo>
                  <a:pt x="1286828" y="873919"/>
                  <a:pt x="1287780" y="873728"/>
                  <a:pt x="1288827" y="873728"/>
                </a:cubicBezTo>
                <a:cubicBezTo>
                  <a:pt x="1288827" y="873252"/>
                  <a:pt x="1288827" y="872776"/>
                  <a:pt x="1288733" y="872300"/>
                </a:cubicBezTo>
                <a:cubicBezTo>
                  <a:pt x="1290637" y="870871"/>
                  <a:pt x="1291209" y="871061"/>
                  <a:pt x="1294448" y="870394"/>
                </a:cubicBezTo>
                <a:cubicBezTo>
                  <a:pt x="1294828" y="868871"/>
                  <a:pt x="1295210" y="867442"/>
                  <a:pt x="1295590" y="865918"/>
                </a:cubicBezTo>
                <a:cubicBezTo>
                  <a:pt x="1299877" y="864584"/>
                  <a:pt x="1304163" y="863346"/>
                  <a:pt x="1308544" y="862013"/>
                </a:cubicBezTo>
                <a:cubicBezTo>
                  <a:pt x="1309402" y="860489"/>
                  <a:pt x="1310259" y="858964"/>
                  <a:pt x="1311116" y="857440"/>
                </a:cubicBezTo>
                <a:cubicBezTo>
                  <a:pt x="1315783" y="853916"/>
                  <a:pt x="1317879" y="858679"/>
                  <a:pt x="1319403" y="850964"/>
                </a:cubicBezTo>
                <a:cubicBezTo>
                  <a:pt x="1322260" y="850297"/>
                  <a:pt x="1325213" y="849535"/>
                  <a:pt x="1328070" y="848868"/>
                </a:cubicBezTo>
                <a:lnTo>
                  <a:pt x="1328070" y="847439"/>
                </a:lnTo>
                <a:cubicBezTo>
                  <a:pt x="1332357" y="847154"/>
                  <a:pt x="1336739" y="846773"/>
                  <a:pt x="1341120" y="846487"/>
                </a:cubicBezTo>
                <a:cubicBezTo>
                  <a:pt x="1341501" y="845439"/>
                  <a:pt x="1341977" y="844487"/>
                  <a:pt x="1342358" y="843439"/>
                </a:cubicBezTo>
                <a:cubicBezTo>
                  <a:pt x="1343787" y="843344"/>
                  <a:pt x="1345311" y="843248"/>
                  <a:pt x="1346740" y="843153"/>
                </a:cubicBezTo>
                <a:cubicBezTo>
                  <a:pt x="1346740" y="842677"/>
                  <a:pt x="1346740" y="842201"/>
                  <a:pt x="1346644" y="841724"/>
                </a:cubicBezTo>
                <a:cubicBezTo>
                  <a:pt x="1348073" y="841629"/>
                  <a:pt x="1349597" y="841534"/>
                  <a:pt x="1351026" y="841439"/>
                </a:cubicBezTo>
                <a:cubicBezTo>
                  <a:pt x="1351026" y="840962"/>
                  <a:pt x="1351026" y="840486"/>
                  <a:pt x="1350931" y="840010"/>
                </a:cubicBezTo>
                <a:cubicBezTo>
                  <a:pt x="1356741" y="839057"/>
                  <a:pt x="1362551" y="838200"/>
                  <a:pt x="1368362" y="837248"/>
                </a:cubicBezTo>
                <a:cubicBezTo>
                  <a:pt x="1368266" y="835819"/>
                  <a:pt x="1368171" y="834295"/>
                  <a:pt x="1368076" y="832866"/>
                </a:cubicBezTo>
                <a:cubicBezTo>
                  <a:pt x="1368552" y="832866"/>
                  <a:pt x="1369028" y="832866"/>
                  <a:pt x="1369505" y="832771"/>
                </a:cubicBezTo>
                <a:cubicBezTo>
                  <a:pt x="1369505" y="832294"/>
                  <a:pt x="1369505" y="831818"/>
                  <a:pt x="1369409" y="831342"/>
                </a:cubicBezTo>
                <a:cubicBezTo>
                  <a:pt x="1372362" y="831152"/>
                  <a:pt x="1375219" y="830866"/>
                  <a:pt x="1378172" y="830675"/>
                </a:cubicBezTo>
                <a:cubicBezTo>
                  <a:pt x="1378553" y="829627"/>
                  <a:pt x="1379030" y="828675"/>
                  <a:pt x="1379410" y="827627"/>
                </a:cubicBezTo>
                <a:cubicBezTo>
                  <a:pt x="1380363" y="827627"/>
                  <a:pt x="1381315" y="827437"/>
                  <a:pt x="1382363" y="827437"/>
                </a:cubicBezTo>
                <a:cubicBezTo>
                  <a:pt x="1382744" y="826389"/>
                  <a:pt x="1383221" y="825437"/>
                  <a:pt x="1383601" y="824389"/>
                </a:cubicBezTo>
                <a:cubicBezTo>
                  <a:pt x="1386554" y="824198"/>
                  <a:pt x="1389411" y="823913"/>
                  <a:pt x="1392364" y="823722"/>
                </a:cubicBezTo>
                <a:cubicBezTo>
                  <a:pt x="1392746" y="822674"/>
                  <a:pt x="1393222" y="821722"/>
                  <a:pt x="1393602" y="820674"/>
                </a:cubicBezTo>
                <a:cubicBezTo>
                  <a:pt x="1394555" y="820674"/>
                  <a:pt x="1395508" y="820484"/>
                  <a:pt x="1396555" y="820484"/>
                </a:cubicBezTo>
                <a:lnTo>
                  <a:pt x="1399223" y="817340"/>
                </a:lnTo>
                <a:cubicBezTo>
                  <a:pt x="1399603" y="815816"/>
                  <a:pt x="1399985" y="814388"/>
                  <a:pt x="1400365" y="812864"/>
                </a:cubicBezTo>
                <a:cubicBezTo>
                  <a:pt x="1403794" y="812578"/>
                  <a:pt x="1407224" y="812387"/>
                  <a:pt x="1410557" y="812102"/>
                </a:cubicBezTo>
                <a:cubicBezTo>
                  <a:pt x="1410557" y="811625"/>
                  <a:pt x="1410557" y="811149"/>
                  <a:pt x="1410462" y="810673"/>
                </a:cubicBezTo>
                <a:cubicBezTo>
                  <a:pt x="1411891" y="810577"/>
                  <a:pt x="1413415" y="810482"/>
                  <a:pt x="1414844" y="810387"/>
                </a:cubicBezTo>
                <a:cubicBezTo>
                  <a:pt x="1414844" y="809911"/>
                  <a:pt x="1414844" y="809435"/>
                  <a:pt x="1414748" y="808958"/>
                </a:cubicBezTo>
                <a:cubicBezTo>
                  <a:pt x="1417606" y="808292"/>
                  <a:pt x="1420558" y="807530"/>
                  <a:pt x="1423416" y="806863"/>
                </a:cubicBezTo>
                <a:cubicBezTo>
                  <a:pt x="1423797" y="805815"/>
                  <a:pt x="1424273" y="804863"/>
                  <a:pt x="1424654" y="803815"/>
                </a:cubicBezTo>
                <a:cubicBezTo>
                  <a:pt x="1425607" y="803815"/>
                  <a:pt x="1426559" y="803624"/>
                  <a:pt x="1427607" y="803624"/>
                </a:cubicBezTo>
                <a:cubicBezTo>
                  <a:pt x="1427607" y="803148"/>
                  <a:pt x="1427607" y="802672"/>
                  <a:pt x="1427511" y="802196"/>
                </a:cubicBezTo>
                <a:cubicBezTo>
                  <a:pt x="1429512" y="802577"/>
                  <a:pt x="1431512" y="802862"/>
                  <a:pt x="1433418" y="803243"/>
                </a:cubicBezTo>
                <a:cubicBezTo>
                  <a:pt x="1433798" y="802196"/>
                  <a:pt x="1434274" y="801243"/>
                  <a:pt x="1434655" y="800195"/>
                </a:cubicBezTo>
                <a:cubicBezTo>
                  <a:pt x="1435608" y="800195"/>
                  <a:pt x="1436560" y="800005"/>
                  <a:pt x="1437608" y="800005"/>
                </a:cubicBezTo>
                <a:cubicBezTo>
                  <a:pt x="1439799" y="796862"/>
                  <a:pt x="1442085" y="793814"/>
                  <a:pt x="1444276" y="790670"/>
                </a:cubicBezTo>
                <a:cubicBezTo>
                  <a:pt x="1445228" y="790670"/>
                  <a:pt x="1446181" y="790480"/>
                  <a:pt x="1447228" y="790480"/>
                </a:cubicBezTo>
                <a:lnTo>
                  <a:pt x="1449896" y="787337"/>
                </a:lnTo>
                <a:cubicBezTo>
                  <a:pt x="1449896" y="786384"/>
                  <a:pt x="1449705" y="785431"/>
                  <a:pt x="1449705" y="784384"/>
                </a:cubicBezTo>
                <a:cubicBezTo>
                  <a:pt x="1451134" y="783812"/>
                  <a:pt x="1452562" y="783146"/>
                  <a:pt x="1453991" y="782574"/>
                </a:cubicBezTo>
                <a:cubicBezTo>
                  <a:pt x="1454849" y="781050"/>
                  <a:pt x="1455706" y="779526"/>
                  <a:pt x="1456563" y="778002"/>
                </a:cubicBezTo>
                <a:cubicBezTo>
                  <a:pt x="1459992" y="777716"/>
                  <a:pt x="1463421" y="777526"/>
                  <a:pt x="1466755" y="777240"/>
                </a:cubicBezTo>
                <a:cubicBezTo>
                  <a:pt x="1468183" y="768953"/>
                  <a:pt x="1479804" y="770001"/>
                  <a:pt x="1489710" y="769620"/>
                </a:cubicBezTo>
                <a:cubicBezTo>
                  <a:pt x="1489710" y="770573"/>
                  <a:pt x="1489901" y="771525"/>
                  <a:pt x="1489901" y="772573"/>
                </a:cubicBezTo>
                <a:cubicBezTo>
                  <a:pt x="1490758" y="772001"/>
                  <a:pt x="1492567" y="769430"/>
                  <a:pt x="1492567" y="769430"/>
                </a:cubicBezTo>
                <a:cubicBezTo>
                  <a:pt x="1495996" y="769144"/>
                  <a:pt x="1499426" y="768953"/>
                  <a:pt x="1502759" y="768668"/>
                </a:cubicBezTo>
                <a:cubicBezTo>
                  <a:pt x="1502759" y="769144"/>
                  <a:pt x="1502759" y="769620"/>
                  <a:pt x="1502855" y="770096"/>
                </a:cubicBezTo>
                <a:cubicBezTo>
                  <a:pt x="1506283" y="769810"/>
                  <a:pt x="1509712" y="769620"/>
                  <a:pt x="1513046" y="769334"/>
                </a:cubicBezTo>
                <a:cubicBezTo>
                  <a:pt x="1513046" y="769810"/>
                  <a:pt x="1513046" y="770287"/>
                  <a:pt x="1513142" y="770763"/>
                </a:cubicBezTo>
                <a:cubicBezTo>
                  <a:pt x="1516094" y="770573"/>
                  <a:pt x="1518952" y="770287"/>
                  <a:pt x="1521905" y="770096"/>
                </a:cubicBezTo>
                <a:lnTo>
                  <a:pt x="1521905" y="771525"/>
                </a:lnTo>
                <a:cubicBezTo>
                  <a:pt x="1524000" y="771335"/>
                  <a:pt x="1525905" y="771239"/>
                  <a:pt x="1527810" y="771049"/>
                </a:cubicBezTo>
                <a:cubicBezTo>
                  <a:pt x="1527810" y="771525"/>
                  <a:pt x="1527810" y="772001"/>
                  <a:pt x="1527905" y="772477"/>
                </a:cubicBezTo>
                <a:cubicBezTo>
                  <a:pt x="1536097" y="771335"/>
                  <a:pt x="1544383" y="770287"/>
                  <a:pt x="1552575" y="769144"/>
                </a:cubicBezTo>
                <a:cubicBezTo>
                  <a:pt x="1552575" y="768668"/>
                  <a:pt x="1552575" y="768191"/>
                  <a:pt x="1552480" y="767715"/>
                </a:cubicBezTo>
                <a:cubicBezTo>
                  <a:pt x="1553432" y="767715"/>
                  <a:pt x="1554385" y="767525"/>
                  <a:pt x="1555433" y="767525"/>
                </a:cubicBezTo>
                <a:cubicBezTo>
                  <a:pt x="1555814" y="766477"/>
                  <a:pt x="1556290" y="765524"/>
                  <a:pt x="1556670" y="764477"/>
                </a:cubicBezTo>
                <a:cubicBezTo>
                  <a:pt x="1561624" y="762095"/>
                  <a:pt x="1569053" y="768191"/>
                  <a:pt x="1571720" y="769239"/>
                </a:cubicBezTo>
                <a:cubicBezTo>
                  <a:pt x="1572673" y="769239"/>
                  <a:pt x="1573625" y="769048"/>
                  <a:pt x="1574673" y="769048"/>
                </a:cubicBezTo>
                <a:cubicBezTo>
                  <a:pt x="1574673" y="769525"/>
                  <a:pt x="1574673" y="770001"/>
                  <a:pt x="1574768" y="770477"/>
                </a:cubicBezTo>
                <a:cubicBezTo>
                  <a:pt x="1577912" y="771144"/>
                  <a:pt x="1579055" y="768668"/>
                  <a:pt x="1579055" y="768668"/>
                </a:cubicBezTo>
                <a:cubicBezTo>
                  <a:pt x="1584389" y="768287"/>
                  <a:pt x="1589723" y="767906"/>
                  <a:pt x="1595152" y="767429"/>
                </a:cubicBezTo>
                <a:cubicBezTo>
                  <a:pt x="1597057" y="764000"/>
                  <a:pt x="1602867" y="760000"/>
                  <a:pt x="1606201" y="757809"/>
                </a:cubicBezTo>
                <a:cubicBezTo>
                  <a:pt x="1607153" y="757809"/>
                  <a:pt x="1608106" y="757619"/>
                  <a:pt x="1609153" y="757619"/>
                </a:cubicBezTo>
                <a:cubicBezTo>
                  <a:pt x="1609153" y="757142"/>
                  <a:pt x="1609153" y="756666"/>
                  <a:pt x="1609058" y="756190"/>
                </a:cubicBezTo>
                <a:cubicBezTo>
                  <a:pt x="1610868" y="754571"/>
                  <a:pt x="1612773" y="752951"/>
                  <a:pt x="1614583" y="751332"/>
                </a:cubicBezTo>
                <a:cubicBezTo>
                  <a:pt x="1617917" y="754666"/>
                  <a:pt x="1623155" y="756285"/>
                  <a:pt x="1629632" y="756094"/>
                </a:cubicBezTo>
                <a:cubicBezTo>
                  <a:pt x="1632109" y="755904"/>
                  <a:pt x="1634490" y="755714"/>
                  <a:pt x="1636967" y="755523"/>
                </a:cubicBezTo>
                <a:lnTo>
                  <a:pt x="1636967" y="756952"/>
                </a:lnTo>
                <a:cubicBezTo>
                  <a:pt x="1638014" y="756952"/>
                  <a:pt x="1639062" y="756761"/>
                  <a:pt x="1640014" y="756761"/>
                </a:cubicBezTo>
                <a:cubicBezTo>
                  <a:pt x="1640014" y="757238"/>
                  <a:pt x="1640014" y="757714"/>
                  <a:pt x="1640110" y="758190"/>
                </a:cubicBezTo>
                <a:cubicBezTo>
                  <a:pt x="1645920" y="757238"/>
                  <a:pt x="1651730" y="756380"/>
                  <a:pt x="1657540" y="755428"/>
                </a:cubicBezTo>
                <a:lnTo>
                  <a:pt x="1657540" y="756856"/>
                </a:lnTo>
                <a:cubicBezTo>
                  <a:pt x="1659064" y="756761"/>
                  <a:pt x="1660589" y="756666"/>
                  <a:pt x="1662018" y="756571"/>
                </a:cubicBezTo>
                <a:cubicBezTo>
                  <a:pt x="1662018" y="757047"/>
                  <a:pt x="1662018" y="757523"/>
                  <a:pt x="1662112" y="758000"/>
                </a:cubicBezTo>
                <a:lnTo>
                  <a:pt x="1665065" y="757809"/>
                </a:lnTo>
                <a:cubicBezTo>
                  <a:pt x="1665065" y="758285"/>
                  <a:pt x="1665065" y="758762"/>
                  <a:pt x="1665160" y="759238"/>
                </a:cubicBezTo>
                <a:cubicBezTo>
                  <a:pt x="1669066" y="758952"/>
                  <a:pt x="1672971" y="758666"/>
                  <a:pt x="1676876" y="758381"/>
                </a:cubicBezTo>
                <a:cubicBezTo>
                  <a:pt x="1678496" y="760190"/>
                  <a:pt x="1680115" y="762095"/>
                  <a:pt x="1681734" y="763905"/>
                </a:cubicBezTo>
                <a:cubicBezTo>
                  <a:pt x="1686592" y="764000"/>
                  <a:pt x="1691545" y="764191"/>
                  <a:pt x="1696403" y="764286"/>
                </a:cubicBezTo>
                <a:cubicBezTo>
                  <a:pt x="1696403" y="763810"/>
                  <a:pt x="1696403" y="763334"/>
                  <a:pt x="1696307" y="762857"/>
                </a:cubicBezTo>
                <a:cubicBezTo>
                  <a:pt x="1699736" y="762572"/>
                  <a:pt x="1703165" y="762381"/>
                  <a:pt x="1706499" y="762095"/>
                </a:cubicBezTo>
                <a:cubicBezTo>
                  <a:pt x="1706880" y="761048"/>
                  <a:pt x="1707356" y="760095"/>
                  <a:pt x="1707737" y="759047"/>
                </a:cubicBezTo>
                <a:cubicBezTo>
                  <a:pt x="1709166" y="758952"/>
                  <a:pt x="1710690" y="758857"/>
                  <a:pt x="1712119" y="758762"/>
                </a:cubicBezTo>
                <a:cubicBezTo>
                  <a:pt x="1712119" y="758285"/>
                  <a:pt x="1712119" y="757809"/>
                  <a:pt x="1712024" y="757333"/>
                </a:cubicBezTo>
                <a:cubicBezTo>
                  <a:pt x="1712976" y="757333"/>
                  <a:pt x="1713928" y="757142"/>
                  <a:pt x="1714976" y="757142"/>
                </a:cubicBezTo>
                <a:lnTo>
                  <a:pt x="1714976" y="755714"/>
                </a:lnTo>
                <a:cubicBezTo>
                  <a:pt x="1715833" y="755714"/>
                  <a:pt x="1716786" y="755523"/>
                  <a:pt x="1717834" y="755523"/>
                </a:cubicBezTo>
                <a:cubicBezTo>
                  <a:pt x="1718215" y="754475"/>
                  <a:pt x="1718691" y="753523"/>
                  <a:pt x="1719072" y="752475"/>
                </a:cubicBezTo>
                <a:cubicBezTo>
                  <a:pt x="1720691" y="752475"/>
                  <a:pt x="1724215" y="754761"/>
                  <a:pt x="1727930" y="753237"/>
                </a:cubicBezTo>
                <a:cubicBezTo>
                  <a:pt x="1727930" y="752761"/>
                  <a:pt x="1727930" y="752285"/>
                  <a:pt x="1727835" y="751808"/>
                </a:cubicBezTo>
                <a:cubicBezTo>
                  <a:pt x="1731169" y="751046"/>
                  <a:pt x="1734598" y="750284"/>
                  <a:pt x="1737931" y="749618"/>
                </a:cubicBezTo>
                <a:cubicBezTo>
                  <a:pt x="1740694" y="752285"/>
                  <a:pt x="1741170" y="750570"/>
                  <a:pt x="1744028" y="752094"/>
                </a:cubicBezTo>
                <a:cubicBezTo>
                  <a:pt x="1744599" y="753047"/>
                  <a:pt x="1745171" y="753999"/>
                  <a:pt x="1745742" y="754952"/>
                </a:cubicBezTo>
                <a:cubicBezTo>
                  <a:pt x="1746694" y="754952"/>
                  <a:pt x="1747647" y="754761"/>
                  <a:pt x="1748695" y="754761"/>
                </a:cubicBezTo>
                <a:lnTo>
                  <a:pt x="1748695" y="756190"/>
                </a:lnTo>
                <a:cubicBezTo>
                  <a:pt x="1748695" y="756190"/>
                  <a:pt x="1748980" y="756190"/>
                  <a:pt x="1749076" y="756190"/>
                </a:cubicBezTo>
                <a:lnTo>
                  <a:pt x="1749076" y="756190"/>
                </a:lnTo>
                <a:cubicBezTo>
                  <a:pt x="1748980" y="754571"/>
                  <a:pt x="1749076" y="752856"/>
                  <a:pt x="1749457" y="751142"/>
                </a:cubicBezTo>
                <a:cubicBezTo>
                  <a:pt x="1750124" y="750475"/>
                  <a:pt x="1750790" y="749713"/>
                  <a:pt x="1751552" y="749046"/>
                </a:cubicBezTo>
                <a:cubicBezTo>
                  <a:pt x="1751171" y="747998"/>
                  <a:pt x="1750885" y="746951"/>
                  <a:pt x="1750505" y="745998"/>
                </a:cubicBezTo>
                <a:cubicBezTo>
                  <a:pt x="1751171" y="745331"/>
                  <a:pt x="1751838" y="744569"/>
                  <a:pt x="1752600" y="743902"/>
                </a:cubicBezTo>
                <a:cubicBezTo>
                  <a:pt x="1752219" y="743522"/>
                  <a:pt x="1751933" y="743236"/>
                  <a:pt x="1751552" y="742855"/>
                </a:cubicBezTo>
                <a:cubicBezTo>
                  <a:pt x="1752600" y="741807"/>
                  <a:pt x="1753648" y="740759"/>
                  <a:pt x="1754600" y="739712"/>
                </a:cubicBezTo>
                <a:cubicBezTo>
                  <a:pt x="1754219" y="739331"/>
                  <a:pt x="1753933" y="739045"/>
                  <a:pt x="1753553" y="738664"/>
                </a:cubicBezTo>
                <a:cubicBezTo>
                  <a:pt x="1754219" y="737997"/>
                  <a:pt x="1754886" y="737235"/>
                  <a:pt x="1755648" y="736568"/>
                </a:cubicBezTo>
                <a:cubicBezTo>
                  <a:pt x="1755267" y="736187"/>
                  <a:pt x="1754981" y="735902"/>
                  <a:pt x="1754600" y="735521"/>
                </a:cubicBezTo>
                <a:cubicBezTo>
                  <a:pt x="1756315" y="733806"/>
                  <a:pt x="1758029" y="731996"/>
                  <a:pt x="1759744" y="730282"/>
                </a:cubicBezTo>
                <a:cubicBezTo>
                  <a:pt x="1759363" y="729901"/>
                  <a:pt x="1759077" y="729615"/>
                  <a:pt x="1758696" y="729234"/>
                </a:cubicBezTo>
                <a:cubicBezTo>
                  <a:pt x="1759363" y="728567"/>
                  <a:pt x="1760030" y="727805"/>
                  <a:pt x="1760792" y="727139"/>
                </a:cubicBezTo>
                <a:cubicBezTo>
                  <a:pt x="1760410" y="726091"/>
                  <a:pt x="1760125" y="725043"/>
                  <a:pt x="1759744" y="724090"/>
                </a:cubicBezTo>
                <a:cubicBezTo>
                  <a:pt x="1760792" y="723043"/>
                  <a:pt x="1761839" y="721995"/>
                  <a:pt x="1762792" y="720947"/>
                </a:cubicBezTo>
                <a:cubicBezTo>
                  <a:pt x="1762411" y="720566"/>
                  <a:pt x="1762125" y="720281"/>
                  <a:pt x="1761744" y="719900"/>
                </a:cubicBezTo>
                <a:cubicBezTo>
                  <a:pt x="1762030" y="716756"/>
                  <a:pt x="1762411" y="713708"/>
                  <a:pt x="1762696" y="710565"/>
                </a:cubicBezTo>
                <a:cubicBezTo>
                  <a:pt x="1762315" y="710184"/>
                  <a:pt x="1762030" y="709898"/>
                  <a:pt x="1761649" y="709517"/>
                </a:cubicBezTo>
                <a:cubicBezTo>
                  <a:pt x="1762315" y="708851"/>
                  <a:pt x="1762982" y="708089"/>
                  <a:pt x="1763649" y="707422"/>
                </a:cubicBezTo>
                <a:cubicBezTo>
                  <a:pt x="1763268" y="706374"/>
                  <a:pt x="1762982" y="705326"/>
                  <a:pt x="1762601" y="704374"/>
                </a:cubicBezTo>
                <a:cubicBezTo>
                  <a:pt x="1762982" y="703993"/>
                  <a:pt x="1763268" y="703707"/>
                  <a:pt x="1763649" y="703326"/>
                </a:cubicBezTo>
                <a:cubicBezTo>
                  <a:pt x="1762601" y="702278"/>
                  <a:pt x="1761553" y="701326"/>
                  <a:pt x="1760506" y="700278"/>
                </a:cubicBezTo>
                <a:cubicBezTo>
                  <a:pt x="1760886" y="699897"/>
                  <a:pt x="1761173" y="699611"/>
                  <a:pt x="1761553" y="699230"/>
                </a:cubicBezTo>
                <a:cubicBezTo>
                  <a:pt x="1761173" y="695420"/>
                  <a:pt x="1760792" y="691610"/>
                  <a:pt x="1760410" y="687896"/>
                </a:cubicBezTo>
                <a:cubicBezTo>
                  <a:pt x="1761744" y="686467"/>
                  <a:pt x="1763173" y="685133"/>
                  <a:pt x="1764506" y="683705"/>
                </a:cubicBezTo>
                <a:cubicBezTo>
                  <a:pt x="1764887" y="684085"/>
                  <a:pt x="1765173" y="684371"/>
                  <a:pt x="1765554" y="684752"/>
                </a:cubicBezTo>
                <a:cubicBezTo>
                  <a:pt x="1766887" y="681990"/>
                  <a:pt x="1768221" y="679228"/>
                  <a:pt x="1769650" y="676465"/>
                </a:cubicBezTo>
                <a:cubicBezTo>
                  <a:pt x="1769269" y="675418"/>
                  <a:pt x="1768983" y="674370"/>
                  <a:pt x="1768602" y="673418"/>
                </a:cubicBezTo>
                <a:cubicBezTo>
                  <a:pt x="1769269" y="671989"/>
                  <a:pt x="1769935" y="670655"/>
                  <a:pt x="1770602" y="669227"/>
                </a:cubicBezTo>
                <a:cubicBezTo>
                  <a:pt x="1770031" y="667036"/>
                  <a:pt x="1765744" y="665702"/>
                  <a:pt x="1766411" y="663035"/>
                </a:cubicBezTo>
                <a:cubicBezTo>
                  <a:pt x="1767173" y="660178"/>
                  <a:pt x="1773079" y="659511"/>
                  <a:pt x="1774602" y="654653"/>
                </a:cubicBezTo>
                <a:cubicBezTo>
                  <a:pt x="1774222" y="652272"/>
                  <a:pt x="1773841" y="649796"/>
                  <a:pt x="1773460" y="647414"/>
                </a:cubicBezTo>
                <a:cubicBezTo>
                  <a:pt x="1774508" y="646367"/>
                  <a:pt x="1775555" y="645319"/>
                  <a:pt x="1776508" y="644271"/>
                </a:cubicBezTo>
                <a:cubicBezTo>
                  <a:pt x="1776127" y="643890"/>
                  <a:pt x="1775841" y="643604"/>
                  <a:pt x="1775460" y="643223"/>
                </a:cubicBezTo>
                <a:cubicBezTo>
                  <a:pt x="1776508" y="642176"/>
                  <a:pt x="1777555" y="641128"/>
                  <a:pt x="1778508" y="640080"/>
                </a:cubicBezTo>
                <a:cubicBezTo>
                  <a:pt x="1778127" y="639032"/>
                  <a:pt x="1777841" y="637985"/>
                  <a:pt x="1777460" y="637032"/>
                </a:cubicBezTo>
                <a:cubicBezTo>
                  <a:pt x="1778127" y="636365"/>
                  <a:pt x="1778794" y="635603"/>
                  <a:pt x="1779556" y="634937"/>
                </a:cubicBezTo>
                <a:cubicBezTo>
                  <a:pt x="1779175" y="631127"/>
                  <a:pt x="1778794" y="627317"/>
                  <a:pt x="1778413" y="623602"/>
                </a:cubicBezTo>
                <a:cubicBezTo>
                  <a:pt x="1779080" y="622935"/>
                  <a:pt x="1779746" y="622173"/>
                  <a:pt x="1780508" y="621506"/>
                </a:cubicBezTo>
                <a:cubicBezTo>
                  <a:pt x="1780127" y="620459"/>
                  <a:pt x="1779842" y="619411"/>
                  <a:pt x="1779460" y="618458"/>
                </a:cubicBezTo>
                <a:cubicBezTo>
                  <a:pt x="1780889" y="612839"/>
                  <a:pt x="1786319" y="615220"/>
                  <a:pt x="1788700" y="609029"/>
                </a:cubicBezTo>
                <a:cubicBezTo>
                  <a:pt x="1788319" y="607981"/>
                  <a:pt x="1788033" y="606933"/>
                  <a:pt x="1787652" y="605981"/>
                </a:cubicBezTo>
                <a:cubicBezTo>
                  <a:pt x="1788319" y="605314"/>
                  <a:pt x="1788985" y="604552"/>
                  <a:pt x="1789748" y="603885"/>
                </a:cubicBezTo>
                <a:cubicBezTo>
                  <a:pt x="1789367" y="603504"/>
                  <a:pt x="1789081" y="603218"/>
                  <a:pt x="1788700" y="602837"/>
                </a:cubicBezTo>
                <a:cubicBezTo>
                  <a:pt x="1789367" y="602171"/>
                  <a:pt x="1790033" y="601409"/>
                  <a:pt x="1790700" y="600742"/>
                </a:cubicBezTo>
                <a:lnTo>
                  <a:pt x="1790700" y="596646"/>
                </a:lnTo>
                <a:cubicBezTo>
                  <a:pt x="1791367" y="595979"/>
                  <a:pt x="1792033" y="595217"/>
                  <a:pt x="1792700" y="594551"/>
                </a:cubicBezTo>
                <a:cubicBezTo>
                  <a:pt x="1792319" y="592836"/>
                  <a:pt x="1791938" y="591122"/>
                  <a:pt x="1791653" y="589407"/>
                </a:cubicBezTo>
                <a:cubicBezTo>
                  <a:pt x="1792319" y="588740"/>
                  <a:pt x="1792986" y="587978"/>
                  <a:pt x="1793748" y="587312"/>
                </a:cubicBezTo>
                <a:cubicBezTo>
                  <a:pt x="1793367" y="586264"/>
                  <a:pt x="1792986" y="585216"/>
                  <a:pt x="1792700" y="584264"/>
                </a:cubicBezTo>
                <a:cubicBezTo>
                  <a:pt x="1793367" y="583597"/>
                  <a:pt x="1794034" y="582835"/>
                  <a:pt x="1794795" y="582168"/>
                </a:cubicBezTo>
                <a:cubicBezTo>
                  <a:pt x="1794415" y="581787"/>
                  <a:pt x="1794129" y="581501"/>
                  <a:pt x="1793748" y="581120"/>
                </a:cubicBezTo>
                <a:cubicBezTo>
                  <a:pt x="1797844" y="576929"/>
                  <a:pt x="1801939" y="572738"/>
                  <a:pt x="1806035" y="568547"/>
                </a:cubicBezTo>
                <a:cubicBezTo>
                  <a:pt x="1805654" y="567500"/>
                  <a:pt x="1805369" y="566452"/>
                  <a:pt x="1804987" y="565499"/>
                </a:cubicBezTo>
                <a:cubicBezTo>
                  <a:pt x="1805654" y="564833"/>
                  <a:pt x="1806321" y="564071"/>
                  <a:pt x="1806988" y="563404"/>
                </a:cubicBezTo>
                <a:cubicBezTo>
                  <a:pt x="1805083" y="560737"/>
                  <a:pt x="1805940" y="560451"/>
                  <a:pt x="1805940" y="560356"/>
                </a:cubicBezTo>
                <a:cubicBezTo>
                  <a:pt x="1804226" y="558641"/>
                  <a:pt x="1802416" y="556927"/>
                  <a:pt x="1800701" y="555212"/>
                </a:cubicBezTo>
                <a:cubicBezTo>
                  <a:pt x="1800987" y="550736"/>
                  <a:pt x="1801273" y="546259"/>
                  <a:pt x="1801558" y="541782"/>
                </a:cubicBezTo>
                <a:cubicBezTo>
                  <a:pt x="1802606" y="540734"/>
                  <a:pt x="1803654" y="539687"/>
                  <a:pt x="1804606" y="538639"/>
                </a:cubicBezTo>
                <a:cubicBezTo>
                  <a:pt x="1804226" y="538258"/>
                  <a:pt x="1803940" y="537972"/>
                  <a:pt x="1803559" y="537591"/>
                </a:cubicBezTo>
                <a:cubicBezTo>
                  <a:pt x="1804226" y="536924"/>
                  <a:pt x="1804893" y="536162"/>
                  <a:pt x="1805559" y="535496"/>
                </a:cubicBezTo>
                <a:cubicBezTo>
                  <a:pt x="1805178" y="535114"/>
                  <a:pt x="1804893" y="534829"/>
                  <a:pt x="1804511" y="534448"/>
                </a:cubicBezTo>
                <a:cubicBezTo>
                  <a:pt x="1805845" y="531686"/>
                  <a:pt x="1807178" y="528923"/>
                  <a:pt x="1808607" y="526161"/>
                </a:cubicBezTo>
                <a:cubicBezTo>
                  <a:pt x="1808226" y="525780"/>
                  <a:pt x="1807940" y="525494"/>
                  <a:pt x="1807559" y="525113"/>
                </a:cubicBezTo>
                <a:cubicBezTo>
                  <a:pt x="1808607" y="524066"/>
                  <a:pt x="1809560" y="523018"/>
                  <a:pt x="1810607" y="521970"/>
                </a:cubicBezTo>
                <a:cubicBezTo>
                  <a:pt x="1810226" y="521589"/>
                  <a:pt x="1809940" y="521303"/>
                  <a:pt x="1809560" y="520922"/>
                </a:cubicBezTo>
                <a:cubicBezTo>
                  <a:pt x="1810226" y="520256"/>
                  <a:pt x="1810893" y="519493"/>
                  <a:pt x="1811655" y="518827"/>
                </a:cubicBezTo>
                <a:cubicBezTo>
                  <a:pt x="1811274" y="518446"/>
                  <a:pt x="1810988" y="518160"/>
                  <a:pt x="1810607" y="517779"/>
                </a:cubicBezTo>
                <a:cubicBezTo>
                  <a:pt x="1812608" y="515017"/>
                  <a:pt x="1814703" y="512255"/>
                  <a:pt x="1816703" y="509397"/>
                </a:cubicBezTo>
                <a:cubicBezTo>
                  <a:pt x="1816322" y="509016"/>
                  <a:pt x="1816037" y="508730"/>
                  <a:pt x="1815655" y="508349"/>
                </a:cubicBezTo>
                <a:cubicBezTo>
                  <a:pt x="1816322" y="507683"/>
                  <a:pt x="1816989" y="506920"/>
                  <a:pt x="1817751" y="506254"/>
                </a:cubicBezTo>
                <a:lnTo>
                  <a:pt x="1816703" y="505206"/>
                </a:lnTo>
                <a:cubicBezTo>
                  <a:pt x="1817180" y="502825"/>
                  <a:pt x="1817751" y="502634"/>
                  <a:pt x="1819751" y="499967"/>
                </a:cubicBezTo>
                <a:cubicBezTo>
                  <a:pt x="1819085" y="498634"/>
                  <a:pt x="1818323" y="497205"/>
                  <a:pt x="1817656" y="495872"/>
                </a:cubicBezTo>
                <a:cubicBezTo>
                  <a:pt x="1820037" y="492062"/>
                  <a:pt x="1822418" y="488251"/>
                  <a:pt x="1824799" y="484441"/>
                </a:cubicBezTo>
                <a:cubicBezTo>
                  <a:pt x="1824419" y="482727"/>
                  <a:pt x="1824037" y="481013"/>
                  <a:pt x="1823752" y="479298"/>
                </a:cubicBezTo>
                <a:cubicBezTo>
                  <a:pt x="1824895" y="473583"/>
                  <a:pt x="1829657" y="475774"/>
                  <a:pt x="1825752" y="468916"/>
                </a:cubicBezTo>
                <a:cubicBezTo>
                  <a:pt x="1827467" y="466439"/>
                  <a:pt x="1829181" y="464058"/>
                  <a:pt x="1830896" y="461582"/>
                </a:cubicBezTo>
                <a:cubicBezTo>
                  <a:pt x="1830514" y="461201"/>
                  <a:pt x="1830229" y="460915"/>
                  <a:pt x="1829848" y="460534"/>
                </a:cubicBezTo>
                <a:cubicBezTo>
                  <a:pt x="1832895" y="457391"/>
                  <a:pt x="1835944" y="454247"/>
                  <a:pt x="1839087" y="451104"/>
                </a:cubicBezTo>
                <a:cubicBezTo>
                  <a:pt x="1838706" y="450056"/>
                  <a:pt x="1838420" y="449009"/>
                  <a:pt x="1838039" y="448056"/>
                </a:cubicBezTo>
                <a:cubicBezTo>
                  <a:pt x="1839087" y="447008"/>
                  <a:pt x="1840135" y="445961"/>
                  <a:pt x="1841087" y="444913"/>
                </a:cubicBezTo>
                <a:cubicBezTo>
                  <a:pt x="1840706" y="444532"/>
                  <a:pt x="1840421" y="444246"/>
                  <a:pt x="1840039" y="443865"/>
                </a:cubicBezTo>
                <a:cubicBezTo>
                  <a:pt x="1841087" y="442817"/>
                  <a:pt x="1842135" y="441770"/>
                  <a:pt x="1843087" y="440722"/>
                </a:cubicBezTo>
                <a:lnTo>
                  <a:pt x="1842040" y="439674"/>
                </a:lnTo>
                <a:cubicBezTo>
                  <a:pt x="1844516" y="436721"/>
                  <a:pt x="1846993" y="433768"/>
                  <a:pt x="1849469" y="430720"/>
                </a:cubicBezTo>
                <a:lnTo>
                  <a:pt x="1850708" y="423482"/>
                </a:lnTo>
                <a:cubicBezTo>
                  <a:pt x="1850708" y="423482"/>
                  <a:pt x="1850422" y="423196"/>
                  <a:pt x="1850231" y="423005"/>
                </a:cubicBezTo>
                <a:cubicBezTo>
                  <a:pt x="1850422" y="422815"/>
                  <a:pt x="1850708" y="422529"/>
                  <a:pt x="1850898" y="422339"/>
                </a:cubicBezTo>
                <a:lnTo>
                  <a:pt x="1850898" y="421767"/>
                </a:lnTo>
                <a:cubicBezTo>
                  <a:pt x="1850898" y="421767"/>
                  <a:pt x="1850422" y="421195"/>
                  <a:pt x="1850136" y="421005"/>
                </a:cubicBezTo>
                <a:cubicBezTo>
                  <a:pt x="1850517" y="420624"/>
                  <a:pt x="1850898" y="420243"/>
                  <a:pt x="1851279" y="419862"/>
                </a:cubicBezTo>
                <a:lnTo>
                  <a:pt x="1879377" y="250984"/>
                </a:lnTo>
                <a:lnTo>
                  <a:pt x="1324832" y="0"/>
                </a:lnTo>
                <a:lnTo>
                  <a:pt x="1114806" y="40672"/>
                </a:lnTo>
                <a:cubicBezTo>
                  <a:pt x="1114711" y="41624"/>
                  <a:pt x="1114520" y="42577"/>
                  <a:pt x="1114425" y="43529"/>
                </a:cubicBezTo>
                <a:cubicBezTo>
                  <a:pt x="1113949" y="43529"/>
                  <a:pt x="1113473" y="43434"/>
                  <a:pt x="1112996" y="43339"/>
                </a:cubicBezTo>
                <a:cubicBezTo>
                  <a:pt x="1110139" y="45911"/>
                  <a:pt x="1107281" y="48387"/>
                  <a:pt x="1104424" y="50959"/>
                </a:cubicBezTo>
                <a:cubicBezTo>
                  <a:pt x="1102519" y="50673"/>
                  <a:pt x="1100519" y="50387"/>
                  <a:pt x="1098614" y="50101"/>
                </a:cubicBezTo>
                <a:cubicBezTo>
                  <a:pt x="1098614" y="49625"/>
                  <a:pt x="1098709" y="49149"/>
                  <a:pt x="1098804" y="48673"/>
                </a:cubicBezTo>
                <a:cubicBezTo>
                  <a:pt x="1095756" y="49244"/>
                  <a:pt x="1092708" y="49720"/>
                  <a:pt x="1089660" y="50292"/>
                </a:cubicBezTo>
                <a:cubicBezTo>
                  <a:pt x="1088993" y="51149"/>
                  <a:pt x="1088422" y="52102"/>
                  <a:pt x="1087755" y="52959"/>
                </a:cubicBezTo>
                <a:cubicBezTo>
                  <a:pt x="1086231" y="53245"/>
                  <a:pt x="1084707" y="53530"/>
                  <a:pt x="1083183" y="53721"/>
                </a:cubicBezTo>
                <a:cubicBezTo>
                  <a:pt x="1081659" y="55436"/>
                  <a:pt x="1083183" y="59722"/>
                  <a:pt x="1080706" y="60770"/>
                </a:cubicBezTo>
                <a:cubicBezTo>
                  <a:pt x="1078039" y="61817"/>
                  <a:pt x="1073849" y="57436"/>
                  <a:pt x="1069086" y="59055"/>
                </a:cubicBezTo>
                <a:lnTo>
                  <a:pt x="1063847" y="64199"/>
                </a:lnTo>
                <a:cubicBezTo>
                  <a:pt x="1062419" y="64008"/>
                  <a:pt x="1060990" y="63818"/>
                  <a:pt x="1059466" y="63532"/>
                </a:cubicBezTo>
                <a:cubicBezTo>
                  <a:pt x="1059466" y="64008"/>
                  <a:pt x="1059371" y="64484"/>
                  <a:pt x="1059275" y="64961"/>
                </a:cubicBezTo>
                <a:cubicBezTo>
                  <a:pt x="1057846" y="64770"/>
                  <a:pt x="1056418" y="64580"/>
                  <a:pt x="1054894" y="64294"/>
                </a:cubicBezTo>
                <a:cubicBezTo>
                  <a:pt x="1054227" y="65151"/>
                  <a:pt x="1053655" y="66103"/>
                  <a:pt x="1052989" y="66961"/>
                </a:cubicBezTo>
                <a:cubicBezTo>
                  <a:pt x="1052036" y="66866"/>
                  <a:pt x="1051084" y="66675"/>
                  <a:pt x="1050131" y="66580"/>
                </a:cubicBezTo>
                <a:cubicBezTo>
                  <a:pt x="1047274" y="69151"/>
                  <a:pt x="1044416" y="71628"/>
                  <a:pt x="1041559" y="74200"/>
                </a:cubicBezTo>
                <a:cubicBezTo>
                  <a:pt x="1040606" y="74105"/>
                  <a:pt x="1039654" y="73914"/>
                  <a:pt x="1038701" y="73819"/>
                </a:cubicBezTo>
                <a:cubicBezTo>
                  <a:pt x="1038035" y="74676"/>
                  <a:pt x="1037463" y="75628"/>
                  <a:pt x="1036796" y="76486"/>
                </a:cubicBezTo>
                <a:cubicBezTo>
                  <a:pt x="1031367" y="78676"/>
                  <a:pt x="1030224" y="72771"/>
                  <a:pt x="1023747" y="74581"/>
                </a:cubicBezTo>
                <a:cubicBezTo>
                  <a:pt x="1023080" y="75438"/>
                  <a:pt x="1022509" y="76391"/>
                  <a:pt x="1021842" y="77248"/>
                </a:cubicBezTo>
                <a:cubicBezTo>
                  <a:pt x="1020889" y="77057"/>
                  <a:pt x="1019937" y="76962"/>
                  <a:pt x="1018985" y="76867"/>
                </a:cubicBezTo>
                <a:cubicBezTo>
                  <a:pt x="1018985" y="77343"/>
                  <a:pt x="1018889" y="77819"/>
                  <a:pt x="1018794" y="78295"/>
                </a:cubicBezTo>
                <a:cubicBezTo>
                  <a:pt x="1017842" y="78200"/>
                  <a:pt x="1016889" y="78010"/>
                  <a:pt x="1015937" y="77914"/>
                </a:cubicBezTo>
                <a:lnTo>
                  <a:pt x="1012602" y="80391"/>
                </a:lnTo>
                <a:cubicBezTo>
                  <a:pt x="1011650" y="80296"/>
                  <a:pt x="1010698" y="80105"/>
                  <a:pt x="1009745" y="80010"/>
                </a:cubicBezTo>
                <a:cubicBezTo>
                  <a:pt x="1008602" y="81343"/>
                  <a:pt x="1007364" y="82582"/>
                  <a:pt x="1006221" y="83915"/>
                </a:cubicBezTo>
                <a:cubicBezTo>
                  <a:pt x="1005269" y="83820"/>
                  <a:pt x="1004316" y="83630"/>
                  <a:pt x="1003363" y="83534"/>
                </a:cubicBezTo>
                <a:cubicBezTo>
                  <a:pt x="1002697" y="84391"/>
                  <a:pt x="1002125" y="85344"/>
                  <a:pt x="1001458" y="86201"/>
                </a:cubicBezTo>
                <a:cubicBezTo>
                  <a:pt x="1000506" y="86011"/>
                  <a:pt x="999553" y="85916"/>
                  <a:pt x="998601" y="85820"/>
                </a:cubicBezTo>
                <a:cubicBezTo>
                  <a:pt x="998601" y="86297"/>
                  <a:pt x="998506" y="86773"/>
                  <a:pt x="998410" y="87249"/>
                </a:cubicBezTo>
                <a:cubicBezTo>
                  <a:pt x="992600" y="86392"/>
                  <a:pt x="986790" y="85534"/>
                  <a:pt x="981075" y="84677"/>
                </a:cubicBezTo>
                <a:cubicBezTo>
                  <a:pt x="980408" y="85534"/>
                  <a:pt x="979836" y="86487"/>
                  <a:pt x="979170" y="87344"/>
                </a:cubicBezTo>
                <a:cubicBezTo>
                  <a:pt x="978217" y="87154"/>
                  <a:pt x="977265" y="87059"/>
                  <a:pt x="976312" y="86963"/>
                </a:cubicBezTo>
                <a:cubicBezTo>
                  <a:pt x="975265" y="90011"/>
                  <a:pt x="974502" y="89535"/>
                  <a:pt x="974408" y="89630"/>
                </a:cubicBezTo>
                <a:cubicBezTo>
                  <a:pt x="974026" y="92012"/>
                  <a:pt x="973646" y="94488"/>
                  <a:pt x="973360" y="96869"/>
                </a:cubicBezTo>
                <a:cubicBezTo>
                  <a:pt x="969550" y="99251"/>
                  <a:pt x="965740" y="101632"/>
                  <a:pt x="961930" y="104108"/>
                </a:cubicBezTo>
                <a:cubicBezTo>
                  <a:pt x="960501" y="103918"/>
                  <a:pt x="959072" y="103727"/>
                  <a:pt x="957548" y="103441"/>
                </a:cubicBezTo>
                <a:cubicBezTo>
                  <a:pt x="957548" y="103918"/>
                  <a:pt x="957453" y="104394"/>
                  <a:pt x="957358" y="104870"/>
                </a:cubicBezTo>
                <a:cubicBezTo>
                  <a:pt x="956405" y="104775"/>
                  <a:pt x="955452" y="104584"/>
                  <a:pt x="954500" y="104489"/>
                </a:cubicBezTo>
                <a:cubicBezTo>
                  <a:pt x="954500" y="104966"/>
                  <a:pt x="954405" y="105442"/>
                  <a:pt x="954310" y="105918"/>
                </a:cubicBezTo>
                <a:lnTo>
                  <a:pt x="945166" y="107537"/>
                </a:lnTo>
                <a:cubicBezTo>
                  <a:pt x="945166" y="108014"/>
                  <a:pt x="945071" y="108490"/>
                  <a:pt x="944975" y="108966"/>
                </a:cubicBezTo>
                <a:cubicBezTo>
                  <a:pt x="943546" y="108776"/>
                  <a:pt x="942118" y="108585"/>
                  <a:pt x="940593" y="108299"/>
                </a:cubicBezTo>
                <a:cubicBezTo>
                  <a:pt x="940593" y="108776"/>
                  <a:pt x="940499" y="109252"/>
                  <a:pt x="940403" y="109728"/>
                </a:cubicBezTo>
                <a:cubicBezTo>
                  <a:pt x="939451" y="109633"/>
                  <a:pt x="938498" y="109442"/>
                  <a:pt x="937545" y="109347"/>
                </a:cubicBezTo>
                <a:cubicBezTo>
                  <a:pt x="937545" y="109823"/>
                  <a:pt x="937451" y="110299"/>
                  <a:pt x="937355" y="110776"/>
                </a:cubicBezTo>
                <a:cubicBezTo>
                  <a:pt x="933926" y="110776"/>
                  <a:pt x="930497" y="110776"/>
                  <a:pt x="926973" y="110776"/>
                </a:cubicBezTo>
                <a:cubicBezTo>
                  <a:pt x="926973" y="111252"/>
                  <a:pt x="926877" y="111728"/>
                  <a:pt x="926783" y="112205"/>
                </a:cubicBezTo>
                <a:cubicBezTo>
                  <a:pt x="925830" y="112014"/>
                  <a:pt x="924878" y="111919"/>
                  <a:pt x="923925" y="111824"/>
                </a:cubicBezTo>
                <a:cubicBezTo>
                  <a:pt x="923925" y="112300"/>
                  <a:pt x="923830" y="112776"/>
                  <a:pt x="923735" y="113252"/>
                </a:cubicBezTo>
                <a:cubicBezTo>
                  <a:pt x="921543" y="114300"/>
                  <a:pt x="921067" y="113919"/>
                  <a:pt x="917734" y="113824"/>
                </a:cubicBezTo>
                <a:cubicBezTo>
                  <a:pt x="917067" y="115157"/>
                  <a:pt x="916305" y="116586"/>
                  <a:pt x="915638" y="117920"/>
                </a:cubicBezTo>
                <a:cubicBezTo>
                  <a:pt x="911162" y="118205"/>
                  <a:pt x="906685" y="118586"/>
                  <a:pt x="902208" y="118872"/>
                </a:cubicBezTo>
                <a:cubicBezTo>
                  <a:pt x="901065" y="120205"/>
                  <a:pt x="899827" y="121444"/>
                  <a:pt x="898684" y="122777"/>
                </a:cubicBezTo>
                <a:cubicBezTo>
                  <a:pt x="893350" y="125254"/>
                  <a:pt x="892397" y="120110"/>
                  <a:pt x="889159" y="127254"/>
                </a:cubicBezTo>
                <a:cubicBezTo>
                  <a:pt x="886206" y="127254"/>
                  <a:pt x="883253" y="127349"/>
                  <a:pt x="880205" y="127445"/>
                </a:cubicBezTo>
                <a:cubicBezTo>
                  <a:pt x="880205" y="127921"/>
                  <a:pt x="880110" y="128397"/>
                  <a:pt x="880015" y="128873"/>
                </a:cubicBezTo>
                <a:cubicBezTo>
                  <a:pt x="875633" y="128207"/>
                  <a:pt x="871347" y="127635"/>
                  <a:pt x="866965" y="126968"/>
                </a:cubicBezTo>
                <a:cubicBezTo>
                  <a:pt x="866299" y="127826"/>
                  <a:pt x="865727" y="128778"/>
                  <a:pt x="865060" y="129635"/>
                </a:cubicBezTo>
                <a:cubicBezTo>
                  <a:pt x="863632" y="129445"/>
                  <a:pt x="862203" y="129254"/>
                  <a:pt x="860679" y="128968"/>
                </a:cubicBezTo>
                <a:cubicBezTo>
                  <a:pt x="860679" y="129445"/>
                  <a:pt x="860584" y="129921"/>
                  <a:pt x="860488" y="130397"/>
                </a:cubicBezTo>
                <a:cubicBezTo>
                  <a:pt x="859060" y="130207"/>
                  <a:pt x="857631" y="130016"/>
                  <a:pt x="856107" y="129730"/>
                </a:cubicBezTo>
                <a:cubicBezTo>
                  <a:pt x="856107" y="130207"/>
                  <a:pt x="856011" y="130683"/>
                  <a:pt x="855917" y="131159"/>
                </a:cubicBezTo>
                <a:cubicBezTo>
                  <a:pt x="850011" y="130778"/>
                  <a:pt x="844201" y="130397"/>
                  <a:pt x="838295" y="130016"/>
                </a:cubicBezTo>
                <a:cubicBezTo>
                  <a:pt x="838105" y="131445"/>
                  <a:pt x="837819" y="132874"/>
                  <a:pt x="837628" y="134398"/>
                </a:cubicBezTo>
                <a:cubicBezTo>
                  <a:pt x="837152" y="134398"/>
                  <a:pt x="836676" y="134303"/>
                  <a:pt x="836200" y="134207"/>
                </a:cubicBezTo>
                <a:cubicBezTo>
                  <a:pt x="836200" y="134684"/>
                  <a:pt x="836105" y="135160"/>
                  <a:pt x="836009" y="135636"/>
                </a:cubicBezTo>
                <a:cubicBezTo>
                  <a:pt x="833152" y="135255"/>
                  <a:pt x="830199" y="134779"/>
                  <a:pt x="827342" y="134398"/>
                </a:cubicBezTo>
                <a:cubicBezTo>
                  <a:pt x="826675" y="135255"/>
                  <a:pt x="826103" y="136208"/>
                  <a:pt x="825437" y="137065"/>
                </a:cubicBezTo>
                <a:cubicBezTo>
                  <a:pt x="824484" y="136874"/>
                  <a:pt x="823531" y="136779"/>
                  <a:pt x="822579" y="136684"/>
                </a:cubicBezTo>
                <a:cubicBezTo>
                  <a:pt x="821912" y="137541"/>
                  <a:pt x="821341" y="138493"/>
                  <a:pt x="820674" y="139351"/>
                </a:cubicBezTo>
                <a:cubicBezTo>
                  <a:pt x="817817" y="138970"/>
                  <a:pt x="814864" y="138493"/>
                  <a:pt x="812006" y="138113"/>
                </a:cubicBezTo>
                <a:cubicBezTo>
                  <a:pt x="811339" y="138970"/>
                  <a:pt x="810768" y="139922"/>
                  <a:pt x="810101" y="140780"/>
                </a:cubicBezTo>
                <a:cubicBezTo>
                  <a:pt x="809149" y="140589"/>
                  <a:pt x="808196" y="140494"/>
                  <a:pt x="807243" y="140399"/>
                </a:cubicBezTo>
                <a:lnTo>
                  <a:pt x="803910" y="142875"/>
                </a:lnTo>
                <a:cubicBezTo>
                  <a:pt x="803243" y="144209"/>
                  <a:pt x="802481" y="145637"/>
                  <a:pt x="801814" y="146971"/>
                </a:cubicBezTo>
                <a:cubicBezTo>
                  <a:pt x="798481" y="146495"/>
                  <a:pt x="795052" y="146018"/>
                  <a:pt x="791718" y="145447"/>
                </a:cubicBezTo>
                <a:cubicBezTo>
                  <a:pt x="791718" y="145923"/>
                  <a:pt x="791623" y="146399"/>
                  <a:pt x="791528" y="146876"/>
                </a:cubicBezTo>
                <a:cubicBezTo>
                  <a:pt x="790099" y="146685"/>
                  <a:pt x="788670" y="146495"/>
                  <a:pt x="787146" y="146209"/>
                </a:cubicBezTo>
                <a:cubicBezTo>
                  <a:pt x="787146" y="146685"/>
                  <a:pt x="786955" y="147161"/>
                  <a:pt x="786955" y="147638"/>
                </a:cubicBezTo>
                <a:cubicBezTo>
                  <a:pt x="784002" y="147638"/>
                  <a:pt x="781050" y="147733"/>
                  <a:pt x="778002" y="147828"/>
                </a:cubicBezTo>
                <a:cubicBezTo>
                  <a:pt x="777335" y="148685"/>
                  <a:pt x="776764" y="149638"/>
                  <a:pt x="776097" y="150495"/>
                </a:cubicBezTo>
                <a:cubicBezTo>
                  <a:pt x="775144" y="150400"/>
                  <a:pt x="774192" y="150209"/>
                  <a:pt x="773239" y="150114"/>
                </a:cubicBezTo>
                <a:cubicBezTo>
                  <a:pt x="773239" y="150590"/>
                  <a:pt x="773049" y="151066"/>
                  <a:pt x="773049" y="151543"/>
                </a:cubicBezTo>
                <a:cubicBezTo>
                  <a:pt x="771144" y="150781"/>
                  <a:pt x="769334" y="150019"/>
                  <a:pt x="767429" y="149257"/>
                </a:cubicBezTo>
                <a:cubicBezTo>
                  <a:pt x="766762" y="150114"/>
                  <a:pt x="766191" y="151066"/>
                  <a:pt x="765524" y="151924"/>
                </a:cubicBezTo>
                <a:cubicBezTo>
                  <a:pt x="764572" y="151733"/>
                  <a:pt x="763619" y="151638"/>
                  <a:pt x="762667" y="151543"/>
                </a:cubicBezTo>
                <a:cubicBezTo>
                  <a:pt x="759809" y="154114"/>
                  <a:pt x="756952" y="156591"/>
                  <a:pt x="754094" y="159163"/>
                </a:cubicBezTo>
                <a:lnTo>
                  <a:pt x="751236" y="158782"/>
                </a:lnTo>
                <a:lnTo>
                  <a:pt x="747903" y="161258"/>
                </a:lnTo>
                <a:cubicBezTo>
                  <a:pt x="747808" y="162211"/>
                  <a:pt x="747617" y="163163"/>
                  <a:pt x="747522" y="164116"/>
                </a:cubicBezTo>
                <a:cubicBezTo>
                  <a:pt x="745998" y="164401"/>
                  <a:pt x="744474" y="164687"/>
                  <a:pt x="742950" y="164878"/>
                </a:cubicBezTo>
                <a:cubicBezTo>
                  <a:pt x="741807" y="166211"/>
                  <a:pt x="740568" y="167449"/>
                  <a:pt x="739426" y="168783"/>
                </a:cubicBezTo>
                <a:cubicBezTo>
                  <a:pt x="736092" y="168307"/>
                  <a:pt x="732663" y="167830"/>
                  <a:pt x="729329" y="167259"/>
                </a:cubicBezTo>
                <a:cubicBezTo>
                  <a:pt x="726091" y="175070"/>
                  <a:pt x="715042" y="171450"/>
                  <a:pt x="705326" y="169640"/>
                </a:cubicBezTo>
                <a:cubicBezTo>
                  <a:pt x="705421" y="168688"/>
                  <a:pt x="705612" y="167735"/>
                  <a:pt x="705707" y="166783"/>
                </a:cubicBezTo>
                <a:cubicBezTo>
                  <a:pt x="704755" y="167164"/>
                  <a:pt x="702374" y="169259"/>
                  <a:pt x="702374" y="169259"/>
                </a:cubicBezTo>
                <a:cubicBezTo>
                  <a:pt x="699040" y="168783"/>
                  <a:pt x="695611" y="168307"/>
                  <a:pt x="692277" y="167735"/>
                </a:cubicBezTo>
                <a:cubicBezTo>
                  <a:pt x="692277" y="167259"/>
                  <a:pt x="692372" y="166783"/>
                  <a:pt x="692467" y="166307"/>
                </a:cubicBezTo>
                <a:cubicBezTo>
                  <a:pt x="689134" y="165830"/>
                  <a:pt x="685705" y="165354"/>
                  <a:pt x="682371" y="164783"/>
                </a:cubicBezTo>
                <a:cubicBezTo>
                  <a:pt x="682371" y="164306"/>
                  <a:pt x="682466" y="163830"/>
                  <a:pt x="682562" y="163354"/>
                </a:cubicBezTo>
                <a:cubicBezTo>
                  <a:pt x="679704" y="162973"/>
                  <a:pt x="676751" y="162497"/>
                  <a:pt x="673893" y="162116"/>
                </a:cubicBezTo>
                <a:cubicBezTo>
                  <a:pt x="673893" y="161639"/>
                  <a:pt x="673989" y="161163"/>
                  <a:pt x="674084" y="160687"/>
                </a:cubicBezTo>
                <a:cubicBezTo>
                  <a:pt x="672179" y="160401"/>
                  <a:pt x="670179" y="160115"/>
                  <a:pt x="668274" y="159830"/>
                </a:cubicBezTo>
                <a:cubicBezTo>
                  <a:pt x="668274" y="159353"/>
                  <a:pt x="668369" y="158877"/>
                  <a:pt x="668464" y="158401"/>
                </a:cubicBezTo>
                <a:cubicBezTo>
                  <a:pt x="660177" y="157639"/>
                  <a:pt x="651891" y="156972"/>
                  <a:pt x="643604" y="156210"/>
                </a:cubicBezTo>
                <a:cubicBezTo>
                  <a:pt x="643604" y="156686"/>
                  <a:pt x="643509" y="157163"/>
                  <a:pt x="643414" y="157639"/>
                </a:cubicBezTo>
                <a:cubicBezTo>
                  <a:pt x="642461" y="157448"/>
                  <a:pt x="641509" y="157353"/>
                  <a:pt x="640556" y="157258"/>
                </a:cubicBezTo>
                <a:cubicBezTo>
                  <a:pt x="639889" y="158115"/>
                  <a:pt x="639318" y="159068"/>
                  <a:pt x="638651" y="159925"/>
                </a:cubicBezTo>
                <a:cubicBezTo>
                  <a:pt x="633222" y="161163"/>
                  <a:pt x="627411" y="153638"/>
                  <a:pt x="625030" y="152019"/>
                </a:cubicBezTo>
                <a:cubicBezTo>
                  <a:pt x="624078" y="151924"/>
                  <a:pt x="623126" y="151733"/>
                  <a:pt x="622173" y="151638"/>
                </a:cubicBezTo>
                <a:cubicBezTo>
                  <a:pt x="622173" y="151162"/>
                  <a:pt x="622363" y="150686"/>
                  <a:pt x="622363" y="150209"/>
                </a:cubicBezTo>
                <a:cubicBezTo>
                  <a:pt x="619506" y="148876"/>
                  <a:pt x="617792" y="150971"/>
                  <a:pt x="617792" y="150971"/>
                </a:cubicBezTo>
                <a:cubicBezTo>
                  <a:pt x="612458" y="150209"/>
                  <a:pt x="607124" y="149447"/>
                  <a:pt x="601885" y="148590"/>
                </a:cubicBezTo>
                <a:cubicBezTo>
                  <a:pt x="599313" y="151543"/>
                  <a:pt x="592741" y="154114"/>
                  <a:pt x="589026" y="155543"/>
                </a:cubicBezTo>
                <a:cubicBezTo>
                  <a:pt x="588074" y="155353"/>
                  <a:pt x="587121" y="155258"/>
                  <a:pt x="586169" y="155162"/>
                </a:cubicBezTo>
                <a:cubicBezTo>
                  <a:pt x="586169" y="155639"/>
                  <a:pt x="586073" y="156115"/>
                  <a:pt x="585978" y="156591"/>
                </a:cubicBezTo>
                <a:cubicBezTo>
                  <a:pt x="583787" y="157734"/>
                  <a:pt x="581692" y="158877"/>
                  <a:pt x="579501" y="160115"/>
                </a:cubicBezTo>
                <a:cubicBezTo>
                  <a:pt x="576929" y="156115"/>
                  <a:pt x="572167" y="153353"/>
                  <a:pt x="565880" y="152210"/>
                </a:cubicBezTo>
                <a:cubicBezTo>
                  <a:pt x="563499" y="151828"/>
                  <a:pt x="561022" y="151543"/>
                  <a:pt x="558641" y="151162"/>
                </a:cubicBezTo>
                <a:cubicBezTo>
                  <a:pt x="558641" y="150686"/>
                  <a:pt x="558737" y="150209"/>
                  <a:pt x="558832" y="149733"/>
                </a:cubicBezTo>
                <a:cubicBezTo>
                  <a:pt x="557879" y="149638"/>
                  <a:pt x="556927" y="149447"/>
                  <a:pt x="555974" y="149352"/>
                </a:cubicBezTo>
                <a:lnTo>
                  <a:pt x="239363" y="210598"/>
                </a:lnTo>
                <a:lnTo>
                  <a:pt x="0" y="514160"/>
                </a:lnTo>
                <a:lnTo>
                  <a:pt x="116776" y="806006"/>
                </a:lnTo>
                <a:lnTo>
                  <a:pt x="566261" y="776859"/>
                </a:lnTo>
                <a:lnTo>
                  <a:pt x="678371" y="807339"/>
                </a:lnTo>
                <a:cubicBezTo>
                  <a:pt x="678371" y="807339"/>
                  <a:pt x="678656" y="807148"/>
                  <a:pt x="678847" y="807053"/>
                </a:cubicBezTo>
                <a:cubicBezTo>
                  <a:pt x="680370" y="807148"/>
                  <a:pt x="681323" y="807625"/>
                  <a:pt x="682085" y="808292"/>
                </a:cubicBezTo>
                <a:close/>
              </a:path>
            </a:pathLst>
          </a:custGeom>
          <a:solidFill>
            <a:schemeClr val="accent1"/>
          </a:solidFill>
          <a:ln w="9525" cap="flat">
            <a:noFill/>
            <a:prstDash val="solid"/>
            <a:miter/>
          </a:ln>
        </p:spPr>
        <p:txBody>
          <a:bodyPr rtlCol="0" anchor="ctr"/>
          <a:lstStyle/>
          <a:p>
            <a:endParaRPr lang="fr-FR"/>
          </a:p>
        </p:txBody>
      </p:sp>
      <p:sp>
        <p:nvSpPr>
          <p:cNvPr id="4" name="Espace réservé du texte 3">
            <a:extLst>
              <a:ext uri="{FF2B5EF4-FFF2-40B4-BE49-F238E27FC236}">
                <a16:creationId xmlns:a16="http://schemas.microsoft.com/office/drawing/2014/main" id="{255CEF3F-695D-0507-BF5B-750DA5FE3B26}"/>
              </a:ext>
            </a:extLst>
          </p:cNvPr>
          <p:cNvSpPr>
            <a:spLocks noGrp="1"/>
          </p:cNvSpPr>
          <p:nvPr>
            <p:ph type="body" sz="quarter" idx="19"/>
          </p:nvPr>
        </p:nvSpPr>
        <p:spPr/>
        <p:txBody>
          <a:bodyPr/>
          <a:lstStyle/>
          <a:p>
            <a:r>
              <a:rPr lang="fr-FR" dirty="0"/>
              <a:t>Votre société</a:t>
            </a:r>
          </a:p>
        </p:txBody>
      </p:sp>
      <p:pic>
        <p:nvPicPr>
          <p:cNvPr id="7" name="Image 6">
            <a:extLst>
              <a:ext uri="{FF2B5EF4-FFF2-40B4-BE49-F238E27FC236}">
                <a16:creationId xmlns:a16="http://schemas.microsoft.com/office/drawing/2014/main" id="{E7B49018-10D3-F01E-4F4B-2E8836B7A123}"/>
              </a:ext>
            </a:extLst>
          </p:cNvPr>
          <p:cNvPicPr>
            <a:picLocks noChangeAspect="1"/>
          </p:cNvPicPr>
          <p:nvPr/>
        </p:nvPicPr>
        <p:blipFill>
          <a:blip r:embed="rId2"/>
          <a:stretch>
            <a:fillRect/>
          </a:stretch>
        </p:blipFill>
        <p:spPr>
          <a:xfrm>
            <a:off x="972924" y="2448899"/>
            <a:ext cx="10269964" cy="4187069"/>
          </a:xfrm>
          <a:prstGeom prst="rect">
            <a:avLst/>
          </a:prstGeom>
          <a:ln>
            <a:noFill/>
          </a:ln>
          <a:effectLst>
            <a:outerShdw blurRad="292100" dist="139700" dir="2700000" algn="tl" rotWithShape="0">
              <a:srgbClr val="333333">
                <a:alpha val="65000"/>
              </a:srgbClr>
            </a:outerShdw>
          </a:effectLst>
        </p:spPr>
      </p:pic>
      <p:sp>
        <p:nvSpPr>
          <p:cNvPr id="8" name="Rectangle : coins arrondis 7">
            <a:extLst>
              <a:ext uri="{FF2B5EF4-FFF2-40B4-BE49-F238E27FC236}">
                <a16:creationId xmlns:a16="http://schemas.microsoft.com/office/drawing/2014/main" id="{F00F2734-9827-5342-2B12-D2319A898786}"/>
              </a:ext>
            </a:extLst>
          </p:cNvPr>
          <p:cNvSpPr/>
          <p:nvPr/>
        </p:nvSpPr>
        <p:spPr>
          <a:xfrm>
            <a:off x="4136484" y="3069518"/>
            <a:ext cx="756027" cy="32884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 forme 9">
            <a:extLst>
              <a:ext uri="{FF2B5EF4-FFF2-40B4-BE49-F238E27FC236}">
                <a16:creationId xmlns:a16="http://schemas.microsoft.com/office/drawing/2014/main" id="{1776F379-FB38-1571-0B78-EEDF5C005D28}"/>
              </a:ext>
            </a:extLst>
          </p:cNvPr>
          <p:cNvSpPr/>
          <p:nvPr/>
        </p:nvSpPr>
        <p:spPr>
          <a:xfrm>
            <a:off x="-395910" y="-412608"/>
            <a:ext cx="1824784" cy="2171417"/>
          </a:xfrm>
          <a:custGeom>
            <a:avLst/>
            <a:gdLst>
              <a:gd name="connsiteX0" fmla="*/ 1236726 w 1263015"/>
              <a:gd name="connsiteY0" fmla="*/ 1048512 h 1539811"/>
              <a:gd name="connsiteX1" fmla="*/ 1235202 w 1263015"/>
              <a:gd name="connsiteY1" fmla="*/ 1048703 h 1539811"/>
              <a:gd name="connsiteX2" fmla="*/ 1234916 w 1263015"/>
              <a:gd name="connsiteY2" fmla="*/ 1045655 h 1539811"/>
              <a:gd name="connsiteX3" fmla="*/ 1233392 w 1263015"/>
              <a:gd name="connsiteY3" fmla="*/ 1045845 h 1539811"/>
              <a:gd name="connsiteX4" fmla="*/ 1229392 w 1263015"/>
              <a:gd name="connsiteY4" fmla="*/ 1036892 h 1539811"/>
              <a:gd name="connsiteX5" fmla="*/ 1227868 w 1263015"/>
              <a:gd name="connsiteY5" fmla="*/ 1037082 h 1539811"/>
              <a:gd name="connsiteX6" fmla="*/ 1227392 w 1263015"/>
              <a:gd name="connsiteY6" fmla="*/ 1032415 h 1539811"/>
              <a:gd name="connsiteX7" fmla="*/ 1225868 w 1263015"/>
              <a:gd name="connsiteY7" fmla="*/ 1032605 h 1539811"/>
              <a:gd name="connsiteX8" fmla="*/ 1225582 w 1263015"/>
              <a:gd name="connsiteY8" fmla="*/ 1029557 h 1539811"/>
              <a:gd name="connsiteX9" fmla="*/ 1224058 w 1263015"/>
              <a:gd name="connsiteY9" fmla="*/ 1029748 h 1539811"/>
              <a:gd name="connsiteX10" fmla="*/ 1221391 w 1263015"/>
              <a:gd name="connsiteY10" fmla="*/ 1019080 h 1539811"/>
              <a:gd name="connsiteX11" fmla="*/ 1219867 w 1263015"/>
              <a:gd name="connsiteY11" fmla="*/ 1019270 h 1539811"/>
              <a:gd name="connsiteX12" fmla="*/ 1219581 w 1263015"/>
              <a:gd name="connsiteY12" fmla="*/ 1016222 h 1539811"/>
              <a:gd name="connsiteX13" fmla="*/ 1218057 w 1263015"/>
              <a:gd name="connsiteY13" fmla="*/ 1016413 h 1539811"/>
              <a:gd name="connsiteX14" fmla="*/ 1215866 w 1263015"/>
              <a:gd name="connsiteY14" fmla="*/ 1010412 h 1539811"/>
              <a:gd name="connsiteX15" fmla="*/ 1211104 w 1263015"/>
              <a:gd name="connsiteY15" fmla="*/ 1009364 h 1539811"/>
              <a:gd name="connsiteX16" fmla="*/ 1206627 w 1263015"/>
              <a:gd name="connsiteY16" fmla="*/ 995839 h 1539811"/>
              <a:gd name="connsiteX17" fmla="*/ 1201674 w 1263015"/>
              <a:gd name="connsiteY17" fmla="*/ 993267 h 1539811"/>
              <a:gd name="connsiteX18" fmla="*/ 1194530 w 1263015"/>
              <a:gd name="connsiteY18" fmla="*/ 984695 h 1539811"/>
              <a:gd name="connsiteX19" fmla="*/ 1192054 w 1263015"/>
              <a:gd name="connsiteY19" fmla="*/ 975646 h 1539811"/>
              <a:gd name="connsiteX20" fmla="*/ 1190530 w 1263015"/>
              <a:gd name="connsiteY20" fmla="*/ 975836 h 1539811"/>
              <a:gd name="connsiteX21" fmla="*/ 1189101 w 1263015"/>
              <a:gd name="connsiteY21" fmla="*/ 961930 h 1539811"/>
              <a:gd name="connsiteX22" fmla="*/ 1185863 w 1263015"/>
              <a:gd name="connsiteY22" fmla="*/ 960692 h 1539811"/>
              <a:gd name="connsiteX23" fmla="*/ 1185386 w 1263015"/>
              <a:gd name="connsiteY23" fmla="*/ 956024 h 1539811"/>
              <a:gd name="connsiteX24" fmla="*/ 1183862 w 1263015"/>
              <a:gd name="connsiteY24" fmla="*/ 956215 h 1539811"/>
              <a:gd name="connsiteX25" fmla="*/ 1183386 w 1263015"/>
              <a:gd name="connsiteY25" fmla="*/ 951548 h 1539811"/>
              <a:gd name="connsiteX26" fmla="*/ 1181862 w 1263015"/>
              <a:gd name="connsiteY26" fmla="*/ 951738 h 1539811"/>
              <a:gd name="connsiteX27" fmla="*/ 1178433 w 1263015"/>
              <a:gd name="connsiteY27" fmla="*/ 933450 h 1539811"/>
              <a:gd name="connsiteX28" fmla="*/ 1173766 w 1263015"/>
              <a:gd name="connsiteY28" fmla="*/ 933926 h 1539811"/>
              <a:gd name="connsiteX29" fmla="*/ 1173575 w 1263015"/>
              <a:gd name="connsiteY29" fmla="*/ 932402 h 1539811"/>
              <a:gd name="connsiteX30" fmla="*/ 1172051 w 1263015"/>
              <a:gd name="connsiteY30" fmla="*/ 932593 h 1539811"/>
              <a:gd name="connsiteX31" fmla="*/ 1171099 w 1263015"/>
              <a:gd name="connsiteY31" fmla="*/ 923354 h 1539811"/>
              <a:gd name="connsiteX32" fmla="*/ 1167860 w 1263015"/>
              <a:gd name="connsiteY32" fmla="*/ 922115 h 1539811"/>
              <a:gd name="connsiteX33" fmla="*/ 1167574 w 1263015"/>
              <a:gd name="connsiteY33" fmla="*/ 919067 h 1539811"/>
              <a:gd name="connsiteX34" fmla="*/ 1164336 w 1263015"/>
              <a:gd name="connsiteY34" fmla="*/ 917829 h 1539811"/>
              <a:gd name="connsiteX35" fmla="*/ 1163384 w 1263015"/>
              <a:gd name="connsiteY35" fmla="*/ 908590 h 1539811"/>
              <a:gd name="connsiteX36" fmla="*/ 1160145 w 1263015"/>
              <a:gd name="connsiteY36" fmla="*/ 907352 h 1539811"/>
              <a:gd name="connsiteX37" fmla="*/ 1159859 w 1263015"/>
              <a:gd name="connsiteY37" fmla="*/ 904304 h 1539811"/>
              <a:gd name="connsiteX38" fmla="*/ 1156430 w 1263015"/>
              <a:gd name="connsiteY38" fmla="*/ 901541 h 1539811"/>
              <a:gd name="connsiteX39" fmla="*/ 1151668 w 1263015"/>
              <a:gd name="connsiteY39" fmla="*/ 900494 h 1539811"/>
              <a:gd name="connsiteX40" fmla="*/ 1150525 w 1263015"/>
              <a:gd name="connsiteY40" fmla="*/ 889730 h 1539811"/>
              <a:gd name="connsiteX41" fmla="*/ 1149001 w 1263015"/>
              <a:gd name="connsiteY41" fmla="*/ 889921 h 1539811"/>
              <a:gd name="connsiteX42" fmla="*/ 1148524 w 1263015"/>
              <a:gd name="connsiteY42" fmla="*/ 885254 h 1539811"/>
              <a:gd name="connsiteX43" fmla="*/ 1147001 w 1263015"/>
              <a:gd name="connsiteY43" fmla="*/ 885444 h 1539811"/>
              <a:gd name="connsiteX44" fmla="*/ 1144524 w 1263015"/>
              <a:gd name="connsiteY44" fmla="*/ 876395 h 1539811"/>
              <a:gd name="connsiteX45" fmla="*/ 1141286 w 1263015"/>
              <a:gd name="connsiteY45" fmla="*/ 875157 h 1539811"/>
              <a:gd name="connsiteX46" fmla="*/ 1141000 w 1263015"/>
              <a:gd name="connsiteY46" fmla="*/ 872109 h 1539811"/>
              <a:gd name="connsiteX47" fmla="*/ 1139476 w 1263015"/>
              <a:gd name="connsiteY47" fmla="*/ 872300 h 1539811"/>
              <a:gd name="connsiteX48" fmla="*/ 1140428 w 1263015"/>
              <a:gd name="connsiteY48" fmla="*/ 866013 h 1539811"/>
              <a:gd name="connsiteX49" fmla="*/ 1137190 w 1263015"/>
              <a:gd name="connsiteY49" fmla="*/ 864775 h 1539811"/>
              <a:gd name="connsiteX50" fmla="*/ 1136904 w 1263015"/>
              <a:gd name="connsiteY50" fmla="*/ 861727 h 1539811"/>
              <a:gd name="connsiteX51" fmla="*/ 1126903 w 1263015"/>
              <a:gd name="connsiteY51" fmla="*/ 854964 h 1539811"/>
              <a:gd name="connsiteX52" fmla="*/ 1126617 w 1263015"/>
              <a:gd name="connsiteY52" fmla="*/ 851916 h 1539811"/>
              <a:gd name="connsiteX53" fmla="*/ 1123188 w 1263015"/>
              <a:gd name="connsiteY53" fmla="*/ 849154 h 1539811"/>
              <a:gd name="connsiteX54" fmla="*/ 1120140 w 1263015"/>
              <a:gd name="connsiteY54" fmla="*/ 849440 h 1539811"/>
              <a:gd name="connsiteX55" fmla="*/ 1118140 w 1263015"/>
              <a:gd name="connsiteY55" fmla="*/ 844963 h 1539811"/>
              <a:gd name="connsiteX56" fmla="*/ 1113187 w 1263015"/>
              <a:gd name="connsiteY56" fmla="*/ 842391 h 1539811"/>
              <a:gd name="connsiteX57" fmla="*/ 1112044 w 1263015"/>
              <a:gd name="connsiteY57" fmla="*/ 831628 h 1539811"/>
              <a:gd name="connsiteX58" fmla="*/ 1103376 w 1263015"/>
              <a:gd name="connsiteY58" fmla="*/ 807625 h 1539811"/>
              <a:gd name="connsiteX59" fmla="*/ 1106424 w 1263015"/>
              <a:gd name="connsiteY59" fmla="*/ 807339 h 1539811"/>
              <a:gd name="connsiteX60" fmla="*/ 1102995 w 1263015"/>
              <a:gd name="connsiteY60" fmla="*/ 804577 h 1539811"/>
              <a:gd name="connsiteX61" fmla="*/ 1101852 w 1263015"/>
              <a:gd name="connsiteY61" fmla="*/ 793813 h 1539811"/>
              <a:gd name="connsiteX62" fmla="*/ 1103376 w 1263015"/>
              <a:gd name="connsiteY62" fmla="*/ 793623 h 1539811"/>
              <a:gd name="connsiteX63" fmla="*/ 1102233 w 1263015"/>
              <a:gd name="connsiteY63" fmla="*/ 782860 h 1539811"/>
              <a:gd name="connsiteX64" fmla="*/ 1103757 w 1263015"/>
              <a:gd name="connsiteY64" fmla="*/ 782669 h 1539811"/>
              <a:gd name="connsiteX65" fmla="*/ 1102805 w 1263015"/>
              <a:gd name="connsiteY65" fmla="*/ 773430 h 1539811"/>
              <a:gd name="connsiteX66" fmla="*/ 1104329 w 1263015"/>
              <a:gd name="connsiteY66" fmla="*/ 773240 h 1539811"/>
              <a:gd name="connsiteX67" fmla="*/ 1103662 w 1263015"/>
              <a:gd name="connsiteY67" fmla="*/ 767048 h 1539811"/>
              <a:gd name="connsiteX68" fmla="*/ 1105186 w 1263015"/>
              <a:gd name="connsiteY68" fmla="*/ 766858 h 1539811"/>
              <a:gd name="connsiteX69" fmla="*/ 1100995 w 1263015"/>
              <a:gd name="connsiteY69" fmla="*/ 740855 h 1539811"/>
              <a:gd name="connsiteX70" fmla="*/ 1099471 w 1263015"/>
              <a:gd name="connsiteY70" fmla="*/ 741045 h 1539811"/>
              <a:gd name="connsiteX71" fmla="*/ 1099185 w 1263015"/>
              <a:gd name="connsiteY71" fmla="*/ 737997 h 1539811"/>
              <a:gd name="connsiteX72" fmla="*/ 1095947 w 1263015"/>
              <a:gd name="connsiteY72" fmla="*/ 736759 h 1539811"/>
              <a:gd name="connsiteX73" fmla="*/ 1100519 w 1263015"/>
              <a:gd name="connsiteY73" fmla="*/ 720757 h 1539811"/>
              <a:gd name="connsiteX74" fmla="*/ 1100233 w 1263015"/>
              <a:gd name="connsiteY74" fmla="*/ 717709 h 1539811"/>
              <a:gd name="connsiteX75" fmla="*/ 1101757 w 1263015"/>
              <a:gd name="connsiteY75" fmla="*/ 717518 h 1539811"/>
              <a:gd name="connsiteX76" fmla="*/ 1099756 w 1263015"/>
              <a:gd name="connsiteY76" fmla="*/ 713042 h 1539811"/>
              <a:gd name="connsiteX77" fmla="*/ 1098042 w 1263015"/>
              <a:gd name="connsiteY77" fmla="*/ 696087 h 1539811"/>
              <a:gd name="connsiteX78" fmla="*/ 1087564 w 1263015"/>
              <a:gd name="connsiteY78" fmla="*/ 684752 h 1539811"/>
              <a:gd name="connsiteX79" fmla="*/ 1087279 w 1263015"/>
              <a:gd name="connsiteY79" fmla="*/ 681704 h 1539811"/>
              <a:gd name="connsiteX80" fmla="*/ 1085755 w 1263015"/>
              <a:gd name="connsiteY80" fmla="*/ 681895 h 1539811"/>
              <a:gd name="connsiteX81" fmla="*/ 1080516 w 1263015"/>
              <a:gd name="connsiteY81" fmla="*/ 676180 h 1539811"/>
              <a:gd name="connsiteX82" fmla="*/ 1085088 w 1263015"/>
              <a:gd name="connsiteY82" fmla="*/ 660178 h 1539811"/>
              <a:gd name="connsiteX83" fmla="*/ 1084326 w 1263015"/>
              <a:gd name="connsiteY83" fmla="*/ 652463 h 1539811"/>
              <a:gd name="connsiteX84" fmla="*/ 1085850 w 1263015"/>
              <a:gd name="connsiteY84" fmla="*/ 652272 h 1539811"/>
              <a:gd name="connsiteX85" fmla="*/ 1085564 w 1263015"/>
              <a:gd name="connsiteY85" fmla="*/ 649224 h 1539811"/>
              <a:gd name="connsiteX86" fmla="*/ 1087088 w 1263015"/>
              <a:gd name="connsiteY86" fmla="*/ 649034 h 1539811"/>
              <a:gd name="connsiteX87" fmla="*/ 1083659 w 1263015"/>
              <a:gd name="connsiteY87" fmla="*/ 630746 h 1539811"/>
              <a:gd name="connsiteX88" fmla="*/ 1085183 w 1263015"/>
              <a:gd name="connsiteY88" fmla="*/ 630555 h 1539811"/>
              <a:gd name="connsiteX89" fmla="*/ 1084707 w 1263015"/>
              <a:gd name="connsiteY89" fmla="*/ 625888 h 1539811"/>
              <a:gd name="connsiteX90" fmla="*/ 1086231 w 1263015"/>
              <a:gd name="connsiteY90" fmla="*/ 625697 h 1539811"/>
              <a:gd name="connsiteX91" fmla="*/ 1085945 w 1263015"/>
              <a:gd name="connsiteY91" fmla="*/ 622649 h 1539811"/>
              <a:gd name="connsiteX92" fmla="*/ 1087469 w 1263015"/>
              <a:gd name="connsiteY92" fmla="*/ 622459 h 1539811"/>
              <a:gd name="connsiteX93" fmla="*/ 1086231 w 1263015"/>
              <a:gd name="connsiteY93" fmla="*/ 610172 h 1539811"/>
              <a:gd name="connsiteX94" fmla="*/ 1091946 w 1263015"/>
              <a:gd name="connsiteY94" fmla="*/ 604933 h 1539811"/>
              <a:gd name="connsiteX95" fmla="*/ 1091946 w 1263015"/>
              <a:gd name="connsiteY95" fmla="*/ 589407 h 1539811"/>
              <a:gd name="connsiteX96" fmla="*/ 1090422 w 1263015"/>
              <a:gd name="connsiteY96" fmla="*/ 589598 h 1539811"/>
              <a:gd name="connsiteX97" fmla="*/ 1089279 w 1263015"/>
              <a:gd name="connsiteY97" fmla="*/ 578834 h 1539811"/>
              <a:gd name="connsiteX98" fmla="*/ 1086040 w 1263015"/>
              <a:gd name="connsiteY98" fmla="*/ 577596 h 1539811"/>
              <a:gd name="connsiteX99" fmla="*/ 1085564 w 1263015"/>
              <a:gd name="connsiteY99" fmla="*/ 572929 h 1539811"/>
              <a:gd name="connsiteX100" fmla="*/ 1084040 w 1263015"/>
              <a:gd name="connsiteY100" fmla="*/ 573119 h 1539811"/>
              <a:gd name="connsiteX101" fmla="*/ 1083755 w 1263015"/>
              <a:gd name="connsiteY101" fmla="*/ 570071 h 1539811"/>
              <a:gd name="connsiteX102" fmla="*/ 1082231 w 1263015"/>
              <a:gd name="connsiteY102" fmla="*/ 570262 h 1539811"/>
              <a:gd name="connsiteX103" fmla="*/ 1081945 w 1263015"/>
              <a:gd name="connsiteY103" fmla="*/ 567214 h 1539811"/>
              <a:gd name="connsiteX104" fmla="*/ 1078706 w 1263015"/>
              <a:gd name="connsiteY104" fmla="*/ 565976 h 1539811"/>
              <a:gd name="connsiteX105" fmla="*/ 1079278 w 1263015"/>
              <a:gd name="connsiteY105" fmla="*/ 556546 h 1539811"/>
              <a:gd name="connsiteX106" fmla="*/ 1077754 w 1263015"/>
              <a:gd name="connsiteY106" fmla="*/ 556736 h 1539811"/>
              <a:gd name="connsiteX107" fmla="*/ 1075087 w 1263015"/>
              <a:gd name="connsiteY107" fmla="*/ 546068 h 1539811"/>
              <a:gd name="connsiteX108" fmla="*/ 1077563 w 1263015"/>
              <a:gd name="connsiteY108" fmla="*/ 539591 h 1539811"/>
              <a:gd name="connsiteX109" fmla="*/ 1080516 w 1263015"/>
              <a:gd name="connsiteY109" fmla="*/ 537782 h 1539811"/>
              <a:gd name="connsiteX110" fmla="*/ 1080230 w 1263015"/>
              <a:gd name="connsiteY110" fmla="*/ 534734 h 1539811"/>
              <a:gd name="connsiteX111" fmla="*/ 1081754 w 1263015"/>
              <a:gd name="connsiteY111" fmla="*/ 534543 h 1539811"/>
              <a:gd name="connsiteX112" fmla="*/ 1081469 w 1263015"/>
              <a:gd name="connsiteY112" fmla="*/ 531495 h 1539811"/>
              <a:gd name="connsiteX113" fmla="*/ 1084421 w 1263015"/>
              <a:gd name="connsiteY113" fmla="*/ 529685 h 1539811"/>
              <a:gd name="connsiteX114" fmla="*/ 1084136 w 1263015"/>
              <a:gd name="connsiteY114" fmla="*/ 526637 h 1539811"/>
              <a:gd name="connsiteX115" fmla="*/ 1084517 w 1263015"/>
              <a:gd name="connsiteY115" fmla="*/ 526637 h 1539811"/>
              <a:gd name="connsiteX116" fmla="*/ 928973 w 1263015"/>
              <a:gd name="connsiteY116" fmla="*/ 0 h 1539811"/>
              <a:gd name="connsiteX117" fmla="*/ 478727 w 1263015"/>
              <a:gd name="connsiteY117" fmla="*/ 64294 h 1539811"/>
              <a:gd name="connsiteX118" fmla="*/ 475297 w 1263015"/>
              <a:gd name="connsiteY118" fmla="*/ 65627 h 1539811"/>
              <a:gd name="connsiteX119" fmla="*/ 474821 w 1263015"/>
              <a:gd name="connsiteY119" fmla="*/ 67151 h 1539811"/>
              <a:gd name="connsiteX120" fmla="*/ 470345 w 1263015"/>
              <a:gd name="connsiteY120" fmla="*/ 65818 h 1539811"/>
              <a:gd name="connsiteX121" fmla="*/ 467963 w 1263015"/>
              <a:gd name="connsiteY121" fmla="*/ 68294 h 1539811"/>
              <a:gd name="connsiteX122" fmla="*/ 465011 w 1263015"/>
              <a:gd name="connsiteY122" fmla="*/ 67437 h 1539811"/>
              <a:gd name="connsiteX123" fmla="*/ 464534 w 1263015"/>
              <a:gd name="connsiteY123" fmla="*/ 68961 h 1539811"/>
              <a:gd name="connsiteX124" fmla="*/ 458724 w 1263015"/>
              <a:gd name="connsiteY124" fmla="*/ 67247 h 1539811"/>
              <a:gd name="connsiteX125" fmla="*/ 456914 w 1263015"/>
              <a:gd name="connsiteY125" fmla="*/ 67532 h 1539811"/>
              <a:gd name="connsiteX126" fmla="*/ 456724 w 1263015"/>
              <a:gd name="connsiteY126" fmla="*/ 68294 h 1539811"/>
              <a:gd name="connsiteX127" fmla="*/ 455200 w 1263015"/>
              <a:gd name="connsiteY127" fmla="*/ 67818 h 1539811"/>
              <a:gd name="connsiteX128" fmla="*/ 453580 w 1263015"/>
              <a:gd name="connsiteY128" fmla="*/ 68009 h 1539811"/>
              <a:gd name="connsiteX129" fmla="*/ 453295 w 1263015"/>
              <a:gd name="connsiteY129" fmla="*/ 68866 h 1539811"/>
              <a:gd name="connsiteX130" fmla="*/ 451485 w 1263015"/>
              <a:gd name="connsiteY130" fmla="*/ 68294 h 1539811"/>
              <a:gd name="connsiteX131" fmla="*/ 448437 w 1263015"/>
              <a:gd name="connsiteY131" fmla="*/ 68771 h 1539811"/>
              <a:gd name="connsiteX132" fmla="*/ 448437 w 1263015"/>
              <a:gd name="connsiteY132" fmla="*/ 68961 h 1539811"/>
              <a:gd name="connsiteX133" fmla="*/ 447961 w 1263015"/>
              <a:gd name="connsiteY133" fmla="*/ 68771 h 1539811"/>
              <a:gd name="connsiteX134" fmla="*/ 444341 w 1263015"/>
              <a:gd name="connsiteY134" fmla="*/ 69247 h 1539811"/>
              <a:gd name="connsiteX135" fmla="*/ 443198 w 1263015"/>
              <a:gd name="connsiteY135" fmla="*/ 70485 h 1539811"/>
              <a:gd name="connsiteX136" fmla="*/ 440817 w 1263015"/>
              <a:gd name="connsiteY136" fmla="*/ 69723 h 1539811"/>
              <a:gd name="connsiteX137" fmla="*/ 439103 w 1263015"/>
              <a:gd name="connsiteY137" fmla="*/ 70009 h 1539811"/>
              <a:gd name="connsiteX138" fmla="*/ 430244 w 1263015"/>
              <a:gd name="connsiteY138" fmla="*/ 76200 h 1539811"/>
              <a:gd name="connsiteX139" fmla="*/ 427292 w 1263015"/>
              <a:gd name="connsiteY139" fmla="*/ 75343 h 1539811"/>
              <a:gd name="connsiteX140" fmla="*/ 426434 w 1263015"/>
              <a:gd name="connsiteY140" fmla="*/ 78296 h 1539811"/>
              <a:gd name="connsiteX141" fmla="*/ 414623 w 1263015"/>
              <a:gd name="connsiteY141" fmla="*/ 74676 h 1539811"/>
              <a:gd name="connsiteX142" fmla="*/ 414147 w 1263015"/>
              <a:gd name="connsiteY142" fmla="*/ 76200 h 1539811"/>
              <a:gd name="connsiteX143" fmla="*/ 404813 w 1263015"/>
              <a:gd name="connsiteY143" fmla="*/ 74962 h 1539811"/>
              <a:gd name="connsiteX144" fmla="*/ 401955 w 1263015"/>
              <a:gd name="connsiteY144" fmla="*/ 78962 h 1539811"/>
              <a:gd name="connsiteX145" fmla="*/ 400431 w 1263015"/>
              <a:gd name="connsiteY145" fmla="*/ 78486 h 1539811"/>
              <a:gd name="connsiteX146" fmla="*/ 398621 w 1263015"/>
              <a:gd name="connsiteY146" fmla="*/ 84392 h 1539811"/>
              <a:gd name="connsiteX147" fmla="*/ 395192 w 1263015"/>
              <a:gd name="connsiteY147" fmla="*/ 84963 h 1539811"/>
              <a:gd name="connsiteX148" fmla="*/ 393382 w 1263015"/>
              <a:gd name="connsiteY148" fmla="*/ 90869 h 1539811"/>
              <a:gd name="connsiteX149" fmla="*/ 391859 w 1263015"/>
              <a:gd name="connsiteY149" fmla="*/ 90392 h 1539811"/>
              <a:gd name="connsiteX150" fmla="*/ 383191 w 1263015"/>
              <a:gd name="connsiteY150" fmla="*/ 97441 h 1539811"/>
              <a:gd name="connsiteX151" fmla="*/ 375380 w 1263015"/>
              <a:gd name="connsiteY151" fmla="*/ 96679 h 1539811"/>
              <a:gd name="connsiteX152" fmla="*/ 364236 w 1263015"/>
              <a:gd name="connsiteY152" fmla="*/ 101441 h 1539811"/>
              <a:gd name="connsiteX153" fmla="*/ 356045 w 1263015"/>
              <a:gd name="connsiteY153" fmla="*/ 107061 h 1539811"/>
              <a:gd name="connsiteX154" fmla="*/ 353092 w 1263015"/>
              <a:gd name="connsiteY154" fmla="*/ 106204 h 1539811"/>
              <a:gd name="connsiteX155" fmla="*/ 346805 w 1263015"/>
              <a:gd name="connsiteY155" fmla="*/ 110776 h 1539811"/>
              <a:gd name="connsiteX156" fmla="*/ 343853 w 1263015"/>
              <a:gd name="connsiteY156" fmla="*/ 109919 h 1539811"/>
              <a:gd name="connsiteX157" fmla="*/ 341186 w 1263015"/>
              <a:gd name="connsiteY157" fmla="*/ 118777 h 1539811"/>
              <a:gd name="connsiteX158" fmla="*/ 337756 w 1263015"/>
              <a:gd name="connsiteY158" fmla="*/ 119348 h 1539811"/>
              <a:gd name="connsiteX159" fmla="*/ 335756 w 1263015"/>
              <a:gd name="connsiteY159" fmla="*/ 126111 h 1539811"/>
              <a:gd name="connsiteX160" fmla="*/ 302038 w 1263015"/>
              <a:gd name="connsiteY160" fmla="*/ 126111 h 1539811"/>
              <a:gd name="connsiteX161" fmla="*/ 301085 w 1263015"/>
              <a:gd name="connsiteY161" fmla="*/ 124301 h 1539811"/>
              <a:gd name="connsiteX162" fmla="*/ 296418 w 1263015"/>
              <a:gd name="connsiteY162" fmla="*/ 122968 h 1539811"/>
              <a:gd name="connsiteX163" fmla="*/ 296418 w 1263015"/>
              <a:gd name="connsiteY163" fmla="*/ 121444 h 1539811"/>
              <a:gd name="connsiteX164" fmla="*/ 290131 w 1263015"/>
              <a:gd name="connsiteY164" fmla="*/ 120206 h 1539811"/>
              <a:gd name="connsiteX165" fmla="*/ 290131 w 1263015"/>
              <a:gd name="connsiteY165" fmla="*/ 118682 h 1539811"/>
              <a:gd name="connsiteX166" fmla="*/ 287084 w 1263015"/>
              <a:gd name="connsiteY166" fmla="*/ 118777 h 1539811"/>
              <a:gd name="connsiteX167" fmla="*/ 285369 w 1263015"/>
              <a:gd name="connsiteY167" fmla="*/ 115729 h 1539811"/>
              <a:gd name="connsiteX168" fmla="*/ 282321 w 1263015"/>
              <a:gd name="connsiteY168" fmla="*/ 115824 h 1539811"/>
              <a:gd name="connsiteX169" fmla="*/ 282321 w 1263015"/>
              <a:gd name="connsiteY169" fmla="*/ 114300 h 1539811"/>
              <a:gd name="connsiteX170" fmla="*/ 279273 w 1263015"/>
              <a:gd name="connsiteY170" fmla="*/ 114395 h 1539811"/>
              <a:gd name="connsiteX171" fmla="*/ 277559 w 1263015"/>
              <a:gd name="connsiteY171" fmla="*/ 111347 h 1539811"/>
              <a:gd name="connsiteX172" fmla="*/ 271272 w 1263015"/>
              <a:gd name="connsiteY172" fmla="*/ 108490 h 1539811"/>
              <a:gd name="connsiteX173" fmla="*/ 260509 w 1263015"/>
              <a:gd name="connsiteY173" fmla="*/ 110490 h 1539811"/>
              <a:gd name="connsiteX174" fmla="*/ 260509 w 1263015"/>
              <a:gd name="connsiteY174" fmla="*/ 112014 h 1539811"/>
              <a:gd name="connsiteX175" fmla="*/ 251174 w 1263015"/>
              <a:gd name="connsiteY175" fmla="*/ 110871 h 1539811"/>
              <a:gd name="connsiteX176" fmla="*/ 249746 w 1263015"/>
              <a:gd name="connsiteY176" fmla="*/ 114014 h 1539811"/>
              <a:gd name="connsiteX177" fmla="*/ 246697 w 1263015"/>
              <a:gd name="connsiteY177" fmla="*/ 114109 h 1539811"/>
              <a:gd name="connsiteX178" fmla="*/ 246697 w 1263015"/>
              <a:gd name="connsiteY178" fmla="*/ 115634 h 1539811"/>
              <a:gd name="connsiteX179" fmla="*/ 243649 w 1263015"/>
              <a:gd name="connsiteY179" fmla="*/ 115729 h 1539811"/>
              <a:gd name="connsiteX180" fmla="*/ 243649 w 1263015"/>
              <a:gd name="connsiteY180" fmla="*/ 117253 h 1539811"/>
              <a:gd name="connsiteX181" fmla="*/ 238982 w 1263015"/>
              <a:gd name="connsiteY181" fmla="*/ 117443 h 1539811"/>
              <a:gd name="connsiteX182" fmla="*/ 237554 w 1263015"/>
              <a:gd name="connsiteY182" fmla="*/ 120587 h 1539811"/>
              <a:gd name="connsiteX183" fmla="*/ 226695 w 1263015"/>
              <a:gd name="connsiteY183" fmla="*/ 121063 h 1539811"/>
              <a:gd name="connsiteX184" fmla="*/ 226695 w 1263015"/>
              <a:gd name="connsiteY184" fmla="*/ 122587 h 1539811"/>
              <a:gd name="connsiteX185" fmla="*/ 211169 w 1263015"/>
              <a:gd name="connsiteY185" fmla="*/ 121730 h 1539811"/>
              <a:gd name="connsiteX186" fmla="*/ 206312 w 1263015"/>
              <a:gd name="connsiteY186" fmla="*/ 115729 h 1539811"/>
              <a:gd name="connsiteX187" fmla="*/ 193929 w 1263015"/>
              <a:gd name="connsiteY187" fmla="*/ 116300 h 1539811"/>
              <a:gd name="connsiteX188" fmla="*/ 193929 w 1263015"/>
              <a:gd name="connsiteY188" fmla="*/ 114776 h 1539811"/>
              <a:gd name="connsiteX189" fmla="*/ 190881 w 1263015"/>
              <a:gd name="connsiteY189" fmla="*/ 114872 h 1539811"/>
              <a:gd name="connsiteX190" fmla="*/ 190881 w 1263015"/>
              <a:gd name="connsiteY190" fmla="*/ 113348 h 1539811"/>
              <a:gd name="connsiteX191" fmla="*/ 186214 w 1263015"/>
              <a:gd name="connsiteY191" fmla="*/ 113538 h 1539811"/>
              <a:gd name="connsiteX192" fmla="*/ 186214 w 1263015"/>
              <a:gd name="connsiteY192" fmla="*/ 112014 h 1539811"/>
              <a:gd name="connsiteX193" fmla="*/ 167735 w 1263015"/>
              <a:gd name="connsiteY193" fmla="*/ 114395 h 1539811"/>
              <a:gd name="connsiteX194" fmla="*/ 167735 w 1263015"/>
              <a:gd name="connsiteY194" fmla="*/ 112871 h 1539811"/>
              <a:gd name="connsiteX195" fmla="*/ 164687 w 1263015"/>
              <a:gd name="connsiteY195" fmla="*/ 112967 h 1539811"/>
              <a:gd name="connsiteX196" fmla="*/ 164687 w 1263015"/>
              <a:gd name="connsiteY196" fmla="*/ 111443 h 1539811"/>
              <a:gd name="connsiteX197" fmla="*/ 156972 w 1263015"/>
              <a:gd name="connsiteY197" fmla="*/ 111728 h 1539811"/>
              <a:gd name="connsiteX198" fmla="*/ 150495 w 1263015"/>
              <a:gd name="connsiteY198" fmla="*/ 111062 h 1539811"/>
              <a:gd name="connsiteX199" fmla="*/ 130397 w 1263015"/>
              <a:gd name="connsiteY199" fmla="*/ 113919 h 1539811"/>
              <a:gd name="connsiteX200" fmla="*/ 120205 w 1263015"/>
              <a:gd name="connsiteY200" fmla="*/ 122587 h 1539811"/>
              <a:gd name="connsiteX201" fmla="*/ 103156 w 1263015"/>
              <a:gd name="connsiteY201" fmla="*/ 123349 h 1539811"/>
              <a:gd name="connsiteX202" fmla="*/ 98584 w 1263015"/>
              <a:gd name="connsiteY202" fmla="*/ 125063 h 1539811"/>
              <a:gd name="connsiteX203" fmla="*/ 98584 w 1263015"/>
              <a:gd name="connsiteY203" fmla="*/ 123539 h 1539811"/>
              <a:gd name="connsiteX204" fmla="*/ 95536 w 1263015"/>
              <a:gd name="connsiteY204" fmla="*/ 123634 h 1539811"/>
              <a:gd name="connsiteX205" fmla="*/ 89154 w 1263015"/>
              <a:gd name="connsiteY205" fmla="*/ 119825 h 1539811"/>
              <a:gd name="connsiteX206" fmla="*/ 75247 w 1263015"/>
              <a:gd name="connsiteY206" fmla="*/ 121825 h 1539811"/>
              <a:gd name="connsiteX207" fmla="*/ 75247 w 1263015"/>
              <a:gd name="connsiteY207" fmla="*/ 122968 h 1539811"/>
              <a:gd name="connsiteX208" fmla="*/ 74390 w 1263015"/>
              <a:gd name="connsiteY208" fmla="*/ 122968 h 1539811"/>
              <a:gd name="connsiteX209" fmla="*/ 73628 w 1263015"/>
              <a:gd name="connsiteY209" fmla="*/ 121920 h 1539811"/>
              <a:gd name="connsiteX210" fmla="*/ 0 w 1263015"/>
              <a:gd name="connsiteY210" fmla="*/ 132398 h 1539811"/>
              <a:gd name="connsiteX211" fmla="*/ 10573 w 1263015"/>
              <a:gd name="connsiteY211" fmla="*/ 1179290 h 1539811"/>
              <a:gd name="connsiteX212" fmla="*/ 11239 w 1263015"/>
              <a:gd name="connsiteY212" fmla="*/ 1180148 h 1539811"/>
              <a:gd name="connsiteX213" fmla="*/ 10668 w 1263015"/>
              <a:gd name="connsiteY213" fmla="*/ 1183196 h 1539811"/>
              <a:gd name="connsiteX214" fmla="*/ 15812 w 1263015"/>
              <a:gd name="connsiteY214" fmla="*/ 1188911 h 1539811"/>
              <a:gd name="connsiteX215" fmla="*/ 15240 w 1263015"/>
              <a:gd name="connsiteY215" fmla="*/ 1191959 h 1539811"/>
              <a:gd name="connsiteX216" fmla="*/ 24384 w 1263015"/>
              <a:gd name="connsiteY216" fmla="*/ 1193768 h 1539811"/>
              <a:gd name="connsiteX217" fmla="*/ 25337 w 1263015"/>
              <a:gd name="connsiteY217" fmla="*/ 1197102 h 1539811"/>
              <a:gd name="connsiteX218" fmla="*/ 32290 w 1263015"/>
              <a:gd name="connsiteY218" fmla="*/ 1198436 h 1539811"/>
              <a:gd name="connsiteX219" fmla="*/ 35719 w 1263015"/>
              <a:gd name="connsiteY219" fmla="*/ 1231964 h 1539811"/>
              <a:gd name="connsiteX220" fmla="*/ 34004 w 1263015"/>
              <a:gd name="connsiteY220" fmla="*/ 1233107 h 1539811"/>
              <a:gd name="connsiteX221" fmla="*/ 33147 w 1263015"/>
              <a:gd name="connsiteY221" fmla="*/ 1237964 h 1539811"/>
              <a:gd name="connsiteX222" fmla="*/ 31623 w 1263015"/>
              <a:gd name="connsiteY222" fmla="*/ 1238155 h 1539811"/>
              <a:gd name="connsiteX223" fmla="*/ 30956 w 1263015"/>
              <a:gd name="connsiteY223" fmla="*/ 1244537 h 1539811"/>
              <a:gd name="connsiteX224" fmla="*/ 29432 w 1263015"/>
              <a:gd name="connsiteY224" fmla="*/ 1244727 h 1539811"/>
              <a:gd name="connsiteX225" fmla="*/ 29909 w 1263015"/>
              <a:gd name="connsiteY225" fmla="*/ 1247775 h 1539811"/>
              <a:gd name="connsiteX226" fmla="*/ 27051 w 1263015"/>
              <a:gd name="connsiteY226" fmla="*/ 1249775 h 1539811"/>
              <a:gd name="connsiteX227" fmla="*/ 27527 w 1263015"/>
              <a:gd name="connsiteY227" fmla="*/ 1252823 h 1539811"/>
              <a:gd name="connsiteX228" fmla="*/ 26003 w 1263015"/>
              <a:gd name="connsiteY228" fmla="*/ 1253014 h 1539811"/>
              <a:gd name="connsiteX229" fmla="*/ 26479 w 1263015"/>
              <a:gd name="connsiteY229" fmla="*/ 1256062 h 1539811"/>
              <a:gd name="connsiteX230" fmla="*/ 23622 w 1263015"/>
              <a:gd name="connsiteY230" fmla="*/ 1258062 h 1539811"/>
              <a:gd name="connsiteX231" fmla="*/ 21431 w 1263015"/>
              <a:gd name="connsiteY231" fmla="*/ 1264634 h 1539811"/>
              <a:gd name="connsiteX232" fmla="*/ 24479 w 1263015"/>
              <a:gd name="connsiteY232" fmla="*/ 1275112 h 1539811"/>
              <a:gd name="connsiteX233" fmla="*/ 26003 w 1263015"/>
              <a:gd name="connsiteY233" fmla="*/ 1274921 h 1539811"/>
              <a:gd name="connsiteX234" fmla="*/ 25813 w 1263015"/>
              <a:gd name="connsiteY234" fmla="*/ 1284351 h 1539811"/>
              <a:gd name="connsiteX235" fmla="*/ 29146 w 1263015"/>
              <a:gd name="connsiteY235" fmla="*/ 1285399 h 1539811"/>
              <a:gd name="connsiteX236" fmla="*/ 29623 w 1263015"/>
              <a:gd name="connsiteY236" fmla="*/ 1288447 h 1539811"/>
              <a:gd name="connsiteX237" fmla="*/ 31147 w 1263015"/>
              <a:gd name="connsiteY237" fmla="*/ 1288256 h 1539811"/>
              <a:gd name="connsiteX238" fmla="*/ 31623 w 1263015"/>
              <a:gd name="connsiteY238" fmla="*/ 1291304 h 1539811"/>
              <a:gd name="connsiteX239" fmla="*/ 33147 w 1263015"/>
              <a:gd name="connsiteY239" fmla="*/ 1291114 h 1539811"/>
              <a:gd name="connsiteX240" fmla="*/ 33814 w 1263015"/>
              <a:gd name="connsiteY240" fmla="*/ 1295686 h 1539811"/>
              <a:gd name="connsiteX241" fmla="*/ 37147 w 1263015"/>
              <a:gd name="connsiteY241" fmla="*/ 1296734 h 1539811"/>
              <a:gd name="connsiteX242" fmla="*/ 38671 w 1263015"/>
              <a:gd name="connsiteY242" fmla="*/ 1307497 h 1539811"/>
              <a:gd name="connsiteX243" fmla="*/ 40196 w 1263015"/>
              <a:gd name="connsiteY243" fmla="*/ 1307306 h 1539811"/>
              <a:gd name="connsiteX244" fmla="*/ 40862 w 1263015"/>
              <a:gd name="connsiteY244" fmla="*/ 1322832 h 1539811"/>
              <a:gd name="connsiteX245" fmla="*/ 35433 w 1263015"/>
              <a:gd name="connsiteY245" fmla="*/ 1328357 h 1539811"/>
              <a:gd name="connsiteX246" fmla="*/ 37243 w 1263015"/>
              <a:gd name="connsiteY246" fmla="*/ 1340644 h 1539811"/>
              <a:gd name="connsiteX247" fmla="*/ 35719 w 1263015"/>
              <a:gd name="connsiteY247" fmla="*/ 1340834 h 1539811"/>
              <a:gd name="connsiteX248" fmla="*/ 36195 w 1263015"/>
              <a:gd name="connsiteY248" fmla="*/ 1343882 h 1539811"/>
              <a:gd name="connsiteX249" fmla="*/ 34671 w 1263015"/>
              <a:gd name="connsiteY249" fmla="*/ 1344073 h 1539811"/>
              <a:gd name="connsiteX250" fmla="*/ 35338 w 1263015"/>
              <a:gd name="connsiteY250" fmla="*/ 1348645 h 1539811"/>
              <a:gd name="connsiteX251" fmla="*/ 33814 w 1263015"/>
              <a:gd name="connsiteY251" fmla="*/ 1348835 h 1539811"/>
              <a:gd name="connsiteX252" fmla="*/ 38005 w 1263015"/>
              <a:gd name="connsiteY252" fmla="*/ 1367028 h 1539811"/>
              <a:gd name="connsiteX253" fmla="*/ 36481 w 1263015"/>
              <a:gd name="connsiteY253" fmla="*/ 1367218 h 1539811"/>
              <a:gd name="connsiteX254" fmla="*/ 36957 w 1263015"/>
              <a:gd name="connsiteY254" fmla="*/ 1370267 h 1539811"/>
              <a:gd name="connsiteX255" fmla="*/ 35433 w 1263015"/>
              <a:gd name="connsiteY255" fmla="*/ 1370457 h 1539811"/>
              <a:gd name="connsiteX256" fmla="*/ 36576 w 1263015"/>
              <a:gd name="connsiteY256" fmla="*/ 1378077 h 1539811"/>
              <a:gd name="connsiteX257" fmla="*/ 32671 w 1263015"/>
              <a:gd name="connsiteY257" fmla="*/ 1394270 h 1539811"/>
              <a:gd name="connsiteX258" fmla="*/ 38195 w 1263015"/>
              <a:gd name="connsiteY258" fmla="*/ 1399699 h 1539811"/>
              <a:gd name="connsiteX259" fmla="*/ 39719 w 1263015"/>
              <a:gd name="connsiteY259" fmla="*/ 1399508 h 1539811"/>
              <a:gd name="connsiteX260" fmla="*/ 40196 w 1263015"/>
              <a:gd name="connsiteY260" fmla="*/ 1402556 h 1539811"/>
              <a:gd name="connsiteX261" fmla="*/ 51149 w 1263015"/>
              <a:gd name="connsiteY261" fmla="*/ 1413510 h 1539811"/>
              <a:gd name="connsiteX262" fmla="*/ 53626 w 1263015"/>
              <a:gd name="connsiteY262" fmla="*/ 1430369 h 1539811"/>
              <a:gd name="connsiteX263" fmla="*/ 55817 w 1263015"/>
              <a:gd name="connsiteY263" fmla="*/ 1434751 h 1539811"/>
              <a:gd name="connsiteX264" fmla="*/ 54293 w 1263015"/>
              <a:gd name="connsiteY264" fmla="*/ 1434941 h 1539811"/>
              <a:gd name="connsiteX265" fmla="*/ 54769 w 1263015"/>
              <a:gd name="connsiteY265" fmla="*/ 1437989 h 1539811"/>
              <a:gd name="connsiteX266" fmla="*/ 50863 w 1263015"/>
              <a:gd name="connsiteY266" fmla="*/ 1454182 h 1539811"/>
              <a:gd name="connsiteX267" fmla="*/ 54197 w 1263015"/>
              <a:gd name="connsiteY267" fmla="*/ 1455230 h 1539811"/>
              <a:gd name="connsiteX268" fmla="*/ 54673 w 1263015"/>
              <a:gd name="connsiteY268" fmla="*/ 1458278 h 1539811"/>
              <a:gd name="connsiteX269" fmla="*/ 56197 w 1263015"/>
              <a:gd name="connsiteY269" fmla="*/ 1458087 h 1539811"/>
              <a:gd name="connsiteX270" fmla="*/ 56388 w 1263015"/>
              <a:gd name="connsiteY270" fmla="*/ 1458849 h 1539811"/>
              <a:gd name="connsiteX271" fmla="*/ 53245 w 1263015"/>
              <a:gd name="connsiteY271" fmla="*/ 1461707 h 1539811"/>
              <a:gd name="connsiteX272" fmla="*/ 51721 w 1263015"/>
              <a:gd name="connsiteY272" fmla="*/ 1461707 h 1539811"/>
              <a:gd name="connsiteX273" fmla="*/ 48673 w 1263015"/>
              <a:gd name="connsiteY273" fmla="*/ 1466374 h 1539811"/>
              <a:gd name="connsiteX274" fmla="*/ 50197 w 1263015"/>
              <a:gd name="connsiteY274" fmla="*/ 1480280 h 1539811"/>
              <a:gd name="connsiteX275" fmla="*/ 48673 w 1263015"/>
              <a:gd name="connsiteY275" fmla="*/ 1480280 h 1539811"/>
              <a:gd name="connsiteX276" fmla="*/ 48673 w 1263015"/>
              <a:gd name="connsiteY276" fmla="*/ 1492663 h 1539811"/>
              <a:gd name="connsiteX277" fmla="*/ 50197 w 1263015"/>
              <a:gd name="connsiteY277" fmla="*/ 1492663 h 1539811"/>
              <a:gd name="connsiteX278" fmla="*/ 51721 w 1263015"/>
              <a:gd name="connsiteY278" fmla="*/ 1498854 h 1539811"/>
              <a:gd name="connsiteX279" fmla="*/ 47054 w 1263015"/>
              <a:gd name="connsiteY279" fmla="*/ 1500378 h 1539811"/>
              <a:gd name="connsiteX280" fmla="*/ 44005 w 1263015"/>
              <a:gd name="connsiteY280" fmla="*/ 1509713 h 1539811"/>
              <a:gd name="connsiteX281" fmla="*/ 45529 w 1263015"/>
              <a:gd name="connsiteY281" fmla="*/ 1520571 h 1539811"/>
              <a:gd name="connsiteX282" fmla="*/ 44005 w 1263015"/>
              <a:gd name="connsiteY282" fmla="*/ 1520571 h 1539811"/>
              <a:gd name="connsiteX283" fmla="*/ 42481 w 1263015"/>
              <a:gd name="connsiteY283" fmla="*/ 1523714 h 1539811"/>
              <a:gd name="connsiteX284" fmla="*/ 36290 w 1263015"/>
              <a:gd name="connsiteY284" fmla="*/ 1525238 h 1539811"/>
              <a:gd name="connsiteX285" fmla="*/ 36290 w 1263015"/>
              <a:gd name="connsiteY285" fmla="*/ 1529906 h 1539811"/>
              <a:gd name="connsiteX286" fmla="*/ 34766 w 1263015"/>
              <a:gd name="connsiteY286" fmla="*/ 1529906 h 1539811"/>
              <a:gd name="connsiteX287" fmla="*/ 31052 w 1263015"/>
              <a:gd name="connsiteY287" fmla="*/ 1539812 h 1539811"/>
              <a:gd name="connsiteX288" fmla="*/ 60007 w 1263015"/>
              <a:gd name="connsiteY288" fmla="*/ 1530001 h 1539811"/>
              <a:gd name="connsiteX289" fmla="*/ 60198 w 1263015"/>
              <a:gd name="connsiteY289" fmla="*/ 1529715 h 1539811"/>
              <a:gd name="connsiteX290" fmla="*/ 60770 w 1263015"/>
              <a:gd name="connsiteY290" fmla="*/ 1529715 h 1539811"/>
              <a:gd name="connsiteX291" fmla="*/ 64865 w 1263015"/>
              <a:gd name="connsiteY291" fmla="*/ 1528286 h 1539811"/>
              <a:gd name="connsiteX292" fmla="*/ 64865 w 1263015"/>
              <a:gd name="connsiteY292" fmla="*/ 1528096 h 1539811"/>
              <a:gd name="connsiteX293" fmla="*/ 65342 w 1263015"/>
              <a:gd name="connsiteY293" fmla="*/ 1528096 h 1539811"/>
              <a:gd name="connsiteX294" fmla="*/ 70390 w 1263015"/>
              <a:gd name="connsiteY294" fmla="*/ 1526381 h 1539811"/>
              <a:gd name="connsiteX295" fmla="*/ 71056 w 1263015"/>
              <a:gd name="connsiteY295" fmla="*/ 1524953 h 1539811"/>
              <a:gd name="connsiteX296" fmla="*/ 74200 w 1263015"/>
              <a:gd name="connsiteY296" fmla="*/ 1524953 h 1539811"/>
              <a:gd name="connsiteX297" fmla="*/ 81915 w 1263015"/>
              <a:gd name="connsiteY297" fmla="*/ 1515618 h 1539811"/>
              <a:gd name="connsiteX298" fmla="*/ 85058 w 1263015"/>
              <a:gd name="connsiteY298" fmla="*/ 1515618 h 1539811"/>
              <a:gd name="connsiteX299" fmla="*/ 86582 w 1263015"/>
              <a:gd name="connsiteY299" fmla="*/ 1512475 h 1539811"/>
              <a:gd name="connsiteX300" fmla="*/ 100489 w 1263015"/>
              <a:gd name="connsiteY300" fmla="*/ 1512475 h 1539811"/>
              <a:gd name="connsiteX301" fmla="*/ 102013 w 1263015"/>
              <a:gd name="connsiteY301" fmla="*/ 1509332 h 1539811"/>
              <a:gd name="connsiteX302" fmla="*/ 105156 w 1263015"/>
              <a:gd name="connsiteY302" fmla="*/ 1509332 h 1539811"/>
              <a:gd name="connsiteX303" fmla="*/ 105156 w 1263015"/>
              <a:gd name="connsiteY303" fmla="*/ 1507808 h 1539811"/>
              <a:gd name="connsiteX304" fmla="*/ 108299 w 1263015"/>
              <a:gd name="connsiteY304" fmla="*/ 1507808 h 1539811"/>
              <a:gd name="connsiteX305" fmla="*/ 111443 w 1263015"/>
              <a:gd name="connsiteY305" fmla="*/ 1504664 h 1539811"/>
              <a:gd name="connsiteX306" fmla="*/ 114586 w 1263015"/>
              <a:gd name="connsiteY306" fmla="*/ 1504664 h 1539811"/>
              <a:gd name="connsiteX307" fmla="*/ 117729 w 1263015"/>
              <a:gd name="connsiteY307" fmla="*/ 1499997 h 1539811"/>
              <a:gd name="connsiteX308" fmla="*/ 120872 w 1263015"/>
              <a:gd name="connsiteY308" fmla="*/ 1499997 h 1539811"/>
              <a:gd name="connsiteX309" fmla="*/ 122396 w 1263015"/>
              <a:gd name="connsiteY309" fmla="*/ 1496854 h 1539811"/>
              <a:gd name="connsiteX310" fmla="*/ 125539 w 1263015"/>
              <a:gd name="connsiteY310" fmla="*/ 1496854 h 1539811"/>
              <a:gd name="connsiteX311" fmla="*/ 125539 w 1263015"/>
              <a:gd name="connsiteY311" fmla="*/ 1495330 h 1539811"/>
              <a:gd name="connsiteX312" fmla="*/ 144113 w 1263015"/>
              <a:gd name="connsiteY312" fmla="*/ 1495330 h 1539811"/>
              <a:gd name="connsiteX313" fmla="*/ 145637 w 1263015"/>
              <a:gd name="connsiteY313" fmla="*/ 1492187 h 1539811"/>
              <a:gd name="connsiteX314" fmla="*/ 148780 w 1263015"/>
              <a:gd name="connsiteY314" fmla="*/ 1492187 h 1539811"/>
              <a:gd name="connsiteX315" fmla="*/ 150304 w 1263015"/>
              <a:gd name="connsiteY315" fmla="*/ 1489043 h 1539811"/>
              <a:gd name="connsiteX316" fmla="*/ 150304 w 1263015"/>
              <a:gd name="connsiteY316" fmla="*/ 1481328 h 1539811"/>
              <a:gd name="connsiteX317" fmla="*/ 161163 w 1263015"/>
              <a:gd name="connsiteY317" fmla="*/ 1471993 h 1539811"/>
              <a:gd name="connsiteX318" fmla="*/ 165830 w 1263015"/>
              <a:gd name="connsiteY318" fmla="*/ 1471993 h 1539811"/>
              <a:gd name="connsiteX319" fmla="*/ 165830 w 1263015"/>
              <a:gd name="connsiteY319" fmla="*/ 1470470 h 1539811"/>
              <a:gd name="connsiteX320" fmla="*/ 168878 w 1263015"/>
              <a:gd name="connsiteY320" fmla="*/ 1470470 h 1539811"/>
              <a:gd name="connsiteX321" fmla="*/ 168878 w 1263015"/>
              <a:gd name="connsiteY321" fmla="*/ 1468946 h 1539811"/>
              <a:gd name="connsiteX322" fmla="*/ 178213 w 1263015"/>
              <a:gd name="connsiteY322" fmla="*/ 1465802 h 1539811"/>
              <a:gd name="connsiteX323" fmla="*/ 178213 w 1263015"/>
              <a:gd name="connsiteY323" fmla="*/ 1464278 h 1539811"/>
              <a:gd name="connsiteX324" fmla="*/ 182880 w 1263015"/>
              <a:gd name="connsiteY324" fmla="*/ 1464278 h 1539811"/>
              <a:gd name="connsiteX325" fmla="*/ 182880 w 1263015"/>
              <a:gd name="connsiteY325" fmla="*/ 1462754 h 1539811"/>
              <a:gd name="connsiteX326" fmla="*/ 186023 w 1263015"/>
              <a:gd name="connsiteY326" fmla="*/ 1462754 h 1539811"/>
              <a:gd name="connsiteX327" fmla="*/ 186023 w 1263015"/>
              <a:gd name="connsiteY327" fmla="*/ 1461230 h 1539811"/>
              <a:gd name="connsiteX328" fmla="*/ 196882 w 1263015"/>
              <a:gd name="connsiteY328" fmla="*/ 1459706 h 1539811"/>
              <a:gd name="connsiteX329" fmla="*/ 196882 w 1263015"/>
              <a:gd name="connsiteY329" fmla="*/ 1458182 h 1539811"/>
              <a:gd name="connsiteX330" fmla="*/ 200025 w 1263015"/>
              <a:gd name="connsiteY330" fmla="*/ 1458182 h 1539811"/>
              <a:gd name="connsiteX331" fmla="*/ 200025 w 1263015"/>
              <a:gd name="connsiteY331" fmla="*/ 1456658 h 1539811"/>
              <a:gd name="connsiteX332" fmla="*/ 206216 w 1263015"/>
              <a:gd name="connsiteY332" fmla="*/ 1455134 h 1539811"/>
              <a:gd name="connsiteX333" fmla="*/ 207740 w 1263015"/>
              <a:gd name="connsiteY333" fmla="*/ 1450467 h 1539811"/>
              <a:gd name="connsiteX334" fmla="*/ 221647 w 1263015"/>
              <a:gd name="connsiteY334" fmla="*/ 1447324 h 1539811"/>
              <a:gd name="connsiteX335" fmla="*/ 224790 w 1263015"/>
              <a:gd name="connsiteY335" fmla="*/ 1442657 h 1539811"/>
              <a:gd name="connsiteX336" fmla="*/ 234124 w 1263015"/>
              <a:gd name="connsiteY336" fmla="*/ 1436465 h 1539811"/>
              <a:gd name="connsiteX337" fmla="*/ 243459 w 1263015"/>
              <a:gd name="connsiteY337" fmla="*/ 1434941 h 1539811"/>
              <a:gd name="connsiteX338" fmla="*/ 243459 w 1263015"/>
              <a:gd name="connsiteY338" fmla="*/ 1433417 h 1539811"/>
              <a:gd name="connsiteX339" fmla="*/ 257365 w 1263015"/>
              <a:gd name="connsiteY339" fmla="*/ 1433417 h 1539811"/>
              <a:gd name="connsiteX340" fmla="*/ 258889 w 1263015"/>
              <a:gd name="connsiteY340" fmla="*/ 1430274 h 1539811"/>
              <a:gd name="connsiteX341" fmla="*/ 263557 w 1263015"/>
              <a:gd name="connsiteY341" fmla="*/ 1430274 h 1539811"/>
              <a:gd name="connsiteX342" fmla="*/ 263557 w 1263015"/>
              <a:gd name="connsiteY342" fmla="*/ 1428750 h 1539811"/>
              <a:gd name="connsiteX343" fmla="*/ 268224 w 1263015"/>
              <a:gd name="connsiteY343" fmla="*/ 1428750 h 1539811"/>
              <a:gd name="connsiteX344" fmla="*/ 268224 w 1263015"/>
              <a:gd name="connsiteY344" fmla="*/ 1427226 h 1539811"/>
              <a:gd name="connsiteX345" fmla="*/ 286798 w 1263015"/>
              <a:gd name="connsiteY345" fmla="*/ 1425702 h 1539811"/>
              <a:gd name="connsiteX346" fmla="*/ 286798 w 1263015"/>
              <a:gd name="connsiteY346" fmla="*/ 1421035 h 1539811"/>
              <a:gd name="connsiteX347" fmla="*/ 288322 w 1263015"/>
              <a:gd name="connsiteY347" fmla="*/ 1421035 h 1539811"/>
              <a:gd name="connsiteX348" fmla="*/ 288322 w 1263015"/>
              <a:gd name="connsiteY348" fmla="*/ 1419511 h 1539811"/>
              <a:gd name="connsiteX349" fmla="*/ 297656 w 1263015"/>
              <a:gd name="connsiteY349" fmla="*/ 1419511 h 1539811"/>
              <a:gd name="connsiteX350" fmla="*/ 299180 w 1263015"/>
              <a:gd name="connsiteY350" fmla="*/ 1416368 h 1539811"/>
              <a:gd name="connsiteX351" fmla="*/ 302323 w 1263015"/>
              <a:gd name="connsiteY351" fmla="*/ 1416368 h 1539811"/>
              <a:gd name="connsiteX352" fmla="*/ 303847 w 1263015"/>
              <a:gd name="connsiteY352" fmla="*/ 1413224 h 1539811"/>
              <a:gd name="connsiteX353" fmla="*/ 313182 w 1263015"/>
              <a:gd name="connsiteY353" fmla="*/ 1413224 h 1539811"/>
              <a:gd name="connsiteX354" fmla="*/ 314706 w 1263015"/>
              <a:gd name="connsiteY354" fmla="*/ 1410081 h 1539811"/>
              <a:gd name="connsiteX355" fmla="*/ 317849 w 1263015"/>
              <a:gd name="connsiteY355" fmla="*/ 1410081 h 1539811"/>
              <a:gd name="connsiteX356" fmla="*/ 320993 w 1263015"/>
              <a:gd name="connsiteY356" fmla="*/ 1406938 h 1539811"/>
              <a:gd name="connsiteX357" fmla="*/ 322517 w 1263015"/>
              <a:gd name="connsiteY357" fmla="*/ 1402271 h 1539811"/>
              <a:gd name="connsiteX358" fmla="*/ 333375 w 1263015"/>
              <a:gd name="connsiteY358" fmla="*/ 1402271 h 1539811"/>
              <a:gd name="connsiteX359" fmla="*/ 333375 w 1263015"/>
              <a:gd name="connsiteY359" fmla="*/ 1400747 h 1539811"/>
              <a:gd name="connsiteX360" fmla="*/ 338042 w 1263015"/>
              <a:gd name="connsiteY360" fmla="*/ 1400747 h 1539811"/>
              <a:gd name="connsiteX361" fmla="*/ 338042 w 1263015"/>
              <a:gd name="connsiteY361" fmla="*/ 1399223 h 1539811"/>
              <a:gd name="connsiteX362" fmla="*/ 347377 w 1263015"/>
              <a:gd name="connsiteY362" fmla="*/ 1397699 h 1539811"/>
              <a:gd name="connsiteX363" fmla="*/ 348901 w 1263015"/>
              <a:gd name="connsiteY363" fmla="*/ 1394555 h 1539811"/>
              <a:gd name="connsiteX364" fmla="*/ 352044 w 1263015"/>
              <a:gd name="connsiteY364" fmla="*/ 1394555 h 1539811"/>
              <a:gd name="connsiteX365" fmla="*/ 352044 w 1263015"/>
              <a:gd name="connsiteY365" fmla="*/ 1393031 h 1539811"/>
              <a:gd name="connsiteX366" fmla="*/ 358235 w 1263015"/>
              <a:gd name="connsiteY366" fmla="*/ 1394555 h 1539811"/>
              <a:gd name="connsiteX367" fmla="*/ 359759 w 1263015"/>
              <a:gd name="connsiteY367" fmla="*/ 1391412 h 1539811"/>
              <a:gd name="connsiteX368" fmla="*/ 362903 w 1263015"/>
              <a:gd name="connsiteY368" fmla="*/ 1391412 h 1539811"/>
              <a:gd name="connsiteX369" fmla="*/ 370618 w 1263015"/>
              <a:gd name="connsiteY369" fmla="*/ 1382078 h 1539811"/>
              <a:gd name="connsiteX370" fmla="*/ 373666 w 1263015"/>
              <a:gd name="connsiteY370" fmla="*/ 1382078 h 1539811"/>
              <a:gd name="connsiteX371" fmla="*/ 376809 w 1263015"/>
              <a:gd name="connsiteY371" fmla="*/ 1378934 h 1539811"/>
              <a:gd name="connsiteX372" fmla="*/ 376809 w 1263015"/>
              <a:gd name="connsiteY372" fmla="*/ 1375791 h 1539811"/>
              <a:gd name="connsiteX373" fmla="*/ 381476 w 1263015"/>
              <a:gd name="connsiteY373" fmla="*/ 1374267 h 1539811"/>
              <a:gd name="connsiteX374" fmla="*/ 384620 w 1263015"/>
              <a:gd name="connsiteY374" fmla="*/ 1369600 h 1539811"/>
              <a:gd name="connsiteX375" fmla="*/ 395478 w 1263015"/>
              <a:gd name="connsiteY375" fmla="*/ 1369600 h 1539811"/>
              <a:gd name="connsiteX376" fmla="*/ 420243 w 1263015"/>
              <a:gd name="connsiteY376" fmla="*/ 1363409 h 1539811"/>
              <a:gd name="connsiteX377" fmla="*/ 420243 w 1263015"/>
              <a:gd name="connsiteY377" fmla="*/ 1366552 h 1539811"/>
              <a:gd name="connsiteX378" fmla="*/ 423386 w 1263015"/>
              <a:gd name="connsiteY378" fmla="*/ 1363409 h 1539811"/>
              <a:gd name="connsiteX379" fmla="*/ 434245 w 1263015"/>
              <a:gd name="connsiteY379" fmla="*/ 1363409 h 1539811"/>
              <a:gd name="connsiteX380" fmla="*/ 434245 w 1263015"/>
              <a:gd name="connsiteY380" fmla="*/ 1364933 h 1539811"/>
              <a:gd name="connsiteX381" fmla="*/ 445103 w 1263015"/>
              <a:gd name="connsiteY381" fmla="*/ 1364933 h 1539811"/>
              <a:gd name="connsiteX382" fmla="*/ 445103 w 1263015"/>
              <a:gd name="connsiteY382" fmla="*/ 1366457 h 1539811"/>
              <a:gd name="connsiteX383" fmla="*/ 454438 w 1263015"/>
              <a:gd name="connsiteY383" fmla="*/ 1366457 h 1539811"/>
              <a:gd name="connsiteX384" fmla="*/ 454438 w 1263015"/>
              <a:gd name="connsiteY384" fmla="*/ 1367981 h 1539811"/>
              <a:gd name="connsiteX385" fmla="*/ 460629 w 1263015"/>
              <a:gd name="connsiteY385" fmla="*/ 1367981 h 1539811"/>
              <a:gd name="connsiteX386" fmla="*/ 460629 w 1263015"/>
              <a:gd name="connsiteY386" fmla="*/ 1369505 h 1539811"/>
              <a:gd name="connsiteX387" fmla="*/ 486918 w 1263015"/>
              <a:gd name="connsiteY387" fmla="*/ 1367981 h 1539811"/>
              <a:gd name="connsiteX388" fmla="*/ 486918 w 1263015"/>
              <a:gd name="connsiteY388" fmla="*/ 1366457 h 1539811"/>
              <a:gd name="connsiteX389" fmla="*/ 490061 w 1263015"/>
              <a:gd name="connsiteY389" fmla="*/ 1366457 h 1539811"/>
              <a:gd name="connsiteX390" fmla="*/ 491585 w 1263015"/>
              <a:gd name="connsiteY390" fmla="*/ 1363313 h 1539811"/>
              <a:gd name="connsiteX391" fmla="*/ 507111 w 1263015"/>
              <a:gd name="connsiteY391" fmla="*/ 1369505 h 1539811"/>
              <a:gd name="connsiteX392" fmla="*/ 510254 w 1263015"/>
              <a:gd name="connsiteY392" fmla="*/ 1369505 h 1539811"/>
              <a:gd name="connsiteX393" fmla="*/ 510254 w 1263015"/>
              <a:gd name="connsiteY393" fmla="*/ 1371029 h 1539811"/>
              <a:gd name="connsiteX394" fmla="*/ 514921 w 1263015"/>
              <a:gd name="connsiteY394" fmla="*/ 1369505 h 1539811"/>
              <a:gd name="connsiteX395" fmla="*/ 531971 w 1263015"/>
              <a:gd name="connsiteY395" fmla="*/ 1369505 h 1539811"/>
              <a:gd name="connsiteX396" fmla="*/ 544354 w 1263015"/>
              <a:gd name="connsiteY396" fmla="*/ 1360170 h 1539811"/>
              <a:gd name="connsiteX397" fmla="*/ 547497 w 1263015"/>
              <a:gd name="connsiteY397" fmla="*/ 1360170 h 1539811"/>
              <a:gd name="connsiteX398" fmla="*/ 547497 w 1263015"/>
              <a:gd name="connsiteY398" fmla="*/ 1358646 h 1539811"/>
              <a:gd name="connsiteX399" fmla="*/ 553688 w 1263015"/>
              <a:gd name="connsiteY399" fmla="*/ 1353979 h 1539811"/>
              <a:gd name="connsiteX400" fmla="*/ 563118 w 1263015"/>
              <a:gd name="connsiteY400" fmla="*/ 1359313 h 1539811"/>
              <a:gd name="connsiteX401" fmla="*/ 1263015 w 1263015"/>
              <a:gd name="connsiteY401" fmla="*/ 1122426 h 1539811"/>
              <a:gd name="connsiteX402" fmla="*/ 1243203 w 1263015"/>
              <a:gd name="connsiteY402" fmla="*/ 1055275 h 1539811"/>
              <a:gd name="connsiteX403" fmla="*/ 1239393 w 1263015"/>
              <a:gd name="connsiteY403" fmla="*/ 1051655 h 1539811"/>
              <a:gd name="connsiteX404" fmla="*/ 1238917 w 1263015"/>
              <a:gd name="connsiteY404" fmla="*/ 1046988 h 15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1263015" h="1539811">
                <a:moveTo>
                  <a:pt x="1236726" y="1048512"/>
                </a:moveTo>
                <a:cubicBezTo>
                  <a:pt x="1236250" y="1048512"/>
                  <a:pt x="1235678" y="1048607"/>
                  <a:pt x="1235202" y="1048703"/>
                </a:cubicBezTo>
                <a:cubicBezTo>
                  <a:pt x="1235107" y="1047655"/>
                  <a:pt x="1235012" y="1046607"/>
                  <a:pt x="1234916" y="1045655"/>
                </a:cubicBezTo>
                <a:cubicBezTo>
                  <a:pt x="1234440" y="1045655"/>
                  <a:pt x="1233869" y="1045750"/>
                  <a:pt x="1233392" y="1045845"/>
                </a:cubicBezTo>
                <a:cubicBezTo>
                  <a:pt x="1232059" y="1042892"/>
                  <a:pt x="1230725" y="1039940"/>
                  <a:pt x="1229392" y="1036892"/>
                </a:cubicBezTo>
                <a:cubicBezTo>
                  <a:pt x="1228915" y="1036892"/>
                  <a:pt x="1228344" y="1036987"/>
                  <a:pt x="1227868" y="1037082"/>
                </a:cubicBezTo>
                <a:cubicBezTo>
                  <a:pt x="1227677" y="1035558"/>
                  <a:pt x="1227582" y="1034034"/>
                  <a:pt x="1227392" y="1032415"/>
                </a:cubicBezTo>
                <a:cubicBezTo>
                  <a:pt x="1226915" y="1032415"/>
                  <a:pt x="1226344" y="1032510"/>
                  <a:pt x="1225868" y="1032605"/>
                </a:cubicBezTo>
                <a:cubicBezTo>
                  <a:pt x="1225772" y="1031558"/>
                  <a:pt x="1225677" y="1030510"/>
                  <a:pt x="1225582" y="1029557"/>
                </a:cubicBezTo>
                <a:cubicBezTo>
                  <a:pt x="1225106" y="1029557"/>
                  <a:pt x="1224534" y="1029653"/>
                  <a:pt x="1224058" y="1029748"/>
                </a:cubicBezTo>
                <a:cubicBezTo>
                  <a:pt x="1223201" y="1026224"/>
                  <a:pt x="1222343" y="1022699"/>
                  <a:pt x="1221391" y="1019080"/>
                </a:cubicBezTo>
                <a:cubicBezTo>
                  <a:pt x="1220914" y="1019080"/>
                  <a:pt x="1220343" y="1019175"/>
                  <a:pt x="1219867" y="1019270"/>
                </a:cubicBezTo>
                <a:cubicBezTo>
                  <a:pt x="1219772" y="1018223"/>
                  <a:pt x="1219676" y="1017175"/>
                  <a:pt x="1219581" y="1016222"/>
                </a:cubicBezTo>
                <a:cubicBezTo>
                  <a:pt x="1219105" y="1016222"/>
                  <a:pt x="1218533" y="1016318"/>
                  <a:pt x="1218057" y="1016413"/>
                </a:cubicBezTo>
                <a:cubicBezTo>
                  <a:pt x="1216438" y="1014413"/>
                  <a:pt x="1216723" y="1013841"/>
                  <a:pt x="1215866" y="1010412"/>
                </a:cubicBezTo>
                <a:cubicBezTo>
                  <a:pt x="1214247" y="1010031"/>
                  <a:pt x="1212723" y="1009745"/>
                  <a:pt x="1211104" y="1009364"/>
                </a:cubicBezTo>
                <a:cubicBezTo>
                  <a:pt x="1209580" y="1004888"/>
                  <a:pt x="1208151" y="1000315"/>
                  <a:pt x="1206627" y="995839"/>
                </a:cubicBezTo>
                <a:cubicBezTo>
                  <a:pt x="1205008" y="994982"/>
                  <a:pt x="1203293" y="994124"/>
                  <a:pt x="1201674" y="993267"/>
                </a:cubicBezTo>
                <a:cubicBezTo>
                  <a:pt x="1197769" y="988505"/>
                  <a:pt x="1202817" y="986123"/>
                  <a:pt x="1194530" y="984695"/>
                </a:cubicBezTo>
                <a:cubicBezTo>
                  <a:pt x="1193673" y="981647"/>
                  <a:pt x="1192911" y="978599"/>
                  <a:pt x="1192054" y="975646"/>
                </a:cubicBezTo>
                <a:cubicBezTo>
                  <a:pt x="1191578" y="975646"/>
                  <a:pt x="1191006" y="975741"/>
                  <a:pt x="1190530" y="975836"/>
                </a:cubicBezTo>
                <a:cubicBezTo>
                  <a:pt x="1190054" y="971169"/>
                  <a:pt x="1189577" y="966597"/>
                  <a:pt x="1189101" y="961930"/>
                </a:cubicBezTo>
                <a:cubicBezTo>
                  <a:pt x="1188053" y="961549"/>
                  <a:pt x="1186910" y="961073"/>
                  <a:pt x="1185863" y="960692"/>
                </a:cubicBezTo>
                <a:cubicBezTo>
                  <a:pt x="1185672" y="959168"/>
                  <a:pt x="1185577" y="957644"/>
                  <a:pt x="1185386" y="956024"/>
                </a:cubicBezTo>
                <a:cubicBezTo>
                  <a:pt x="1184910" y="956024"/>
                  <a:pt x="1184339" y="956120"/>
                  <a:pt x="1183862" y="956215"/>
                </a:cubicBezTo>
                <a:cubicBezTo>
                  <a:pt x="1183672" y="954691"/>
                  <a:pt x="1183577" y="953167"/>
                  <a:pt x="1183386" y="951548"/>
                </a:cubicBezTo>
                <a:cubicBezTo>
                  <a:pt x="1182910" y="951548"/>
                  <a:pt x="1182338" y="951643"/>
                  <a:pt x="1181862" y="951738"/>
                </a:cubicBezTo>
                <a:cubicBezTo>
                  <a:pt x="1180719" y="945642"/>
                  <a:pt x="1179576" y="939546"/>
                  <a:pt x="1178433" y="933450"/>
                </a:cubicBezTo>
                <a:cubicBezTo>
                  <a:pt x="1176909" y="933640"/>
                  <a:pt x="1175385" y="933736"/>
                  <a:pt x="1173766" y="933926"/>
                </a:cubicBezTo>
                <a:cubicBezTo>
                  <a:pt x="1173766" y="933450"/>
                  <a:pt x="1173671" y="932879"/>
                  <a:pt x="1173575" y="932402"/>
                </a:cubicBezTo>
                <a:cubicBezTo>
                  <a:pt x="1173099" y="932402"/>
                  <a:pt x="1172528" y="932498"/>
                  <a:pt x="1172051" y="932593"/>
                </a:cubicBezTo>
                <a:cubicBezTo>
                  <a:pt x="1171765" y="929545"/>
                  <a:pt x="1171385" y="926402"/>
                  <a:pt x="1171099" y="923354"/>
                </a:cubicBezTo>
                <a:cubicBezTo>
                  <a:pt x="1170051" y="922973"/>
                  <a:pt x="1168908" y="922496"/>
                  <a:pt x="1167860" y="922115"/>
                </a:cubicBezTo>
                <a:cubicBezTo>
                  <a:pt x="1167765" y="921068"/>
                  <a:pt x="1167670" y="920020"/>
                  <a:pt x="1167574" y="919067"/>
                </a:cubicBezTo>
                <a:cubicBezTo>
                  <a:pt x="1166527" y="918686"/>
                  <a:pt x="1165384" y="918210"/>
                  <a:pt x="1164336" y="917829"/>
                </a:cubicBezTo>
                <a:cubicBezTo>
                  <a:pt x="1164050" y="914781"/>
                  <a:pt x="1163669" y="911638"/>
                  <a:pt x="1163384" y="908590"/>
                </a:cubicBezTo>
                <a:cubicBezTo>
                  <a:pt x="1162336" y="908209"/>
                  <a:pt x="1161193" y="907733"/>
                  <a:pt x="1160145" y="907352"/>
                </a:cubicBezTo>
                <a:cubicBezTo>
                  <a:pt x="1160050" y="906304"/>
                  <a:pt x="1159955" y="905256"/>
                  <a:pt x="1159859" y="904304"/>
                </a:cubicBezTo>
                <a:lnTo>
                  <a:pt x="1156430" y="901541"/>
                </a:lnTo>
                <a:cubicBezTo>
                  <a:pt x="1154811" y="901160"/>
                  <a:pt x="1153287" y="900875"/>
                  <a:pt x="1151668" y="900494"/>
                </a:cubicBezTo>
                <a:cubicBezTo>
                  <a:pt x="1151287" y="896874"/>
                  <a:pt x="1150906" y="893350"/>
                  <a:pt x="1150525" y="889730"/>
                </a:cubicBezTo>
                <a:cubicBezTo>
                  <a:pt x="1150048" y="889730"/>
                  <a:pt x="1149477" y="889826"/>
                  <a:pt x="1149001" y="889921"/>
                </a:cubicBezTo>
                <a:cubicBezTo>
                  <a:pt x="1148810" y="888397"/>
                  <a:pt x="1148715" y="886873"/>
                  <a:pt x="1148524" y="885254"/>
                </a:cubicBezTo>
                <a:cubicBezTo>
                  <a:pt x="1148048" y="885254"/>
                  <a:pt x="1147477" y="885349"/>
                  <a:pt x="1147001" y="885444"/>
                </a:cubicBezTo>
                <a:cubicBezTo>
                  <a:pt x="1146143" y="882396"/>
                  <a:pt x="1145381" y="879348"/>
                  <a:pt x="1144524" y="876395"/>
                </a:cubicBezTo>
                <a:cubicBezTo>
                  <a:pt x="1143476" y="876014"/>
                  <a:pt x="1142333" y="875538"/>
                  <a:pt x="1141286" y="875157"/>
                </a:cubicBezTo>
                <a:cubicBezTo>
                  <a:pt x="1141190" y="874109"/>
                  <a:pt x="1141095" y="873062"/>
                  <a:pt x="1141000" y="872109"/>
                </a:cubicBezTo>
                <a:cubicBezTo>
                  <a:pt x="1140523" y="872109"/>
                  <a:pt x="1139952" y="872204"/>
                  <a:pt x="1139476" y="872300"/>
                </a:cubicBezTo>
                <a:cubicBezTo>
                  <a:pt x="1139762" y="870204"/>
                  <a:pt x="1140047" y="868109"/>
                  <a:pt x="1140428" y="866013"/>
                </a:cubicBezTo>
                <a:cubicBezTo>
                  <a:pt x="1139381" y="865632"/>
                  <a:pt x="1138238" y="865156"/>
                  <a:pt x="1137190" y="864775"/>
                </a:cubicBezTo>
                <a:cubicBezTo>
                  <a:pt x="1137095" y="863727"/>
                  <a:pt x="1136999" y="862679"/>
                  <a:pt x="1136904" y="861727"/>
                </a:cubicBezTo>
                <a:cubicBezTo>
                  <a:pt x="1133570" y="859441"/>
                  <a:pt x="1130237" y="857250"/>
                  <a:pt x="1126903" y="854964"/>
                </a:cubicBezTo>
                <a:cubicBezTo>
                  <a:pt x="1126807" y="853916"/>
                  <a:pt x="1126712" y="852869"/>
                  <a:pt x="1126617" y="851916"/>
                </a:cubicBezTo>
                <a:lnTo>
                  <a:pt x="1123188" y="849154"/>
                </a:lnTo>
                <a:cubicBezTo>
                  <a:pt x="1122140" y="849249"/>
                  <a:pt x="1121093" y="849344"/>
                  <a:pt x="1120140" y="849440"/>
                </a:cubicBezTo>
                <a:cubicBezTo>
                  <a:pt x="1119473" y="847915"/>
                  <a:pt x="1118806" y="846487"/>
                  <a:pt x="1118140" y="844963"/>
                </a:cubicBezTo>
                <a:cubicBezTo>
                  <a:pt x="1116521" y="844106"/>
                  <a:pt x="1114806" y="843248"/>
                  <a:pt x="1113187" y="842391"/>
                </a:cubicBezTo>
                <a:cubicBezTo>
                  <a:pt x="1112806" y="838772"/>
                  <a:pt x="1112425" y="835247"/>
                  <a:pt x="1112044" y="831628"/>
                </a:cubicBezTo>
                <a:cubicBezTo>
                  <a:pt x="1103186" y="830390"/>
                  <a:pt x="1104043" y="818102"/>
                  <a:pt x="1103376" y="807625"/>
                </a:cubicBezTo>
                <a:cubicBezTo>
                  <a:pt x="1104424" y="807530"/>
                  <a:pt x="1105472" y="807434"/>
                  <a:pt x="1106424" y="807339"/>
                </a:cubicBezTo>
                <a:cubicBezTo>
                  <a:pt x="1105853" y="806387"/>
                  <a:pt x="1102995" y="804577"/>
                  <a:pt x="1102995" y="804577"/>
                </a:cubicBezTo>
                <a:cubicBezTo>
                  <a:pt x="1102614" y="800957"/>
                  <a:pt x="1102233" y="797433"/>
                  <a:pt x="1101852" y="793813"/>
                </a:cubicBezTo>
                <a:cubicBezTo>
                  <a:pt x="1102328" y="793813"/>
                  <a:pt x="1102900" y="793718"/>
                  <a:pt x="1103376" y="793623"/>
                </a:cubicBezTo>
                <a:cubicBezTo>
                  <a:pt x="1102995" y="790004"/>
                  <a:pt x="1102614" y="786479"/>
                  <a:pt x="1102233" y="782860"/>
                </a:cubicBezTo>
                <a:cubicBezTo>
                  <a:pt x="1102709" y="782860"/>
                  <a:pt x="1103281" y="782765"/>
                  <a:pt x="1103757" y="782669"/>
                </a:cubicBezTo>
                <a:cubicBezTo>
                  <a:pt x="1103471" y="779621"/>
                  <a:pt x="1103090" y="776478"/>
                  <a:pt x="1102805" y="773430"/>
                </a:cubicBezTo>
                <a:cubicBezTo>
                  <a:pt x="1103281" y="773430"/>
                  <a:pt x="1103852" y="773335"/>
                  <a:pt x="1104329" y="773240"/>
                </a:cubicBezTo>
                <a:cubicBezTo>
                  <a:pt x="1104138" y="771144"/>
                  <a:pt x="1103948" y="769144"/>
                  <a:pt x="1103662" y="767048"/>
                </a:cubicBezTo>
                <a:cubicBezTo>
                  <a:pt x="1104138" y="767048"/>
                  <a:pt x="1104710" y="766953"/>
                  <a:pt x="1105186" y="766858"/>
                </a:cubicBezTo>
                <a:cubicBezTo>
                  <a:pt x="1103757" y="758190"/>
                  <a:pt x="1102423" y="749522"/>
                  <a:pt x="1100995" y="740855"/>
                </a:cubicBezTo>
                <a:cubicBezTo>
                  <a:pt x="1100519" y="740855"/>
                  <a:pt x="1099947" y="740950"/>
                  <a:pt x="1099471" y="741045"/>
                </a:cubicBezTo>
                <a:cubicBezTo>
                  <a:pt x="1099376" y="739997"/>
                  <a:pt x="1099280" y="738950"/>
                  <a:pt x="1099185" y="737997"/>
                </a:cubicBezTo>
                <a:cubicBezTo>
                  <a:pt x="1098137" y="737616"/>
                  <a:pt x="1096994" y="737140"/>
                  <a:pt x="1095947" y="736759"/>
                </a:cubicBezTo>
                <a:cubicBezTo>
                  <a:pt x="1093280" y="731520"/>
                  <a:pt x="1099471" y="723614"/>
                  <a:pt x="1100519" y="720757"/>
                </a:cubicBezTo>
                <a:cubicBezTo>
                  <a:pt x="1100423" y="719709"/>
                  <a:pt x="1100328" y="718661"/>
                  <a:pt x="1100233" y="717709"/>
                </a:cubicBezTo>
                <a:cubicBezTo>
                  <a:pt x="1100709" y="717709"/>
                  <a:pt x="1101281" y="717613"/>
                  <a:pt x="1101757" y="717518"/>
                </a:cubicBezTo>
                <a:cubicBezTo>
                  <a:pt x="1102423" y="714185"/>
                  <a:pt x="1099756" y="713042"/>
                  <a:pt x="1099756" y="713042"/>
                </a:cubicBezTo>
                <a:cubicBezTo>
                  <a:pt x="1099185" y="707422"/>
                  <a:pt x="1098614" y="701707"/>
                  <a:pt x="1098042" y="696087"/>
                </a:cubicBezTo>
                <a:cubicBezTo>
                  <a:pt x="1094327" y="694182"/>
                  <a:pt x="1090041" y="688086"/>
                  <a:pt x="1087564" y="684752"/>
                </a:cubicBezTo>
                <a:cubicBezTo>
                  <a:pt x="1087469" y="683705"/>
                  <a:pt x="1087374" y="682657"/>
                  <a:pt x="1087279" y="681704"/>
                </a:cubicBezTo>
                <a:cubicBezTo>
                  <a:pt x="1086803" y="681704"/>
                  <a:pt x="1086231" y="681800"/>
                  <a:pt x="1085755" y="681895"/>
                </a:cubicBezTo>
                <a:cubicBezTo>
                  <a:pt x="1084040" y="679990"/>
                  <a:pt x="1082231" y="678085"/>
                  <a:pt x="1080516" y="676180"/>
                </a:cubicBezTo>
                <a:cubicBezTo>
                  <a:pt x="1083945" y="672560"/>
                  <a:pt x="1085469" y="666940"/>
                  <a:pt x="1085088" y="660178"/>
                </a:cubicBezTo>
                <a:cubicBezTo>
                  <a:pt x="1084802" y="657606"/>
                  <a:pt x="1084612" y="655034"/>
                  <a:pt x="1084326" y="652463"/>
                </a:cubicBezTo>
                <a:cubicBezTo>
                  <a:pt x="1084802" y="652463"/>
                  <a:pt x="1085374" y="652367"/>
                  <a:pt x="1085850" y="652272"/>
                </a:cubicBezTo>
                <a:cubicBezTo>
                  <a:pt x="1085755" y="651224"/>
                  <a:pt x="1085660" y="650177"/>
                  <a:pt x="1085564" y="649224"/>
                </a:cubicBezTo>
                <a:cubicBezTo>
                  <a:pt x="1086040" y="649224"/>
                  <a:pt x="1086612" y="649129"/>
                  <a:pt x="1087088" y="649034"/>
                </a:cubicBezTo>
                <a:cubicBezTo>
                  <a:pt x="1085945" y="642938"/>
                  <a:pt x="1084802" y="636842"/>
                  <a:pt x="1083659" y="630746"/>
                </a:cubicBezTo>
                <a:cubicBezTo>
                  <a:pt x="1084136" y="630746"/>
                  <a:pt x="1084707" y="630650"/>
                  <a:pt x="1085183" y="630555"/>
                </a:cubicBezTo>
                <a:cubicBezTo>
                  <a:pt x="1084993" y="629031"/>
                  <a:pt x="1084898" y="627507"/>
                  <a:pt x="1084707" y="625888"/>
                </a:cubicBezTo>
                <a:cubicBezTo>
                  <a:pt x="1085183" y="625888"/>
                  <a:pt x="1085755" y="625793"/>
                  <a:pt x="1086231" y="625697"/>
                </a:cubicBezTo>
                <a:cubicBezTo>
                  <a:pt x="1086136" y="624650"/>
                  <a:pt x="1086040" y="623602"/>
                  <a:pt x="1085945" y="622649"/>
                </a:cubicBezTo>
                <a:cubicBezTo>
                  <a:pt x="1086422" y="622649"/>
                  <a:pt x="1086993" y="622554"/>
                  <a:pt x="1087469" y="622459"/>
                </a:cubicBezTo>
                <a:cubicBezTo>
                  <a:pt x="1087088" y="618363"/>
                  <a:pt x="1086612" y="614267"/>
                  <a:pt x="1086231" y="610172"/>
                </a:cubicBezTo>
                <a:cubicBezTo>
                  <a:pt x="1088136" y="608457"/>
                  <a:pt x="1090041" y="606647"/>
                  <a:pt x="1091946" y="604933"/>
                </a:cubicBezTo>
                <a:cubicBezTo>
                  <a:pt x="1091946" y="599789"/>
                  <a:pt x="1091946" y="594551"/>
                  <a:pt x="1091946" y="589407"/>
                </a:cubicBezTo>
                <a:cubicBezTo>
                  <a:pt x="1091470" y="589407"/>
                  <a:pt x="1090898" y="589502"/>
                  <a:pt x="1090422" y="589598"/>
                </a:cubicBezTo>
                <a:cubicBezTo>
                  <a:pt x="1090041" y="585978"/>
                  <a:pt x="1089660" y="582454"/>
                  <a:pt x="1089279" y="578834"/>
                </a:cubicBezTo>
                <a:cubicBezTo>
                  <a:pt x="1088231" y="578453"/>
                  <a:pt x="1087088" y="577977"/>
                  <a:pt x="1086040" y="577596"/>
                </a:cubicBezTo>
                <a:cubicBezTo>
                  <a:pt x="1085850" y="576072"/>
                  <a:pt x="1085755" y="574548"/>
                  <a:pt x="1085564" y="572929"/>
                </a:cubicBezTo>
                <a:cubicBezTo>
                  <a:pt x="1085088" y="572929"/>
                  <a:pt x="1084517" y="573024"/>
                  <a:pt x="1084040" y="573119"/>
                </a:cubicBezTo>
                <a:cubicBezTo>
                  <a:pt x="1083945" y="572072"/>
                  <a:pt x="1083850" y="571024"/>
                  <a:pt x="1083755" y="570071"/>
                </a:cubicBezTo>
                <a:cubicBezTo>
                  <a:pt x="1083278" y="570071"/>
                  <a:pt x="1082707" y="570167"/>
                  <a:pt x="1082231" y="570262"/>
                </a:cubicBezTo>
                <a:cubicBezTo>
                  <a:pt x="1082135" y="569214"/>
                  <a:pt x="1082040" y="568166"/>
                  <a:pt x="1081945" y="567214"/>
                </a:cubicBezTo>
                <a:cubicBezTo>
                  <a:pt x="1080897" y="566833"/>
                  <a:pt x="1079754" y="566357"/>
                  <a:pt x="1078706" y="565976"/>
                </a:cubicBezTo>
                <a:cubicBezTo>
                  <a:pt x="1078611" y="564356"/>
                  <a:pt x="1080992" y="560451"/>
                  <a:pt x="1079278" y="556546"/>
                </a:cubicBezTo>
                <a:cubicBezTo>
                  <a:pt x="1078802" y="556546"/>
                  <a:pt x="1078230" y="556641"/>
                  <a:pt x="1077754" y="556736"/>
                </a:cubicBezTo>
                <a:cubicBezTo>
                  <a:pt x="1076897" y="553212"/>
                  <a:pt x="1076039" y="549688"/>
                  <a:pt x="1075087" y="546068"/>
                </a:cubicBezTo>
                <a:cubicBezTo>
                  <a:pt x="1077849" y="543020"/>
                  <a:pt x="1076039" y="542544"/>
                  <a:pt x="1077563" y="539591"/>
                </a:cubicBezTo>
                <a:cubicBezTo>
                  <a:pt x="1078516" y="539020"/>
                  <a:pt x="1079468" y="538353"/>
                  <a:pt x="1080516" y="537782"/>
                </a:cubicBezTo>
                <a:cubicBezTo>
                  <a:pt x="1080421" y="536734"/>
                  <a:pt x="1080326" y="535686"/>
                  <a:pt x="1080230" y="534734"/>
                </a:cubicBezTo>
                <a:cubicBezTo>
                  <a:pt x="1080706" y="534734"/>
                  <a:pt x="1081278" y="534638"/>
                  <a:pt x="1081754" y="534543"/>
                </a:cubicBezTo>
                <a:cubicBezTo>
                  <a:pt x="1081659" y="533495"/>
                  <a:pt x="1081564" y="532448"/>
                  <a:pt x="1081469" y="531495"/>
                </a:cubicBezTo>
                <a:cubicBezTo>
                  <a:pt x="1082421" y="530924"/>
                  <a:pt x="1083373" y="530257"/>
                  <a:pt x="1084421" y="529685"/>
                </a:cubicBezTo>
                <a:cubicBezTo>
                  <a:pt x="1084326" y="528638"/>
                  <a:pt x="1084231" y="527590"/>
                  <a:pt x="1084136" y="526637"/>
                </a:cubicBezTo>
                <a:cubicBezTo>
                  <a:pt x="1084231" y="526637"/>
                  <a:pt x="1084326" y="526637"/>
                  <a:pt x="1084517" y="526637"/>
                </a:cubicBezTo>
                <a:lnTo>
                  <a:pt x="928973" y="0"/>
                </a:lnTo>
                <a:lnTo>
                  <a:pt x="478727" y="64294"/>
                </a:lnTo>
                <a:lnTo>
                  <a:pt x="475297" y="65627"/>
                </a:lnTo>
                <a:cubicBezTo>
                  <a:pt x="475107" y="66104"/>
                  <a:pt x="475012" y="66580"/>
                  <a:pt x="474821" y="67151"/>
                </a:cubicBezTo>
                <a:cubicBezTo>
                  <a:pt x="473297" y="66675"/>
                  <a:pt x="471869" y="66294"/>
                  <a:pt x="470345" y="65818"/>
                </a:cubicBezTo>
                <a:cubicBezTo>
                  <a:pt x="469582" y="66675"/>
                  <a:pt x="468725" y="67532"/>
                  <a:pt x="467963" y="68294"/>
                </a:cubicBezTo>
                <a:cubicBezTo>
                  <a:pt x="467011" y="68009"/>
                  <a:pt x="465963" y="67723"/>
                  <a:pt x="465011" y="67437"/>
                </a:cubicBezTo>
                <a:cubicBezTo>
                  <a:pt x="464820" y="67913"/>
                  <a:pt x="464725" y="68390"/>
                  <a:pt x="464534" y="68961"/>
                </a:cubicBezTo>
                <a:cubicBezTo>
                  <a:pt x="462629" y="68390"/>
                  <a:pt x="460629" y="67818"/>
                  <a:pt x="458724" y="67247"/>
                </a:cubicBezTo>
                <a:lnTo>
                  <a:pt x="456914" y="67532"/>
                </a:lnTo>
                <a:cubicBezTo>
                  <a:pt x="456914" y="67532"/>
                  <a:pt x="456724" y="68009"/>
                  <a:pt x="456724" y="68294"/>
                </a:cubicBezTo>
                <a:cubicBezTo>
                  <a:pt x="456247" y="68104"/>
                  <a:pt x="455676" y="68009"/>
                  <a:pt x="455200" y="67818"/>
                </a:cubicBezTo>
                <a:lnTo>
                  <a:pt x="453580" y="68009"/>
                </a:lnTo>
                <a:cubicBezTo>
                  <a:pt x="453580" y="68009"/>
                  <a:pt x="453390" y="68580"/>
                  <a:pt x="453295" y="68866"/>
                </a:cubicBezTo>
                <a:cubicBezTo>
                  <a:pt x="452723" y="68675"/>
                  <a:pt x="452152" y="68485"/>
                  <a:pt x="451485" y="68294"/>
                </a:cubicBezTo>
                <a:lnTo>
                  <a:pt x="448437" y="68771"/>
                </a:lnTo>
                <a:cubicBezTo>
                  <a:pt x="448437" y="68771"/>
                  <a:pt x="448437" y="68961"/>
                  <a:pt x="448437" y="68961"/>
                </a:cubicBezTo>
                <a:cubicBezTo>
                  <a:pt x="448246" y="68961"/>
                  <a:pt x="448056" y="68866"/>
                  <a:pt x="447961" y="68771"/>
                </a:cubicBezTo>
                <a:lnTo>
                  <a:pt x="444341" y="69247"/>
                </a:lnTo>
                <a:cubicBezTo>
                  <a:pt x="444341" y="69247"/>
                  <a:pt x="443579" y="70104"/>
                  <a:pt x="443198" y="70485"/>
                </a:cubicBezTo>
                <a:cubicBezTo>
                  <a:pt x="442436" y="70199"/>
                  <a:pt x="441579" y="70009"/>
                  <a:pt x="440817" y="69723"/>
                </a:cubicBezTo>
                <a:lnTo>
                  <a:pt x="439103" y="70009"/>
                </a:lnTo>
                <a:cubicBezTo>
                  <a:pt x="435578" y="71152"/>
                  <a:pt x="432911" y="73247"/>
                  <a:pt x="430244" y="76200"/>
                </a:cubicBezTo>
                <a:cubicBezTo>
                  <a:pt x="429292" y="75914"/>
                  <a:pt x="428244" y="75629"/>
                  <a:pt x="427292" y="75343"/>
                </a:cubicBezTo>
                <a:cubicBezTo>
                  <a:pt x="427006" y="76295"/>
                  <a:pt x="426720" y="77343"/>
                  <a:pt x="426434" y="78296"/>
                </a:cubicBezTo>
                <a:cubicBezTo>
                  <a:pt x="422529" y="77057"/>
                  <a:pt x="418529" y="75914"/>
                  <a:pt x="414623" y="74676"/>
                </a:cubicBezTo>
                <a:cubicBezTo>
                  <a:pt x="414433" y="75152"/>
                  <a:pt x="414338" y="75629"/>
                  <a:pt x="414147" y="76200"/>
                </a:cubicBezTo>
                <a:cubicBezTo>
                  <a:pt x="411004" y="75819"/>
                  <a:pt x="407956" y="75438"/>
                  <a:pt x="404813" y="74962"/>
                </a:cubicBezTo>
                <a:cubicBezTo>
                  <a:pt x="403860" y="76295"/>
                  <a:pt x="402907" y="77629"/>
                  <a:pt x="401955" y="78962"/>
                </a:cubicBezTo>
                <a:cubicBezTo>
                  <a:pt x="401479" y="78772"/>
                  <a:pt x="401003" y="78677"/>
                  <a:pt x="400431" y="78486"/>
                </a:cubicBezTo>
                <a:cubicBezTo>
                  <a:pt x="399860" y="80486"/>
                  <a:pt x="399193" y="82391"/>
                  <a:pt x="398621" y="84392"/>
                </a:cubicBezTo>
                <a:cubicBezTo>
                  <a:pt x="397478" y="84582"/>
                  <a:pt x="396335" y="84773"/>
                  <a:pt x="395192" y="84963"/>
                </a:cubicBezTo>
                <a:cubicBezTo>
                  <a:pt x="394621" y="86963"/>
                  <a:pt x="393954" y="88868"/>
                  <a:pt x="393382" y="90869"/>
                </a:cubicBezTo>
                <a:cubicBezTo>
                  <a:pt x="392906" y="90678"/>
                  <a:pt x="392430" y="90583"/>
                  <a:pt x="391859" y="90392"/>
                </a:cubicBezTo>
                <a:cubicBezTo>
                  <a:pt x="388525" y="92964"/>
                  <a:pt x="385763" y="93250"/>
                  <a:pt x="383191" y="97441"/>
                </a:cubicBezTo>
                <a:cubicBezTo>
                  <a:pt x="380619" y="97155"/>
                  <a:pt x="377952" y="96965"/>
                  <a:pt x="375380" y="96679"/>
                </a:cubicBezTo>
                <a:cubicBezTo>
                  <a:pt x="371094" y="103442"/>
                  <a:pt x="370237" y="99536"/>
                  <a:pt x="364236" y="101441"/>
                </a:cubicBezTo>
                <a:cubicBezTo>
                  <a:pt x="361474" y="103346"/>
                  <a:pt x="358807" y="105156"/>
                  <a:pt x="356045" y="107061"/>
                </a:cubicBezTo>
                <a:cubicBezTo>
                  <a:pt x="355092" y="106775"/>
                  <a:pt x="354044" y="106490"/>
                  <a:pt x="353092" y="106204"/>
                </a:cubicBezTo>
                <a:cubicBezTo>
                  <a:pt x="350996" y="107728"/>
                  <a:pt x="348901" y="109252"/>
                  <a:pt x="346805" y="110776"/>
                </a:cubicBezTo>
                <a:cubicBezTo>
                  <a:pt x="345853" y="110490"/>
                  <a:pt x="344805" y="110204"/>
                  <a:pt x="343853" y="109919"/>
                </a:cubicBezTo>
                <a:cubicBezTo>
                  <a:pt x="342995" y="112871"/>
                  <a:pt x="342043" y="115824"/>
                  <a:pt x="341186" y="118777"/>
                </a:cubicBezTo>
                <a:cubicBezTo>
                  <a:pt x="340043" y="118967"/>
                  <a:pt x="338899" y="119158"/>
                  <a:pt x="337756" y="119348"/>
                </a:cubicBezTo>
                <a:cubicBezTo>
                  <a:pt x="337090" y="121634"/>
                  <a:pt x="336423" y="123825"/>
                  <a:pt x="335756" y="126111"/>
                </a:cubicBezTo>
                <a:lnTo>
                  <a:pt x="302038" y="126111"/>
                </a:lnTo>
                <a:cubicBezTo>
                  <a:pt x="301752" y="125540"/>
                  <a:pt x="301371" y="124873"/>
                  <a:pt x="301085" y="124301"/>
                </a:cubicBezTo>
                <a:cubicBezTo>
                  <a:pt x="299561" y="123825"/>
                  <a:pt x="297942" y="123444"/>
                  <a:pt x="296418" y="122968"/>
                </a:cubicBezTo>
                <a:cubicBezTo>
                  <a:pt x="296418" y="122492"/>
                  <a:pt x="296418" y="121920"/>
                  <a:pt x="296418" y="121444"/>
                </a:cubicBezTo>
                <a:cubicBezTo>
                  <a:pt x="294322" y="121063"/>
                  <a:pt x="292227" y="120587"/>
                  <a:pt x="290131" y="120206"/>
                </a:cubicBezTo>
                <a:cubicBezTo>
                  <a:pt x="290131" y="119729"/>
                  <a:pt x="290131" y="119158"/>
                  <a:pt x="290131" y="118682"/>
                </a:cubicBezTo>
                <a:cubicBezTo>
                  <a:pt x="289084" y="118682"/>
                  <a:pt x="288036" y="118682"/>
                  <a:pt x="287084" y="118777"/>
                </a:cubicBezTo>
                <a:cubicBezTo>
                  <a:pt x="286512" y="117729"/>
                  <a:pt x="285940" y="116777"/>
                  <a:pt x="285369" y="115729"/>
                </a:cubicBezTo>
                <a:cubicBezTo>
                  <a:pt x="284321" y="115729"/>
                  <a:pt x="283273" y="115729"/>
                  <a:pt x="282321" y="115824"/>
                </a:cubicBezTo>
                <a:cubicBezTo>
                  <a:pt x="282321" y="115348"/>
                  <a:pt x="282321" y="114776"/>
                  <a:pt x="282321" y="114300"/>
                </a:cubicBezTo>
                <a:cubicBezTo>
                  <a:pt x="281273" y="114300"/>
                  <a:pt x="280226" y="114300"/>
                  <a:pt x="279273" y="114395"/>
                </a:cubicBezTo>
                <a:cubicBezTo>
                  <a:pt x="278702" y="113348"/>
                  <a:pt x="278130" y="112395"/>
                  <a:pt x="277559" y="111347"/>
                </a:cubicBezTo>
                <a:cubicBezTo>
                  <a:pt x="274701" y="109633"/>
                  <a:pt x="274130" y="111443"/>
                  <a:pt x="271272" y="108490"/>
                </a:cubicBezTo>
                <a:cubicBezTo>
                  <a:pt x="267653" y="109157"/>
                  <a:pt x="264128" y="109823"/>
                  <a:pt x="260509" y="110490"/>
                </a:cubicBezTo>
                <a:cubicBezTo>
                  <a:pt x="260509" y="110966"/>
                  <a:pt x="260509" y="111538"/>
                  <a:pt x="260509" y="112014"/>
                </a:cubicBezTo>
                <a:cubicBezTo>
                  <a:pt x="256508" y="113443"/>
                  <a:pt x="252794" y="110871"/>
                  <a:pt x="251174" y="110871"/>
                </a:cubicBezTo>
                <a:cubicBezTo>
                  <a:pt x="250698" y="111919"/>
                  <a:pt x="250222" y="112967"/>
                  <a:pt x="249746" y="114014"/>
                </a:cubicBezTo>
                <a:cubicBezTo>
                  <a:pt x="248698" y="114014"/>
                  <a:pt x="247650" y="114014"/>
                  <a:pt x="246697" y="114109"/>
                </a:cubicBezTo>
                <a:cubicBezTo>
                  <a:pt x="246697" y="114586"/>
                  <a:pt x="246697" y="115157"/>
                  <a:pt x="246697" y="115634"/>
                </a:cubicBezTo>
                <a:cubicBezTo>
                  <a:pt x="245650" y="115634"/>
                  <a:pt x="244602" y="115634"/>
                  <a:pt x="243649" y="115729"/>
                </a:cubicBezTo>
                <a:cubicBezTo>
                  <a:pt x="243649" y="116205"/>
                  <a:pt x="243649" y="116777"/>
                  <a:pt x="243649" y="117253"/>
                </a:cubicBezTo>
                <a:cubicBezTo>
                  <a:pt x="242126" y="117253"/>
                  <a:pt x="240602" y="117348"/>
                  <a:pt x="238982" y="117443"/>
                </a:cubicBezTo>
                <a:cubicBezTo>
                  <a:pt x="238506" y="118491"/>
                  <a:pt x="238030" y="119539"/>
                  <a:pt x="237554" y="120587"/>
                </a:cubicBezTo>
                <a:cubicBezTo>
                  <a:pt x="233934" y="120777"/>
                  <a:pt x="230314" y="120872"/>
                  <a:pt x="226695" y="121063"/>
                </a:cubicBezTo>
                <a:cubicBezTo>
                  <a:pt x="226695" y="121539"/>
                  <a:pt x="226695" y="122111"/>
                  <a:pt x="226695" y="122587"/>
                </a:cubicBezTo>
                <a:cubicBezTo>
                  <a:pt x="221552" y="122301"/>
                  <a:pt x="216313" y="122015"/>
                  <a:pt x="211169" y="121730"/>
                </a:cubicBezTo>
                <a:cubicBezTo>
                  <a:pt x="209550" y="119729"/>
                  <a:pt x="207931" y="117729"/>
                  <a:pt x="206312" y="115729"/>
                </a:cubicBezTo>
                <a:cubicBezTo>
                  <a:pt x="202216" y="115919"/>
                  <a:pt x="198025" y="116110"/>
                  <a:pt x="193929" y="116300"/>
                </a:cubicBezTo>
                <a:cubicBezTo>
                  <a:pt x="193929" y="115824"/>
                  <a:pt x="193929" y="115253"/>
                  <a:pt x="193929" y="114776"/>
                </a:cubicBezTo>
                <a:cubicBezTo>
                  <a:pt x="192881" y="114776"/>
                  <a:pt x="191834" y="114776"/>
                  <a:pt x="190881" y="114872"/>
                </a:cubicBezTo>
                <a:cubicBezTo>
                  <a:pt x="190881" y="114395"/>
                  <a:pt x="190881" y="113824"/>
                  <a:pt x="190881" y="113348"/>
                </a:cubicBezTo>
                <a:cubicBezTo>
                  <a:pt x="189357" y="113348"/>
                  <a:pt x="187833" y="113443"/>
                  <a:pt x="186214" y="113538"/>
                </a:cubicBezTo>
                <a:cubicBezTo>
                  <a:pt x="186214" y="113062"/>
                  <a:pt x="186214" y="112490"/>
                  <a:pt x="186214" y="112014"/>
                </a:cubicBezTo>
                <a:cubicBezTo>
                  <a:pt x="180022" y="112776"/>
                  <a:pt x="173927" y="113538"/>
                  <a:pt x="167735" y="114395"/>
                </a:cubicBezTo>
                <a:cubicBezTo>
                  <a:pt x="167735" y="113919"/>
                  <a:pt x="167735" y="113348"/>
                  <a:pt x="167735" y="112871"/>
                </a:cubicBezTo>
                <a:cubicBezTo>
                  <a:pt x="166688" y="112871"/>
                  <a:pt x="165640" y="112871"/>
                  <a:pt x="164687" y="112967"/>
                </a:cubicBezTo>
                <a:cubicBezTo>
                  <a:pt x="164687" y="112490"/>
                  <a:pt x="164687" y="111919"/>
                  <a:pt x="164687" y="111443"/>
                </a:cubicBezTo>
                <a:cubicBezTo>
                  <a:pt x="162115" y="111538"/>
                  <a:pt x="159544" y="111633"/>
                  <a:pt x="156972" y="111728"/>
                </a:cubicBezTo>
                <a:cubicBezTo>
                  <a:pt x="154686" y="111728"/>
                  <a:pt x="152495" y="111538"/>
                  <a:pt x="150495" y="111062"/>
                </a:cubicBezTo>
                <a:lnTo>
                  <a:pt x="130397" y="113919"/>
                </a:lnTo>
                <a:cubicBezTo>
                  <a:pt x="126778" y="116205"/>
                  <a:pt x="122015" y="119539"/>
                  <a:pt x="120205" y="122587"/>
                </a:cubicBezTo>
                <a:cubicBezTo>
                  <a:pt x="114490" y="122873"/>
                  <a:pt x="108871" y="123063"/>
                  <a:pt x="103156" y="123349"/>
                </a:cubicBezTo>
                <a:cubicBezTo>
                  <a:pt x="103156" y="123349"/>
                  <a:pt x="101822" y="125921"/>
                  <a:pt x="98584" y="125063"/>
                </a:cubicBezTo>
                <a:cubicBezTo>
                  <a:pt x="98584" y="124587"/>
                  <a:pt x="98584" y="124016"/>
                  <a:pt x="98584" y="123539"/>
                </a:cubicBezTo>
                <a:cubicBezTo>
                  <a:pt x="97536" y="123539"/>
                  <a:pt x="96488" y="123539"/>
                  <a:pt x="95536" y="123634"/>
                </a:cubicBezTo>
                <a:cubicBezTo>
                  <a:pt x="94202" y="123063"/>
                  <a:pt x="91821" y="121253"/>
                  <a:pt x="89154" y="119825"/>
                </a:cubicBezTo>
                <a:lnTo>
                  <a:pt x="75247" y="121825"/>
                </a:lnTo>
                <a:cubicBezTo>
                  <a:pt x="75247" y="121825"/>
                  <a:pt x="75247" y="122587"/>
                  <a:pt x="75247" y="122968"/>
                </a:cubicBezTo>
                <a:cubicBezTo>
                  <a:pt x="74962" y="122968"/>
                  <a:pt x="74676" y="122968"/>
                  <a:pt x="74390" y="122968"/>
                </a:cubicBezTo>
                <a:cubicBezTo>
                  <a:pt x="74200" y="122682"/>
                  <a:pt x="73914" y="122301"/>
                  <a:pt x="73628" y="121920"/>
                </a:cubicBezTo>
                <a:lnTo>
                  <a:pt x="0" y="132398"/>
                </a:lnTo>
                <a:lnTo>
                  <a:pt x="10573" y="1179290"/>
                </a:lnTo>
                <a:cubicBezTo>
                  <a:pt x="10573" y="1179290"/>
                  <a:pt x="11049" y="1179862"/>
                  <a:pt x="11239" y="1180148"/>
                </a:cubicBezTo>
                <a:cubicBezTo>
                  <a:pt x="11049" y="1181195"/>
                  <a:pt x="10859" y="1182148"/>
                  <a:pt x="10668" y="1183196"/>
                </a:cubicBezTo>
                <a:cubicBezTo>
                  <a:pt x="12382" y="1185101"/>
                  <a:pt x="14097" y="1187006"/>
                  <a:pt x="15812" y="1188911"/>
                </a:cubicBezTo>
                <a:cubicBezTo>
                  <a:pt x="15621" y="1189958"/>
                  <a:pt x="15430" y="1190911"/>
                  <a:pt x="15240" y="1191959"/>
                </a:cubicBezTo>
                <a:cubicBezTo>
                  <a:pt x="18288" y="1192530"/>
                  <a:pt x="21336" y="1193102"/>
                  <a:pt x="24384" y="1193768"/>
                </a:cubicBezTo>
                <a:cubicBezTo>
                  <a:pt x="24670" y="1194911"/>
                  <a:pt x="24955" y="1195959"/>
                  <a:pt x="25337" y="1197102"/>
                </a:cubicBezTo>
                <a:cubicBezTo>
                  <a:pt x="27622" y="1197578"/>
                  <a:pt x="29909" y="1197959"/>
                  <a:pt x="32290" y="1198436"/>
                </a:cubicBezTo>
                <a:cubicBezTo>
                  <a:pt x="33433" y="1209580"/>
                  <a:pt x="34576" y="1220819"/>
                  <a:pt x="35719" y="1231964"/>
                </a:cubicBezTo>
                <a:cubicBezTo>
                  <a:pt x="35147" y="1232345"/>
                  <a:pt x="34576" y="1232726"/>
                  <a:pt x="34004" y="1233107"/>
                </a:cubicBezTo>
                <a:lnTo>
                  <a:pt x="33147" y="1237964"/>
                </a:lnTo>
                <a:cubicBezTo>
                  <a:pt x="32671" y="1237964"/>
                  <a:pt x="32099" y="1238155"/>
                  <a:pt x="31623" y="1238155"/>
                </a:cubicBezTo>
                <a:cubicBezTo>
                  <a:pt x="31432" y="1240250"/>
                  <a:pt x="31242" y="1242346"/>
                  <a:pt x="30956" y="1244537"/>
                </a:cubicBezTo>
                <a:cubicBezTo>
                  <a:pt x="30480" y="1244537"/>
                  <a:pt x="29909" y="1244727"/>
                  <a:pt x="29432" y="1244727"/>
                </a:cubicBezTo>
                <a:cubicBezTo>
                  <a:pt x="29623" y="1245775"/>
                  <a:pt x="29718" y="1246727"/>
                  <a:pt x="29909" y="1247775"/>
                </a:cubicBezTo>
                <a:cubicBezTo>
                  <a:pt x="28956" y="1248442"/>
                  <a:pt x="28004" y="1249109"/>
                  <a:pt x="27051" y="1249775"/>
                </a:cubicBezTo>
                <a:cubicBezTo>
                  <a:pt x="27242" y="1250823"/>
                  <a:pt x="27337" y="1251776"/>
                  <a:pt x="27527" y="1252823"/>
                </a:cubicBezTo>
                <a:lnTo>
                  <a:pt x="26003" y="1253014"/>
                </a:lnTo>
                <a:cubicBezTo>
                  <a:pt x="26194" y="1254062"/>
                  <a:pt x="26289" y="1255014"/>
                  <a:pt x="26479" y="1256062"/>
                </a:cubicBezTo>
                <a:cubicBezTo>
                  <a:pt x="25527" y="1256729"/>
                  <a:pt x="24574" y="1257395"/>
                  <a:pt x="23622" y="1258062"/>
                </a:cubicBezTo>
                <a:cubicBezTo>
                  <a:pt x="22193" y="1261110"/>
                  <a:pt x="24098" y="1261491"/>
                  <a:pt x="21431" y="1264634"/>
                </a:cubicBezTo>
                <a:cubicBezTo>
                  <a:pt x="22479" y="1268159"/>
                  <a:pt x="23527" y="1271683"/>
                  <a:pt x="24479" y="1275112"/>
                </a:cubicBezTo>
                <a:lnTo>
                  <a:pt x="26003" y="1274921"/>
                </a:lnTo>
                <a:cubicBezTo>
                  <a:pt x="27813" y="1278731"/>
                  <a:pt x="25622" y="1282637"/>
                  <a:pt x="25813" y="1284351"/>
                </a:cubicBezTo>
                <a:cubicBezTo>
                  <a:pt x="26956" y="1284732"/>
                  <a:pt x="28004" y="1285113"/>
                  <a:pt x="29146" y="1285399"/>
                </a:cubicBezTo>
                <a:cubicBezTo>
                  <a:pt x="29337" y="1286447"/>
                  <a:pt x="29432" y="1287399"/>
                  <a:pt x="29623" y="1288447"/>
                </a:cubicBezTo>
                <a:cubicBezTo>
                  <a:pt x="30099" y="1288447"/>
                  <a:pt x="30671" y="1288256"/>
                  <a:pt x="31147" y="1288256"/>
                </a:cubicBezTo>
                <a:cubicBezTo>
                  <a:pt x="31337" y="1289304"/>
                  <a:pt x="31432" y="1290257"/>
                  <a:pt x="31623" y="1291304"/>
                </a:cubicBezTo>
                <a:cubicBezTo>
                  <a:pt x="32099" y="1291304"/>
                  <a:pt x="32671" y="1291114"/>
                  <a:pt x="33147" y="1291114"/>
                </a:cubicBezTo>
                <a:cubicBezTo>
                  <a:pt x="33338" y="1292638"/>
                  <a:pt x="33623" y="1294162"/>
                  <a:pt x="33814" y="1295686"/>
                </a:cubicBezTo>
                <a:cubicBezTo>
                  <a:pt x="34957" y="1296067"/>
                  <a:pt x="36004" y="1296448"/>
                  <a:pt x="37147" y="1296734"/>
                </a:cubicBezTo>
                <a:cubicBezTo>
                  <a:pt x="37624" y="1300353"/>
                  <a:pt x="38195" y="1303877"/>
                  <a:pt x="38671" y="1307497"/>
                </a:cubicBezTo>
                <a:cubicBezTo>
                  <a:pt x="39148" y="1307497"/>
                  <a:pt x="39719" y="1307306"/>
                  <a:pt x="40196" y="1307306"/>
                </a:cubicBezTo>
                <a:cubicBezTo>
                  <a:pt x="40386" y="1312450"/>
                  <a:pt x="40672" y="1317689"/>
                  <a:pt x="40862" y="1322832"/>
                </a:cubicBezTo>
                <a:cubicBezTo>
                  <a:pt x="39053" y="1324642"/>
                  <a:pt x="37243" y="1326452"/>
                  <a:pt x="35433" y="1328357"/>
                </a:cubicBezTo>
                <a:cubicBezTo>
                  <a:pt x="36004" y="1332452"/>
                  <a:pt x="36576" y="1336548"/>
                  <a:pt x="37243" y="1340644"/>
                </a:cubicBezTo>
                <a:lnTo>
                  <a:pt x="35719" y="1340834"/>
                </a:lnTo>
                <a:cubicBezTo>
                  <a:pt x="35909" y="1341882"/>
                  <a:pt x="36004" y="1342835"/>
                  <a:pt x="36195" y="1343882"/>
                </a:cubicBezTo>
                <a:cubicBezTo>
                  <a:pt x="35719" y="1343882"/>
                  <a:pt x="35147" y="1344073"/>
                  <a:pt x="34671" y="1344073"/>
                </a:cubicBezTo>
                <a:cubicBezTo>
                  <a:pt x="34862" y="1345597"/>
                  <a:pt x="35147" y="1347121"/>
                  <a:pt x="35338" y="1348645"/>
                </a:cubicBezTo>
                <a:cubicBezTo>
                  <a:pt x="34862" y="1348645"/>
                  <a:pt x="34290" y="1348835"/>
                  <a:pt x="33814" y="1348835"/>
                </a:cubicBezTo>
                <a:cubicBezTo>
                  <a:pt x="35243" y="1354931"/>
                  <a:pt x="36576" y="1360932"/>
                  <a:pt x="38005" y="1367028"/>
                </a:cubicBezTo>
                <a:cubicBezTo>
                  <a:pt x="37529" y="1367028"/>
                  <a:pt x="36957" y="1367218"/>
                  <a:pt x="36481" y="1367218"/>
                </a:cubicBezTo>
                <a:cubicBezTo>
                  <a:pt x="36671" y="1368266"/>
                  <a:pt x="36767" y="1369219"/>
                  <a:pt x="36957" y="1370267"/>
                </a:cubicBezTo>
                <a:cubicBezTo>
                  <a:pt x="36481" y="1370267"/>
                  <a:pt x="35909" y="1370457"/>
                  <a:pt x="35433" y="1370457"/>
                </a:cubicBezTo>
                <a:cubicBezTo>
                  <a:pt x="35814" y="1373029"/>
                  <a:pt x="36195" y="1375601"/>
                  <a:pt x="36576" y="1378077"/>
                </a:cubicBezTo>
                <a:cubicBezTo>
                  <a:pt x="37243" y="1384840"/>
                  <a:pt x="35909" y="1390460"/>
                  <a:pt x="32671" y="1394270"/>
                </a:cubicBezTo>
                <a:cubicBezTo>
                  <a:pt x="34480" y="1396079"/>
                  <a:pt x="36290" y="1397889"/>
                  <a:pt x="38195" y="1399699"/>
                </a:cubicBezTo>
                <a:cubicBezTo>
                  <a:pt x="38671" y="1399699"/>
                  <a:pt x="39243" y="1399508"/>
                  <a:pt x="39719" y="1399508"/>
                </a:cubicBezTo>
                <a:cubicBezTo>
                  <a:pt x="39910" y="1400556"/>
                  <a:pt x="40005" y="1401509"/>
                  <a:pt x="40196" y="1402556"/>
                </a:cubicBezTo>
                <a:cubicBezTo>
                  <a:pt x="42767" y="1405890"/>
                  <a:pt x="47435" y="1411700"/>
                  <a:pt x="51149" y="1413510"/>
                </a:cubicBezTo>
                <a:cubicBezTo>
                  <a:pt x="52006" y="1419130"/>
                  <a:pt x="52769" y="1424750"/>
                  <a:pt x="53626" y="1430369"/>
                </a:cubicBezTo>
                <a:cubicBezTo>
                  <a:pt x="53626" y="1430369"/>
                  <a:pt x="56293" y="1431417"/>
                  <a:pt x="55817" y="1434751"/>
                </a:cubicBezTo>
                <a:cubicBezTo>
                  <a:pt x="55340" y="1434751"/>
                  <a:pt x="54769" y="1434941"/>
                  <a:pt x="54293" y="1434941"/>
                </a:cubicBezTo>
                <a:cubicBezTo>
                  <a:pt x="54483" y="1435989"/>
                  <a:pt x="54578" y="1436942"/>
                  <a:pt x="54769" y="1437989"/>
                </a:cubicBezTo>
                <a:cubicBezTo>
                  <a:pt x="53816" y="1440847"/>
                  <a:pt x="48006" y="1449134"/>
                  <a:pt x="50863" y="1454182"/>
                </a:cubicBezTo>
                <a:cubicBezTo>
                  <a:pt x="52006" y="1454563"/>
                  <a:pt x="53054" y="1454944"/>
                  <a:pt x="54197" y="1455230"/>
                </a:cubicBezTo>
                <a:cubicBezTo>
                  <a:pt x="54388" y="1456277"/>
                  <a:pt x="54483" y="1457230"/>
                  <a:pt x="54673" y="1458278"/>
                </a:cubicBezTo>
                <a:cubicBezTo>
                  <a:pt x="55150" y="1458278"/>
                  <a:pt x="55721" y="1458087"/>
                  <a:pt x="56197" y="1458087"/>
                </a:cubicBezTo>
                <a:cubicBezTo>
                  <a:pt x="56197" y="1458373"/>
                  <a:pt x="56293" y="1458659"/>
                  <a:pt x="56388" y="1458849"/>
                </a:cubicBezTo>
                <a:cubicBezTo>
                  <a:pt x="55721" y="1459516"/>
                  <a:pt x="54673" y="1460183"/>
                  <a:pt x="53245" y="1461707"/>
                </a:cubicBezTo>
                <a:cubicBezTo>
                  <a:pt x="52769" y="1461707"/>
                  <a:pt x="52197" y="1461707"/>
                  <a:pt x="51721" y="1461707"/>
                </a:cubicBezTo>
                <a:cubicBezTo>
                  <a:pt x="49625" y="1464278"/>
                  <a:pt x="52483" y="1464088"/>
                  <a:pt x="48673" y="1466374"/>
                </a:cubicBezTo>
                <a:cubicBezTo>
                  <a:pt x="48673" y="1470565"/>
                  <a:pt x="50482" y="1479042"/>
                  <a:pt x="50197" y="1480280"/>
                </a:cubicBezTo>
                <a:cubicBezTo>
                  <a:pt x="49721" y="1480280"/>
                  <a:pt x="49149" y="1480280"/>
                  <a:pt x="48673" y="1480280"/>
                </a:cubicBezTo>
                <a:cubicBezTo>
                  <a:pt x="48673" y="1484376"/>
                  <a:pt x="48673" y="1488567"/>
                  <a:pt x="48673" y="1492663"/>
                </a:cubicBezTo>
                <a:cubicBezTo>
                  <a:pt x="49149" y="1492663"/>
                  <a:pt x="49721" y="1492663"/>
                  <a:pt x="50197" y="1492663"/>
                </a:cubicBezTo>
                <a:cubicBezTo>
                  <a:pt x="51435" y="1494949"/>
                  <a:pt x="51340" y="1495330"/>
                  <a:pt x="51721" y="1498854"/>
                </a:cubicBezTo>
                <a:cubicBezTo>
                  <a:pt x="50197" y="1499330"/>
                  <a:pt x="48673" y="1499902"/>
                  <a:pt x="47054" y="1500378"/>
                </a:cubicBezTo>
                <a:cubicBezTo>
                  <a:pt x="46006" y="1503521"/>
                  <a:pt x="44958" y="1506569"/>
                  <a:pt x="44005" y="1509713"/>
                </a:cubicBezTo>
                <a:cubicBezTo>
                  <a:pt x="44101" y="1511427"/>
                  <a:pt x="47435" y="1516761"/>
                  <a:pt x="45529" y="1520571"/>
                </a:cubicBezTo>
                <a:cubicBezTo>
                  <a:pt x="45053" y="1520571"/>
                  <a:pt x="44482" y="1520571"/>
                  <a:pt x="44005" y="1520571"/>
                </a:cubicBezTo>
                <a:cubicBezTo>
                  <a:pt x="43529" y="1521619"/>
                  <a:pt x="42958" y="1522667"/>
                  <a:pt x="42481" y="1523714"/>
                </a:cubicBezTo>
                <a:cubicBezTo>
                  <a:pt x="40196" y="1525238"/>
                  <a:pt x="37719" y="1523143"/>
                  <a:pt x="36290" y="1525238"/>
                </a:cubicBezTo>
                <a:cubicBezTo>
                  <a:pt x="36290" y="1526762"/>
                  <a:pt x="36290" y="1528382"/>
                  <a:pt x="36290" y="1529906"/>
                </a:cubicBezTo>
                <a:cubicBezTo>
                  <a:pt x="35814" y="1529906"/>
                  <a:pt x="35243" y="1529906"/>
                  <a:pt x="34766" y="1529906"/>
                </a:cubicBezTo>
                <a:cubicBezTo>
                  <a:pt x="32861" y="1534478"/>
                  <a:pt x="33814" y="1536859"/>
                  <a:pt x="31052" y="1539812"/>
                </a:cubicBezTo>
                <a:lnTo>
                  <a:pt x="60007" y="1530001"/>
                </a:lnTo>
                <a:cubicBezTo>
                  <a:pt x="60007" y="1530001"/>
                  <a:pt x="60103" y="1529810"/>
                  <a:pt x="60198" y="1529715"/>
                </a:cubicBezTo>
                <a:lnTo>
                  <a:pt x="60770" y="1529715"/>
                </a:lnTo>
                <a:lnTo>
                  <a:pt x="64865" y="1528286"/>
                </a:lnTo>
                <a:lnTo>
                  <a:pt x="64865" y="1528096"/>
                </a:lnTo>
                <a:lnTo>
                  <a:pt x="65342" y="1528096"/>
                </a:lnTo>
                <a:lnTo>
                  <a:pt x="70390" y="1526381"/>
                </a:lnTo>
                <a:cubicBezTo>
                  <a:pt x="70390" y="1526381"/>
                  <a:pt x="70866" y="1525429"/>
                  <a:pt x="71056" y="1524953"/>
                </a:cubicBezTo>
                <a:lnTo>
                  <a:pt x="74200" y="1524953"/>
                </a:lnTo>
                <a:cubicBezTo>
                  <a:pt x="76771" y="1521809"/>
                  <a:pt x="79343" y="1518761"/>
                  <a:pt x="81915" y="1515618"/>
                </a:cubicBezTo>
                <a:lnTo>
                  <a:pt x="85058" y="1515618"/>
                </a:lnTo>
                <a:cubicBezTo>
                  <a:pt x="85535" y="1514570"/>
                  <a:pt x="86106" y="1513523"/>
                  <a:pt x="86582" y="1512475"/>
                </a:cubicBezTo>
                <a:cubicBezTo>
                  <a:pt x="91916" y="1509332"/>
                  <a:pt x="94107" y="1515332"/>
                  <a:pt x="100489" y="1512475"/>
                </a:cubicBezTo>
                <a:cubicBezTo>
                  <a:pt x="100965" y="1511427"/>
                  <a:pt x="101537" y="1510379"/>
                  <a:pt x="102013" y="1509332"/>
                </a:cubicBezTo>
                <a:lnTo>
                  <a:pt x="105156" y="1509332"/>
                </a:lnTo>
                <a:lnTo>
                  <a:pt x="105156" y="1507808"/>
                </a:lnTo>
                <a:lnTo>
                  <a:pt x="108299" y="1507808"/>
                </a:lnTo>
                <a:lnTo>
                  <a:pt x="111443" y="1504664"/>
                </a:lnTo>
                <a:lnTo>
                  <a:pt x="114586" y="1504664"/>
                </a:lnTo>
                <a:cubicBezTo>
                  <a:pt x="115634" y="1503140"/>
                  <a:pt x="116681" y="1501521"/>
                  <a:pt x="117729" y="1499997"/>
                </a:cubicBezTo>
                <a:lnTo>
                  <a:pt x="120872" y="1499997"/>
                </a:lnTo>
                <a:cubicBezTo>
                  <a:pt x="121348" y="1498949"/>
                  <a:pt x="121920" y="1497902"/>
                  <a:pt x="122396" y="1496854"/>
                </a:cubicBezTo>
                <a:lnTo>
                  <a:pt x="125539" y="1496854"/>
                </a:lnTo>
                <a:lnTo>
                  <a:pt x="125539" y="1495330"/>
                </a:lnTo>
                <a:lnTo>
                  <a:pt x="144113" y="1495330"/>
                </a:lnTo>
                <a:cubicBezTo>
                  <a:pt x="144589" y="1494282"/>
                  <a:pt x="145161" y="1493234"/>
                  <a:pt x="145637" y="1492187"/>
                </a:cubicBezTo>
                <a:lnTo>
                  <a:pt x="148780" y="1492187"/>
                </a:lnTo>
                <a:cubicBezTo>
                  <a:pt x="149352" y="1488853"/>
                  <a:pt x="150304" y="1489234"/>
                  <a:pt x="150304" y="1489043"/>
                </a:cubicBezTo>
                <a:lnTo>
                  <a:pt x="150304" y="1481328"/>
                </a:lnTo>
                <a:cubicBezTo>
                  <a:pt x="153924" y="1478185"/>
                  <a:pt x="157544" y="1475137"/>
                  <a:pt x="161163" y="1471993"/>
                </a:cubicBezTo>
                <a:lnTo>
                  <a:pt x="165830" y="1471993"/>
                </a:lnTo>
                <a:lnTo>
                  <a:pt x="165830" y="1470470"/>
                </a:lnTo>
                <a:lnTo>
                  <a:pt x="168878" y="1470470"/>
                </a:lnTo>
                <a:lnTo>
                  <a:pt x="168878" y="1468946"/>
                </a:lnTo>
                <a:cubicBezTo>
                  <a:pt x="172021" y="1467898"/>
                  <a:pt x="175070" y="1466850"/>
                  <a:pt x="178213" y="1465802"/>
                </a:cubicBezTo>
                <a:lnTo>
                  <a:pt x="178213" y="1464278"/>
                </a:lnTo>
                <a:lnTo>
                  <a:pt x="182880" y="1464278"/>
                </a:lnTo>
                <a:lnTo>
                  <a:pt x="182880" y="1462754"/>
                </a:lnTo>
                <a:lnTo>
                  <a:pt x="186023" y="1462754"/>
                </a:lnTo>
                <a:lnTo>
                  <a:pt x="186023" y="1461230"/>
                </a:lnTo>
                <a:cubicBezTo>
                  <a:pt x="189643" y="1460754"/>
                  <a:pt x="193262" y="1460183"/>
                  <a:pt x="196882" y="1459706"/>
                </a:cubicBezTo>
                <a:lnTo>
                  <a:pt x="196882" y="1458182"/>
                </a:lnTo>
                <a:lnTo>
                  <a:pt x="200025" y="1458182"/>
                </a:lnTo>
                <a:lnTo>
                  <a:pt x="200025" y="1456658"/>
                </a:lnTo>
                <a:cubicBezTo>
                  <a:pt x="202121" y="1455230"/>
                  <a:pt x="202692" y="1455515"/>
                  <a:pt x="206216" y="1455134"/>
                </a:cubicBezTo>
                <a:cubicBezTo>
                  <a:pt x="206693" y="1453610"/>
                  <a:pt x="207264" y="1451991"/>
                  <a:pt x="207740" y="1450467"/>
                </a:cubicBezTo>
                <a:cubicBezTo>
                  <a:pt x="212407" y="1449419"/>
                  <a:pt x="217075" y="1448372"/>
                  <a:pt x="221647" y="1447324"/>
                </a:cubicBezTo>
                <a:cubicBezTo>
                  <a:pt x="222695" y="1445800"/>
                  <a:pt x="223742" y="1444181"/>
                  <a:pt x="224790" y="1442657"/>
                </a:cubicBezTo>
                <a:cubicBezTo>
                  <a:pt x="229934" y="1439228"/>
                  <a:pt x="231838" y="1444466"/>
                  <a:pt x="234124" y="1436465"/>
                </a:cubicBezTo>
                <a:cubicBezTo>
                  <a:pt x="237268" y="1435989"/>
                  <a:pt x="240316" y="1435418"/>
                  <a:pt x="243459" y="1434941"/>
                </a:cubicBezTo>
                <a:lnTo>
                  <a:pt x="243459" y="1433417"/>
                </a:lnTo>
                <a:lnTo>
                  <a:pt x="257365" y="1433417"/>
                </a:lnTo>
                <a:cubicBezTo>
                  <a:pt x="257842" y="1432370"/>
                  <a:pt x="258413" y="1431322"/>
                  <a:pt x="258889" y="1430274"/>
                </a:cubicBezTo>
                <a:lnTo>
                  <a:pt x="263557" y="1430274"/>
                </a:lnTo>
                <a:lnTo>
                  <a:pt x="263557" y="1428750"/>
                </a:lnTo>
                <a:lnTo>
                  <a:pt x="268224" y="1428750"/>
                </a:lnTo>
                <a:lnTo>
                  <a:pt x="268224" y="1427226"/>
                </a:lnTo>
                <a:cubicBezTo>
                  <a:pt x="274415" y="1426750"/>
                  <a:pt x="280606" y="1426178"/>
                  <a:pt x="286798" y="1425702"/>
                </a:cubicBezTo>
                <a:lnTo>
                  <a:pt x="286798" y="1421035"/>
                </a:lnTo>
                <a:lnTo>
                  <a:pt x="288322" y="1421035"/>
                </a:lnTo>
                <a:lnTo>
                  <a:pt x="288322" y="1419511"/>
                </a:lnTo>
                <a:lnTo>
                  <a:pt x="297656" y="1419511"/>
                </a:lnTo>
                <a:cubicBezTo>
                  <a:pt x="298132" y="1418463"/>
                  <a:pt x="298704" y="1417415"/>
                  <a:pt x="299180" y="1416368"/>
                </a:cubicBezTo>
                <a:lnTo>
                  <a:pt x="302323" y="1416368"/>
                </a:lnTo>
                <a:cubicBezTo>
                  <a:pt x="302800" y="1415320"/>
                  <a:pt x="303371" y="1414272"/>
                  <a:pt x="303847" y="1413224"/>
                </a:cubicBezTo>
                <a:lnTo>
                  <a:pt x="313182" y="1413224"/>
                </a:lnTo>
                <a:cubicBezTo>
                  <a:pt x="313658" y="1412177"/>
                  <a:pt x="314230" y="1411129"/>
                  <a:pt x="314706" y="1410081"/>
                </a:cubicBezTo>
                <a:lnTo>
                  <a:pt x="317849" y="1410081"/>
                </a:lnTo>
                <a:lnTo>
                  <a:pt x="320993" y="1406938"/>
                </a:lnTo>
                <a:cubicBezTo>
                  <a:pt x="321469" y="1405414"/>
                  <a:pt x="322040" y="1403795"/>
                  <a:pt x="322517" y="1402271"/>
                </a:cubicBezTo>
                <a:lnTo>
                  <a:pt x="333375" y="1402271"/>
                </a:lnTo>
                <a:lnTo>
                  <a:pt x="333375" y="1400747"/>
                </a:lnTo>
                <a:lnTo>
                  <a:pt x="338042" y="1400747"/>
                </a:lnTo>
                <a:lnTo>
                  <a:pt x="338042" y="1399223"/>
                </a:lnTo>
                <a:cubicBezTo>
                  <a:pt x="341186" y="1398746"/>
                  <a:pt x="344234" y="1398175"/>
                  <a:pt x="347377" y="1397699"/>
                </a:cubicBezTo>
                <a:cubicBezTo>
                  <a:pt x="347853" y="1396651"/>
                  <a:pt x="348424" y="1395603"/>
                  <a:pt x="348901" y="1394555"/>
                </a:cubicBezTo>
                <a:lnTo>
                  <a:pt x="352044" y="1394555"/>
                </a:lnTo>
                <a:lnTo>
                  <a:pt x="352044" y="1393031"/>
                </a:lnTo>
                <a:cubicBezTo>
                  <a:pt x="354139" y="1393508"/>
                  <a:pt x="356140" y="1394079"/>
                  <a:pt x="358235" y="1394555"/>
                </a:cubicBezTo>
                <a:cubicBezTo>
                  <a:pt x="358712" y="1393508"/>
                  <a:pt x="359283" y="1392460"/>
                  <a:pt x="359759" y="1391412"/>
                </a:cubicBezTo>
                <a:lnTo>
                  <a:pt x="362903" y="1391412"/>
                </a:lnTo>
                <a:cubicBezTo>
                  <a:pt x="365474" y="1388269"/>
                  <a:pt x="368046" y="1385221"/>
                  <a:pt x="370618" y="1382078"/>
                </a:cubicBezTo>
                <a:lnTo>
                  <a:pt x="373666" y="1382078"/>
                </a:lnTo>
                <a:lnTo>
                  <a:pt x="376809" y="1378934"/>
                </a:lnTo>
                <a:lnTo>
                  <a:pt x="376809" y="1375791"/>
                </a:lnTo>
                <a:cubicBezTo>
                  <a:pt x="378333" y="1375315"/>
                  <a:pt x="379952" y="1374743"/>
                  <a:pt x="381476" y="1374267"/>
                </a:cubicBezTo>
                <a:cubicBezTo>
                  <a:pt x="382524" y="1372743"/>
                  <a:pt x="383572" y="1371124"/>
                  <a:pt x="384620" y="1369600"/>
                </a:cubicBezTo>
                <a:lnTo>
                  <a:pt x="395478" y="1369600"/>
                </a:lnTo>
                <a:cubicBezTo>
                  <a:pt x="397573" y="1360932"/>
                  <a:pt x="409765" y="1363028"/>
                  <a:pt x="420243" y="1363409"/>
                </a:cubicBezTo>
                <a:lnTo>
                  <a:pt x="420243" y="1366552"/>
                </a:lnTo>
                <a:cubicBezTo>
                  <a:pt x="421196" y="1366076"/>
                  <a:pt x="423386" y="1363409"/>
                  <a:pt x="423386" y="1363409"/>
                </a:cubicBezTo>
                <a:lnTo>
                  <a:pt x="434245" y="1363409"/>
                </a:lnTo>
                <a:lnTo>
                  <a:pt x="434245" y="1364933"/>
                </a:lnTo>
                <a:lnTo>
                  <a:pt x="445103" y="1364933"/>
                </a:lnTo>
                <a:lnTo>
                  <a:pt x="445103" y="1366457"/>
                </a:lnTo>
                <a:lnTo>
                  <a:pt x="454438" y="1366457"/>
                </a:lnTo>
                <a:lnTo>
                  <a:pt x="454438" y="1367981"/>
                </a:lnTo>
                <a:lnTo>
                  <a:pt x="460629" y="1367981"/>
                </a:lnTo>
                <a:lnTo>
                  <a:pt x="460629" y="1369505"/>
                </a:lnTo>
                <a:cubicBezTo>
                  <a:pt x="469392" y="1369028"/>
                  <a:pt x="478155" y="1368457"/>
                  <a:pt x="486918" y="1367981"/>
                </a:cubicBezTo>
                <a:lnTo>
                  <a:pt x="486918" y="1366457"/>
                </a:lnTo>
                <a:lnTo>
                  <a:pt x="490061" y="1366457"/>
                </a:lnTo>
                <a:cubicBezTo>
                  <a:pt x="490538" y="1365409"/>
                  <a:pt x="491109" y="1364361"/>
                  <a:pt x="491585" y="1363313"/>
                </a:cubicBezTo>
                <a:cubicBezTo>
                  <a:pt x="497014" y="1361218"/>
                  <a:pt x="504349" y="1368171"/>
                  <a:pt x="507111" y="1369505"/>
                </a:cubicBezTo>
                <a:lnTo>
                  <a:pt x="510254" y="1369505"/>
                </a:lnTo>
                <a:lnTo>
                  <a:pt x="510254" y="1371029"/>
                </a:lnTo>
                <a:cubicBezTo>
                  <a:pt x="513493" y="1371981"/>
                  <a:pt x="514921" y="1369505"/>
                  <a:pt x="514921" y="1369505"/>
                </a:cubicBezTo>
                <a:lnTo>
                  <a:pt x="531971" y="1369505"/>
                </a:lnTo>
                <a:cubicBezTo>
                  <a:pt x="534257" y="1366076"/>
                  <a:pt x="540734" y="1362361"/>
                  <a:pt x="544354" y="1360170"/>
                </a:cubicBezTo>
                <a:lnTo>
                  <a:pt x="547497" y="1360170"/>
                </a:lnTo>
                <a:lnTo>
                  <a:pt x="547497" y="1358646"/>
                </a:lnTo>
                <a:cubicBezTo>
                  <a:pt x="549593" y="1357122"/>
                  <a:pt x="551593" y="1355503"/>
                  <a:pt x="553688" y="1353979"/>
                </a:cubicBezTo>
                <a:cubicBezTo>
                  <a:pt x="555879" y="1356551"/>
                  <a:pt x="559118" y="1358360"/>
                  <a:pt x="563118" y="1359313"/>
                </a:cubicBezTo>
                <a:lnTo>
                  <a:pt x="1263015" y="1122426"/>
                </a:lnTo>
                <a:lnTo>
                  <a:pt x="1243203" y="1055275"/>
                </a:lnTo>
                <a:cubicBezTo>
                  <a:pt x="1241965" y="1054037"/>
                  <a:pt x="1240631" y="1052798"/>
                  <a:pt x="1239393" y="1051655"/>
                </a:cubicBezTo>
                <a:cubicBezTo>
                  <a:pt x="1239203" y="1050131"/>
                  <a:pt x="1239107" y="1048607"/>
                  <a:pt x="1238917" y="1046988"/>
                </a:cubicBezTo>
                <a:close/>
              </a:path>
            </a:pathLst>
          </a:custGeom>
          <a:solidFill>
            <a:srgbClr val="E5B740"/>
          </a:solidFill>
          <a:ln w="9525" cap="flat">
            <a:noFill/>
            <a:prstDash val="solid"/>
            <a:miter/>
          </a:ln>
        </p:spPr>
        <p:txBody>
          <a:bodyPr rtlCol="0" anchor="ctr"/>
          <a:lstStyle/>
          <a:p>
            <a:endParaRPr lang="fr-FR" dirty="0"/>
          </a:p>
        </p:txBody>
      </p:sp>
      <p:grpSp>
        <p:nvGrpSpPr>
          <p:cNvPr id="12" name="Groupe 11">
            <a:extLst>
              <a:ext uri="{FF2B5EF4-FFF2-40B4-BE49-F238E27FC236}">
                <a16:creationId xmlns:a16="http://schemas.microsoft.com/office/drawing/2014/main" id="{D128EC8D-87C4-6A4F-F2B4-CF7ABE0B3D46}"/>
              </a:ext>
            </a:extLst>
          </p:cNvPr>
          <p:cNvGrpSpPr/>
          <p:nvPr/>
        </p:nvGrpSpPr>
        <p:grpSpPr>
          <a:xfrm>
            <a:off x="9867350" y="-955888"/>
            <a:ext cx="3199364" cy="2865647"/>
            <a:chOff x="5457825" y="2857500"/>
            <a:chExt cx="1280254" cy="1146714"/>
          </a:xfrm>
          <a:solidFill>
            <a:schemeClr val="accent3"/>
          </a:solidFill>
        </p:grpSpPr>
        <p:sp>
          <p:nvSpPr>
            <p:cNvPr id="13" name="Forme libre : forme 12">
              <a:extLst>
                <a:ext uri="{FF2B5EF4-FFF2-40B4-BE49-F238E27FC236}">
                  <a16:creationId xmlns:a16="http://schemas.microsoft.com/office/drawing/2014/main" id="{1A404F1D-04D4-FDD8-1E25-755CE40CF192}"/>
                </a:ext>
              </a:extLst>
            </p:cNvPr>
            <p:cNvSpPr/>
            <p:nvPr/>
          </p:nvSpPr>
          <p:spPr>
            <a:xfrm>
              <a:off x="5791676"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1403556C-748E-5CB8-D646-21CB3BF24C95}"/>
                </a:ext>
              </a:extLst>
            </p:cNvPr>
            <p:cNvSpPr/>
            <p:nvPr/>
          </p:nvSpPr>
          <p:spPr>
            <a:xfrm>
              <a:off x="5858446"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AF981C9B-D8CC-E7AE-140E-AF4A5DA66C91}"/>
                </a:ext>
              </a:extLst>
            </p:cNvPr>
            <p:cNvSpPr/>
            <p:nvPr/>
          </p:nvSpPr>
          <p:spPr>
            <a:xfrm>
              <a:off x="5925216"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0FA51EC7-7997-868E-BE2A-929F8475FCCF}"/>
                </a:ext>
              </a:extLst>
            </p:cNvPr>
            <p:cNvSpPr/>
            <p:nvPr/>
          </p:nvSpPr>
          <p:spPr>
            <a:xfrm>
              <a:off x="5991987"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B049F39E-BA57-8683-6814-F5179C2680F6}"/>
                </a:ext>
              </a:extLst>
            </p:cNvPr>
            <p:cNvSpPr/>
            <p:nvPr/>
          </p:nvSpPr>
          <p:spPr>
            <a:xfrm>
              <a:off x="605875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74471129-8E1B-A59A-0C64-54221D641FCB}"/>
                </a:ext>
              </a:extLst>
            </p:cNvPr>
            <p:cNvSpPr/>
            <p:nvPr/>
          </p:nvSpPr>
          <p:spPr>
            <a:xfrm>
              <a:off x="612552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CF460A69-CB76-65BE-E705-026DA4D02F7E}"/>
                </a:ext>
              </a:extLst>
            </p:cNvPr>
            <p:cNvSpPr/>
            <p:nvPr/>
          </p:nvSpPr>
          <p:spPr>
            <a:xfrm>
              <a:off x="6192297"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F99CF75A-C638-345C-FE6C-41E688A0A349}"/>
                </a:ext>
              </a:extLst>
            </p:cNvPr>
            <p:cNvSpPr/>
            <p:nvPr/>
          </p:nvSpPr>
          <p:spPr>
            <a:xfrm>
              <a:off x="625906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2B032D4A-39D9-F4ED-94CF-37412B524B67}"/>
                </a:ext>
              </a:extLst>
            </p:cNvPr>
            <p:cNvSpPr/>
            <p:nvPr/>
          </p:nvSpPr>
          <p:spPr>
            <a:xfrm>
              <a:off x="632583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FE3424D9-DE80-8E3A-5C72-F0C356089FD6}"/>
                </a:ext>
              </a:extLst>
            </p:cNvPr>
            <p:cNvSpPr/>
            <p:nvPr/>
          </p:nvSpPr>
          <p:spPr>
            <a:xfrm>
              <a:off x="6392608"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819EB906-B798-7806-A996-51354F709A8B}"/>
                </a:ext>
              </a:extLst>
            </p:cNvPr>
            <p:cNvSpPr/>
            <p:nvPr/>
          </p:nvSpPr>
          <p:spPr>
            <a:xfrm>
              <a:off x="579167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3FD46D9A-6B29-92D1-EF6C-89B036FBAD36}"/>
                </a:ext>
              </a:extLst>
            </p:cNvPr>
            <p:cNvSpPr/>
            <p:nvPr/>
          </p:nvSpPr>
          <p:spPr>
            <a:xfrm>
              <a:off x="585844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5B473B14-10C6-3179-8B9B-B76FE2705650}"/>
                </a:ext>
              </a:extLst>
            </p:cNvPr>
            <p:cNvSpPr/>
            <p:nvPr/>
          </p:nvSpPr>
          <p:spPr>
            <a:xfrm>
              <a:off x="592521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BADF6066-E7E4-1383-DA34-C1E464D1E43E}"/>
                </a:ext>
              </a:extLst>
            </p:cNvPr>
            <p:cNvSpPr/>
            <p:nvPr/>
          </p:nvSpPr>
          <p:spPr>
            <a:xfrm>
              <a:off x="599198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19DCAF32-937C-E15D-FD23-E6DD9846D1EF}"/>
                </a:ext>
              </a:extLst>
            </p:cNvPr>
            <p:cNvSpPr/>
            <p:nvPr/>
          </p:nvSpPr>
          <p:spPr>
            <a:xfrm>
              <a:off x="605875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E6B3098F-DA7B-95A0-6762-F71CD822DE4E}"/>
                </a:ext>
              </a:extLst>
            </p:cNvPr>
            <p:cNvSpPr/>
            <p:nvPr/>
          </p:nvSpPr>
          <p:spPr>
            <a:xfrm>
              <a:off x="612552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08704C08-3D86-DE60-CFEA-D1BB34A22AFC}"/>
                </a:ext>
              </a:extLst>
            </p:cNvPr>
            <p:cNvSpPr/>
            <p:nvPr/>
          </p:nvSpPr>
          <p:spPr>
            <a:xfrm>
              <a:off x="619229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2D3C325D-130D-800D-BFA8-1446F35C99FD}"/>
                </a:ext>
              </a:extLst>
            </p:cNvPr>
            <p:cNvSpPr/>
            <p:nvPr/>
          </p:nvSpPr>
          <p:spPr>
            <a:xfrm>
              <a:off x="625906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470FF164-906A-F6B4-A2E4-D307C0F7C7F0}"/>
                </a:ext>
              </a:extLst>
            </p:cNvPr>
            <p:cNvSpPr/>
            <p:nvPr/>
          </p:nvSpPr>
          <p:spPr>
            <a:xfrm>
              <a:off x="632583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D449BBF8-0192-6AFE-50D9-315C9C921743}"/>
                </a:ext>
              </a:extLst>
            </p:cNvPr>
            <p:cNvSpPr/>
            <p:nvPr/>
          </p:nvSpPr>
          <p:spPr>
            <a:xfrm>
              <a:off x="639260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6454CBFF-7293-5FF5-80B5-B0789E899799}"/>
                </a:ext>
              </a:extLst>
            </p:cNvPr>
            <p:cNvSpPr/>
            <p:nvPr/>
          </p:nvSpPr>
          <p:spPr>
            <a:xfrm>
              <a:off x="645937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B3D3B8E7-86F7-C924-66C5-94C7E01BEB5E}"/>
                </a:ext>
              </a:extLst>
            </p:cNvPr>
            <p:cNvSpPr/>
            <p:nvPr/>
          </p:nvSpPr>
          <p:spPr>
            <a:xfrm>
              <a:off x="6526149"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606A75D6-AB4F-88BE-ED3D-9A77494AE7B5}"/>
                </a:ext>
              </a:extLst>
            </p:cNvPr>
            <p:cNvSpPr/>
            <p:nvPr/>
          </p:nvSpPr>
          <p:spPr>
            <a:xfrm>
              <a:off x="552459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DAC2DF96-D9E9-F7EB-8B96-DA91C7E3E2CA}"/>
                </a:ext>
              </a:extLst>
            </p:cNvPr>
            <p:cNvSpPr/>
            <p:nvPr/>
          </p:nvSpPr>
          <p:spPr>
            <a:xfrm>
              <a:off x="559136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2842C9E0-79F9-BDB8-D37F-73C6AFA6BF5F}"/>
                </a:ext>
              </a:extLst>
            </p:cNvPr>
            <p:cNvSpPr/>
            <p:nvPr/>
          </p:nvSpPr>
          <p:spPr>
            <a:xfrm>
              <a:off x="565813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056BE36B-6E8A-88FF-FCC0-1101DFB92074}"/>
                </a:ext>
              </a:extLst>
            </p:cNvPr>
            <p:cNvSpPr/>
            <p:nvPr/>
          </p:nvSpPr>
          <p:spPr>
            <a:xfrm>
              <a:off x="572490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3F47ECA5-34EA-5E66-B9D0-31E5FDA86E54}"/>
                </a:ext>
              </a:extLst>
            </p:cNvPr>
            <p:cNvSpPr/>
            <p:nvPr/>
          </p:nvSpPr>
          <p:spPr>
            <a:xfrm>
              <a:off x="579167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5C17F282-A1CB-8725-827A-7A40D959E0B1}"/>
                </a:ext>
              </a:extLst>
            </p:cNvPr>
            <p:cNvSpPr/>
            <p:nvPr/>
          </p:nvSpPr>
          <p:spPr>
            <a:xfrm>
              <a:off x="585844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B3F18B56-8AF7-E3F5-306C-32F58B5A0ADC}"/>
                </a:ext>
              </a:extLst>
            </p:cNvPr>
            <p:cNvSpPr/>
            <p:nvPr/>
          </p:nvSpPr>
          <p:spPr>
            <a:xfrm>
              <a:off x="592521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F5C4C3B1-40DD-9ECA-9777-543EDB671658}"/>
                </a:ext>
              </a:extLst>
            </p:cNvPr>
            <p:cNvSpPr/>
            <p:nvPr/>
          </p:nvSpPr>
          <p:spPr>
            <a:xfrm>
              <a:off x="599198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73C7A9B2-142A-0BDD-E100-5223AA69149F}"/>
                </a:ext>
              </a:extLst>
            </p:cNvPr>
            <p:cNvSpPr/>
            <p:nvPr/>
          </p:nvSpPr>
          <p:spPr>
            <a:xfrm>
              <a:off x="605875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AFC45B41-C56D-6DFC-5C7F-812A74307D21}"/>
                </a:ext>
              </a:extLst>
            </p:cNvPr>
            <p:cNvSpPr/>
            <p:nvPr/>
          </p:nvSpPr>
          <p:spPr>
            <a:xfrm>
              <a:off x="612552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8F8C485B-CEE8-70DA-C628-7049B2B24B2E}"/>
                </a:ext>
              </a:extLst>
            </p:cNvPr>
            <p:cNvSpPr/>
            <p:nvPr/>
          </p:nvSpPr>
          <p:spPr>
            <a:xfrm>
              <a:off x="619229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CCBF303F-43A5-0EE4-C976-A1C1E55A41CE}"/>
                </a:ext>
              </a:extLst>
            </p:cNvPr>
            <p:cNvSpPr/>
            <p:nvPr/>
          </p:nvSpPr>
          <p:spPr>
            <a:xfrm>
              <a:off x="625906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D27ECA5B-18C0-EF13-4B5D-62475CE2BC06}"/>
                </a:ext>
              </a:extLst>
            </p:cNvPr>
            <p:cNvSpPr/>
            <p:nvPr/>
          </p:nvSpPr>
          <p:spPr>
            <a:xfrm>
              <a:off x="632583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30C9CE04-33CC-57A6-CFA7-677001279890}"/>
                </a:ext>
              </a:extLst>
            </p:cNvPr>
            <p:cNvSpPr/>
            <p:nvPr/>
          </p:nvSpPr>
          <p:spPr>
            <a:xfrm>
              <a:off x="639260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E93B6156-66B9-9383-820A-79FCF30C7B73}"/>
                </a:ext>
              </a:extLst>
            </p:cNvPr>
            <p:cNvSpPr/>
            <p:nvPr/>
          </p:nvSpPr>
          <p:spPr>
            <a:xfrm>
              <a:off x="645937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A8E8F64B-8DE9-8AD4-97AA-FE435AEA19F9}"/>
                </a:ext>
              </a:extLst>
            </p:cNvPr>
            <p:cNvSpPr/>
            <p:nvPr/>
          </p:nvSpPr>
          <p:spPr>
            <a:xfrm>
              <a:off x="6526149"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0B0A9C25-1147-9BD6-407A-B5A988B04930}"/>
                </a:ext>
              </a:extLst>
            </p:cNvPr>
            <p:cNvSpPr/>
            <p:nvPr/>
          </p:nvSpPr>
          <p:spPr>
            <a:xfrm>
              <a:off x="5524595"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84C2E2F3-A7E1-76D9-9DA3-5912E8FF8F90}"/>
                </a:ext>
              </a:extLst>
            </p:cNvPr>
            <p:cNvSpPr/>
            <p:nvPr/>
          </p:nvSpPr>
          <p:spPr>
            <a:xfrm>
              <a:off x="5591365"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53BD5D28-FF86-50F8-1959-6C9870530FE6}"/>
                </a:ext>
              </a:extLst>
            </p:cNvPr>
            <p:cNvSpPr/>
            <p:nvPr/>
          </p:nvSpPr>
          <p:spPr>
            <a:xfrm>
              <a:off x="5658135"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E3CDFF6F-65FD-1FD6-DB99-33CD05BDC056}"/>
                </a:ext>
              </a:extLst>
            </p:cNvPr>
            <p:cNvSpPr/>
            <p:nvPr/>
          </p:nvSpPr>
          <p:spPr>
            <a:xfrm>
              <a:off x="572490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7372700A-954A-8582-4FCA-D08FBC680B0E}"/>
                </a:ext>
              </a:extLst>
            </p:cNvPr>
            <p:cNvSpPr/>
            <p:nvPr/>
          </p:nvSpPr>
          <p:spPr>
            <a:xfrm>
              <a:off x="5791676"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F961415A-2C84-F93F-927A-2E6C3E4287EE}"/>
                </a:ext>
              </a:extLst>
            </p:cNvPr>
            <p:cNvSpPr/>
            <p:nvPr/>
          </p:nvSpPr>
          <p:spPr>
            <a:xfrm>
              <a:off x="5858446"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8F6B0521-9A11-2999-E660-286399B4AB84}"/>
                </a:ext>
              </a:extLst>
            </p:cNvPr>
            <p:cNvSpPr/>
            <p:nvPr/>
          </p:nvSpPr>
          <p:spPr>
            <a:xfrm>
              <a:off x="592521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796F02DA-9751-9F65-B851-4B5822C18D16}"/>
                </a:ext>
              </a:extLst>
            </p:cNvPr>
            <p:cNvSpPr/>
            <p:nvPr/>
          </p:nvSpPr>
          <p:spPr>
            <a:xfrm>
              <a:off x="5991987"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F689C04E-F42E-7FE2-E178-16E7D620B12E}"/>
                </a:ext>
              </a:extLst>
            </p:cNvPr>
            <p:cNvSpPr/>
            <p:nvPr/>
          </p:nvSpPr>
          <p:spPr>
            <a:xfrm>
              <a:off x="605875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2451903B-5342-87BF-60F9-AEB4539D4D5D}"/>
                </a:ext>
              </a:extLst>
            </p:cNvPr>
            <p:cNvSpPr/>
            <p:nvPr/>
          </p:nvSpPr>
          <p:spPr>
            <a:xfrm>
              <a:off x="612552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30430F45-389D-48C0-1136-863F94969711}"/>
                </a:ext>
              </a:extLst>
            </p:cNvPr>
            <p:cNvSpPr/>
            <p:nvPr/>
          </p:nvSpPr>
          <p:spPr>
            <a:xfrm>
              <a:off x="6192297"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5F21F965-87FB-FE8B-A928-C07C78C5ED83}"/>
                </a:ext>
              </a:extLst>
            </p:cNvPr>
            <p:cNvSpPr/>
            <p:nvPr/>
          </p:nvSpPr>
          <p:spPr>
            <a:xfrm>
              <a:off x="625906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7D6628F3-E6DF-72E7-B22A-517074BFA068}"/>
                </a:ext>
              </a:extLst>
            </p:cNvPr>
            <p:cNvSpPr/>
            <p:nvPr/>
          </p:nvSpPr>
          <p:spPr>
            <a:xfrm>
              <a:off x="632583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8A749F3B-831A-6DAC-133D-75AEDD1C8D33}"/>
                </a:ext>
              </a:extLst>
            </p:cNvPr>
            <p:cNvSpPr/>
            <p:nvPr/>
          </p:nvSpPr>
          <p:spPr>
            <a:xfrm>
              <a:off x="639260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7ED0BEE1-DBCB-4E2F-F89D-56607EC43233}"/>
                </a:ext>
              </a:extLst>
            </p:cNvPr>
            <p:cNvSpPr/>
            <p:nvPr/>
          </p:nvSpPr>
          <p:spPr>
            <a:xfrm>
              <a:off x="645937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EF2C50EC-D429-372D-5937-D35CDF5B737B}"/>
                </a:ext>
              </a:extLst>
            </p:cNvPr>
            <p:cNvSpPr/>
            <p:nvPr/>
          </p:nvSpPr>
          <p:spPr>
            <a:xfrm>
              <a:off x="652614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6148CE82-D01B-1585-3338-4EAB55E82C1F}"/>
                </a:ext>
              </a:extLst>
            </p:cNvPr>
            <p:cNvSpPr/>
            <p:nvPr/>
          </p:nvSpPr>
          <p:spPr>
            <a:xfrm>
              <a:off x="6592919"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1D907358-40C1-BE47-507C-CFBF5E929D93}"/>
                </a:ext>
              </a:extLst>
            </p:cNvPr>
            <p:cNvSpPr/>
            <p:nvPr/>
          </p:nvSpPr>
          <p:spPr>
            <a:xfrm>
              <a:off x="665968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B730E179-9984-D60E-2393-A3DE1DAED6C5}"/>
                </a:ext>
              </a:extLst>
            </p:cNvPr>
            <p:cNvSpPr/>
            <p:nvPr/>
          </p:nvSpPr>
          <p:spPr>
            <a:xfrm>
              <a:off x="552459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D188CF78-5A21-5C44-E6AD-9D496D9086AC}"/>
                </a:ext>
              </a:extLst>
            </p:cNvPr>
            <p:cNvSpPr/>
            <p:nvPr/>
          </p:nvSpPr>
          <p:spPr>
            <a:xfrm>
              <a:off x="559136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DDFE2283-B35F-CDD1-CCBF-3FE86CFAB526}"/>
                </a:ext>
              </a:extLst>
            </p:cNvPr>
            <p:cNvSpPr/>
            <p:nvPr/>
          </p:nvSpPr>
          <p:spPr>
            <a:xfrm>
              <a:off x="565813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F74B7A14-266F-A466-CF7D-7B3AA04CB3FD}"/>
                </a:ext>
              </a:extLst>
            </p:cNvPr>
            <p:cNvSpPr/>
            <p:nvPr/>
          </p:nvSpPr>
          <p:spPr>
            <a:xfrm>
              <a:off x="572490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248282E2-ACD9-1F92-6EE4-6F5E6C5612A6}"/>
                </a:ext>
              </a:extLst>
            </p:cNvPr>
            <p:cNvSpPr/>
            <p:nvPr/>
          </p:nvSpPr>
          <p:spPr>
            <a:xfrm>
              <a:off x="579167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68580FA8-8107-8A59-EBE9-DEC01D7E8B13}"/>
                </a:ext>
              </a:extLst>
            </p:cNvPr>
            <p:cNvSpPr/>
            <p:nvPr/>
          </p:nvSpPr>
          <p:spPr>
            <a:xfrm>
              <a:off x="585844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B07A4BDD-7BD5-2874-C9A1-3CB8F329FD38}"/>
                </a:ext>
              </a:extLst>
            </p:cNvPr>
            <p:cNvSpPr/>
            <p:nvPr/>
          </p:nvSpPr>
          <p:spPr>
            <a:xfrm>
              <a:off x="592521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87430BE1-7D2C-FAD3-7A9D-9ED119FE828D}"/>
                </a:ext>
              </a:extLst>
            </p:cNvPr>
            <p:cNvSpPr/>
            <p:nvPr/>
          </p:nvSpPr>
          <p:spPr>
            <a:xfrm>
              <a:off x="599198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CAF7FA86-E8DE-632D-CDAB-882A235CE671}"/>
                </a:ext>
              </a:extLst>
            </p:cNvPr>
            <p:cNvSpPr/>
            <p:nvPr/>
          </p:nvSpPr>
          <p:spPr>
            <a:xfrm>
              <a:off x="605875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803CB541-5056-3955-2603-7396D651FB75}"/>
                </a:ext>
              </a:extLst>
            </p:cNvPr>
            <p:cNvSpPr/>
            <p:nvPr/>
          </p:nvSpPr>
          <p:spPr>
            <a:xfrm>
              <a:off x="612552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A9260514-BDF5-5EBE-8260-CEE6EA9F6040}"/>
                </a:ext>
              </a:extLst>
            </p:cNvPr>
            <p:cNvSpPr/>
            <p:nvPr/>
          </p:nvSpPr>
          <p:spPr>
            <a:xfrm>
              <a:off x="619229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FD8524B2-58CB-1B2E-4258-F5EEFFA0ED7C}"/>
                </a:ext>
              </a:extLst>
            </p:cNvPr>
            <p:cNvSpPr/>
            <p:nvPr/>
          </p:nvSpPr>
          <p:spPr>
            <a:xfrm>
              <a:off x="625906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13DB90CE-4DDB-BDC6-2B74-E14BA4CE3092}"/>
                </a:ext>
              </a:extLst>
            </p:cNvPr>
            <p:cNvSpPr/>
            <p:nvPr/>
          </p:nvSpPr>
          <p:spPr>
            <a:xfrm>
              <a:off x="632583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E58C85DF-7B09-2C64-69C2-920D8A261FC8}"/>
                </a:ext>
              </a:extLst>
            </p:cNvPr>
            <p:cNvSpPr/>
            <p:nvPr/>
          </p:nvSpPr>
          <p:spPr>
            <a:xfrm>
              <a:off x="639260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A416E050-1215-0179-E2D6-E5BBC68EDE22}"/>
                </a:ext>
              </a:extLst>
            </p:cNvPr>
            <p:cNvSpPr/>
            <p:nvPr/>
          </p:nvSpPr>
          <p:spPr>
            <a:xfrm>
              <a:off x="645937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BBB227F6-942C-54CC-7970-A84BDBE6B38F}"/>
                </a:ext>
              </a:extLst>
            </p:cNvPr>
            <p:cNvSpPr/>
            <p:nvPr/>
          </p:nvSpPr>
          <p:spPr>
            <a:xfrm>
              <a:off x="652614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4C85CDD6-42F5-9BA8-8E32-6AE27310B68F}"/>
                </a:ext>
              </a:extLst>
            </p:cNvPr>
            <p:cNvSpPr/>
            <p:nvPr/>
          </p:nvSpPr>
          <p:spPr>
            <a:xfrm>
              <a:off x="659291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id="{7167236B-E177-92DE-89AE-5B81BD462FA9}"/>
                </a:ext>
              </a:extLst>
            </p:cNvPr>
            <p:cNvSpPr/>
            <p:nvPr/>
          </p:nvSpPr>
          <p:spPr>
            <a:xfrm>
              <a:off x="665968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13E73CEF-7624-ADF8-6C2A-961315B5EE83}"/>
                </a:ext>
              </a:extLst>
            </p:cNvPr>
            <p:cNvSpPr/>
            <p:nvPr/>
          </p:nvSpPr>
          <p:spPr>
            <a:xfrm>
              <a:off x="6726459" y="3124581"/>
              <a:ext cx="11620" cy="11620"/>
            </a:xfrm>
            <a:custGeom>
              <a:avLst/>
              <a:gdLst>
                <a:gd name="connsiteX0" fmla="*/ 5810 w 11620"/>
                <a:gd name="connsiteY0" fmla="*/ 11620 h 11620"/>
                <a:gd name="connsiteX1" fmla="*/ 11621 w 11620"/>
                <a:gd name="connsiteY1" fmla="*/ 5810 h 11620"/>
                <a:gd name="connsiteX2" fmla="*/ 5810 w 11620"/>
                <a:gd name="connsiteY2" fmla="*/ 0 h 11620"/>
                <a:gd name="connsiteX3" fmla="*/ 0 w 11620"/>
                <a:gd name="connsiteY3" fmla="*/ 5810 h 11620"/>
                <a:gd name="connsiteX4" fmla="*/ 5810 w 11620"/>
                <a:gd name="connsiteY4" fmla="*/ 1162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11620"/>
                  </a:moveTo>
                  <a:cubicBezTo>
                    <a:pt x="9049" y="11620"/>
                    <a:pt x="11621" y="9049"/>
                    <a:pt x="11621" y="5810"/>
                  </a:cubicBezTo>
                  <a:cubicBezTo>
                    <a:pt x="11621" y="2572"/>
                    <a:pt x="9049" y="0"/>
                    <a:pt x="5810" y="0"/>
                  </a:cubicBezTo>
                  <a:cubicBezTo>
                    <a:pt x="2572" y="0"/>
                    <a:pt x="0" y="2572"/>
                    <a:pt x="0" y="5810"/>
                  </a:cubicBezTo>
                  <a:cubicBezTo>
                    <a:pt x="0" y="9049"/>
                    <a:pt x="2572" y="11620"/>
                    <a:pt x="5810" y="11620"/>
                  </a:cubicBezTo>
                  <a:close/>
                </a:path>
              </a:pathLst>
            </a:custGeom>
            <a:grpFill/>
            <a:ln w="9525" cap="flat">
              <a:no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id="{FB7B017E-63D0-BFEB-50E8-8CC270E96831}"/>
                </a:ext>
              </a:extLst>
            </p:cNvPr>
            <p:cNvSpPr/>
            <p:nvPr/>
          </p:nvSpPr>
          <p:spPr>
            <a:xfrm>
              <a:off x="552459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C7F12E57-EA86-4926-96FC-2DD8811E79CE}"/>
                </a:ext>
              </a:extLst>
            </p:cNvPr>
            <p:cNvSpPr/>
            <p:nvPr/>
          </p:nvSpPr>
          <p:spPr>
            <a:xfrm>
              <a:off x="559136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id="{A54B4F4C-A9D7-ACE7-A5D8-F3895FBB1DAD}"/>
                </a:ext>
              </a:extLst>
            </p:cNvPr>
            <p:cNvSpPr/>
            <p:nvPr/>
          </p:nvSpPr>
          <p:spPr>
            <a:xfrm>
              <a:off x="565813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1" name="Forme libre : forme 90">
              <a:extLst>
                <a:ext uri="{FF2B5EF4-FFF2-40B4-BE49-F238E27FC236}">
                  <a16:creationId xmlns:a16="http://schemas.microsoft.com/office/drawing/2014/main" id="{DFADA9D5-93E6-AF9C-DDB9-E05EB66E2506}"/>
                </a:ext>
              </a:extLst>
            </p:cNvPr>
            <p:cNvSpPr/>
            <p:nvPr/>
          </p:nvSpPr>
          <p:spPr>
            <a:xfrm>
              <a:off x="572490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2" name="Forme libre : forme 91">
              <a:extLst>
                <a:ext uri="{FF2B5EF4-FFF2-40B4-BE49-F238E27FC236}">
                  <a16:creationId xmlns:a16="http://schemas.microsoft.com/office/drawing/2014/main" id="{716BE806-CE2D-000C-9D92-CAECF8F1802E}"/>
                </a:ext>
              </a:extLst>
            </p:cNvPr>
            <p:cNvSpPr/>
            <p:nvPr/>
          </p:nvSpPr>
          <p:spPr>
            <a:xfrm>
              <a:off x="579167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id="{72822BC8-DA11-8E5D-1977-942002F86EBA}"/>
                </a:ext>
              </a:extLst>
            </p:cNvPr>
            <p:cNvSpPr/>
            <p:nvPr/>
          </p:nvSpPr>
          <p:spPr>
            <a:xfrm>
              <a:off x="585844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4" name="Forme libre : forme 93">
              <a:extLst>
                <a:ext uri="{FF2B5EF4-FFF2-40B4-BE49-F238E27FC236}">
                  <a16:creationId xmlns:a16="http://schemas.microsoft.com/office/drawing/2014/main" id="{13F57B19-0F23-8B83-3C3B-DE5723F026BC}"/>
                </a:ext>
              </a:extLst>
            </p:cNvPr>
            <p:cNvSpPr/>
            <p:nvPr/>
          </p:nvSpPr>
          <p:spPr>
            <a:xfrm>
              <a:off x="592521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5" name="Forme libre : forme 94">
              <a:extLst>
                <a:ext uri="{FF2B5EF4-FFF2-40B4-BE49-F238E27FC236}">
                  <a16:creationId xmlns:a16="http://schemas.microsoft.com/office/drawing/2014/main" id="{40BC446B-6F46-0DAD-3844-76C274DCA140}"/>
                </a:ext>
              </a:extLst>
            </p:cNvPr>
            <p:cNvSpPr/>
            <p:nvPr/>
          </p:nvSpPr>
          <p:spPr>
            <a:xfrm>
              <a:off x="599198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id="{D16ED4FD-8113-88D1-90AA-8E79295F86ED}"/>
                </a:ext>
              </a:extLst>
            </p:cNvPr>
            <p:cNvSpPr/>
            <p:nvPr/>
          </p:nvSpPr>
          <p:spPr>
            <a:xfrm>
              <a:off x="605875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7" name="Forme libre : forme 96">
              <a:extLst>
                <a:ext uri="{FF2B5EF4-FFF2-40B4-BE49-F238E27FC236}">
                  <a16:creationId xmlns:a16="http://schemas.microsoft.com/office/drawing/2014/main" id="{F2DF17A2-643B-FB3D-3E58-655F91EA70B6}"/>
                </a:ext>
              </a:extLst>
            </p:cNvPr>
            <p:cNvSpPr/>
            <p:nvPr/>
          </p:nvSpPr>
          <p:spPr>
            <a:xfrm>
              <a:off x="612552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8" name="Forme libre : forme 97">
              <a:extLst>
                <a:ext uri="{FF2B5EF4-FFF2-40B4-BE49-F238E27FC236}">
                  <a16:creationId xmlns:a16="http://schemas.microsoft.com/office/drawing/2014/main" id="{9B5C2976-EB94-284A-7DD9-B86F8DA352B2}"/>
                </a:ext>
              </a:extLst>
            </p:cNvPr>
            <p:cNvSpPr/>
            <p:nvPr/>
          </p:nvSpPr>
          <p:spPr>
            <a:xfrm>
              <a:off x="619229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id="{F5EE98FB-DF9E-1244-8BF9-561E06FB2360}"/>
                </a:ext>
              </a:extLst>
            </p:cNvPr>
            <p:cNvSpPr/>
            <p:nvPr/>
          </p:nvSpPr>
          <p:spPr>
            <a:xfrm>
              <a:off x="625906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0" name="Forme libre : forme 99">
              <a:extLst>
                <a:ext uri="{FF2B5EF4-FFF2-40B4-BE49-F238E27FC236}">
                  <a16:creationId xmlns:a16="http://schemas.microsoft.com/office/drawing/2014/main" id="{BD37A0B5-F515-ACDD-D935-1FB1DE0D979A}"/>
                </a:ext>
              </a:extLst>
            </p:cNvPr>
            <p:cNvSpPr/>
            <p:nvPr/>
          </p:nvSpPr>
          <p:spPr>
            <a:xfrm>
              <a:off x="632583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1" name="Forme libre : forme 100">
              <a:extLst>
                <a:ext uri="{FF2B5EF4-FFF2-40B4-BE49-F238E27FC236}">
                  <a16:creationId xmlns:a16="http://schemas.microsoft.com/office/drawing/2014/main" id="{75ADA9D7-2A18-EBD4-5E04-08A150D4DA65}"/>
                </a:ext>
              </a:extLst>
            </p:cNvPr>
            <p:cNvSpPr/>
            <p:nvPr/>
          </p:nvSpPr>
          <p:spPr>
            <a:xfrm>
              <a:off x="639260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id="{EC96AEE3-55A4-5214-66D3-D0FD8B1C11DC}"/>
                </a:ext>
              </a:extLst>
            </p:cNvPr>
            <p:cNvSpPr/>
            <p:nvPr/>
          </p:nvSpPr>
          <p:spPr>
            <a:xfrm>
              <a:off x="645937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3" name="Forme libre : forme 102">
              <a:extLst>
                <a:ext uri="{FF2B5EF4-FFF2-40B4-BE49-F238E27FC236}">
                  <a16:creationId xmlns:a16="http://schemas.microsoft.com/office/drawing/2014/main" id="{F6613564-7060-6293-2527-400407BC5B6E}"/>
                </a:ext>
              </a:extLst>
            </p:cNvPr>
            <p:cNvSpPr/>
            <p:nvPr/>
          </p:nvSpPr>
          <p:spPr>
            <a:xfrm>
              <a:off x="652614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4" name="Forme libre : forme 103">
              <a:extLst>
                <a:ext uri="{FF2B5EF4-FFF2-40B4-BE49-F238E27FC236}">
                  <a16:creationId xmlns:a16="http://schemas.microsoft.com/office/drawing/2014/main" id="{D310C7FE-A91D-10D8-3048-65552B4E04C8}"/>
                </a:ext>
              </a:extLst>
            </p:cNvPr>
            <p:cNvSpPr/>
            <p:nvPr/>
          </p:nvSpPr>
          <p:spPr>
            <a:xfrm>
              <a:off x="659291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873D4F64-4917-9B17-8555-A6F41065A17F}"/>
                </a:ext>
              </a:extLst>
            </p:cNvPr>
            <p:cNvSpPr/>
            <p:nvPr/>
          </p:nvSpPr>
          <p:spPr>
            <a:xfrm>
              <a:off x="665968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id="{BC944994-1C5B-99B9-19B5-DD6B961ADE98}"/>
                </a:ext>
              </a:extLst>
            </p:cNvPr>
            <p:cNvSpPr/>
            <p:nvPr/>
          </p:nvSpPr>
          <p:spPr>
            <a:xfrm>
              <a:off x="672645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F3CF1555-B84A-CC13-7A4E-3BC0AA7DE1D9}"/>
                </a:ext>
              </a:extLst>
            </p:cNvPr>
            <p:cNvSpPr/>
            <p:nvPr/>
          </p:nvSpPr>
          <p:spPr>
            <a:xfrm>
              <a:off x="5524595"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41A17F64-48AF-42B2-599B-78E889F71FFB}"/>
                </a:ext>
              </a:extLst>
            </p:cNvPr>
            <p:cNvSpPr/>
            <p:nvPr/>
          </p:nvSpPr>
          <p:spPr>
            <a:xfrm>
              <a:off x="5591365"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74B3D5CD-983D-CEF8-5ECD-59D89EC47C4B}"/>
                </a:ext>
              </a:extLst>
            </p:cNvPr>
            <p:cNvSpPr/>
            <p:nvPr/>
          </p:nvSpPr>
          <p:spPr>
            <a:xfrm>
              <a:off x="5658135"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786C5B2B-2E50-9788-7C6D-1C9C45DCA42C}"/>
                </a:ext>
              </a:extLst>
            </p:cNvPr>
            <p:cNvSpPr/>
            <p:nvPr/>
          </p:nvSpPr>
          <p:spPr>
            <a:xfrm>
              <a:off x="572490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9AB0CBED-9B85-4D9A-913C-35C4D1AECD4E}"/>
                </a:ext>
              </a:extLst>
            </p:cNvPr>
            <p:cNvSpPr/>
            <p:nvPr/>
          </p:nvSpPr>
          <p:spPr>
            <a:xfrm>
              <a:off x="5791676"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3FF37161-EB1B-28CE-C5CB-9F6B9A978B42}"/>
                </a:ext>
              </a:extLst>
            </p:cNvPr>
            <p:cNvSpPr/>
            <p:nvPr/>
          </p:nvSpPr>
          <p:spPr>
            <a:xfrm>
              <a:off x="5858446"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9F93B87E-F705-AD28-759D-F88537FC28AD}"/>
                </a:ext>
              </a:extLst>
            </p:cNvPr>
            <p:cNvSpPr/>
            <p:nvPr/>
          </p:nvSpPr>
          <p:spPr>
            <a:xfrm>
              <a:off x="592521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1D7DC6DA-BA8E-2D7C-6978-535F5C3D0BBC}"/>
                </a:ext>
              </a:extLst>
            </p:cNvPr>
            <p:cNvSpPr/>
            <p:nvPr/>
          </p:nvSpPr>
          <p:spPr>
            <a:xfrm>
              <a:off x="5991987"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7262CD98-B6D4-5EB0-11DE-2531087E53CE}"/>
                </a:ext>
              </a:extLst>
            </p:cNvPr>
            <p:cNvSpPr/>
            <p:nvPr/>
          </p:nvSpPr>
          <p:spPr>
            <a:xfrm>
              <a:off x="605875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6" name="Forme libre : forme 115">
              <a:extLst>
                <a:ext uri="{FF2B5EF4-FFF2-40B4-BE49-F238E27FC236}">
                  <a16:creationId xmlns:a16="http://schemas.microsoft.com/office/drawing/2014/main" id="{C27561EA-9E23-2A71-DCB1-CABDE00D194E}"/>
                </a:ext>
              </a:extLst>
            </p:cNvPr>
            <p:cNvSpPr/>
            <p:nvPr/>
          </p:nvSpPr>
          <p:spPr>
            <a:xfrm>
              <a:off x="612552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DD4F9665-3D40-2469-F296-428CBD7A524D}"/>
                </a:ext>
              </a:extLst>
            </p:cNvPr>
            <p:cNvSpPr/>
            <p:nvPr/>
          </p:nvSpPr>
          <p:spPr>
            <a:xfrm>
              <a:off x="6192297"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D7244645-B647-D399-4FDC-0C4ACC36D531}"/>
                </a:ext>
              </a:extLst>
            </p:cNvPr>
            <p:cNvSpPr/>
            <p:nvPr/>
          </p:nvSpPr>
          <p:spPr>
            <a:xfrm>
              <a:off x="625906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EA3A0D5B-11D7-2111-A9F7-D169F3B74192}"/>
                </a:ext>
              </a:extLst>
            </p:cNvPr>
            <p:cNvSpPr/>
            <p:nvPr/>
          </p:nvSpPr>
          <p:spPr>
            <a:xfrm>
              <a:off x="632583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7EFE44E9-0D08-0ACB-C16B-505F030C3800}"/>
                </a:ext>
              </a:extLst>
            </p:cNvPr>
            <p:cNvSpPr/>
            <p:nvPr/>
          </p:nvSpPr>
          <p:spPr>
            <a:xfrm>
              <a:off x="639260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id="{DAC0B614-1C49-A058-6362-E43721058FAE}"/>
                </a:ext>
              </a:extLst>
            </p:cNvPr>
            <p:cNvSpPr/>
            <p:nvPr/>
          </p:nvSpPr>
          <p:spPr>
            <a:xfrm>
              <a:off x="645937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id="{E1A910F0-68B5-34A5-8070-CEF535FDD8B3}"/>
                </a:ext>
              </a:extLst>
            </p:cNvPr>
            <p:cNvSpPr/>
            <p:nvPr/>
          </p:nvSpPr>
          <p:spPr>
            <a:xfrm>
              <a:off x="652614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D45DB10A-2295-8EDD-7F00-A480ADEC356A}"/>
                </a:ext>
              </a:extLst>
            </p:cNvPr>
            <p:cNvSpPr/>
            <p:nvPr/>
          </p:nvSpPr>
          <p:spPr>
            <a:xfrm>
              <a:off x="6592919"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id="{89A9E64F-BEB8-445B-DA80-151151B98371}"/>
                </a:ext>
              </a:extLst>
            </p:cNvPr>
            <p:cNvSpPr/>
            <p:nvPr/>
          </p:nvSpPr>
          <p:spPr>
            <a:xfrm>
              <a:off x="665968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id="{802208A3-90C7-B61C-0042-A759FB152E7F}"/>
                </a:ext>
              </a:extLst>
            </p:cNvPr>
            <p:cNvSpPr/>
            <p:nvPr/>
          </p:nvSpPr>
          <p:spPr>
            <a:xfrm>
              <a:off x="545782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04AC3E74-0468-3000-566A-9858F16FBBE5}"/>
                </a:ext>
              </a:extLst>
            </p:cNvPr>
            <p:cNvSpPr/>
            <p:nvPr/>
          </p:nvSpPr>
          <p:spPr>
            <a:xfrm>
              <a:off x="552459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7" name="Forme libre : forme 126">
              <a:extLst>
                <a:ext uri="{FF2B5EF4-FFF2-40B4-BE49-F238E27FC236}">
                  <a16:creationId xmlns:a16="http://schemas.microsoft.com/office/drawing/2014/main" id="{F207A60B-052B-F8A8-CECA-B181596CB4CB}"/>
                </a:ext>
              </a:extLst>
            </p:cNvPr>
            <p:cNvSpPr/>
            <p:nvPr/>
          </p:nvSpPr>
          <p:spPr>
            <a:xfrm>
              <a:off x="559136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8" name="Forme libre : forme 127">
              <a:extLst>
                <a:ext uri="{FF2B5EF4-FFF2-40B4-BE49-F238E27FC236}">
                  <a16:creationId xmlns:a16="http://schemas.microsoft.com/office/drawing/2014/main" id="{9A2C6919-5BCC-9EF4-3CFC-ED062D427340}"/>
                </a:ext>
              </a:extLst>
            </p:cNvPr>
            <p:cNvSpPr/>
            <p:nvPr/>
          </p:nvSpPr>
          <p:spPr>
            <a:xfrm>
              <a:off x="565813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id="{90EC6C1D-E402-60A1-352D-50704BF71D64}"/>
                </a:ext>
              </a:extLst>
            </p:cNvPr>
            <p:cNvSpPr/>
            <p:nvPr/>
          </p:nvSpPr>
          <p:spPr>
            <a:xfrm>
              <a:off x="572490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CD4F60A3-F5DF-22C9-40A2-E437E5450D08}"/>
                </a:ext>
              </a:extLst>
            </p:cNvPr>
            <p:cNvSpPr/>
            <p:nvPr/>
          </p:nvSpPr>
          <p:spPr>
            <a:xfrm>
              <a:off x="579167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11091226-F1AD-75CE-86DC-9FB48AE7BFCC}"/>
                </a:ext>
              </a:extLst>
            </p:cNvPr>
            <p:cNvSpPr/>
            <p:nvPr/>
          </p:nvSpPr>
          <p:spPr>
            <a:xfrm>
              <a:off x="585844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8D819057-14A9-D777-47BD-45795159B23E}"/>
                </a:ext>
              </a:extLst>
            </p:cNvPr>
            <p:cNvSpPr/>
            <p:nvPr/>
          </p:nvSpPr>
          <p:spPr>
            <a:xfrm>
              <a:off x="592521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id="{6D7822A1-EF86-A378-6A7F-6FD069711B2B}"/>
                </a:ext>
              </a:extLst>
            </p:cNvPr>
            <p:cNvSpPr/>
            <p:nvPr/>
          </p:nvSpPr>
          <p:spPr>
            <a:xfrm>
              <a:off x="599198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id="{F31FED3B-6577-A03F-C192-23A5891124B7}"/>
                </a:ext>
              </a:extLst>
            </p:cNvPr>
            <p:cNvSpPr/>
            <p:nvPr/>
          </p:nvSpPr>
          <p:spPr>
            <a:xfrm>
              <a:off x="605875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85BF2A9D-5CAA-FB2A-F686-4AF39D138C63}"/>
                </a:ext>
              </a:extLst>
            </p:cNvPr>
            <p:cNvSpPr/>
            <p:nvPr/>
          </p:nvSpPr>
          <p:spPr>
            <a:xfrm>
              <a:off x="612552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id="{CEEAA1B9-CA0D-D2D9-DDF5-5B18076B560D}"/>
                </a:ext>
              </a:extLst>
            </p:cNvPr>
            <p:cNvSpPr/>
            <p:nvPr/>
          </p:nvSpPr>
          <p:spPr>
            <a:xfrm>
              <a:off x="619229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id="{B39F49C8-DC80-0D02-9078-F90D2A48FA53}"/>
                </a:ext>
              </a:extLst>
            </p:cNvPr>
            <p:cNvSpPr/>
            <p:nvPr/>
          </p:nvSpPr>
          <p:spPr>
            <a:xfrm>
              <a:off x="625906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715118FD-F57C-66DF-C460-FBD1A10E8F09}"/>
                </a:ext>
              </a:extLst>
            </p:cNvPr>
            <p:cNvSpPr/>
            <p:nvPr/>
          </p:nvSpPr>
          <p:spPr>
            <a:xfrm>
              <a:off x="632583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9" name="Forme libre : forme 138">
              <a:extLst>
                <a:ext uri="{FF2B5EF4-FFF2-40B4-BE49-F238E27FC236}">
                  <a16:creationId xmlns:a16="http://schemas.microsoft.com/office/drawing/2014/main" id="{739E6E69-8D26-034B-1EDC-34B54085C528}"/>
                </a:ext>
              </a:extLst>
            </p:cNvPr>
            <p:cNvSpPr/>
            <p:nvPr/>
          </p:nvSpPr>
          <p:spPr>
            <a:xfrm>
              <a:off x="639260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0" name="Forme libre : forme 139">
              <a:extLst>
                <a:ext uri="{FF2B5EF4-FFF2-40B4-BE49-F238E27FC236}">
                  <a16:creationId xmlns:a16="http://schemas.microsoft.com/office/drawing/2014/main" id="{B95ACEA8-2A34-8056-4EE8-309B9DD89DAE}"/>
                </a:ext>
              </a:extLst>
            </p:cNvPr>
            <p:cNvSpPr/>
            <p:nvPr/>
          </p:nvSpPr>
          <p:spPr>
            <a:xfrm>
              <a:off x="645937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id="{74E38BC9-FBC1-31C1-2FE3-FFE1156FEFE5}"/>
                </a:ext>
              </a:extLst>
            </p:cNvPr>
            <p:cNvSpPr/>
            <p:nvPr/>
          </p:nvSpPr>
          <p:spPr>
            <a:xfrm>
              <a:off x="652614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id="{2B8FD211-98D0-BC5C-E6AD-3D708D992C7E}"/>
                </a:ext>
              </a:extLst>
            </p:cNvPr>
            <p:cNvSpPr/>
            <p:nvPr/>
          </p:nvSpPr>
          <p:spPr>
            <a:xfrm>
              <a:off x="659291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id="{E958B0F3-DDEB-1573-873F-417C5A778196}"/>
                </a:ext>
              </a:extLst>
            </p:cNvPr>
            <p:cNvSpPr/>
            <p:nvPr/>
          </p:nvSpPr>
          <p:spPr>
            <a:xfrm>
              <a:off x="665968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4" name="Forme libre : forme 143">
              <a:extLst>
                <a:ext uri="{FF2B5EF4-FFF2-40B4-BE49-F238E27FC236}">
                  <a16:creationId xmlns:a16="http://schemas.microsoft.com/office/drawing/2014/main" id="{4D910CE4-30D4-8B2D-212F-E034AE361374}"/>
                </a:ext>
              </a:extLst>
            </p:cNvPr>
            <p:cNvSpPr/>
            <p:nvPr/>
          </p:nvSpPr>
          <p:spPr>
            <a:xfrm>
              <a:off x="545782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5" name="Forme libre : forme 144">
              <a:extLst>
                <a:ext uri="{FF2B5EF4-FFF2-40B4-BE49-F238E27FC236}">
                  <a16:creationId xmlns:a16="http://schemas.microsoft.com/office/drawing/2014/main" id="{832576E6-4C49-C261-5F47-6A0B3424E8DC}"/>
                </a:ext>
              </a:extLst>
            </p:cNvPr>
            <p:cNvSpPr/>
            <p:nvPr/>
          </p:nvSpPr>
          <p:spPr>
            <a:xfrm>
              <a:off x="552459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6" name="Forme libre : forme 145">
              <a:extLst>
                <a:ext uri="{FF2B5EF4-FFF2-40B4-BE49-F238E27FC236}">
                  <a16:creationId xmlns:a16="http://schemas.microsoft.com/office/drawing/2014/main" id="{C24C3650-7C04-DBB2-55A3-A972DB7AE409}"/>
                </a:ext>
              </a:extLst>
            </p:cNvPr>
            <p:cNvSpPr/>
            <p:nvPr/>
          </p:nvSpPr>
          <p:spPr>
            <a:xfrm>
              <a:off x="559136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7" name="Forme libre : forme 146">
              <a:extLst>
                <a:ext uri="{FF2B5EF4-FFF2-40B4-BE49-F238E27FC236}">
                  <a16:creationId xmlns:a16="http://schemas.microsoft.com/office/drawing/2014/main" id="{BEED948F-CF4E-D15D-8211-A057D7567664}"/>
                </a:ext>
              </a:extLst>
            </p:cNvPr>
            <p:cNvSpPr/>
            <p:nvPr/>
          </p:nvSpPr>
          <p:spPr>
            <a:xfrm>
              <a:off x="565813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8" name="Forme libre : forme 147">
              <a:extLst>
                <a:ext uri="{FF2B5EF4-FFF2-40B4-BE49-F238E27FC236}">
                  <a16:creationId xmlns:a16="http://schemas.microsoft.com/office/drawing/2014/main" id="{7CC2B082-29AD-B549-FB20-F3222FEC232F}"/>
                </a:ext>
              </a:extLst>
            </p:cNvPr>
            <p:cNvSpPr/>
            <p:nvPr/>
          </p:nvSpPr>
          <p:spPr>
            <a:xfrm>
              <a:off x="572490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9" name="Forme libre : forme 148">
              <a:extLst>
                <a:ext uri="{FF2B5EF4-FFF2-40B4-BE49-F238E27FC236}">
                  <a16:creationId xmlns:a16="http://schemas.microsoft.com/office/drawing/2014/main" id="{DEB019B6-4297-603F-D84A-234736D6AC27}"/>
                </a:ext>
              </a:extLst>
            </p:cNvPr>
            <p:cNvSpPr/>
            <p:nvPr/>
          </p:nvSpPr>
          <p:spPr>
            <a:xfrm>
              <a:off x="579167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0" name="Forme libre : forme 149">
              <a:extLst>
                <a:ext uri="{FF2B5EF4-FFF2-40B4-BE49-F238E27FC236}">
                  <a16:creationId xmlns:a16="http://schemas.microsoft.com/office/drawing/2014/main" id="{5C299EA9-C82D-DCAE-3EA0-6C87C4BF3082}"/>
                </a:ext>
              </a:extLst>
            </p:cNvPr>
            <p:cNvSpPr/>
            <p:nvPr/>
          </p:nvSpPr>
          <p:spPr>
            <a:xfrm>
              <a:off x="585844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1" name="Forme libre : forme 150">
              <a:extLst>
                <a:ext uri="{FF2B5EF4-FFF2-40B4-BE49-F238E27FC236}">
                  <a16:creationId xmlns:a16="http://schemas.microsoft.com/office/drawing/2014/main" id="{397A9BAD-D53E-C3E7-DE7B-C993CAA9687A}"/>
                </a:ext>
              </a:extLst>
            </p:cNvPr>
            <p:cNvSpPr/>
            <p:nvPr/>
          </p:nvSpPr>
          <p:spPr>
            <a:xfrm>
              <a:off x="592521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2" name="Forme libre : forme 151">
              <a:extLst>
                <a:ext uri="{FF2B5EF4-FFF2-40B4-BE49-F238E27FC236}">
                  <a16:creationId xmlns:a16="http://schemas.microsoft.com/office/drawing/2014/main" id="{557B0E2C-891F-ECA5-05F2-B070F969ACF6}"/>
                </a:ext>
              </a:extLst>
            </p:cNvPr>
            <p:cNvSpPr/>
            <p:nvPr/>
          </p:nvSpPr>
          <p:spPr>
            <a:xfrm>
              <a:off x="599198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3" name="Forme libre : forme 152">
              <a:extLst>
                <a:ext uri="{FF2B5EF4-FFF2-40B4-BE49-F238E27FC236}">
                  <a16:creationId xmlns:a16="http://schemas.microsoft.com/office/drawing/2014/main" id="{293EF8B4-DB39-23CB-1B5B-B10AE1B7D15B}"/>
                </a:ext>
              </a:extLst>
            </p:cNvPr>
            <p:cNvSpPr/>
            <p:nvPr/>
          </p:nvSpPr>
          <p:spPr>
            <a:xfrm>
              <a:off x="605875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4" name="Forme libre : forme 153">
              <a:extLst>
                <a:ext uri="{FF2B5EF4-FFF2-40B4-BE49-F238E27FC236}">
                  <a16:creationId xmlns:a16="http://schemas.microsoft.com/office/drawing/2014/main" id="{965E60A9-40B7-427D-40BF-A3A175D73905}"/>
                </a:ext>
              </a:extLst>
            </p:cNvPr>
            <p:cNvSpPr/>
            <p:nvPr/>
          </p:nvSpPr>
          <p:spPr>
            <a:xfrm>
              <a:off x="612552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5" name="Forme libre : forme 154">
              <a:extLst>
                <a:ext uri="{FF2B5EF4-FFF2-40B4-BE49-F238E27FC236}">
                  <a16:creationId xmlns:a16="http://schemas.microsoft.com/office/drawing/2014/main" id="{7D8F28CC-2D5C-D410-29BB-15A93C85ED91}"/>
                </a:ext>
              </a:extLst>
            </p:cNvPr>
            <p:cNvSpPr/>
            <p:nvPr/>
          </p:nvSpPr>
          <p:spPr>
            <a:xfrm>
              <a:off x="619229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6" name="Forme libre : forme 155">
              <a:extLst>
                <a:ext uri="{FF2B5EF4-FFF2-40B4-BE49-F238E27FC236}">
                  <a16:creationId xmlns:a16="http://schemas.microsoft.com/office/drawing/2014/main" id="{A59749B3-AC2A-B38D-84D3-B8531F3C5081}"/>
                </a:ext>
              </a:extLst>
            </p:cNvPr>
            <p:cNvSpPr/>
            <p:nvPr/>
          </p:nvSpPr>
          <p:spPr>
            <a:xfrm>
              <a:off x="625906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7" name="Forme libre : forme 156">
              <a:extLst>
                <a:ext uri="{FF2B5EF4-FFF2-40B4-BE49-F238E27FC236}">
                  <a16:creationId xmlns:a16="http://schemas.microsoft.com/office/drawing/2014/main" id="{F04103E7-FFE3-0594-7E4A-DDF7E38C7590}"/>
                </a:ext>
              </a:extLst>
            </p:cNvPr>
            <p:cNvSpPr/>
            <p:nvPr/>
          </p:nvSpPr>
          <p:spPr>
            <a:xfrm>
              <a:off x="632583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8" name="Forme libre : forme 157">
              <a:extLst>
                <a:ext uri="{FF2B5EF4-FFF2-40B4-BE49-F238E27FC236}">
                  <a16:creationId xmlns:a16="http://schemas.microsoft.com/office/drawing/2014/main" id="{DFAEC18C-1690-A4BE-0127-77FB5E42DB43}"/>
                </a:ext>
              </a:extLst>
            </p:cNvPr>
            <p:cNvSpPr/>
            <p:nvPr/>
          </p:nvSpPr>
          <p:spPr>
            <a:xfrm>
              <a:off x="639260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9" name="Forme libre : forme 158">
              <a:extLst>
                <a:ext uri="{FF2B5EF4-FFF2-40B4-BE49-F238E27FC236}">
                  <a16:creationId xmlns:a16="http://schemas.microsoft.com/office/drawing/2014/main" id="{56E65EB2-CC17-7FAD-68F2-8CA549C90CA0}"/>
                </a:ext>
              </a:extLst>
            </p:cNvPr>
            <p:cNvSpPr/>
            <p:nvPr/>
          </p:nvSpPr>
          <p:spPr>
            <a:xfrm>
              <a:off x="645937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0" name="Forme libre : forme 159">
              <a:extLst>
                <a:ext uri="{FF2B5EF4-FFF2-40B4-BE49-F238E27FC236}">
                  <a16:creationId xmlns:a16="http://schemas.microsoft.com/office/drawing/2014/main" id="{A62C4E47-275B-3EF9-F00A-61F4DBFB99A2}"/>
                </a:ext>
              </a:extLst>
            </p:cNvPr>
            <p:cNvSpPr/>
            <p:nvPr/>
          </p:nvSpPr>
          <p:spPr>
            <a:xfrm>
              <a:off x="652614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1" name="Forme libre : forme 160">
              <a:extLst>
                <a:ext uri="{FF2B5EF4-FFF2-40B4-BE49-F238E27FC236}">
                  <a16:creationId xmlns:a16="http://schemas.microsoft.com/office/drawing/2014/main" id="{4F64F5AA-E9E8-A78E-58ED-C97CE3347AA8}"/>
                </a:ext>
              </a:extLst>
            </p:cNvPr>
            <p:cNvSpPr/>
            <p:nvPr/>
          </p:nvSpPr>
          <p:spPr>
            <a:xfrm>
              <a:off x="659291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2" name="Forme libre : forme 161">
              <a:extLst>
                <a:ext uri="{FF2B5EF4-FFF2-40B4-BE49-F238E27FC236}">
                  <a16:creationId xmlns:a16="http://schemas.microsoft.com/office/drawing/2014/main" id="{AC8BDB11-D209-3730-18A5-2E2FD0B89B87}"/>
                </a:ext>
              </a:extLst>
            </p:cNvPr>
            <p:cNvSpPr/>
            <p:nvPr/>
          </p:nvSpPr>
          <p:spPr>
            <a:xfrm>
              <a:off x="665968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3" name="Forme libre : forme 162">
              <a:extLst>
                <a:ext uri="{FF2B5EF4-FFF2-40B4-BE49-F238E27FC236}">
                  <a16:creationId xmlns:a16="http://schemas.microsoft.com/office/drawing/2014/main" id="{2E4DDA42-969E-BED9-F8D3-BE3DB9B9842E}"/>
                </a:ext>
              </a:extLst>
            </p:cNvPr>
            <p:cNvSpPr/>
            <p:nvPr/>
          </p:nvSpPr>
          <p:spPr>
            <a:xfrm>
              <a:off x="672645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4" name="Forme libre : forme 163">
              <a:extLst>
                <a:ext uri="{FF2B5EF4-FFF2-40B4-BE49-F238E27FC236}">
                  <a16:creationId xmlns:a16="http://schemas.microsoft.com/office/drawing/2014/main" id="{BE1FBC8A-F916-3CC9-36CF-80758CA82841}"/>
                </a:ext>
              </a:extLst>
            </p:cNvPr>
            <p:cNvSpPr/>
            <p:nvPr/>
          </p:nvSpPr>
          <p:spPr>
            <a:xfrm>
              <a:off x="545782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65" name="Forme libre : forme 164">
              <a:extLst>
                <a:ext uri="{FF2B5EF4-FFF2-40B4-BE49-F238E27FC236}">
                  <a16:creationId xmlns:a16="http://schemas.microsoft.com/office/drawing/2014/main" id="{4FBB7F0C-0AB7-C2E7-23E1-69EF5CF6C530}"/>
                </a:ext>
              </a:extLst>
            </p:cNvPr>
            <p:cNvSpPr/>
            <p:nvPr/>
          </p:nvSpPr>
          <p:spPr>
            <a:xfrm>
              <a:off x="5524595"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6" name="Forme libre : forme 165">
              <a:extLst>
                <a:ext uri="{FF2B5EF4-FFF2-40B4-BE49-F238E27FC236}">
                  <a16:creationId xmlns:a16="http://schemas.microsoft.com/office/drawing/2014/main" id="{66034653-219A-C817-381D-7D23340BBD4D}"/>
                </a:ext>
              </a:extLst>
            </p:cNvPr>
            <p:cNvSpPr/>
            <p:nvPr/>
          </p:nvSpPr>
          <p:spPr>
            <a:xfrm>
              <a:off x="5591365"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67" name="Forme libre : forme 166">
              <a:extLst>
                <a:ext uri="{FF2B5EF4-FFF2-40B4-BE49-F238E27FC236}">
                  <a16:creationId xmlns:a16="http://schemas.microsoft.com/office/drawing/2014/main" id="{78F7DC02-D860-F5EC-7D1F-9736119BDD2B}"/>
                </a:ext>
              </a:extLst>
            </p:cNvPr>
            <p:cNvSpPr/>
            <p:nvPr/>
          </p:nvSpPr>
          <p:spPr>
            <a:xfrm>
              <a:off x="565813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68" name="Forme libre : forme 167">
              <a:extLst>
                <a:ext uri="{FF2B5EF4-FFF2-40B4-BE49-F238E27FC236}">
                  <a16:creationId xmlns:a16="http://schemas.microsoft.com/office/drawing/2014/main" id="{3052CF34-0D9E-67D5-1136-45EF12FE10C4}"/>
                </a:ext>
              </a:extLst>
            </p:cNvPr>
            <p:cNvSpPr/>
            <p:nvPr/>
          </p:nvSpPr>
          <p:spPr>
            <a:xfrm>
              <a:off x="572490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9" name="Forme libre : forme 168">
              <a:extLst>
                <a:ext uri="{FF2B5EF4-FFF2-40B4-BE49-F238E27FC236}">
                  <a16:creationId xmlns:a16="http://schemas.microsoft.com/office/drawing/2014/main" id="{8216FAD0-C6E6-4B93-42CE-8171F9C437B9}"/>
                </a:ext>
              </a:extLst>
            </p:cNvPr>
            <p:cNvSpPr/>
            <p:nvPr/>
          </p:nvSpPr>
          <p:spPr>
            <a:xfrm>
              <a:off x="5791676"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0" name="Forme libre : forme 169">
              <a:extLst>
                <a:ext uri="{FF2B5EF4-FFF2-40B4-BE49-F238E27FC236}">
                  <a16:creationId xmlns:a16="http://schemas.microsoft.com/office/drawing/2014/main" id="{B2ED8C56-6C55-C38C-3267-B38780BC7263}"/>
                </a:ext>
              </a:extLst>
            </p:cNvPr>
            <p:cNvSpPr/>
            <p:nvPr/>
          </p:nvSpPr>
          <p:spPr>
            <a:xfrm>
              <a:off x="5858446"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1" name="Forme libre : forme 170">
              <a:extLst>
                <a:ext uri="{FF2B5EF4-FFF2-40B4-BE49-F238E27FC236}">
                  <a16:creationId xmlns:a16="http://schemas.microsoft.com/office/drawing/2014/main" id="{B7ADB7FF-B64A-4089-C1ED-15C488B7F88D}"/>
                </a:ext>
              </a:extLst>
            </p:cNvPr>
            <p:cNvSpPr/>
            <p:nvPr/>
          </p:nvSpPr>
          <p:spPr>
            <a:xfrm>
              <a:off x="592521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2" name="Forme libre : forme 171">
              <a:extLst>
                <a:ext uri="{FF2B5EF4-FFF2-40B4-BE49-F238E27FC236}">
                  <a16:creationId xmlns:a16="http://schemas.microsoft.com/office/drawing/2014/main" id="{5D1F3674-5B4F-4246-4244-A607EE387BCD}"/>
                </a:ext>
              </a:extLst>
            </p:cNvPr>
            <p:cNvSpPr/>
            <p:nvPr/>
          </p:nvSpPr>
          <p:spPr>
            <a:xfrm>
              <a:off x="5991987"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3" name="Forme libre : forme 172">
              <a:extLst>
                <a:ext uri="{FF2B5EF4-FFF2-40B4-BE49-F238E27FC236}">
                  <a16:creationId xmlns:a16="http://schemas.microsoft.com/office/drawing/2014/main" id="{5463875D-52FE-9CA5-2BC6-7946F0A48262}"/>
                </a:ext>
              </a:extLst>
            </p:cNvPr>
            <p:cNvSpPr/>
            <p:nvPr/>
          </p:nvSpPr>
          <p:spPr>
            <a:xfrm>
              <a:off x="605875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4" name="Forme libre : forme 173">
              <a:extLst>
                <a:ext uri="{FF2B5EF4-FFF2-40B4-BE49-F238E27FC236}">
                  <a16:creationId xmlns:a16="http://schemas.microsoft.com/office/drawing/2014/main" id="{501BD4C7-2E1D-098C-FA02-165BCADE2239}"/>
                </a:ext>
              </a:extLst>
            </p:cNvPr>
            <p:cNvSpPr/>
            <p:nvPr/>
          </p:nvSpPr>
          <p:spPr>
            <a:xfrm>
              <a:off x="612552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5" name="Forme libre : forme 174">
              <a:extLst>
                <a:ext uri="{FF2B5EF4-FFF2-40B4-BE49-F238E27FC236}">
                  <a16:creationId xmlns:a16="http://schemas.microsoft.com/office/drawing/2014/main" id="{961565A4-6C28-C506-8E85-7E253DCC4B3D}"/>
                </a:ext>
              </a:extLst>
            </p:cNvPr>
            <p:cNvSpPr/>
            <p:nvPr/>
          </p:nvSpPr>
          <p:spPr>
            <a:xfrm>
              <a:off x="6192297"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6" name="Forme libre : forme 175">
              <a:extLst>
                <a:ext uri="{FF2B5EF4-FFF2-40B4-BE49-F238E27FC236}">
                  <a16:creationId xmlns:a16="http://schemas.microsoft.com/office/drawing/2014/main" id="{91A44093-8964-CC71-F959-C815392005B6}"/>
                </a:ext>
              </a:extLst>
            </p:cNvPr>
            <p:cNvSpPr/>
            <p:nvPr/>
          </p:nvSpPr>
          <p:spPr>
            <a:xfrm>
              <a:off x="625906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7" name="Forme libre : forme 176">
              <a:extLst>
                <a:ext uri="{FF2B5EF4-FFF2-40B4-BE49-F238E27FC236}">
                  <a16:creationId xmlns:a16="http://schemas.microsoft.com/office/drawing/2014/main" id="{B9094261-A5EF-0364-718E-BA1BDC088E5B}"/>
                </a:ext>
              </a:extLst>
            </p:cNvPr>
            <p:cNvSpPr/>
            <p:nvPr/>
          </p:nvSpPr>
          <p:spPr>
            <a:xfrm>
              <a:off x="632583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8" name="Forme libre : forme 177">
              <a:extLst>
                <a:ext uri="{FF2B5EF4-FFF2-40B4-BE49-F238E27FC236}">
                  <a16:creationId xmlns:a16="http://schemas.microsoft.com/office/drawing/2014/main" id="{A5DA88C7-C37B-820E-BD39-A1B7AB24E291}"/>
                </a:ext>
              </a:extLst>
            </p:cNvPr>
            <p:cNvSpPr/>
            <p:nvPr/>
          </p:nvSpPr>
          <p:spPr>
            <a:xfrm>
              <a:off x="639260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9" name="Forme libre : forme 178">
              <a:extLst>
                <a:ext uri="{FF2B5EF4-FFF2-40B4-BE49-F238E27FC236}">
                  <a16:creationId xmlns:a16="http://schemas.microsoft.com/office/drawing/2014/main" id="{D221F12D-0C52-DB88-6ED9-C20E5A89A96F}"/>
                </a:ext>
              </a:extLst>
            </p:cNvPr>
            <p:cNvSpPr/>
            <p:nvPr/>
          </p:nvSpPr>
          <p:spPr>
            <a:xfrm>
              <a:off x="645937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80" name="Forme libre : forme 179">
              <a:extLst>
                <a:ext uri="{FF2B5EF4-FFF2-40B4-BE49-F238E27FC236}">
                  <a16:creationId xmlns:a16="http://schemas.microsoft.com/office/drawing/2014/main" id="{C1A09CE0-41B9-A013-478E-29C19A2D6FA2}"/>
                </a:ext>
              </a:extLst>
            </p:cNvPr>
            <p:cNvSpPr/>
            <p:nvPr/>
          </p:nvSpPr>
          <p:spPr>
            <a:xfrm>
              <a:off x="652614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1" name="Forme libre : forme 180">
              <a:extLst>
                <a:ext uri="{FF2B5EF4-FFF2-40B4-BE49-F238E27FC236}">
                  <a16:creationId xmlns:a16="http://schemas.microsoft.com/office/drawing/2014/main" id="{C2B7718D-B883-3E8F-E5B4-E4E4D936DC40}"/>
                </a:ext>
              </a:extLst>
            </p:cNvPr>
            <p:cNvSpPr/>
            <p:nvPr/>
          </p:nvSpPr>
          <p:spPr>
            <a:xfrm>
              <a:off x="6592919"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82" name="Forme libre : forme 181">
              <a:extLst>
                <a:ext uri="{FF2B5EF4-FFF2-40B4-BE49-F238E27FC236}">
                  <a16:creationId xmlns:a16="http://schemas.microsoft.com/office/drawing/2014/main" id="{E1F6D79B-2543-99F5-6905-F3687E95E46C}"/>
                </a:ext>
              </a:extLst>
            </p:cNvPr>
            <p:cNvSpPr/>
            <p:nvPr/>
          </p:nvSpPr>
          <p:spPr>
            <a:xfrm>
              <a:off x="665968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3" name="Forme libre : forme 182">
              <a:extLst>
                <a:ext uri="{FF2B5EF4-FFF2-40B4-BE49-F238E27FC236}">
                  <a16:creationId xmlns:a16="http://schemas.microsoft.com/office/drawing/2014/main" id="{B67FFC7A-1183-A7A6-479D-CF651E58B9AB}"/>
                </a:ext>
              </a:extLst>
            </p:cNvPr>
            <p:cNvSpPr/>
            <p:nvPr/>
          </p:nvSpPr>
          <p:spPr>
            <a:xfrm>
              <a:off x="672645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4" name="Forme libre : forme 183">
              <a:extLst>
                <a:ext uri="{FF2B5EF4-FFF2-40B4-BE49-F238E27FC236}">
                  <a16:creationId xmlns:a16="http://schemas.microsoft.com/office/drawing/2014/main" id="{8BBB2BD5-C60D-1725-2962-67388603A4BE}"/>
                </a:ext>
              </a:extLst>
            </p:cNvPr>
            <p:cNvSpPr/>
            <p:nvPr/>
          </p:nvSpPr>
          <p:spPr>
            <a:xfrm>
              <a:off x="545782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5" name="Forme libre : forme 184">
              <a:extLst>
                <a:ext uri="{FF2B5EF4-FFF2-40B4-BE49-F238E27FC236}">
                  <a16:creationId xmlns:a16="http://schemas.microsoft.com/office/drawing/2014/main" id="{64FCE4B3-53C4-1958-A57C-ECD2D4EF15BE}"/>
                </a:ext>
              </a:extLst>
            </p:cNvPr>
            <p:cNvSpPr/>
            <p:nvPr/>
          </p:nvSpPr>
          <p:spPr>
            <a:xfrm>
              <a:off x="552459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6" name="Forme libre : forme 185">
              <a:extLst>
                <a:ext uri="{FF2B5EF4-FFF2-40B4-BE49-F238E27FC236}">
                  <a16:creationId xmlns:a16="http://schemas.microsoft.com/office/drawing/2014/main" id="{631FD634-6AEF-94B9-E40A-1FD76714975A}"/>
                </a:ext>
              </a:extLst>
            </p:cNvPr>
            <p:cNvSpPr/>
            <p:nvPr/>
          </p:nvSpPr>
          <p:spPr>
            <a:xfrm>
              <a:off x="559136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7" name="Forme libre : forme 186">
              <a:extLst>
                <a:ext uri="{FF2B5EF4-FFF2-40B4-BE49-F238E27FC236}">
                  <a16:creationId xmlns:a16="http://schemas.microsoft.com/office/drawing/2014/main" id="{C4F97BDF-D4EC-838B-2036-52872D3092B6}"/>
                </a:ext>
              </a:extLst>
            </p:cNvPr>
            <p:cNvSpPr/>
            <p:nvPr/>
          </p:nvSpPr>
          <p:spPr>
            <a:xfrm>
              <a:off x="565813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8" name="Forme libre : forme 187">
              <a:extLst>
                <a:ext uri="{FF2B5EF4-FFF2-40B4-BE49-F238E27FC236}">
                  <a16:creationId xmlns:a16="http://schemas.microsoft.com/office/drawing/2014/main" id="{C33EB953-AF2B-7AFB-4C30-8AB1361A2137}"/>
                </a:ext>
              </a:extLst>
            </p:cNvPr>
            <p:cNvSpPr/>
            <p:nvPr/>
          </p:nvSpPr>
          <p:spPr>
            <a:xfrm>
              <a:off x="572490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9" name="Forme libre : forme 188">
              <a:extLst>
                <a:ext uri="{FF2B5EF4-FFF2-40B4-BE49-F238E27FC236}">
                  <a16:creationId xmlns:a16="http://schemas.microsoft.com/office/drawing/2014/main" id="{8C138EEB-862C-9FFA-91E5-0AAE9DB919BF}"/>
                </a:ext>
              </a:extLst>
            </p:cNvPr>
            <p:cNvSpPr/>
            <p:nvPr/>
          </p:nvSpPr>
          <p:spPr>
            <a:xfrm>
              <a:off x="579167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0" name="Forme libre : forme 189">
              <a:extLst>
                <a:ext uri="{FF2B5EF4-FFF2-40B4-BE49-F238E27FC236}">
                  <a16:creationId xmlns:a16="http://schemas.microsoft.com/office/drawing/2014/main" id="{373C057D-A0A6-1D0B-091C-CE94B0B5CE4D}"/>
                </a:ext>
              </a:extLst>
            </p:cNvPr>
            <p:cNvSpPr/>
            <p:nvPr/>
          </p:nvSpPr>
          <p:spPr>
            <a:xfrm>
              <a:off x="585844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1" name="Forme libre : forme 190">
              <a:extLst>
                <a:ext uri="{FF2B5EF4-FFF2-40B4-BE49-F238E27FC236}">
                  <a16:creationId xmlns:a16="http://schemas.microsoft.com/office/drawing/2014/main" id="{383EC17E-AB5C-C2BC-8B2E-80BFF553444A}"/>
                </a:ext>
              </a:extLst>
            </p:cNvPr>
            <p:cNvSpPr/>
            <p:nvPr/>
          </p:nvSpPr>
          <p:spPr>
            <a:xfrm>
              <a:off x="592521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2" name="Forme libre : forme 191">
              <a:extLst>
                <a:ext uri="{FF2B5EF4-FFF2-40B4-BE49-F238E27FC236}">
                  <a16:creationId xmlns:a16="http://schemas.microsoft.com/office/drawing/2014/main" id="{28AB26B2-D28E-8F30-993E-FA8C3AF026C2}"/>
                </a:ext>
              </a:extLst>
            </p:cNvPr>
            <p:cNvSpPr/>
            <p:nvPr/>
          </p:nvSpPr>
          <p:spPr>
            <a:xfrm>
              <a:off x="599198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3" name="Forme libre : forme 192">
              <a:extLst>
                <a:ext uri="{FF2B5EF4-FFF2-40B4-BE49-F238E27FC236}">
                  <a16:creationId xmlns:a16="http://schemas.microsoft.com/office/drawing/2014/main" id="{9718E386-9F29-816F-3811-0747E7CDB8AA}"/>
                </a:ext>
              </a:extLst>
            </p:cNvPr>
            <p:cNvSpPr/>
            <p:nvPr/>
          </p:nvSpPr>
          <p:spPr>
            <a:xfrm>
              <a:off x="605875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4" name="Forme libre : forme 193">
              <a:extLst>
                <a:ext uri="{FF2B5EF4-FFF2-40B4-BE49-F238E27FC236}">
                  <a16:creationId xmlns:a16="http://schemas.microsoft.com/office/drawing/2014/main" id="{C325701A-5B26-CBD7-EAC8-869DCD94AA57}"/>
                </a:ext>
              </a:extLst>
            </p:cNvPr>
            <p:cNvSpPr/>
            <p:nvPr/>
          </p:nvSpPr>
          <p:spPr>
            <a:xfrm>
              <a:off x="612552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5" name="Forme libre : forme 194">
              <a:extLst>
                <a:ext uri="{FF2B5EF4-FFF2-40B4-BE49-F238E27FC236}">
                  <a16:creationId xmlns:a16="http://schemas.microsoft.com/office/drawing/2014/main" id="{80574EB9-8400-0D5F-D33C-6BA8616F1453}"/>
                </a:ext>
              </a:extLst>
            </p:cNvPr>
            <p:cNvSpPr/>
            <p:nvPr/>
          </p:nvSpPr>
          <p:spPr>
            <a:xfrm>
              <a:off x="619229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6" name="Forme libre : forme 195">
              <a:extLst>
                <a:ext uri="{FF2B5EF4-FFF2-40B4-BE49-F238E27FC236}">
                  <a16:creationId xmlns:a16="http://schemas.microsoft.com/office/drawing/2014/main" id="{743158E8-6AC3-51CA-907D-518E27A49B10}"/>
                </a:ext>
              </a:extLst>
            </p:cNvPr>
            <p:cNvSpPr/>
            <p:nvPr/>
          </p:nvSpPr>
          <p:spPr>
            <a:xfrm>
              <a:off x="625906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7" name="Forme libre : forme 196">
              <a:extLst>
                <a:ext uri="{FF2B5EF4-FFF2-40B4-BE49-F238E27FC236}">
                  <a16:creationId xmlns:a16="http://schemas.microsoft.com/office/drawing/2014/main" id="{C31C288F-837A-3E52-9D8B-E2CC52818A4A}"/>
                </a:ext>
              </a:extLst>
            </p:cNvPr>
            <p:cNvSpPr/>
            <p:nvPr/>
          </p:nvSpPr>
          <p:spPr>
            <a:xfrm>
              <a:off x="632583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8" name="Forme libre : forme 197">
              <a:extLst>
                <a:ext uri="{FF2B5EF4-FFF2-40B4-BE49-F238E27FC236}">
                  <a16:creationId xmlns:a16="http://schemas.microsoft.com/office/drawing/2014/main" id="{35D51BAC-D910-D9BD-9CF6-BA6F76E22EBD}"/>
                </a:ext>
              </a:extLst>
            </p:cNvPr>
            <p:cNvSpPr/>
            <p:nvPr/>
          </p:nvSpPr>
          <p:spPr>
            <a:xfrm>
              <a:off x="639260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9" name="Forme libre : forme 198">
              <a:extLst>
                <a:ext uri="{FF2B5EF4-FFF2-40B4-BE49-F238E27FC236}">
                  <a16:creationId xmlns:a16="http://schemas.microsoft.com/office/drawing/2014/main" id="{8BFC075E-8CBD-E0CF-2354-4F695E932C49}"/>
                </a:ext>
              </a:extLst>
            </p:cNvPr>
            <p:cNvSpPr/>
            <p:nvPr/>
          </p:nvSpPr>
          <p:spPr>
            <a:xfrm>
              <a:off x="645937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0" name="Forme libre : forme 199">
              <a:extLst>
                <a:ext uri="{FF2B5EF4-FFF2-40B4-BE49-F238E27FC236}">
                  <a16:creationId xmlns:a16="http://schemas.microsoft.com/office/drawing/2014/main" id="{AD33140D-851E-38F0-CC0C-820FA86E80DA}"/>
                </a:ext>
              </a:extLst>
            </p:cNvPr>
            <p:cNvSpPr/>
            <p:nvPr/>
          </p:nvSpPr>
          <p:spPr>
            <a:xfrm>
              <a:off x="652614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1" name="Forme libre : forme 200">
              <a:extLst>
                <a:ext uri="{FF2B5EF4-FFF2-40B4-BE49-F238E27FC236}">
                  <a16:creationId xmlns:a16="http://schemas.microsoft.com/office/drawing/2014/main" id="{DEADD146-6002-E0F4-915C-DEC038F86D41}"/>
                </a:ext>
              </a:extLst>
            </p:cNvPr>
            <p:cNvSpPr/>
            <p:nvPr/>
          </p:nvSpPr>
          <p:spPr>
            <a:xfrm>
              <a:off x="659291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2" name="Forme libre : forme 201">
              <a:extLst>
                <a:ext uri="{FF2B5EF4-FFF2-40B4-BE49-F238E27FC236}">
                  <a16:creationId xmlns:a16="http://schemas.microsoft.com/office/drawing/2014/main" id="{49AD93E2-2FD2-3D51-1D92-84F9FB7D03F5}"/>
                </a:ext>
              </a:extLst>
            </p:cNvPr>
            <p:cNvSpPr/>
            <p:nvPr/>
          </p:nvSpPr>
          <p:spPr>
            <a:xfrm>
              <a:off x="665968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3" name="Forme libre : forme 202">
              <a:extLst>
                <a:ext uri="{FF2B5EF4-FFF2-40B4-BE49-F238E27FC236}">
                  <a16:creationId xmlns:a16="http://schemas.microsoft.com/office/drawing/2014/main" id="{F5061E04-4F46-6B95-46AC-A4035BDBD848}"/>
                </a:ext>
              </a:extLst>
            </p:cNvPr>
            <p:cNvSpPr/>
            <p:nvPr/>
          </p:nvSpPr>
          <p:spPr>
            <a:xfrm>
              <a:off x="672645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4" name="Forme libre : forme 203">
              <a:extLst>
                <a:ext uri="{FF2B5EF4-FFF2-40B4-BE49-F238E27FC236}">
                  <a16:creationId xmlns:a16="http://schemas.microsoft.com/office/drawing/2014/main" id="{BD14517D-556B-3827-65B3-AC20288AE912}"/>
                </a:ext>
              </a:extLst>
            </p:cNvPr>
            <p:cNvSpPr/>
            <p:nvPr/>
          </p:nvSpPr>
          <p:spPr>
            <a:xfrm>
              <a:off x="545782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5" name="Forme libre : forme 204">
              <a:extLst>
                <a:ext uri="{FF2B5EF4-FFF2-40B4-BE49-F238E27FC236}">
                  <a16:creationId xmlns:a16="http://schemas.microsoft.com/office/drawing/2014/main" id="{CE36979C-C5ED-4FD2-CDFB-CE54677A42C3}"/>
                </a:ext>
              </a:extLst>
            </p:cNvPr>
            <p:cNvSpPr/>
            <p:nvPr/>
          </p:nvSpPr>
          <p:spPr>
            <a:xfrm>
              <a:off x="5524595"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6" name="Forme libre : forme 205">
              <a:extLst>
                <a:ext uri="{FF2B5EF4-FFF2-40B4-BE49-F238E27FC236}">
                  <a16:creationId xmlns:a16="http://schemas.microsoft.com/office/drawing/2014/main" id="{81183169-FF43-EB3C-E5B2-86AAD6BCBC70}"/>
                </a:ext>
              </a:extLst>
            </p:cNvPr>
            <p:cNvSpPr/>
            <p:nvPr/>
          </p:nvSpPr>
          <p:spPr>
            <a:xfrm>
              <a:off x="5591365"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07" name="Forme libre : forme 206">
              <a:extLst>
                <a:ext uri="{FF2B5EF4-FFF2-40B4-BE49-F238E27FC236}">
                  <a16:creationId xmlns:a16="http://schemas.microsoft.com/office/drawing/2014/main" id="{C5DFE756-9BCB-0262-9198-F1C2606B1301}"/>
                </a:ext>
              </a:extLst>
            </p:cNvPr>
            <p:cNvSpPr/>
            <p:nvPr/>
          </p:nvSpPr>
          <p:spPr>
            <a:xfrm>
              <a:off x="565813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8" name="Forme libre : forme 207">
              <a:extLst>
                <a:ext uri="{FF2B5EF4-FFF2-40B4-BE49-F238E27FC236}">
                  <a16:creationId xmlns:a16="http://schemas.microsoft.com/office/drawing/2014/main" id="{597FF13D-F318-989A-1DEF-74CC40AA5D05}"/>
                </a:ext>
              </a:extLst>
            </p:cNvPr>
            <p:cNvSpPr/>
            <p:nvPr/>
          </p:nvSpPr>
          <p:spPr>
            <a:xfrm>
              <a:off x="572490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9" name="Forme libre : forme 208">
              <a:extLst>
                <a:ext uri="{FF2B5EF4-FFF2-40B4-BE49-F238E27FC236}">
                  <a16:creationId xmlns:a16="http://schemas.microsoft.com/office/drawing/2014/main" id="{A1B184F5-D4B9-E8A7-4ED1-34CB2C0F087F}"/>
                </a:ext>
              </a:extLst>
            </p:cNvPr>
            <p:cNvSpPr/>
            <p:nvPr/>
          </p:nvSpPr>
          <p:spPr>
            <a:xfrm>
              <a:off x="5791676"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0" name="Forme libre : forme 209">
              <a:extLst>
                <a:ext uri="{FF2B5EF4-FFF2-40B4-BE49-F238E27FC236}">
                  <a16:creationId xmlns:a16="http://schemas.microsoft.com/office/drawing/2014/main" id="{579C976B-C105-3B1A-055D-690571BF6577}"/>
                </a:ext>
              </a:extLst>
            </p:cNvPr>
            <p:cNvSpPr/>
            <p:nvPr/>
          </p:nvSpPr>
          <p:spPr>
            <a:xfrm>
              <a:off x="5858446"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1" name="Forme libre : forme 210">
              <a:extLst>
                <a:ext uri="{FF2B5EF4-FFF2-40B4-BE49-F238E27FC236}">
                  <a16:creationId xmlns:a16="http://schemas.microsoft.com/office/drawing/2014/main" id="{F60C027D-7C2C-89A9-E7F4-36EA6B5528D5}"/>
                </a:ext>
              </a:extLst>
            </p:cNvPr>
            <p:cNvSpPr/>
            <p:nvPr/>
          </p:nvSpPr>
          <p:spPr>
            <a:xfrm>
              <a:off x="592521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2" name="Forme libre : forme 211">
              <a:extLst>
                <a:ext uri="{FF2B5EF4-FFF2-40B4-BE49-F238E27FC236}">
                  <a16:creationId xmlns:a16="http://schemas.microsoft.com/office/drawing/2014/main" id="{A2C6C14A-ACB1-6256-9BD4-C6D3FFB49D7A}"/>
                </a:ext>
              </a:extLst>
            </p:cNvPr>
            <p:cNvSpPr/>
            <p:nvPr/>
          </p:nvSpPr>
          <p:spPr>
            <a:xfrm>
              <a:off x="5991987"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3" name="Forme libre : forme 212">
              <a:extLst>
                <a:ext uri="{FF2B5EF4-FFF2-40B4-BE49-F238E27FC236}">
                  <a16:creationId xmlns:a16="http://schemas.microsoft.com/office/drawing/2014/main" id="{1A29B258-3166-79DB-0EE0-7CD6A8C2D4E7}"/>
                </a:ext>
              </a:extLst>
            </p:cNvPr>
            <p:cNvSpPr/>
            <p:nvPr/>
          </p:nvSpPr>
          <p:spPr>
            <a:xfrm>
              <a:off x="605875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4" name="Forme libre : forme 213">
              <a:extLst>
                <a:ext uri="{FF2B5EF4-FFF2-40B4-BE49-F238E27FC236}">
                  <a16:creationId xmlns:a16="http://schemas.microsoft.com/office/drawing/2014/main" id="{DE65AA13-CD56-84E5-AC41-34C7F81F0D23}"/>
                </a:ext>
              </a:extLst>
            </p:cNvPr>
            <p:cNvSpPr/>
            <p:nvPr/>
          </p:nvSpPr>
          <p:spPr>
            <a:xfrm>
              <a:off x="612552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5" name="Forme libre : forme 214">
              <a:extLst>
                <a:ext uri="{FF2B5EF4-FFF2-40B4-BE49-F238E27FC236}">
                  <a16:creationId xmlns:a16="http://schemas.microsoft.com/office/drawing/2014/main" id="{8447511A-1923-2C6D-6217-F7CDE19A73E5}"/>
                </a:ext>
              </a:extLst>
            </p:cNvPr>
            <p:cNvSpPr/>
            <p:nvPr/>
          </p:nvSpPr>
          <p:spPr>
            <a:xfrm>
              <a:off x="6192297"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6" name="Forme libre : forme 215">
              <a:extLst>
                <a:ext uri="{FF2B5EF4-FFF2-40B4-BE49-F238E27FC236}">
                  <a16:creationId xmlns:a16="http://schemas.microsoft.com/office/drawing/2014/main" id="{D98C4E2C-3C2B-BCFB-868A-FF5E98E950B4}"/>
                </a:ext>
              </a:extLst>
            </p:cNvPr>
            <p:cNvSpPr/>
            <p:nvPr/>
          </p:nvSpPr>
          <p:spPr>
            <a:xfrm>
              <a:off x="625906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7" name="Forme libre : forme 216">
              <a:extLst>
                <a:ext uri="{FF2B5EF4-FFF2-40B4-BE49-F238E27FC236}">
                  <a16:creationId xmlns:a16="http://schemas.microsoft.com/office/drawing/2014/main" id="{1D78C00F-3770-604C-0013-C1BDD88DC3A1}"/>
                </a:ext>
              </a:extLst>
            </p:cNvPr>
            <p:cNvSpPr/>
            <p:nvPr/>
          </p:nvSpPr>
          <p:spPr>
            <a:xfrm>
              <a:off x="632583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8" name="Forme libre : forme 217">
              <a:extLst>
                <a:ext uri="{FF2B5EF4-FFF2-40B4-BE49-F238E27FC236}">
                  <a16:creationId xmlns:a16="http://schemas.microsoft.com/office/drawing/2014/main" id="{0BB6C8BF-BE76-705A-302C-C9A8E8953BA6}"/>
                </a:ext>
              </a:extLst>
            </p:cNvPr>
            <p:cNvSpPr/>
            <p:nvPr/>
          </p:nvSpPr>
          <p:spPr>
            <a:xfrm>
              <a:off x="639260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9" name="Forme libre : forme 218">
              <a:extLst>
                <a:ext uri="{FF2B5EF4-FFF2-40B4-BE49-F238E27FC236}">
                  <a16:creationId xmlns:a16="http://schemas.microsoft.com/office/drawing/2014/main" id="{313CC194-B6E6-AA67-25D4-AED136863725}"/>
                </a:ext>
              </a:extLst>
            </p:cNvPr>
            <p:cNvSpPr/>
            <p:nvPr/>
          </p:nvSpPr>
          <p:spPr>
            <a:xfrm>
              <a:off x="645937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20" name="Forme libre : forme 219">
              <a:extLst>
                <a:ext uri="{FF2B5EF4-FFF2-40B4-BE49-F238E27FC236}">
                  <a16:creationId xmlns:a16="http://schemas.microsoft.com/office/drawing/2014/main" id="{0254A38E-0251-FA5E-D1DD-7A554D5EB9A0}"/>
                </a:ext>
              </a:extLst>
            </p:cNvPr>
            <p:cNvSpPr/>
            <p:nvPr/>
          </p:nvSpPr>
          <p:spPr>
            <a:xfrm>
              <a:off x="652614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1" name="Forme libre : forme 220">
              <a:extLst>
                <a:ext uri="{FF2B5EF4-FFF2-40B4-BE49-F238E27FC236}">
                  <a16:creationId xmlns:a16="http://schemas.microsoft.com/office/drawing/2014/main" id="{5F48AB90-A56E-8F0F-9F31-54942609C53E}"/>
                </a:ext>
              </a:extLst>
            </p:cNvPr>
            <p:cNvSpPr/>
            <p:nvPr/>
          </p:nvSpPr>
          <p:spPr>
            <a:xfrm>
              <a:off x="6592919"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22" name="Forme libre : forme 221">
              <a:extLst>
                <a:ext uri="{FF2B5EF4-FFF2-40B4-BE49-F238E27FC236}">
                  <a16:creationId xmlns:a16="http://schemas.microsoft.com/office/drawing/2014/main" id="{6FEBE15A-DD80-ED58-5A89-758408F85634}"/>
                </a:ext>
              </a:extLst>
            </p:cNvPr>
            <p:cNvSpPr/>
            <p:nvPr/>
          </p:nvSpPr>
          <p:spPr>
            <a:xfrm>
              <a:off x="665968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3" name="Forme libre : forme 222">
              <a:extLst>
                <a:ext uri="{FF2B5EF4-FFF2-40B4-BE49-F238E27FC236}">
                  <a16:creationId xmlns:a16="http://schemas.microsoft.com/office/drawing/2014/main" id="{83E04883-A474-91EC-5CBD-D94D3DD7875B}"/>
                </a:ext>
              </a:extLst>
            </p:cNvPr>
            <p:cNvSpPr/>
            <p:nvPr/>
          </p:nvSpPr>
          <p:spPr>
            <a:xfrm>
              <a:off x="672645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4" name="Forme libre : forme 223">
              <a:extLst>
                <a:ext uri="{FF2B5EF4-FFF2-40B4-BE49-F238E27FC236}">
                  <a16:creationId xmlns:a16="http://schemas.microsoft.com/office/drawing/2014/main" id="{800E4893-D73C-1877-5889-603906F01897}"/>
                </a:ext>
              </a:extLst>
            </p:cNvPr>
            <p:cNvSpPr/>
            <p:nvPr/>
          </p:nvSpPr>
          <p:spPr>
            <a:xfrm>
              <a:off x="559136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5" name="Forme libre : forme 224">
              <a:extLst>
                <a:ext uri="{FF2B5EF4-FFF2-40B4-BE49-F238E27FC236}">
                  <a16:creationId xmlns:a16="http://schemas.microsoft.com/office/drawing/2014/main" id="{C70C4D5D-7BC6-C720-883A-1E5DE1E989E8}"/>
                </a:ext>
              </a:extLst>
            </p:cNvPr>
            <p:cNvSpPr/>
            <p:nvPr/>
          </p:nvSpPr>
          <p:spPr>
            <a:xfrm>
              <a:off x="565813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6" name="Forme libre : forme 225">
              <a:extLst>
                <a:ext uri="{FF2B5EF4-FFF2-40B4-BE49-F238E27FC236}">
                  <a16:creationId xmlns:a16="http://schemas.microsoft.com/office/drawing/2014/main" id="{EFD384A8-E68E-B77F-52F0-4CB2524C8137}"/>
                </a:ext>
              </a:extLst>
            </p:cNvPr>
            <p:cNvSpPr/>
            <p:nvPr/>
          </p:nvSpPr>
          <p:spPr>
            <a:xfrm>
              <a:off x="572490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7" name="Forme libre : forme 226">
              <a:extLst>
                <a:ext uri="{FF2B5EF4-FFF2-40B4-BE49-F238E27FC236}">
                  <a16:creationId xmlns:a16="http://schemas.microsoft.com/office/drawing/2014/main" id="{9043B82B-5B45-4D1F-8AC6-973F9B876CD7}"/>
                </a:ext>
              </a:extLst>
            </p:cNvPr>
            <p:cNvSpPr/>
            <p:nvPr/>
          </p:nvSpPr>
          <p:spPr>
            <a:xfrm>
              <a:off x="579167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8" name="Forme libre : forme 227">
              <a:extLst>
                <a:ext uri="{FF2B5EF4-FFF2-40B4-BE49-F238E27FC236}">
                  <a16:creationId xmlns:a16="http://schemas.microsoft.com/office/drawing/2014/main" id="{F6EF82A5-CC06-428F-ACDD-31D8181D4A13}"/>
                </a:ext>
              </a:extLst>
            </p:cNvPr>
            <p:cNvSpPr/>
            <p:nvPr/>
          </p:nvSpPr>
          <p:spPr>
            <a:xfrm>
              <a:off x="585844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9" name="Forme libre : forme 228">
              <a:extLst>
                <a:ext uri="{FF2B5EF4-FFF2-40B4-BE49-F238E27FC236}">
                  <a16:creationId xmlns:a16="http://schemas.microsoft.com/office/drawing/2014/main" id="{4B38210F-8A6D-DC13-DC6B-E59C8E0D2F68}"/>
                </a:ext>
              </a:extLst>
            </p:cNvPr>
            <p:cNvSpPr/>
            <p:nvPr/>
          </p:nvSpPr>
          <p:spPr>
            <a:xfrm>
              <a:off x="592521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0" name="Forme libre : forme 229">
              <a:extLst>
                <a:ext uri="{FF2B5EF4-FFF2-40B4-BE49-F238E27FC236}">
                  <a16:creationId xmlns:a16="http://schemas.microsoft.com/office/drawing/2014/main" id="{DFA6F93B-A690-2204-2EFF-0EBF2A629205}"/>
                </a:ext>
              </a:extLst>
            </p:cNvPr>
            <p:cNvSpPr/>
            <p:nvPr/>
          </p:nvSpPr>
          <p:spPr>
            <a:xfrm>
              <a:off x="599198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1" name="Forme libre : forme 230">
              <a:extLst>
                <a:ext uri="{FF2B5EF4-FFF2-40B4-BE49-F238E27FC236}">
                  <a16:creationId xmlns:a16="http://schemas.microsoft.com/office/drawing/2014/main" id="{A5B1B520-FAD8-34B4-77AC-4F7E3CD3D67F}"/>
                </a:ext>
              </a:extLst>
            </p:cNvPr>
            <p:cNvSpPr/>
            <p:nvPr/>
          </p:nvSpPr>
          <p:spPr>
            <a:xfrm>
              <a:off x="605875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2" name="Forme libre : forme 231">
              <a:extLst>
                <a:ext uri="{FF2B5EF4-FFF2-40B4-BE49-F238E27FC236}">
                  <a16:creationId xmlns:a16="http://schemas.microsoft.com/office/drawing/2014/main" id="{AE8F85E1-D7C3-1B93-59E2-98A4731D12B4}"/>
                </a:ext>
              </a:extLst>
            </p:cNvPr>
            <p:cNvSpPr/>
            <p:nvPr/>
          </p:nvSpPr>
          <p:spPr>
            <a:xfrm>
              <a:off x="612552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3" name="Forme libre : forme 232">
              <a:extLst>
                <a:ext uri="{FF2B5EF4-FFF2-40B4-BE49-F238E27FC236}">
                  <a16:creationId xmlns:a16="http://schemas.microsoft.com/office/drawing/2014/main" id="{F1F85F9A-0E36-BEEB-DACB-E7543B9B7ACE}"/>
                </a:ext>
              </a:extLst>
            </p:cNvPr>
            <p:cNvSpPr/>
            <p:nvPr/>
          </p:nvSpPr>
          <p:spPr>
            <a:xfrm>
              <a:off x="619229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4" name="Forme libre : forme 233">
              <a:extLst>
                <a:ext uri="{FF2B5EF4-FFF2-40B4-BE49-F238E27FC236}">
                  <a16:creationId xmlns:a16="http://schemas.microsoft.com/office/drawing/2014/main" id="{CFDF3141-42B7-5D7F-8170-FAA0F58E021E}"/>
                </a:ext>
              </a:extLst>
            </p:cNvPr>
            <p:cNvSpPr/>
            <p:nvPr/>
          </p:nvSpPr>
          <p:spPr>
            <a:xfrm>
              <a:off x="625906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5" name="Forme libre : forme 234">
              <a:extLst>
                <a:ext uri="{FF2B5EF4-FFF2-40B4-BE49-F238E27FC236}">
                  <a16:creationId xmlns:a16="http://schemas.microsoft.com/office/drawing/2014/main" id="{A4678C7B-EA4F-67CC-7853-772F55A32BEF}"/>
                </a:ext>
              </a:extLst>
            </p:cNvPr>
            <p:cNvSpPr/>
            <p:nvPr/>
          </p:nvSpPr>
          <p:spPr>
            <a:xfrm>
              <a:off x="632583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6" name="Forme libre : forme 235">
              <a:extLst>
                <a:ext uri="{FF2B5EF4-FFF2-40B4-BE49-F238E27FC236}">
                  <a16:creationId xmlns:a16="http://schemas.microsoft.com/office/drawing/2014/main" id="{7BC12473-E8E1-CEB0-50F3-2AE86E1EEE8C}"/>
                </a:ext>
              </a:extLst>
            </p:cNvPr>
            <p:cNvSpPr/>
            <p:nvPr/>
          </p:nvSpPr>
          <p:spPr>
            <a:xfrm>
              <a:off x="639260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7" name="Forme libre : forme 236">
              <a:extLst>
                <a:ext uri="{FF2B5EF4-FFF2-40B4-BE49-F238E27FC236}">
                  <a16:creationId xmlns:a16="http://schemas.microsoft.com/office/drawing/2014/main" id="{A88013A4-1860-D132-589C-DC54C7260124}"/>
                </a:ext>
              </a:extLst>
            </p:cNvPr>
            <p:cNvSpPr/>
            <p:nvPr/>
          </p:nvSpPr>
          <p:spPr>
            <a:xfrm>
              <a:off x="645937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8" name="Forme libre : forme 237">
              <a:extLst>
                <a:ext uri="{FF2B5EF4-FFF2-40B4-BE49-F238E27FC236}">
                  <a16:creationId xmlns:a16="http://schemas.microsoft.com/office/drawing/2014/main" id="{E5330ABE-90DD-31E5-8E25-974C0BA35EA0}"/>
                </a:ext>
              </a:extLst>
            </p:cNvPr>
            <p:cNvSpPr/>
            <p:nvPr/>
          </p:nvSpPr>
          <p:spPr>
            <a:xfrm>
              <a:off x="652614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9" name="Forme libre : forme 238">
              <a:extLst>
                <a:ext uri="{FF2B5EF4-FFF2-40B4-BE49-F238E27FC236}">
                  <a16:creationId xmlns:a16="http://schemas.microsoft.com/office/drawing/2014/main" id="{7D83F9C5-646C-8BE1-33AC-5B3D68FE0237}"/>
                </a:ext>
              </a:extLst>
            </p:cNvPr>
            <p:cNvSpPr/>
            <p:nvPr/>
          </p:nvSpPr>
          <p:spPr>
            <a:xfrm>
              <a:off x="659291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0" name="Forme libre : forme 239">
              <a:extLst>
                <a:ext uri="{FF2B5EF4-FFF2-40B4-BE49-F238E27FC236}">
                  <a16:creationId xmlns:a16="http://schemas.microsoft.com/office/drawing/2014/main" id="{0D203918-4621-BB05-8381-8810B5C44CD8}"/>
                </a:ext>
              </a:extLst>
            </p:cNvPr>
            <p:cNvSpPr/>
            <p:nvPr/>
          </p:nvSpPr>
          <p:spPr>
            <a:xfrm>
              <a:off x="665968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1" name="Forme libre : forme 240">
              <a:extLst>
                <a:ext uri="{FF2B5EF4-FFF2-40B4-BE49-F238E27FC236}">
                  <a16:creationId xmlns:a16="http://schemas.microsoft.com/office/drawing/2014/main" id="{547579D8-984F-3840-1A24-9F8196F3596D}"/>
                </a:ext>
              </a:extLst>
            </p:cNvPr>
            <p:cNvSpPr/>
            <p:nvPr/>
          </p:nvSpPr>
          <p:spPr>
            <a:xfrm>
              <a:off x="672645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2" name="Forme libre : forme 241">
              <a:extLst>
                <a:ext uri="{FF2B5EF4-FFF2-40B4-BE49-F238E27FC236}">
                  <a16:creationId xmlns:a16="http://schemas.microsoft.com/office/drawing/2014/main" id="{63BE2763-2BBC-2E1D-0083-0ED516A9AEA7}"/>
                </a:ext>
              </a:extLst>
            </p:cNvPr>
            <p:cNvSpPr/>
            <p:nvPr/>
          </p:nvSpPr>
          <p:spPr>
            <a:xfrm>
              <a:off x="5591365"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3" name="Forme libre : forme 242">
              <a:extLst>
                <a:ext uri="{FF2B5EF4-FFF2-40B4-BE49-F238E27FC236}">
                  <a16:creationId xmlns:a16="http://schemas.microsoft.com/office/drawing/2014/main" id="{10869914-B173-30D1-9ABD-F2CEC6606A36}"/>
                </a:ext>
              </a:extLst>
            </p:cNvPr>
            <p:cNvSpPr/>
            <p:nvPr/>
          </p:nvSpPr>
          <p:spPr>
            <a:xfrm>
              <a:off x="5658135"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4" name="Forme libre : forme 243">
              <a:extLst>
                <a:ext uri="{FF2B5EF4-FFF2-40B4-BE49-F238E27FC236}">
                  <a16:creationId xmlns:a16="http://schemas.microsoft.com/office/drawing/2014/main" id="{EFD6DF36-5E29-CA26-0F6D-1AF08A1A3F00}"/>
                </a:ext>
              </a:extLst>
            </p:cNvPr>
            <p:cNvSpPr/>
            <p:nvPr/>
          </p:nvSpPr>
          <p:spPr>
            <a:xfrm>
              <a:off x="572490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5" name="Forme libre : forme 244">
              <a:extLst>
                <a:ext uri="{FF2B5EF4-FFF2-40B4-BE49-F238E27FC236}">
                  <a16:creationId xmlns:a16="http://schemas.microsoft.com/office/drawing/2014/main" id="{48D57240-5734-A860-B516-C1B3DF90AFCA}"/>
                </a:ext>
              </a:extLst>
            </p:cNvPr>
            <p:cNvSpPr/>
            <p:nvPr/>
          </p:nvSpPr>
          <p:spPr>
            <a:xfrm>
              <a:off x="5791676"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6" name="Forme libre : forme 245">
              <a:extLst>
                <a:ext uri="{FF2B5EF4-FFF2-40B4-BE49-F238E27FC236}">
                  <a16:creationId xmlns:a16="http://schemas.microsoft.com/office/drawing/2014/main" id="{B25DF6F5-4DDE-0E6A-E6AE-008C6807BF64}"/>
                </a:ext>
              </a:extLst>
            </p:cNvPr>
            <p:cNvSpPr/>
            <p:nvPr/>
          </p:nvSpPr>
          <p:spPr>
            <a:xfrm>
              <a:off x="5858446"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7" name="Forme libre : forme 246">
              <a:extLst>
                <a:ext uri="{FF2B5EF4-FFF2-40B4-BE49-F238E27FC236}">
                  <a16:creationId xmlns:a16="http://schemas.microsoft.com/office/drawing/2014/main" id="{04A66AF4-CE4F-E9DC-A614-4FE01A7532EE}"/>
                </a:ext>
              </a:extLst>
            </p:cNvPr>
            <p:cNvSpPr/>
            <p:nvPr/>
          </p:nvSpPr>
          <p:spPr>
            <a:xfrm>
              <a:off x="592521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8" name="Forme libre : forme 247">
              <a:extLst>
                <a:ext uri="{FF2B5EF4-FFF2-40B4-BE49-F238E27FC236}">
                  <a16:creationId xmlns:a16="http://schemas.microsoft.com/office/drawing/2014/main" id="{D8F20A64-4AE0-135C-7755-E0109AA345F4}"/>
                </a:ext>
              </a:extLst>
            </p:cNvPr>
            <p:cNvSpPr/>
            <p:nvPr/>
          </p:nvSpPr>
          <p:spPr>
            <a:xfrm>
              <a:off x="5991987"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9" name="Forme libre : forme 248">
              <a:extLst>
                <a:ext uri="{FF2B5EF4-FFF2-40B4-BE49-F238E27FC236}">
                  <a16:creationId xmlns:a16="http://schemas.microsoft.com/office/drawing/2014/main" id="{C00162D1-DA17-6F82-CDE9-30F6095865ED}"/>
                </a:ext>
              </a:extLst>
            </p:cNvPr>
            <p:cNvSpPr/>
            <p:nvPr/>
          </p:nvSpPr>
          <p:spPr>
            <a:xfrm>
              <a:off x="605875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0" name="Forme libre : forme 249">
              <a:extLst>
                <a:ext uri="{FF2B5EF4-FFF2-40B4-BE49-F238E27FC236}">
                  <a16:creationId xmlns:a16="http://schemas.microsoft.com/office/drawing/2014/main" id="{F3581B62-A797-1D97-6C26-497714016BEE}"/>
                </a:ext>
              </a:extLst>
            </p:cNvPr>
            <p:cNvSpPr/>
            <p:nvPr/>
          </p:nvSpPr>
          <p:spPr>
            <a:xfrm>
              <a:off x="612552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1" name="Forme libre : forme 250">
              <a:extLst>
                <a:ext uri="{FF2B5EF4-FFF2-40B4-BE49-F238E27FC236}">
                  <a16:creationId xmlns:a16="http://schemas.microsoft.com/office/drawing/2014/main" id="{2FE2E5B8-E618-3681-A8E3-D7B4445B8CE7}"/>
                </a:ext>
              </a:extLst>
            </p:cNvPr>
            <p:cNvSpPr/>
            <p:nvPr/>
          </p:nvSpPr>
          <p:spPr>
            <a:xfrm>
              <a:off x="6192297"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2" name="Forme libre : forme 251">
              <a:extLst>
                <a:ext uri="{FF2B5EF4-FFF2-40B4-BE49-F238E27FC236}">
                  <a16:creationId xmlns:a16="http://schemas.microsoft.com/office/drawing/2014/main" id="{923972AB-952F-2930-F7FF-DC2392659208}"/>
                </a:ext>
              </a:extLst>
            </p:cNvPr>
            <p:cNvSpPr/>
            <p:nvPr/>
          </p:nvSpPr>
          <p:spPr>
            <a:xfrm>
              <a:off x="625906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3" name="Forme libre : forme 252">
              <a:extLst>
                <a:ext uri="{FF2B5EF4-FFF2-40B4-BE49-F238E27FC236}">
                  <a16:creationId xmlns:a16="http://schemas.microsoft.com/office/drawing/2014/main" id="{0E9D0A84-F9EB-A5FC-31A9-F062C11DBAAD}"/>
                </a:ext>
              </a:extLst>
            </p:cNvPr>
            <p:cNvSpPr/>
            <p:nvPr/>
          </p:nvSpPr>
          <p:spPr>
            <a:xfrm>
              <a:off x="632583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4" name="Forme libre : forme 253">
              <a:extLst>
                <a:ext uri="{FF2B5EF4-FFF2-40B4-BE49-F238E27FC236}">
                  <a16:creationId xmlns:a16="http://schemas.microsoft.com/office/drawing/2014/main" id="{832FD33A-DB3A-A5A1-716A-A7E215E0FA97}"/>
                </a:ext>
              </a:extLst>
            </p:cNvPr>
            <p:cNvSpPr/>
            <p:nvPr/>
          </p:nvSpPr>
          <p:spPr>
            <a:xfrm>
              <a:off x="639260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5" name="Forme libre : forme 254">
              <a:extLst>
                <a:ext uri="{FF2B5EF4-FFF2-40B4-BE49-F238E27FC236}">
                  <a16:creationId xmlns:a16="http://schemas.microsoft.com/office/drawing/2014/main" id="{17B2ACD8-A68A-7800-3155-88974C660838}"/>
                </a:ext>
              </a:extLst>
            </p:cNvPr>
            <p:cNvSpPr/>
            <p:nvPr/>
          </p:nvSpPr>
          <p:spPr>
            <a:xfrm>
              <a:off x="645937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6" name="Forme libre : forme 255">
              <a:extLst>
                <a:ext uri="{FF2B5EF4-FFF2-40B4-BE49-F238E27FC236}">
                  <a16:creationId xmlns:a16="http://schemas.microsoft.com/office/drawing/2014/main" id="{7BA043E7-96B7-82E6-2A12-292859B54A74}"/>
                </a:ext>
              </a:extLst>
            </p:cNvPr>
            <p:cNvSpPr/>
            <p:nvPr/>
          </p:nvSpPr>
          <p:spPr>
            <a:xfrm>
              <a:off x="652614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7" name="Forme libre : forme 256">
              <a:extLst>
                <a:ext uri="{FF2B5EF4-FFF2-40B4-BE49-F238E27FC236}">
                  <a16:creationId xmlns:a16="http://schemas.microsoft.com/office/drawing/2014/main" id="{CEF9A06F-9968-9E2D-57B5-588A86D5BF84}"/>
                </a:ext>
              </a:extLst>
            </p:cNvPr>
            <p:cNvSpPr/>
            <p:nvPr/>
          </p:nvSpPr>
          <p:spPr>
            <a:xfrm>
              <a:off x="6592919"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58" name="Forme libre : forme 257">
              <a:extLst>
                <a:ext uri="{FF2B5EF4-FFF2-40B4-BE49-F238E27FC236}">
                  <a16:creationId xmlns:a16="http://schemas.microsoft.com/office/drawing/2014/main" id="{6516046F-C509-DD81-29D2-4EAE9ADC09B0}"/>
                </a:ext>
              </a:extLst>
            </p:cNvPr>
            <p:cNvSpPr/>
            <p:nvPr/>
          </p:nvSpPr>
          <p:spPr>
            <a:xfrm>
              <a:off x="665968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9" name="Forme libre : forme 258">
              <a:extLst>
                <a:ext uri="{FF2B5EF4-FFF2-40B4-BE49-F238E27FC236}">
                  <a16:creationId xmlns:a16="http://schemas.microsoft.com/office/drawing/2014/main" id="{62A98491-D498-E41C-693C-DB334AEBFCF8}"/>
                </a:ext>
              </a:extLst>
            </p:cNvPr>
            <p:cNvSpPr/>
            <p:nvPr/>
          </p:nvSpPr>
          <p:spPr>
            <a:xfrm>
              <a:off x="672645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0" name="Forme libre : forme 259">
              <a:extLst>
                <a:ext uri="{FF2B5EF4-FFF2-40B4-BE49-F238E27FC236}">
                  <a16:creationId xmlns:a16="http://schemas.microsoft.com/office/drawing/2014/main" id="{28EF6EE7-6637-01FA-3B4C-AC5546C9CF10}"/>
                </a:ext>
              </a:extLst>
            </p:cNvPr>
            <p:cNvSpPr/>
            <p:nvPr/>
          </p:nvSpPr>
          <p:spPr>
            <a:xfrm>
              <a:off x="5658135"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1" name="Forme libre : forme 260">
              <a:extLst>
                <a:ext uri="{FF2B5EF4-FFF2-40B4-BE49-F238E27FC236}">
                  <a16:creationId xmlns:a16="http://schemas.microsoft.com/office/drawing/2014/main" id="{04F6C5D7-766C-F7EF-84A6-9053E093D064}"/>
                </a:ext>
              </a:extLst>
            </p:cNvPr>
            <p:cNvSpPr/>
            <p:nvPr/>
          </p:nvSpPr>
          <p:spPr>
            <a:xfrm>
              <a:off x="572490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2" name="Forme libre : forme 261">
              <a:extLst>
                <a:ext uri="{FF2B5EF4-FFF2-40B4-BE49-F238E27FC236}">
                  <a16:creationId xmlns:a16="http://schemas.microsoft.com/office/drawing/2014/main" id="{9D463FDE-B2FF-8AF2-CFD7-5EB1CC549E14}"/>
                </a:ext>
              </a:extLst>
            </p:cNvPr>
            <p:cNvSpPr/>
            <p:nvPr/>
          </p:nvSpPr>
          <p:spPr>
            <a:xfrm>
              <a:off x="579167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3" name="Forme libre : forme 262">
              <a:extLst>
                <a:ext uri="{FF2B5EF4-FFF2-40B4-BE49-F238E27FC236}">
                  <a16:creationId xmlns:a16="http://schemas.microsoft.com/office/drawing/2014/main" id="{9FE135B9-D965-EB40-9ED3-4E03B6DB837B}"/>
                </a:ext>
              </a:extLst>
            </p:cNvPr>
            <p:cNvSpPr/>
            <p:nvPr/>
          </p:nvSpPr>
          <p:spPr>
            <a:xfrm>
              <a:off x="585844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4" name="Forme libre : forme 263">
              <a:extLst>
                <a:ext uri="{FF2B5EF4-FFF2-40B4-BE49-F238E27FC236}">
                  <a16:creationId xmlns:a16="http://schemas.microsoft.com/office/drawing/2014/main" id="{EA614051-CBB6-BB19-58B3-2EF03841B980}"/>
                </a:ext>
              </a:extLst>
            </p:cNvPr>
            <p:cNvSpPr/>
            <p:nvPr/>
          </p:nvSpPr>
          <p:spPr>
            <a:xfrm>
              <a:off x="592521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5" name="Forme libre : forme 264">
              <a:extLst>
                <a:ext uri="{FF2B5EF4-FFF2-40B4-BE49-F238E27FC236}">
                  <a16:creationId xmlns:a16="http://schemas.microsoft.com/office/drawing/2014/main" id="{C4162DFA-A4A4-FCBE-883A-1836E0D646E6}"/>
                </a:ext>
              </a:extLst>
            </p:cNvPr>
            <p:cNvSpPr/>
            <p:nvPr/>
          </p:nvSpPr>
          <p:spPr>
            <a:xfrm>
              <a:off x="599198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6" name="Forme libre : forme 265">
              <a:extLst>
                <a:ext uri="{FF2B5EF4-FFF2-40B4-BE49-F238E27FC236}">
                  <a16:creationId xmlns:a16="http://schemas.microsoft.com/office/drawing/2014/main" id="{1DF45B4F-6119-41DF-B033-AB63E679984B}"/>
                </a:ext>
              </a:extLst>
            </p:cNvPr>
            <p:cNvSpPr/>
            <p:nvPr/>
          </p:nvSpPr>
          <p:spPr>
            <a:xfrm>
              <a:off x="605875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7" name="Forme libre : forme 266">
              <a:extLst>
                <a:ext uri="{FF2B5EF4-FFF2-40B4-BE49-F238E27FC236}">
                  <a16:creationId xmlns:a16="http://schemas.microsoft.com/office/drawing/2014/main" id="{B341FA2C-8481-7F85-EBE4-FF55D437371D}"/>
                </a:ext>
              </a:extLst>
            </p:cNvPr>
            <p:cNvSpPr/>
            <p:nvPr/>
          </p:nvSpPr>
          <p:spPr>
            <a:xfrm>
              <a:off x="612552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8" name="Forme libre : forme 267">
              <a:extLst>
                <a:ext uri="{FF2B5EF4-FFF2-40B4-BE49-F238E27FC236}">
                  <a16:creationId xmlns:a16="http://schemas.microsoft.com/office/drawing/2014/main" id="{E7E6288D-ED9F-59BA-080D-B8BA35FC0FBE}"/>
                </a:ext>
              </a:extLst>
            </p:cNvPr>
            <p:cNvSpPr/>
            <p:nvPr/>
          </p:nvSpPr>
          <p:spPr>
            <a:xfrm>
              <a:off x="619229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9" name="Forme libre : forme 268">
              <a:extLst>
                <a:ext uri="{FF2B5EF4-FFF2-40B4-BE49-F238E27FC236}">
                  <a16:creationId xmlns:a16="http://schemas.microsoft.com/office/drawing/2014/main" id="{EB0D1A79-F9C5-CB3F-887A-828FA0ED6464}"/>
                </a:ext>
              </a:extLst>
            </p:cNvPr>
            <p:cNvSpPr/>
            <p:nvPr/>
          </p:nvSpPr>
          <p:spPr>
            <a:xfrm>
              <a:off x="625906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0" name="Forme libre : forme 269">
              <a:extLst>
                <a:ext uri="{FF2B5EF4-FFF2-40B4-BE49-F238E27FC236}">
                  <a16:creationId xmlns:a16="http://schemas.microsoft.com/office/drawing/2014/main" id="{D2E949A3-2A1D-8C1C-FFEC-46AA7F12BFBA}"/>
                </a:ext>
              </a:extLst>
            </p:cNvPr>
            <p:cNvSpPr/>
            <p:nvPr/>
          </p:nvSpPr>
          <p:spPr>
            <a:xfrm>
              <a:off x="632583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1" name="Forme libre : forme 270">
              <a:extLst>
                <a:ext uri="{FF2B5EF4-FFF2-40B4-BE49-F238E27FC236}">
                  <a16:creationId xmlns:a16="http://schemas.microsoft.com/office/drawing/2014/main" id="{5C1C9BA2-057F-4E60-152C-D0E5F2907CB6}"/>
                </a:ext>
              </a:extLst>
            </p:cNvPr>
            <p:cNvSpPr/>
            <p:nvPr/>
          </p:nvSpPr>
          <p:spPr>
            <a:xfrm>
              <a:off x="639260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2" name="Forme libre : forme 271">
              <a:extLst>
                <a:ext uri="{FF2B5EF4-FFF2-40B4-BE49-F238E27FC236}">
                  <a16:creationId xmlns:a16="http://schemas.microsoft.com/office/drawing/2014/main" id="{445ADD89-6F2E-36F5-A95B-251D4BC8DE06}"/>
                </a:ext>
              </a:extLst>
            </p:cNvPr>
            <p:cNvSpPr/>
            <p:nvPr/>
          </p:nvSpPr>
          <p:spPr>
            <a:xfrm>
              <a:off x="645937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3" name="Forme libre : forme 272">
              <a:extLst>
                <a:ext uri="{FF2B5EF4-FFF2-40B4-BE49-F238E27FC236}">
                  <a16:creationId xmlns:a16="http://schemas.microsoft.com/office/drawing/2014/main" id="{29AE3C7C-5F6B-4358-4AA0-FC0490E17378}"/>
                </a:ext>
              </a:extLst>
            </p:cNvPr>
            <p:cNvSpPr/>
            <p:nvPr/>
          </p:nvSpPr>
          <p:spPr>
            <a:xfrm>
              <a:off x="652614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4" name="Forme libre : forme 273">
              <a:extLst>
                <a:ext uri="{FF2B5EF4-FFF2-40B4-BE49-F238E27FC236}">
                  <a16:creationId xmlns:a16="http://schemas.microsoft.com/office/drawing/2014/main" id="{9230B13B-4222-A61D-FE13-875BE1EBDF7A}"/>
                </a:ext>
              </a:extLst>
            </p:cNvPr>
            <p:cNvSpPr/>
            <p:nvPr/>
          </p:nvSpPr>
          <p:spPr>
            <a:xfrm>
              <a:off x="659291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5" name="Forme libre : forme 274">
              <a:extLst>
                <a:ext uri="{FF2B5EF4-FFF2-40B4-BE49-F238E27FC236}">
                  <a16:creationId xmlns:a16="http://schemas.microsoft.com/office/drawing/2014/main" id="{169152DF-9F2D-4620-7BD9-5C5A3F78146F}"/>
                </a:ext>
              </a:extLst>
            </p:cNvPr>
            <p:cNvSpPr/>
            <p:nvPr/>
          </p:nvSpPr>
          <p:spPr>
            <a:xfrm>
              <a:off x="665968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6" name="Forme libre : forme 275">
              <a:extLst>
                <a:ext uri="{FF2B5EF4-FFF2-40B4-BE49-F238E27FC236}">
                  <a16:creationId xmlns:a16="http://schemas.microsoft.com/office/drawing/2014/main" id="{7D31F6CE-DA69-E1C3-5F26-66F7F720A4D5}"/>
                </a:ext>
              </a:extLst>
            </p:cNvPr>
            <p:cNvSpPr/>
            <p:nvPr/>
          </p:nvSpPr>
          <p:spPr>
            <a:xfrm>
              <a:off x="5658135"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7" name="Forme libre : forme 276">
              <a:extLst>
                <a:ext uri="{FF2B5EF4-FFF2-40B4-BE49-F238E27FC236}">
                  <a16:creationId xmlns:a16="http://schemas.microsoft.com/office/drawing/2014/main" id="{2FAC0F7E-73DC-FE3C-76F3-22BE32DEDCDF}"/>
                </a:ext>
              </a:extLst>
            </p:cNvPr>
            <p:cNvSpPr/>
            <p:nvPr/>
          </p:nvSpPr>
          <p:spPr>
            <a:xfrm>
              <a:off x="572490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8" name="Forme libre : forme 277">
              <a:extLst>
                <a:ext uri="{FF2B5EF4-FFF2-40B4-BE49-F238E27FC236}">
                  <a16:creationId xmlns:a16="http://schemas.microsoft.com/office/drawing/2014/main" id="{5ED5E74F-72DD-7F93-9B57-B126200DB058}"/>
                </a:ext>
              </a:extLst>
            </p:cNvPr>
            <p:cNvSpPr/>
            <p:nvPr/>
          </p:nvSpPr>
          <p:spPr>
            <a:xfrm>
              <a:off x="579167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9" name="Forme libre : forme 278">
              <a:extLst>
                <a:ext uri="{FF2B5EF4-FFF2-40B4-BE49-F238E27FC236}">
                  <a16:creationId xmlns:a16="http://schemas.microsoft.com/office/drawing/2014/main" id="{EE9D66D1-276C-D5B0-020B-2964C8F27E1B}"/>
                </a:ext>
              </a:extLst>
            </p:cNvPr>
            <p:cNvSpPr/>
            <p:nvPr/>
          </p:nvSpPr>
          <p:spPr>
            <a:xfrm>
              <a:off x="585844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0" name="Forme libre : forme 279">
              <a:extLst>
                <a:ext uri="{FF2B5EF4-FFF2-40B4-BE49-F238E27FC236}">
                  <a16:creationId xmlns:a16="http://schemas.microsoft.com/office/drawing/2014/main" id="{A1828AFD-C361-DC09-2EE0-4CAC56911439}"/>
                </a:ext>
              </a:extLst>
            </p:cNvPr>
            <p:cNvSpPr/>
            <p:nvPr/>
          </p:nvSpPr>
          <p:spPr>
            <a:xfrm>
              <a:off x="592521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1" name="Forme libre : forme 280">
              <a:extLst>
                <a:ext uri="{FF2B5EF4-FFF2-40B4-BE49-F238E27FC236}">
                  <a16:creationId xmlns:a16="http://schemas.microsoft.com/office/drawing/2014/main" id="{22D06CFF-FA0F-F6CC-FED1-4FDFB532B10C}"/>
                </a:ext>
              </a:extLst>
            </p:cNvPr>
            <p:cNvSpPr/>
            <p:nvPr/>
          </p:nvSpPr>
          <p:spPr>
            <a:xfrm>
              <a:off x="599198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2" name="Forme libre : forme 281">
              <a:extLst>
                <a:ext uri="{FF2B5EF4-FFF2-40B4-BE49-F238E27FC236}">
                  <a16:creationId xmlns:a16="http://schemas.microsoft.com/office/drawing/2014/main" id="{C8F67E19-609E-33F7-4789-964873E9F2D7}"/>
                </a:ext>
              </a:extLst>
            </p:cNvPr>
            <p:cNvSpPr/>
            <p:nvPr/>
          </p:nvSpPr>
          <p:spPr>
            <a:xfrm>
              <a:off x="605875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3" name="Forme libre : forme 282">
              <a:extLst>
                <a:ext uri="{FF2B5EF4-FFF2-40B4-BE49-F238E27FC236}">
                  <a16:creationId xmlns:a16="http://schemas.microsoft.com/office/drawing/2014/main" id="{B18C11B6-B76F-572B-CCD0-CDC24CDDB7F7}"/>
                </a:ext>
              </a:extLst>
            </p:cNvPr>
            <p:cNvSpPr/>
            <p:nvPr/>
          </p:nvSpPr>
          <p:spPr>
            <a:xfrm>
              <a:off x="612552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4" name="Forme libre : forme 283">
              <a:extLst>
                <a:ext uri="{FF2B5EF4-FFF2-40B4-BE49-F238E27FC236}">
                  <a16:creationId xmlns:a16="http://schemas.microsoft.com/office/drawing/2014/main" id="{566AF2E0-C9F3-4A30-CFC5-CFFEACFEB0FF}"/>
                </a:ext>
              </a:extLst>
            </p:cNvPr>
            <p:cNvSpPr/>
            <p:nvPr/>
          </p:nvSpPr>
          <p:spPr>
            <a:xfrm>
              <a:off x="619229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5" name="Forme libre : forme 284">
              <a:extLst>
                <a:ext uri="{FF2B5EF4-FFF2-40B4-BE49-F238E27FC236}">
                  <a16:creationId xmlns:a16="http://schemas.microsoft.com/office/drawing/2014/main" id="{43F1041F-305A-070A-D8B3-5DE4D97E85BF}"/>
                </a:ext>
              </a:extLst>
            </p:cNvPr>
            <p:cNvSpPr/>
            <p:nvPr/>
          </p:nvSpPr>
          <p:spPr>
            <a:xfrm>
              <a:off x="625906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6" name="Forme libre : forme 285">
              <a:extLst>
                <a:ext uri="{FF2B5EF4-FFF2-40B4-BE49-F238E27FC236}">
                  <a16:creationId xmlns:a16="http://schemas.microsoft.com/office/drawing/2014/main" id="{FAD0DEB0-2645-4BC5-6358-F5545F24F6F4}"/>
                </a:ext>
              </a:extLst>
            </p:cNvPr>
            <p:cNvSpPr/>
            <p:nvPr/>
          </p:nvSpPr>
          <p:spPr>
            <a:xfrm>
              <a:off x="632583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7" name="Forme libre : forme 286">
              <a:extLst>
                <a:ext uri="{FF2B5EF4-FFF2-40B4-BE49-F238E27FC236}">
                  <a16:creationId xmlns:a16="http://schemas.microsoft.com/office/drawing/2014/main" id="{75C20643-BE61-1394-F781-0F77F30EA26C}"/>
                </a:ext>
              </a:extLst>
            </p:cNvPr>
            <p:cNvSpPr/>
            <p:nvPr/>
          </p:nvSpPr>
          <p:spPr>
            <a:xfrm>
              <a:off x="639260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8" name="Forme libre : forme 287">
              <a:extLst>
                <a:ext uri="{FF2B5EF4-FFF2-40B4-BE49-F238E27FC236}">
                  <a16:creationId xmlns:a16="http://schemas.microsoft.com/office/drawing/2014/main" id="{CE437140-9421-B9E7-AA82-6B3C080B7F69}"/>
                </a:ext>
              </a:extLst>
            </p:cNvPr>
            <p:cNvSpPr/>
            <p:nvPr/>
          </p:nvSpPr>
          <p:spPr>
            <a:xfrm>
              <a:off x="645937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9" name="Forme libre : forme 288">
              <a:extLst>
                <a:ext uri="{FF2B5EF4-FFF2-40B4-BE49-F238E27FC236}">
                  <a16:creationId xmlns:a16="http://schemas.microsoft.com/office/drawing/2014/main" id="{59BD869A-1B77-6140-E495-5506D6E06214}"/>
                </a:ext>
              </a:extLst>
            </p:cNvPr>
            <p:cNvSpPr/>
            <p:nvPr/>
          </p:nvSpPr>
          <p:spPr>
            <a:xfrm>
              <a:off x="652614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0" name="Forme libre : forme 289">
              <a:extLst>
                <a:ext uri="{FF2B5EF4-FFF2-40B4-BE49-F238E27FC236}">
                  <a16:creationId xmlns:a16="http://schemas.microsoft.com/office/drawing/2014/main" id="{4ACE6156-5BD8-143B-2303-AC34BCB5F9FD}"/>
                </a:ext>
              </a:extLst>
            </p:cNvPr>
            <p:cNvSpPr/>
            <p:nvPr/>
          </p:nvSpPr>
          <p:spPr>
            <a:xfrm>
              <a:off x="659291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1" name="Forme libre : forme 290">
              <a:extLst>
                <a:ext uri="{FF2B5EF4-FFF2-40B4-BE49-F238E27FC236}">
                  <a16:creationId xmlns:a16="http://schemas.microsoft.com/office/drawing/2014/main" id="{0DE33CC4-19D8-D05E-1E72-E11E58F38D50}"/>
                </a:ext>
              </a:extLst>
            </p:cNvPr>
            <p:cNvSpPr/>
            <p:nvPr/>
          </p:nvSpPr>
          <p:spPr>
            <a:xfrm>
              <a:off x="665968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2" name="Forme libre : forme 291">
              <a:extLst>
                <a:ext uri="{FF2B5EF4-FFF2-40B4-BE49-F238E27FC236}">
                  <a16:creationId xmlns:a16="http://schemas.microsoft.com/office/drawing/2014/main" id="{3D611630-2017-CDFE-3F17-8E825254F7DB}"/>
                </a:ext>
              </a:extLst>
            </p:cNvPr>
            <p:cNvSpPr/>
            <p:nvPr/>
          </p:nvSpPr>
          <p:spPr>
            <a:xfrm>
              <a:off x="572490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3" name="Forme libre : forme 292">
              <a:extLst>
                <a:ext uri="{FF2B5EF4-FFF2-40B4-BE49-F238E27FC236}">
                  <a16:creationId xmlns:a16="http://schemas.microsoft.com/office/drawing/2014/main" id="{B74BDBFD-6AEC-4CA6-1C15-8ADBC70B65C3}"/>
                </a:ext>
              </a:extLst>
            </p:cNvPr>
            <p:cNvSpPr/>
            <p:nvPr/>
          </p:nvSpPr>
          <p:spPr>
            <a:xfrm>
              <a:off x="579167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4" name="Forme libre : forme 293">
              <a:extLst>
                <a:ext uri="{FF2B5EF4-FFF2-40B4-BE49-F238E27FC236}">
                  <a16:creationId xmlns:a16="http://schemas.microsoft.com/office/drawing/2014/main" id="{0FA74862-C158-4AF2-0E8D-6A02D6053768}"/>
                </a:ext>
              </a:extLst>
            </p:cNvPr>
            <p:cNvSpPr/>
            <p:nvPr/>
          </p:nvSpPr>
          <p:spPr>
            <a:xfrm>
              <a:off x="585844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5" name="Forme libre : forme 294">
              <a:extLst>
                <a:ext uri="{FF2B5EF4-FFF2-40B4-BE49-F238E27FC236}">
                  <a16:creationId xmlns:a16="http://schemas.microsoft.com/office/drawing/2014/main" id="{09C107A8-2007-C99F-13C8-449B61568521}"/>
                </a:ext>
              </a:extLst>
            </p:cNvPr>
            <p:cNvSpPr/>
            <p:nvPr/>
          </p:nvSpPr>
          <p:spPr>
            <a:xfrm>
              <a:off x="592521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6" name="Forme libre : forme 295">
              <a:extLst>
                <a:ext uri="{FF2B5EF4-FFF2-40B4-BE49-F238E27FC236}">
                  <a16:creationId xmlns:a16="http://schemas.microsoft.com/office/drawing/2014/main" id="{7D74064B-C9A3-0953-F50A-8049AEDE0F32}"/>
                </a:ext>
              </a:extLst>
            </p:cNvPr>
            <p:cNvSpPr/>
            <p:nvPr/>
          </p:nvSpPr>
          <p:spPr>
            <a:xfrm>
              <a:off x="599198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7" name="Forme libre : forme 296">
              <a:extLst>
                <a:ext uri="{FF2B5EF4-FFF2-40B4-BE49-F238E27FC236}">
                  <a16:creationId xmlns:a16="http://schemas.microsoft.com/office/drawing/2014/main" id="{395D6759-50C9-6BB9-7629-CF62AE17B4F3}"/>
                </a:ext>
              </a:extLst>
            </p:cNvPr>
            <p:cNvSpPr/>
            <p:nvPr/>
          </p:nvSpPr>
          <p:spPr>
            <a:xfrm>
              <a:off x="605875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8" name="Forme libre : forme 297">
              <a:extLst>
                <a:ext uri="{FF2B5EF4-FFF2-40B4-BE49-F238E27FC236}">
                  <a16:creationId xmlns:a16="http://schemas.microsoft.com/office/drawing/2014/main" id="{9CE3EF8D-F10C-0559-87CD-DC46440F6AC4}"/>
                </a:ext>
              </a:extLst>
            </p:cNvPr>
            <p:cNvSpPr/>
            <p:nvPr/>
          </p:nvSpPr>
          <p:spPr>
            <a:xfrm>
              <a:off x="612552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9" name="Forme libre : forme 298">
              <a:extLst>
                <a:ext uri="{FF2B5EF4-FFF2-40B4-BE49-F238E27FC236}">
                  <a16:creationId xmlns:a16="http://schemas.microsoft.com/office/drawing/2014/main" id="{CA9F0921-2ADF-2A21-108A-F78DA1056F93}"/>
                </a:ext>
              </a:extLst>
            </p:cNvPr>
            <p:cNvSpPr/>
            <p:nvPr/>
          </p:nvSpPr>
          <p:spPr>
            <a:xfrm>
              <a:off x="619229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0" name="Forme libre : forme 299">
              <a:extLst>
                <a:ext uri="{FF2B5EF4-FFF2-40B4-BE49-F238E27FC236}">
                  <a16:creationId xmlns:a16="http://schemas.microsoft.com/office/drawing/2014/main" id="{24524BC8-EB50-21ED-0082-E64CA4F5C70D}"/>
                </a:ext>
              </a:extLst>
            </p:cNvPr>
            <p:cNvSpPr/>
            <p:nvPr/>
          </p:nvSpPr>
          <p:spPr>
            <a:xfrm>
              <a:off x="625906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1" name="Forme libre : forme 300">
              <a:extLst>
                <a:ext uri="{FF2B5EF4-FFF2-40B4-BE49-F238E27FC236}">
                  <a16:creationId xmlns:a16="http://schemas.microsoft.com/office/drawing/2014/main" id="{F164FB05-3DAA-1960-83EC-1F7618D50737}"/>
                </a:ext>
              </a:extLst>
            </p:cNvPr>
            <p:cNvSpPr/>
            <p:nvPr/>
          </p:nvSpPr>
          <p:spPr>
            <a:xfrm>
              <a:off x="632583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2" name="Forme libre : forme 301">
              <a:extLst>
                <a:ext uri="{FF2B5EF4-FFF2-40B4-BE49-F238E27FC236}">
                  <a16:creationId xmlns:a16="http://schemas.microsoft.com/office/drawing/2014/main" id="{43874945-2B0A-4FC7-71B4-5C20044CA716}"/>
                </a:ext>
              </a:extLst>
            </p:cNvPr>
            <p:cNvSpPr/>
            <p:nvPr/>
          </p:nvSpPr>
          <p:spPr>
            <a:xfrm>
              <a:off x="639260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3" name="Forme libre : forme 302">
              <a:extLst>
                <a:ext uri="{FF2B5EF4-FFF2-40B4-BE49-F238E27FC236}">
                  <a16:creationId xmlns:a16="http://schemas.microsoft.com/office/drawing/2014/main" id="{C24F2D65-5116-5962-EC9D-35D9FFDFA050}"/>
                </a:ext>
              </a:extLst>
            </p:cNvPr>
            <p:cNvSpPr/>
            <p:nvPr/>
          </p:nvSpPr>
          <p:spPr>
            <a:xfrm>
              <a:off x="645937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4" name="Forme libre : forme 303">
              <a:extLst>
                <a:ext uri="{FF2B5EF4-FFF2-40B4-BE49-F238E27FC236}">
                  <a16:creationId xmlns:a16="http://schemas.microsoft.com/office/drawing/2014/main" id="{9E20A3DB-05E7-3A50-B70F-C0CE77A3A0BB}"/>
                </a:ext>
              </a:extLst>
            </p:cNvPr>
            <p:cNvSpPr/>
            <p:nvPr/>
          </p:nvSpPr>
          <p:spPr>
            <a:xfrm>
              <a:off x="652614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5" name="Forme libre : forme 304">
              <a:extLst>
                <a:ext uri="{FF2B5EF4-FFF2-40B4-BE49-F238E27FC236}">
                  <a16:creationId xmlns:a16="http://schemas.microsoft.com/office/drawing/2014/main" id="{E6D1CD12-A373-C07E-1D02-B3FC89137E4E}"/>
                </a:ext>
              </a:extLst>
            </p:cNvPr>
            <p:cNvSpPr/>
            <p:nvPr/>
          </p:nvSpPr>
          <p:spPr>
            <a:xfrm>
              <a:off x="659291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6" name="Forme libre : forme 305">
              <a:extLst>
                <a:ext uri="{FF2B5EF4-FFF2-40B4-BE49-F238E27FC236}">
                  <a16:creationId xmlns:a16="http://schemas.microsoft.com/office/drawing/2014/main" id="{F3728CFE-7302-A1DC-422F-5BB78E60D8AB}"/>
                </a:ext>
              </a:extLst>
            </p:cNvPr>
            <p:cNvSpPr/>
            <p:nvPr/>
          </p:nvSpPr>
          <p:spPr>
            <a:xfrm>
              <a:off x="579167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7" name="Forme libre : forme 306">
              <a:extLst>
                <a:ext uri="{FF2B5EF4-FFF2-40B4-BE49-F238E27FC236}">
                  <a16:creationId xmlns:a16="http://schemas.microsoft.com/office/drawing/2014/main" id="{2EDB2953-4B81-207D-503E-A4114A312056}"/>
                </a:ext>
              </a:extLst>
            </p:cNvPr>
            <p:cNvSpPr/>
            <p:nvPr/>
          </p:nvSpPr>
          <p:spPr>
            <a:xfrm>
              <a:off x="585844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8" name="Forme libre : forme 307">
              <a:extLst>
                <a:ext uri="{FF2B5EF4-FFF2-40B4-BE49-F238E27FC236}">
                  <a16:creationId xmlns:a16="http://schemas.microsoft.com/office/drawing/2014/main" id="{C0BD63BF-2E72-50D3-B66B-09DF14BB9997}"/>
                </a:ext>
              </a:extLst>
            </p:cNvPr>
            <p:cNvSpPr/>
            <p:nvPr/>
          </p:nvSpPr>
          <p:spPr>
            <a:xfrm>
              <a:off x="592521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9" name="Forme libre : forme 308">
              <a:extLst>
                <a:ext uri="{FF2B5EF4-FFF2-40B4-BE49-F238E27FC236}">
                  <a16:creationId xmlns:a16="http://schemas.microsoft.com/office/drawing/2014/main" id="{1D40299F-DF11-C8A6-CADB-0DEAF0A11617}"/>
                </a:ext>
              </a:extLst>
            </p:cNvPr>
            <p:cNvSpPr/>
            <p:nvPr/>
          </p:nvSpPr>
          <p:spPr>
            <a:xfrm>
              <a:off x="599198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0" name="Forme libre : forme 309">
              <a:extLst>
                <a:ext uri="{FF2B5EF4-FFF2-40B4-BE49-F238E27FC236}">
                  <a16:creationId xmlns:a16="http://schemas.microsoft.com/office/drawing/2014/main" id="{CF8DE934-744D-41E3-46A9-96273E3C4FA2}"/>
                </a:ext>
              </a:extLst>
            </p:cNvPr>
            <p:cNvSpPr/>
            <p:nvPr/>
          </p:nvSpPr>
          <p:spPr>
            <a:xfrm>
              <a:off x="605875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1" name="Forme libre : forme 310">
              <a:extLst>
                <a:ext uri="{FF2B5EF4-FFF2-40B4-BE49-F238E27FC236}">
                  <a16:creationId xmlns:a16="http://schemas.microsoft.com/office/drawing/2014/main" id="{37F5421F-3A5A-8CF2-9148-45C6D8488CAF}"/>
                </a:ext>
              </a:extLst>
            </p:cNvPr>
            <p:cNvSpPr/>
            <p:nvPr/>
          </p:nvSpPr>
          <p:spPr>
            <a:xfrm>
              <a:off x="612552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2" name="Forme libre : forme 311">
              <a:extLst>
                <a:ext uri="{FF2B5EF4-FFF2-40B4-BE49-F238E27FC236}">
                  <a16:creationId xmlns:a16="http://schemas.microsoft.com/office/drawing/2014/main" id="{BC452196-7648-A69D-EDFB-FAEA6C7E0164}"/>
                </a:ext>
              </a:extLst>
            </p:cNvPr>
            <p:cNvSpPr/>
            <p:nvPr/>
          </p:nvSpPr>
          <p:spPr>
            <a:xfrm>
              <a:off x="619229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3" name="Forme libre : forme 312">
              <a:extLst>
                <a:ext uri="{FF2B5EF4-FFF2-40B4-BE49-F238E27FC236}">
                  <a16:creationId xmlns:a16="http://schemas.microsoft.com/office/drawing/2014/main" id="{1B6E02EB-876F-3B2B-32C8-3B691ACAE7AF}"/>
                </a:ext>
              </a:extLst>
            </p:cNvPr>
            <p:cNvSpPr/>
            <p:nvPr/>
          </p:nvSpPr>
          <p:spPr>
            <a:xfrm>
              <a:off x="625906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4" name="Forme libre : forme 313">
              <a:extLst>
                <a:ext uri="{FF2B5EF4-FFF2-40B4-BE49-F238E27FC236}">
                  <a16:creationId xmlns:a16="http://schemas.microsoft.com/office/drawing/2014/main" id="{06618B85-671F-71F9-9344-7FDA7E21B369}"/>
                </a:ext>
              </a:extLst>
            </p:cNvPr>
            <p:cNvSpPr/>
            <p:nvPr/>
          </p:nvSpPr>
          <p:spPr>
            <a:xfrm>
              <a:off x="632583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5" name="Forme libre : forme 314">
              <a:extLst>
                <a:ext uri="{FF2B5EF4-FFF2-40B4-BE49-F238E27FC236}">
                  <a16:creationId xmlns:a16="http://schemas.microsoft.com/office/drawing/2014/main" id="{7B42389E-D7C4-531F-E30E-7BE52AB0D164}"/>
                </a:ext>
              </a:extLst>
            </p:cNvPr>
            <p:cNvSpPr/>
            <p:nvPr/>
          </p:nvSpPr>
          <p:spPr>
            <a:xfrm>
              <a:off x="639260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90917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6220120D-C293-C389-FE61-6C303311CF8D}"/>
              </a:ext>
            </a:extLst>
          </p:cNvPr>
          <p:cNvSpPr>
            <a:spLocks noGrp="1"/>
          </p:cNvSpPr>
          <p:nvPr>
            <p:ph type="tbl" sz="quarter" idx="10"/>
          </p:nvPr>
        </p:nvSpPr>
        <p:spPr/>
        <p:txBody>
          <a:bodyPr/>
          <a:lstStyle/>
          <a:p>
            <a:r>
              <a:rPr lang="fr-FR" dirty="0"/>
              <a:t>Accès: Espace admin &gt; Paramètres Généraux &gt; Fiche société &gt; Onglet Organisation</a:t>
            </a:r>
          </a:p>
          <a:p>
            <a:pPr marL="0" indent="0">
              <a:buNone/>
            </a:pPr>
            <a:endParaRPr lang="fr-FR" dirty="0"/>
          </a:p>
        </p:txBody>
      </p:sp>
      <p:sp>
        <p:nvSpPr>
          <p:cNvPr id="3" name="Titre 2">
            <a:extLst>
              <a:ext uri="{FF2B5EF4-FFF2-40B4-BE49-F238E27FC236}">
                <a16:creationId xmlns:a16="http://schemas.microsoft.com/office/drawing/2014/main" id="{3353CC10-ADFC-091A-7692-B9F2A440AA98}"/>
              </a:ext>
            </a:extLst>
          </p:cNvPr>
          <p:cNvSpPr>
            <a:spLocks noGrp="1"/>
          </p:cNvSpPr>
          <p:nvPr>
            <p:ph type="title"/>
          </p:nvPr>
        </p:nvSpPr>
        <p:spPr/>
        <p:txBody>
          <a:bodyPr/>
          <a:lstStyle/>
          <a:p>
            <a:r>
              <a:rPr lang="fr-FR" dirty="0"/>
              <a:t>La fiche société</a:t>
            </a:r>
          </a:p>
        </p:txBody>
      </p:sp>
      <p:sp>
        <p:nvSpPr>
          <p:cNvPr id="4" name="Espace réservé du texte 3">
            <a:extLst>
              <a:ext uri="{FF2B5EF4-FFF2-40B4-BE49-F238E27FC236}">
                <a16:creationId xmlns:a16="http://schemas.microsoft.com/office/drawing/2014/main" id="{6FE28F22-5E6A-DF17-50CC-E8D1E105A5D9}"/>
              </a:ext>
            </a:extLst>
          </p:cNvPr>
          <p:cNvSpPr>
            <a:spLocks noGrp="1"/>
          </p:cNvSpPr>
          <p:nvPr>
            <p:ph type="body" sz="quarter" idx="19"/>
          </p:nvPr>
        </p:nvSpPr>
        <p:spPr>
          <a:xfrm>
            <a:off x="407683" y="948256"/>
            <a:ext cx="11453813" cy="339725"/>
          </a:xfrm>
        </p:spPr>
        <p:txBody>
          <a:bodyPr/>
          <a:lstStyle/>
          <a:p>
            <a:r>
              <a:rPr lang="fr-FR" sz="1200"/>
              <a:t>Créer une structure</a:t>
            </a:r>
          </a:p>
          <a:p>
            <a:pPr marL="0" indent="0">
              <a:buNone/>
            </a:pPr>
            <a:endParaRPr lang="fr-FR"/>
          </a:p>
        </p:txBody>
      </p:sp>
      <p:grpSp>
        <p:nvGrpSpPr>
          <p:cNvPr id="5" name="Groupe 4">
            <a:extLst>
              <a:ext uri="{FF2B5EF4-FFF2-40B4-BE49-F238E27FC236}">
                <a16:creationId xmlns:a16="http://schemas.microsoft.com/office/drawing/2014/main" id="{0ED8FBCD-94B2-F891-1858-42D206ED70AA}"/>
              </a:ext>
            </a:extLst>
          </p:cNvPr>
          <p:cNvGrpSpPr/>
          <p:nvPr/>
        </p:nvGrpSpPr>
        <p:grpSpPr>
          <a:xfrm>
            <a:off x="551468" y="1631852"/>
            <a:ext cx="11089064" cy="5097386"/>
            <a:chOff x="551468" y="1631852"/>
            <a:chExt cx="11089064" cy="5097386"/>
          </a:xfrm>
        </p:grpSpPr>
        <p:sp>
          <p:nvSpPr>
            <p:cNvPr id="14" name="Forme libre : forme 13">
              <a:extLst>
                <a:ext uri="{FF2B5EF4-FFF2-40B4-BE49-F238E27FC236}">
                  <a16:creationId xmlns:a16="http://schemas.microsoft.com/office/drawing/2014/main" id="{995BF242-F1E3-9E68-4BA6-26AE5AD24E9E}"/>
                </a:ext>
              </a:extLst>
            </p:cNvPr>
            <p:cNvSpPr/>
            <p:nvPr/>
          </p:nvSpPr>
          <p:spPr>
            <a:xfrm rot="10800000">
              <a:off x="5332980" y="6067183"/>
              <a:ext cx="6307552" cy="662055"/>
            </a:xfrm>
            <a:custGeom>
              <a:avLst/>
              <a:gdLst>
                <a:gd name="connsiteX0" fmla="*/ 1378934 w 1379410"/>
                <a:gd name="connsiteY0" fmla="*/ 263281 h 403965"/>
                <a:gd name="connsiteX1" fmla="*/ 1197674 w 1379410"/>
                <a:gd name="connsiteY1" fmla="*/ 201750 h 403965"/>
                <a:gd name="connsiteX2" fmla="*/ 565213 w 1379410"/>
                <a:gd name="connsiteY2" fmla="*/ 17727 h 403965"/>
                <a:gd name="connsiteX3" fmla="*/ 320897 w 1379410"/>
                <a:gd name="connsiteY3" fmla="*/ 221847 h 403965"/>
                <a:gd name="connsiteX4" fmla="*/ 136874 w 1379410"/>
                <a:gd name="connsiteY4" fmla="*/ 92498 h 403965"/>
                <a:gd name="connsiteX5" fmla="*/ 667 w 1379410"/>
                <a:gd name="connsiteY5" fmla="*/ 263281 h 403965"/>
                <a:gd name="connsiteX6" fmla="*/ 0 w 1379410"/>
                <a:gd name="connsiteY6" fmla="*/ 263281 h 403965"/>
                <a:gd name="connsiteX7" fmla="*/ 0 w 1379410"/>
                <a:gd name="connsiteY7" fmla="*/ 403965 h 403965"/>
                <a:gd name="connsiteX8" fmla="*/ 1379410 w 1379410"/>
                <a:gd name="connsiteY8" fmla="*/ 403965 h 403965"/>
                <a:gd name="connsiteX9" fmla="*/ 1379410 w 1379410"/>
                <a:gd name="connsiteY9" fmla="*/ 263281 h 403965"/>
                <a:gd name="connsiteX10" fmla="*/ 1378839 w 1379410"/>
                <a:gd name="connsiteY10" fmla="*/ 263281 h 40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410" h="403965">
                  <a:moveTo>
                    <a:pt x="1378934" y="263281"/>
                  </a:moveTo>
                  <a:cubicBezTo>
                    <a:pt x="1380458" y="248136"/>
                    <a:pt x="1385697" y="134503"/>
                    <a:pt x="1197674" y="201750"/>
                  </a:cubicBezTo>
                  <a:cubicBezTo>
                    <a:pt x="996410" y="273568"/>
                    <a:pt x="683133" y="109738"/>
                    <a:pt x="565213" y="17727"/>
                  </a:cubicBezTo>
                  <a:cubicBezTo>
                    <a:pt x="447389" y="-74285"/>
                    <a:pt x="401384" y="221847"/>
                    <a:pt x="320897" y="221847"/>
                  </a:cubicBezTo>
                  <a:cubicBezTo>
                    <a:pt x="240411" y="221847"/>
                    <a:pt x="237554" y="92498"/>
                    <a:pt x="136874" y="92498"/>
                  </a:cubicBezTo>
                  <a:cubicBezTo>
                    <a:pt x="42005" y="92498"/>
                    <a:pt x="4667" y="245660"/>
                    <a:pt x="667" y="263281"/>
                  </a:cubicBezTo>
                  <a:lnTo>
                    <a:pt x="0" y="263281"/>
                  </a:lnTo>
                  <a:lnTo>
                    <a:pt x="0" y="403965"/>
                  </a:lnTo>
                  <a:lnTo>
                    <a:pt x="1379410" y="403965"/>
                  </a:lnTo>
                  <a:lnTo>
                    <a:pt x="1379410" y="263281"/>
                  </a:lnTo>
                  <a:lnTo>
                    <a:pt x="1378839" y="263281"/>
                  </a:lnTo>
                  <a:close/>
                </a:path>
              </a:pathLst>
            </a:custGeom>
            <a:solidFill>
              <a:schemeClr val="accent1"/>
            </a:solid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9623B81E-F935-C19D-D545-3C049CA2F4F1}"/>
                </a:ext>
              </a:extLst>
            </p:cNvPr>
            <p:cNvSpPr/>
            <p:nvPr/>
          </p:nvSpPr>
          <p:spPr>
            <a:xfrm>
              <a:off x="8276734" y="1631852"/>
              <a:ext cx="3363798" cy="670057"/>
            </a:xfrm>
            <a:custGeom>
              <a:avLst/>
              <a:gdLst>
                <a:gd name="connsiteX0" fmla="*/ 6192 w 750571"/>
                <a:gd name="connsiteY0" fmla="*/ 408847 h 408847"/>
                <a:gd name="connsiteX1" fmla="*/ 320613 w 750571"/>
                <a:gd name="connsiteY1" fmla="*/ 12893 h 408847"/>
                <a:gd name="connsiteX2" fmla="*/ 733426 w 750571"/>
                <a:gd name="connsiteY2" fmla="*/ 189010 h 408847"/>
                <a:gd name="connsiteX3" fmla="*/ 750571 w 750571"/>
                <a:gd name="connsiteY3" fmla="*/ 408752 h 408847"/>
                <a:gd name="connsiteX4" fmla="*/ 6192 w 750571"/>
                <a:gd name="connsiteY4" fmla="*/ 408752 h 40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71" h="408847">
                  <a:moveTo>
                    <a:pt x="6192" y="408847"/>
                  </a:moveTo>
                  <a:cubicBezTo>
                    <a:pt x="-32384" y="248256"/>
                    <a:pt x="113730" y="63947"/>
                    <a:pt x="320613" y="12893"/>
                  </a:cubicBezTo>
                  <a:cubicBezTo>
                    <a:pt x="505969" y="-32922"/>
                    <a:pt x="701041" y="47469"/>
                    <a:pt x="733426" y="189010"/>
                  </a:cubicBezTo>
                  <a:cubicBezTo>
                    <a:pt x="749333" y="258829"/>
                    <a:pt x="745142" y="331123"/>
                    <a:pt x="750571" y="408752"/>
                  </a:cubicBezTo>
                  <a:lnTo>
                    <a:pt x="6192" y="408752"/>
                  </a:lnTo>
                  <a:close/>
                </a:path>
              </a:pathLst>
            </a:custGeom>
            <a:solidFill>
              <a:srgbClr val="E5B740"/>
            </a:solidFill>
            <a:ln w="9525" cap="flat">
              <a:noFill/>
              <a:prstDash val="solid"/>
              <a:miter/>
            </a:ln>
          </p:spPr>
          <p:txBody>
            <a:bodyPr rtlCol="0" anchor="ctr"/>
            <a:lstStyle/>
            <a:p>
              <a:endParaRPr lang="fr-FR"/>
            </a:p>
          </p:txBody>
        </p:sp>
        <p:pic>
          <p:nvPicPr>
            <p:cNvPr id="7" name="Image 6">
              <a:extLst>
                <a:ext uri="{FF2B5EF4-FFF2-40B4-BE49-F238E27FC236}">
                  <a16:creationId xmlns:a16="http://schemas.microsoft.com/office/drawing/2014/main" id="{5020C4FA-2BDD-0BB8-5248-C455CC172F9E}"/>
                </a:ext>
              </a:extLst>
            </p:cNvPr>
            <p:cNvPicPr>
              <a:picLocks noChangeAspect="1"/>
            </p:cNvPicPr>
            <p:nvPr/>
          </p:nvPicPr>
          <p:blipFill>
            <a:blip r:embed="rId2"/>
            <a:stretch>
              <a:fillRect/>
            </a:stretch>
          </p:blipFill>
          <p:spPr>
            <a:xfrm>
              <a:off x="551468" y="2094332"/>
              <a:ext cx="11089064" cy="4094694"/>
            </a:xfrm>
            <a:prstGeom prst="rect">
              <a:avLst/>
            </a:prstGeom>
            <a:ln>
              <a:noFill/>
            </a:ln>
            <a:effectLst>
              <a:outerShdw blurRad="292100" dist="139700" dir="2700000" algn="tl" rotWithShape="0">
                <a:srgbClr val="333333">
                  <a:alpha val="65000"/>
                </a:srgbClr>
              </a:outerShdw>
            </a:effectLst>
          </p:spPr>
        </p:pic>
      </p:grpSp>
      <p:sp>
        <p:nvSpPr>
          <p:cNvPr id="8" name="Rectangle : coins arrondis 7">
            <a:extLst>
              <a:ext uri="{FF2B5EF4-FFF2-40B4-BE49-F238E27FC236}">
                <a16:creationId xmlns:a16="http://schemas.microsoft.com/office/drawing/2014/main" id="{CC2FBA89-49FB-BE07-43F1-5624E231F558}"/>
              </a:ext>
            </a:extLst>
          </p:cNvPr>
          <p:cNvSpPr/>
          <p:nvPr/>
        </p:nvSpPr>
        <p:spPr>
          <a:xfrm>
            <a:off x="4711519" y="2743200"/>
            <a:ext cx="869149" cy="320512"/>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033A3956-15ED-6642-1F4A-F6E9D3517B34}"/>
              </a:ext>
            </a:extLst>
          </p:cNvPr>
          <p:cNvSpPr/>
          <p:nvPr/>
        </p:nvSpPr>
        <p:spPr>
          <a:xfrm>
            <a:off x="1443561" y="4242340"/>
            <a:ext cx="284375" cy="320512"/>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3F53BDD1-9523-E0F6-976C-0EB3AFA8CBC6}"/>
              </a:ext>
            </a:extLst>
          </p:cNvPr>
          <p:cNvSpPr/>
          <p:nvPr/>
        </p:nvSpPr>
        <p:spPr>
          <a:xfrm>
            <a:off x="1396426" y="5003059"/>
            <a:ext cx="1478749" cy="320512"/>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id="{ED89E71F-B6EB-5750-1621-7FE39E796FF1}"/>
              </a:ext>
            </a:extLst>
          </p:cNvPr>
          <p:cNvSpPr/>
          <p:nvPr/>
        </p:nvSpPr>
        <p:spPr>
          <a:xfrm rot="9084419">
            <a:off x="-963274" y="-112824"/>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EABC6E8F-4502-0915-5003-2BF15104F4C5}"/>
              </a:ext>
            </a:extLst>
          </p:cNvPr>
          <p:cNvSpPr/>
          <p:nvPr/>
        </p:nvSpPr>
        <p:spPr>
          <a:xfrm>
            <a:off x="11861496" y="6057420"/>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grpSp>
        <p:nvGrpSpPr>
          <p:cNvPr id="18" name="Graphique 4">
            <a:extLst>
              <a:ext uri="{FF2B5EF4-FFF2-40B4-BE49-F238E27FC236}">
                <a16:creationId xmlns:a16="http://schemas.microsoft.com/office/drawing/2014/main" id="{06CB0FCB-3B68-C201-6CE1-7DF32F7EF86E}"/>
              </a:ext>
            </a:extLst>
          </p:cNvPr>
          <p:cNvGrpSpPr/>
          <p:nvPr/>
        </p:nvGrpSpPr>
        <p:grpSpPr>
          <a:xfrm>
            <a:off x="9477599" y="1215911"/>
            <a:ext cx="216979" cy="152876"/>
            <a:chOff x="5608986" y="3508978"/>
            <a:chExt cx="216979" cy="152876"/>
          </a:xfrm>
          <a:solidFill>
            <a:schemeClr val="accent3"/>
          </a:solidFill>
        </p:grpSpPr>
        <p:sp>
          <p:nvSpPr>
            <p:cNvPr id="19" name="Forme libre : forme 18">
              <a:extLst>
                <a:ext uri="{FF2B5EF4-FFF2-40B4-BE49-F238E27FC236}">
                  <a16:creationId xmlns:a16="http://schemas.microsoft.com/office/drawing/2014/main" id="{2B6674CA-17E3-2AA9-DA7E-56F8E6833B94}"/>
                </a:ext>
              </a:extLst>
            </p:cNvPr>
            <p:cNvSpPr/>
            <p:nvPr/>
          </p:nvSpPr>
          <p:spPr>
            <a:xfrm>
              <a:off x="5707951" y="3508978"/>
              <a:ext cx="19050" cy="147447"/>
            </a:xfrm>
            <a:custGeom>
              <a:avLst/>
              <a:gdLst>
                <a:gd name="connsiteX0" fmla="*/ 0 w 19050"/>
                <a:gd name="connsiteY0" fmla="*/ 0 h 147447"/>
                <a:gd name="connsiteX1" fmla="*/ 19050 w 19050"/>
                <a:gd name="connsiteY1" fmla="*/ 0 h 147447"/>
                <a:gd name="connsiteX2" fmla="*/ 19050 w 19050"/>
                <a:gd name="connsiteY2" fmla="*/ 147447 h 147447"/>
                <a:gd name="connsiteX3" fmla="*/ 0 w 19050"/>
                <a:gd name="connsiteY3" fmla="*/ 147447 h 147447"/>
              </a:gdLst>
              <a:ahLst/>
              <a:cxnLst>
                <a:cxn ang="0">
                  <a:pos x="connsiteX0" y="connsiteY0"/>
                </a:cxn>
                <a:cxn ang="0">
                  <a:pos x="connsiteX1" y="connsiteY1"/>
                </a:cxn>
                <a:cxn ang="0">
                  <a:pos x="connsiteX2" y="connsiteY2"/>
                </a:cxn>
                <a:cxn ang="0">
                  <a:pos x="connsiteX3" y="connsiteY3"/>
                </a:cxn>
              </a:cxnLst>
              <a:rect l="l" t="t" r="r" b="b"/>
              <a:pathLst>
                <a:path w="19050" h="147447">
                  <a:moveTo>
                    <a:pt x="0" y="0"/>
                  </a:moveTo>
                  <a:lnTo>
                    <a:pt x="19050" y="0"/>
                  </a:lnTo>
                  <a:lnTo>
                    <a:pt x="19050" y="147447"/>
                  </a:lnTo>
                  <a:lnTo>
                    <a:pt x="0" y="147447"/>
                  </a:ln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60547921-1199-4801-87E3-C8E6E829A246}"/>
                </a:ext>
              </a:extLst>
            </p:cNvPr>
            <p:cNvSpPr/>
            <p:nvPr/>
          </p:nvSpPr>
          <p:spPr>
            <a:xfrm>
              <a:off x="5608986" y="3642804"/>
              <a:ext cx="216979" cy="19050"/>
            </a:xfrm>
            <a:custGeom>
              <a:avLst/>
              <a:gdLst>
                <a:gd name="connsiteX0" fmla="*/ 0 w 216979"/>
                <a:gd name="connsiteY0" fmla="*/ 0 h 19050"/>
                <a:gd name="connsiteX1" fmla="*/ 216980 w 216979"/>
                <a:gd name="connsiteY1" fmla="*/ 0 h 19050"/>
                <a:gd name="connsiteX2" fmla="*/ 216980 w 216979"/>
                <a:gd name="connsiteY2" fmla="*/ 19050 h 19050"/>
                <a:gd name="connsiteX3" fmla="*/ 0 w 21697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16979" h="19050">
                  <a:moveTo>
                    <a:pt x="0" y="0"/>
                  </a:moveTo>
                  <a:lnTo>
                    <a:pt x="216980" y="0"/>
                  </a:lnTo>
                  <a:lnTo>
                    <a:pt x="216980" y="19050"/>
                  </a:lnTo>
                  <a:lnTo>
                    <a:pt x="0" y="19050"/>
                  </a:ln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BFA500AC-8FDD-9447-A08B-440E9979EAA5}"/>
                </a:ext>
              </a:extLst>
            </p:cNvPr>
            <p:cNvSpPr/>
            <p:nvPr/>
          </p:nvSpPr>
          <p:spPr>
            <a:xfrm rot="-2701201">
              <a:off x="5695929" y="3594690"/>
              <a:ext cx="139350" cy="19050"/>
            </a:xfrm>
            <a:custGeom>
              <a:avLst/>
              <a:gdLst>
                <a:gd name="connsiteX0" fmla="*/ 0 w 139350"/>
                <a:gd name="connsiteY0" fmla="*/ 0 h 19050"/>
                <a:gd name="connsiteX1" fmla="*/ 139351 w 139350"/>
                <a:gd name="connsiteY1" fmla="*/ 0 h 19050"/>
                <a:gd name="connsiteX2" fmla="*/ 139351 w 139350"/>
                <a:gd name="connsiteY2" fmla="*/ 19050 h 19050"/>
                <a:gd name="connsiteX3" fmla="*/ 0 w 139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9350" h="19050">
                  <a:moveTo>
                    <a:pt x="0" y="0"/>
                  </a:moveTo>
                  <a:lnTo>
                    <a:pt x="139351" y="0"/>
                  </a:lnTo>
                  <a:lnTo>
                    <a:pt x="139351" y="19050"/>
                  </a:lnTo>
                  <a:lnTo>
                    <a:pt x="0" y="19050"/>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52A991B7-9D67-8901-1BED-94A7696EE591}"/>
                </a:ext>
              </a:extLst>
            </p:cNvPr>
            <p:cNvSpPr/>
            <p:nvPr/>
          </p:nvSpPr>
          <p:spPr>
            <a:xfrm rot="-2701801">
              <a:off x="5658279" y="3533556"/>
              <a:ext cx="19049" cy="138112"/>
            </a:xfrm>
            <a:custGeom>
              <a:avLst/>
              <a:gdLst>
                <a:gd name="connsiteX0" fmla="*/ 0 w 19049"/>
                <a:gd name="connsiteY0" fmla="*/ 0 h 138112"/>
                <a:gd name="connsiteX1" fmla="*/ 19050 w 19049"/>
                <a:gd name="connsiteY1" fmla="*/ 0 h 138112"/>
                <a:gd name="connsiteX2" fmla="*/ 19050 w 19049"/>
                <a:gd name="connsiteY2" fmla="*/ 138112 h 138112"/>
                <a:gd name="connsiteX3" fmla="*/ 0 w 19049"/>
                <a:gd name="connsiteY3" fmla="*/ 138112 h 138112"/>
              </a:gdLst>
              <a:ahLst/>
              <a:cxnLst>
                <a:cxn ang="0">
                  <a:pos x="connsiteX0" y="connsiteY0"/>
                </a:cxn>
                <a:cxn ang="0">
                  <a:pos x="connsiteX1" y="connsiteY1"/>
                </a:cxn>
                <a:cxn ang="0">
                  <a:pos x="connsiteX2" y="connsiteY2"/>
                </a:cxn>
                <a:cxn ang="0">
                  <a:pos x="connsiteX3" y="connsiteY3"/>
                </a:cxn>
              </a:cxnLst>
              <a:rect l="l" t="t" r="r" b="b"/>
              <a:pathLst>
                <a:path w="19049" h="138112">
                  <a:moveTo>
                    <a:pt x="0" y="0"/>
                  </a:moveTo>
                  <a:lnTo>
                    <a:pt x="19050" y="0"/>
                  </a:lnTo>
                  <a:lnTo>
                    <a:pt x="19050" y="138112"/>
                  </a:lnTo>
                  <a:lnTo>
                    <a:pt x="0" y="138112"/>
                  </a:lnTo>
                  <a:close/>
                </a:path>
              </a:pathLst>
            </a:custGeom>
            <a:grpFill/>
            <a:ln w="9525" cap="flat">
              <a:noFill/>
              <a:prstDash val="solid"/>
              <a:miter/>
            </a:ln>
          </p:spPr>
          <p:txBody>
            <a:bodyPr rtlCol="0" anchor="ctr"/>
            <a:lstStyle/>
            <a:p>
              <a:endParaRPr lang="fr-FR"/>
            </a:p>
          </p:txBody>
        </p:sp>
      </p:grpSp>
      <p:sp>
        <p:nvSpPr>
          <p:cNvPr id="23" name="Forme libre : forme 22">
            <a:extLst>
              <a:ext uri="{FF2B5EF4-FFF2-40B4-BE49-F238E27FC236}">
                <a16:creationId xmlns:a16="http://schemas.microsoft.com/office/drawing/2014/main" id="{FC942E70-DF8C-9EFF-16CA-2E815AF37889}"/>
              </a:ext>
            </a:extLst>
          </p:cNvPr>
          <p:cNvSpPr/>
          <p:nvPr/>
        </p:nvSpPr>
        <p:spPr>
          <a:xfrm>
            <a:off x="10638044" y="359043"/>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6BFCA5CB-4BCA-6268-C0B6-5DCC0C17892A}"/>
              </a:ext>
            </a:extLst>
          </p:cNvPr>
          <p:cNvSpPr/>
          <p:nvPr/>
        </p:nvSpPr>
        <p:spPr>
          <a:xfrm>
            <a:off x="186989" y="5323571"/>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37" name="Graphique 4">
            <a:extLst>
              <a:ext uri="{FF2B5EF4-FFF2-40B4-BE49-F238E27FC236}">
                <a16:creationId xmlns:a16="http://schemas.microsoft.com/office/drawing/2014/main" id="{B87F53AB-573F-3AA6-7A97-84CBB6A9937D}"/>
              </a:ext>
            </a:extLst>
          </p:cNvPr>
          <p:cNvGrpSpPr/>
          <p:nvPr/>
        </p:nvGrpSpPr>
        <p:grpSpPr>
          <a:xfrm>
            <a:off x="1803527" y="6469207"/>
            <a:ext cx="260032" cy="260032"/>
            <a:chOff x="6767036" y="3460591"/>
            <a:chExt cx="260032" cy="260032"/>
          </a:xfrm>
          <a:solidFill>
            <a:schemeClr val="accent3"/>
          </a:solidFill>
        </p:grpSpPr>
        <p:sp>
          <p:nvSpPr>
            <p:cNvPr id="38" name="Forme libre : forme 37">
              <a:extLst>
                <a:ext uri="{FF2B5EF4-FFF2-40B4-BE49-F238E27FC236}">
                  <a16:creationId xmlns:a16="http://schemas.microsoft.com/office/drawing/2014/main" id="{B28B7FFD-349B-FCBE-6635-FB9792C9F659}"/>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456E877B-6BF4-DE41-58B7-54BF75B77A45}"/>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612DD816-D49F-CFA7-9F4D-40EE94CA04EF}"/>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CCA9D2F4-86D5-7BCF-A603-A5CB69CCEA23}"/>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86689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La fiche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Insérer un logo</a:t>
            </a:r>
          </a:p>
        </p:txBody>
      </p:sp>
      <p:sp>
        <p:nvSpPr>
          <p:cNvPr id="2" name="Espace réservé du tableau 1">
            <a:extLst>
              <a:ext uri="{FF2B5EF4-FFF2-40B4-BE49-F238E27FC236}">
                <a16:creationId xmlns:a16="http://schemas.microsoft.com/office/drawing/2014/main" id="{E1822458-B951-D9D8-D447-5142C616D684}"/>
              </a:ext>
            </a:extLst>
          </p:cNvPr>
          <p:cNvSpPr>
            <a:spLocks noGrp="1"/>
          </p:cNvSpPr>
          <p:nvPr/>
        </p:nvSpPr>
        <p:spPr>
          <a:xfrm>
            <a:off x="561975" y="1754151"/>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Accès : Espace admin &gt; Paramètres Généraux &gt; Fiche société &gt; Onglet Personnalisation Design</a:t>
            </a:r>
          </a:p>
          <a:p>
            <a:pPr marL="0" indent="0">
              <a:buNone/>
            </a:pPr>
            <a:r>
              <a:rPr lang="fr-FR" dirty="0">
                <a:latin typeface="Figtree"/>
              </a:rPr>
              <a:t>Sélectionnez le logo à afficher en page d'accueil via le bouton "Parcourir" :</a:t>
            </a:r>
          </a:p>
          <a:p>
            <a:pPr marL="0" indent="0">
              <a:buNone/>
            </a:pPr>
            <a:endParaRPr lang="fr-FR" dirty="0"/>
          </a:p>
        </p:txBody>
      </p:sp>
      <p:grpSp>
        <p:nvGrpSpPr>
          <p:cNvPr id="104" name="Groupe 103">
            <a:extLst>
              <a:ext uri="{FF2B5EF4-FFF2-40B4-BE49-F238E27FC236}">
                <a16:creationId xmlns:a16="http://schemas.microsoft.com/office/drawing/2014/main" id="{447C9628-5B57-AB27-FD3F-0A8204418293}"/>
              </a:ext>
            </a:extLst>
          </p:cNvPr>
          <p:cNvGrpSpPr/>
          <p:nvPr/>
        </p:nvGrpSpPr>
        <p:grpSpPr>
          <a:xfrm>
            <a:off x="281795" y="2439842"/>
            <a:ext cx="11397429" cy="3840308"/>
            <a:chOff x="472295" y="2077892"/>
            <a:chExt cx="11397429" cy="3840308"/>
          </a:xfrm>
        </p:grpSpPr>
        <p:sp>
          <p:nvSpPr>
            <p:cNvPr id="65" name="Forme libre : forme 64">
              <a:extLst>
                <a:ext uri="{FF2B5EF4-FFF2-40B4-BE49-F238E27FC236}">
                  <a16:creationId xmlns:a16="http://schemas.microsoft.com/office/drawing/2014/main" id="{A027F553-B42F-F52F-F80D-B4D760E00194}"/>
                </a:ext>
              </a:extLst>
            </p:cNvPr>
            <p:cNvSpPr/>
            <p:nvPr/>
          </p:nvSpPr>
          <p:spPr>
            <a:xfrm>
              <a:off x="8190882" y="2077892"/>
              <a:ext cx="3678842" cy="2055359"/>
            </a:xfrm>
            <a:custGeom>
              <a:avLst/>
              <a:gdLst>
                <a:gd name="connsiteX0" fmla="*/ 723614 w 1879377"/>
                <a:gd name="connsiteY0" fmla="*/ 1109281 h 1241488"/>
                <a:gd name="connsiteX1" fmla="*/ 748951 w 1879377"/>
                <a:gd name="connsiteY1" fmla="*/ 1116139 h 1241488"/>
                <a:gd name="connsiteX2" fmla="*/ 751046 w 1879377"/>
                <a:gd name="connsiteY2" fmla="*/ 1115378 h 1241488"/>
                <a:gd name="connsiteX3" fmla="*/ 753427 w 1879377"/>
                <a:gd name="connsiteY3" fmla="*/ 1117092 h 1241488"/>
                <a:gd name="connsiteX4" fmla="*/ 756285 w 1879377"/>
                <a:gd name="connsiteY4" fmla="*/ 1115568 h 1241488"/>
                <a:gd name="connsiteX5" fmla="*/ 758666 w 1879377"/>
                <a:gd name="connsiteY5" fmla="*/ 1117282 h 1241488"/>
                <a:gd name="connsiteX6" fmla="*/ 759523 w 1879377"/>
                <a:gd name="connsiteY6" fmla="*/ 1116044 h 1241488"/>
                <a:gd name="connsiteX7" fmla="*/ 766477 w 1879377"/>
                <a:gd name="connsiteY7" fmla="*/ 1120997 h 1241488"/>
                <a:gd name="connsiteX8" fmla="*/ 780955 w 1879377"/>
                <a:gd name="connsiteY8" fmla="*/ 1124903 h 1241488"/>
                <a:gd name="connsiteX9" fmla="*/ 782002 w 1879377"/>
                <a:gd name="connsiteY9" fmla="*/ 1124807 h 1241488"/>
                <a:gd name="connsiteX10" fmla="*/ 786193 w 1879377"/>
                <a:gd name="connsiteY10" fmla="*/ 1118806 h 1241488"/>
                <a:gd name="connsiteX11" fmla="*/ 799623 w 1879377"/>
                <a:gd name="connsiteY11" fmla="*/ 1117568 h 1241488"/>
                <a:gd name="connsiteX12" fmla="*/ 803243 w 1879377"/>
                <a:gd name="connsiteY12" fmla="*/ 1120140 h 1241488"/>
                <a:gd name="connsiteX13" fmla="*/ 804100 w 1879377"/>
                <a:gd name="connsiteY13" fmla="*/ 1118902 h 1241488"/>
                <a:gd name="connsiteX14" fmla="*/ 806482 w 1879377"/>
                <a:gd name="connsiteY14" fmla="*/ 1120616 h 1241488"/>
                <a:gd name="connsiteX15" fmla="*/ 807339 w 1879377"/>
                <a:gd name="connsiteY15" fmla="*/ 1119378 h 1241488"/>
                <a:gd name="connsiteX16" fmla="*/ 816197 w 1879377"/>
                <a:gd name="connsiteY16" fmla="*/ 1122045 h 1241488"/>
                <a:gd name="connsiteX17" fmla="*/ 817054 w 1879377"/>
                <a:gd name="connsiteY17" fmla="*/ 1120807 h 1241488"/>
                <a:gd name="connsiteX18" fmla="*/ 820674 w 1879377"/>
                <a:gd name="connsiteY18" fmla="*/ 1123379 h 1241488"/>
                <a:gd name="connsiteX19" fmla="*/ 821531 w 1879377"/>
                <a:gd name="connsiteY19" fmla="*/ 1122140 h 1241488"/>
                <a:gd name="connsiteX20" fmla="*/ 823913 w 1879377"/>
                <a:gd name="connsiteY20" fmla="*/ 1123855 h 1241488"/>
                <a:gd name="connsiteX21" fmla="*/ 824769 w 1879377"/>
                <a:gd name="connsiteY21" fmla="*/ 1122616 h 1241488"/>
                <a:gd name="connsiteX22" fmla="*/ 834009 w 1879377"/>
                <a:gd name="connsiteY22" fmla="*/ 1127379 h 1241488"/>
                <a:gd name="connsiteX23" fmla="*/ 834866 w 1879377"/>
                <a:gd name="connsiteY23" fmla="*/ 1126141 h 1241488"/>
                <a:gd name="connsiteX24" fmla="*/ 837247 w 1879377"/>
                <a:gd name="connsiteY24" fmla="*/ 1127855 h 1241488"/>
                <a:gd name="connsiteX25" fmla="*/ 838105 w 1879377"/>
                <a:gd name="connsiteY25" fmla="*/ 1126617 h 1241488"/>
                <a:gd name="connsiteX26" fmla="*/ 843724 w 1879377"/>
                <a:gd name="connsiteY26" fmla="*/ 1128808 h 1241488"/>
                <a:gd name="connsiteX27" fmla="*/ 847439 w 1879377"/>
                <a:gd name="connsiteY27" fmla="*/ 1126046 h 1241488"/>
                <a:gd name="connsiteX28" fmla="*/ 859917 w 1879377"/>
                <a:gd name="connsiteY28" fmla="*/ 1131284 h 1241488"/>
                <a:gd name="connsiteX29" fmla="*/ 864870 w 1879377"/>
                <a:gd name="connsiteY29" fmla="*/ 1129379 h 1241488"/>
                <a:gd name="connsiteX30" fmla="*/ 875443 w 1879377"/>
                <a:gd name="connsiteY30" fmla="*/ 1129665 h 1241488"/>
                <a:gd name="connsiteX31" fmla="*/ 883444 w 1879377"/>
                <a:gd name="connsiteY31" fmla="*/ 1133570 h 1241488"/>
                <a:gd name="connsiteX32" fmla="*/ 884301 w 1879377"/>
                <a:gd name="connsiteY32" fmla="*/ 1132332 h 1241488"/>
                <a:gd name="connsiteX33" fmla="*/ 895064 w 1879377"/>
                <a:gd name="connsiteY33" fmla="*/ 1139952 h 1241488"/>
                <a:gd name="connsiteX34" fmla="*/ 897921 w 1879377"/>
                <a:gd name="connsiteY34" fmla="*/ 1138428 h 1241488"/>
                <a:gd name="connsiteX35" fmla="*/ 901541 w 1879377"/>
                <a:gd name="connsiteY35" fmla="*/ 1141000 h 1241488"/>
                <a:gd name="connsiteX36" fmla="*/ 902398 w 1879377"/>
                <a:gd name="connsiteY36" fmla="*/ 1139762 h 1241488"/>
                <a:gd name="connsiteX37" fmla="*/ 906018 w 1879377"/>
                <a:gd name="connsiteY37" fmla="*/ 1142333 h 1241488"/>
                <a:gd name="connsiteX38" fmla="*/ 906875 w 1879377"/>
                <a:gd name="connsiteY38" fmla="*/ 1141095 h 1241488"/>
                <a:gd name="connsiteX39" fmla="*/ 922020 w 1879377"/>
                <a:gd name="connsiteY39" fmla="*/ 1150048 h 1241488"/>
                <a:gd name="connsiteX40" fmla="*/ 924592 w 1879377"/>
                <a:gd name="connsiteY40" fmla="*/ 1146429 h 1241488"/>
                <a:gd name="connsiteX41" fmla="*/ 925830 w 1879377"/>
                <a:gd name="connsiteY41" fmla="*/ 1147286 h 1241488"/>
                <a:gd name="connsiteX42" fmla="*/ 926687 w 1879377"/>
                <a:gd name="connsiteY42" fmla="*/ 1146048 h 1241488"/>
                <a:gd name="connsiteX43" fmla="*/ 933831 w 1879377"/>
                <a:gd name="connsiteY43" fmla="*/ 1151096 h 1241488"/>
                <a:gd name="connsiteX44" fmla="*/ 936688 w 1879377"/>
                <a:gd name="connsiteY44" fmla="*/ 1149572 h 1241488"/>
                <a:gd name="connsiteX45" fmla="*/ 939069 w 1879377"/>
                <a:gd name="connsiteY45" fmla="*/ 1151287 h 1241488"/>
                <a:gd name="connsiteX46" fmla="*/ 941927 w 1879377"/>
                <a:gd name="connsiteY46" fmla="*/ 1149763 h 1241488"/>
                <a:gd name="connsiteX47" fmla="*/ 949071 w 1879377"/>
                <a:gd name="connsiteY47" fmla="*/ 1154811 h 1241488"/>
                <a:gd name="connsiteX48" fmla="*/ 951929 w 1879377"/>
                <a:gd name="connsiteY48" fmla="*/ 1153287 h 1241488"/>
                <a:gd name="connsiteX49" fmla="*/ 954310 w 1879377"/>
                <a:gd name="connsiteY49" fmla="*/ 1155002 h 1241488"/>
                <a:gd name="connsiteX50" fmla="*/ 958405 w 1879377"/>
                <a:gd name="connsiteY50" fmla="*/ 1154335 h 1241488"/>
                <a:gd name="connsiteX51" fmla="*/ 962120 w 1879377"/>
                <a:gd name="connsiteY51" fmla="*/ 1151573 h 1241488"/>
                <a:gd name="connsiteX52" fmla="*/ 970502 w 1879377"/>
                <a:gd name="connsiteY52" fmla="*/ 1157478 h 1241488"/>
                <a:gd name="connsiteX53" fmla="*/ 971359 w 1879377"/>
                <a:gd name="connsiteY53" fmla="*/ 1156240 h 1241488"/>
                <a:gd name="connsiteX54" fmla="*/ 974979 w 1879377"/>
                <a:gd name="connsiteY54" fmla="*/ 1158812 h 1241488"/>
                <a:gd name="connsiteX55" fmla="*/ 975836 w 1879377"/>
                <a:gd name="connsiteY55" fmla="*/ 1157573 h 1241488"/>
                <a:gd name="connsiteX56" fmla="*/ 983837 w 1879377"/>
                <a:gd name="connsiteY56" fmla="*/ 1161479 h 1241488"/>
                <a:gd name="connsiteX57" fmla="*/ 986694 w 1879377"/>
                <a:gd name="connsiteY57" fmla="*/ 1159955 h 1241488"/>
                <a:gd name="connsiteX58" fmla="*/ 989076 w 1879377"/>
                <a:gd name="connsiteY58" fmla="*/ 1161669 h 1241488"/>
                <a:gd name="connsiteX59" fmla="*/ 989933 w 1879377"/>
                <a:gd name="connsiteY59" fmla="*/ 1160431 h 1241488"/>
                <a:gd name="connsiteX60" fmla="*/ 993838 w 1879377"/>
                <a:gd name="connsiteY60" fmla="*/ 1165003 h 1241488"/>
                <a:gd name="connsiteX61" fmla="*/ 996696 w 1879377"/>
                <a:gd name="connsiteY61" fmla="*/ 1163479 h 1241488"/>
                <a:gd name="connsiteX62" fmla="*/ 999077 w 1879377"/>
                <a:gd name="connsiteY62" fmla="*/ 1165193 h 1241488"/>
                <a:gd name="connsiteX63" fmla="*/ 1010126 w 1879377"/>
                <a:gd name="connsiteY63" fmla="*/ 1162240 h 1241488"/>
                <a:gd name="connsiteX64" fmla="*/ 1012507 w 1879377"/>
                <a:gd name="connsiteY64" fmla="*/ 1163955 h 1241488"/>
                <a:gd name="connsiteX65" fmla="*/ 1016603 w 1879377"/>
                <a:gd name="connsiteY65" fmla="*/ 1163288 h 1241488"/>
                <a:gd name="connsiteX66" fmla="*/ 1018318 w 1879377"/>
                <a:gd name="connsiteY66" fmla="*/ 1160907 h 1241488"/>
                <a:gd name="connsiteX67" fmla="*/ 1022795 w 1879377"/>
                <a:gd name="connsiteY67" fmla="*/ 1162240 h 1241488"/>
                <a:gd name="connsiteX68" fmla="*/ 1027747 w 1879377"/>
                <a:gd name="connsiteY68" fmla="*/ 1160336 h 1241488"/>
                <a:gd name="connsiteX69" fmla="*/ 1036129 w 1879377"/>
                <a:gd name="connsiteY69" fmla="*/ 1166241 h 1241488"/>
                <a:gd name="connsiteX70" fmla="*/ 1058608 w 1879377"/>
                <a:gd name="connsiteY70" fmla="*/ 1175004 h 1241488"/>
                <a:gd name="connsiteX71" fmla="*/ 1056894 w 1879377"/>
                <a:gd name="connsiteY71" fmla="*/ 1177385 h 1241488"/>
                <a:gd name="connsiteX72" fmla="*/ 1060989 w 1879377"/>
                <a:gd name="connsiteY72" fmla="*/ 1176719 h 1241488"/>
                <a:gd name="connsiteX73" fmla="*/ 1069371 w 1879377"/>
                <a:gd name="connsiteY73" fmla="*/ 1182624 h 1241488"/>
                <a:gd name="connsiteX74" fmla="*/ 1068514 w 1879377"/>
                <a:gd name="connsiteY74" fmla="*/ 1183862 h 1241488"/>
                <a:gd name="connsiteX75" fmla="*/ 1076897 w 1879377"/>
                <a:gd name="connsiteY75" fmla="*/ 1189768 h 1241488"/>
                <a:gd name="connsiteX76" fmla="*/ 1076039 w 1879377"/>
                <a:gd name="connsiteY76" fmla="*/ 1191006 h 1241488"/>
                <a:gd name="connsiteX77" fmla="*/ 1083183 w 1879377"/>
                <a:gd name="connsiteY77" fmla="*/ 1196054 h 1241488"/>
                <a:gd name="connsiteX78" fmla="*/ 1082326 w 1879377"/>
                <a:gd name="connsiteY78" fmla="*/ 1197293 h 1241488"/>
                <a:gd name="connsiteX79" fmla="*/ 1087088 w 1879377"/>
                <a:gd name="connsiteY79" fmla="*/ 1200722 h 1241488"/>
                <a:gd name="connsiteX80" fmla="*/ 1086231 w 1879377"/>
                <a:gd name="connsiteY80" fmla="*/ 1201960 h 1241488"/>
                <a:gd name="connsiteX81" fmla="*/ 1103662 w 1879377"/>
                <a:gd name="connsiteY81" fmla="*/ 1212818 h 1241488"/>
                <a:gd name="connsiteX82" fmla="*/ 1108234 w 1879377"/>
                <a:gd name="connsiteY82" fmla="*/ 1214056 h 1241488"/>
                <a:gd name="connsiteX83" fmla="*/ 1108234 w 1879377"/>
                <a:gd name="connsiteY83" fmla="*/ 1214056 h 1241488"/>
                <a:gd name="connsiteX84" fmla="*/ 1108424 w 1879377"/>
                <a:gd name="connsiteY84" fmla="*/ 1214247 h 1241488"/>
                <a:gd name="connsiteX85" fmla="*/ 1111758 w 1879377"/>
                <a:gd name="connsiteY85" fmla="*/ 1215104 h 1241488"/>
                <a:gd name="connsiteX86" fmla="*/ 1113472 w 1879377"/>
                <a:gd name="connsiteY86" fmla="*/ 1214152 h 1241488"/>
                <a:gd name="connsiteX87" fmla="*/ 1116902 w 1879377"/>
                <a:gd name="connsiteY87" fmla="*/ 1216438 h 1241488"/>
                <a:gd name="connsiteX88" fmla="*/ 1208913 w 1879377"/>
                <a:gd name="connsiteY88" fmla="*/ 1241489 h 1241488"/>
                <a:gd name="connsiteX89" fmla="*/ 1228725 w 1879377"/>
                <a:gd name="connsiteY89" fmla="*/ 1235297 h 1241488"/>
                <a:gd name="connsiteX90" fmla="*/ 1228725 w 1879377"/>
                <a:gd name="connsiteY90" fmla="*/ 1235012 h 1241488"/>
                <a:gd name="connsiteX91" fmla="*/ 1232916 w 1879377"/>
                <a:gd name="connsiteY91" fmla="*/ 1233964 h 1241488"/>
                <a:gd name="connsiteX92" fmla="*/ 1246061 w 1879377"/>
                <a:gd name="connsiteY92" fmla="*/ 1229773 h 1241488"/>
                <a:gd name="connsiteX93" fmla="*/ 1246061 w 1879377"/>
                <a:gd name="connsiteY93" fmla="*/ 1229297 h 1241488"/>
                <a:gd name="connsiteX94" fmla="*/ 1248156 w 1879377"/>
                <a:gd name="connsiteY94" fmla="*/ 1229106 h 1241488"/>
                <a:gd name="connsiteX95" fmla="*/ 1249203 w 1879377"/>
                <a:gd name="connsiteY95" fmla="*/ 1228725 h 1241488"/>
                <a:gd name="connsiteX96" fmla="*/ 1251680 w 1879377"/>
                <a:gd name="connsiteY96" fmla="*/ 1225868 h 1241488"/>
                <a:gd name="connsiteX97" fmla="*/ 1254633 w 1879377"/>
                <a:gd name="connsiteY97" fmla="*/ 1225677 h 1241488"/>
                <a:gd name="connsiteX98" fmla="*/ 1257205 w 1879377"/>
                <a:gd name="connsiteY98" fmla="*/ 1221105 h 1241488"/>
                <a:gd name="connsiteX99" fmla="*/ 1260157 w 1879377"/>
                <a:gd name="connsiteY99" fmla="*/ 1220914 h 1241488"/>
                <a:gd name="connsiteX100" fmla="*/ 1261396 w 1879377"/>
                <a:gd name="connsiteY100" fmla="*/ 1217866 h 1241488"/>
                <a:gd name="connsiteX101" fmla="*/ 1264348 w 1879377"/>
                <a:gd name="connsiteY101" fmla="*/ 1217676 h 1241488"/>
                <a:gd name="connsiteX102" fmla="*/ 1264253 w 1879377"/>
                <a:gd name="connsiteY102" fmla="*/ 1216247 h 1241488"/>
                <a:gd name="connsiteX103" fmla="*/ 1281779 w 1879377"/>
                <a:gd name="connsiteY103" fmla="*/ 1214914 h 1241488"/>
                <a:gd name="connsiteX104" fmla="*/ 1283017 w 1879377"/>
                <a:gd name="connsiteY104" fmla="*/ 1211866 h 1241488"/>
                <a:gd name="connsiteX105" fmla="*/ 1285970 w 1879377"/>
                <a:gd name="connsiteY105" fmla="*/ 1211675 h 1241488"/>
                <a:gd name="connsiteX106" fmla="*/ 1287208 w 1879377"/>
                <a:gd name="connsiteY106" fmla="*/ 1208627 h 1241488"/>
                <a:gd name="connsiteX107" fmla="*/ 1286637 w 1879377"/>
                <a:gd name="connsiteY107" fmla="*/ 1201293 h 1241488"/>
                <a:gd name="connsiteX108" fmla="*/ 1296162 w 1879377"/>
                <a:gd name="connsiteY108" fmla="*/ 1191768 h 1241488"/>
                <a:gd name="connsiteX109" fmla="*/ 1300543 w 1879377"/>
                <a:gd name="connsiteY109" fmla="*/ 1191482 h 1241488"/>
                <a:gd name="connsiteX110" fmla="*/ 1300448 w 1879377"/>
                <a:gd name="connsiteY110" fmla="*/ 1190054 h 1241488"/>
                <a:gd name="connsiteX111" fmla="*/ 1303401 w 1879377"/>
                <a:gd name="connsiteY111" fmla="*/ 1189863 h 1241488"/>
                <a:gd name="connsiteX112" fmla="*/ 1303305 w 1879377"/>
                <a:gd name="connsiteY112" fmla="*/ 1188434 h 1241488"/>
                <a:gd name="connsiteX113" fmla="*/ 1311878 w 1879377"/>
                <a:gd name="connsiteY113" fmla="*/ 1184815 h 1241488"/>
                <a:gd name="connsiteX114" fmla="*/ 1311783 w 1879377"/>
                <a:gd name="connsiteY114" fmla="*/ 1183386 h 1241488"/>
                <a:gd name="connsiteX115" fmla="*/ 1316164 w 1879377"/>
                <a:gd name="connsiteY115" fmla="*/ 1183100 h 1241488"/>
                <a:gd name="connsiteX116" fmla="*/ 1316069 w 1879377"/>
                <a:gd name="connsiteY116" fmla="*/ 1181672 h 1241488"/>
                <a:gd name="connsiteX117" fmla="*/ 1319022 w 1879377"/>
                <a:gd name="connsiteY117" fmla="*/ 1181481 h 1241488"/>
                <a:gd name="connsiteX118" fmla="*/ 1319022 w 1879377"/>
                <a:gd name="connsiteY118" fmla="*/ 1180052 h 1241488"/>
                <a:gd name="connsiteX119" fmla="*/ 1329023 w 1879377"/>
                <a:gd name="connsiteY119" fmla="*/ 1177862 h 1241488"/>
                <a:gd name="connsiteX120" fmla="*/ 1328928 w 1879377"/>
                <a:gd name="connsiteY120" fmla="*/ 1176433 h 1241488"/>
                <a:gd name="connsiteX121" fmla="*/ 1331880 w 1879377"/>
                <a:gd name="connsiteY121" fmla="*/ 1176242 h 1241488"/>
                <a:gd name="connsiteX122" fmla="*/ 1331786 w 1879377"/>
                <a:gd name="connsiteY122" fmla="*/ 1174814 h 1241488"/>
                <a:gd name="connsiteX123" fmla="*/ 1337500 w 1879377"/>
                <a:gd name="connsiteY123" fmla="*/ 1172908 h 1241488"/>
                <a:gd name="connsiteX124" fmla="*/ 1338643 w 1879377"/>
                <a:gd name="connsiteY124" fmla="*/ 1168432 h 1241488"/>
                <a:gd name="connsiteX125" fmla="*/ 1351597 w 1879377"/>
                <a:gd name="connsiteY125" fmla="*/ 1164527 h 1241488"/>
                <a:gd name="connsiteX126" fmla="*/ 1354169 w 1879377"/>
                <a:gd name="connsiteY126" fmla="*/ 1159955 h 1241488"/>
                <a:gd name="connsiteX127" fmla="*/ 1362456 w 1879377"/>
                <a:gd name="connsiteY127" fmla="*/ 1153478 h 1241488"/>
                <a:gd name="connsiteX128" fmla="*/ 1371123 w 1879377"/>
                <a:gd name="connsiteY128" fmla="*/ 1151382 h 1241488"/>
                <a:gd name="connsiteX129" fmla="*/ 1371123 w 1879377"/>
                <a:gd name="connsiteY129" fmla="*/ 1149953 h 1241488"/>
                <a:gd name="connsiteX130" fmla="*/ 1384173 w 1879377"/>
                <a:gd name="connsiteY130" fmla="*/ 1149001 h 1241488"/>
                <a:gd name="connsiteX131" fmla="*/ 1385411 w 1879377"/>
                <a:gd name="connsiteY131" fmla="*/ 1145953 h 1241488"/>
                <a:gd name="connsiteX132" fmla="*/ 1389793 w 1879377"/>
                <a:gd name="connsiteY132" fmla="*/ 1145667 h 1241488"/>
                <a:gd name="connsiteX133" fmla="*/ 1389697 w 1879377"/>
                <a:gd name="connsiteY133" fmla="*/ 1144238 h 1241488"/>
                <a:gd name="connsiteX134" fmla="*/ 1394079 w 1879377"/>
                <a:gd name="connsiteY134" fmla="*/ 1143953 h 1241488"/>
                <a:gd name="connsiteX135" fmla="*/ 1393984 w 1879377"/>
                <a:gd name="connsiteY135" fmla="*/ 1142524 h 1241488"/>
                <a:gd name="connsiteX136" fmla="*/ 1411414 w 1879377"/>
                <a:gd name="connsiteY136" fmla="*/ 1139762 h 1241488"/>
                <a:gd name="connsiteX137" fmla="*/ 1411128 w 1879377"/>
                <a:gd name="connsiteY137" fmla="*/ 1135380 h 1241488"/>
                <a:gd name="connsiteX138" fmla="*/ 1412557 w 1879377"/>
                <a:gd name="connsiteY138" fmla="*/ 1135285 h 1241488"/>
                <a:gd name="connsiteX139" fmla="*/ 1412462 w 1879377"/>
                <a:gd name="connsiteY139" fmla="*/ 1133856 h 1241488"/>
                <a:gd name="connsiteX140" fmla="*/ 1421225 w 1879377"/>
                <a:gd name="connsiteY140" fmla="*/ 1133189 h 1241488"/>
                <a:gd name="connsiteX141" fmla="*/ 1422463 w 1879377"/>
                <a:gd name="connsiteY141" fmla="*/ 1130141 h 1241488"/>
                <a:gd name="connsiteX142" fmla="*/ 1425416 w 1879377"/>
                <a:gd name="connsiteY142" fmla="*/ 1129951 h 1241488"/>
                <a:gd name="connsiteX143" fmla="*/ 1426654 w 1879377"/>
                <a:gd name="connsiteY143" fmla="*/ 1126903 h 1241488"/>
                <a:gd name="connsiteX144" fmla="*/ 1435417 w 1879377"/>
                <a:gd name="connsiteY144" fmla="*/ 1126236 h 1241488"/>
                <a:gd name="connsiteX145" fmla="*/ 1436655 w 1879377"/>
                <a:gd name="connsiteY145" fmla="*/ 1123188 h 1241488"/>
                <a:gd name="connsiteX146" fmla="*/ 1439608 w 1879377"/>
                <a:gd name="connsiteY146" fmla="*/ 1122998 h 1241488"/>
                <a:gd name="connsiteX147" fmla="*/ 1442275 w 1879377"/>
                <a:gd name="connsiteY147" fmla="*/ 1119854 h 1241488"/>
                <a:gd name="connsiteX148" fmla="*/ 1443418 w 1879377"/>
                <a:gd name="connsiteY148" fmla="*/ 1115378 h 1241488"/>
                <a:gd name="connsiteX149" fmla="*/ 1453610 w 1879377"/>
                <a:gd name="connsiteY149" fmla="*/ 1114615 h 1241488"/>
                <a:gd name="connsiteX150" fmla="*/ 1453515 w 1879377"/>
                <a:gd name="connsiteY150" fmla="*/ 1113187 h 1241488"/>
                <a:gd name="connsiteX151" fmla="*/ 1457897 w 1879377"/>
                <a:gd name="connsiteY151" fmla="*/ 1112901 h 1241488"/>
                <a:gd name="connsiteX152" fmla="*/ 1457801 w 1879377"/>
                <a:gd name="connsiteY152" fmla="*/ 1111472 h 1241488"/>
                <a:gd name="connsiteX153" fmla="*/ 1466469 w 1879377"/>
                <a:gd name="connsiteY153" fmla="*/ 1109377 h 1241488"/>
                <a:gd name="connsiteX154" fmla="*/ 1467707 w 1879377"/>
                <a:gd name="connsiteY154" fmla="*/ 1106329 h 1241488"/>
                <a:gd name="connsiteX155" fmla="*/ 1470660 w 1879377"/>
                <a:gd name="connsiteY155" fmla="*/ 1106138 h 1241488"/>
                <a:gd name="connsiteX156" fmla="*/ 1470564 w 1879377"/>
                <a:gd name="connsiteY156" fmla="*/ 1104710 h 1241488"/>
                <a:gd name="connsiteX157" fmla="*/ 1476470 w 1879377"/>
                <a:gd name="connsiteY157" fmla="*/ 1105757 h 1241488"/>
                <a:gd name="connsiteX158" fmla="*/ 1477708 w 1879377"/>
                <a:gd name="connsiteY158" fmla="*/ 1102709 h 1241488"/>
                <a:gd name="connsiteX159" fmla="*/ 1480661 w 1879377"/>
                <a:gd name="connsiteY159" fmla="*/ 1102519 h 1241488"/>
                <a:gd name="connsiteX160" fmla="*/ 1487328 w 1879377"/>
                <a:gd name="connsiteY160" fmla="*/ 1093184 h 1241488"/>
                <a:gd name="connsiteX161" fmla="*/ 1490281 w 1879377"/>
                <a:gd name="connsiteY161" fmla="*/ 1092994 h 1241488"/>
                <a:gd name="connsiteX162" fmla="*/ 1492948 w 1879377"/>
                <a:gd name="connsiteY162" fmla="*/ 1089850 h 1241488"/>
                <a:gd name="connsiteX163" fmla="*/ 1492758 w 1879377"/>
                <a:gd name="connsiteY163" fmla="*/ 1086898 h 1241488"/>
                <a:gd name="connsiteX164" fmla="*/ 1497044 w 1879377"/>
                <a:gd name="connsiteY164" fmla="*/ 1085088 h 1241488"/>
                <a:gd name="connsiteX165" fmla="*/ 1499616 w 1879377"/>
                <a:gd name="connsiteY165" fmla="*/ 1080516 h 1241488"/>
                <a:gd name="connsiteX166" fmla="*/ 1509808 w 1879377"/>
                <a:gd name="connsiteY166" fmla="*/ 1079754 h 1241488"/>
                <a:gd name="connsiteX167" fmla="*/ 1532763 w 1879377"/>
                <a:gd name="connsiteY167" fmla="*/ 1072134 h 1241488"/>
                <a:gd name="connsiteX168" fmla="*/ 1532954 w 1879377"/>
                <a:gd name="connsiteY168" fmla="*/ 1075087 h 1241488"/>
                <a:gd name="connsiteX169" fmla="*/ 1535620 w 1879377"/>
                <a:gd name="connsiteY169" fmla="*/ 1071944 h 1241488"/>
                <a:gd name="connsiteX170" fmla="*/ 1545812 w 1879377"/>
                <a:gd name="connsiteY170" fmla="*/ 1071181 h 1241488"/>
                <a:gd name="connsiteX171" fmla="*/ 1545907 w 1879377"/>
                <a:gd name="connsiteY171" fmla="*/ 1072610 h 1241488"/>
                <a:gd name="connsiteX172" fmla="*/ 1556099 w 1879377"/>
                <a:gd name="connsiteY172" fmla="*/ 1071848 h 1241488"/>
                <a:gd name="connsiteX173" fmla="*/ 1556195 w 1879377"/>
                <a:gd name="connsiteY173" fmla="*/ 1073277 h 1241488"/>
                <a:gd name="connsiteX174" fmla="*/ 1564957 w 1879377"/>
                <a:gd name="connsiteY174" fmla="*/ 1072610 h 1241488"/>
                <a:gd name="connsiteX175" fmla="*/ 1564957 w 1879377"/>
                <a:gd name="connsiteY175" fmla="*/ 1074039 h 1241488"/>
                <a:gd name="connsiteX176" fmla="*/ 1570863 w 1879377"/>
                <a:gd name="connsiteY176" fmla="*/ 1073563 h 1241488"/>
                <a:gd name="connsiteX177" fmla="*/ 1570958 w 1879377"/>
                <a:gd name="connsiteY177" fmla="*/ 1074991 h 1241488"/>
                <a:gd name="connsiteX178" fmla="*/ 1595628 w 1879377"/>
                <a:gd name="connsiteY178" fmla="*/ 1071658 h 1241488"/>
                <a:gd name="connsiteX179" fmla="*/ 1595533 w 1879377"/>
                <a:gd name="connsiteY179" fmla="*/ 1070229 h 1241488"/>
                <a:gd name="connsiteX180" fmla="*/ 1598486 w 1879377"/>
                <a:gd name="connsiteY180" fmla="*/ 1070039 h 1241488"/>
                <a:gd name="connsiteX181" fmla="*/ 1599723 w 1879377"/>
                <a:gd name="connsiteY181" fmla="*/ 1066990 h 1241488"/>
                <a:gd name="connsiteX182" fmla="*/ 1614773 w 1879377"/>
                <a:gd name="connsiteY182" fmla="*/ 1071753 h 1241488"/>
                <a:gd name="connsiteX183" fmla="*/ 1617726 w 1879377"/>
                <a:gd name="connsiteY183" fmla="*/ 1071563 h 1241488"/>
                <a:gd name="connsiteX184" fmla="*/ 1617821 w 1879377"/>
                <a:gd name="connsiteY184" fmla="*/ 1072991 h 1241488"/>
                <a:gd name="connsiteX185" fmla="*/ 1622107 w 1879377"/>
                <a:gd name="connsiteY185" fmla="*/ 1071181 h 1241488"/>
                <a:gd name="connsiteX186" fmla="*/ 1638205 w 1879377"/>
                <a:gd name="connsiteY186" fmla="*/ 1069943 h 1241488"/>
                <a:gd name="connsiteX187" fmla="*/ 1649253 w 1879377"/>
                <a:gd name="connsiteY187" fmla="*/ 1060323 h 1241488"/>
                <a:gd name="connsiteX188" fmla="*/ 1652206 w 1879377"/>
                <a:gd name="connsiteY188" fmla="*/ 1060132 h 1241488"/>
                <a:gd name="connsiteX189" fmla="*/ 1652111 w 1879377"/>
                <a:gd name="connsiteY189" fmla="*/ 1058704 h 1241488"/>
                <a:gd name="connsiteX190" fmla="*/ 1657636 w 1879377"/>
                <a:gd name="connsiteY190" fmla="*/ 1053846 h 1241488"/>
                <a:gd name="connsiteX191" fmla="*/ 1672685 w 1879377"/>
                <a:gd name="connsiteY191" fmla="*/ 1058608 h 1241488"/>
                <a:gd name="connsiteX192" fmla="*/ 1680020 w 1879377"/>
                <a:gd name="connsiteY192" fmla="*/ 1058037 h 1241488"/>
                <a:gd name="connsiteX193" fmla="*/ 1680020 w 1879377"/>
                <a:gd name="connsiteY193" fmla="*/ 1059466 h 1241488"/>
                <a:gd name="connsiteX194" fmla="*/ 1683067 w 1879377"/>
                <a:gd name="connsiteY194" fmla="*/ 1059275 h 1241488"/>
                <a:gd name="connsiteX195" fmla="*/ 1683162 w 1879377"/>
                <a:gd name="connsiteY195" fmla="*/ 1060704 h 1241488"/>
                <a:gd name="connsiteX196" fmla="*/ 1700593 w 1879377"/>
                <a:gd name="connsiteY196" fmla="*/ 1057942 h 1241488"/>
                <a:gd name="connsiteX197" fmla="*/ 1700593 w 1879377"/>
                <a:gd name="connsiteY197" fmla="*/ 1059371 h 1241488"/>
                <a:gd name="connsiteX198" fmla="*/ 1705070 w 1879377"/>
                <a:gd name="connsiteY198" fmla="*/ 1059085 h 1241488"/>
                <a:gd name="connsiteX199" fmla="*/ 1705165 w 1879377"/>
                <a:gd name="connsiteY199" fmla="*/ 1060514 h 1241488"/>
                <a:gd name="connsiteX200" fmla="*/ 1708118 w 1879377"/>
                <a:gd name="connsiteY200" fmla="*/ 1060323 h 1241488"/>
                <a:gd name="connsiteX201" fmla="*/ 1708213 w 1879377"/>
                <a:gd name="connsiteY201" fmla="*/ 1061752 h 1241488"/>
                <a:gd name="connsiteX202" fmla="*/ 1719929 w 1879377"/>
                <a:gd name="connsiteY202" fmla="*/ 1060895 h 1241488"/>
                <a:gd name="connsiteX203" fmla="*/ 1724787 w 1879377"/>
                <a:gd name="connsiteY203" fmla="*/ 1066419 h 1241488"/>
                <a:gd name="connsiteX204" fmla="*/ 1739456 w 1879377"/>
                <a:gd name="connsiteY204" fmla="*/ 1066800 h 1241488"/>
                <a:gd name="connsiteX205" fmla="*/ 1739360 w 1879377"/>
                <a:gd name="connsiteY205" fmla="*/ 1065371 h 1241488"/>
                <a:gd name="connsiteX206" fmla="*/ 1749552 w 1879377"/>
                <a:gd name="connsiteY206" fmla="*/ 1064609 h 1241488"/>
                <a:gd name="connsiteX207" fmla="*/ 1750790 w 1879377"/>
                <a:gd name="connsiteY207" fmla="*/ 1061561 h 1241488"/>
                <a:gd name="connsiteX208" fmla="*/ 1755171 w 1879377"/>
                <a:gd name="connsiteY208" fmla="*/ 1061275 h 1241488"/>
                <a:gd name="connsiteX209" fmla="*/ 1755077 w 1879377"/>
                <a:gd name="connsiteY209" fmla="*/ 1059847 h 1241488"/>
                <a:gd name="connsiteX210" fmla="*/ 1758029 w 1879377"/>
                <a:gd name="connsiteY210" fmla="*/ 1059656 h 1241488"/>
                <a:gd name="connsiteX211" fmla="*/ 1758029 w 1879377"/>
                <a:gd name="connsiteY211" fmla="*/ 1058228 h 1241488"/>
                <a:gd name="connsiteX212" fmla="*/ 1760887 w 1879377"/>
                <a:gd name="connsiteY212" fmla="*/ 1058037 h 1241488"/>
                <a:gd name="connsiteX213" fmla="*/ 1762125 w 1879377"/>
                <a:gd name="connsiteY213" fmla="*/ 1054989 h 1241488"/>
                <a:gd name="connsiteX214" fmla="*/ 1770983 w 1879377"/>
                <a:gd name="connsiteY214" fmla="*/ 1055751 h 1241488"/>
                <a:gd name="connsiteX215" fmla="*/ 1770888 w 1879377"/>
                <a:gd name="connsiteY215" fmla="*/ 1054322 h 1241488"/>
                <a:gd name="connsiteX216" fmla="*/ 1780984 w 1879377"/>
                <a:gd name="connsiteY216" fmla="*/ 1052131 h 1241488"/>
                <a:gd name="connsiteX217" fmla="*/ 1787081 w 1879377"/>
                <a:gd name="connsiteY217" fmla="*/ 1054608 h 1241488"/>
                <a:gd name="connsiteX218" fmla="*/ 1788795 w 1879377"/>
                <a:gd name="connsiteY218" fmla="*/ 1057465 h 1241488"/>
                <a:gd name="connsiteX219" fmla="*/ 1791748 w 1879377"/>
                <a:gd name="connsiteY219" fmla="*/ 1057275 h 1241488"/>
                <a:gd name="connsiteX220" fmla="*/ 1791748 w 1879377"/>
                <a:gd name="connsiteY220" fmla="*/ 1058704 h 1241488"/>
                <a:gd name="connsiteX221" fmla="*/ 1792128 w 1879377"/>
                <a:gd name="connsiteY221" fmla="*/ 1058704 h 1241488"/>
                <a:gd name="connsiteX222" fmla="*/ 1792128 w 1879377"/>
                <a:gd name="connsiteY222" fmla="*/ 1058704 h 1241488"/>
                <a:gd name="connsiteX223" fmla="*/ 1792510 w 1879377"/>
                <a:gd name="connsiteY223" fmla="*/ 1053656 h 1241488"/>
                <a:gd name="connsiteX224" fmla="*/ 1794605 w 1879377"/>
                <a:gd name="connsiteY224" fmla="*/ 1051560 h 1241488"/>
                <a:gd name="connsiteX225" fmla="*/ 1793557 w 1879377"/>
                <a:gd name="connsiteY225" fmla="*/ 1048512 h 1241488"/>
                <a:gd name="connsiteX226" fmla="*/ 1795653 w 1879377"/>
                <a:gd name="connsiteY226" fmla="*/ 1046416 h 1241488"/>
                <a:gd name="connsiteX227" fmla="*/ 1794605 w 1879377"/>
                <a:gd name="connsiteY227" fmla="*/ 1045369 h 1241488"/>
                <a:gd name="connsiteX228" fmla="*/ 1797653 w 1879377"/>
                <a:gd name="connsiteY228" fmla="*/ 1042225 h 1241488"/>
                <a:gd name="connsiteX229" fmla="*/ 1796606 w 1879377"/>
                <a:gd name="connsiteY229" fmla="*/ 1041178 h 1241488"/>
                <a:gd name="connsiteX230" fmla="*/ 1798701 w 1879377"/>
                <a:gd name="connsiteY230" fmla="*/ 1039082 h 1241488"/>
                <a:gd name="connsiteX231" fmla="*/ 1797653 w 1879377"/>
                <a:gd name="connsiteY231" fmla="*/ 1038035 h 1241488"/>
                <a:gd name="connsiteX232" fmla="*/ 1802796 w 1879377"/>
                <a:gd name="connsiteY232" fmla="*/ 1032796 h 1241488"/>
                <a:gd name="connsiteX233" fmla="*/ 1801749 w 1879377"/>
                <a:gd name="connsiteY233" fmla="*/ 1031748 h 1241488"/>
                <a:gd name="connsiteX234" fmla="*/ 1803845 w 1879377"/>
                <a:gd name="connsiteY234" fmla="*/ 1029653 h 1241488"/>
                <a:gd name="connsiteX235" fmla="*/ 1802796 w 1879377"/>
                <a:gd name="connsiteY235" fmla="*/ 1026605 h 1241488"/>
                <a:gd name="connsiteX236" fmla="*/ 1805844 w 1879377"/>
                <a:gd name="connsiteY236" fmla="*/ 1023461 h 1241488"/>
                <a:gd name="connsiteX237" fmla="*/ 1804797 w 1879377"/>
                <a:gd name="connsiteY237" fmla="*/ 1022413 h 1241488"/>
                <a:gd name="connsiteX238" fmla="*/ 1805749 w 1879377"/>
                <a:gd name="connsiteY238" fmla="*/ 1013079 h 1241488"/>
                <a:gd name="connsiteX239" fmla="*/ 1804702 w 1879377"/>
                <a:gd name="connsiteY239" fmla="*/ 1012031 h 1241488"/>
                <a:gd name="connsiteX240" fmla="*/ 1806702 w 1879377"/>
                <a:gd name="connsiteY240" fmla="*/ 1009936 h 1241488"/>
                <a:gd name="connsiteX241" fmla="*/ 1805654 w 1879377"/>
                <a:gd name="connsiteY241" fmla="*/ 1006888 h 1241488"/>
                <a:gd name="connsiteX242" fmla="*/ 1806702 w 1879377"/>
                <a:gd name="connsiteY242" fmla="*/ 1005840 h 1241488"/>
                <a:gd name="connsiteX243" fmla="*/ 1803559 w 1879377"/>
                <a:gd name="connsiteY243" fmla="*/ 1002792 h 1241488"/>
                <a:gd name="connsiteX244" fmla="*/ 1804606 w 1879377"/>
                <a:gd name="connsiteY244" fmla="*/ 1001744 h 1241488"/>
                <a:gd name="connsiteX245" fmla="*/ 1803463 w 1879377"/>
                <a:gd name="connsiteY245" fmla="*/ 990410 h 1241488"/>
                <a:gd name="connsiteX246" fmla="*/ 1807559 w 1879377"/>
                <a:gd name="connsiteY246" fmla="*/ 986219 h 1241488"/>
                <a:gd name="connsiteX247" fmla="*/ 1808607 w 1879377"/>
                <a:gd name="connsiteY247" fmla="*/ 987266 h 1241488"/>
                <a:gd name="connsiteX248" fmla="*/ 1812703 w 1879377"/>
                <a:gd name="connsiteY248" fmla="*/ 978980 h 1241488"/>
                <a:gd name="connsiteX249" fmla="*/ 1811655 w 1879377"/>
                <a:gd name="connsiteY249" fmla="*/ 975931 h 1241488"/>
                <a:gd name="connsiteX250" fmla="*/ 1813655 w 1879377"/>
                <a:gd name="connsiteY250" fmla="*/ 971740 h 1241488"/>
                <a:gd name="connsiteX251" fmla="*/ 1809464 w 1879377"/>
                <a:gd name="connsiteY251" fmla="*/ 965549 h 1241488"/>
                <a:gd name="connsiteX252" fmla="*/ 1817655 w 1879377"/>
                <a:gd name="connsiteY252" fmla="*/ 957167 h 1241488"/>
                <a:gd name="connsiteX253" fmla="*/ 1816512 w 1879377"/>
                <a:gd name="connsiteY253" fmla="*/ 949928 h 1241488"/>
                <a:gd name="connsiteX254" fmla="*/ 1819561 w 1879377"/>
                <a:gd name="connsiteY254" fmla="*/ 946785 h 1241488"/>
                <a:gd name="connsiteX255" fmla="*/ 1818513 w 1879377"/>
                <a:gd name="connsiteY255" fmla="*/ 945737 h 1241488"/>
                <a:gd name="connsiteX256" fmla="*/ 1821561 w 1879377"/>
                <a:gd name="connsiteY256" fmla="*/ 942594 h 1241488"/>
                <a:gd name="connsiteX257" fmla="*/ 1820513 w 1879377"/>
                <a:gd name="connsiteY257" fmla="*/ 939546 h 1241488"/>
                <a:gd name="connsiteX258" fmla="*/ 1822609 w 1879377"/>
                <a:gd name="connsiteY258" fmla="*/ 937450 h 1241488"/>
                <a:gd name="connsiteX259" fmla="*/ 1821466 w 1879377"/>
                <a:gd name="connsiteY259" fmla="*/ 926116 h 1241488"/>
                <a:gd name="connsiteX260" fmla="*/ 1823561 w 1879377"/>
                <a:gd name="connsiteY260" fmla="*/ 924020 h 1241488"/>
                <a:gd name="connsiteX261" fmla="*/ 1822513 w 1879377"/>
                <a:gd name="connsiteY261" fmla="*/ 920972 h 1241488"/>
                <a:gd name="connsiteX262" fmla="*/ 1831753 w 1879377"/>
                <a:gd name="connsiteY262" fmla="*/ 911543 h 1241488"/>
                <a:gd name="connsiteX263" fmla="*/ 1830705 w 1879377"/>
                <a:gd name="connsiteY263" fmla="*/ 908495 h 1241488"/>
                <a:gd name="connsiteX264" fmla="*/ 1832800 w 1879377"/>
                <a:gd name="connsiteY264" fmla="*/ 906399 h 1241488"/>
                <a:gd name="connsiteX265" fmla="*/ 1831753 w 1879377"/>
                <a:gd name="connsiteY265" fmla="*/ 905351 h 1241488"/>
                <a:gd name="connsiteX266" fmla="*/ 1833753 w 1879377"/>
                <a:gd name="connsiteY266" fmla="*/ 903256 h 1241488"/>
                <a:gd name="connsiteX267" fmla="*/ 1833753 w 1879377"/>
                <a:gd name="connsiteY267" fmla="*/ 899160 h 1241488"/>
                <a:gd name="connsiteX268" fmla="*/ 1835753 w 1879377"/>
                <a:gd name="connsiteY268" fmla="*/ 897064 h 1241488"/>
                <a:gd name="connsiteX269" fmla="*/ 1834706 w 1879377"/>
                <a:gd name="connsiteY269" fmla="*/ 891921 h 1241488"/>
                <a:gd name="connsiteX270" fmla="*/ 1836801 w 1879377"/>
                <a:gd name="connsiteY270" fmla="*/ 889825 h 1241488"/>
                <a:gd name="connsiteX271" fmla="*/ 1835753 w 1879377"/>
                <a:gd name="connsiteY271" fmla="*/ 886778 h 1241488"/>
                <a:gd name="connsiteX272" fmla="*/ 1837848 w 1879377"/>
                <a:gd name="connsiteY272" fmla="*/ 884682 h 1241488"/>
                <a:gd name="connsiteX273" fmla="*/ 1836801 w 1879377"/>
                <a:gd name="connsiteY273" fmla="*/ 883634 h 1241488"/>
                <a:gd name="connsiteX274" fmla="*/ 1849088 w 1879377"/>
                <a:gd name="connsiteY274" fmla="*/ 871061 h 1241488"/>
                <a:gd name="connsiteX275" fmla="*/ 1804988 w 1879377"/>
                <a:gd name="connsiteY275" fmla="*/ 565499 h 1241488"/>
                <a:gd name="connsiteX276" fmla="*/ 1806987 w 1879377"/>
                <a:gd name="connsiteY276" fmla="*/ 563404 h 1241488"/>
                <a:gd name="connsiteX277" fmla="*/ 1805940 w 1879377"/>
                <a:gd name="connsiteY277" fmla="*/ 560356 h 1241488"/>
                <a:gd name="connsiteX278" fmla="*/ 1800701 w 1879377"/>
                <a:gd name="connsiteY278" fmla="*/ 555212 h 1241488"/>
                <a:gd name="connsiteX279" fmla="*/ 1801558 w 1879377"/>
                <a:gd name="connsiteY279" fmla="*/ 541782 h 1241488"/>
                <a:gd name="connsiteX280" fmla="*/ 1804606 w 1879377"/>
                <a:gd name="connsiteY280" fmla="*/ 538639 h 1241488"/>
                <a:gd name="connsiteX281" fmla="*/ 1803559 w 1879377"/>
                <a:gd name="connsiteY281" fmla="*/ 537591 h 1241488"/>
                <a:gd name="connsiteX282" fmla="*/ 1805559 w 1879377"/>
                <a:gd name="connsiteY282" fmla="*/ 535496 h 1241488"/>
                <a:gd name="connsiteX283" fmla="*/ 1804511 w 1879377"/>
                <a:gd name="connsiteY283" fmla="*/ 534448 h 1241488"/>
                <a:gd name="connsiteX284" fmla="*/ 1808607 w 1879377"/>
                <a:gd name="connsiteY284" fmla="*/ 526161 h 1241488"/>
                <a:gd name="connsiteX285" fmla="*/ 1807559 w 1879377"/>
                <a:gd name="connsiteY285" fmla="*/ 525113 h 1241488"/>
                <a:gd name="connsiteX286" fmla="*/ 1810607 w 1879377"/>
                <a:gd name="connsiteY286" fmla="*/ 521970 h 1241488"/>
                <a:gd name="connsiteX287" fmla="*/ 1809559 w 1879377"/>
                <a:gd name="connsiteY287" fmla="*/ 520922 h 1241488"/>
                <a:gd name="connsiteX288" fmla="*/ 1811655 w 1879377"/>
                <a:gd name="connsiteY288" fmla="*/ 518827 h 1241488"/>
                <a:gd name="connsiteX289" fmla="*/ 1810607 w 1879377"/>
                <a:gd name="connsiteY289" fmla="*/ 517779 h 1241488"/>
                <a:gd name="connsiteX290" fmla="*/ 1816703 w 1879377"/>
                <a:gd name="connsiteY290" fmla="*/ 509397 h 1241488"/>
                <a:gd name="connsiteX291" fmla="*/ 1815656 w 1879377"/>
                <a:gd name="connsiteY291" fmla="*/ 508349 h 1241488"/>
                <a:gd name="connsiteX292" fmla="*/ 1817751 w 1879377"/>
                <a:gd name="connsiteY292" fmla="*/ 506254 h 1241488"/>
                <a:gd name="connsiteX293" fmla="*/ 1816703 w 1879377"/>
                <a:gd name="connsiteY293" fmla="*/ 505206 h 1241488"/>
                <a:gd name="connsiteX294" fmla="*/ 1819751 w 1879377"/>
                <a:gd name="connsiteY294" fmla="*/ 499967 h 1241488"/>
                <a:gd name="connsiteX295" fmla="*/ 1817655 w 1879377"/>
                <a:gd name="connsiteY295" fmla="*/ 495871 h 1241488"/>
                <a:gd name="connsiteX296" fmla="*/ 1824799 w 1879377"/>
                <a:gd name="connsiteY296" fmla="*/ 484442 h 1241488"/>
                <a:gd name="connsiteX297" fmla="*/ 1823752 w 1879377"/>
                <a:gd name="connsiteY297" fmla="*/ 479298 h 1241488"/>
                <a:gd name="connsiteX298" fmla="*/ 1825752 w 1879377"/>
                <a:gd name="connsiteY298" fmla="*/ 468916 h 1241488"/>
                <a:gd name="connsiteX299" fmla="*/ 1830895 w 1879377"/>
                <a:gd name="connsiteY299" fmla="*/ 461581 h 1241488"/>
                <a:gd name="connsiteX300" fmla="*/ 1829848 w 1879377"/>
                <a:gd name="connsiteY300" fmla="*/ 460534 h 1241488"/>
                <a:gd name="connsiteX301" fmla="*/ 1839087 w 1879377"/>
                <a:gd name="connsiteY301" fmla="*/ 451104 h 1241488"/>
                <a:gd name="connsiteX302" fmla="*/ 1838039 w 1879377"/>
                <a:gd name="connsiteY302" fmla="*/ 448056 h 1241488"/>
                <a:gd name="connsiteX303" fmla="*/ 1841087 w 1879377"/>
                <a:gd name="connsiteY303" fmla="*/ 444913 h 1241488"/>
                <a:gd name="connsiteX304" fmla="*/ 1840039 w 1879377"/>
                <a:gd name="connsiteY304" fmla="*/ 443865 h 1241488"/>
                <a:gd name="connsiteX305" fmla="*/ 1843088 w 1879377"/>
                <a:gd name="connsiteY305" fmla="*/ 440722 h 1241488"/>
                <a:gd name="connsiteX306" fmla="*/ 1842039 w 1879377"/>
                <a:gd name="connsiteY306" fmla="*/ 439674 h 1241488"/>
                <a:gd name="connsiteX307" fmla="*/ 1849469 w 1879377"/>
                <a:gd name="connsiteY307" fmla="*/ 430721 h 1241488"/>
                <a:gd name="connsiteX308" fmla="*/ 1850707 w 1879377"/>
                <a:gd name="connsiteY308" fmla="*/ 423481 h 1241488"/>
                <a:gd name="connsiteX309" fmla="*/ 1850231 w 1879377"/>
                <a:gd name="connsiteY309" fmla="*/ 423005 h 1241488"/>
                <a:gd name="connsiteX310" fmla="*/ 1850898 w 1879377"/>
                <a:gd name="connsiteY310" fmla="*/ 422338 h 1241488"/>
                <a:gd name="connsiteX311" fmla="*/ 1850898 w 1879377"/>
                <a:gd name="connsiteY311" fmla="*/ 421767 h 1241488"/>
                <a:gd name="connsiteX312" fmla="*/ 1850136 w 1879377"/>
                <a:gd name="connsiteY312" fmla="*/ 421005 h 1241488"/>
                <a:gd name="connsiteX313" fmla="*/ 1851279 w 1879377"/>
                <a:gd name="connsiteY313" fmla="*/ 419862 h 1241488"/>
                <a:gd name="connsiteX314" fmla="*/ 1879378 w 1879377"/>
                <a:gd name="connsiteY314" fmla="*/ 250984 h 1241488"/>
                <a:gd name="connsiteX315" fmla="*/ 1324832 w 1879377"/>
                <a:gd name="connsiteY315" fmla="*/ 0 h 1241488"/>
                <a:gd name="connsiteX316" fmla="*/ 1114806 w 1879377"/>
                <a:gd name="connsiteY316" fmla="*/ 40672 h 1241488"/>
                <a:gd name="connsiteX317" fmla="*/ 1114425 w 1879377"/>
                <a:gd name="connsiteY317" fmla="*/ 43529 h 1241488"/>
                <a:gd name="connsiteX318" fmla="*/ 1112996 w 1879377"/>
                <a:gd name="connsiteY318" fmla="*/ 43339 h 1241488"/>
                <a:gd name="connsiteX319" fmla="*/ 1104423 w 1879377"/>
                <a:gd name="connsiteY319" fmla="*/ 50959 h 1241488"/>
                <a:gd name="connsiteX320" fmla="*/ 1098613 w 1879377"/>
                <a:gd name="connsiteY320" fmla="*/ 50101 h 1241488"/>
                <a:gd name="connsiteX321" fmla="*/ 1098804 w 1879377"/>
                <a:gd name="connsiteY321" fmla="*/ 48673 h 1241488"/>
                <a:gd name="connsiteX322" fmla="*/ 1089660 w 1879377"/>
                <a:gd name="connsiteY322" fmla="*/ 50292 h 1241488"/>
                <a:gd name="connsiteX323" fmla="*/ 1087755 w 1879377"/>
                <a:gd name="connsiteY323" fmla="*/ 52959 h 1241488"/>
                <a:gd name="connsiteX324" fmla="*/ 1083183 w 1879377"/>
                <a:gd name="connsiteY324" fmla="*/ 53721 h 1241488"/>
                <a:gd name="connsiteX325" fmla="*/ 1080706 w 1879377"/>
                <a:gd name="connsiteY325" fmla="*/ 60770 h 1241488"/>
                <a:gd name="connsiteX326" fmla="*/ 1069086 w 1879377"/>
                <a:gd name="connsiteY326" fmla="*/ 59055 h 1241488"/>
                <a:gd name="connsiteX327" fmla="*/ 1063847 w 1879377"/>
                <a:gd name="connsiteY327" fmla="*/ 64198 h 1241488"/>
                <a:gd name="connsiteX328" fmla="*/ 1059466 w 1879377"/>
                <a:gd name="connsiteY328" fmla="*/ 63532 h 1241488"/>
                <a:gd name="connsiteX329" fmla="*/ 1059275 w 1879377"/>
                <a:gd name="connsiteY329" fmla="*/ 64960 h 1241488"/>
                <a:gd name="connsiteX330" fmla="*/ 1054894 w 1879377"/>
                <a:gd name="connsiteY330" fmla="*/ 64294 h 1241488"/>
                <a:gd name="connsiteX331" fmla="*/ 1052989 w 1879377"/>
                <a:gd name="connsiteY331" fmla="*/ 66961 h 1241488"/>
                <a:gd name="connsiteX332" fmla="*/ 1050131 w 1879377"/>
                <a:gd name="connsiteY332" fmla="*/ 66580 h 1241488"/>
                <a:gd name="connsiteX333" fmla="*/ 1041559 w 1879377"/>
                <a:gd name="connsiteY333" fmla="*/ 74200 h 1241488"/>
                <a:gd name="connsiteX334" fmla="*/ 1038701 w 1879377"/>
                <a:gd name="connsiteY334" fmla="*/ 73819 h 1241488"/>
                <a:gd name="connsiteX335" fmla="*/ 1036796 w 1879377"/>
                <a:gd name="connsiteY335" fmla="*/ 76486 h 1241488"/>
                <a:gd name="connsiteX336" fmla="*/ 1023747 w 1879377"/>
                <a:gd name="connsiteY336" fmla="*/ 74581 h 1241488"/>
                <a:gd name="connsiteX337" fmla="*/ 1021842 w 1879377"/>
                <a:gd name="connsiteY337" fmla="*/ 77248 h 1241488"/>
                <a:gd name="connsiteX338" fmla="*/ 1018984 w 1879377"/>
                <a:gd name="connsiteY338" fmla="*/ 76867 h 1241488"/>
                <a:gd name="connsiteX339" fmla="*/ 1018794 w 1879377"/>
                <a:gd name="connsiteY339" fmla="*/ 78296 h 1241488"/>
                <a:gd name="connsiteX340" fmla="*/ 1015936 w 1879377"/>
                <a:gd name="connsiteY340" fmla="*/ 77914 h 1241488"/>
                <a:gd name="connsiteX341" fmla="*/ 1012603 w 1879377"/>
                <a:gd name="connsiteY341" fmla="*/ 80391 h 1241488"/>
                <a:gd name="connsiteX342" fmla="*/ 1009745 w 1879377"/>
                <a:gd name="connsiteY342" fmla="*/ 80010 h 1241488"/>
                <a:gd name="connsiteX343" fmla="*/ 1006221 w 1879377"/>
                <a:gd name="connsiteY343" fmla="*/ 83915 h 1241488"/>
                <a:gd name="connsiteX344" fmla="*/ 1003363 w 1879377"/>
                <a:gd name="connsiteY344" fmla="*/ 83534 h 1241488"/>
                <a:gd name="connsiteX345" fmla="*/ 1001458 w 1879377"/>
                <a:gd name="connsiteY345" fmla="*/ 86201 h 1241488"/>
                <a:gd name="connsiteX346" fmla="*/ 998601 w 1879377"/>
                <a:gd name="connsiteY346" fmla="*/ 85820 h 1241488"/>
                <a:gd name="connsiteX347" fmla="*/ 998411 w 1879377"/>
                <a:gd name="connsiteY347" fmla="*/ 87249 h 1241488"/>
                <a:gd name="connsiteX348" fmla="*/ 981075 w 1879377"/>
                <a:gd name="connsiteY348" fmla="*/ 84677 h 1241488"/>
                <a:gd name="connsiteX349" fmla="*/ 979170 w 1879377"/>
                <a:gd name="connsiteY349" fmla="*/ 87344 h 1241488"/>
                <a:gd name="connsiteX350" fmla="*/ 976313 w 1879377"/>
                <a:gd name="connsiteY350" fmla="*/ 86963 h 1241488"/>
                <a:gd name="connsiteX351" fmla="*/ 974407 w 1879377"/>
                <a:gd name="connsiteY351" fmla="*/ 89630 h 1241488"/>
                <a:gd name="connsiteX352" fmla="*/ 973360 w 1879377"/>
                <a:gd name="connsiteY352" fmla="*/ 96869 h 1241488"/>
                <a:gd name="connsiteX353" fmla="*/ 961930 w 1879377"/>
                <a:gd name="connsiteY353" fmla="*/ 104108 h 1241488"/>
                <a:gd name="connsiteX354" fmla="*/ 957548 w 1879377"/>
                <a:gd name="connsiteY354" fmla="*/ 103442 h 1241488"/>
                <a:gd name="connsiteX355" fmla="*/ 957358 w 1879377"/>
                <a:gd name="connsiteY355" fmla="*/ 104870 h 1241488"/>
                <a:gd name="connsiteX356" fmla="*/ 954500 w 1879377"/>
                <a:gd name="connsiteY356" fmla="*/ 104489 h 1241488"/>
                <a:gd name="connsiteX357" fmla="*/ 954310 w 1879377"/>
                <a:gd name="connsiteY357" fmla="*/ 105918 h 1241488"/>
                <a:gd name="connsiteX358" fmla="*/ 945166 w 1879377"/>
                <a:gd name="connsiteY358" fmla="*/ 107537 h 1241488"/>
                <a:gd name="connsiteX359" fmla="*/ 944975 w 1879377"/>
                <a:gd name="connsiteY359" fmla="*/ 108966 h 1241488"/>
                <a:gd name="connsiteX360" fmla="*/ 940594 w 1879377"/>
                <a:gd name="connsiteY360" fmla="*/ 108299 h 1241488"/>
                <a:gd name="connsiteX361" fmla="*/ 940403 w 1879377"/>
                <a:gd name="connsiteY361" fmla="*/ 109728 h 1241488"/>
                <a:gd name="connsiteX362" fmla="*/ 937546 w 1879377"/>
                <a:gd name="connsiteY362" fmla="*/ 109347 h 1241488"/>
                <a:gd name="connsiteX363" fmla="*/ 937355 w 1879377"/>
                <a:gd name="connsiteY363" fmla="*/ 110776 h 1241488"/>
                <a:gd name="connsiteX364" fmla="*/ 926973 w 1879377"/>
                <a:gd name="connsiteY364" fmla="*/ 110776 h 1241488"/>
                <a:gd name="connsiteX365" fmla="*/ 926782 w 1879377"/>
                <a:gd name="connsiteY365" fmla="*/ 112204 h 1241488"/>
                <a:gd name="connsiteX366" fmla="*/ 923925 w 1879377"/>
                <a:gd name="connsiteY366" fmla="*/ 111823 h 1241488"/>
                <a:gd name="connsiteX367" fmla="*/ 923734 w 1879377"/>
                <a:gd name="connsiteY367" fmla="*/ 113252 h 1241488"/>
                <a:gd name="connsiteX368" fmla="*/ 917734 w 1879377"/>
                <a:gd name="connsiteY368" fmla="*/ 113824 h 1241488"/>
                <a:gd name="connsiteX369" fmla="*/ 915638 w 1879377"/>
                <a:gd name="connsiteY369" fmla="*/ 117920 h 1241488"/>
                <a:gd name="connsiteX370" fmla="*/ 902208 w 1879377"/>
                <a:gd name="connsiteY370" fmla="*/ 118872 h 1241488"/>
                <a:gd name="connsiteX371" fmla="*/ 898684 w 1879377"/>
                <a:gd name="connsiteY371" fmla="*/ 122777 h 1241488"/>
                <a:gd name="connsiteX372" fmla="*/ 889159 w 1879377"/>
                <a:gd name="connsiteY372" fmla="*/ 127254 h 1241488"/>
                <a:gd name="connsiteX373" fmla="*/ 880205 w 1879377"/>
                <a:gd name="connsiteY373" fmla="*/ 127445 h 1241488"/>
                <a:gd name="connsiteX374" fmla="*/ 880014 w 1879377"/>
                <a:gd name="connsiteY374" fmla="*/ 128873 h 1241488"/>
                <a:gd name="connsiteX375" fmla="*/ 866965 w 1879377"/>
                <a:gd name="connsiteY375" fmla="*/ 126968 h 1241488"/>
                <a:gd name="connsiteX376" fmla="*/ 865061 w 1879377"/>
                <a:gd name="connsiteY376" fmla="*/ 129635 h 1241488"/>
                <a:gd name="connsiteX377" fmla="*/ 860679 w 1879377"/>
                <a:gd name="connsiteY377" fmla="*/ 128968 h 1241488"/>
                <a:gd name="connsiteX378" fmla="*/ 860488 w 1879377"/>
                <a:gd name="connsiteY378" fmla="*/ 130397 h 1241488"/>
                <a:gd name="connsiteX379" fmla="*/ 856107 w 1879377"/>
                <a:gd name="connsiteY379" fmla="*/ 129730 h 1241488"/>
                <a:gd name="connsiteX380" fmla="*/ 855916 w 1879377"/>
                <a:gd name="connsiteY380" fmla="*/ 131159 h 1241488"/>
                <a:gd name="connsiteX381" fmla="*/ 838295 w 1879377"/>
                <a:gd name="connsiteY381" fmla="*/ 130016 h 1241488"/>
                <a:gd name="connsiteX382" fmla="*/ 837629 w 1879377"/>
                <a:gd name="connsiteY382" fmla="*/ 134398 h 1241488"/>
                <a:gd name="connsiteX383" fmla="*/ 836200 w 1879377"/>
                <a:gd name="connsiteY383" fmla="*/ 134207 h 1241488"/>
                <a:gd name="connsiteX384" fmla="*/ 836009 w 1879377"/>
                <a:gd name="connsiteY384" fmla="*/ 135636 h 1241488"/>
                <a:gd name="connsiteX385" fmla="*/ 827341 w 1879377"/>
                <a:gd name="connsiteY385" fmla="*/ 134398 h 1241488"/>
                <a:gd name="connsiteX386" fmla="*/ 825436 w 1879377"/>
                <a:gd name="connsiteY386" fmla="*/ 137065 h 1241488"/>
                <a:gd name="connsiteX387" fmla="*/ 822579 w 1879377"/>
                <a:gd name="connsiteY387" fmla="*/ 136684 h 1241488"/>
                <a:gd name="connsiteX388" fmla="*/ 820674 w 1879377"/>
                <a:gd name="connsiteY388" fmla="*/ 139351 h 1241488"/>
                <a:gd name="connsiteX389" fmla="*/ 812006 w 1879377"/>
                <a:gd name="connsiteY389" fmla="*/ 138113 h 1241488"/>
                <a:gd name="connsiteX390" fmla="*/ 810101 w 1879377"/>
                <a:gd name="connsiteY390" fmla="*/ 140779 h 1241488"/>
                <a:gd name="connsiteX391" fmla="*/ 807244 w 1879377"/>
                <a:gd name="connsiteY391" fmla="*/ 140398 h 1241488"/>
                <a:gd name="connsiteX392" fmla="*/ 803910 w 1879377"/>
                <a:gd name="connsiteY392" fmla="*/ 142875 h 1241488"/>
                <a:gd name="connsiteX393" fmla="*/ 801814 w 1879377"/>
                <a:gd name="connsiteY393" fmla="*/ 146971 h 1241488"/>
                <a:gd name="connsiteX394" fmla="*/ 791718 w 1879377"/>
                <a:gd name="connsiteY394" fmla="*/ 145447 h 1241488"/>
                <a:gd name="connsiteX395" fmla="*/ 791527 w 1879377"/>
                <a:gd name="connsiteY395" fmla="*/ 146875 h 1241488"/>
                <a:gd name="connsiteX396" fmla="*/ 787146 w 1879377"/>
                <a:gd name="connsiteY396" fmla="*/ 146209 h 1241488"/>
                <a:gd name="connsiteX397" fmla="*/ 786955 w 1879377"/>
                <a:gd name="connsiteY397" fmla="*/ 147638 h 1241488"/>
                <a:gd name="connsiteX398" fmla="*/ 778002 w 1879377"/>
                <a:gd name="connsiteY398" fmla="*/ 147828 h 1241488"/>
                <a:gd name="connsiteX399" fmla="*/ 776097 w 1879377"/>
                <a:gd name="connsiteY399" fmla="*/ 150495 h 1241488"/>
                <a:gd name="connsiteX400" fmla="*/ 773239 w 1879377"/>
                <a:gd name="connsiteY400" fmla="*/ 150114 h 1241488"/>
                <a:gd name="connsiteX401" fmla="*/ 773049 w 1879377"/>
                <a:gd name="connsiteY401" fmla="*/ 151543 h 1241488"/>
                <a:gd name="connsiteX402" fmla="*/ 767429 w 1879377"/>
                <a:gd name="connsiteY402" fmla="*/ 149257 h 1241488"/>
                <a:gd name="connsiteX403" fmla="*/ 765524 w 1879377"/>
                <a:gd name="connsiteY403" fmla="*/ 151924 h 1241488"/>
                <a:gd name="connsiteX404" fmla="*/ 762667 w 1879377"/>
                <a:gd name="connsiteY404" fmla="*/ 151543 h 1241488"/>
                <a:gd name="connsiteX405" fmla="*/ 754094 w 1879377"/>
                <a:gd name="connsiteY405" fmla="*/ 159163 h 1241488"/>
                <a:gd name="connsiteX406" fmla="*/ 751237 w 1879377"/>
                <a:gd name="connsiteY406" fmla="*/ 158782 h 1241488"/>
                <a:gd name="connsiteX407" fmla="*/ 747903 w 1879377"/>
                <a:gd name="connsiteY407" fmla="*/ 161258 h 1241488"/>
                <a:gd name="connsiteX408" fmla="*/ 747522 w 1879377"/>
                <a:gd name="connsiteY408" fmla="*/ 164116 h 1241488"/>
                <a:gd name="connsiteX409" fmla="*/ 742950 w 1879377"/>
                <a:gd name="connsiteY409" fmla="*/ 164878 h 1241488"/>
                <a:gd name="connsiteX410" fmla="*/ 739426 w 1879377"/>
                <a:gd name="connsiteY410" fmla="*/ 168783 h 1241488"/>
                <a:gd name="connsiteX411" fmla="*/ 729329 w 1879377"/>
                <a:gd name="connsiteY411" fmla="*/ 167259 h 1241488"/>
                <a:gd name="connsiteX412" fmla="*/ 705326 w 1879377"/>
                <a:gd name="connsiteY412" fmla="*/ 169640 h 1241488"/>
                <a:gd name="connsiteX413" fmla="*/ 705707 w 1879377"/>
                <a:gd name="connsiteY413" fmla="*/ 166783 h 1241488"/>
                <a:gd name="connsiteX414" fmla="*/ 702373 w 1879377"/>
                <a:gd name="connsiteY414" fmla="*/ 169259 h 1241488"/>
                <a:gd name="connsiteX415" fmla="*/ 692277 w 1879377"/>
                <a:gd name="connsiteY415" fmla="*/ 167735 h 1241488"/>
                <a:gd name="connsiteX416" fmla="*/ 692467 w 1879377"/>
                <a:gd name="connsiteY416" fmla="*/ 166306 h 1241488"/>
                <a:gd name="connsiteX417" fmla="*/ 682371 w 1879377"/>
                <a:gd name="connsiteY417" fmla="*/ 164783 h 1241488"/>
                <a:gd name="connsiteX418" fmla="*/ 682561 w 1879377"/>
                <a:gd name="connsiteY418" fmla="*/ 163354 h 1241488"/>
                <a:gd name="connsiteX419" fmla="*/ 673894 w 1879377"/>
                <a:gd name="connsiteY419" fmla="*/ 162116 h 1241488"/>
                <a:gd name="connsiteX420" fmla="*/ 674084 w 1879377"/>
                <a:gd name="connsiteY420" fmla="*/ 160687 h 1241488"/>
                <a:gd name="connsiteX421" fmla="*/ 668274 w 1879377"/>
                <a:gd name="connsiteY421" fmla="*/ 159829 h 1241488"/>
                <a:gd name="connsiteX422" fmla="*/ 668464 w 1879377"/>
                <a:gd name="connsiteY422" fmla="*/ 158401 h 1241488"/>
                <a:gd name="connsiteX423" fmla="*/ 643604 w 1879377"/>
                <a:gd name="connsiteY423" fmla="*/ 156210 h 1241488"/>
                <a:gd name="connsiteX424" fmla="*/ 643414 w 1879377"/>
                <a:gd name="connsiteY424" fmla="*/ 157639 h 1241488"/>
                <a:gd name="connsiteX425" fmla="*/ 640556 w 1879377"/>
                <a:gd name="connsiteY425" fmla="*/ 157258 h 1241488"/>
                <a:gd name="connsiteX426" fmla="*/ 638651 w 1879377"/>
                <a:gd name="connsiteY426" fmla="*/ 159925 h 1241488"/>
                <a:gd name="connsiteX427" fmla="*/ 625030 w 1879377"/>
                <a:gd name="connsiteY427" fmla="*/ 152019 h 1241488"/>
                <a:gd name="connsiteX428" fmla="*/ 622173 w 1879377"/>
                <a:gd name="connsiteY428" fmla="*/ 151638 h 1241488"/>
                <a:gd name="connsiteX429" fmla="*/ 622363 w 1879377"/>
                <a:gd name="connsiteY429" fmla="*/ 150209 h 1241488"/>
                <a:gd name="connsiteX430" fmla="*/ 617791 w 1879377"/>
                <a:gd name="connsiteY430" fmla="*/ 150971 h 1241488"/>
                <a:gd name="connsiteX431" fmla="*/ 601885 w 1879377"/>
                <a:gd name="connsiteY431" fmla="*/ 148590 h 1241488"/>
                <a:gd name="connsiteX432" fmla="*/ 589026 w 1879377"/>
                <a:gd name="connsiteY432" fmla="*/ 155543 h 1241488"/>
                <a:gd name="connsiteX433" fmla="*/ 586168 w 1879377"/>
                <a:gd name="connsiteY433" fmla="*/ 155162 h 1241488"/>
                <a:gd name="connsiteX434" fmla="*/ 585978 w 1879377"/>
                <a:gd name="connsiteY434" fmla="*/ 156591 h 1241488"/>
                <a:gd name="connsiteX435" fmla="*/ 579501 w 1879377"/>
                <a:gd name="connsiteY435" fmla="*/ 160115 h 1241488"/>
                <a:gd name="connsiteX436" fmla="*/ 565880 w 1879377"/>
                <a:gd name="connsiteY436" fmla="*/ 152209 h 1241488"/>
                <a:gd name="connsiteX437" fmla="*/ 558641 w 1879377"/>
                <a:gd name="connsiteY437" fmla="*/ 151162 h 1241488"/>
                <a:gd name="connsiteX438" fmla="*/ 558832 w 1879377"/>
                <a:gd name="connsiteY438" fmla="*/ 149733 h 1241488"/>
                <a:gd name="connsiteX439" fmla="*/ 555974 w 1879377"/>
                <a:gd name="connsiteY439" fmla="*/ 149352 h 1241488"/>
                <a:gd name="connsiteX440" fmla="*/ 239363 w 1879377"/>
                <a:gd name="connsiteY440" fmla="*/ 210598 h 1241488"/>
                <a:gd name="connsiteX441" fmla="*/ 0 w 1879377"/>
                <a:gd name="connsiteY441" fmla="*/ 514159 h 1241488"/>
                <a:gd name="connsiteX442" fmla="*/ 159734 w 1879377"/>
                <a:gd name="connsiteY442" fmla="*/ 1108520 h 1241488"/>
                <a:gd name="connsiteX443" fmla="*/ 609219 w 1879377"/>
                <a:gd name="connsiteY443" fmla="*/ 1079373 h 1241488"/>
                <a:gd name="connsiteX444" fmla="*/ 721328 w 1879377"/>
                <a:gd name="connsiteY444" fmla="*/ 1109853 h 1241488"/>
                <a:gd name="connsiteX445" fmla="*/ 721804 w 1879377"/>
                <a:gd name="connsiteY445" fmla="*/ 1109567 h 1241488"/>
                <a:gd name="connsiteX446" fmla="*/ 725043 w 1879377"/>
                <a:gd name="connsiteY446" fmla="*/ 1110806 h 124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Lst>
              <a:rect l="l" t="t" r="r" b="b"/>
              <a:pathLst>
                <a:path w="1879377" h="1241488">
                  <a:moveTo>
                    <a:pt x="723614" y="1109281"/>
                  </a:moveTo>
                  <a:lnTo>
                    <a:pt x="748951" y="1116139"/>
                  </a:lnTo>
                  <a:cubicBezTo>
                    <a:pt x="749617" y="1115854"/>
                    <a:pt x="750379" y="1115568"/>
                    <a:pt x="751046" y="1115378"/>
                  </a:cubicBezTo>
                  <a:cubicBezTo>
                    <a:pt x="751808" y="1115949"/>
                    <a:pt x="752665" y="1116521"/>
                    <a:pt x="753427" y="1117092"/>
                  </a:cubicBezTo>
                  <a:cubicBezTo>
                    <a:pt x="754380" y="1116616"/>
                    <a:pt x="755332" y="1116044"/>
                    <a:pt x="756285" y="1115568"/>
                  </a:cubicBezTo>
                  <a:cubicBezTo>
                    <a:pt x="757047" y="1116139"/>
                    <a:pt x="757904" y="1116711"/>
                    <a:pt x="758666" y="1117282"/>
                  </a:cubicBezTo>
                  <a:cubicBezTo>
                    <a:pt x="758952" y="1116902"/>
                    <a:pt x="759237" y="1116521"/>
                    <a:pt x="759523" y="1116044"/>
                  </a:cubicBezTo>
                  <a:cubicBezTo>
                    <a:pt x="761809" y="1117664"/>
                    <a:pt x="764191" y="1119378"/>
                    <a:pt x="766477" y="1120997"/>
                  </a:cubicBezTo>
                  <a:lnTo>
                    <a:pt x="780955" y="1124903"/>
                  </a:lnTo>
                  <a:cubicBezTo>
                    <a:pt x="781717" y="1124522"/>
                    <a:pt x="781907" y="1124903"/>
                    <a:pt x="782002" y="1124807"/>
                  </a:cubicBezTo>
                  <a:cubicBezTo>
                    <a:pt x="783431" y="1122807"/>
                    <a:pt x="784860" y="1120807"/>
                    <a:pt x="786193" y="1118806"/>
                  </a:cubicBezTo>
                  <a:cubicBezTo>
                    <a:pt x="790670" y="1118425"/>
                    <a:pt x="795147" y="1117949"/>
                    <a:pt x="799623" y="1117568"/>
                  </a:cubicBezTo>
                  <a:cubicBezTo>
                    <a:pt x="800862" y="1118425"/>
                    <a:pt x="802005" y="1119283"/>
                    <a:pt x="803243" y="1120140"/>
                  </a:cubicBezTo>
                  <a:cubicBezTo>
                    <a:pt x="803529" y="1119759"/>
                    <a:pt x="803814" y="1119378"/>
                    <a:pt x="804100" y="1118902"/>
                  </a:cubicBezTo>
                  <a:cubicBezTo>
                    <a:pt x="804863" y="1119473"/>
                    <a:pt x="805719" y="1120045"/>
                    <a:pt x="806482" y="1120616"/>
                  </a:cubicBezTo>
                  <a:cubicBezTo>
                    <a:pt x="806767" y="1120235"/>
                    <a:pt x="807053" y="1119854"/>
                    <a:pt x="807339" y="1119378"/>
                  </a:cubicBezTo>
                  <a:cubicBezTo>
                    <a:pt x="810292" y="1120235"/>
                    <a:pt x="813245" y="1121188"/>
                    <a:pt x="816197" y="1122045"/>
                  </a:cubicBezTo>
                  <a:cubicBezTo>
                    <a:pt x="816483" y="1121664"/>
                    <a:pt x="816769" y="1121283"/>
                    <a:pt x="817054" y="1120807"/>
                  </a:cubicBezTo>
                  <a:cubicBezTo>
                    <a:pt x="818293" y="1121664"/>
                    <a:pt x="819435" y="1122521"/>
                    <a:pt x="820674" y="1123379"/>
                  </a:cubicBezTo>
                  <a:cubicBezTo>
                    <a:pt x="820960" y="1122998"/>
                    <a:pt x="821245" y="1122616"/>
                    <a:pt x="821531" y="1122140"/>
                  </a:cubicBezTo>
                  <a:cubicBezTo>
                    <a:pt x="822293" y="1122712"/>
                    <a:pt x="823150" y="1123283"/>
                    <a:pt x="823913" y="1123855"/>
                  </a:cubicBezTo>
                  <a:cubicBezTo>
                    <a:pt x="824198" y="1123474"/>
                    <a:pt x="824484" y="1123093"/>
                    <a:pt x="824769" y="1122616"/>
                  </a:cubicBezTo>
                  <a:cubicBezTo>
                    <a:pt x="827818" y="1124236"/>
                    <a:pt x="830866" y="1125760"/>
                    <a:pt x="834009" y="1127379"/>
                  </a:cubicBezTo>
                  <a:cubicBezTo>
                    <a:pt x="834294" y="1126998"/>
                    <a:pt x="834580" y="1126617"/>
                    <a:pt x="834866" y="1126141"/>
                  </a:cubicBezTo>
                  <a:cubicBezTo>
                    <a:pt x="835628" y="1126712"/>
                    <a:pt x="836486" y="1127284"/>
                    <a:pt x="837247" y="1127855"/>
                  </a:cubicBezTo>
                  <a:cubicBezTo>
                    <a:pt x="837533" y="1127474"/>
                    <a:pt x="837819" y="1127093"/>
                    <a:pt x="838105" y="1126617"/>
                  </a:cubicBezTo>
                  <a:cubicBezTo>
                    <a:pt x="840486" y="1126712"/>
                    <a:pt x="840771" y="1127284"/>
                    <a:pt x="843724" y="1128808"/>
                  </a:cubicBezTo>
                  <a:cubicBezTo>
                    <a:pt x="844962" y="1127855"/>
                    <a:pt x="846201" y="1126998"/>
                    <a:pt x="847439" y="1126046"/>
                  </a:cubicBezTo>
                  <a:cubicBezTo>
                    <a:pt x="851630" y="1127760"/>
                    <a:pt x="855726" y="1129570"/>
                    <a:pt x="859917" y="1131284"/>
                  </a:cubicBezTo>
                  <a:cubicBezTo>
                    <a:pt x="861536" y="1130618"/>
                    <a:pt x="863155" y="1130046"/>
                    <a:pt x="864870" y="1129379"/>
                  </a:cubicBezTo>
                  <a:cubicBezTo>
                    <a:pt x="870680" y="1129570"/>
                    <a:pt x="869252" y="1134618"/>
                    <a:pt x="875443" y="1129665"/>
                  </a:cubicBezTo>
                  <a:cubicBezTo>
                    <a:pt x="878110" y="1130998"/>
                    <a:pt x="880777" y="1132237"/>
                    <a:pt x="883444" y="1133570"/>
                  </a:cubicBezTo>
                  <a:cubicBezTo>
                    <a:pt x="883729" y="1133189"/>
                    <a:pt x="884015" y="1132808"/>
                    <a:pt x="884301" y="1132332"/>
                  </a:cubicBezTo>
                  <a:cubicBezTo>
                    <a:pt x="887920" y="1134904"/>
                    <a:pt x="891444" y="1137380"/>
                    <a:pt x="895064" y="1139952"/>
                  </a:cubicBezTo>
                  <a:cubicBezTo>
                    <a:pt x="896017" y="1139476"/>
                    <a:pt x="896969" y="1138904"/>
                    <a:pt x="897921" y="1138428"/>
                  </a:cubicBezTo>
                  <a:cubicBezTo>
                    <a:pt x="899160" y="1139285"/>
                    <a:pt x="900303" y="1140143"/>
                    <a:pt x="901541" y="1141000"/>
                  </a:cubicBezTo>
                  <a:cubicBezTo>
                    <a:pt x="901827" y="1140619"/>
                    <a:pt x="902112" y="1140238"/>
                    <a:pt x="902398" y="1139762"/>
                  </a:cubicBezTo>
                  <a:cubicBezTo>
                    <a:pt x="903637" y="1140619"/>
                    <a:pt x="904780" y="1141476"/>
                    <a:pt x="906018" y="1142333"/>
                  </a:cubicBezTo>
                  <a:cubicBezTo>
                    <a:pt x="906303" y="1141952"/>
                    <a:pt x="906589" y="1141571"/>
                    <a:pt x="906875" y="1141095"/>
                  </a:cubicBezTo>
                  <a:cubicBezTo>
                    <a:pt x="911923" y="1144048"/>
                    <a:pt x="916971" y="1147096"/>
                    <a:pt x="922020" y="1150048"/>
                  </a:cubicBezTo>
                  <a:cubicBezTo>
                    <a:pt x="922877" y="1148810"/>
                    <a:pt x="923734" y="1147667"/>
                    <a:pt x="924592" y="1146429"/>
                  </a:cubicBezTo>
                  <a:cubicBezTo>
                    <a:pt x="924973" y="1146715"/>
                    <a:pt x="925353" y="1147000"/>
                    <a:pt x="925830" y="1147286"/>
                  </a:cubicBezTo>
                  <a:cubicBezTo>
                    <a:pt x="926116" y="1146905"/>
                    <a:pt x="926402" y="1146524"/>
                    <a:pt x="926687" y="1146048"/>
                  </a:cubicBezTo>
                  <a:cubicBezTo>
                    <a:pt x="929068" y="1147763"/>
                    <a:pt x="931450" y="1149477"/>
                    <a:pt x="933831" y="1151096"/>
                  </a:cubicBezTo>
                  <a:cubicBezTo>
                    <a:pt x="934783" y="1150620"/>
                    <a:pt x="935736" y="1150048"/>
                    <a:pt x="936688" y="1149572"/>
                  </a:cubicBezTo>
                  <a:cubicBezTo>
                    <a:pt x="937450" y="1150144"/>
                    <a:pt x="938308" y="1150715"/>
                    <a:pt x="939069" y="1151287"/>
                  </a:cubicBezTo>
                  <a:cubicBezTo>
                    <a:pt x="940022" y="1150811"/>
                    <a:pt x="940975" y="1150239"/>
                    <a:pt x="941927" y="1149763"/>
                  </a:cubicBezTo>
                  <a:cubicBezTo>
                    <a:pt x="944308" y="1151477"/>
                    <a:pt x="946689" y="1153192"/>
                    <a:pt x="949071" y="1154811"/>
                  </a:cubicBezTo>
                  <a:cubicBezTo>
                    <a:pt x="950023" y="1154335"/>
                    <a:pt x="950976" y="1153763"/>
                    <a:pt x="951929" y="1153287"/>
                  </a:cubicBezTo>
                  <a:cubicBezTo>
                    <a:pt x="952690" y="1153858"/>
                    <a:pt x="953548" y="1154430"/>
                    <a:pt x="954310" y="1155002"/>
                  </a:cubicBezTo>
                  <a:lnTo>
                    <a:pt x="958405" y="1154335"/>
                  </a:lnTo>
                  <a:cubicBezTo>
                    <a:pt x="959644" y="1153382"/>
                    <a:pt x="960882" y="1152525"/>
                    <a:pt x="962120" y="1151573"/>
                  </a:cubicBezTo>
                  <a:cubicBezTo>
                    <a:pt x="964882" y="1153573"/>
                    <a:pt x="967740" y="1155478"/>
                    <a:pt x="970502" y="1157478"/>
                  </a:cubicBezTo>
                  <a:cubicBezTo>
                    <a:pt x="970788" y="1157097"/>
                    <a:pt x="971073" y="1156716"/>
                    <a:pt x="971359" y="1156240"/>
                  </a:cubicBezTo>
                  <a:cubicBezTo>
                    <a:pt x="972598" y="1157097"/>
                    <a:pt x="973741" y="1157954"/>
                    <a:pt x="974979" y="1158812"/>
                  </a:cubicBezTo>
                  <a:cubicBezTo>
                    <a:pt x="975264" y="1158431"/>
                    <a:pt x="975550" y="1158049"/>
                    <a:pt x="975836" y="1157573"/>
                  </a:cubicBezTo>
                  <a:cubicBezTo>
                    <a:pt x="978503" y="1158907"/>
                    <a:pt x="981170" y="1160145"/>
                    <a:pt x="983837" y="1161479"/>
                  </a:cubicBezTo>
                  <a:cubicBezTo>
                    <a:pt x="984789" y="1161002"/>
                    <a:pt x="985742" y="1160431"/>
                    <a:pt x="986694" y="1159955"/>
                  </a:cubicBezTo>
                  <a:cubicBezTo>
                    <a:pt x="987457" y="1160526"/>
                    <a:pt x="988314" y="1161098"/>
                    <a:pt x="989076" y="1161669"/>
                  </a:cubicBezTo>
                  <a:cubicBezTo>
                    <a:pt x="989362" y="1161288"/>
                    <a:pt x="989647" y="1160907"/>
                    <a:pt x="989933" y="1160431"/>
                  </a:cubicBezTo>
                  <a:cubicBezTo>
                    <a:pt x="991267" y="1161955"/>
                    <a:pt x="992600" y="1163479"/>
                    <a:pt x="993838" y="1165003"/>
                  </a:cubicBezTo>
                  <a:cubicBezTo>
                    <a:pt x="994791" y="1164527"/>
                    <a:pt x="995743" y="1163955"/>
                    <a:pt x="996696" y="1163479"/>
                  </a:cubicBezTo>
                  <a:cubicBezTo>
                    <a:pt x="997458" y="1164050"/>
                    <a:pt x="998315" y="1164622"/>
                    <a:pt x="999077" y="1165193"/>
                  </a:cubicBezTo>
                  <a:lnTo>
                    <a:pt x="1010126" y="1162240"/>
                  </a:lnTo>
                  <a:cubicBezTo>
                    <a:pt x="1010888" y="1162812"/>
                    <a:pt x="1011745" y="1163383"/>
                    <a:pt x="1012507" y="1163955"/>
                  </a:cubicBezTo>
                  <a:lnTo>
                    <a:pt x="1016603" y="1163288"/>
                  </a:lnTo>
                  <a:cubicBezTo>
                    <a:pt x="1017175" y="1162526"/>
                    <a:pt x="1017746" y="1161669"/>
                    <a:pt x="1018318" y="1160907"/>
                  </a:cubicBezTo>
                  <a:cubicBezTo>
                    <a:pt x="1019842" y="1161383"/>
                    <a:pt x="1021270" y="1161764"/>
                    <a:pt x="1022795" y="1162240"/>
                  </a:cubicBezTo>
                  <a:cubicBezTo>
                    <a:pt x="1024414" y="1161574"/>
                    <a:pt x="1026033" y="1161002"/>
                    <a:pt x="1027747" y="1160336"/>
                  </a:cubicBezTo>
                  <a:cubicBezTo>
                    <a:pt x="1030510" y="1162336"/>
                    <a:pt x="1033367" y="1164241"/>
                    <a:pt x="1036129" y="1166241"/>
                  </a:cubicBezTo>
                  <a:cubicBezTo>
                    <a:pt x="1042511" y="1160716"/>
                    <a:pt x="1050798" y="1168908"/>
                    <a:pt x="1058608" y="1175004"/>
                  </a:cubicBezTo>
                  <a:cubicBezTo>
                    <a:pt x="1058037" y="1175766"/>
                    <a:pt x="1057465" y="1176623"/>
                    <a:pt x="1056894" y="1177385"/>
                  </a:cubicBezTo>
                  <a:cubicBezTo>
                    <a:pt x="1057942" y="1177481"/>
                    <a:pt x="1060989" y="1176719"/>
                    <a:pt x="1060989" y="1176719"/>
                  </a:cubicBezTo>
                  <a:cubicBezTo>
                    <a:pt x="1063752" y="1178719"/>
                    <a:pt x="1066609" y="1180624"/>
                    <a:pt x="1069371" y="1182624"/>
                  </a:cubicBezTo>
                  <a:cubicBezTo>
                    <a:pt x="1069086" y="1183005"/>
                    <a:pt x="1068800" y="1183386"/>
                    <a:pt x="1068514" y="1183862"/>
                  </a:cubicBezTo>
                  <a:cubicBezTo>
                    <a:pt x="1071277" y="1185863"/>
                    <a:pt x="1074134" y="1187768"/>
                    <a:pt x="1076897" y="1189768"/>
                  </a:cubicBezTo>
                  <a:cubicBezTo>
                    <a:pt x="1076611" y="1190149"/>
                    <a:pt x="1076325" y="1190530"/>
                    <a:pt x="1076039" y="1191006"/>
                  </a:cubicBezTo>
                  <a:cubicBezTo>
                    <a:pt x="1078420" y="1192721"/>
                    <a:pt x="1080802" y="1194435"/>
                    <a:pt x="1083183" y="1196054"/>
                  </a:cubicBezTo>
                  <a:cubicBezTo>
                    <a:pt x="1082897" y="1196435"/>
                    <a:pt x="1082611" y="1196816"/>
                    <a:pt x="1082326" y="1197293"/>
                  </a:cubicBezTo>
                  <a:cubicBezTo>
                    <a:pt x="1083945" y="1198436"/>
                    <a:pt x="1085469" y="1199579"/>
                    <a:pt x="1087088" y="1200722"/>
                  </a:cubicBezTo>
                  <a:cubicBezTo>
                    <a:pt x="1086802" y="1201103"/>
                    <a:pt x="1086517" y="1201483"/>
                    <a:pt x="1086231" y="1201960"/>
                  </a:cubicBezTo>
                  <a:cubicBezTo>
                    <a:pt x="1092041" y="1205579"/>
                    <a:pt x="1097852" y="1209199"/>
                    <a:pt x="1103662" y="1212818"/>
                  </a:cubicBezTo>
                  <a:lnTo>
                    <a:pt x="1108234" y="1214056"/>
                  </a:lnTo>
                  <a:cubicBezTo>
                    <a:pt x="1108234" y="1214056"/>
                    <a:pt x="1108234" y="1214056"/>
                    <a:pt x="1108234" y="1214056"/>
                  </a:cubicBezTo>
                  <a:cubicBezTo>
                    <a:pt x="1108234" y="1214056"/>
                    <a:pt x="1108424" y="1214152"/>
                    <a:pt x="1108424" y="1214247"/>
                  </a:cubicBezTo>
                  <a:lnTo>
                    <a:pt x="1111758" y="1215104"/>
                  </a:lnTo>
                  <a:cubicBezTo>
                    <a:pt x="1112329" y="1214819"/>
                    <a:pt x="1112901" y="1214533"/>
                    <a:pt x="1113472" y="1214152"/>
                  </a:cubicBezTo>
                  <a:cubicBezTo>
                    <a:pt x="1114806" y="1214533"/>
                    <a:pt x="1115949" y="1215390"/>
                    <a:pt x="1116902" y="1216438"/>
                  </a:cubicBezTo>
                  <a:lnTo>
                    <a:pt x="1208913" y="1241489"/>
                  </a:lnTo>
                  <a:lnTo>
                    <a:pt x="1228725" y="1235297"/>
                  </a:lnTo>
                  <a:lnTo>
                    <a:pt x="1228725" y="1235012"/>
                  </a:lnTo>
                  <a:cubicBezTo>
                    <a:pt x="1230344" y="1233964"/>
                    <a:pt x="1231678" y="1233773"/>
                    <a:pt x="1232916" y="1233964"/>
                  </a:cubicBezTo>
                  <a:lnTo>
                    <a:pt x="1246061" y="1229773"/>
                  </a:lnTo>
                  <a:cubicBezTo>
                    <a:pt x="1246061" y="1229773"/>
                    <a:pt x="1246061" y="1229487"/>
                    <a:pt x="1246061" y="1229297"/>
                  </a:cubicBezTo>
                  <a:cubicBezTo>
                    <a:pt x="1246727" y="1229297"/>
                    <a:pt x="1247489" y="1229201"/>
                    <a:pt x="1248156" y="1229106"/>
                  </a:cubicBezTo>
                  <a:lnTo>
                    <a:pt x="1249203" y="1228725"/>
                  </a:lnTo>
                  <a:lnTo>
                    <a:pt x="1251680" y="1225868"/>
                  </a:lnTo>
                  <a:cubicBezTo>
                    <a:pt x="1252633" y="1225868"/>
                    <a:pt x="1253585" y="1225677"/>
                    <a:pt x="1254633" y="1225677"/>
                  </a:cubicBezTo>
                  <a:cubicBezTo>
                    <a:pt x="1255490" y="1224153"/>
                    <a:pt x="1256347" y="1222629"/>
                    <a:pt x="1257205" y="1221105"/>
                  </a:cubicBezTo>
                  <a:lnTo>
                    <a:pt x="1260157" y="1220914"/>
                  </a:lnTo>
                  <a:cubicBezTo>
                    <a:pt x="1260538" y="1219867"/>
                    <a:pt x="1261014" y="1218914"/>
                    <a:pt x="1261396" y="1217866"/>
                  </a:cubicBezTo>
                  <a:cubicBezTo>
                    <a:pt x="1262348" y="1217866"/>
                    <a:pt x="1263301" y="1217676"/>
                    <a:pt x="1264348" y="1217676"/>
                  </a:cubicBezTo>
                  <a:cubicBezTo>
                    <a:pt x="1264348" y="1217200"/>
                    <a:pt x="1264348" y="1216723"/>
                    <a:pt x="1264253" y="1216247"/>
                  </a:cubicBezTo>
                  <a:cubicBezTo>
                    <a:pt x="1270063" y="1215771"/>
                    <a:pt x="1275969" y="1215390"/>
                    <a:pt x="1281779" y="1214914"/>
                  </a:cubicBezTo>
                  <a:cubicBezTo>
                    <a:pt x="1282160" y="1213866"/>
                    <a:pt x="1282636" y="1212914"/>
                    <a:pt x="1283017" y="1211866"/>
                  </a:cubicBezTo>
                  <a:cubicBezTo>
                    <a:pt x="1283970" y="1211866"/>
                    <a:pt x="1284922" y="1211675"/>
                    <a:pt x="1285970" y="1211675"/>
                  </a:cubicBezTo>
                  <a:cubicBezTo>
                    <a:pt x="1286351" y="1208437"/>
                    <a:pt x="1287208" y="1208818"/>
                    <a:pt x="1287208" y="1208627"/>
                  </a:cubicBezTo>
                  <a:cubicBezTo>
                    <a:pt x="1287018" y="1206151"/>
                    <a:pt x="1286827" y="1203770"/>
                    <a:pt x="1286637" y="1201293"/>
                  </a:cubicBezTo>
                  <a:cubicBezTo>
                    <a:pt x="1289780" y="1198150"/>
                    <a:pt x="1293019" y="1194911"/>
                    <a:pt x="1296162" y="1191768"/>
                  </a:cubicBezTo>
                  <a:cubicBezTo>
                    <a:pt x="1297591" y="1191673"/>
                    <a:pt x="1299114" y="1191578"/>
                    <a:pt x="1300543" y="1191482"/>
                  </a:cubicBezTo>
                  <a:cubicBezTo>
                    <a:pt x="1300543" y="1191006"/>
                    <a:pt x="1300543" y="1190530"/>
                    <a:pt x="1300448" y="1190054"/>
                  </a:cubicBezTo>
                  <a:cubicBezTo>
                    <a:pt x="1301401" y="1190054"/>
                    <a:pt x="1302353" y="1189863"/>
                    <a:pt x="1303401" y="1189863"/>
                  </a:cubicBezTo>
                  <a:cubicBezTo>
                    <a:pt x="1303401" y="1189387"/>
                    <a:pt x="1303401" y="1188911"/>
                    <a:pt x="1303305" y="1188434"/>
                  </a:cubicBezTo>
                  <a:cubicBezTo>
                    <a:pt x="1306163" y="1187196"/>
                    <a:pt x="1309021" y="1186053"/>
                    <a:pt x="1311878" y="1184815"/>
                  </a:cubicBezTo>
                  <a:cubicBezTo>
                    <a:pt x="1311878" y="1184339"/>
                    <a:pt x="1311878" y="1183862"/>
                    <a:pt x="1311783" y="1183386"/>
                  </a:cubicBezTo>
                  <a:cubicBezTo>
                    <a:pt x="1313212" y="1183291"/>
                    <a:pt x="1314736" y="1183196"/>
                    <a:pt x="1316164" y="1183100"/>
                  </a:cubicBezTo>
                  <a:cubicBezTo>
                    <a:pt x="1316164" y="1182624"/>
                    <a:pt x="1316164" y="1182148"/>
                    <a:pt x="1316069" y="1181672"/>
                  </a:cubicBezTo>
                  <a:cubicBezTo>
                    <a:pt x="1317021" y="1181672"/>
                    <a:pt x="1317974" y="1181481"/>
                    <a:pt x="1319022" y="1181481"/>
                  </a:cubicBezTo>
                  <a:lnTo>
                    <a:pt x="1319022" y="1180052"/>
                  </a:lnTo>
                  <a:cubicBezTo>
                    <a:pt x="1322261" y="1179290"/>
                    <a:pt x="1325689" y="1178528"/>
                    <a:pt x="1329023" y="1177862"/>
                  </a:cubicBezTo>
                  <a:cubicBezTo>
                    <a:pt x="1329023" y="1177385"/>
                    <a:pt x="1329023" y="1176909"/>
                    <a:pt x="1328928" y="1176433"/>
                  </a:cubicBezTo>
                  <a:cubicBezTo>
                    <a:pt x="1329881" y="1176433"/>
                    <a:pt x="1330833" y="1176242"/>
                    <a:pt x="1331880" y="1176242"/>
                  </a:cubicBezTo>
                  <a:cubicBezTo>
                    <a:pt x="1331880" y="1175766"/>
                    <a:pt x="1331880" y="1175290"/>
                    <a:pt x="1331786" y="1174814"/>
                  </a:cubicBezTo>
                  <a:cubicBezTo>
                    <a:pt x="1333690" y="1173385"/>
                    <a:pt x="1334262" y="1173575"/>
                    <a:pt x="1337500" y="1172908"/>
                  </a:cubicBezTo>
                  <a:cubicBezTo>
                    <a:pt x="1337881" y="1171385"/>
                    <a:pt x="1338263" y="1169956"/>
                    <a:pt x="1338643" y="1168432"/>
                  </a:cubicBezTo>
                  <a:cubicBezTo>
                    <a:pt x="1342930" y="1167098"/>
                    <a:pt x="1347216" y="1165860"/>
                    <a:pt x="1351597" y="1164527"/>
                  </a:cubicBezTo>
                  <a:cubicBezTo>
                    <a:pt x="1352455" y="1163003"/>
                    <a:pt x="1353312" y="1161479"/>
                    <a:pt x="1354169" y="1159955"/>
                  </a:cubicBezTo>
                  <a:cubicBezTo>
                    <a:pt x="1358836" y="1156430"/>
                    <a:pt x="1360932" y="1161193"/>
                    <a:pt x="1362456" y="1153478"/>
                  </a:cubicBezTo>
                  <a:cubicBezTo>
                    <a:pt x="1365313" y="1152811"/>
                    <a:pt x="1368266" y="1152049"/>
                    <a:pt x="1371123" y="1151382"/>
                  </a:cubicBezTo>
                  <a:lnTo>
                    <a:pt x="1371123" y="1149953"/>
                  </a:lnTo>
                  <a:cubicBezTo>
                    <a:pt x="1375410" y="1149668"/>
                    <a:pt x="1379791" y="1149287"/>
                    <a:pt x="1384173" y="1149001"/>
                  </a:cubicBezTo>
                  <a:cubicBezTo>
                    <a:pt x="1384554" y="1147953"/>
                    <a:pt x="1385030" y="1147000"/>
                    <a:pt x="1385411" y="1145953"/>
                  </a:cubicBezTo>
                  <a:cubicBezTo>
                    <a:pt x="1386840" y="1145857"/>
                    <a:pt x="1388364" y="1145762"/>
                    <a:pt x="1389793" y="1145667"/>
                  </a:cubicBezTo>
                  <a:cubicBezTo>
                    <a:pt x="1389793" y="1145191"/>
                    <a:pt x="1389793" y="1144714"/>
                    <a:pt x="1389697" y="1144238"/>
                  </a:cubicBezTo>
                  <a:cubicBezTo>
                    <a:pt x="1391126" y="1144143"/>
                    <a:pt x="1392650" y="1144048"/>
                    <a:pt x="1394079" y="1143953"/>
                  </a:cubicBezTo>
                  <a:cubicBezTo>
                    <a:pt x="1394079" y="1143476"/>
                    <a:pt x="1394079" y="1143000"/>
                    <a:pt x="1393984" y="1142524"/>
                  </a:cubicBezTo>
                  <a:cubicBezTo>
                    <a:pt x="1399794" y="1141571"/>
                    <a:pt x="1405604" y="1140714"/>
                    <a:pt x="1411414" y="1139762"/>
                  </a:cubicBezTo>
                  <a:cubicBezTo>
                    <a:pt x="1411319" y="1138333"/>
                    <a:pt x="1411224" y="1136809"/>
                    <a:pt x="1411128" y="1135380"/>
                  </a:cubicBezTo>
                  <a:cubicBezTo>
                    <a:pt x="1411605" y="1135380"/>
                    <a:pt x="1412081" y="1135380"/>
                    <a:pt x="1412557" y="1135285"/>
                  </a:cubicBezTo>
                  <a:cubicBezTo>
                    <a:pt x="1412557" y="1134808"/>
                    <a:pt x="1412557" y="1134332"/>
                    <a:pt x="1412462" y="1133856"/>
                  </a:cubicBezTo>
                  <a:cubicBezTo>
                    <a:pt x="1415415" y="1133665"/>
                    <a:pt x="1418272" y="1133380"/>
                    <a:pt x="1421225" y="1133189"/>
                  </a:cubicBezTo>
                  <a:cubicBezTo>
                    <a:pt x="1421606" y="1132141"/>
                    <a:pt x="1422082" y="1131189"/>
                    <a:pt x="1422463" y="1130141"/>
                  </a:cubicBezTo>
                  <a:cubicBezTo>
                    <a:pt x="1423416" y="1130141"/>
                    <a:pt x="1424368" y="1129951"/>
                    <a:pt x="1425416" y="1129951"/>
                  </a:cubicBezTo>
                  <a:cubicBezTo>
                    <a:pt x="1425797" y="1128903"/>
                    <a:pt x="1426273" y="1127950"/>
                    <a:pt x="1426654" y="1126903"/>
                  </a:cubicBezTo>
                  <a:cubicBezTo>
                    <a:pt x="1429607" y="1126712"/>
                    <a:pt x="1432464" y="1126427"/>
                    <a:pt x="1435417" y="1126236"/>
                  </a:cubicBezTo>
                  <a:cubicBezTo>
                    <a:pt x="1435798" y="1125188"/>
                    <a:pt x="1436275" y="1124236"/>
                    <a:pt x="1436655" y="1123188"/>
                  </a:cubicBezTo>
                  <a:cubicBezTo>
                    <a:pt x="1437608" y="1123188"/>
                    <a:pt x="1438561" y="1122998"/>
                    <a:pt x="1439608" y="1122998"/>
                  </a:cubicBezTo>
                  <a:lnTo>
                    <a:pt x="1442275" y="1119854"/>
                  </a:lnTo>
                  <a:cubicBezTo>
                    <a:pt x="1442656" y="1118330"/>
                    <a:pt x="1443038" y="1116902"/>
                    <a:pt x="1443418" y="1115378"/>
                  </a:cubicBezTo>
                  <a:cubicBezTo>
                    <a:pt x="1446847" y="1115092"/>
                    <a:pt x="1450277" y="1114901"/>
                    <a:pt x="1453610" y="1114615"/>
                  </a:cubicBezTo>
                  <a:cubicBezTo>
                    <a:pt x="1453610" y="1114139"/>
                    <a:pt x="1453610" y="1113663"/>
                    <a:pt x="1453515" y="1113187"/>
                  </a:cubicBezTo>
                  <a:cubicBezTo>
                    <a:pt x="1454944" y="1113091"/>
                    <a:pt x="1456468" y="1112996"/>
                    <a:pt x="1457897" y="1112901"/>
                  </a:cubicBezTo>
                  <a:cubicBezTo>
                    <a:pt x="1457897" y="1112425"/>
                    <a:pt x="1457897" y="1111948"/>
                    <a:pt x="1457801" y="1111472"/>
                  </a:cubicBezTo>
                  <a:cubicBezTo>
                    <a:pt x="1460659" y="1110806"/>
                    <a:pt x="1463611" y="1110044"/>
                    <a:pt x="1466469" y="1109377"/>
                  </a:cubicBezTo>
                  <a:cubicBezTo>
                    <a:pt x="1466850" y="1108329"/>
                    <a:pt x="1467326" y="1107377"/>
                    <a:pt x="1467707" y="1106329"/>
                  </a:cubicBezTo>
                  <a:cubicBezTo>
                    <a:pt x="1468660" y="1106329"/>
                    <a:pt x="1469612" y="1106138"/>
                    <a:pt x="1470660" y="1106138"/>
                  </a:cubicBezTo>
                  <a:cubicBezTo>
                    <a:pt x="1470660" y="1105662"/>
                    <a:pt x="1470660" y="1105186"/>
                    <a:pt x="1470564" y="1104710"/>
                  </a:cubicBezTo>
                  <a:cubicBezTo>
                    <a:pt x="1472565" y="1105090"/>
                    <a:pt x="1474565" y="1105376"/>
                    <a:pt x="1476470" y="1105757"/>
                  </a:cubicBezTo>
                  <a:cubicBezTo>
                    <a:pt x="1476851" y="1104710"/>
                    <a:pt x="1477327" y="1103757"/>
                    <a:pt x="1477708" y="1102709"/>
                  </a:cubicBezTo>
                  <a:cubicBezTo>
                    <a:pt x="1478661" y="1102709"/>
                    <a:pt x="1479613" y="1102519"/>
                    <a:pt x="1480661" y="1102519"/>
                  </a:cubicBezTo>
                  <a:cubicBezTo>
                    <a:pt x="1482852" y="1099375"/>
                    <a:pt x="1485138" y="1096328"/>
                    <a:pt x="1487328" y="1093184"/>
                  </a:cubicBezTo>
                  <a:cubicBezTo>
                    <a:pt x="1488281" y="1093184"/>
                    <a:pt x="1489234" y="1092994"/>
                    <a:pt x="1490281" y="1092994"/>
                  </a:cubicBezTo>
                  <a:lnTo>
                    <a:pt x="1492948" y="1089850"/>
                  </a:lnTo>
                  <a:cubicBezTo>
                    <a:pt x="1492948" y="1088898"/>
                    <a:pt x="1492758" y="1087946"/>
                    <a:pt x="1492758" y="1086898"/>
                  </a:cubicBezTo>
                  <a:cubicBezTo>
                    <a:pt x="1494187" y="1086326"/>
                    <a:pt x="1495615" y="1085660"/>
                    <a:pt x="1497044" y="1085088"/>
                  </a:cubicBezTo>
                  <a:cubicBezTo>
                    <a:pt x="1497902" y="1083564"/>
                    <a:pt x="1498759" y="1082040"/>
                    <a:pt x="1499616" y="1080516"/>
                  </a:cubicBezTo>
                  <a:cubicBezTo>
                    <a:pt x="1503045" y="1080230"/>
                    <a:pt x="1506474" y="1080040"/>
                    <a:pt x="1509808" y="1079754"/>
                  </a:cubicBezTo>
                  <a:cubicBezTo>
                    <a:pt x="1511236" y="1071467"/>
                    <a:pt x="1522857" y="1072515"/>
                    <a:pt x="1532763" y="1072134"/>
                  </a:cubicBezTo>
                  <a:cubicBezTo>
                    <a:pt x="1532763" y="1073087"/>
                    <a:pt x="1532954" y="1074039"/>
                    <a:pt x="1532954" y="1075087"/>
                  </a:cubicBezTo>
                  <a:cubicBezTo>
                    <a:pt x="1533811" y="1074515"/>
                    <a:pt x="1535620" y="1071944"/>
                    <a:pt x="1535620" y="1071944"/>
                  </a:cubicBezTo>
                  <a:cubicBezTo>
                    <a:pt x="1539049" y="1071658"/>
                    <a:pt x="1542479" y="1071467"/>
                    <a:pt x="1545812" y="1071181"/>
                  </a:cubicBezTo>
                  <a:cubicBezTo>
                    <a:pt x="1545812" y="1071658"/>
                    <a:pt x="1545812" y="1072134"/>
                    <a:pt x="1545907" y="1072610"/>
                  </a:cubicBezTo>
                  <a:cubicBezTo>
                    <a:pt x="1549336" y="1072324"/>
                    <a:pt x="1552765" y="1072134"/>
                    <a:pt x="1556099" y="1071848"/>
                  </a:cubicBezTo>
                  <a:cubicBezTo>
                    <a:pt x="1556099" y="1072324"/>
                    <a:pt x="1556099" y="1072801"/>
                    <a:pt x="1556195" y="1073277"/>
                  </a:cubicBezTo>
                  <a:cubicBezTo>
                    <a:pt x="1559147" y="1073087"/>
                    <a:pt x="1562005" y="1072801"/>
                    <a:pt x="1564957" y="1072610"/>
                  </a:cubicBezTo>
                  <a:lnTo>
                    <a:pt x="1564957" y="1074039"/>
                  </a:lnTo>
                  <a:cubicBezTo>
                    <a:pt x="1567053" y="1073848"/>
                    <a:pt x="1568958" y="1073753"/>
                    <a:pt x="1570863" y="1073563"/>
                  </a:cubicBezTo>
                  <a:cubicBezTo>
                    <a:pt x="1570863" y="1074039"/>
                    <a:pt x="1570863" y="1074515"/>
                    <a:pt x="1570958" y="1074991"/>
                  </a:cubicBezTo>
                  <a:cubicBezTo>
                    <a:pt x="1579150" y="1073848"/>
                    <a:pt x="1587436" y="1072801"/>
                    <a:pt x="1595628" y="1071658"/>
                  </a:cubicBezTo>
                  <a:cubicBezTo>
                    <a:pt x="1595628" y="1071181"/>
                    <a:pt x="1595628" y="1070705"/>
                    <a:pt x="1595533" y="1070229"/>
                  </a:cubicBezTo>
                  <a:cubicBezTo>
                    <a:pt x="1596485" y="1070229"/>
                    <a:pt x="1597437" y="1070039"/>
                    <a:pt x="1598486" y="1070039"/>
                  </a:cubicBezTo>
                  <a:cubicBezTo>
                    <a:pt x="1598866" y="1068991"/>
                    <a:pt x="1599343" y="1068038"/>
                    <a:pt x="1599723" y="1066990"/>
                  </a:cubicBezTo>
                  <a:cubicBezTo>
                    <a:pt x="1604677" y="1064609"/>
                    <a:pt x="1612106" y="1070705"/>
                    <a:pt x="1614773" y="1071753"/>
                  </a:cubicBezTo>
                  <a:cubicBezTo>
                    <a:pt x="1615726" y="1071753"/>
                    <a:pt x="1616678" y="1071563"/>
                    <a:pt x="1617726" y="1071563"/>
                  </a:cubicBezTo>
                  <a:cubicBezTo>
                    <a:pt x="1617726" y="1072039"/>
                    <a:pt x="1617726" y="1072515"/>
                    <a:pt x="1617821" y="1072991"/>
                  </a:cubicBezTo>
                  <a:cubicBezTo>
                    <a:pt x="1620964" y="1073658"/>
                    <a:pt x="1622107" y="1071181"/>
                    <a:pt x="1622107" y="1071181"/>
                  </a:cubicBezTo>
                  <a:cubicBezTo>
                    <a:pt x="1627441" y="1070800"/>
                    <a:pt x="1632775" y="1070420"/>
                    <a:pt x="1638205" y="1069943"/>
                  </a:cubicBezTo>
                  <a:cubicBezTo>
                    <a:pt x="1640110" y="1066514"/>
                    <a:pt x="1645920" y="1062514"/>
                    <a:pt x="1649253" y="1060323"/>
                  </a:cubicBezTo>
                  <a:cubicBezTo>
                    <a:pt x="1650206" y="1060323"/>
                    <a:pt x="1651159" y="1060132"/>
                    <a:pt x="1652206" y="1060132"/>
                  </a:cubicBezTo>
                  <a:cubicBezTo>
                    <a:pt x="1652206" y="1059656"/>
                    <a:pt x="1652206" y="1059180"/>
                    <a:pt x="1652111" y="1058704"/>
                  </a:cubicBezTo>
                  <a:cubicBezTo>
                    <a:pt x="1653921" y="1057085"/>
                    <a:pt x="1655826" y="1055465"/>
                    <a:pt x="1657636" y="1053846"/>
                  </a:cubicBezTo>
                  <a:cubicBezTo>
                    <a:pt x="1660970" y="1057180"/>
                    <a:pt x="1666208" y="1058799"/>
                    <a:pt x="1672685" y="1058608"/>
                  </a:cubicBezTo>
                  <a:cubicBezTo>
                    <a:pt x="1675162" y="1058418"/>
                    <a:pt x="1677543" y="1058228"/>
                    <a:pt x="1680020" y="1058037"/>
                  </a:cubicBezTo>
                  <a:lnTo>
                    <a:pt x="1680020" y="1059466"/>
                  </a:lnTo>
                  <a:cubicBezTo>
                    <a:pt x="1681067" y="1059466"/>
                    <a:pt x="1682115" y="1059275"/>
                    <a:pt x="1683067" y="1059275"/>
                  </a:cubicBezTo>
                  <a:cubicBezTo>
                    <a:pt x="1683067" y="1059752"/>
                    <a:pt x="1683067" y="1060228"/>
                    <a:pt x="1683162" y="1060704"/>
                  </a:cubicBezTo>
                  <a:cubicBezTo>
                    <a:pt x="1688973" y="1059752"/>
                    <a:pt x="1694783" y="1058894"/>
                    <a:pt x="1700593" y="1057942"/>
                  </a:cubicBezTo>
                  <a:lnTo>
                    <a:pt x="1700593" y="1059371"/>
                  </a:lnTo>
                  <a:cubicBezTo>
                    <a:pt x="1702117" y="1059275"/>
                    <a:pt x="1703641" y="1059180"/>
                    <a:pt x="1705070" y="1059085"/>
                  </a:cubicBezTo>
                  <a:cubicBezTo>
                    <a:pt x="1705070" y="1059561"/>
                    <a:pt x="1705070" y="1060037"/>
                    <a:pt x="1705165" y="1060514"/>
                  </a:cubicBezTo>
                  <a:lnTo>
                    <a:pt x="1708118" y="1060323"/>
                  </a:lnTo>
                  <a:cubicBezTo>
                    <a:pt x="1708118" y="1060799"/>
                    <a:pt x="1708118" y="1061275"/>
                    <a:pt x="1708213" y="1061752"/>
                  </a:cubicBezTo>
                  <a:cubicBezTo>
                    <a:pt x="1712119" y="1061466"/>
                    <a:pt x="1716024" y="1061180"/>
                    <a:pt x="1719929" y="1060895"/>
                  </a:cubicBezTo>
                  <a:cubicBezTo>
                    <a:pt x="1721548" y="1062704"/>
                    <a:pt x="1723168" y="1064609"/>
                    <a:pt x="1724787" y="1066419"/>
                  </a:cubicBezTo>
                  <a:cubicBezTo>
                    <a:pt x="1729644" y="1066514"/>
                    <a:pt x="1734598" y="1066705"/>
                    <a:pt x="1739456" y="1066800"/>
                  </a:cubicBezTo>
                  <a:cubicBezTo>
                    <a:pt x="1739456" y="1066324"/>
                    <a:pt x="1739456" y="1065848"/>
                    <a:pt x="1739360" y="1065371"/>
                  </a:cubicBezTo>
                  <a:cubicBezTo>
                    <a:pt x="1742789" y="1065086"/>
                    <a:pt x="1746218" y="1064895"/>
                    <a:pt x="1749552" y="1064609"/>
                  </a:cubicBezTo>
                  <a:cubicBezTo>
                    <a:pt x="1749933" y="1063562"/>
                    <a:pt x="1750409" y="1062609"/>
                    <a:pt x="1750790" y="1061561"/>
                  </a:cubicBezTo>
                  <a:cubicBezTo>
                    <a:pt x="1752219" y="1061466"/>
                    <a:pt x="1753743" y="1061371"/>
                    <a:pt x="1755171" y="1061275"/>
                  </a:cubicBezTo>
                  <a:cubicBezTo>
                    <a:pt x="1755171" y="1060799"/>
                    <a:pt x="1755171" y="1060323"/>
                    <a:pt x="1755077" y="1059847"/>
                  </a:cubicBezTo>
                  <a:cubicBezTo>
                    <a:pt x="1756029" y="1059847"/>
                    <a:pt x="1756981" y="1059656"/>
                    <a:pt x="1758029" y="1059656"/>
                  </a:cubicBezTo>
                  <a:lnTo>
                    <a:pt x="1758029" y="1058228"/>
                  </a:lnTo>
                  <a:cubicBezTo>
                    <a:pt x="1758886" y="1058228"/>
                    <a:pt x="1759839" y="1058037"/>
                    <a:pt x="1760887" y="1058037"/>
                  </a:cubicBezTo>
                  <a:cubicBezTo>
                    <a:pt x="1761268" y="1056989"/>
                    <a:pt x="1761744" y="1056037"/>
                    <a:pt x="1762125" y="1054989"/>
                  </a:cubicBezTo>
                  <a:cubicBezTo>
                    <a:pt x="1763744" y="1054989"/>
                    <a:pt x="1767268" y="1057275"/>
                    <a:pt x="1770983" y="1055751"/>
                  </a:cubicBezTo>
                  <a:cubicBezTo>
                    <a:pt x="1770983" y="1055275"/>
                    <a:pt x="1770983" y="1054798"/>
                    <a:pt x="1770888" y="1054322"/>
                  </a:cubicBezTo>
                  <a:cubicBezTo>
                    <a:pt x="1774221" y="1053560"/>
                    <a:pt x="1777651" y="1052798"/>
                    <a:pt x="1780984" y="1052131"/>
                  </a:cubicBezTo>
                  <a:cubicBezTo>
                    <a:pt x="1783746" y="1054798"/>
                    <a:pt x="1784223" y="1053084"/>
                    <a:pt x="1787081" y="1054608"/>
                  </a:cubicBezTo>
                  <a:cubicBezTo>
                    <a:pt x="1787652" y="1055561"/>
                    <a:pt x="1788223" y="1056513"/>
                    <a:pt x="1788795" y="1057465"/>
                  </a:cubicBezTo>
                  <a:cubicBezTo>
                    <a:pt x="1789747" y="1057465"/>
                    <a:pt x="1790700" y="1057275"/>
                    <a:pt x="1791748" y="1057275"/>
                  </a:cubicBezTo>
                  <a:lnTo>
                    <a:pt x="1791748" y="1058704"/>
                  </a:lnTo>
                  <a:cubicBezTo>
                    <a:pt x="1791748" y="1058704"/>
                    <a:pt x="1792033" y="1058704"/>
                    <a:pt x="1792128" y="1058704"/>
                  </a:cubicBezTo>
                  <a:lnTo>
                    <a:pt x="1792128" y="1058704"/>
                  </a:lnTo>
                  <a:cubicBezTo>
                    <a:pt x="1792033" y="1057085"/>
                    <a:pt x="1792128" y="1055370"/>
                    <a:pt x="1792510" y="1053656"/>
                  </a:cubicBezTo>
                  <a:cubicBezTo>
                    <a:pt x="1793177" y="1052989"/>
                    <a:pt x="1793843" y="1052227"/>
                    <a:pt x="1794605" y="1051560"/>
                  </a:cubicBezTo>
                  <a:cubicBezTo>
                    <a:pt x="1794224" y="1050512"/>
                    <a:pt x="1793938" y="1049464"/>
                    <a:pt x="1793557" y="1048512"/>
                  </a:cubicBezTo>
                  <a:cubicBezTo>
                    <a:pt x="1794224" y="1047845"/>
                    <a:pt x="1794891" y="1047083"/>
                    <a:pt x="1795653" y="1046416"/>
                  </a:cubicBezTo>
                  <a:cubicBezTo>
                    <a:pt x="1795272" y="1046036"/>
                    <a:pt x="1794986" y="1045750"/>
                    <a:pt x="1794605" y="1045369"/>
                  </a:cubicBezTo>
                  <a:cubicBezTo>
                    <a:pt x="1795653" y="1044321"/>
                    <a:pt x="1796701" y="1043273"/>
                    <a:pt x="1797653" y="1042225"/>
                  </a:cubicBezTo>
                  <a:cubicBezTo>
                    <a:pt x="1797272" y="1041845"/>
                    <a:pt x="1796986" y="1041559"/>
                    <a:pt x="1796606" y="1041178"/>
                  </a:cubicBezTo>
                  <a:cubicBezTo>
                    <a:pt x="1797272" y="1040511"/>
                    <a:pt x="1797939" y="1039749"/>
                    <a:pt x="1798701" y="1039082"/>
                  </a:cubicBezTo>
                  <a:cubicBezTo>
                    <a:pt x="1798320" y="1038701"/>
                    <a:pt x="1798034" y="1038415"/>
                    <a:pt x="1797653" y="1038035"/>
                  </a:cubicBezTo>
                  <a:cubicBezTo>
                    <a:pt x="1799368" y="1036320"/>
                    <a:pt x="1801082" y="1034510"/>
                    <a:pt x="1802796" y="1032796"/>
                  </a:cubicBezTo>
                  <a:cubicBezTo>
                    <a:pt x="1802416" y="1032415"/>
                    <a:pt x="1802130" y="1032129"/>
                    <a:pt x="1801749" y="1031748"/>
                  </a:cubicBezTo>
                  <a:cubicBezTo>
                    <a:pt x="1802416" y="1031081"/>
                    <a:pt x="1803082" y="1030319"/>
                    <a:pt x="1803845" y="1029653"/>
                  </a:cubicBezTo>
                  <a:cubicBezTo>
                    <a:pt x="1803463" y="1028605"/>
                    <a:pt x="1803178" y="1027557"/>
                    <a:pt x="1802796" y="1026605"/>
                  </a:cubicBezTo>
                  <a:cubicBezTo>
                    <a:pt x="1803845" y="1025557"/>
                    <a:pt x="1804892" y="1024509"/>
                    <a:pt x="1805844" y="1023461"/>
                  </a:cubicBezTo>
                  <a:cubicBezTo>
                    <a:pt x="1805464" y="1023080"/>
                    <a:pt x="1805178" y="1022795"/>
                    <a:pt x="1804797" y="1022413"/>
                  </a:cubicBezTo>
                  <a:cubicBezTo>
                    <a:pt x="1805083" y="1019270"/>
                    <a:pt x="1805464" y="1016222"/>
                    <a:pt x="1805749" y="1013079"/>
                  </a:cubicBezTo>
                  <a:cubicBezTo>
                    <a:pt x="1805368" y="1012698"/>
                    <a:pt x="1805083" y="1012412"/>
                    <a:pt x="1804702" y="1012031"/>
                  </a:cubicBezTo>
                  <a:cubicBezTo>
                    <a:pt x="1805368" y="1011364"/>
                    <a:pt x="1806035" y="1010603"/>
                    <a:pt x="1806702" y="1009936"/>
                  </a:cubicBezTo>
                  <a:cubicBezTo>
                    <a:pt x="1806321" y="1008888"/>
                    <a:pt x="1806035" y="1007840"/>
                    <a:pt x="1805654" y="1006888"/>
                  </a:cubicBezTo>
                  <a:cubicBezTo>
                    <a:pt x="1806035" y="1006507"/>
                    <a:pt x="1806321" y="1006221"/>
                    <a:pt x="1806702" y="1005840"/>
                  </a:cubicBezTo>
                  <a:cubicBezTo>
                    <a:pt x="1805654" y="1004792"/>
                    <a:pt x="1804606" y="1003840"/>
                    <a:pt x="1803559" y="1002792"/>
                  </a:cubicBezTo>
                  <a:cubicBezTo>
                    <a:pt x="1803939" y="1002411"/>
                    <a:pt x="1804225" y="1002125"/>
                    <a:pt x="1804606" y="1001744"/>
                  </a:cubicBezTo>
                  <a:cubicBezTo>
                    <a:pt x="1804225" y="997934"/>
                    <a:pt x="1803845" y="994124"/>
                    <a:pt x="1803463" y="990410"/>
                  </a:cubicBezTo>
                  <a:cubicBezTo>
                    <a:pt x="1804797" y="988981"/>
                    <a:pt x="1806226" y="987647"/>
                    <a:pt x="1807559" y="986219"/>
                  </a:cubicBezTo>
                  <a:cubicBezTo>
                    <a:pt x="1807940" y="986599"/>
                    <a:pt x="1808226" y="986885"/>
                    <a:pt x="1808607" y="987266"/>
                  </a:cubicBezTo>
                  <a:cubicBezTo>
                    <a:pt x="1809940" y="984504"/>
                    <a:pt x="1811274" y="981742"/>
                    <a:pt x="1812703" y="978980"/>
                  </a:cubicBezTo>
                  <a:cubicBezTo>
                    <a:pt x="1812321" y="977932"/>
                    <a:pt x="1812036" y="976884"/>
                    <a:pt x="1811655" y="975931"/>
                  </a:cubicBezTo>
                  <a:cubicBezTo>
                    <a:pt x="1812321" y="974503"/>
                    <a:pt x="1812988" y="973169"/>
                    <a:pt x="1813655" y="971740"/>
                  </a:cubicBezTo>
                  <a:cubicBezTo>
                    <a:pt x="1813084" y="969550"/>
                    <a:pt x="1808797" y="968216"/>
                    <a:pt x="1809464" y="965549"/>
                  </a:cubicBezTo>
                  <a:cubicBezTo>
                    <a:pt x="1810226" y="962692"/>
                    <a:pt x="1816132" y="962025"/>
                    <a:pt x="1817655" y="957167"/>
                  </a:cubicBezTo>
                  <a:cubicBezTo>
                    <a:pt x="1817275" y="954786"/>
                    <a:pt x="1816894" y="952310"/>
                    <a:pt x="1816512" y="949928"/>
                  </a:cubicBezTo>
                  <a:cubicBezTo>
                    <a:pt x="1817561" y="948880"/>
                    <a:pt x="1818608" y="947833"/>
                    <a:pt x="1819561" y="946785"/>
                  </a:cubicBezTo>
                  <a:cubicBezTo>
                    <a:pt x="1819180" y="946404"/>
                    <a:pt x="1818894" y="946118"/>
                    <a:pt x="1818513" y="945737"/>
                  </a:cubicBezTo>
                  <a:cubicBezTo>
                    <a:pt x="1819561" y="944689"/>
                    <a:pt x="1820608" y="943642"/>
                    <a:pt x="1821561" y="942594"/>
                  </a:cubicBezTo>
                  <a:cubicBezTo>
                    <a:pt x="1821180" y="941546"/>
                    <a:pt x="1820894" y="940498"/>
                    <a:pt x="1820513" y="939546"/>
                  </a:cubicBezTo>
                  <a:cubicBezTo>
                    <a:pt x="1821180" y="938879"/>
                    <a:pt x="1821846" y="938117"/>
                    <a:pt x="1822609" y="937450"/>
                  </a:cubicBezTo>
                  <a:cubicBezTo>
                    <a:pt x="1822228" y="933640"/>
                    <a:pt x="1821846" y="929830"/>
                    <a:pt x="1821466" y="926116"/>
                  </a:cubicBezTo>
                  <a:cubicBezTo>
                    <a:pt x="1822132" y="925449"/>
                    <a:pt x="1822799" y="924687"/>
                    <a:pt x="1823561" y="924020"/>
                  </a:cubicBezTo>
                  <a:cubicBezTo>
                    <a:pt x="1823180" y="922972"/>
                    <a:pt x="1822895" y="921925"/>
                    <a:pt x="1822513" y="920972"/>
                  </a:cubicBezTo>
                  <a:cubicBezTo>
                    <a:pt x="1823942" y="915353"/>
                    <a:pt x="1829372" y="917734"/>
                    <a:pt x="1831753" y="911543"/>
                  </a:cubicBezTo>
                  <a:cubicBezTo>
                    <a:pt x="1831371" y="910495"/>
                    <a:pt x="1831086" y="909447"/>
                    <a:pt x="1830705" y="908495"/>
                  </a:cubicBezTo>
                  <a:cubicBezTo>
                    <a:pt x="1831371" y="907828"/>
                    <a:pt x="1832038" y="907066"/>
                    <a:pt x="1832800" y="906399"/>
                  </a:cubicBezTo>
                  <a:cubicBezTo>
                    <a:pt x="1832420" y="906018"/>
                    <a:pt x="1832134" y="905732"/>
                    <a:pt x="1831753" y="905351"/>
                  </a:cubicBezTo>
                  <a:cubicBezTo>
                    <a:pt x="1832420" y="904685"/>
                    <a:pt x="1833086" y="903922"/>
                    <a:pt x="1833753" y="903256"/>
                  </a:cubicBezTo>
                  <a:lnTo>
                    <a:pt x="1833753" y="899160"/>
                  </a:lnTo>
                  <a:cubicBezTo>
                    <a:pt x="1834419" y="898493"/>
                    <a:pt x="1835086" y="897731"/>
                    <a:pt x="1835753" y="897064"/>
                  </a:cubicBezTo>
                  <a:cubicBezTo>
                    <a:pt x="1835372" y="895350"/>
                    <a:pt x="1834991" y="893636"/>
                    <a:pt x="1834706" y="891921"/>
                  </a:cubicBezTo>
                  <a:cubicBezTo>
                    <a:pt x="1835372" y="891254"/>
                    <a:pt x="1836039" y="890492"/>
                    <a:pt x="1836801" y="889825"/>
                  </a:cubicBezTo>
                  <a:cubicBezTo>
                    <a:pt x="1836420" y="888778"/>
                    <a:pt x="1836039" y="887730"/>
                    <a:pt x="1835753" y="886778"/>
                  </a:cubicBezTo>
                  <a:cubicBezTo>
                    <a:pt x="1836420" y="886111"/>
                    <a:pt x="1837087" y="885349"/>
                    <a:pt x="1837848" y="884682"/>
                  </a:cubicBezTo>
                  <a:cubicBezTo>
                    <a:pt x="1837468" y="884301"/>
                    <a:pt x="1837182" y="884015"/>
                    <a:pt x="1836801" y="883634"/>
                  </a:cubicBezTo>
                  <a:cubicBezTo>
                    <a:pt x="1840896" y="879443"/>
                    <a:pt x="1844992" y="875252"/>
                    <a:pt x="1849088" y="871061"/>
                  </a:cubicBezTo>
                  <a:cubicBezTo>
                    <a:pt x="1848707" y="870013"/>
                    <a:pt x="1805368" y="566452"/>
                    <a:pt x="1804988" y="565499"/>
                  </a:cubicBezTo>
                  <a:cubicBezTo>
                    <a:pt x="1805654" y="564833"/>
                    <a:pt x="1806321" y="564071"/>
                    <a:pt x="1806987" y="563404"/>
                  </a:cubicBezTo>
                  <a:cubicBezTo>
                    <a:pt x="1805083" y="560737"/>
                    <a:pt x="1805940" y="560451"/>
                    <a:pt x="1805940" y="560356"/>
                  </a:cubicBezTo>
                  <a:cubicBezTo>
                    <a:pt x="1804225" y="558641"/>
                    <a:pt x="1802416" y="556927"/>
                    <a:pt x="1800701" y="555212"/>
                  </a:cubicBezTo>
                  <a:cubicBezTo>
                    <a:pt x="1800987" y="550735"/>
                    <a:pt x="1801273" y="546259"/>
                    <a:pt x="1801558" y="541782"/>
                  </a:cubicBezTo>
                  <a:cubicBezTo>
                    <a:pt x="1802606" y="540734"/>
                    <a:pt x="1803654" y="539687"/>
                    <a:pt x="1804606" y="538639"/>
                  </a:cubicBezTo>
                  <a:cubicBezTo>
                    <a:pt x="1804225" y="538258"/>
                    <a:pt x="1803939" y="537972"/>
                    <a:pt x="1803559" y="537591"/>
                  </a:cubicBezTo>
                  <a:cubicBezTo>
                    <a:pt x="1804225" y="536924"/>
                    <a:pt x="1804892" y="536162"/>
                    <a:pt x="1805559" y="535496"/>
                  </a:cubicBezTo>
                  <a:cubicBezTo>
                    <a:pt x="1805178" y="535114"/>
                    <a:pt x="1804892" y="534829"/>
                    <a:pt x="1804511" y="534448"/>
                  </a:cubicBezTo>
                  <a:cubicBezTo>
                    <a:pt x="1805844" y="531685"/>
                    <a:pt x="1807178" y="528923"/>
                    <a:pt x="1808607" y="526161"/>
                  </a:cubicBezTo>
                  <a:cubicBezTo>
                    <a:pt x="1808226" y="525780"/>
                    <a:pt x="1807940" y="525494"/>
                    <a:pt x="1807559" y="525113"/>
                  </a:cubicBezTo>
                  <a:cubicBezTo>
                    <a:pt x="1808607" y="524066"/>
                    <a:pt x="1809559" y="523018"/>
                    <a:pt x="1810607" y="521970"/>
                  </a:cubicBezTo>
                  <a:cubicBezTo>
                    <a:pt x="1810226" y="521589"/>
                    <a:pt x="1809940" y="521303"/>
                    <a:pt x="1809559" y="520922"/>
                  </a:cubicBezTo>
                  <a:cubicBezTo>
                    <a:pt x="1810226" y="520255"/>
                    <a:pt x="1810893" y="519493"/>
                    <a:pt x="1811655" y="518827"/>
                  </a:cubicBezTo>
                  <a:cubicBezTo>
                    <a:pt x="1811274" y="518446"/>
                    <a:pt x="1810988" y="518160"/>
                    <a:pt x="1810607" y="517779"/>
                  </a:cubicBezTo>
                  <a:cubicBezTo>
                    <a:pt x="1812607" y="515017"/>
                    <a:pt x="1814703" y="512255"/>
                    <a:pt x="1816703" y="509397"/>
                  </a:cubicBezTo>
                  <a:cubicBezTo>
                    <a:pt x="1816322" y="509016"/>
                    <a:pt x="1816036" y="508730"/>
                    <a:pt x="1815656" y="508349"/>
                  </a:cubicBezTo>
                  <a:cubicBezTo>
                    <a:pt x="1816322" y="507683"/>
                    <a:pt x="1816989" y="506921"/>
                    <a:pt x="1817751" y="506254"/>
                  </a:cubicBezTo>
                  <a:lnTo>
                    <a:pt x="1816703" y="505206"/>
                  </a:lnTo>
                  <a:cubicBezTo>
                    <a:pt x="1817179" y="502825"/>
                    <a:pt x="1817751" y="502634"/>
                    <a:pt x="1819751" y="499967"/>
                  </a:cubicBezTo>
                  <a:cubicBezTo>
                    <a:pt x="1819084" y="498634"/>
                    <a:pt x="1818322" y="497205"/>
                    <a:pt x="1817655" y="495871"/>
                  </a:cubicBezTo>
                  <a:cubicBezTo>
                    <a:pt x="1820037" y="492062"/>
                    <a:pt x="1822418" y="488251"/>
                    <a:pt x="1824799" y="484442"/>
                  </a:cubicBezTo>
                  <a:cubicBezTo>
                    <a:pt x="1824418" y="482727"/>
                    <a:pt x="1824038" y="481013"/>
                    <a:pt x="1823752" y="479298"/>
                  </a:cubicBezTo>
                  <a:cubicBezTo>
                    <a:pt x="1824894" y="473583"/>
                    <a:pt x="1829657" y="475774"/>
                    <a:pt x="1825752" y="468916"/>
                  </a:cubicBezTo>
                  <a:cubicBezTo>
                    <a:pt x="1827466" y="466439"/>
                    <a:pt x="1829181" y="464058"/>
                    <a:pt x="1830895" y="461581"/>
                  </a:cubicBezTo>
                  <a:cubicBezTo>
                    <a:pt x="1830514" y="461200"/>
                    <a:pt x="1830228" y="460915"/>
                    <a:pt x="1829848" y="460534"/>
                  </a:cubicBezTo>
                  <a:cubicBezTo>
                    <a:pt x="1832896" y="457391"/>
                    <a:pt x="1835944" y="454247"/>
                    <a:pt x="1839087" y="451104"/>
                  </a:cubicBezTo>
                  <a:cubicBezTo>
                    <a:pt x="1838706" y="450056"/>
                    <a:pt x="1838420" y="449009"/>
                    <a:pt x="1838039" y="448056"/>
                  </a:cubicBezTo>
                  <a:cubicBezTo>
                    <a:pt x="1839087" y="447008"/>
                    <a:pt x="1840135" y="445960"/>
                    <a:pt x="1841087" y="444913"/>
                  </a:cubicBezTo>
                  <a:cubicBezTo>
                    <a:pt x="1840706" y="444532"/>
                    <a:pt x="1840420" y="444246"/>
                    <a:pt x="1840039" y="443865"/>
                  </a:cubicBezTo>
                  <a:cubicBezTo>
                    <a:pt x="1841087" y="442817"/>
                    <a:pt x="1842135" y="441770"/>
                    <a:pt x="1843088" y="440722"/>
                  </a:cubicBezTo>
                  <a:lnTo>
                    <a:pt x="1842039" y="439674"/>
                  </a:lnTo>
                  <a:cubicBezTo>
                    <a:pt x="1844516" y="436721"/>
                    <a:pt x="1846993" y="433768"/>
                    <a:pt x="1849469" y="430721"/>
                  </a:cubicBezTo>
                  <a:lnTo>
                    <a:pt x="1850707" y="423481"/>
                  </a:lnTo>
                  <a:cubicBezTo>
                    <a:pt x="1850707" y="423481"/>
                    <a:pt x="1850421" y="423196"/>
                    <a:pt x="1850231" y="423005"/>
                  </a:cubicBezTo>
                  <a:cubicBezTo>
                    <a:pt x="1850421" y="422815"/>
                    <a:pt x="1850707" y="422529"/>
                    <a:pt x="1850898" y="422338"/>
                  </a:cubicBezTo>
                  <a:lnTo>
                    <a:pt x="1850898" y="421767"/>
                  </a:lnTo>
                  <a:cubicBezTo>
                    <a:pt x="1850898" y="421767"/>
                    <a:pt x="1850421" y="421196"/>
                    <a:pt x="1850136" y="421005"/>
                  </a:cubicBezTo>
                  <a:cubicBezTo>
                    <a:pt x="1850517" y="420624"/>
                    <a:pt x="1850898" y="420243"/>
                    <a:pt x="1851279" y="419862"/>
                  </a:cubicBezTo>
                  <a:lnTo>
                    <a:pt x="1879378" y="250984"/>
                  </a:lnTo>
                  <a:lnTo>
                    <a:pt x="1324832" y="0"/>
                  </a:lnTo>
                  <a:lnTo>
                    <a:pt x="1114806" y="40672"/>
                  </a:lnTo>
                  <a:cubicBezTo>
                    <a:pt x="1114711" y="41624"/>
                    <a:pt x="1114520" y="42577"/>
                    <a:pt x="1114425" y="43529"/>
                  </a:cubicBezTo>
                  <a:cubicBezTo>
                    <a:pt x="1113948" y="43529"/>
                    <a:pt x="1113472" y="43434"/>
                    <a:pt x="1112996" y="43339"/>
                  </a:cubicBezTo>
                  <a:cubicBezTo>
                    <a:pt x="1110139" y="45910"/>
                    <a:pt x="1107281" y="48387"/>
                    <a:pt x="1104423" y="50959"/>
                  </a:cubicBezTo>
                  <a:cubicBezTo>
                    <a:pt x="1102519" y="50673"/>
                    <a:pt x="1100518" y="50387"/>
                    <a:pt x="1098613" y="50101"/>
                  </a:cubicBezTo>
                  <a:cubicBezTo>
                    <a:pt x="1098613" y="49625"/>
                    <a:pt x="1098709" y="49149"/>
                    <a:pt x="1098804" y="48673"/>
                  </a:cubicBezTo>
                  <a:cubicBezTo>
                    <a:pt x="1095756" y="49244"/>
                    <a:pt x="1092708" y="49721"/>
                    <a:pt x="1089660" y="50292"/>
                  </a:cubicBezTo>
                  <a:cubicBezTo>
                    <a:pt x="1088993" y="51149"/>
                    <a:pt x="1088421" y="52102"/>
                    <a:pt x="1087755" y="52959"/>
                  </a:cubicBezTo>
                  <a:cubicBezTo>
                    <a:pt x="1086231" y="53245"/>
                    <a:pt x="1084707" y="53530"/>
                    <a:pt x="1083183" y="53721"/>
                  </a:cubicBezTo>
                  <a:cubicBezTo>
                    <a:pt x="1081659" y="55435"/>
                    <a:pt x="1083183" y="59722"/>
                    <a:pt x="1080706" y="60770"/>
                  </a:cubicBezTo>
                  <a:cubicBezTo>
                    <a:pt x="1078039" y="61817"/>
                    <a:pt x="1073848" y="57436"/>
                    <a:pt x="1069086" y="59055"/>
                  </a:cubicBezTo>
                  <a:lnTo>
                    <a:pt x="1063847" y="64198"/>
                  </a:lnTo>
                  <a:cubicBezTo>
                    <a:pt x="1062418" y="64008"/>
                    <a:pt x="1060989" y="63817"/>
                    <a:pt x="1059466" y="63532"/>
                  </a:cubicBezTo>
                  <a:cubicBezTo>
                    <a:pt x="1059466" y="64008"/>
                    <a:pt x="1059370" y="64484"/>
                    <a:pt x="1059275" y="64960"/>
                  </a:cubicBezTo>
                  <a:cubicBezTo>
                    <a:pt x="1057847" y="64770"/>
                    <a:pt x="1056418" y="64579"/>
                    <a:pt x="1054894" y="64294"/>
                  </a:cubicBezTo>
                  <a:cubicBezTo>
                    <a:pt x="1054227" y="65151"/>
                    <a:pt x="1053656" y="66104"/>
                    <a:pt x="1052989" y="66961"/>
                  </a:cubicBezTo>
                  <a:cubicBezTo>
                    <a:pt x="1052036" y="66866"/>
                    <a:pt x="1051084" y="66675"/>
                    <a:pt x="1050131" y="66580"/>
                  </a:cubicBezTo>
                  <a:cubicBezTo>
                    <a:pt x="1047273" y="69151"/>
                    <a:pt x="1044416" y="71628"/>
                    <a:pt x="1041559" y="74200"/>
                  </a:cubicBezTo>
                  <a:cubicBezTo>
                    <a:pt x="1040606" y="74104"/>
                    <a:pt x="1039653" y="73914"/>
                    <a:pt x="1038701" y="73819"/>
                  </a:cubicBezTo>
                  <a:cubicBezTo>
                    <a:pt x="1038034" y="74676"/>
                    <a:pt x="1037463" y="75629"/>
                    <a:pt x="1036796" y="76486"/>
                  </a:cubicBezTo>
                  <a:cubicBezTo>
                    <a:pt x="1031367" y="78676"/>
                    <a:pt x="1030224" y="72771"/>
                    <a:pt x="1023747" y="74581"/>
                  </a:cubicBezTo>
                  <a:cubicBezTo>
                    <a:pt x="1023080" y="75438"/>
                    <a:pt x="1022509" y="76391"/>
                    <a:pt x="1021842" y="77248"/>
                  </a:cubicBezTo>
                  <a:cubicBezTo>
                    <a:pt x="1020889" y="77057"/>
                    <a:pt x="1019937" y="76962"/>
                    <a:pt x="1018984" y="76867"/>
                  </a:cubicBezTo>
                  <a:cubicBezTo>
                    <a:pt x="1018984" y="77343"/>
                    <a:pt x="1018889" y="77819"/>
                    <a:pt x="1018794" y="78296"/>
                  </a:cubicBezTo>
                  <a:cubicBezTo>
                    <a:pt x="1017841" y="78200"/>
                    <a:pt x="1016889" y="78010"/>
                    <a:pt x="1015936" y="77914"/>
                  </a:cubicBezTo>
                  <a:lnTo>
                    <a:pt x="1012603" y="80391"/>
                  </a:lnTo>
                  <a:cubicBezTo>
                    <a:pt x="1011650" y="80296"/>
                    <a:pt x="1010698" y="80105"/>
                    <a:pt x="1009745" y="80010"/>
                  </a:cubicBezTo>
                  <a:cubicBezTo>
                    <a:pt x="1008602" y="81343"/>
                    <a:pt x="1007364" y="82582"/>
                    <a:pt x="1006221" y="83915"/>
                  </a:cubicBezTo>
                  <a:cubicBezTo>
                    <a:pt x="1005268" y="83820"/>
                    <a:pt x="1004316" y="83629"/>
                    <a:pt x="1003363" y="83534"/>
                  </a:cubicBezTo>
                  <a:cubicBezTo>
                    <a:pt x="1002696" y="84392"/>
                    <a:pt x="1002125" y="85344"/>
                    <a:pt x="1001458" y="86201"/>
                  </a:cubicBezTo>
                  <a:cubicBezTo>
                    <a:pt x="1000506" y="86011"/>
                    <a:pt x="999554" y="85916"/>
                    <a:pt x="998601" y="85820"/>
                  </a:cubicBezTo>
                  <a:cubicBezTo>
                    <a:pt x="998601" y="86296"/>
                    <a:pt x="998505" y="86773"/>
                    <a:pt x="998411" y="87249"/>
                  </a:cubicBezTo>
                  <a:cubicBezTo>
                    <a:pt x="992600" y="86392"/>
                    <a:pt x="986790" y="85534"/>
                    <a:pt x="981075" y="84677"/>
                  </a:cubicBezTo>
                  <a:cubicBezTo>
                    <a:pt x="980408" y="85534"/>
                    <a:pt x="979837" y="86487"/>
                    <a:pt x="979170" y="87344"/>
                  </a:cubicBezTo>
                  <a:cubicBezTo>
                    <a:pt x="978217" y="87154"/>
                    <a:pt x="977265" y="87058"/>
                    <a:pt x="976313" y="86963"/>
                  </a:cubicBezTo>
                  <a:cubicBezTo>
                    <a:pt x="975264" y="90011"/>
                    <a:pt x="974503" y="89535"/>
                    <a:pt x="974407" y="89630"/>
                  </a:cubicBezTo>
                  <a:cubicBezTo>
                    <a:pt x="974027" y="92012"/>
                    <a:pt x="973645" y="94488"/>
                    <a:pt x="973360" y="96869"/>
                  </a:cubicBezTo>
                  <a:cubicBezTo>
                    <a:pt x="969550" y="99250"/>
                    <a:pt x="965739" y="101632"/>
                    <a:pt x="961930" y="104108"/>
                  </a:cubicBezTo>
                  <a:cubicBezTo>
                    <a:pt x="960501" y="103918"/>
                    <a:pt x="959072" y="103727"/>
                    <a:pt x="957548" y="103442"/>
                  </a:cubicBezTo>
                  <a:cubicBezTo>
                    <a:pt x="957548" y="103918"/>
                    <a:pt x="957453" y="104394"/>
                    <a:pt x="957358" y="104870"/>
                  </a:cubicBezTo>
                  <a:cubicBezTo>
                    <a:pt x="956405" y="104775"/>
                    <a:pt x="955453" y="104584"/>
                    <a:pt x="954500" y="104489"/>
                  </a:cubicBezTo>
                  <a:cubicBezTo>
                    <a:pt x="954500" y="104966"/>
                    <a:pt x="954405" y="105442"/>
                    <a:pt x="954310" y="105918"/>
                  </a:cubicBezTo>
                  <a:lnTo>
                    <a:pt x="945166" y="107537"/>
                  </a:lnTo>
                  <a:cubicBezTo>
                    <a:pt x="945166" y="108013"/>
                    <a:pt x="945070" y="108490"/>
                    <a:pt x="944975" y="108966"/>
                  </a:cubicBezTo>
                  <a:cubicBezTo>
                    <a:pt x="943547" y="108775"/>
                    <a:pt x="942118" y="108585"/>
                    <a:pt x="940594" y="108299"/>
                  </a:cubicBezTo>
                  <a:cubicBezTo>
                    <a:pt x="940594" y="108775"/>
                    <a:pt x="940498" y="109252"/>
                    <a:pt x="940403" y="109728"/>
                  </a:cubicBezTo>
                  <a:cubicBezTo>
                    <a:pt x="939451" y="109633"/>
                    <a:pt x="938498" y="109442"/>
                    <a:pt x="937546" y="109347"/>
                  </a:cubicBezTo>
                  <a:cubicBezTo>
                    <a:pt x="937546" y="109823"/>
                    <a:pt x="937450" y="110300"/>
                    <a:pt x="937355" y="110776"/>
                  </a:cubicBezTo>
                  <a:cubicBezTo>
                    <a:pt x="933926" y="110776"/>
                    <a:pt x="930497" y="110776"/>
                    <a:pt x="926973" y="110776"/>
                  </a:cubicBezTo>
                  <a:cubicBezTo>
                    <a:pt x="926973" y="111252"/>
                    <a:pt x="926878" y="111728"/>
                    <a:pt x="926782" y="112204"/>
                  </a:cubicBezTo>
                  <a:cubicBezTo>
                    <a:pt x="925830" y="112014"/>
                    <a:pt x="924877" y="111919"/>
                    <a:pt x="923925" y="111823"/>
                  </a:cubicBezTo>
                  <a:cubicBezTo>
                    <a:pt x="923925" y="112300"/>
                    <a:pt x="923830" y="112776"/>
                    <a:pt x="923734" y="113252"/>
                  </a:cubicBezTo>
                  <a:cubicBezTo>
                    <a:pt x="921544" y="114300"/>
                    <a:pt x="921067" y="113919"/>
                    <a:pt x="917734" y="113824"/>
                  </a:cubicBezTo>
                  <a:cubicBezTo>
                    <a:pt x="917067" y="115157"/>
                    <a:pt x="916305" y="116586"/>
                    <a:pt x="915638" y="117920"/>
                  </a:cubicBezTo>
                  <a:cubicBezTo>
                    <a:pt x="911161" y="118205"/>
                    <a:pt x="906685" y="118586"/>
                    <a:pt x="902208" y="118872"/>
                  </a:cubicBezTo>
                  <a:cubicBezTo>
                    <a:pt x="901065" y="120205"/>
                    <a:pt x="899827" y="121444"/>
                    <a:pt x="898684" y="122777"/>
                  </a:cubicBezTo>
                  <a:cubicBezTo>
                    <a:pt x="893350" y="125254"/>
                    <a:pt x="892397" y="120110"/>
                    <a:pt x="889159" y="127254"/>
                  </a:cubicBezTo>
                  <a:cubicBezTo>
                    <a:pt x="886206" y="127254"/>
                    <a:pt x="883253" y="127349"/>
                    <a:pt x="880205" y="127445"/>
                  </a:cubicBezTo>
                  <a:cubicBezTo>
                    <a:pt x="880205" y="127921"/>
                    <a:pt x="880110" y="128397"/>
                    <a:pt x="880014" y="128873"/>
                  </a:cubicBezTo>
                  <a:cubicBezTo>
                    <a:pt x="875633" y="128206"/>
                    <a:pt x="871347" y="127635"/>
                    <a:pt x="866965" y="126968"/>
                  </a:cubicBezTo>
                  <a:cubicBezTo>
                    <a:pt x="866298" y="127825"/>
                    <a:pt x="865727" y="128778"/>
                    <a:pt x="865061" y="129635"/>
                  </a:cubicBezTo>
                  <a:cubicBezTo>
                    <a:pt x="863632" y="129445"/>
                    <a:pt x="862203" y="129254"/>
                    <a:pt x="860679" y="128968"/>
                  </a:cubicBezTo>
                  <a:cubicBezTo>
                    <a:pt x="860679" y="129445"/>
                    <a:pt x="860584" y="129921"/>
                    <a:pt x="860488" y="130397"/>
                  </a:cubicBezTo>
                  <a:cubicBezTo>
                    <a:pt x="859060" y="130207"/>
                    <a:pt x="857631" y="130016"/>
                    <a:pt x="856107" y="129730"/>
                  </a:cubicBezTo>
                  <a:cubicBezTo>
                    <a:pt x="856107" y="130207"/>
                    <a:pt x="856012" y="130683"/>
                    <a:pt x="855916" y="131159"/>
                  </a:cubicBezTo>
                  <a:cubicBezTo>
                    <a:pt x="850011" y="130778"/>
                    <a:pt x="844201" y="130397"/>
                    <a:pt x="838295" y="130016"/>
                  </a:cubicBezTo>
                  <a:cubicBezTo>
                    <a:pt x="838105" y="131445"/>
                    <a:pt x="837819" y="132874"/>
                    <a:pt x="837629" y="134398"/>
                  </a:cubicBezTo>
                  <a:cubicBezTo>
                    <a:pt x="837152" y="134398"/>
                    <a:pt x="836676" y="134302"/>
                    <a:pt x="836200" y="134207"/>
                  </a:cubicBezTo>
                  <a:cubicBezTo>
                    <a:pt x="836200" y="134684"/>
                    <a:pt x="836104" y="135160"/>
                    <a:pt x="836009" y="135636"/>
                  </a:cubicBezTo>
                  <a:cubicBezTo>
                    <a:pt x="833152" y="135255"/>
                    <a:pt x="830199" y="134779"/>
                    <a:pt x="827341" y="134398"/>
                  </a:cubicBezTo>
                  <a:cubicBezTo>
                    <a:pt x="826675" y="135255"/>
                    <a:pt x="826103" y="136208"/>
                    <a:pt x="825436" y="137065"/>
                  </a:cubicBezTo>
                  <a:cubicBezTo>
                    <a:pt x="824484" y="136874"/>
                    <a:pt x="823531" y="136779"/>
                    <a:pt x="822579" y="136684"/>
                  </a:cubicBezTo>
                  <a:cubicBezTo>
                    <a:pt x="821912" y="137541"/>
                    <a:pt x="821341" y="138493"/>
                    <a:pt x="820674" y="139351"/>
                  </a:cubicBezTo>
                  <a:cubicBezTo>
                    <a:pt x="817816" y="138970"/>
                    <a:pt x="814864" y="138493"/>
                    <a:pt x="812006" y="138113"/>
                  </a:cubicBezTo>
                  <a:cubicBezTo>
                    <a:pt x="811339" y="138970"/>
                    <a:pt x="810768" y="139922"/>
                    <a:pt x="810101" y="140779"/>
                  </a:cubicBezTo>
                  <a:cubicBezTo>
                    <a:pt x="809148" y="140589"/>
                    <a:pt x="808196" y="140494"/>
                    <a:pt x="807244" y="140398"/>
                  </a:cubicBezTo>
                  <a:lnTo>
                    <a:pt x="803910" y="142875"/>
                  </a:lnTo>
                  <a:cubicBezTo>
                    <a:pt x="803243" y="144209"/>
                    <a:pt x="802481" y="145637"/>
                    <a:pt x="801814" y="146971"/>
                  </a:cubicBezTo>
                  <a:cubicBezTo>
                    <a:pt x="798480" y="146495"/>
                    <a:pt x="795052" y="146018"/>
                    <a:pt x="791718" y="145447"/>
                  </a:cubicBezTo>
                  <a:cubicBezTo>
                    <a:pt x="791718" y="145923"/>
                    <a:pt x="791623" y="146399"/>
                    <a:pt x="791527" y="146875"/>
                  </a:cubicBezTo>
                  <a:cubicBezTo>
                    <a:pt x="790098" y="146685"/>
                    <a:pt x="788670" y="146495"/>
                    <a:pt x="787146" y="146209"/>
                  </a:cubicBezTo>
                  <a:cubicBezTo>
                    <a:pt x="787146" y="146685"/>
                    <a:pt x="786955" y="147161"/>
                    <a:pt x="786955" y="147638"/>
                  </a:cubicBezTo>
                  <a:cubicBezTo>
                    <a:pt x="784003" y="147638"/>
                    <a:pt x="781050" y="147733"/>
                    <a:pt x="778002" y="147828"/>
                  </a:cubicBezTo>
                  <a:cubicBezTo>
                    <a:pt x="777335" y="148685"/>
                    <a:pt x="776764" y="149638"/>
                    <a:pt x="776097" y="150495"/>
                  </a:cubicBezTo>
                  <a:cubicBezTo>
                    <a:pt x="775145" y="150400"/>
                    <a:pt x="774192" y="150209"/>
                    <a:pt x="773239" y="150114"/>
                  </a:cubicBezTo>
                  <a:cubicBezTo>
                    <a:pt x="773239" y="150590"/>
                    <a:pt x="773049" y="151067"/>
                    <a:pt x="773049" y="151543"/>
                  </a:cubicBezTo>
                  <a:cubicBezTo>
                    <a:pt x="771144" y="150781"/>
                    <a:pt x="769334" y="150019"/>
                    <a:pt x="767429" y="149257"/>
                  </a:cubicBezTo>
                  <a:cubicBezTo>
                    <a:pt x="766763" y="150114"/>
                    <a:pt x="766191" y="151067"/>
                    <a:pt x="765524" y="151924"/>
                  </a:cubicBezTo>
                  <a:cubicBezTo>
                    <a:pt x="764571" y="151733"/>
                    <a:pt x="763619" y="151638"/>
                    <a:pt x="762667" y="151543"/>
                  </a:cubicBezTo>
                  <a:cubicBezTo>
                    <a:pt x="759809" y="154114"/>
                    <a:pt x="756952" y="156591"/>
                    <a:pt x="754094" y="159163"/>
                  </a:cubicBezTo>
                  <a:lnTo>
                    <a:pt x="751237" y="158782"/>
                  </a:lnTo>
                  <a:lnTo>
                    <a:pt x="747903" y="161258"/>
                  </a:lnTo>
                  <a:cubicBezTo>
                    <a:pt x="747808" y="162211"/>
                    <a:pt x="747617" y="163163"/>
                    <a:pt x="747522" y="164116"/>
                  </a:cubicBezTo>
                  <a:cubicBezTo>
                    <a:pt x="745998" y="164401"/>
                    <a:pt x="744474" y="164687"/>
                    <a:pt x="742950" y="164878"/>
                  </a:cubicBezTo>
                  <a:cubicBezTo>
                    <a:pt x="741807" y="166211"/>
                    <a:pt x="740569" y="167450"/>
                    <a:pt x="739426" y="168783"/>
                  </a:cubicBezTo>
                  <a:cubicBezTo>
                    <a:pt x="736092" y="168307"/>
                    <a:pt x="732663" y="167830"/>
                    <a:pt x="729329" y="167259"/>
                  </a:cubicBezTo>
                  <a:cubicBezTo>
                    <a:pt x="726091" y="175070"/>
                    <a:pt x="715042" y="171450"/>
                    <a:pt x="705326" y="169640"/>
                  </a:cubicBezTo>
                  <a:cubicBezTo>
                    <a:pt x="705422" y="168688"/>
                    <a:pt x="705612" y="167735"/>
                    <a:pt x="705707" y="166783"/>
                  </a:cubicBezTo>
                  <a:cubicBezTo>
                    <a:pt x="704755" y="167164"/>
                    <a:pt x="702373" y="169259"/>
                    <a:pt x="702373" y="169259"/>
                  </a:cubicBezTo>
                  <a:cubicBezTo>
                    <a:pt x="699039" y="168783"/>
                    <a:pt x="695610" y="168307"/>
                    <a:pt x="692277" y="167735"/>
                  </a:cubicBezTo>
                  <a:cubicBezTo>
                    <a:pt x="692277" y="167259"/>
                    <a:pt x="692372" y="166783"/>
                    <a:pt x="692467" y="166306"/>
                  </a:cubicBezTo>
                  <a:cubicBezTo>
                    <a:pt x="689134" y="165830"/>
                    <a:pt x="685705" y="165354"/>
                    <a:pt x="682371" y="164783"/>
                  </a:cubicBezTo>
                  <a:cubicBezTo>
                    <a:pt x="682371" y="164306"/>
                    <a:pt x="682466" y="163830"/>
                    <a:pt x="682561" y="163354"/>
                  </a:cubicBezTo>
                  <a:cubicBezTo>
                    <a:pt x="679704" y="162973"/>
                    <a:pt x="676751" y="162496"/>
                    <a:pt x="673894" y="162116"/>
                  </a:cubicBezTo>
                  <a:cubicBezTo>
                    <a:pt x="673894" y="161639"/>
                    <a:pt x="673989" y="161163"/>
                    <a:pt x="674084" y="160687"/>
                  </a:cubicBezTo>
                  <a:cubicBezTo>
                    <a:pt x="672179" y="160401"/>
                    <a:pt x="670179" y="160115"/>
                    <a:pt x="668274" y="159829"/>
                  </a:cubicBezTo>
                  <a:cubicBezTo>
                    <a:pt x="668274" y="159353"/>
                    <a:pt x="668369" y="158877"/>
                    <a:pt x="668464" y="158401"/>
                  </a:cubicBezTo>
                  <a:cubicBezTo>
                    <a:pt x="660178" y="157639"/>
                    <a:pt x="651891" y="156972"/>
                    <a:pt x="643604" y="156210"/>
                  </a:cubicBezTo>
                  <a:cubicBezTo>
                    <a:pt x="643604" y="156686"/>
                    <a:pt x="643509" y="157163"/>
                    <a:pt x="643414" y="157639"/>
                  </a:cubicBezTo>
                  <a:cubicBezTo>
                    <a:pt x="642461" y="157448"/>
                    <a:pt x="641509" y="157353"/>
                    <a:pt x="640556" y="157258"/>
                  </a:cubicBezTo>
                  <a:cubicBezTo>
                    <a:pt x="639889" y="158115"/>
                    <a:pt x="639318" y="159067"/>
                    <a:pt x="638651" y="159925"/>
                  </a:cubicBezTo>
                  <a:cubicBezTo>
                    <a:pt x="633222" y="161163"/>
                    <a:pt x="627412" y="153638"/>
                    <a:pt x="625030" y="152019"/>
                  </a:cubicBezTo>
                  <a:cubicBezTo>
                    <a:pt x="624078" y="151924"/>
                    <a:pt x="623125" y="151733"/>
                    <a:pt x="622173" y="151638"/>
                  </a:cubicBezTo>
                  <a:cubicBezTo>
                    <a:pt x="622173" y="151162"/>
                    <a:pt x="622363" y="150685"/>
                    <a:pt x="622363" y="150209"/>
                  </a:cubicBezTo>
                  <a:cubicBezTo>
                    <a:pt x="619506" y="148876"/>
                    <a:pt x="617791" y="150971"/>
                    <a:pt x="617791" y="150971"/>
                  </a:cubicBezTo>
                  <a:cubicBezTo>
                    <a:pt x="612457" y="150209"/>
                    <a:pt x="607123" y="149447"/>
                    <a:pt x="601885" y="148590"/>
                  </a:cubicBezTo>
                  <a:cubicBezTo>
                    <a:pt x="599313" y="151543"/>
                    <a:pt x="592741" y="154114"/>
                    <a:pt x="589026" y="155543"/>
                  </a:cubicBezTo>
                  <a:cubicBezTo>
                    <a:pt x="588073" y="155353"/>
                    <a:pt x="587121" y="155258"/>
                    <a:pt x="586168" y="155162"/>
                  </a:cubicBezTo>
                  <a:cubicBezTo>
                    <a:pt x="586168" y="155638"/>
                    <a:pt x="586073" y="156115"/>
                    <a:pt x="585978" y="156591"/>
                  </a:cubicBezTo>
                  <a:cubicBezTo>
                    <a:pt x="583787" y="157734"/>
                    <a:pt x="581692" y="158877"/>
                    <a:pt x="579501" y="160115"/>
                  </a:cubicBezTo>
                  <a:cubicBezTo>
                    <a:pt x="576929" y="156115"/>
                    <a:pt x="572167" y="153352"/>
                    <a:pt x="565880" y="152209"/>
                  </a:cubicBezTo>
                  <a:cubicBezTo>
                    <a:pt x="563499" y="151829"/>
                    <a:pt x="561022" y="151543"/>
                    <a:pt x="558641" y="151162"/>
                  </a:cubicBezTo>
                  <a:cubicBezTo>
                    <a:pt x="558641" y="150685"/>
                    <a:pt x="558736" y="150209"/>
                    <a:pt x="558832" y="149733"/>
                  </a:cubicBezTo>
                  <a:cubicBezTo>
                    <a:pt x="557879" y="149638"/>
                    <a:pt x="556927" y="149447"/>
                    <a:pt x="555974" y="149352"/>
                  </a:cubicBezTo>
                  <a:lnTo>
                    <a:pt x="239363" y="210598"/>
                  </a:lnTo>
                  <a:lnTo>
                    <a:pt x="0" y="514159"/>
                  </a:lnTo>
                  <a:lnTo>
                    <a:pt x="159734" y="1108520"/>
                  </a:lnTo>
                  <a:lnTo>
                    <a:pt x="609219" y="1079373"/>
                  </a:lnTo>
                  <a:lnTo>
                    <a:pt x="721328" y="1109853"/>
                  </a:lnTo>
                  <a:cubicBezTo>
                    <a:pt x="721328" y="1109853"/>
                    <a:pt x="721614" y="1109663"/>
                    <a:pt x="721804" y="1109567"/>
                  </a:cubicBezTo>
                  <a:cubicBezTo>
                    <a:pt x="723329" y="1109663"/>
                    <a:pt x="724281" y="1110139"/>
                    <a:pt x="725043" y="1110806"/>
                  </a:cubicBezTo>
                  <a:close/>
                </a:path>
              </a:pathLst>
            </a:custGeom>
            <a:solidFill>
              <a:schemeClr val="accent2"/>
            </a:solid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733B3CEC-8876-F23D-1019-DDD3E2ECB6C6}"/>
                </a:ext>
              </a:extLst>
            </p:cNvPr>
            <p:cNvSpPr/>
            <p:nvPr/>
          </p:nvSpPr>
          <p:spPr>
            <a:xfrm rot="10800000">
              <a:off x="472295" y="3862841"/>
              <a:ext cx="1600954" cy="2055359"/>
            </a:xfrm>
            <a:custGeom>
              <a:avLst/>
              <a:gdLst>
                <a:gd name="connsiteX0" fmla="*/ 1236726 w 1263015"/>
                <a:gd name="connsiteY0" fmla="*/ 1048512 h 1539811"/>
                <a:gd name="connsiteX1" fmla="*/ 1235202 w 1263015"/>
                <a:gd name="connsiteY1" fmla="*/ 1048703 h 1539811"/>
                <a:gd name="connsiteX2" fmla="*/ 1234916 w 1263015"/>
                <a:gd name="connsiteY2" fmla="*/ 1045655 h 1539811"/>
                <a:gd name="connsiteX3" fmla="*/ 1233392 w 1263015"/>
                <a:gd name="connsiteY3" fmla="*/ 1045845 h 1539811"/>
                <a:gd name="connsiteX4" fmla="*/ 1229392 w 1263015"/>
                <a:gd name="connsiteY4" fmla="*/ 1036892 h 1539811"/>
                <a:gd name="connsiteX5" fmla="*/ 1227868 w 1263015"/>
                <a:gd name="connsiteY5" fmla="*/ 1037082 h 1539811"/>
                <a:gd name="connsiteX6" fmla="*/ 1227392 w 1263015"/>
                <a:gd name="connsiteY6" fmla="*/ 1032415 h 1539811"/>
                <a:gd name="connsiteX7" fmla="*/ 1225868 w 1263015"/>
                <a:gd name="connsiteY7" fmla="*/ 1032605 h 1539811"/>
                <a:gd name="connsiteX8" fmla="*/ 1225582 w 1263015"/>
                <a:gd name="connsiteY8" fmla="*/ 1029557 h 1539811"/>
                <a:gd name="connsiteX9" fmla="*/ 1224058 w 1263015"/>
                <a:gd name="connsiteY9" fmla="*/ 1029748 h 1539811"/>
                <a:gd name="connsiteX10" fmla="*/ 1221391 w 1263015"/>
                <a:gd name="connsiteY10" fmla="*/ 1019080 h 1539811"/>
                <a:gd name="connsiteX11" fmla="*/ 1219867 w 1263015"/>
                <a:gd name="connsiteY11" fmla="*/ 1019270 h 1539811"/>
                <a:gd name="connsiteX12" fmla="*/ 1219581 w 1263015"/>
                <a:gd name="connsiteY12" fmla="*/ 1016222 h 1539811"/>
                <a:gd name="connsiteX13" fmla="*/ 1218057 w 1263015"/>
                <a:gd name="connsiteY13" fmla="*/ 1016413 h 1539811"/>
                <a:gd name="connsiteX14" fmla="*/ 1215866 w 1263015"/>
                <a:gd name="connsiteY14" fmla="*/ 1010412 h 1539811"/>
                <a:gd name="connsiteX15" fmla="*/ 1211104 w 1263015"/>
                <a:gd name="connsiteY15" fmla="*/ 1009364 h 1539811"/>
                <a:gd name="connsiteX16" fmla="*/ 1206627 w 1263015"/>
                <a:gd name="connsiteY16" fmla="*/ 995839 h 1539811"/>
                <a:gd name="connsiteX17" fmla="*/ 1201674 w 1263015"/>
                <a:gd name="connsiteY17" fmla="*/ 993267 h 1539811"/>
                <a:gd name="connsiteX18" fmla="*/ 1194530 w 1263015"/>
                <a:gd name="connsiteY18" fmla="*/ 984695 h 1539811"/>
                <a:gd name="connsiteX19" fmla="*/ 1192054 w 1263015"/>
                <a:gd name="connsiteY19" fmla="*/ 975646 h 1539811"/>
                <a:gd name="connsiteX20" fmla="*/ 1190530 w 1263015"/>
                <a:gd name="connsiteY20" fmla="*/ 975836 h 1539811"/>
                <a:gd name="connsiteX21" fmla="*/ 1189101 w 1263015"/>
                <a:gd name="connsiteY21" fmla="*/ 961930 h 1539811"/>
                <a:gd name="connsiteX22" fmla="*/ 1185863 w 1263015"/>
                <a:gd name="connsiteY22" fmla="*/ 960692 h 1539811"/>
                <a:gd name="connsiteX23" fmla="*/ 1185386 w 1263015"/>
                <a:gd name="connsiteY23" fmla="*/ 956024 h 1539811"/>
                <a:gd name="connsiteX24" fmla="*/ 1183862 w 1263015"/>
                <a:gd name="connsiteY24" fmla="*/ 956215 h 1539811"/>
                <a:gd name="connsiteX25" fmla="*/ 1183386 w 1263015"/>
                <a:gd name="connsiteY25" fmla="*/ 951548 h 1539811"/>
                <a:gd name="connsiteX26" fmla="*/ 1181862 w 1263015"/>
                <a:gd name="connsiteY26" fmla="*/ 951738 h 1539811"/>
                <a:gd name="connsiteX27" fmla="*/ 1178433 w 1263015"/>
                <a:gd name="connsiteY27" fmla="*/ 933450 h 1539811"/>
                <a:gd name="connsiteX28" fmla="*/ 1173766 w 1263015"/>
                <a:gd name="connsiteY28" fmla="*/ 933926 h 1539811"/>
                <a:gd name="connsiteX29" fmla="*/ 1173575 w 1263015"/>
                <a:gd name="connsiteY29" fmla="*/ 932402 h 1539811"/>
                <a:gd name="connsiteX30" fmla="*/ 1172051 w 1263015"/>
                <a:gd name="connsiteY30" fmla="*/ 932593 h 1539811"/>
                <a:gd name="connsiteX31" fmla="*/ 1171099 w 1263015"/>
                <a:gd name="connsiteY31" fmla="*/ 923354 h 1539811"/>
                <a:gd name="connsiteX32" fmla="*/ 1167860 w 1263015"/>
                <a:gd name="connsiteY32" fmla="*/ 922115 h 1539811"/>
                <a:gd name="connsiteX33" fmla="*/ 1167574 w 1263015"/>
                <a:gd name="connsiteY33" fmla="*/ 919067 h 1539811"/>
                <a:gd name="connsiteX34" fmla="*/ 1164336 w 1263015"/>
                <a:gd name="connsiteY34" fmla="*/ 917829 h 1539811"/>
                <a:gd name="connsiteX35" fmla="*/ 1163384 w 1263015"/>
                <a:gd name="connsiteY35" fmla="*/ 908590 h 1539811"/>
                <a:gd name="connsiteX36" fmla="*/ 1160145 w 1263015"/>
                <a:gd name="connsiteY36" fmla="*/ 907352 h 1539811"/>
                <a:gd name="connsiteX37" fmla="*/ 1159859 w 1263015"/>
                <a:gd name="connsiteY37" fmla="*/ 904304 h 1539811"/>
                <a:gd name="connsiteX38" fmla="*/ 1156430 w 1263015"/>
                <a:gd name="connsiteY38" fmla="*/ 901541 h 1539811"/>
                <a:gd name="connsiteX39" fmla="*/ 1151668 w 1263015"/>
                <a:gd name="connsiteY39" fmla="*/ 900494 h 1539811"/>
                <a:gd name="connsiteX40" fmla="*/ 1150525 w 1263015"/>
                <a:gd name="connsiteY40" fmla="*/ 889730 h 1539811"/>
                <a:gd name="connsiteX41" fmla="*/ 1149001 w 1263015"/>
                <a:gd name="connsiteY41" fmla="*/ 889921 h 1539811"/>
                <a:gd name="connsiteX42" fmla="*/ 1148524 w 1263015"/>
                <a:gd name="connsiteY42" fmla="*/ 885254 h 1539811"/>
                <a:gd name="connsiteX43" fmla="*/ 1147001 w 1263015"/>
                <a:gd name="connsiteY43" fmla="*/ 885444 h 1539811"/>
                <a:gd name="connsiteX44" fmla="*/ 1144524 w 1263015"/>
                <a:gd name="connsiteY44" fmla="*/ 876395 h 1539811"/>
                <a:gd name="connsiteX45" fmla="*/ 1141286 w 1263015"/>
                <a:gd name="connsiteY45" fmla="*/ 875157 h 1539811"/>
                <a:gd name="connsiteX46" fmla="*/ 1141000 w 1263015"/>
                <a:gd name="connsiteY46" fmla="*/ 872109 h 1539811"/>
                <a:gd name="connsiteX47" fmla="*/ 1139476 w 1263015"/>
                <a:gd name="connsiteY47" fmla="*/ 872300 h 1539811"/>
                <a:gd name="connsiteX48" fmla="*/ 1140428 w 1263015"/>
                <a:gd name="connsiteY48" fmla="*/ 866013 h 1539811"/>
                <a:gd name="connsiteX49" fmla="*/ 1137190 w 1263015"/>
                <a:gd name="connsiteY49" fmla="*/ 864775 h 1539811"/>
                <a:gd name="connsiteX50" fmla="*/ 1136904 w 1263015"/>
                <a:gd name="connsiteY50" fmla="*/ 861727 h 1539811"/>
                <a:gd name="connsiteX51" fmla="*/ 1126903 w 1263015"/>
                <a:gd name="connsiteY51" fmla="*/ 854964 h 1539811"/>
                <a:gd name="connsiteX52" fmla="*/ 1126617 w 1263015"/>
                <a:gd name="connsiteY52" fmla="*/ 851916 h 1539811"/>
                <a:gd name="connsiteX53" fmla="*/ 1123188 w 1263015"/>
                <a:gd name="connsiteY53" fmla="*/ 849154 h 1539811"/>
                <a:gd name="connsiteX54" fmla="*/ 1120140 w 1263015"/>
                <a:gd name="connsiteY54" fmla="*/ 849440 h 1539811"/>
                <a:gd name="connsiteX55" fmla="*/ 1118140 w 1263015"/>
                <a:gd name="connsiteY55" fmla="*/ 844963 h 1539811"/>
                <a:gd name="connsiteX56" fmla="*/ 1113187 w 1263015"/>
                <a:gd name="connsiteY56" fmla="*/ 842391 h 1539811"/>
                <a:gd name="connsiteX57" fmla="*/ 1112044 w 1263015"/>
                <a:gd name="connsiteY57" fmla="*/ 831628 h 1539811"/>
                <a:gd name="connsiteX58" fmla="*/ 1103376 w 1263015"/>
                <a:gd name="connsiteY58" fmla="*/ 807625 h 1539811"/>
                <a:gd name="connsiteX59" fmla="*/ 1106424 w 1263015"/>
                <a:gd name="connsiteY59" fmla="*/ 807339 h 1539811"/>
                <a:gd name="connsiteX60" fmla="*/ 1102995 w 1263015"/>
                <a:gd name="connsiteY60" fmla="*/ 804577 h 1539811"/>
                <a:gd name="connsiteX61" fmla="*/ 1101852 w 1263015"/>
                <a:gd name="connsiteY61" fmla="*/ 793813 h 1539811"/>
                <a:gd name="connsiteX62" fmla="*/ 1103376 w 1263015"/>
                <a:gd name="connsiteY62" fmla="*/ 793623 h 1539811"/>
                <a:gd name="connsiteX63" fmla="*/ 1102233 w 1263015"/>
                <a:gd name="connsiteY63" fmla="*/ 782860 h 1539811"/>
                <a:gd name="connsiteX64" fmla="*/ 1103757 w 1263015"/>
                <a:gd name="connsiteY64" fmla="*/ 782669 h 1539811"/>
                <a:gd name="connsiteX65" fmla="*/ 1102805 w 1263015"/>
                <a:gd name="connsiteY65" fmla="*/ 773430 h 1539811"/>
                <a:gd name="connsiteX66" fmla="*/ 1104329 w 1263015"/>
                <a:gd name="connsiteY66" fmla="*/ 773240 h 1539811"/>
                <a:gd name="connsiteX67" fmla="*/ 1103662 w 1263015"/>
                <a:gd name="connsiteY67" fmla="*/ 767048 h 1539811"/>
                <a:gd name="connsiteX68" fmla="*/ 1105186 w 1263015"/>
                <a:gd name="connsiteY68" fmla="*/ 766858 h 1539811"/>
                <a:gd name="connsiteX69" fmla="*/ 1100995 w 1263015"/>
                <a:gd name="connsiteY69" fmla="*/ 740855 h 1539811"/>
                <a:gd name="connsiteX70" fmla="*/ 1099471 w 1263015"/>
                <a:gd name="connsiteY70" fmla="*/ 741045 h 1539811"/>
                <a:gd name="connsiteX71" fmla="*/ 1099185 w 1263015"/>
                <a:gd name="connsiteY71" fmla="*/ 737997 h 1539811"/>
                <a:gd name="connsiteX72" fmla="*/ 1095947 w 1263015"/>
                <a:gd name="connsiteY72" fmla="*/ 736759 h 1539811"/>
                <a:gd name="connsiteX73" fmla="*/ 1100519 w 1263015"/>
                <a:gd name="connsiteY73" fmla="*/ 720757 h 1539811"/>
                <a:gd name="connsiteX74" fmla="*/ 1100233 w 1263015"/>
                <a:gd name="connsiteY74" fmla="*/ 717709 h 1539811"/>
                <a:gd name="connsiteX75" fmla="*/ 1101757 w 1263015"/>
                <a:gd name="connsiteY75" fmla="*/ 717518 h 1539811"/>
                <a:gd name="connsiteX76" fmla="*/ 1099756 w 1263015"/>
                <a:gd name="connsiteY76" fmla="*/ 713042 h 1539811"/>
                <a:gd name="connsiteX77" fmla="*/ 1098042 w 1263015"/>
                <a:gd name="connsiteY77" fmla="*/ 696087 h 1539811"/>
                <a:gd name="connsiteX78" fmla="*/ 1087564 w 1263015"/>
                <a:gd name="connsiteY78" fmla="*/ 684752 h 1539811"/>
                <a:gd name="connsiteX79" fmla="*/ 1087279 w 1263015"/>
                <a:gd name="connsiteY79" fmla="*/ 681704 h 1539811"/>
                <a:gd name="connsiteX80" fmla="*/ 1085755 w 1263015"/>
                <a:gd name="connsiteY80" fmla="*/ 681895 h 1539811"/>
                <a:gd name="connsiteX81" fmla="*/ 1080516 w 1263015"/>
                <a:gd name="connsiteY81" fmla="*/ 676180 h 1539811"/>
                <a:gd name="connsiteX82" fmla="*/ 1085088 w 1263015"/>
                <a:gd name="connsiteY82" fmla="*/ 660178 h 1539811"/>
                <a:gd name="connsiteX83" fmla="*/ 1084326 w 1263015"/>
                <a:gd name="connsiteY83" fmla="*/ 652463 h 1539811"/>
                <a:gd name="connsiteX84" fmla="*/ 1085850 w 1263015"/>
                <a:gd name="connsiteY84" fmla="*/ 652272 h 1539811"/>
                <a:gd name="connsiteX85" fmla="*/ 1085564 w 1263015"/>
                <a:gd name="connsiteY85" fmla="*/ 649224 h 1539811"/>
                <a:gd name="connsiteX86" fmla="*/ 1087088 w 1263015"/>
                <a:gd name="connsiteY86" fmla="*/ 649034 h 1539811"/>
                <a:gd name="connsiteX87" fmla="*/ 1083659 w 1263015"/>
                <a:gd name="connsiteY87" fmla="*/ 630746 h 1539811"/>
                <a:gd name="connsiteX88" fmla="*/ 1085183 w 1263015"/>
                <a:gd name="connsiteY88" fmla="*/ 630555 h 1539811"/>
                <a:gd name="connsiteX89" fmla="*/ 1084707 w 1263015"/>
                <a:gd name="connsiteY89" fmla="*/ 625888 h 1539811"/>
                <a:gd name="connsiteX90" fmla="*/ 1086231 w 1263015"/>
                <a:gd name="connsiteY90" fmla="*/ 625697 h 1539811"/>
                <a:gd name="connsiteX91" fmla="*/ 1085945 w 1263015"/>
                <a:gd name="connsiteY91" fmla="*/ 622649 h 1539811"/>
                <a:gd name="connsiteX92" fmla="*/ 1087469 w 1263015"/>
                <a:gd name="connsiteY92" fmla="*/ 622459 h 1539811"/>
                <a:gd name="connsiteX93" fmla="*/ 1086231 w 1263015"/>
                <a:gd name="connsiteY93" fmla="*/ 610172 h 1539811"/>
                <a:gd name="connsiteX94" fmla="*/ 1091946 w 1263015"/>
                <a:gd name="connsiteY94" fmla="*/ 604933 h 1539811"/>
                <a:gd name="connsiteX95" fmla="*/ 1091946 w 1263015"/>
                <a:gd name="connsiteY95" fmla="*/ 589407 h 1539811"/>
                <a:gd name="connsiteX96" fmla="*/ 1090422 w 1263015"/>
                <a:gd name="connsiteY96" fmla="*/ 589598 h 1539811"/>
                <a:gd name="connsiteX97" fmla="*/ 1089279 w 1263015"/>
                <a:gd name="connsiteY97" fmla="*/ 578834 h 1539811"/>
                <a:gd name="connsiteX98" fmla="*/ 1086040 w 1263015"/>
                <a:gd name="connsiteY98" fmla="*/ 577596 h 1539811"/>
                <a:gd name="connsiteX99" fmla="*/ 1085564 w 1263015"/>
                <a:gd name="connsiteY99" fmla="*/ 572929 h 1539811"/>
                <a:gd name="connsiteX100" fmla="*/ 1084040 w 1263015"/>
                <a:gd name="connsiteY100" fmla="*/ 573119 h 1539811"/>
                <a:gd name="connsiteX101" fmla="*/ 1083755 w 1263015"/>
                <a:gd name="connsiteY101" fmla="*/ 570071 h 1539811"/>
                <a:gd name="connsiteX102" fmla="*/ 1082231 w 1263015"/>
                <a:gd name="connsiteY102" fmla="*/ 570262 h 1539811"/>
                <a:gd name="connsiteX103" fmla="*/ 1081945 w 1263015"/>
                <a:gd name="connsiteY103" fmla="*/ 567214 h 1539811"/>
                <a:gd name="connsiteX104" fmla="*/ 1078706 w 1263015"/>
                <a:gd name="connsiteY104" fmla="*/ 565976 h 1539811"/>
                <a:gd name="connsiteX105" fmla="*/ 1079278 w 1263015"/>
                <a:gd name="connsiteY105" fmla="*/ 556546 h 1539811"/>
                <a:gd name="connsiteX106" fmla="*/ 1077754 w 1263015"/>
                <a:gd name="connsiteY106" fmla="*/ 556736 h 1539811"/>
                <a:gd name="connsiteX107" fmla="*/ 1075087 w 1263015"/>
                <a:gd name="connsiteY107" fmla="*/ 546068 h 1539811"/>
                <a:gd name="connsiteX108" fmla="*/ 1077563 w 1263015"/>
                <a:gd name="connsiteY108" fmla="*/ 539591 h 1539811"/>
                <a:gd name="connsiteX109" fmla="*/ 1080516 w 1263015"/>
                <a:gd name="connsiteY109" fmla="*/ 537782 h 1539811"/>
                <a:gd name="connsiteX110" fmla="*/ 1080230 w 1263015"/>
                <a:gd name="connsiteY110" fmla="*/ 534734 h 1539811"/>
                <a:gd name="connsiteX111" fmla="*/ 1081754 w 1263015"/>
                <a:gd name="connsiteY111" fmla="*/ 534543 h 1539811"/>
                <a:gd name="connsiteX112" fmla="*/ 1081469 w 1263015"/>
                <a:gd name="connsiteY112" fmla="*/ 531495 h 1539811"/>
                <a:gd name="connsiteX113" fmla="*/ 1084421 w 1263015"/>
                <a:gd name="connsiteY113" fmla="*/ 529685 h 1539811"/>
                <a:gd name="connsiteX114" fmla="*/ 1084136 w 1263015"/>
                <a:gd name="connsiteY114" fmla="*/ 526637 h 1539811"/>
                <a:gd name="connsiteX115" fmla="*/ 1084517 w 1263015"/>
                <a:gd name="connsiteY115" fmla="*/ 526637 h 1539811"/>
                <a:gd name="connsiteX116" fmla="*/ 928973 w 1263015"/>
                <a:gd name="connsiteY116" fmla="*/ 0 h 1539811"/>
                <a:gd name="connsiteX117" fmla="*/ 478727 w 1263015"/>
                <a:gd name="connsiteY117" fmla="*/ 64294 h 1539811"/>
                <a:gd name="connsiteX118" fmla="*/ 475297 w 1263015"/>
                <a:gd name="connsiteY118" fmla="*/ 65627 h 1539811"/>
                <a:gd name="connsiteX119" fmla="*/ 474821 w 1263015"/>
                <a:gd name="connsiteY119" fmla="*/ 67151 h 1539811"/>
                <a:gd name="connsiteX120" fmla="*/ 470345 w 1263015"/>
                <a:gd name="connsiteY120" fmla="*/ 65818 h 1539811"/>
                <a:gd name="connsiteX121" fmla="*/ 467963 w 1263015"/>
                <a:gd name="connsiteY121" fmla="*/ 68294 h 1539811"/>
                <a:gd name="connsiteX122" fmla="*/ 465011 w 1263015"/>
                <a:gd name="connsiteY122" fmla="*/ 67437 h 1539811"/>
                <a:gd name="connsiteX123" fmla="*/ 464534 w 1263015"/>
                <a:gd name="connsiteY123" fmla="*/ 68961 h 1539811"/>
                <a:gd name="connsiteX124" fmla="*/ 458724 w 1263015"/>
                <a:gd name="connsiteY124" fmla="*/ 67247 h 1539811"/>
                <a:gd name="connsiteX125" fmla="*/ 456914 w 1263015"/>
                <a:gd name="connsiteY125" fmla="*/ 67532 h 1539811"/>
                <a:gd name="connsiteX126" fmla="*/ 456724 w 1263015"/>
                <a:gd name="connsiteY126" fmla="*/ 68294 h 1539811"/>
                <a:gd name="connsiteX127" fmla="*/ 455200 w 1263015"/>
                <a:gd name="connsiteY127" fmla="*/ 67818 h 1539811"/>
                <a:gd name="connsiteX128" fmla="*/ 453580 w 1263015"/>
                <a:gd name="connsiteY128" fmla="*/ 68009 h 1539811"/>
                <a:gd name="connsiteX129" fmla="*/ 453295 w 1263015"/>
                <a:gd name="connsiteY129" fmla="*/ 68866 h 1539811"/>
                <a:gd name="connsiteX130" fmla="*/ 451485 w 1263015"/>
                <a:gd name="connsiteY130" fmla="*/ 68294 h 1539811"/>
                <a:gd name="connsiteX131" fmla="*/ 448437 w 1263015"/>
                <a:gd name="connsiteY131" fmla="*/ 68771 h 1539811"/>
                <a:gd name="connsiteX132" fmla="*/ 448437 w 1263015"/>
                <a:gd name="connsiteY132" fmla="*/ 68961 h 1539811"/>
                <a:gd name="connsiteX133" fmla="*/ 447961 w 1263015"/>
                <a:gd name="connsiteY133" fmla="*/ 68771 h 1539811"/>
                <a:gd name="connsiteX134" fmla="*/ 444341 w 1263015"/>
                <a:gd name="connsiteY134" fmla="*/ 69247 h 1539811"/>
                <a:gd name="connsiteX135" fmla="*/ 443198 w 1263015"/>
                <a:gd name="connsiteY135" fmla="*/ 70485 h 1539811"/>
                <a:gd name="connsiteX136" fmla="*/ 440817 w 1263015"/>
                <a:gd name="connsiteY136" fmla="*/ 69723 h 1539811"/>
                <a:gd name="connsiteX137" fmla="*/ 439103 w 1263015"/>
                <a:gd name="connsiteY137" fmla="*/ 70009 h 1539811"/>
                <a:gd name="connsiteX138" fmla="*/ 430244 w 1263015"/>
                <a:gd name="connsiteY138" fmla="*/ 76200 h 1539811"/>
                <a:gd name="connsiteX139" fmla="*/ 427292 w 1263015"/>
                <a:gd name="connsiteY139" fmla="*/ 75343 h 1539811"/>
                <a:gd name="connsiteX140" fmla="*/ 426434 w 1263015"/>
                <a:gd name="connsiteY140" fmla="*/ 78296 h 1539811"/>
                <a:gd name="connsiteX141" fmla="*/ 414623 w 1263015"/>
                <a:gd name="connsiteY141" fmla="*/ 74676 h 1539811"/>
                <a:gd name="connsiteX142" fmla="*/ 414147 w 1263015"/>
                <a:gd name="connsiteY142" fmla="*/ 76200 h 1539811"/>
                <a:gd name="connsiteX143" fmla="*/ 404813 w 1263015"/>
                <a:gd name="connsiteY143" fmla="*/ 74962 h 1539811"/>
                <a:gd name="connsiteX144" fmla="*/ 401955 w 1263015"/>
                <a:gd name="connsiteY144" fmla="*/ 78962 h 1539811"/>
                <a:gd name="connsiteX145" fmla="*/ 400431 w 1263015"/>
                <a:gd name="connsiteY145" fmla="*/ 78486 h 1539811"/>
                <a:gd name="connsiteX146" fmla="*/ 398621 w 1263015"/>
                <a:gd name="connsiteY146" fmla="*/ 84392 h 1539811"/>
                <a:gd name="connsiteX147" fmla="*/ 395192 w 1263015"/>
                <a:gd name="connsiteY147" fmla="*/ 84963 h 1539811"/>
                <a:gd name="connsiteX148" fmla="*/ 393382 w 1263015"/>
                <a:gd name="connsiteY148" fmla="*/ 90869 h 1539811"/>
                <a:gd name="connsiteX149" fmla="*/ 391859 w 1263015"/>
                <a:gd name="connsiteY149" fmla="*/ 90392 h 1539811"/>
                <a:gd name="connsiteX150" fmla="*/ 383191 w 1263015"/>
                <a:gd name="connsiteY150" fmla="*/ 97441 h 1539811"/>
                <a:gd name="connsiteX151" fmla="*/ 375380 w 1263015"/>
                <a:gd name="connsiteY151" fmla="*/ 96679 h 1539811"/>
                <a:gd name="connsiteX152" fmla="*/ 364236 w 1263015"/>
                <a:gd name="connsiteY152" fmla="*/ 101441 h 1539811"/>
                <a:gd name="connsiteX153" fmla="*/ 356045 w 1263015"/>
                <a:gd name="connsiteY153" fmla="*/ 107061 h 1539811"/>
                <a:gd name="connsiteX154" fmla="*/ 353092 w 1263015"/>
                <a:gd name="connsiteY154" fmla="*/ 106204 h 1539811"/>
                <a:gd name="connsiteX155" fmla="*/ 346805 w 1263015"/>
                <a:gd name="connsiteY155" fmla="*/ 110776 h 1539811"/>
                <a:gd name="connsiteX156" fmla="*/ 343853 w 1263015"/>
                <a:gd name="connsiteY156" fmla="*/ 109919 h 1539811"/>
                <a:gd name="connsiteX157" fmla="*/ 341186 w 1263015"/>
                <a:gd name="connsiteY157" fmla="*/ 118777 h 1539811"/>
                <a:gd name="connsiteX158" fmla="*/ 337756 w 1263015"/>
                <a:gd name="connsiteY158" fmla="*/ 119348 h 1539811"/>
                <a:gd name="connsiteX159" fmla="*/ 335756 w 1263015"/>
                <a:gd name="connsiteY159" fmla="*/ 126111 h 1539811"/>
                <a:gd name="connsiteX160" fmla="*/ 302038 w 1263015"/>
                <a:gd name="connsiteY160" fmla="*/ 126111 h 1539811"/>
                <a:gd name="connsiteX161" fmla="*/ 301085 w 1263015"/>
                <a:gd name="connsiteY161" fmla="*/ 124301 h 1539811"/>
                <a:gd name="connsiteX162" fmla="*/ 296418 w 1263015"/>
                <a:gd name="connsiteY162" fmla="*/ 122968 h 1539811"/>
                <a:gd name="connsiteX163" fmla="*/ 296418 w 1263015"/>
                <a:gd name="connsiteY163" fmla="*/ 121444 h 1539811"/>
                <a:gd name="connsiteX164" fmla="*/ 290131 w 1263015"/>
                <a:gd name="connsiteY164" fmla="*/ 120206 h 1539811"/>
                <a:gd name="connsiteX165" fmla="*/ 290131 w 1263015"/>
                <a:gd name="connsiteY165" fmla="*/ 118682 h 1539811"/>
                <a:gd name="connsiteX166" fmla="*/ 287084 w 1263015"/>
                <a:gd name="connsiteY166" fmla="*/ 118777 h 1539811"/>
                <a:gd name="connsiteX167" fmla="*/ 285369 w 1263015"/>
                <a:gd name="connsiteY167" fmla="*/ 115729 h 1539811"/>
                <a:gd name="connsiteX168" fmla="*/ 282321 w 1263015"/>
                <a:gd name="connsiteY168" fmla="*/ 115824 h 1539811"/>
                <a:gd name="connsiteX169" fmla="*/ 282321 w 1263015"/>
                <a:gd name="connsiteY169" fmla="*/ 114300 h 1539811"/>
                <a:gd name="connsiteX170" fmla="*/ 279273 w 1263015"/>
                <a:gd name="connsiteY170" fmla="*/ 114395 h 1539811"/>
                <a:gd name="connsiteX171" fmla="*/ 277559 w 1263015"/>
                <a:gd name="connsiteY171" fmla="*/ 111347 h 1539811"/>
                <a:gd name="connsiteX172" fmla="*/ 271272 w 1263015"/>
                <a:gd name="connsiteY172" fmla="*/ 108490 h 1539811"/>
                <a:gd name="connsiteX173" fmla="*/ 260509 w 1263015"/>
                <a:gd name="connsiteY173" fmla="*/ 110490 h 1539811"/>
                <a:gd name="connsiteX174" fmla="*/ 260509 w 1263015"/>
                <a:gd name="connsiteY174" fmla="*/ 112014 h 1539811"/>
                <a:gd name="connsiteX175" fmla="*/ 251174 w 1263015"/>
                <a:gd name="connsiteY175" fmla="*/ 110871 h 1539811"/>
                <a:gd name="connsiteX176" fmla="*/ 249746 w 1263015"/>
                <a:gd name="connsiteY176" fmla="*/ 114014 h 1539811"/>
                <a:gd name="connsiteX177" fmla="*/ 246697 w 1263015"/>
                <a:gd name="connsiteY177" fmla="*/ 114109 h 1539811"/>
                <a:gd name="connsiteX178" fmla="*/ 246697 w 1263015"/>
                <a:gd name="connsiteY178" fmla="*/ 115634 h 1539811"/>
                <a:gd name="connsiteX179" fmla="*/ 243649 w 1263015"/>
                <a:gd name="connsiteY179" fmla="*/ 115729 h 1539811"/>
                <a:gd name="connsiteX180" fmla="*/ 243649 w 1263015"/>
                <a:gd name="connsiteY180" fmla="*/ 117253 h 1539811"/>
                <a:gd name="connsiteX181" fmla="*/ 238982 w 1263015"/>
                <a:gd name="connsiteY181" fmla="*/ 117443 h 1539811"/>
                <a:gd name="connsiteX182" fmla="*/ 237554 w 1263015"/>
                <a:gd name="connsiteY182" fmla="*/ 120587 h 1539811"/>
                <a:gd name="connsiteX183" fmla="*/ 226695 w 1263015"/>
                <a:gd name="connsiteY183" fmla="*/ 121063 h 1539811"/>
                <a:gd name="connsiteX184" fmla="*/ 226695 w 1263015"/>
                <a:gd name="connsiteY184" fmla="*/ 122587 h 1539811"/>
                <a:gd name="connsiteX185" fmla="*/ 211169 w 1263015"/>
                <a:gd name="connsiteY185" fmla="*/ 121730 h 1539811"/>
                <a:gd name="connsiteX186" fmla="*/ 206312 w 1263015"/>
                <a:gd name="connsiteY186" fmla="*/ 115729 h 1539811"/>
                <a:gd name="connsiteX187" fmla="*/ 193929 w 1263015"/>
                <a:gd name="connsiteY187" fmla="*/ 116300 h 1539811"/>
                <a:gd name="connsiteX188" fmla="*/ 193929 w 1263015"/>
                <a:gd name="connsiteY188" fmla="*/ 114776 h 1539811"/>
                <a:gd name="connsiteX189" fmla="*/ 190881 w 1263015"/>
                <a:gd name="connsiteY189" fmla="*/ 114872 h 1539811"/>
                <a:gd name="connsiteX190" fmla="*/ 190881 w 1263015"/>
                <a:gd name="connsiteY190" fmla="*/ 113348 h 1539811"/>
                <a:gd name="connsiteX191" fmla="*/ 186214 w 1263015"/>
                <a:gd name="connsiteY191" fmla="*/ 113538 h 1539811"/>
                <a:gd name="connsiteX192" fmla="*/ 186214 w 1263015"/>
                <a:gd name="connsiteY192" fmla="*/ 112014 h 1539811"/>
                <a:gd name="connsiteX193" fmla="*/ 167735 w 1263015"/>
                <a:gd name="connsiteY193" fmla="*/ 114395 h 1539811"/>
                <a:gd name="connsiteX194" fmla="*/ 167735 w 1263015"/>
                <a:gd name="connsiteY194" fmla="*/ 112871 h 1539811"/>
                <a:gd name="connsiteX195" fmla="*/ 164687 w 1263015"/>
                <a:gd name="connsiteY195" fmla="*/ 112967 h 1539811"/>
                <a:gd name="connsiteX196" fmla="*/ 164687 w 1263015"/>
                <a:gd name="connsiteY196" fmla="*/ 111443 h 1539811"/>
                <a:gd name="connsiteX197" fmla="*/ 156972 w 1263015"/>
                <a:gd name="connsiteY197" fmla="*/ 111728 h 1539811"/>
                <a:gd name="connsiteX198" fmla="*/ 150495 w 1263015"/>
                <a:gd name="connsiteY198" fmla="*/ 111062 h 1539811"/>
                <a:gd name="connsiteX199" fmla="*/ 130397 w 1263015"/>
                <a:gd name="connsiteY199" fmla="*/ 113919 h 1539811"/>
                <a:gd name="connsiteX200" fmla="*/ 120205 w 1263015"/>
                <a:gd name="connsiteY200" fmla="*/ 122587 h 1539811"/>
                <a:gd name="connsiteX201" fmla="*/ 103156 w 1263015"/>
                <a:gd name="connsiteY201" fmla="*/ 123349 h 1539811"/>
                <a:gd name="connsiteX202" fmla="*/ 98584 w 1263015"/>
                <a:gd name="connsiteY202" fmla="*/ 125063 h 1539811"/>
                <a:gd name="connsiteX203" fmla="*/ 98584 w 1263015"/>
                <a:gd name="connsiteY203" fmla="*/ 123539 h 1539811"/>
                <a:gd name="connsiteX204" fmla="*/ 95536 w 1263015"/>
                <a:gd name="connsiteY204" fmla="*/ 123634 h 1539811"/>
                <a:gd name="connsiteX205" fmla="*/ 89154 w 1263015"/>
                <a:gd name="connsiteY205" fmla="*/ 119825 h 1539811"/>
                <a:gd name="connsiteX206" fmla="*/ 75247 w 1263015"/>
                <a:gd name="connsiteY206" fmla="*/ 121825 h 1539811"/>
                <a:gd name="connsiteX207" fmla="*/ 75247 w 1263015"/>
                <a:gd name="connsiteY207" fmla="*/ 122968 h 1539811"/>
                <a:gd name="connsiteX208" fmla="*/ 74390 w 1263015"/>
                <a:gd name="connsiteY208" fmla="*/ 122968 h 1539811"/>
                <a:gd name="connsiteX209" fmla="*/ 73628 w 1263015"/>
                <a:gd name="connsiteY209" fmla="*/ 121920 h 1539811"/>
                <a:gd name="connsiteX210" fmla="*/ 0 w 1263015"/>
                <a:gd name="connsiteY210" fmla="*/ 132398 h 1539811"/>
                <a:gd name="connsiteX211" fmla="*/ 10573 w 1263015"/>
                <a:gd name="connsiteY211" fmla="*/ 1179290 h 1539811"/>
                <a:gd name="connsiteX212" fmla="*/ 11239 w 1263015"/>
                <a:gd name="connsiteY212" fmla="*/ 1180148 h 1539811"/>
                <a:gd name="connsiteX213" fmla="*/ 10668 w 1263015"/>
                <a:gd name="connsiteY213" fmla="*/ 1183196 h 1539811"/>
                <a:gd name="connsiteX214" fmla="*/ 15812 w 1263015"/>
                <a:gd name="connsiteY214" fmla="*/ 1188911 h 1539811"/>
                <a:gd name="connsiteX215" fmla="*/ 15240 w 1263015"/>
                <a:gd name="connsiteY215" fmla="*/ 1191959 h 1539811"/>
                <a:gd name="connsiteX216" fmla="*/ 24384 w 1263015"/>
                <a:gd name="connsiteY216" fmla="*/ 1193768 h 1539811"/>
                <a:gd name="connsiteX217" fmla="*/ 25337 w 1263015"/>
                <a:gd name="connsiteY217" fmla="*/ 1197102 h 1539811"/>
                <a:gd name="connsiteX218" fmla="*/ 32290 w 1263015"/>
                <a:gd name="connsiteY218" fmla="*/ 1198436 h 1539811"/>
                <a:gd name="connsiteX219" fmla="*/ 35719 w 1263015"/>
                <a:gd name="connsiteY219" fmla="*/ 1231964 h 1539811"/>
                <a:gd name="connsiteX220" fmla="*/ 34004 w 1263015"/>
                <a:gd name="connsiteY220" fmla="*/ 1233107 h 1539811"/>
                <a:gd name="connsiteX221" fmla="*/ 33147 w 1263015"/>
                <a:gd name="connsiteY221" fmla="*/ 1237964 h 1539811"/>
                <a:gd name="connsiteX222" fmla="*/ 31623 w 1263015"/>
                <a:gd name="connsiteY222" fmla="*/ 1238155 h 1539811"/>
                <a:gd name="connsiteX223" fmla="*/ 30956 w 1263015"/>
                <a:gd name="connsiteY223" fmla="*/ 1244537 h 1539811"/>
                <a:gd name="connsiteX224" fmla="*/ 29432 w 1263015"/>
                <a:gd name="connsiteY224" fmla="*/ 1244727 h 1539811"/>
                <a:gd name="connsiteX225" fmla="*/ 29909 w 1263015"/>
                <a:gd name="connsiteY225" fmla="*/ 1247775 h 1539811"/>
                <a:gd name="connsiteX226" fmla="*/ 27051 w 1263015"/>
                <a:gd name="connsiteY226" fmla="*/ 1249775 h 1539811"/>
                <a:gd name="connsiteX227" fmla="*/ 27527 w 1263015"/>
                <a:gd name="connsiteY227" fmla="*/ 1252823 h 1539811"/>
                <a:gd name="connsiteX228" fmla="*/ 26003 w 1263015"/>
                <a:gd name="connsiteY228" fmla="*/ 1253014 h 1539811"/>
                <a:gd name="connsiteX229" fmla="*/ 26479 w 1263015"/>
                <a:gd name="connsiteY229" fmla="*/ 1256062 h 1539811"/>
                <a:gd name="connsiteX230" fmla="*/ 23622 w 1263015"/>
                <a:gd name="connsiteY230" fmla="*/ 1258062 h 1539811"/>
                <a:gd name="connsiteX231" fmla="*/ 21431 w 1263015"/>
                <a:gd name="connsiteY231" fmla="*/ 1264634 h 1539811"/>
                <a:gd name="connsiteX232" fmla="*/ 24479 w 1263015"/>
                <a:gd name="connsiteY232" fmla="*/ 1275112 h 1539811"/>
                <a:gd name="connsiteX233" fmla="*/ 26003 w 1263015"/>
                <a:gd name="connsiteY233" fmla="*/ 1274921 h 1539811"/>
                <a:gd name="connsiteX234" fmla="*/ 25813 w 1263015"/>
                <a:gd name="connsiteY234" fmla="*/ 1284351 h 1539811"/>
                <a:gd name="connsiteX235" fmla="*/ 29146 w 1263015"/>
                <a:gd name="connsiteY235" fmla="*/ 1285399 h 1539811"/>
                <a:gd name="connsiteX236" fmla="*/ 29623 w 1263015"/>
                <a:gd name="connsiteY236" fmla="*/ 1288447 h 1539811"/>
                <a:gd name="connsiteX237" fmla="*/ 31147 w 1263015"/>
                <a:gd name="connsiteY237" fmla="*/ 1288256 h 1539811"/>
                <a:gd name="connsiteX238" fmla="*/ 31623 w 1263015"/>
                <a:gd name="connsiteY238" fmla="*/ 1291304 h 1539811"/>
                <a:gd name="connsiteX239" fmla="*/ 33147 w 1263015"/>
                <a:gd name="connsiteY239" fmla="*/ 1291114 h 1539811"/>
                <a:gd name="connsiteX240" fmla="*/ 33814 w 1263015"/>
                <a:gd name="connsiteY240" fmla="*/ 1295686 h 1539811"/>
                <a:gd name="connsiteX241" fmla="*/ 37147 w 1263015"/>
                <a:gd name="connsiteY241" fmla="*/ 1296734 h 1539811"/>
                <a:gd name="connsiteX242" fmla="*/ 38671 w 1263015"/>
                <a:gd name="connsiteY242" fmla="*/ 1307497 h 1539811"/>
                <a:gd name="connsiteX243" fmla="*/ 40196 w 1263015"/>
                <a:gd name="connsiteY243" fmla="*/ 1307306 h 1539811"/>
                <a:gd name="connsiteX244" fmla="*/ 40862 w 1263015"/>
                <a:gd name="connsiteY244" fmla="*/ 1322832 h 1539811"/>
                <a:gd name="connsiteX245" fmla="*/ 35433 w 1263015"/>
                <a:gd name="connsiteY245" fmla="*/ 1328357 h 1539811"/>
                <a:gd name="connsiteX246" fmla="*/ 37243 w 1263015"/>
                <a:gd name="connsiteY246" fmla="*/ 1340644 h 1539811"/>
                <a:gd name="connsiteX247" fmla="*/ 35719 w 1263015"/>
                <a:gd name="connsiteY247" fmla="*/ 1340834 h 1539811"/>
                <a:gd name="connsiteX248" fmla="*/ 36195 w 1263015"/>
                <a:gd name="connsiteY248" fmla="*/ 1343882 h 1539811"/>
                <a:gd name="connsiteX249" fmla="*/ 34671 w 1263015"/>
                <a:gd name="connsiteY249" fmla="*/ 1344073 h 1539811"/>
                <a:gd name="connsiteX250" fmla="*/ 35338 w 1263015"/>
                <a:gd name="connsiteY250" fmla="*/ 1348645 h 1539811"/>
                <a:gd name="connsiteX251" fmla="*/ 33814 w 1263015"/>
                <a:gd name="connsiteY251" fmla="*/ 1348835 h 1539811"/>
                <a:gd name="connsiteX252" fmla="*/ 38005 w 1263015"/>
                <a:gd name="connsiteY252" fmla="*/ 1367028 h 1539811"/>
                <a:gd name="connsiteX253" fmla="*/ 36481 w 1263015"/>
                <a:gd name="connsiteY253" fmla="*/ 1367218 h 1539811"/>
                <a:gd name="connsiteX254" fmla="*/ 36957 w 1263015"/>
                <a:gd name="connsiteY254" fmla="*/ 1370267 h 1539811"/>
                <a:gd name="connsiteX255" fmla="*/ 35433 w 1263015"/>
                <a:gd name="connsiteY255" fmla="*/ 1370457 h 1539811"/>
                <a:gd name="connsiteX256" fmla="*/ 36576 w 1263015"/>
                <a:gd name="connsiteY256" fmla="*/ 1378077 h 1539811"/>
                <a:gd name="connsiteX257" fmla="*/ 32671 w 1263015"/>
                <a:gd name="connsiteY257" fmla="*/ 1394270 h 1539811"/>
                <a:gd name="connsiteX258" fmla="*/ 38195 w 1263015"/>
                <a:gd name="connsiteY258" fmla="*/ 1399699 h 1539811"/>
                <a:gd name="connsiteX259" fmla="*/ 39719 w 1263015"/>
                <a:gd name="connsiteY259" fmla="*/ 1399508 h 1539811"/>
                <a:gd name="connsiteX260" fmla="*/ 40196 w 1263015"/>
                <a:gd name="connsiteY260" fmla="*/ 1402556 h 1539811"/>
                <a:gd name="connsiteX261" fmla="*/ 51149 w 1263015"/>
                <a:gd name="connsiteY261" fmla="*/ 1413510 h 1539811"/>
                <a:gd name="connsiteX262" fmla="*/ 53626 w 1263015"/>
                <a:gd name="connsiteY262" fmla="*/ 1430369 h 1539811"/>
                <a:gd name="connsiteX263" fmla="*/ 55817 w 1263015"/>
                <a:gd name="connsiteY263" fmla="*/ 1434751 h 1539811"/>
                <a:gd name="connsiteX264" fmla="*/ 54293 w 1263015"/>
                <a:gd name="connsiteY264" fmla="*/ 1434941 h 1539811"/>
                <a:gd name="connsiteX265" fmla="*/ 54769 w 1263015"/>
                <a:gd name="connsiteY265" fmla="*/ 1437989 h 1539811"/>
                <a:gd name="connsiteX266" fmla="*/ 50863 w 1263015"/>
                <a:gd name="connsiteY266" fmla="*/ 1454182 h 1539811"/>
                <a:gd name="connsiteX267" fmla="*/ 54197 w 1263015"/>
                <a:gd name="connsiteY267" fmla="*/ 1455230 h 1539811"/>
                <a:gd name="connsiteX268" fmla="*/ 54673 w 1263015"/>
                <a:gd name="connsiteY268" fmla="*/ 1458278 h 1539811"/>
                <a:gd name="connsiteX269" fmla="*/ 56197 w 1263015"/>
                <a:gd name="connsiteY269" fmla="*/ 1458087 h 1539811"/>
                <a:gd name="connsiteX270" fmla="*/ 56388 w 1263015"/>
                <a:gd name="connsiteY270" fmla="*/ 1458849 h 1539811"/>
                <a:gd name="connsiteX271" fmla="*/ 53245 w 1263015"/>
                <a:gd name="connsiteY271" fmla="*/ 1461707 h 1539811"/>
                <a:gd name="connsiteX272" fmla="*/ 51721 w 1263015"/>
                <a:gd name="connsiteY272" fmla="*/ 1461707 h 1539811"/>
                <a:gd name="connsiteX273" fmla="*/ 48673 w 1263015"/>
                <a:gd name="connsiteY273" fmla="*/ 1466374 h 1539811"/>
                <a:gd name="connsiteX274" fmla="*/ 50197 w 1263015"/>
                <a:gd name="connsiteY274" fmla="*/ 1480280 h 1539811"/>
                <a:gd name="connsiteX275" fmla="*/ 48673 w 1263015"/>
                <a:gd name="connsiteY275" fmla="*/ 1480280 h 1539811"/>
                <a:gd name="connsiteX276" fmla="*/ 48673 w 1263015"/>
                <a:gd name="connsiteY276" fmla="*/ 1492663 h 1539811"/>
                <a:gd name="connsiteX277" fmla="*/ 50197 w 1263015"/>
                <a:gd name="connsiteY277" fmla="*/ 1492663 h 1539811"/>
                <a:gd name="connsiteX278" fmla="*/ 51721 w 1263015"/>
                <a:gd name="connsiteY278" fmla="*/ 1498854 h 1539811"/>
                <a:gd name="connsiteX279" fmla="*/ 47054 w 1263015"/>
                <a:gd name="connsiteY279" fmla="*/ 1500378 h 1539811"/>
                <a:gd name="connsiteX280" fmla="*/ 44005 w 1263015"/>
                <a:gd name="connsiteY280" fmla="*/ 1509713 h 1539811"/>
                <a:gd name="connsiteX281" fmla="*/ 45529 w 1263015"/>
                <a:gd name="connsiteY281" fmla="*/ 1520571 h 1539811"/>
                <a:gd name="connsiteX282" fmla="*/ 44005 w 1263015"/>
                <a:gd name="connsiteY282" fmla="*/ 1520571 h 1539811"/>
                <a:gd name="connsiteX283" fmla="*/ 42481 w 1263015"/>
                <a:gd name="connsiteY283" fmla="*/ 1523714 h 1539811"/>
                <a:gd name="connsiteX284" fmla="*/ 36290 w 1263015"/>
                <a:gd name="connsiteY284" fmla="*/ 1525238 h 1539811"/>
                <a:gd name="connsiteX285" fmla="*/ 36290 w 1263015"/>
                <a:gd name="connsiteY285" fmla="*/ 1529906 h 1539811"/>
                <a:gd name="connsiteX286" fmla="*/ 34766 w 1263015"/>
                <a:gd name="connsiteY286" fmla="*/ 1529906 h 1539811"/>
                <a:gd name="connsiteX287" fmla="*/ 31052 w 1263015"/>
                <a:gd name="connsiteY287" fmla="*/ 1539812 h 1539811"/>
                <a:gd name="connsiteX288" fmla="*/ 60007 w 1263015"/>
                <a:gd name="connsiteY288" fmla="*/ 1530001 h 1539811"/>
                <a:gd name="connsiteX289" fmla="*/ 60198 w 1263015"/>
                <a:gd name="connsiteY289" fmla="*/ 1529715 h 1539811"/>
                <a:gd name="connsiteX290" fmla="*/ 60770 w 1263015"/>
                <a:gd name="connsiteY290" fmla="*/ 1529715 h 1539811"/>
                <a:gd name="connsiteX291" fmla="*/ 64865 w 1263015"/>
                <a:gd name="connsiteY291" fmla="*/ 1528286 h 1539811"/>
                <a:gd name="connsiteX292" fmla="*/ 64865 w 1263015"/>
                <a:gd name="connsiteY292" fmla="*/ 1528096 h 1539811"/>
                <a:gd name="connsiteX293" fmla="*/ 65342 w 1263015"/>
                <a:gd name="connsiteY293" fmla="*/ 1528096 h 1539811"/>
                <a:gd name="connsiteX294" fmla="*/ 70390 w 1263015"/>
                <a:gd name="connsiteY294" fmla="*/ 1526381 h 1539811"/>
                <a:gd name="connsiteX295" fmla="*/ 71056 w 1263015"/>
                <a:gd name="connsiteY295" fmla="*/ 1524953 h 1539811"/>
                <a:gd name="connsiteX296" fmla="*/ 74200 w 1263015"/>
                <a:gd name="connsiteY296" fmla="*/ 1524953 h 1539811"/>
                <a:gd name="connsiteX297" fmla="*/ 81915 w 1263015"/>
                <a:gd name="connsiteY297" fmla="*/ 1515618 h 1539811"/>
                <a:gd name="connsiteX298" fmla="*/ 85058 w 1263015"/>
                <a:gd name="connsiteY298" fmla="*/ 1515618 h 1539811"/>
                <a:gd name="connsiteX299" fmla="*/ 86582 w 1263015"/>
                <a:gd name="connsiteY299" fmla="*/ 1512475 h 1539811"/>
                <a:gd name="connsiteX300" fmla="*/ 100489 w 1263015"/>
                <a:gd name="connsiteY300" fmla="*/ 1512475 h 1539811"/>
                <a:gd name="connsiteX301" fmla="*/ 102013 w 1263015"/>
                <a:gd name="connsiteY301" fmla="*/ 1509332 h 1539811"/>
                <a:gd name="connsiteX302" fmla="*/ 105156 w 1263015"/>
                <a:gd name="connsiteY302" fmla="*/ 1509332 h 1539811"/>
                <a:gd name="connsiteX303" fmla="*/ 105156 w 1263015"/>
                <a:gd name="connsiteY303" fmla="*/ 1507808 h 1539811"/>
                <a:gd name="connsiteX304" fmla="*/ 108299 w 1263015"/>
                <a:gd name="connsiteY304" fmla="*/ 1507808 h 1539811"/>
                <a:gd name="connsiteX305" fmla="*/ 111443 w 1263015"/>
                <a:gd name="connsiteY305" fmla="*/ 1504664 h 1539811"/>
                <a:gd name="connsiteX306" fmla="*/ 114586 w 1263015"/>
                <a:gd name="connsiteY306" fmla="*/ 1504664 h 1539811"/>
                <a:gd name="connsiteX307" fmla="*/ 117729 w 1263015"/>
                <a:gd name="connsiteY307" fmla="*/ 1499997 h 1539811"/>
                <a:gd name="connsiteX308" fmla="*/ 120872 w 1263015"/>
                <a:gd name="connsiteY308" fmla="*/ 1499997 h 1539811"/>
                <a:gd name="connsiteX309" fmla="*/ 122396 w 1263015"/>
                <a:gd name="connsiteY309" fmla="*/ 1496854 h 1539811"/>
                <a:gd name="connsiteX310" fmla="*/ 125539 w 1263015"/>
                <a:gd name="connsiteY310" fmla="*/ 1496854 h 1539811"/>
                <a:gd name="connsiteX311" fmla="*/ 125539 w 1263015"/>
                <a:gd name="connsiteY311" fmla="*/ 1495330 h 1539811"/>
                <a:gd name="connsiteX312" fmla="*/ 144113 w 1263015"/>
                <a:gd name="connsiteY312" fmla="*/ 1495330 h 1539811"/>
                <a:gd name="connsiteX313" fmla="*/ 145637 w 1263015"/>
                <a:gd name="connsiteY313" fmla="*/ 1492187 h 1539811"/>
                <a:gd name="connsiteX314" fmla="*/ 148780 w 1263015"/>
                <a:gd name="connsiteY314" fmla="*/ 1492187 h 1539811"/>
                <a:gd name="connsiteX315" fmla="*/ 150304 w 1263015"/>
                <a:gd name="connsiteY315" fmla="*/ 1489043 h 1539811"/>
                <a:gd name="connsiteX316" fmla="*/ 150304 w 1263015"/>
                <a:gd name="connsiteY316" fmla="*/ 1481328 h 1539811"/>
                <a:gd name="connsiteX317" fmla="*/ 161163 w 1263015"/>
                <a:gd name="connsiteY317" fmla="*/ 1471993 h 1539811"/>
                <a:gd name="connsiteX318" fmla="*/ 165830 w 1263015"/>
                <a:gd name="connsiteY318" fmla="*/ 1471993 h 1539811"/>
                <a:gd name="connsiteX319" fmla="*/ 165830 w 1263015"/>
                <a:gd name="connsiteY319" fmla="*/ 1470470 h 1539811"/>
                <a:gd name="connsiteX320" fmla="*/ 168878 w 1263015"/>
                <a:gd name="connsiteY320" fmla="*/ 1470470 h 1539811"/>
                <a:gd name="connsiteX321" fmla="*/ 168878 w 1263015"/>
                <a:gd name="connsiteY321" fmla="*/ 1468946 h 1539811"/>
                <a:gd name="connsiteX322" fmla="*/ 178213 w 1263015"/>
                <a:gd name="connsiteY322" fmla="*/ 1465802 h 1539811"/>
                <a:gd name="connsiteX323" fmla="*/ 178213 w 1263015"/>
                <a:gd name="connsiteY323" fmla="*/ 1464278 h 1539811"/>
                <a:gd name="connsiteX324" fmla="*/ 182880 w 1263015"/>
                <a:gd name="connsiteY324" fmla="*/ 1464278 h 1539811"/>
                <a:gd name="connsiteX325" fmla="*/ 182880 w 1263015"/>
                <a:gd name="connsiteY325" fmla="*/ 1462754 h 1539811"/>
                <a:gd name="connsiteX326" fmla="*/ 186023 w 1263015"/>
                <a:gd name="connsiteY326" fmla="*/ 1462754 h 1539811"/>
                <a:gd name="connsiteX327" fmla="*/ 186023 w 1263015"/>
                <a:gd name="connsiteY327" fmla="*/ 1461230 h 1539811"/>
                <a:gd name="connsiteX328" fmla="*/ 196882 w 1263015"/>
                <a:gd name="connsiteY328" fmla="*/ 1459706 h 1539811"/>
                <a:gd name="connsiteX329" fmla="*/ 196882 w 1263015"/>
                <a:gd name="connsiteY329" fmla="*/ 1458182 h 1539811"/>
                <a:gd name="connsiteX330" fmla="*/ 200025 w 1263015"/>
                <a:gd name="connsiteY330" fmla="*/ 1458182 h 1539811"/>
                <a:gd name="connsiteX331" fmla="*/ 200025 w 1263015"/>
                <a:gd name="connsiteY331" fmla="*/ 1456658 h 1539811"/>
                <a:gd name="connsiteX332" fmla="*/ 206216 w 1263015"/>
                <a:gd name="connsiteY332" fmla="*/ 1455134 h 1539811"/>
                <a:gd name="connsiteX333" fmla="*/ 207740 w 1263015"/>
                <a:gd name="connsiteY333" fmla="*/ 1450467 h 1539811"/>
                <a:gd name="connsiteX334" fmla="*/ 221647 w 1263015"/>
                <a:gd name="connsiteY334" fmla="*/ 1447324 h 1539811"/>
                <a:gd name="connsiteX335" fmla="*/ 224790 w 1263015"/>
                <a:gd name="connsiteY335" fmla="*/ 1442657 h 1539811"/>
                <a:gd name="connsiteX336" fmla="*/ 234124 w 1263015"/>
                <a:gd name="connsiteY336" fmla="*/ 1436465 h 1539811"/>
                <a:gd name="connsiteX337" fmla="*/ 243459 w 1263015"/>
                <a:gd name="connsiteY337" fmla="*/ 1434941 h 1539811"/>
                <a:gd name="connsiteX338" fmla="*/ 243459 w 1263015"/>
                <a:gd name="connsiteY338" fmla="*/ 1433417 h 1539811"/>
                <a:gd name="connsiteX339" fmla="*/ 257365 w 1263015"/>
                <a:gd name="connsiteY339" fmla="*/ 1433417 h 1539811"/>
                <a:gd name="connsiteX340" fmla="*/ 258889 w 1263015"/>
                <a:gd name="connsiteY340" fmla="*/ 1430274 h 1539811"/>
                <a:gd name="connsiteX341" fmla="*/ 263557 w 1263015"/>
                <a:gd name="connsiteY341" fmla="*/ 1430274 h 1539811"/>
                <a:gd name="connsiteX342" fmla="*/ 263557 w 1263015"/>
                <a:gd name="connsiteY342" fmla="*/ 1428750 h 1539811"/>
                <a:gd name="connsiteX343" fmla="*/ 268224 w 1263015"/>
                <a:gd name="connsiteY343" fmla="*/ 1428750 h 1539811"/>
                <a:gd name="connsiteX344" fmla="*/ 268224 w 1263015"/>
                <a:gd name="connsiteY344" fmla="*/ 1427226 h 1539811"/>
                <a:gd name="connsiteX345" fmla="*/ 286798 w 1263015"/>
                <a:gd name="connsiteY345" fmla="*/ 1425702 h 1539811"/>
                <a:gd name="connsiteX346" fmla="*/ 286798 w 1263015"/>
                <a:gd name="connsiteY346" fmla="*/ 1421035 h 1539811"/>
                <a:gd name="connsiteX347" fmla="*/ 288322 w 1263015"/>
                <a:gd name="connsiteY347" fmla="*/ 1421035 h 1539811"/>
                <a:gd name="connsiteX348" fmla="*/ 288322 w 1263015"/>
                <a:gd name="connsiteY348" fmla="*/ 1419511 h 1539811"/>
                <a:gd name="connsiteX349" fmla="*/ 297656 w 1263015"/>
                <a:gd name="connsiteY349" fmla="*/ 1419511 h 1539811"/>
                <a:gd name="connsiteX350" fmla="*/ 299180 w 1263015"/>
                <a:gd name="connsiteY350" fmla="*/ 1416368 h 1539811"/>
                <a:gd name="connsiteX351" fmla="*/ 302323 w 1263015"/>
                <a:gd name="connsiteY351" fmla="*/ 1416368 h 1539811"/>
                <a:gd name="connsiteX352" fmla="*/ 303847 w 1263015"/>
                <a:gd name="connsiteY352" fmla="*/ 1413224 h 1539811"/>
                <a:gd name="connsiteX353" fmla="*/ 313182 w 1263015"/>
                <a:gd name="connsiteY353" fmla="*/ 1413224 h 1539811"/>
                <a:gd name="connsiteX354" fmla="*/ 314706 w 1263015"/>
                <a:gd name="connsiteY354" fmla="*/ 1410081 h 1539811"/>
                <a:gd name="connsiteX355" fmla="*/ 317849 w 1263015"/>
                <a:gd name="connsiteY355" fmla="*/ 1410081 h 1539811"/>
                <a:gd name="connsiteX356" fmla="*/ 320993 w 1263015"/>
                <a:gd name="connsiteY356" fmla="*/ 1406938 h 1539811"/>
                <a:gd name="connsiteX357" fmla="*/ 322517 w 1263015"/>
                <a:gd name="connsiteY357" fmla="*/ 1402271 h 1539811"/>
                <a:gd name="connsiteX358" fmla="*/ 333375 w 1263015"/>
                <a:gd name="connsiteY358" fmla="*/ 1402271 h 1539811"/>
                <a:gd name="connsiteX359" fmla="*/ 333375 w 1263015"/>
                <a:gd name="connsiteY359" fmla="*/ 1400747 h 1539811"/>
                <a:gd name="connsiteX360" fmla="*/ 338042 w 1263015"/>
                <a:gd name="connsiteY360" fmla="*/ 1400747 h 1539811"/>
                <a:gd name="connsiteX361" fmla="*/ 338042 w 1263015"/>
                <a:gd name="connsiteY361" fmla="*/ 1399223 h 1539811"/>
                <a:gd name="connsiteX362" fmla="*/ 347377 w 1263015"/>
                <a:gd name="connsiteY362" fmla="*/ 1397699 h 1539811"/>
                <a:gd name="connsiteX363" fmla="*/ 348901 w 1263015"/>
                <a:gd name="connsiteY363" fmla="*/ 1394555 h 1539811"/>
                <a:gd name="connsiteX364" fmla="*/ 352044 w 1263015"/>
                <a:gd name="connsiteY364" fmla="*/ 1394555 h 1539811"/>
                <a:gd name="connsiteX365" fmla="*/ 352044 w 1263015"/>
                <a:gd name="connsiteY365" fmla="*/ 1393031 h 1539811"/>
                <a:gd name="connsiteX366" fmla="*/ 358235 w 1263015"/>
                <a:gd name="connsiteY366" fmla="*/ 1394555 h 1539811"/>
                <a:gd name="connsiteX367" fmla="*/ 359759 w 1263015"/>
                <a:gd name="connsiteY367" fmla="*/ 1391412 h 1539811"/>
                <a:gd name="connsiteX368" fmla="*/ 362903 w 1263015"/>
                <a:gd name="connsiteY368" fmla="*/ 1391412 h 1539811"/>
                <a:gd name="connsiteX369" fmla="*/ 370618 w 1263015"/>
                <a:gd name="connsiteY369" fmla="*/ 1382078 h 1539811"/>
                <a:gd name="connsiteX370" fmla="*/ 373666 w 1263015"/>
                <a:gd name="connsiteY370" fmla="*/ 1382078 h 1539811"/>
                <a:gd name="connsiteX371" fmla="*/ 376809 w 1263015"/>
                <a:gd name="connsiteY371" fmla="*/ 1378934 h 1539811"/>
                <a:gd name="connsiteX372" fmla="*/ 376809 w 1263015"/>
                <a:gd name="connsiteY372" fmla="*/ 1375791 h 1539811"/>
                <a:gd name="connsiteX373" fmla="*/ 381476 w 1263015"/>
                <a:gd name="connsiteY373" fmla="*/ 1374267 h 1539811"/>
                <a:gd name="connsiteX374" fmla="*/ 384620 w 1263015"/>
                <a:gd name="connsiteY374" fmla="*/ 1369600 h 1539811"/>
                <a:gd name="connsiteX375" fmla="*/ 395478 w 1263015"/>
                <a:gd name="connsiteY375" fmla="*/ 1369600 h 1539811"/>
                <a:gd name="connsiteX376" fmla="*/ 420243 w 1263015"/>
                <a:gd name="connsiteY376" fmla="*/ 1363409 h 1539811"/>
                <a:gd name="connsiteX377" fmla="*/ 420243 w 1263015"/>
                <a:gd name="connsiteY377" fmla="*/ 1366552 h 1539811"/>
                <a:gd name="connsiteX378" fmla="*/ 423386 w 1263015"/>
                <a:gd name="connsiteY378" fmla="*/ 1363409 h 1539811"/>
                <a:gd name="connsiteX379" fmla="*/ 434245 w 1263015"/>
                <a:gd name="connsiteY379" fmla="*/ 1363409 h 1539811"/>
                <a:gd name="connsiteX380" fmla="*/ 434245 w 1263015"/>
                <a:gd name="connsiteY380" fmla="*/ 1364933 h 1539811"/>
                <a:gd name="connsiteX381" fmla="*/ 445103 w 1263015"/>
                <a:gd name="connsiteY381" fmla="*/ 1364933 h 1539811"/>
                <a:gd name="connsiteX382" fmla="*/ 445103 w 1263015"/>
                <a:gd name="connsiteY382" fmla="*/ 1366457 h 1539811"/>
                <a:gd name="connsiteX383" fmla="*/ 454438 w 1263015"/>
                <a:gd name="connsiteY383" fmla="*/ 1366457 h 1539811"/>
                <a:gd name="connsiteX384" fmla="*/ 454438 w 1263015"/>
                <a:gd name="connsiteY384" fmla="*/ 1367981 h 1539811"/>
                <a:gd name="connsiteX385" fmla="*/ 460629 w 1263015"/>
                <a:gd name="connsiteY385" fmla="*/ 1367981 h 1539811"/>
                <a:gd name="connsiteX386" fmla="*/ 460629 w 1263015"/>
                <a:gd name="connsiteY386" fmla="*/ 1369505 h 1539811"/>
                <a:gd name="connsiteX387" fmla="*/ 486918 w 1263015"/>
                <a:gd name="connsiteY387" fmla="*/ 1367981 h 1539811"/>
                <a:gd name="connsiteX388" fmla="*/ 486918 w 1263015"/>
                <a:gd name="connsiteY388" fmla="*/ 1366457 h 1539811"/>
                <a:gd name="connsiteX389" fmla="*/ 490061 w 1263015"/>
                <a:gd name="connsiteY389" fmla="*/ 1366457 h 1539811"/>
                <a:gd name="connsiteX390" fmla="*/ 491585 w 1263015"/>
                <a:gd name="connsiteY390" fmla="*/ 1363313 h 1539811"/>
                <a:gd name="connsiteX391" fmla="*/ 507111 w 1263015"/>
                <a:gd name="connsiteY391" fmla="*/ 1369505 h 1539811"/>
                <a:gd name="connsiteX392" fmla="*/ 510254 w 1263015"/>
                <a:gd name="connsiteY392" fmla="*/ 1369505 h 1539811"/>
                <a:gd name="connsiteX393" fmla="*/ 510254 w 1263015"/>
                <a:gd name="connsiteY393" fmla="*/ 1371029 h 1539811"/>
                <a:gd name="connsiteX394" fmla="*/ 514921 w 1263015"/>
                <a:gd name="connsiteY394" fmla="*/ 1369505 h 1539811"/>
                <a:gd name="connsiteX395" fmla="*/ 531971 w 1263015"/>
                <a:gd name="connsiteY395" fmla="*/ 1369505 h 1539811"/>
                <a:gd name="connsiteX396" fmla="*/ 544354 w 1263015"/>
                <a:gd name="connsiteY396" fmla="*/ 1360170 h 1539811"/>
                <a:gd name="connsiteX397" fmla="*/ 547497 w 1263015"/>
                <a:gd name="connsiteY397" fmla="*/ 1360170 h 1539811"/>
                <a:gd name="connsiteX398" fmla="*/ 547497 w 1263015"/>
                <a:gd name="connsiteY398" fmla="*/ 1358646 h 1539811"/>
                <a:gd name="connsiteX399" fmla="*/ 553688 w 1263015"/>
                <a:gd name="connsiteY399" fmla="*/ 1353979 h 1539811"/>
                <a:gd name="connsiteX400" fmla="*/ 563118 w 1263015"/>
                <a:gd name="connsiteY400" fmla="*/ 1359313 h 1539811"/>
                <a:gd name="connsiteX401" fmla="*/ 1263015 w 1263015"/>
                <a:gd name="connsiteY401" fmla="*/ 1122426 h 1539811"/>
                <a:gd name="connsiteX402" fmla="*/ 1243203 w 1263015"/>
                <a:gd name="connsiteY402" fmla="*/ 1055275 h 1539811"/>
                <a:gd name="connsiteX403" fmla="*/ 1239393 w 1263015"/>
                <a:gd name="connsiteY403" fmla="*/ 1051655 h 1539811"/>
                <a:gd name="connsiteX404" fmla="*/ 1238917 w 1263015"/>
                <a:gd name="connsiteY404" fmla="*/ 1046988 h 15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Lst>
              <a:rect l="l" t="t" r="r" b="b"/>
              <a:pathLst>
                <a:path w="1263015" h="1539811">
                  <a:moveTo>
                    <a:pt x="1236726" y="1048512"/>
                  </a:moveTo>
                  <a:cubicBezTo>
                    <a:pt x="1236250" y="1048512"/>
                    <a:pt x="1235678" y="1048607"/>
                    <a:pt x="1235202" y="1048703"/>
                  </a:cubicBezTo>
                  <a:cubicBezTo>
                    <a:pt x="1235107" y="1047655"/>
                    <a:pt x="1235012" y="1046607"/>
                    <a:pt x="1234916" y="1045655"/>
                  </a:cubicBezTo>
                  <a:cubicBezTo>
                    <a:pt x="1234440" y="1045655"/>
                    <a:pt x="1233869" y="1045750"/>
                    <a:pt x="1233392" y="1045845"/>
                  </a:cubicBezTo>
                  <a:cubicBezTo>
                    <a:pt x="1232059" y="1042892"/>
                    <a:pt x="1230725" y="1039940"/>
                    <a:pt x="1229392" y="1036892"/>
                  </a:cubicBezTo>
                  <a:cubicBezTo>
                    <a:pt x="1228915" y="1036892"/>
                    <a:pt x="1228344" y="1036987"/>
                    <a:pt x="1227868" y="1037082"/>
                  </a:cubicBezTo>
                  <a:cubicBezTo>
                    <a:pt x="1227677" y="1035558"/>
                    <a:pt x="1227582" y="1034034"/>
                    <a:pt x="1227392" y="1032415"/>
                  </a:cubicBezTo>
                  <a:cubicBezTo>
                    <a:pt x="1226915" y="1032415"/>
                    <a:pt x="1226344" y="1032510"/>
                    <a:pt x="1225868" y="1032605"/>
                  </a:cubicBezTo>
                  <a:cubicBezTo>
                    <a:pt x="1225772" y="1031558"/>
                    <a:pt x="1225677" y="1030510"/>
                    <a:pt x="1225582" y="1029557"/>
                  </a:cubicBezTo>
                  <a:cubicBezTo>
                    <a:pt x="1225106" y="1029557"/>
                    <a:pt x="1224534" y="1029653"/>
                    <a:pt x="1224058" y="1029748"/>
                  </a:cubicBezTo>
                  <a:cubicBezTo>
                    <a:pt x="1223201" y="1026224"/>
                    <a:pt x="1222343" y="1022699"/>
                    <a:pt x="1221391" y="1019080"/>
                  </a:cubicBezTo>
                  <a:cubicBezTo>
                    <a:pt x="1220914" y="1019080"/>
                    <a:pt x="1220343" y="1019175"/>
                    <a:pt x="1219867" y="1019270"/>
                  </a:cubicBezTo>
                  <a:cubicBezTo>
                    <a:pt x="1219772" y="1018223"/>
                    <a:pt x="1219676" y="1017175"/>
                    <a:pt x="1219581" y="1016222"/>
                  </a:cubicBezTo>
                  <a:cubicBezTo>
                    <a:pt x="1219105" y="1016222"/>
                    <a:pt x="1218533" y="1016318"/>
                    <a:pt x="1218057" y="1016413"/>
                  </a:cubicBezTo>
                  <a:cubicBezTo>
                    <a:pt x="1216438" y="1014413"/>
                    <a:pt x="1216723" y="1013841"/>
                    <a:pt x="1215866" y="1010412"/>
                  </a:cubicBezTo>
                  <a:cubicBezTo>
                    <a:pt x="1214247" y="1010031"/>
                    <a:pt x="1212723" y="1009745"/>
                    <a:pt x="1211104" y="1009364"/>
                  </a:cubicBezTo>
                  <a:cubicBezTo>
                    <a:pt x="1209580" y="1004888"/>
                    <a:pt x="1208151" y="1000315"/>
                    <a:pt x="1206627" y="995839"/>
                  </a:cubicBezTo>
                  <a:cubicBezTo>
                    <a:pt x="1205008" y="994982"/>
                    <a:pt x="1203293" y="994124"/>
                    <a:pt x="1201674" y="993267"/>
                  </a:cubicBezTo>
                  <a:cubicBezTo>
                    <a:pt x="1197769" y="988505"/>
                    <a:pt x="1202817" y="986123"/>
                    <a:pt x="1194530" y="984695"/>
                  </a:cubicBezTo>
                  <a:cubicBezTo>
                    <a:pt x="1193673" y="981647"/>
                    <a:pt x="1192911" y="978599"/>
                    <a:pt x="1192054" y="975646"/>
                  </a:cubicBezTo>
                  <a:cubicBezTo>
                    <a:pt x="1191578" y="975646"/>
                    <a:pt x="1191006" y="975741"/>
                    <a:pt x="1190530" y="975836"/>
                  </a:cubicBezTo>
                  <a:cubicBezTo>
                    <a:pt x="1190054" y="971169"/>
                    <a:pt x="1189577" y="966597"/>
                    <a:pt x="1189101" y="961930"/>
                  </a:cubicBezTo>
                  <a:cubicBezTo>
                    <a:pt x="1188053" y="961549"/>
                    <a:pt x="1186910" y="961073"/>
                    <a:pt x="1185863" y="960692"/>
                  </a:cubicBezTo>
                  <a:cubicBezTo>
                    <a:pt x="1185672" y="959168"/>
                    <a:pt x="1185577" y="957644"/>
                    <a:pt x="1185386" y="956024"/>
                  </a:cubicBezTo>
                  <a:cubicBezTo>
                    <a:pt x="1184910" y="956024"/>
                    <a:pt x="1184339" y="956120"/>
                    <a:pt x="1183862" y="956215"/>
                  </a:cubicBezTo>
                  <a:cubicBezTo>
                    <a:pt x="1183672" y="954691"/>
                    <a:pt x="1183577" y="953167"/>
                    <a:pt x="1183386" y="951548"/>
                  </a:cubicBezTo>
                  <a:cubicBezTo>
                    <a:pt x="1182910" y="951548"/>
                    <a:pt x="1182338" y="951643"/>
                    <a:pt x="1181862" y="951738"/>
                  </a:cubicBezTo>
                  <a:cubicBezTo>
                    <a:pt x="1180719" y="945642"/>
                    <a:pt x="1179576" y="939546"/>
                    <a:pt x="1178433" y="933450"/>
                  </a:cubicBezTo>
                  <a:cubicBezTo>
                    <a:pt x="1176909" y="933640"/>
                    <a:pt x="1175385" y="933736"/>
                    <a:pt x="1173766" y="933926"/>
                  </a:cubicBezTo>
                  <a:cubicBezTo>
                    <a:pt x="1173766" y="933450"/>
                    <a:pt x="1173671" y="932879"/>
                    <a:pt x="1173575" y="932402"/>
                  </a:cubicBezTo>
                  <a:cubicBezTo>
                    <a:pt x="1173099" y="932402"/>
                    <a:pt x="1172528" y="932498"/>
                    <a:pt x="1172051" y="932593"/>
                  </a:cubicBezTo>
                  <a:cubicBezTo>
                    <a:pt x="1171765" y="929545"/>
                    <a:pt x="1171385" y="926402"/>
                    <a:pt x="1171099" y="923354"/>
                  </a:cubicBezTo>
                  <a:cubicBezTo>
                    <a:pt x="1170051" y="922973"/>
                    <a:pt x="1168908" y="922496"/>
                    <a:pt x="1167860" y="922115"/>
                  </a:cubicBezTo>
                  <a:cubicBezTo>
                    <a:pt x="1167765" y="921068"/>
                    <a:pt x="1167670" y="920020"/>
                    <a:pt x="1167574" y="919067"/>
                  </a:cubicBezTo>
                  <a:cubicBezTo>
                    <a:pt x="1166527" y="918686"/>
                    <a:pt x="1165384" y="918210"/>
                    <a:pt x="1164336" y="917829"/>
                  </a:cubicBezTo>
                  <a:cubicBezTo>
                    <a:pt x="1164050" y="914781"/>
                    <a:pt x="1163669" y="911638"/>
                    <a:pt x="1163384" y="908590"/>
                  </a:cubicBezTo>
                  <a:cubicBezTo>
                    <a:pt x="1162336" y="908209"/>
                    <a:pt x="1161193" y="907733"/>
                    <a:pt x="1160145" y="907352"/>
                  </a:cubicBezTo>
                  <a:cubicBezTo>
                    <a:pt x="1160050" y="906304"/>
                    <a:pt x="1159955" y="905256"/>
                    <a:pt x="1159859" y="904304"/>
                  </a:cubicBezTo>
                  <a:lnTo>
                    <a:pt x="1156430" y="901541"/>
                  </a:lnTo>
                  <a:cubicBezTo>
                    <a:pt x="1154811" y="901160"/>
                    <a:pt x="1153287" y="900875"/>
                    <a:pt x="1151668" y="900494"/>
                  </a:cubicBezTo>
                  <a:cubicBezTo>
                    <a:pt x="1151287" y="896874"/>
                    <a:pt x="1150906" y="893350"/>
                    <a:pt x="1150525" y="889730"/>
                  </a:cubicBezTo>
                  <a:cubicBezTo>
                    <a:pt x="1150048" y="889730"/>
                    <a:pt x="1149477" y="889826"/>
                    <a:pt x="1149001" y="889921"/>
                  </a:cubicBezTo>
                  <a:cubicBezTo>
                    <a:pt x="1148810" y="888397"/>
                    <a:pt x="1148715" y="886873"/>
                    <a:pt x="1148524" y="885254"/>
                  </a:cubicBezTo>
                  <a:cubicBezTo>
                    <a:pt x="1148048" y="885254"/>
                    <a:pt x="1147477" y="885349"/>
                    <a:pt x="1147001" y="885444"/>
                  </a:cubicBezTo>
                  <a:cubicBezTo>
                    <a:pt x="1146143" y="882396"/>
                    <a:pt x="1145381" y="879348"/>
                    <a:pt x="1144524" y="876395"/>
                  </a:cubicBezTo>
                  <a:cubicBezTo>
                    <a:pt x="1143476" y="876014"/>
                    <a:pt x="1142333" y="875538"/>
                    <a:pt x="1141286" y="875157"/>
                  </a:cubicBezTo>
                  <a:cubicBezTo>
                    <a:pt x="1141190" y="874109"/>
                    <a:pt x="1141095" y="873062"/>
                    <a:pt x="1141000" y="872109"/>
                  </a:cubicBezTo>
                  <a:cubicBezTo>
                    <a:pt x="1140523" y="872109"/>
                    <a:pt x="1139952" y="872204"/>
                    <a:pt x="1139476" y="872300"/>
                  </a:cubicBezTo>
                  <a:cubicBezTo>
                    <a:pt x="1139762" y="870204"/>
                    <a:pt x="1140047" y="868109"/>
                    <a:pt x="1140428" y="866013"/>
                  </a:cubicBezTo>
                  <a:cubicBezTo>
                    <a:pt x="1139381" y="865632"/>
                    <a:pt x="1138238" y="865156"/>
                    <a:pt x="1137190" y="864775"/>
                  </a:cubicBezTo>
                  <a:cubicBezTo>
                    <a:pt x="1137095" y="863727"/>
                    <a:pt x="1136999" y="862679"/>
                    <a:pt x="1136904" y="861727"/>
                  </a:cubicBezTo>
                  <a:cubicBezTo>
                    <a:pt x="1133570" y="859441"/>
                    <a:pt x="1130237" y="857250"/>
                    <a:pt x="1126903" y="854964"/>
                  </a:cubicBezTo>
                  <a:cubicBezTo>
                    <a:pt x="1126807" y="853916"/>
                    <a:pt x="1126712" y="852869"/>
                    <a:pt x="1126617" y="851916"/>
                  </a:cubicBezTo>
                  <a:lnTo>
                    <a:pt x="1123188" y="849154"/>
                  </a:lnTo>
                  <a:cubicBezTo>
                    <a:pt x="1122140" y="849249"/>
                    <a:pt x="1121093" y="849344"/>
                    <a:pt x="1120140" y="849440"/>
                  </a:cubicBezTo>
                  <a:cubicBezTo>
                    <a:pt x="1119473" y="847915"/>
                    <a:pt x="1118806" y="846487"/>
                    <a:pt x="1118140" y="844963"/>
                  </a:cubicBezTo>
                  <a:cubicBezTo>
                    <a:pt x="1116521" y="844106"/>
                    <a:pt x="1114806" y="843248"/>
                    <a:pt x="1113187" y="842391"/>
                  </a:cubicBezTo>
                  <a:cubicBezTo>
                    <a:pt x="1112806" y="838772"/>
                    <a:pt x="1112425" y="835247"/>
                    <a:pt x="1112044" y="831628"/>
                  </a:cubicBezTo>
                  <a:cubicBezTo>
                    <a:pt x="1103186" y="830390"/>
                    <a:pt x="1104043" y="818102"/>
                    <a:pt x="1103376" y="807625"/>
                  </a:cubicBezTo>
                  <a:cubicBezTo>
                    <a:pt x="1104424" y="807530"/>
                    <a:pt x="1105472" y="807434"/>
                    <a:pt x="1106424" y="807339"/>
                  </a:cubicBezTo>
                  <a:cubicBezTo>
                    <a:pt x="1105853" y="806387"/>
                    <a:pt x="1102995" y="804577"/>
                    <a:pt x="1102995" y="804577"/>
                  </a:cubicBezTo>
                  <a:cubicBezTo>
                    <a:pt x="1102614" y="800957"/>
                    <a:pt x="1102233" y="797433"/>
                    <a:pt x="1101852" y="793813"/>
                  </a:cubicBezTo>
                  <a:cubicBezTo>
                    <a:pt x="1102328" y="793813"/>
                    <a:pt x="1102900" y="793718"/>
                    <a:pt x="1103376" y="793623"/>
                  </a:cubicBezTo>
                  <a:cubicBezTo>
                    <a:pt x="1102995" y="790004"/>
                    <a:pt x="1102614" y="786479"/>
                    <a:pt x="1102233" y="782860"/>
                  </a:cubicBezTo>
                  <a:cubicBezTo>
                    <a:pt x="1102709" y="782860"/>
                    <a:pt x="1103281" y="782765"/>
                    <a:pt x="1103757" y="782669"/>
                  </a:cubicBezTo>
                  <a:cubicBezTo>
                    <a:pt x="1103471" y="779621"/>
                    <a:pt x="1103090" y="776478"/>
                    <a:pt x="1102805" y="773430"/>
                  </a:cubicBezTo>
                  <a:cubicBezTo>
                    <a:pt x="1103281" y="773430"/>
                    <a:pt x="1103852" y="773335"/>
                    <a:pt x="1104329" y="773240"/>
                  </a:cubicBezTo>
                  <a:cubicBezTo>
                    <a:pt x="1104138" y="771144"/>
                    <a:pt x="1103948" y="769144"/>
                    <a:pt x="1103662" y="767048"/>
                  </a:cubicBezTo>
                  <a:cubicBezTo>
                    <a:pt x="1104138" y="767048"/>
                    <a:pt x="1104710" y="766953"/>
                    <a:pt x="1105186" y="766858"/>
                  </a:cubicBezTo>
                  <a:cubicBezTo>
                    <a:pt x="1103757" y="758190"/>
                    <a:pt x="1102423" y="749522"/>
                    <a:pt x="1100995" y="740855"/>
                  </a:cubicBezTo>
                  <a:cubicBezTo>
                    <a:pt x="1100519" y="740855"/>
                    <a:pt x="1099947" y="740950"/>
                    <a:pt x="1099471" y="741045"/>
                  </a:cubicBezTo>
                  <a:cubicBezTo>
                    <a:pt x="1099376" y="739997"/>
                    <a:pt x="1099280" y="738950"/>
                    <a:pt x="1099185" y="737997"/>
                  </a:cubicBezTo>
                  <a:cubicBezTo>
                    <a:pt x="1098137" y="737616"/>
                    <a:pt x="1096994" y="737140"/>
                    <a:pt x="1095947" y="736759"/>
                  </a:cubicBezTo>
                  <a:cubicBezTo>
                    <a:pt x="1093280" y="731520"/>
                    <a:pt x="1099471" y="723614"/>
                    <a:pt x="1100519" y="720757"/>
                  </a:cubicBezTo>
                  <a:cubicBezTo>
                    <a:pt x="1100423" y="719709"/>
                    <a:pt x="1100328" y="718661"/>
                    <a:pt x="1100233" y="717709"/>
                  </a:cubicBezTo>
                  <a:cubicBezTo>
                    <a:pt x="1100709" y="717709"/>
                    <a:pt x="1101281" y="717613"/>
                    <a:pt x="1101757" y="717518"/>
                  </a:cubicBezTo>
                  <a:cubicBezTo>
                    <a:pt x="1102423" y="714185"/>
                    <a:pt x="1099756" y="713042"/>
                    <a:pt x="1099756" y="713042"/>
                  </a:cubicBezTo>
                  <a:cubicBezTo>
                    <a:pt x="1099185" y="707422"/>
                    <a:pt x="1098614" y="701707"/>
                    <a:pt x="1098042" y="696087"/>
                  </a:cubicBezTo>
                  <a:cubicBezTo>
                    <a:pt x="1094327" y="694182"/>
                    <a:pt x="1090041" y="688086"/>
                    <a:pt x="1087564" y="684752"/>
                  </a:cubicBezTo>
                  <a:cubicBezTo>
                    <a:pt x="1087469" y="683705"/>
                    <a:pt x="1087374" y="682657"/>
                    <a:pt x="1087279" y="681704"/>
                  </a:cubicBezTo>
                  <a:cubicBezTo>
                    <a:pt x="1086803" y="681704"/>
                    <a:pt x="1086231" y="681800"/>
                    <a:pt x="1085755" y="681895"/>
                  </a:cubicBezTo>
                  <a:cubicBezTo>
                    <a:pt x="1084040" y="679990"/>
                    <a:pt x="1082231" y="678085"/>
                    <a:pt x="1080516" y="676180"/>
                  </a:cubicBezTo>
                  <a:cubicBezTo>
                    <a:pt x="1083945" y="672560"/>
                    <a:pt x="1085469" y="666940"/>
                    <a:pt x="1085088" y="660178"/>
                  </a:cubicBezTo>
                  <a:cubicBezTo>
                    <a:pt x="1084802" y="657606"/>
                    <a:pt x="1084612" y="655034"/>
                    <a:pt x="1084326" y="652463"/>
                  </a:cubicBezTo>
                  <a:cubicBezTo>
                    <a:pt x="1084802" y="652463"/>
                    <a:pt x="1085374" y="652367"/>
                    <a:pt x="1085850" y="652272"/>
                  </a:cubicBezTo>
                  <a:cubicBezTo>
                    <a:pt x="1085755" y="651224"/>
                    <a:pt x="1085660" y="650177"/>
                    <a:pt x="1085564" y="649224"/>
                  </a:cubicBezTo>
                  <a:cubicBezTo>
                    <a:pt x="1086040" y="649224"/>
                    <a:pt x="1086612" y="649129"/>
                    <a:pt x="1087088" y="649034"/>
                  </a:cubicBezTo>
                  <a:cubicBezTo>
                    <a:pt x="1085945" y="642938"/>
                    <a:pt x="1084802" y="636842"/>
                    <a:pt x="1083659" y="630746"/>
                  </a:cubicBezTo>
                  <a:cubicBezTo>
                    <a:pt x="1084136" y="630746"/>
                    <a:pt x="1084707" y="630650"/>
                    <a:pt x="1085183" y="630555"/>
                  </a:cubicBezTo>
                  <a:cubicBezTo>
                    <a:pt x="1084993" y="629031"/>
                    <a:pt x="1084898" y="627507"/>
                    <a:pt x="1084707" y="625888"/>
                  </a:cubicBezTo>
                  <a:cubicBezTo>
                    <a:pt x="1085183" y="625888"/>
                    <a:pt x="1085755" y="625793"/>
                    <a:pt x="1086231" y="625697"/>
                  </a:cubicBezTo>
                  <a:cubicBezTo>
                    <a:pt x="1086136" y="624650"/>
                    <a:pt x="1086040" y="623602"/>
                    <a:pt x="1085945" y="622649"/>
                  </a:cubicBezTo>
                  <a:cubicBezTo>
                    <a:pt x="1086422" y="622649"/>
                    <a:pt x="1086993" y="622554"/>
                    <a:pt x="1087469" y="622459"/>
                  </a:cubicBezTo>
                  <a:cubicBezTo>
                    <a:pt x="1087088" y="618363"/>
                    <a:pt x="1086612" y="614267"/>
                    <a:pt x="1086231" y="610172"/>
                  </a:cubicBezTo>
                  <a:cubicBezTo>
                    <a:pt x="1088136" y="608457"/>
                    <a:pt x="1090041" y="606647"/>
                    <a:pt x="1091946" y="604933"/>
                  </a:cubicBezTo>
                  <a:cubicBezTo>
                    <a:pt x="1091946" y="599789"/>
                    <a:pt x="1091946" y="594551"/>
                    <a:pt x="1091946" y="589407"/>
                  </a:cubicBezTo>
                  <a:cubicBezTo>
                    <a:pt x="1091470" y="589407"/>
                    <a:pt x="1090898" y="589502"/>
                    <a:pt x="1090422" y="589598"/>
                  </a:cubicBezTo>
                  <a:cubicBezTo>
                    <a:pt x="1090041" y="585978"/>
                    <a:pt x="1089660" y="582454"/>
                    <a:pt x="1089279" y="578834"/>
                  </a:cubicBezTo>
                  <a:cubicBezTo>
                    <a:pt x="1088231" y="578453"/>
                    <a:pt x="1087088" y="577977"/>
                    <a:pt x="1086040" y="577596"/>
                  </a:cubicBezTo>
                  <a:cubicBezTo>
                    <a:pt x="1085850" y="576072"/>
                    <a:pt x="1085755" y="574548"/>
                    <a:pt x="1085564" y="572929"/>
                  </a:cubicBezTo>
                  <a:cubicBezTo>
                    <a:pt x="1085088" y="572929"/>
                    <a:pt x="1084517" y="573024"/>
                    <a:pt x="1084040" y="573119"/>
                  </a:cubicBezTo>
                  <a:cubicBezTo>
                    <a:pt x="1083945" y="572072"/>
                    <a:pt x="1083850" y="571024"/>
                    <a:pt x="1083755" y="570071"/>
                  </a:cubicBezTo>
                  <a:cubicBezTo>
                    <a:pt x="1083278" y="570071"/>
                    <a:pt x="1082707" y="570167"/>
                    <a:pt x="1082231" y="570262"/>
                  </a:cubicBezTo>
                  <a:cubicBezTo>
                    <a:pt x="1082135" y="569214"/>
                    <a:pt x="1082040" y="568166"/>
                    <a:pt x="1081945" y="567214"/>
                  </a:cubicBezTo>
                  <a:cubicBezTo>
                    <a:pt x="1080897" y="566833"/>
                    <a:pt x="1079754" y="566357"/>
                    <a:pt x="1078706" y="565976"/>
                  </a:cubicBezTo>
                  <a:cubicBezTo>
                    <a:pt x="1078611" y="564356"/>
                    <a:pt x="1080992" y="560451"/>
                    <a:pt x="1079278" y="556546"/>
                  </a:cubicBezTo>
                  <a:cubicBezTo>
                    <a:pt x="1078802" y="556546"/>
                    <a:pt x="1078230" y="556641"/>
                    <a:pt x="1077754" y="556736"/>
                  </a:cubicBezTo>
                  <a:cubicBezTo>
                    <a:pt x="1076897" y="553212"/>
                    <a:pt x="1076039" y="549688"/>
                    <a:pt x="1075087" y="546068"/>
                  </a:cubicBezTo>
                  <a:cubicBezTo>
                    <a:pt x="1077849" y="543020"/>
                    <a:pt x="1076039" y="542544"/>
                    <a:pt x="1077563" y="539591"/>
                  </a:cubicBezTo>
                  <a:cubicBezTo>
                    <a:pt x="1078516" y="539020"/>
                    <a:pt x="1079468" y="538353"/>
                    <a:pt x="1080516" y="537782"/>
                  </a:cubicBezTo>
                  <a:cubicBezTo>
                    <a:pt x="1080421" y="536734"/>
                    <a:pt x="1080326" y="535686"/>
                    <a:pt x="1080230" y="534734"/>
                  </a:cubicBezTo>
                  <a:cubicBezTo>
                    <a:pt x="1080706" y="534734"/>
                    <a:pt x="1081278" y="534638"/>
                    <a:pt x="1081754" y="534543"/>
                  </a:cubicBezTo>
                  <a:cubicBezTo>
                    <a:pt x="1081659" y="533495"/>
                    <a:pt x="1081564" y="532448"/>
                    <a:pt x="1081469" y="531495"/>
                  </a:cubicBezTo>
                  <a:cubicBezTo>
                    <a:pt x="1082421" y="530924"/>
                    <a:pt x="1083373" y="530257"/>
                    <a:pt x="1084421" y="529685"/>
                  </a:cubicBezTo>
                  <a:cubicBezTo>
                    <a:pt x="1084326" y="528638"/>
                    <a:pt x="1084231" y="527590"/>
                    <a:pt x="1084136" y="526637"/>
                  </a:cubicBezTo>
                  <a:cubicBezTo>
                    <a:pt x="1084231" y="526637"/>
                    <a:pt x="1084326" y="526637"/>
                    <a:pt x="1084517" y="526637"/>
                  </a:cubicBezTo>
                  <a:lnTo>
                    <a:pt x="928973" y="0"/>
                  </a:lnTo>
                  <a:lnTo>
                    <a:pt x="478727" y="64294"/>
                  </a:lnTo>
                  <a:lnTo>
                    <a:pt x="475297" y="65627"/>
                  </a:lnTo>
                  <a:cubicBezTo>
                    <a:pt x="475107" y="66104"/>
                    <a:pt x="475012" y="66580"/>
                    <a:pt x="474821" y="67151"/>
                  </a:cubicBezTo>
                  <a:cubicBezTo>
                    <a:pt x="473297" y="66675"/>
                    <a:pt x="471869" y="66294"/>
                    <a:pt x="470345" y="65818"/>
                  </a:cubicBezTo>
                  <a:cubicBezTo>
                    <a:pt x="469582" y="66675"/>
                    <a:pt x="468725" y="67532"/>
                    <a:pt x="467963" y="68294"/>
                  </a:cubicBezTo>
                  <a:cubicBezTo>
                    <a:pt x="467011" y="68009"/>
                    <a:pt x="465963" y="67723"/>
                    <a:pt x="465011" y="67437"/>
                  </a:cubicBezTo>
                  <a:cubicBezTo>
                    <a:pt x="464820" y="67913"/>
                    <a:pt x="464725" y="68390"/>
                    <a:pt x="464534" y="68961"/>
                  </a:cubicBezTo>
                  <a:cubicBezTo>
                    <a:pt x="462629" y="68390"/>
                    <a:pt x="460629" y="67818"/>
                    <a:pt x="458724" y="67247"/>
                  </a:cubicBezTo>
                  <a:lnTo>
                    <a:pt x="456914" y="67532"/>
                  </a:lnTo>
                  <a:cubicBezTo>
                    <a:pt x="456914" y="67532"/>
                    <a:pt x="456724" y="68009"/>
                    <a:pt x="456724" y="68294"/>
                  </a:cubicBezTo>
                  <a:cubicBezTo>
                    <a:pt x="456247" y="68104"/>
                    <a:pt x="455676" y="68009"/>
                    <a:pt x="455200" y="67818"/>
                  </a:cubicBezTo>
                  <a:lnTo>
                    <a:pt x="453580" y="68009"/>
                  </a:lnTo>
                  <a:cubicBezTo>
                    <a:pt x="453580" y="68009"/>
                    <a:pt x="453390" y="68580"/>
                    <a:pt x="453295" y="68866"/>
                  </a:cubicBezTo>
                  <a:cubicBezTo>
                    <a:pt x="452723" y="68675"/>
                    <a:pt x="452152" y="68485"/>
                    <a:pt x="451485" y="68294"/>
                  </a:cubicBezTo>
                  <a:lnTo>
                    <a:pt x="448437" y="68771"/>
                  </a:lnTo>
                  <a:cubicBezTo>
                    <a:pt x="448437" y="68771"/>
                    <a:pt x="448437" y="68961"/>
                    <a:pt x="448437" y="68961"/>
                  </a:cubicBezTo>
                  <a:cubicBezTo>
                    <a:pt x="448246" y="68961"/>
                    <a:pt x="448056" y="68866"/>
                    <a:pt x="447961" y="68771"/>
                  </a:cubicBezTo>
                  <a:lnTo>
                    <a:pt x="444341" y="69247"/>
                  </a:lnTo>
                  <a:cubicBezTo>
                    <a:pt x="444341" y="69247"/>
                    <a:pt x="443579" y="70104"/>
                    <a:pt x="443198" y="70485"/>
                  </a:cubicBezTo>
                  <a:cubicBezTo>
                    <a:pt x="442436" y="70199"/>
                    <a:pt x="441579" y="70009"/>
                    <a:pt x="440817" y="69723"/>
                  </a:cubicBezTo>
                  <a:lnTo>
                    <a:pt x="439103" y="70009"/>
                  </a:lnTo>
                  <a:cubicBezTo>
                    <a:pt x="435578" y="71152"/>
                    <a:pt x="432911" y="73247"/>
                    <a:pt x="430244" y="76200"/>
                  </a:cubicBezTo>
                  <a:cubicBezTo>
                    <a:pt x="429292" y="75914"/>
                    <a:pt x="428244" y="75629"/>
                    <a:pt x="427292" y="75343"/>
                  </a:cubicBezTo>
                  <a:cubicBezTo>
                    <a:pt x="427006" y="76295"/>
                    <a:pt x="426720" y="77343"/>
                    <a:pt x="426434" y="78296"/>
                  </a:cubicBezTo>
                  <a:cubicBezTo>
                    <a:pt x="422529" y="77057"/>
                    <a:pt x="418529" y="75914"/>
                    <a:pt x="414623" y="74676"/>
                  </a:cubicBezTo>
                  <a:cubicBezTo>
                    <a:pt x="414433" y="75152"/>
                    <a:pt x="414338" y="75629"/>
                    <a:pt x="414147" y="76200"/>
                  </a:cubicBezTo>
                  <a:cubicBezTo>
                    <a:pt x="411004" y="75819"/>
                    <a:pt x="407956" y="75438"/>
                    <a:pt x="404813" y="74962"/>
                  </a:cubicBezTo>
                  <a:cubicBezTo>
                    <a:pt x="403860" y="76295"/>
                    <a:pt x="402907" y="77629"/>
                    <a:pt x="401955" y="78962"/>
                  </a:cubicBezTo>
                  <a:cubicBezTo>
                    <a:pt x="401479" y="78772"/>
                    <a:pt x="401003" y="78677"/>
                    <a:pt x="400431" y="78486"/>
                  </a:cubicBezTo>
                  <a:cubicBezTo>
                    <a:pt x="399860" y="80486"/>
                    <a:pt x="399193" y="82391"/>
                    <a:pt x="398621" y="84392"/>
                  </a:cubicBezTo>
                  <a:cubicBezTo>
                    <a:pt x="397478" y="84582"/>
                    <a:pt x="396335" y="84773"/>
                    <a:pt x="395192" y="84963"/>
                  </a:cubicBezTo>
                  <a:cubicBezTo>
                    <a:pt x="394621" y="86963"/>
                    <a:pt x="393954" y="88868"/>
                    <a:pt x="393382" y="90869"/>
                  </a:cubicBezTo>
                  <a:cubicBezTo>
                    <a:pt x="392906" y="90678"/>
                    <a:pt x="392430" y="90583"/>
                    <a:pt x="391859" y="90392"/>
                  </a:cubicBezTo>
                  <a:cubicBezTo>
                    <a:pt x="388525" y="92964"/>
                    <a:pt x="385763" y="93250"/>
                    <a:pt x="383191" y="97441"/>
                  </a:cubicBezTo>
                  <a:cubicBezTo>
                    <a:pt x="380619" y="97155"/>
                    <a:pt x="377952" y="96965"/>
                    <a:pt x="375380" y="96679"/>
                  </a:cubicBezTo>
                  <a:cubicBezTo>
                    <a:pt x="371094" y="103442"/>
                    <a:pt x="370237" y="99536"/>
                    <a:pt x="364236" y="101441"/>
                  </a:cubicBezTo>
                  <a:cubicBezTo>
                    <a:pt x="361474" y="103346"/>
                    <a:pt x="358807" y="105156"/>
                    <a:pt x="356045" y="107061"/>
                  </a:cubicBezTo>
                  <a:cubicBezTo>
                    <a:pt x="355092" y="106775"/>
                    <a:pt x="354044" y="106490"/>
                    <a:pt x="353092" y="106204"/>
                  </a:cubicBezTo>
                  <a:cubicBezTo>
                    <a:pt x="350996" y="107728"/>
                    <a:pt x="348901" y="109252"/>
                    <a:pt x="346805" y="110776"/>
                  </a:cubicBezTo>
                  <a:cubicBezTo>
                    <a:pt x="345853" y="110490"/>
                    <a:pt x="344805" y="110204"/>
                    <a:pt x="343853" y="109919"/>
                  </a:cubicBezTo>
                  <a:cubicBezTo>
                    <a:pt x="342995" y="112871"/>
                    <a:pt x="342043" y="115824"/>
                    <a:pt x="341186" y="118777"/>
                  </a:cubicBezTo>
                  <a:cubicBezTo>
                    <a:pt x="340043" y="118967"/>
                    <a:pt x="338899" y="119158"/>
                    <a:pt x="337756" y="119348"/>
                  </a:cubicBezTo>
                  <a:cubicBezTo>
                    <a:pt x="337090" y="121634"/>
                    <a:pt x="336423" y="123825"/>
                    <a:pt x="335756" y="126111"/>
                  </a:cubicBezTo>
                  <a:lnTo>
                    <a:pt x="302038" y="126111"/>
                  </a:lnTo>
                  <a:cubicBezTo>
                    <a:pt x="301752" y="125540"/>
                    <a:pt x="301371" y="124873"/>
                    <a:pt x="301085" y="124301"/>
                  </a:cubicBezTo>
                  <a:cubicBezTo>
                    <a:pt x="299561" y="123825"/>
                    <a:pt x="297942" y="123444"/>
                    <a:pt x="296418" y="122968"/>
                  </a:cubicBezTo>
                  <a:cubicBezTo>
                    <a:pt x="296418" y="122492"/>
                    <a:pt x="296418" y="121920"/>
                    <a:pt x="296418" y="121444"/>
                  </a:cubicBezTo>
                  <a:cubicBezTo>
                    <a:pt x="294322" y="121063"/>
                    <a:pt x="292227" y="120587"/>
                    <a:pt x="290131" y="120206"/>
                  </a:cubicBezTo>
                  <a:cubicBezTo>
                    <a:pt x="290131" y="119729"/>
                    <a:pt x="290131" y="119158"/>
                    <a:pt x="290131" y="118682"/>
                  </a:cubicBezTo>
                  <a:cubicBezTo>
                    <a:pt x="289084" y="118682"/>
                    <a:pt x="288036" y="118682"/>
                    <a:pt x="287084" y="118777"/>
                  </a:cubicBezTo>
                  <a:cubicBezTo>
                    <a:pt x="286512" y="117729"/>
                    <a:pt x="285940" y="116777"/>
                    <a:pt x="285369" y="115729"/>
                  </a:cubicBezTo>
                  <a:cubicBezTo>
                    <a:pt x="284321" y="115729"/>
                    <a:pt x="283273" y="115729"/>
                    <a:pt x="282321" y="115824"/>
                  </a:cubicBezTo>
                  <a:cubicBezTo>
                    <a:pt x="282321" y="115348"/>
                    <a:pt x="282321" y="114776"/>
                    <a:pt x="282321" y="114300"/>
                  </a:cubicBezTo>
                  <a:cubicBezTo>
                    <a:pt x="281273" y="114300"/>
                    <a:pt x="280226" y="114300"/>
                    <a:pt x="279273" y="114395"/>
                  </a:cubicBezTo>
                  <a:cubicBezTo>
                    <a:pt x="278702" y="113348"/>
                    <a:pt x="278130" y="112395"/>
                    <a:pt x="277559" y="111347"/>
                  </a:cubicBezTo>
                  <a:cubicBezTo>
                    <a:pt x="274701" y="109633"/>
                    <a:pt x="274130" y="111443"/>
                    <a:pt x="271272" y="108490"/>
                  </a:cubicBezTo>
                  <a:cubicBezTo>
                    <a:pt x="267653" y="109157"/>
                    <a:pt x="264128" y="109823"/>
                    <a:pt x="260509" y="110490"/>
                  </a:cubicBezTo>
                  <a:cubicBezTo>
                    <a:pt x="260509" y="110966"/>
                    <a:pt x="260509" y="111538"/>
                    <a:pt x="260509" y="112014"/>
                  </a:cubicBezTo>
                  <a:cubicBezTo>
                    <a:pt x="256508" y="113443"/>
                    <a:pt x="252794" y="110871"/>
                    <a:pt x="251174" y="110871"/>
                  </a:cubicBezTo>
                  <a:cubicBezTo>
                    <a:pt x="250698" y="111919"/>
                    <a:pt x="250222" y="112967"/>
                    <a:pt x="249746" y="114014"/>
                  </a:cubicBezTo>
                  <a:cubicBezTo>
                    <a:pt x="248698" y="114014"/>
                    <a:pt x="247650" y="114014"/>
                    <a:pt x="246697" y="114109"/>
                  </a:cubicBezTo>
                  <a:cubicBezTo>
                    <a:pt x="246697" y="114586"/>
                    <a:pt x="246697" y="115157"/>
                    <a:pt x="246697" y="115634"/>
                  </a:cubicBezTo>
                  <a:cubicBezTo>
                    <a:pt x="245650" y="115634"/>
                    <a:pt x="244602" y="115634"/>
                    <a:pt x="243649" y="115729"/>
                  </a:cubicBezTo>
                  <a:cubicBezTo>
                    <a:pt x="243649" y="116205"/>
                    <a:pt x="243649" y="116777"/>
                    <a:pt x="243649" y="117253"/>
                  </a:cubicBezTo>
                  <a:cubicBezTo>
                    <a:pt x="242126" y="117253"/>
                    <a:pt x="240602" y="117348"/>
                    <a:pt x="238982" y="117443"/>
                  </a:cubicBezTo>
                  <a:cubicBezTo>
                    <a:pt x="238506" y="118491"/>
                    <a:pt x="238030" y="119539"/>
                    <a:pt x="237554" y="120587"/>
                  </a:cubicBezTo>
                  <a:cubicBezTo>
                    <a:pt x="233934" y="120777"/>
                    <a:pt x="230314" y="120872"/>
                    <a:pt x="226695" y="121063"/>
                  </a:cubicBezTo>
                  <a:cubicBezTo>
                    <a:pt x="226695" y="121539"/>
                    <a:pt x="226695" y="122111"/>
                    <a:pt x="226695" y="122587"/>
                  </a:cubicBezTo>
                  <a:cubicBezTo>
                    <a:pt x="221552" y="122301"/>
                    <a:pt x="216313" y="122015"/>
                    <a:pt x="211169" y="121730"/>
                  </a:cubicBezTo>
                  <a:cubicBezTo>
                    <a:pt x="209550" y="119729"/>
                    <a:pt x="207931" y="117729"/>
                    <a:pt x="206312" y="115729"/>
                  </a:cubicBezTo>
                  <a:cubicBezTo>
                    <a:pt x="202216" y="115919"/>
                    <a:pt x="198025" y="116110"/>
                    <a:pt x="193929" y="116300"/>
                  </a:cubicBezTo>
                  <a:cubicBezTo>
                    <a:pt x="193929" y="115824"/>
                    <a:pt x="193929" y="115253"/>
                    <a:pt x="193929" y="114776"/>
                  </a:cubicBezTo>
                  <a:cubicBezTo>
                    <a:pt x="192881" y="114776"/>
                    <a:pt x="191834" y="114776"/>
                    <a:pt x="190881" y="114872"/>
                  </a:cubicBezTo>
                  <a:cubicBezTo>
                    <a:pt x="190881" y="114395"/>
                    <a:pt x="190881" y="113824"/>
                    <a:pt x="190881" y="113348"/>
                  </a:cubicBezTo>
                  <a:cubicBezTo>
                    <a:pt x="189357" y="113348"/>
                    <a:pt x="187833" y="113443"/>
                    <a:pt x="186214" y="113538"/>
                  </a:cubicBezTo>
                  <a:cubicBezTo>
                    <a:pt x="186214" y="113062"/>
                    <a:pt x="186214" y="112490"/>
                    <a:pt x="186214" y="112014"/>
                  </a:cubicBezTo>
                  <a:cubicBezTo>
                    <a:pt x="180022" y="112776"/>
                    <a:pt x="173927" y="113538"/>
                    <a:pt x="167735" y="114395"/>
                  </a:cubicBezTo>
                  <a:cubicBezTo>
                    <a:pt x="167735" y="113919"/>
                    <a:pt x="167735" y="113348"/>
                    <a:pt x="167735" y="112871"/>
                  </a:cubicBezTo>
                  <a:cubicBezTo>
                    <a:pt x="166688" y="112871"/>
                    <a:pt x="165640" y="112871"/>
                    <a:pt x="164687" y="112967"/>
                  </a:cubicBezTo>
                  <a:cubicBezTo>
                    <a:pt x="164687" y="112490"/>
                    <a:pt x="164687" y="111919"/>
                    <a:pt x="164687" y="111443"/>
                  </a:cubicBezTo>
                  <a:cubicBezTo>
                    <a:pt x="162115" y="111538"/>
                    <a:pt x="159544" y="111633"/>
                    <a:pt x="156972" y="111728"/>
                  </a:cubicBezTo>
                  <a:cubicBezTo>
                    <a:pt x="154686" y="111728"/>
                    <a:pt x="152495" y="111538"/>
                    <a:pt x="150495" y="111062"/>
                  </a:cubicBezTo>
                  <a:lnTo>
                    <a:pt x="130397" y="113919"/>
                  </a:lnTo>
                  <a:cubicBezTo>
                    <a:pt x="126778" y="116205"/>
                    <a:pt x="122015" y="119539"/>
                    <a:pt x="120205" y="122587"/>
                  </a:cubicBezTo>
                  <a:cubicBezTo>
                    <a:pt x="114490" y="122873"/>
                    <a:pt x="108871" y="123063"/>
                    <a:pt x="103156" y="123349"/>
                  </a:cubicBezTo>
                  <a:cubicBezTo>
                    <a:pt x="103156" y="123349"/>
                    <a:pt x="101822" y="125921"/>
                    <a:pt x="98584" y="125063"/>
                  </a:cubicBezTo>
                  <a:cubicBezTo>
                    <a:pt x="98584" y="124587"/>
                    <a:pt x="98584" y="124016"/>
                    <a:pt x="98584" y="123539"/>
                  </a:cubicBezTo>
                  <a:cubicBezTo>
                    <a:pt x="97536" y="123539"/>
                    <a:pt x="96488" y="123539"/>
                    <a:pt x="95536" y="123634"/>
                  </a:cubicBezTo>
                  <a:cubicBezTo>
                    <a:pt x="94202" y="123063"/>
                    <a:pt x="91821" y="121253"/>
                    <a:pt x="89154" y="119825"/>
                  </a:cubicBezTo>
                  <a:lnTo>
                    <a:pt x="75247" y="121825"/>
                  </a:lnTo>
                  <a:cubicBezTo>
                    <a:pt x="75247" y="121825"/>
                    <a:pt x="75247" y="122587"/>
                    <a:pt x="75247" y="122968"/>
                  </a:cubicBezTo>
                  <a:cubicBezTo>
                    <a:pt x="74962" y="122968"/>
                    <a:pt x="74676" y="122968"/>
                    <a:pt x="74390" y="122968"/>
                  </a:cubicBezTo>
                  <a:cubicBezTo>
                    <a:pt x="74200" y="122682"/>
                    <a:pt x="73914" y="122301"/>
                    <a:pt x="73628" y="121920"/>
                  </a:cubicBezTo>
                  <a:lnTo>
                    <a:pt x="0" y="132398"/>
                  </a:lnTo>
                  <a:lnTo>
                    <a:pt x="10573" y="1179290"/>
                  </a:lnTo>
                  <a:cubicBezTo>
                    <a:pt x="10573" y="1179290"/>
                    <a:pt x="11049" y="1179862"/>
                    <a:pt x="11239" y="1180148"/>
                  </a:cubicBezTo>
                  <a:cubicBezTo>
                    <a:pt x="11049" y="1181195"/>
                    <a:pt x="10859" y="1182148"/>
                    <a:pt x="10668" y="1183196"/>
                  </a:cubicBezTo>
                  <a:cubicBezTo>
                    <a:pt x="12382" y="1185101"/>
                    <a:pt x="14097" y="1187006"/>
                    <a:pt x="15812" y="1188911"/>
                  </a:cubicBezTo>
                  <a:cubicBezTo>
                    <a:pt x="15621" y="1189958"/>
                    <a:pt x="15430" y="1190911"/>
                    <a:pt x="15240" y="1191959"/>
                  </a:cubicBezTo>
                  <a:cubicBezTo>
                    <a:pt x="18288" y="1192530"/>
                    <a:pt x="21336" y="1193102"/>
                    <a:pt x="24384" y="1193768"/>
                  </a:cubicBezTo>
                  <a:cubicBezTo>
                    <a:pt x="24670" y="1194911"/>
                    <a:pt x="24955" y="1195959"/>
                    <a:pt x="25337" y="1197102"/>
                  </a:cubicBezTo>
                  <a:cubicBezTo>
                    <a:pt x="27622" y="1197578"/>
                    <a:pt x="29909" y="1197959"/>
                    <a:pt x="32290" y="1198436"/>
                  </a:cubicBezTo>
                  <a:cubicBezTo>
                    <a:pt x="33433" y="1209580"/>
                    <a:pt x="34576" y="1220819"/>
                    <a:pt x="35719" y="1231964"/>
                  </a:cubicBezTo>
                  <a:cubicBezTo>
                    <a:pt x="35147" y="1232345"/>
                    <a:pt x="34576" y="1232726"/>
                    <a:pt x="34004" y="1233107"/>
                  </a:cubicBezTo>
                  <a:lnTo>
                    <a:pt x="33147" y="1237964"/>
                  </a:lnTo>
                  <a:cubicBezTo>
                    <a:pt x="32671" y="1237964"/>
                    <a:pt x="32099" y="1238155"/>
                    <a:pt x="31623" y="1238155"/>
                  </a:cubicBezTo>
                  <a:cubicBezTo>
                    <a:pt x="31432" y="1240250"/>
                    <a:pt x="31242" y="1242346"/>
                    <a:pt x="30956" y="1244537"/>
                  </a:cubicBezTo>
                  <a:cubicBezTo>
                    <a:pt x="30480" y="1244537"/>
                    <a:pt x="29909" y="1244727"/>
                    <a:pt x="29432" y="1244727"/>
                  </a:cubicBezTo>
                  <a:cubicBezTo>
                    <a:pt x="29623" y="1245775"/>
                    <a:pt x="29718" y="1246727"/>
                    <a:pt x="29909" y="1247775"/>
                  </a:cubicBezTo>
                  <a:cubicBezTo>
                    <a:pt x="28956" y="1248442"/>
                    <a:pt x="28004" y="1249109"/>
                    <a:pt x="27051" y="1249775"/>
                  </a:cubicBezTo>
                  <a:cubicBezTo>
                    <a:pt x="27242" y="1250823"/>
                    <a:pt x="27337" y="1251776"/>
                    <a:pt x="27527" y="1252823"/>
                  </a:cubicBezTo>
                  <a:lnTo>
                    <a:pt x="26003" y="1253014"/>
                  </a:lnTo>
                  <a:cubicBezTo>
                    <a:pt x="26194" y="1254062"/>
                    <a:pt x="26289" y="1255014"/>
                    <a:pt x="26479" y="1256062"/>
                  </a:cubicBezTo>
                  <a:cubicBezTo>
                    <a:pt x="25527" y="1256729"/>
                    <a:pt x="24574" y="1257395"/>
                    <a:pt x="23622" y="1258062"/>
                  </a:cubicBezTo>
                  <a:cubicBezTo>
                    <a:pt x="22193" y="1261110"/>
                    <a:pt x="24098" y="1261491"/>
                    <a:pt x="21431" y="1264634"/>
                  </a:cubicBezTo>
                  <a:cubicBezTo>
                    <a:pt x="22479" y="1268159"/>
                    <a:pt x="23527" y="1271683"/>
                    <a:pt x="24479" y="1275112"/>
                  </a:cubicBezTo>
                  <a:lnTo>
                    <a:pt x="26003" y="1274921"/>
                  </a:lnTo>
                  <a:cubicBezTo>
                    <a:pt x="27813" y="1278731"/>
                    <a:pt x="25622" y="1282637"/>
                    <a:pt x="25813" y="1284351"/>
                  </a:cubicBezTo>
                  <a:cubicBezTo>
                    <a:pt x="26956" y="1284732"/>
                    <a:pt x="28004" y="1285113"/>
                    <a:pt x="29146" y="1285399"/>
                  </a:cubicBezTo>
                  <a:cubicBezTo>
                    <a:pt x="29337" y="1286447"/>
                    <a:pt x="29432" y="1287399"/>
                    <a:pt x="29623" y="1288447"/>
                  </a:cubicBezTo>
                  <a:cubicBezTo>
                    <a:pt x="30099" y="1288447"/>
                    <a:pt x="30671" y="1288256"/>
                    <a:pt x="31147" y="1288256"/>
                  </a:cubicBezTo>
                  <a:cubicBezTo>
                    <a:pt x="31337" y="1289304"/>
                    <a:pt x="31432" y="1290257"/>
                    <a:pt x="31623" y="1291304"/>
                  </a:cubicBezTo>
                  <a:cubicBezTo>
                    <a:pt x="32099" y="1291304"/>
                    <a:pt x="32671" y="1291114"/>
                    <a:pt x="33147" y="1291114"/>
                  </a:cubicBezTo>
                  <a:cubicBezTo>
                    <a:pt x="33338" y="1292638"/>
                    <a:pt x="33623" y="1294162"/>
                    <a:pt x="33814" y="1295686"/>
                  </a:cubicBezTo>
                  <a:cubicBezTo>
                    <a:pt x="34957" y="1296067"/>
                    <a:pt x="36004" y="1296448"/>
                    <a:pt x="37147" y="1296734"/>
                  </a:cubicBezTo>
                  <a:cubicBezTo>
                    <a:pt x="37624" y="1300353"/>
                    <a:pt x="38195" y="1303877"/>
                    <a:pt x="38671" y="1307497"/>
                  </a:cubicBezTo>
                  <a:cubicBezTo>
                    <a:pt x="39148" y="1307497"/>
                    <a:pt x="39719" y="1307306"/>
                    <a:pt x="40196" y="1307306"/>
                  </a:cubicBezTo>
                  <a:cubicBezTo>
                    <a:pt x="40386" y="1312450"/>
                    <a:pt x="40672" y="1317689"/>
                    <a:pt x="40862" y="1322832"/>
                  </a:cubicBezTo>
                  <a:cubicBezTo>
                    <a:pt x="39053" y="1324642"/>
                    <a:pt x="37243" y="1326452"/>
                    <a:pt x="35433" y="1328357"/>
                  </a:cubicBezTo>
                  <a:cubicBezTo>
                    <a:pt x="36004" y="1332452"/>
                    <a:pt x="36576" y="1336548"/>
                    <a:pt x="37243" y="1340644"/>
                  </a:cubicBezTo>
                  <a:lnTo>
                    <a:pt x="35719" y="1340834"/>
                  </a:lnTo>
                  <a:cubicBezTo>
                    <a:pt x="35909" y="1341882"/>
                    <a:pt x="36004" y="1342835"/>
                    <a:pt x="36195" y="1343882"/>
                  </a:cubicBezTo>
                  <a:cubicBezTo>
                    <a:pt x="35719" y="1343882"/>
                    <a:pt x="35147" y="1344073"/>
                    <a:pt x="34671" y="1344073"/>
                  </a:cubicBezTo>
                  <a:cubicBezTo>
                    <a:pt x="34862" y="1345597"/>
                    <a:pt x="35147" y="1347121"/>
                    <a:pt x="35338" y="1348645"/>
                  </a:cubicBezTo>
                  <a:cubicBezTo>
                    <a:pt x="34862" y="1348645"/>
                    <a:pt x="34290" y="1348835"/>
                    <a:pt x="33814" y="1348835"/>
                  </a:cubicBezTo>
                  <a:cubicBezTo>
                    <a:pt x="35243" y="1354931"/>
                    <a:pt x="36576" y="1360932"/>
                    <a:pt x="38005" y="1367028"/>
                  </a:cubicBezTo>
                  <a:cubicBezTo>
                    <a:pt x="37529" y="1367028"/>
                    <a:pt x="36957" y="1367218"/>
                    <a:pt x="36481" y="1367218"/>
                  </a:cubicBezTo>
                  <a:cubicBezTo>
                    <a:pt x="36671" y="1368266"/>
                    <a:pt x="36767" y="1369219"/>
                    <a:pt x="36957" y="1370267"/>
                  </a:cubicBezTo>
                  <a:cubicBezTo>
                    <a:pt x="36481" y="1370267"/>
                    <a:pt x="35909" y="1370457"/>
                    <a:pt x="35433" y="1370457"/>
                  </a:cubicBezTo>
                  <a:cubicBezTo>
                    <a:pt x="35814" y="1373029"/>
                    <a:pt x="36195" y="1375601"/>
                    <a:pt x="36576" y="1378077"/>
                  </a:cubicBezTo>
                  <a:cubicBezTo>
                    <a:pt x="37243" y="1384840"/>
                    <a:pt x="35909" y="1390460"/>
                    <a:pt x="32671" y="1394270"/>
                  </a:cubicBezTo>
                  <a:cubicBezTo>
                    <a:pt x="34480" y="1396079"/>
                    <a:pt x="36290" y="1397889"/>
                    <a:pt x="38195" y="1399699"/>
                  </a:cubicBezTo>
                  <a:cubicBezTo>
                    <a:pt x="38671" y="1399699"/>
                    <a:pt x="39243" y="1399508"/>
                    <a:pt x="39719" y="1399508"/>
                  </a:cubicBezTo>
                  <a:cubicBezTo>
                    <a:pt x="39910" y="1400556"/>
                    <a:pt x="40005" y="1401509"/>
                    <a:pt x="40196" y="1402556"/>
                  </a:cubicBezTo>
                  <a:cubicBezTo>
                    <a:pt x="42767" y="1405890"/>
                    <a:pt x="47435" y="1411700"/>
                    <a:pt x="51149" y="1413510"/>
                  </a:cubicBezTo>
                  <a:cubicBezTo>
                    <a:pt x="52006" y="1419130"/>
                    <a:pt x="52769" y="1424750"/>
                    <a:pt x="53626" y="1430369"/>
                  </a:cubicBezTo>
                  <a:cubicBezTo>
                    <a:pt x="53626" y="1430369"/>
                    <a:pt x="56293" y="1431417"/>
                    <a:pt x="55817" y="1434751"/>
                  </a:cubicBezTo>
                  <a:cubicBezTo>
                    <a:pt x="55340" y="1434751"/>
                    <a:pt x="54769" y="1434941"/>
                    <a:pt x="54293" y="1434941"/>
                  </a:cubicBezTo>
                  <a:cubicBezTo>
                    <a:pt x="54483" y="1435989"/>
                    <a:pt x="54578" y="1436942"/>
                    <a:pt x="54769" y="1437989"/>
                  </a:cubicBezTo>
                  <a:cubicBezTo>
                    <a:pt x="53816" y="1440847"/>
                    <a:pt x="48006" y="1449134"/>
                    <a:pt x="50863" y="1454182"/>
                  </a:cubicBezTo>
                  <a:cubicBezTo>
                    <a:pt x="52006" y="1454563"/>
                    <a:pt x="53054" y="1454944"/>
                    <a:pt x="54197" y="1455230"/>
                  </a:cubicBezTo>
                  <a:cubicBezTo>
                    <a:pt x="54388" y="1456277"/>
                    <a:pt x="54483" y="1457230"/>
                    <a:pt x="54673" y="1458278"/>
                  </a:cubicBezTo>
                  <a:cubicBezTo>
                    <a:pt x="55150" y="1458278"/>
                    <a:pt x="55721" y="1458087"/>
                    <a:pt x="56197" y="1458087"/>
                  </a:cubicBezTo>
                  <a:cubicBezTo>
                    <a:pt x="56197" y="1458373"/>
                    <a:pt x="56293" y="1458659"/>
                    <a:pt x="56388" y="1458849"/>
                  </a:cubicBezTo>
                  <a:cubicBezTo>
                    <a:pt x="55721" y="1459516"/>
                    <a:pt x="54673" y="1460183"/>
                    <a:pt x="53245" y="1461707"/>
                  </a:cubicBezTo>
                  <a:cubicBezTo>
                    <a:pt x="52769" y="1461707"/>
                    <a:pt x="52197" y="1461707"/>
                    <a:pt x="51721" y="1461707"/>
                  </a:cubicBezTo>
                  <a:cubicBezTo>
                    <a:pt x="49625" y="1464278"/>
                    <a:pt x="52483" y="1464088"/>
                    <a:pt x="48673" y="1466374"/>
                  </a:cubicBezTo>
                  <a:cubicBezTo>
                    <a:pt x="48673" y="1470565"/>
                    <a:pt x="50482" y="1479042"/>
                    <a:pt x="50197" y="1480280"/>
                  </a:cubicBezTo>
                  <a:cubicBezTo>
                    <a:pt x="49721" y="1480280"/>
                    <a:pt x="49149" y="1480280"/>
                    <a:pt x="48673" y="1480280"/>
                  </a:cubicBezTo>
                  <a:cubicBezTo>
                    <a:pt x="48673" y="1484376"/>
                    <a:pt x="48673" y="1488567"/>
                    <a:pt x="48673" y="1492663"/>
                  </a:cubicBezTo>
                  <a:cubicBezTo>
                    <a:pt x="49149" y="1492663"/>
                    <a:pt x="49721" y="1492663"/>
                    <a:pt x="50197" y="1492663"/>
                  </a:cubicBezTo>
                  <a:cubicBezTo>
                    <a:pt x="51435" y="1494949"/>
                    <a:pt x="51340" y="1495330"/>
                    <a:pt x="51721" y="1498854"/>
                  </a:cubicBezTo>
                  <a:cubicBezTo>
                    <a:pt x="50197" y="1499330"/>
                    <a:pt x="48673" y="1499902"/>
                    <a:pt x="47054" y="1500378"/>
                  </a:cubicBezTo>
                  <a:cubicBezTo>
                    <a:pt x="46006" y="1503521"/>
                    <a:pt x="44958" y="1506569"/>
                    <a:pt x="44005" y="1509713"/>
                  </a:cubicBezTo>
                  <a:cubicBezTo>
                    <a:pt x="44101" y="1511427"/>
                    <a:pt x="47435" y="1516761"/>
                    <a:pt x="45529" y="1520571"/>
                  </a:cubicBezTo>
                  <a:cubicBezTo>
                    <a:pt x="45053" y="1520571"/>
                    <a:pt x="44482" y="1520571"/>
                    <a:pt x="44005" y="1520571"/>
                  </a:cubicBezTo>
                  <a:cubicBezTo>
                    <a:pt x="43529" y="1521619"/>
                    <a:pt x="42958" y="1522667"/>
                    <a:pt x="42481" y="1523714"/>
                  </a:cubicBezTo>
                  <a:cubicBezTo>
                    <a:pt x="40196" y="1525238"/>
                    <a:pt x="37719" y="1523143"/>
                    <a:pt x="36290" y="1525238"/>
                  </a:cubicBezTo>
                  <a:cubicBezTo>
                    <a:pt x="36290" y="1526762"/>
                    <a:pt x="36290" y="1528382"/>
                    <a:pt x="36290" y="1529906"/>
                  </a:cubicBezTo>
                  <a:cubicBezTo>
                    <a:pt x="35814" y="1529906"/>
                    <a:pt x="35243" y="1529906"/>
                    <a:pt x="34766" y="1529906"/>
                  </a:cubicBezTo>
                  <a:cubicBezTo>
                    <a:pt x="32861" y="1534478"/>
                    <a:pt x="33814" y="1536859"/>
                    <a:pt x="31052" y="1539812"/>
                  </a:cubicBezTo>
                  <a:lnTo>
                    <a:pt x="60007" y="1530001"/>
                  </a:lnTo>
                  <a:cubicBezTo>
                    <a:pt x="60007" y="1530001"/>
                    <a:pt x="60103" y="1529810"/>
                    <a:pt x="60198" y="1529715"/>
                  </a:cubicBezTo>
                  <a:lnTo>
                    <a:pt x="60770" y="1529715"/>
                  </a:lnTo>
                  <a:lnTo>
                    <a:pt x="64865" y="1528286"/>
                  </a:lnTo>
                  <a:lnTo>
                    <a:pt x="64865" y="1528096"/>
                  </a:lnTo>
                  <a:lnTo>
                    <a:pt x="65342" y="1528096"/>
                  </a:lnTo>
                  <a:lnTo>
                    <a:pt x="70390" y="1526381"/>
                  </a:lnTo>
                  <a:cubicBezTo>
                    <a:pt x="70390" y="1526381"/>
                    <a:pt x="70866" y="1525429"/>
                    <a:pt x="71056" y="1524953"/>
                  </a:cubicBezTo>
                  <a:lnTo>
                    <a:pt x="74200" y="1524953"/>
                  </a:lnTo>
                  <a:cubicBezTo>
                    <a:pt x="76771" y="1521809"/>
                    <a:pt x="79343" y="1518761"/>
                    <a:pt x="81915" y="1515618"/>
                  </a:cubicBezTo>
                  <a:lnTo>
                    <a:pt x="85058" y="1515618"/>
                  </a:lnTo>
                  <a:cubicBezTo>
                    <a:pt x="85535" y="1514570"/>
                    <a:pt x="86106" y="1513523"/>
                    <a:pt x="86582" y="1512475"/>
                  </a:cubicBezTo>
                  <a:cubicBezTo>
                    <a:pt x="91916" y="1509332"/>
                    <a:pt x="94107" y="1515332"/>
                    <a:pt x="100489" y="1512475"/>
                  </a:cubicBezTo>
                  <a:cubicBezTo>
                    <a:pt x="100965" y="1511427"/>
                    <a:pt x="101537" y="1510379"/>
                    <a:pt x="102013" y="1509332"/>
                  </a:cubicBezTo>
                  <a:lnTo>
                    <a:pt x="105156" y="1509332"/>
                  </a:lnTo>
                  <a:lnTo>
                    <a:pt x="105156" y="1507808"/>
                  </a:lnTo>
                  <a:lnTo>
                    <a:pt x="108299" y="1507808"/>
                  </a:lnTo>
                  <a:lnTo>
                    <a:pt x="111443" y="1504664"/>
                  </a:lnTo>
                  <a:lnTo>
                    <a:pt x="114586" y="1504664"/>
                  </a:lnTo>
                  <a:cubicBezTo>
                    <a:pt x="115634" y="1503140"/>
                    <a:pt x="116681" y="1501521"/>
                    <a:pt x="117729" y="1499997"/>
                  </a:cubicBezTo>
                  <a:lnTo>
                    <a:pt x="120872" y="1499997"/>
                  </a:lnTo>
                  <a:cubicBezTo>
                    <a:pt x="121348" y="1498949"/>
                    <a:pt x="121920" y="1497902"/>
                    <a:pt x="122396" y="1496854"/>
                  </a:cubicBezTo>
                  <a:lnTo>
                    <a:pt x="125539" y="1496854"/>
                  </a:lnTo>
                  <a:lnTo>
                    <a:pt x="125539" y="1495330"/>
                  </a:lnTo>
                  <a:lnTo>
                    <a:pt x="144113" y="1495330"/>
                  </a:lnTo>
                  <a:cubicBezTo>
                    <a:pt x="144589" y="1494282"/>
                    <a:pt x="145161" y="1493234"/>
                    <a:pt x="145637" y="1492187"/>
                  </a:cubicBezTo>
                  <a:lnTo>
                    <a:pt x="148780" y="1492187"/>
                  </a:lnTo>
                  <a:cubicBezTo>
                    <a:pt x="149352" y="1488853"/>
                    <a:pt x="150304" y="1489234"/>
                    <a:pt x="150304" y="1489043"/>
                  </a:cubicBezTo>
                  <a:lnTo>
                    <a:pt x="150304" y="1481328"/>
                  </a:lnTo>
                  <a:cubicBezTo>
                    <a:pt x="153924" y="1478185"/>
                    <a:pt x="157544" y="1475137"/>
                    <a:pt x="161163" y="1471993"/>
                  </a:cubicBezTo>
                  <a:lnTo>
                    <a:pt x="165830" y="1471993"/>
                  </a:lnTo>
                  <a:lnTo>
                    <a:pt x="165830" y="1470470"/>
                  </a:lnTo>
                  <a:lnTo>
                    <a:pt x="168878" y="1470470"/>
                  </a:lnTo>
                  <a:lnTo>
                    <a:pt x="168878" y="1468946"/>
                  </a:lnTo>
                  <a:cubicBezTo>
                    <a:pt x="172021" y="1467898"/>
                    <a:pt x="175070" y="1466850"/>
                    <a:pt x="178213" y="1465802"/>
                  </a:cubicBezTo>
                  <a:lnTo>
                    <a:pt x="178213" y="1464278"/>
                  </a:lnTo>
                  <a:lnTo>
                    <a:pt x="182880" y="1464278"/>
                  </a:lnTo>
                  <a:lnTo>
                    <a:pt x="182880" y="1462754"/>
                  </a:lnTo>
                  <a:lnTo>
                    <a:pt x="186023" y="1462754"/>
                  </a:lnTo>
                  <a:lnTo>
                    <a:pt x="186023" y="1461230"/>
                  </a:lnTo>
                  <a:cubicBezTo>
                    <a:pt x="189643" y="1460754"/>
                    <a:pt x="193262" y="1460183"/>
                    <a:pt x="196882" y="1459706"/>
                  </a:cubicBezTo>
                  <a:lnTo>
                    <a:pt x="196882" y="1458182"/>
                  </a:lnTo>
                  <a:lnTo>
                    <a:pt x="200025" y="1458182"/>
                  </a:lnTo>
                  <a:lnTo>
                    <a:pt x="200025" y="1456658"/>
                  </a:lnTo>
                  <a:cubicBezTo>
                    <a:pt x="202121" y="1455230"/>
                    <a:pt x="202692" y="1455515"/>
                    <a:pt x="206216" y="1455134"/>
                  </a:cubicBezTo>
                  <a:cubicBezTo>
                    <a:pt x="206693" y="1453610"/>
                    <a:pt x="207264" y="1451991"/>
                    <a:pt x="207740" y="1450467"/>
                  </a:cubicBezTo>
                  <a:cubicBezTo>
                    <a:pt x="212407" y="1449419"/>
                    <a:pt x="217075" y="1448372"/>
                    <a:pt x="221647" y="1447324"/>
                  </a:cubicBezTo>
                  <a:cubicBezTo>
                    <a:pt x="222695" y="1445800"/>
                    <a:pt x="223742" y="1444181"/>
                    <a:pt x="224790" y="1442657"/>
                  </a:cubicBezTo>
                  <a:cubicBezTo>
                    <a:pt x="229934" y="1439228"/>
                    <a:pt x="231838" y="1444466"/>
                    <a:pt x="234124" y="1436465"/>
                  </a:cubicBezTo>
                  <a:cubicBezTo>
                    <a:pt x="237268" y="1435989"/>
                    <a:pt x="240316" y="1435418"/>
                    <a:pt x="243459" y="1434941"/>
                  </a:cubicBezTo>
                  <a:lnTo>
                    <a:pt x="243459" y="1433417"/>
                  </a:lnTo>
                  <a:lnTo>
                    <a:pt x="257365" y="1433417"/>
                  </a:lnTo>
                  <a:cubicBezTo>
                    <a:pt x="257842" y="1432370"/>
                    <a:pt x="258413" y="1431322"/>
                    <a:pt x="258889" y="1430274"/>
                  </a:cubicBezTo>
                  <a:lnTo>
                    <a:pt x="263557" y="1430274"/>
                  </a:lnTo>
                  <a:lnTo>
                    <a:pt x="263557" y="1428750"/>
                  </a:lnTo>
                  <a:lnTo>
                    <a:pt x="268224" y="1428750"/>
                  </a:lnTo>
                  <a:lnTo>
                    <a:pt x="268224" y="1427226"/>
                  </a:lnTo>
                  <a:cubicBezTo>
                    <a:pt x="274415" y="1426750"/>
                    <a:pt x="280606" y="1426178"/>
                    <a:pt x="286798" y="1425702"/>
                  </a:cubicBezTo>
                  <a:lnTo>
                    <a:pt x="286798" y="1421035"/>
                  </a:lnTo>
                  <a:lnTo>
                    <a:pt x="288322" y="1421035"/>
                  </a:lnTo>
                  <a:lnTo>
                    <a:pt x="288322" y="1419511"/>
                  </a:lnTo>
                  <a:lnTo>
                    <a:pt x="297656" y="1419511"/>
                  </a:lnTo>
                  <a:cubicBezTo>
                    <a:pt x="298132" y="1418463"/>
                    <a:pt x="298704" y="1417415"/>
                    <a:pt x="299180" y="1416368"/>
                  </a:cubicBezTo>
                  <a:lnTo>
                    <a:pt x="302323" y="1416368"/>
                  </a:lnTo>
                  <a:cubicBezTo>
                    <a:pt x="302800" y="1415320"/>
                    <a:pt x="303371" y="1414272"/>
                    <a:pt x="303847" y="1413224"/>
                  </a:cubicBezTo>
                  <a:lnTo>
                    <a:pt x="313182" y="1413224"/>
                  </a:lnTo>
                  <a:cubicBezTo>
                    <a:pt x="313658" y="1412177"/>
                    <a:pt x="314230" y="1411129"/>
                    <a:pt x="314706" y="1410081"/>
                  </a:cubicBezTo>
                  <a:lnTo>
                    <a:pt x="317849" y="1410081"/>
                  </a:lnTo>
                  <a:lnTo>
                    <a:pt x="320993" y="1406938"/>
                  </a:lnTo>
                  <a:cubicBezTo>
                    <a:pt x="321469" y="1405414"/>
                    <a:pt x="322040" y="1403795"/>
                    <a:pt x="322517" y="1402271"/>
                  </a:cubicBezTo>
                  <a:lnTo>
                    <a:pt x="333375" y="1402271"/>
                  </a:lnTo>
                  <a:lnTo>
                    <a:pt x="333375" y="1400747"/>
                  </a:lnTo>
                  <a:lnTo>
                    <a:pt x="338042" y="1400747"/>
                  </a:lnTo>
                  <a:lnTo>
                    <a:pt x="338042" y="1399223"/>
                  </a:lnTo>
                  <a:cubicBezTo>
                    <a:pt x="341186" y="1398746"/>
                    <a:pt x="344234" y="1398175"/>
                    <a:pt x="347377" y="1397699"/>
                  </a:cubicBezTo>
                  <a:cubicBezTo>
                    <a:pt x="347853" y="1396651"/>
                    <a:pt x="348424" y="1395603"/>
                    <a:pt x="348901" y="1394555"/>
                  </a:cubicBezTo>
                  <a:lnTo>
                    <a:pt x="352044" y="1394555"/>
                  </a:lnTo>
                  <a:lnTo>
                    <a:pt x="352044" y="1393031"/>
                  </a:lnTo>
                  <a:cubicBezTo>
                    <a:pt x="354139" y="1393508"/>
                    <a:pt x="356140" y="1394079"/>
                    <a:pt x="358235" y="1394555"/>
                  </a:cubicBezTo>
                  <a:cubicBezTo>
                    <a:pt x="358712" y="1393508"/>
                    <a:pt x="359283" y="1392460"/>
                    <a:pt x="359759" y="1391412"/>
                  </a:cubicBezTo>
                  <a:lnTo>
                    <a:pt x="362903" y="1391412"/>
                  </a:lnTo>
                  <a:cubicBezTo>
                    <a:pt x="365474" y="1388269"/>
                    <a:pt x="368046" y="1385221"/>
                    <a:pt x="370618" y="1382078"/>
                  </a:cubicBezTo>
                  <a:lnTo>
                    <a:pt x="373666" y="1382078"/>
                  </a:lnTo>
                  <a:lnTo>
                    <a:pt x="376809" y="1378934"/>
                  </a:lnTo>
                  <a:lnTo>
                    <a:pt x="376809" y="1375791"/>
                  </a:lnTo>
                  <a:cubicBezTo>
                    <a:pt x="378333" y="1375315"/>
                    <a:pt x="379952" y="1374743"/>
                    <a:pt x="381476" y="1374267"/>
                  </a:cubicBezTo>
                  <a:cubicBezTo>
                    <a:pt x="382524" y="1372743"/>
                    <a:pt x="383572" y="1371124"/>
                    <a:pt x="384620" y="1369600"/>
                  </a:cubicBezTo>
                  <a:lnTo>
                    <a:pt x="395478" y="1369600"/>
                  </a:lnTo>
                  <a:cubicBezTo>
                    <a:pt x="397573" y="1360932"/>
                    <a:pt x="409765" y="1363028"/>
                    <a:pt x="420243" y="1363409"/>
                  </a:cubicBezTo>
                  <a:lnTo>
                    <a:pt x="420243" y="1366552"/>
                  </a:lnTo>
                  <a:cubicBezTo>
                    <a:pt x="421196" y="1366076"/>
                    <a:pt x="423386" y="1363409"/>
                    <a:pt x="423386" y="1363409"/>
                  </a:cubicBezTo>
                  <a:lnTo>
                    <a:pt x="434245" y="1363409"/>
                  </a:lnTo>
                  <a:lnTo>
                    <a:pt x="434245" y="1364933"/>
                  </a:lnTo>
                  <a:lnTo>
                    <a:pt x="445103" y="1364933"/>
                  </a:lnTo>
                  <a:lnTo>
                    <a:pt x="445103" y="1366457"/>
                  </a:lnTo>
                  <a:lnTo>
                    <a:pt x="454438" y="1366457"/>
                  </a:lnTo>
                  <a:lnTo>
                    <a:pt x="454438" y="1367981"/>
                  </a:lnTo>
                  <a:lnTo>
                    <a:pt x="460629" y="1367981"/>
                  </a:lnTo>
                  <a:lnTo>
                    <a:pt x="460629" y="1369505"/>
                  </a:lnTo>
                  <a:cubicBezTo>
                    <a:pt x="469392" y="1369028"/>
                    <a:pt x="478155" y="1368457"/>
                    <a:pt x="486918" y="1367981"/>
                  </a:cubicBezTo>
                  <a:lnTo>
                    <a:pt x="486918" y="1366457"/>
                  </a:lnTo>
                  <a:lnTo>
                    <a:pt x="490061" y="1366457"/>
                  </a:lnTo>
                  <a:cubicBezTo>
                    <a:pt x="490538" y="1365409"/>
                    <a:pt x="491109" y="1364361"/>
                    <a:pt x="491585" y="1363313"/>
                  </a:cubicBezTo>
                  <a:cubicBezTo>
                    <a:pt x="497014" y="1361218"/>
                    <a:pt x="504349" y="1368171"/>
                    <a:pt x="507111" y="1369505"/>
                  </a:cubicBezTo>
                  <a:lnTo>
                    <a:pt x="510254" y="1369505"/>
                  </a:lnTo>
                  <a:lnTo>
                    <a:pt x="510254" y="1371029"/>
                  </a:lnTo>
                  <a:cubicBezTo>
                    <a:pt x="513493" y="1371981"/>
                    <a:pt x="514921" y="1369505"/>
                    <a:pt x="514921" y="1369505"/>
                  </a:cubicBezTo>
                  <a:lnTo>
                    <a:pt x="531971" y="1369505"/>
                  </a:lnTo>
                  <a:cubicBezTo>
                    <a:pt x="534257" y="1366076"/>
                    <a:pt x="540734" y="1362361"/>
                    <a:pt x="544354" y="1360170"/>
                  </a:cubicBezTo>
                  <a:lnTo>
                    <a:pt x="547497" y="1360170"/>
                  </a:lnTo>
                  <a:lnTo>
                    <a:pt x="547497" y="1358646"/>
                  </a:lnTo>
                  <a:cubicBezTo>
                    <a:pt x="549593" y="1357122"/>
                    <a:pt x="551593" y="1355503"/>
                    <a:pt x="553688" y="1353979"/>
                  </a:cubicBezTo>
                  <a:cubicBezTo>
                    <a:pt x="555879" y="1356551"/>
                    <a:pt x="559118" y="1358360"/>
                    <a:pt x="563118" y="1359313"/>
                  </a:cubicBezTo>
                  <a:lnTo>
                    <a:pt x="1263015" y="1122426"/>
                  </a:lnTo>
                  <a:lnTo>
                    <a:pt x="1243203" y="1055275"/>
                  </a:lnTo>
                  <a:cubicBezTo>
                    <a:pt x="1241965" y="1054037"/>
                    <a:pt x="1240631" y="1052798"/>
                    <a:pt x="1239393" y="1051655"/>
                  </a:cubicBezTo>
                  <a:cubicBezTo>
                    <a:pt x="1239203" y="1050131"/>
                    <a:pt x="1239107" y="1048607"/>
                    <a:pt x="1238917" y="1046988"/>
                  </a:cubicBezTo>
                  <a:close/>
                </a:path>
              </a:pathLst>
            </a:custGeom>
            <a:solidFill>
              <a:schemeClr val="accent1"/>
            </a:solidFill>
            <a:ln w="9525" cap="flat">
              <a:noFill/>
              <a:prstDash val="solid"/>
              <a:miter/>
            </a:ln>
          </p:spPr>
          <p:txBody>
            <a:bodyPr rtlCol="0" anchor="ctr"/>
            <a:lstStyle/>
            <a:p>
              <a:endParaRPr lang="fr-FR"/>
            </a:p>
          </p:txBody>
        </p:sp>
        <p:grpSp>
          <p:nvGrpSpPr>
            <p:cNvPr id="11" name="Groupe 10">
              <a:extLst>
                <a:ext uri="{FF2B5EF4-FFF2-40B4-BE49-F238E27FC236}">
                  <a16:creationId xmlns:a16="http://schemas.microsoft.com/office/drawing/2014/main" id="{AF006B09-A998-8B46-4899-7A4F2B9D748C}"/>
                </a:ext>
              </a:extLst>
            </p:cNvPr>
            <p:cNvGrpSpPr/>
            <p:nvPr/>
          </p:nvGrpSpPr>
          <p:grpSpPr>
            <a:xfrm>
              <a:off x="602404" y="2453161"/>
              <a:ext cx="11081582" cy="3066116"/>
              <a:chOff x="1005643" y="2429342"/>
              <a:chExt cx="11081582" cy="3066116"/>
            </a:xfrm>
          </p:grpSpPr>
          <p:pic>
            <p:nvPicPr>
              <p:cNvPr id="5" name="Image 4" descr="Une image contenant texte, capture d’écran, logiciel, affichage&#10;&#10;Description générée automatiquement">
                <a:extLst>
                  <a:ext uri="{FF2B5EF4-FFF2-40B4-BE49-F238E27FC236}">
                    <a16:creationId xmlns:a16="http://schemas.microsoft.com/office/drawing/2014/main" id="{416B2C6B-E63C-9132-1105-D88B12051787}"/>
                  </a:ext>
                </a:extLst>
              </p:cNvPr>
              <p:cNvPicPr>
                <a:picLocks noChangeAspect="1"/>
              </p:cNvPicPr>
              <p:nvPr/>
            </p:nvPicPr>
            <p:blipFill>
              <a:blip r:embed="rId6"/>
              <a:stretch>
                <a:fillRect/>
              </a:stretch>
            </p:blipFill>
            <p:spPr>
              <a:xfrm>
                <a:off x="1333500" y="2429342"/>
                <a:ext cx="10753725" cy="3066116"/>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643" y="3511322"/>
                <a:ext cx="502859" cy="598110"/>
              </a:xfrm>
              <a:prstGeom prst="rect">
                <a:avLst/>
              </a:prstGeom>
              <a:effectLst>
                <a:outerShdw blurRad="292100" dist="139700" dir="2700000" algn="tl" rotWithShape="0">
                  <a:srgbClr val="333333">
                    <a:alpha val="65000"/>
                  </a:srgbClr>
                </a:outerShdw>
              </a:effectLst>
            </p:spPr>
          </p:pic>
        </p:grpSp>
      </p:grpSp>
      <p:grpSp>
        <p:nvGrpSpPr>
          <p:cNvPr id="8" name="Groupe 7">
            <a:extLst>
              <a:ext uri="{FF2B5EF4-FFF2-40B4-BE49-F238E27FC236}">
                <a16:creationId xmlns:a16="http://schemas.microsoft.com/office/drawing/2014/main" id="{FD599ADF-FDF0-0196-22D2-8AA59752E4D3}"/>
              </a:ext>
            </a:extLst>
          </p:cNvPr>
          <p:cNvGrpSpPr/>
          <p:nvPr/>
        </p:nvGrpSpPr>
        <p:grpSpPr>
          <a:xfrm>
            <a:off x="-1253770" y="-1006958"/>
            <a:ext cx="2947553" cy="2683277"/>
            <a:chOff x="5457838" y="2847911"/>
            <a:chExt cx="1272717" cy="1158606"/>
          </a:xfrm>
          <a:solidFill>
            <a:schemeClr val="accent3"/>
          </a:solidFill>
        </p:grpSpPr>
        <p:sp>
          <p:nvSpPr>
            <p:cNvPr id="10" name="Forme libre : forme 9">
              <a:extLst>
                <a:ext uri="{FF2B5EF4-FFF2-40B4-BE49-F238E27FC236}">
                  <a16:creationId xmlns:a16="http://schemas.microsoft.com/office/drawing/2014/main" id="{22853DFA-1F9D-8E9C-1F2A-75D84A500EFC}"/>
                </a:ext>
              </a:extLst>
            </p:cNvPr>
            <p:cNvSpPr/>
            <p:nvPr/>
          </p:nvSpPr>
          <p:spPr>
            <a:xfrm>
              <a:off x="5457838" y="2847911"/>
              <a:ext cx="1272716" cy="1158576"/>
            </a:xfrm>
            <a:custGeom>
              <a:avLst/>
              <a:gdLst>
                <a:gd name="connsiteX0" fmla="*/ 753033 w 1272716"/>
                <a:gd name="connsiteY0" fmla="*/ 135223 h 1158576"/>
                <a:gd name="connsiteX1" fmla="*/ 706646 w 1272716"/>
                <a:gd name="connsiteY1" fmla="*/ 179514 h 1158576"/>
                <a:gd name="connsiteX2" fmla="*/ 725029 w 1272716"/>
                <a:gd name="connsiteY2" fmla="*/ 224853 h 1158576"/>
                <a:gd name="connsiteX3" fmla="*/ 759986 w 1272716"/>
                <a:gd name="connsiteY3" fmla="*/ 226758 h 1158576"/>
                <a:gd name="connsiteX4" fmla="*/ 785608 w 1272716"/>
                <a:gd name="connsiteY4" fmla="*/ 179705 h 1158576"/>
                <a:gd name="connsiteX5" fmla="*/ 753033 w 1272716"/>
                <a:gd name="connsiteY5" fmla="*/ 135223 h 1158576"/>
                <a:gd name="connsiteX6" fmla="*/ 937532 w 1272716"/>
                <a:gd name="connsiteY6" fmla="*/ 628713 h 1158576"/>
                <a:gd name="connsiteX7" fmla="*/ 875143 w 1272716"/>
                <a:gd name="connsiteY7" fmla="*/ 652716 h 1158576"/>
                <a:gd name="connsiteX8" fmla="*/ 868952 w 1272716"/>
                <a:gd name="connsiteY8" fmla="*/ 674052 h 1158576"/>
                <a:gd name="connsiteX9" fmla="*/ 923816 w 1272716"/>
                <a:gd name="connsiteY9" fmla="*/ 699008 h 1158576"/>
                <a:gd name="connsiteX10" fmla="*/ 955153 w 1272716"/>
                <a:gd name="connsiteY10" fmla="*/ 684054 h 1158576"/>
                <a:gd name="connsiteX11" fmla="*/ 975441 w 1272716"/>
                <a:gd name="connsiteY11" fmla="*/ 661670 h 1158576"/>
                <a:gd name="connsiteX12" fmla="*/ 954582 w 1272716"/>
                <a:gd name="connsiteY12" fmla="*/ 634428 h 1158576"/>
                <a:gd name="connsiteX13" fmla="*/ 937437 w 1272716"/>
                <a:gd name="connsiteY13" fmla="*/ 628809 h 1158576"/>
                <a:gd name="connsiteX14" fmla="*/ 687596 w 1272716"/>
                <a:gd name="connsiteY14" fmla="*/ 707866 h 1158576"/>
                <a:gd name="connsiteX15" fmla="*/ 724743 w 1272716"/>
                <a:gd name="connsiteY15" fmla="*/ 750824 h 1158576"/>
                <a:gd name="connsiteX16" fmla="*/ 774464 w 1272716"/>
                <a:gd name="connsiteY16" fmla="*/ 708914 h 1158576"/>
                <a:gd name="connsiteX17" fmla="*/ 717409 w 1272716"/>
                <a:gd name="connsiteY17" fmla="*/ 670528 h 1158576"/>
                <a:gd name="connsiteX18" fmla="*/ 687596 w 1272716"/>
                <a:gd name="connsiteY18" fmla="*/ 707866 h 1158576"/>
                <a:gd name="connsiteX19" fmla="*/ 923911 w 1272716"/>
                <a:gd name="connsiteY19" fmla="*/ 469551 h 1158576"/>
                <a:gd name="connsiteX20" fmla="*/ 880096 w 1272716"/>
                <a:gd name="connsiteY20" fmla="*/ 501078 h 1158576"/>
                <a:gd name="connsiteX21" fmla="*/ 908957 w 1272716"/>
                <a:gd name="connsiteY21" fmla="*/ 552513 h 1158576"/>
                <a:gd name="connsiteX22" fmla="*/ 950391 w 1272716"/>
                <a:gd name="connsiteY22" fmla="*/ 531463 h 1158576"/>
                <a:gd name="connsiteX23" fmla="*/ 956010 w 1272716"/>
                <a:gd name="connsiteY23" fmla="*/ 522605 h 1158576"/>
                <a:gd name="connsiteX24" fmla="*/ 924006 w 1272716"/>
                <a:gd name="connsiteY24" fmla="*/ 469551 h 1158576"/>
                <a:gd name="connsiteX25" fmla="*/ 1147177 w 1272716"/>
                <a:gd name="connsiteY25" fmla="*/ 327438 h 1158576"/>
                <a:gd name="connsiteX26" fmla="*/ 1160417 w 1272716"/>
                <a:gd name="connsiteY26" fmla="*/ 383635 h 1158576"/>
                <a:gd name="connsiteX27" fmla="*/ 1213662 w 1272716"/>
                <a:gd name="connsiteY27" fmla="*/ 392493 h 1158576"/>
                <a:gd name="connsiteX28" fmla="*/ 1217472 w 1272716"/>
                <a:gd name="connsiteY28" fmla="*/ 357537 h 1158576"/>
                <a:gd name="connsiteX29" fmla="*/ 1185182 w 1272716"/>
                <a:gd name="connsiteY29" fmla="*/ 316389 h 1158576"/>
                <a:gd name="connsiteX30" fmla="*/ 1162703 w 1272716"/>
                <a:gd name="connsiteY30" fmla="*/ 308959 h 1158576"/>
                <a:gd name="connsiteX31" fmla="*/ 1147082 w 1272716"/>
                <a:gd name="connsiteY31" fmla="*/ 327342 h 1158576"/>
                <a:gd name="connsiteX32" fmla="*/ 976108 w 1272716"/>
                <a:gd name="connsiteY32" fmla="*/ 773112 h 1158576"/>
                <a:gd name="connsiteX33" fmla="*/ 926864 w 1272716"/>
                <a:gd name="connsiteY33" fmla="*/ 828738 h 1158576"/>
                <a:gd name="connsiteX34" fmla="*/ 953629 w 1272716"/>
                <a:gd name="connsiteY34" fmla="*/ 859980 h 1158576"/>
                <a:gd name="connsiteX35" fmla="*/ 979061 w 1272716"/>
                <a:gd name="connsiteY35" fmla="*/ 844931 h 1158576"/>
                <a:gd name="connsiteX36" fmla="*/ 997254 w 1272716"/>
                <a:gd name="connsiteY36" fmla="*/ 817499 h 1158576"/>
                <a:gd name="connsiteX37" fmla="*/ 999254 w 1272716"/>
                <a:gd name="connsiteY37" fmla="*/ 790543 h 1158576"/>
                <a:gd name="connsiteX38" fmla="*/ 976203 w 1272716"/>
                <a:gd name="connsiteY38" fmla="*/ 773017 h 1158576"/>
                <a:gd name="connsiteX39" fmla="*/ 374795 w 1272716"/>
                <a:gd name="connsiteY39" fmla="*/ 268287 h 1158576"/>
                <a:gd name="connsiteX40" fmla="*/ 396226 w 1272716"/>
                <a:gd name="connsiteY40" fmla="*/ 231997 h 1158576"/>
                <a:gd name="connsiteX41" fmla="*/ 352697 w 1272716"/>
                <a:gd name="connsiteY41" fmla="*/ 187611 h 1158576"/>
                <a:gd name="connsiteX42" fmla="*/ 328980 w 1272716"/>
                <a:gd name="connsiteY42" fmla="*/ 187801 h 1158576"/>
                <a:gd name="connsiteX43" fmla="*/ 316692 w 1272716"/>
                <a:gd name="connsiteY43" fmla="*/ 210756 h 1158576"/>
                <a:gd name="connsiteX44" fmla="*/ 374890 w 1272716"/>
                <a:gd name="connsiteY44" fmla="*/ 268287 h 1158576"/>
                <a:gd name="connsiteX45" fmla="*/ 788942 w 1272716"/>
                <a:gd name="connsiteY45" fmla="*/ 392684 h 1158576"/>
                <a:gd name="connsiteX46" fmla="*/ 748175 w 1272716"/>
                <a:gd name="connsiteY46" fmla="*/ 414782 h 1158576"/>
                <a:gd name="connsiteX47" fmla="*/ 751604 w 1272716"/>
                <a:gd name="connsiteY47" fmla="*/ 460216 h 1158576"/>
                <a:gd name="connsiteX48" fmla="*/ 769035 w 1272716"/>
                <a:gd name="connsiteY48" fmla="*/ 470694 h 1158576"/>
                <a:gd name="connsiteX49" fmla="*/ 820184 w 1272716"/>
                <a:gd name="connsiteY49" fmla="*/ 444500 h 1158576"/>
                <a:gd name="connsiteX50" fmla="*/ 823708 w 1272716"/>
                <a:gd name="connsiteY50" fmla="*/ 418306 h 1158576"/>
                <a:gd name="connsiteX51" fmla="*/ 788942 w 1272716"/>
                <a:gd name="connsiteY51" fmla="*/ 392684 h 1158576"/>
                <a:gd name="connsiteX52" fmla="*/ 256780 w 1272716"/>
                <a:gd name="connsiteY52" fmla="*/ 426974 h 1158576"/>
                <a:gd name="connsiteX53" fmla="*/ 306977 w 1272716"/>
                <a:gd name="connsiteY53" fmla="*/ 402399 h 1158576"/>
                <a:gd name="connsiteX54" fmla="*/ 306977 w 1272716"/>
                <a:gd name="connsiteY54" fmla="*/ 376396 h 1158576"/>
                <a:gd name="connsiteX55" fmla="*/ 261924 w 1272716"/>
                <a:gd name="connsiteY55" fmla="*/ 357251 h 1158576"/>
                <a:gd name="connsiteX56" fmla="*/ 232968 w 1272716"/>
                <a:gd name="connsiteY56" fmla="*/ 399828 h 1158576"/>
                <a:gd name="connsiteX57" fmla="*/ 238016 w 1272716"/>
                <a:gd name="connsiteY57" fmla="*/ 410877 h 1158576"/>
                <a:gd name="connsiteX58" fmla="*/ 256971 w 1272716"/>
                <a:gd name="connsiteY58" fmla="*/ 427069 h 1158576"/>
                <a:gd name="connsiteX59" fmla="*/ 1153273 w 1272716"/>
                <a:gd name="connsiteY59" fmla="*/ 813594 h 1158576"/>
                <a:gd name="connsiteX60" fmla="*/ 1155464 w 1272716"/>
                <a:gd name="connsiteY60" fmla="*/ 816737 h 1158576"/>
                <a:gd name="connsiteX61" fmla="*/ 1183848 w 1272716"/>
                <a:gd name="connsiteY61" fmla="*/ 796258 h 1158576"/>
                <a:gd name="connsiteX62" fmla="*/ 1181181 w 1272716"/>
                <a:gd name="connsiteY62" fmla="*/ 775779 h 1158576"/>
                <a:gd name="connsiteX63" fmla="*/ 1132985 w 1272716"/>
                <a:gd name="connsiteY63" fmla="*/ 730536 h 1158576"/>
                <a:gd name="connsiteX64" fmla="*/ 1108887 w 1272716"/>
                <a:gd name="connsiteY64" fmla="*/ 737298 h 1158576"/>
                <a:gd name="connsiteX65" fmla="*/ 1148034 w 1272716"/>
                <a:gd name="connsiteY65" fmla="*/ 812832 h 1158576"/>
                <a:gd name="connsiteX66" fmla="*/ 1153178 w 1272716"/>
                <a:gd name="connsiteY66" fmla="*/ 813498 h 1158576"/>
                <a:gd name="connsiteX67" fmla="*/ 106380 w 1272716"/>
                <a:gd name="connsiteY67" fmla="*/ 892937 h 1158576"/>
                <a:gd name="connsiteX68" fmla="*/ 164864 w 1272716"/>
                <a:gd name="connsiteY68" fmla="*/ 941229 h 1158576"/>
                <a:gd name="connsiteX69" fmla="*/ 177913 w 1272716"/>
                <a:gd name="connsiteY69" fmla="*/ 936180 h 1158576"/>
                <a:gd name="connsiteX70" fmla="*/ 182580 w 1272716"/>
                <a:gd name="connsiteY70" fmla="*/ 911225 h 1158576"/>
                <a:gd name="connsiteX71" fmla="*/ 145909 w 1272716"/>
                <a:gd name="connsiteY71" fmla="*/ 879030 h 1158576"/>
                <a:gd name="connsiteX72" fmla="*/ 120001 w 1272716"/>
                <a:gd name="connsiteY72" fmla="*/ 872077 h 1158576"/>
                <a:gd name="connsiteX73" fmla="*/ 106476 w 1272716"/>
                <a:gd name="connsiteY73" fmla="*/ 893032 h 1158576"/>
                <a:gd name="connsiteX74" fmla="*/ 400322 w 1272716"/>
                <a:gd name="connsiteY74" fmla="*/ 388207 h 1158576"/>
                <a:gd name="connsiteX75" fmla="*/ 455472 w 1272716"/>
                <a:gd name="connsiteY75" fmla="*/ 354203 h 1158576"/>
                <a:gd name="connsiteX76" fmla="*/ 448709 w 1272716"/>
                <a:gd name="connsiteY76" fmla="*/ 321627 h 1158576"/>
                <a:gd name="connsiteX77" fmla="*/ 378414 w 1272716"/>
                <a:gd name="connsiteY77" fmla="*/ 358965 h 1158576"/>
                <a:gd name="connsiteX78" fmla="*/ 400322 w 1272716"/>
                <a:gd name="connsiteY78" fmla="*/ 388207 h 1158576"/>
                <a:gd name="connsiteX79" fmla="*/ 414895 w 1272716"/>
                <a:gd name="connsiteY79" fmla="*/ 1021524 h 1158576"/>
                <a:gd name="connsiteX80" fmla="*/ 392797 w 1272716"/>
                <a:gd name="connsiteY80" fmla="*/ 1025430 h 1158576"/>
                <a:gd name="connsiteX81" fmla="*/ 371461 w 1272716"/>
                <a:gd name="connsiteY81" fmla="*/ 1043718 h 1158576"/>
                <a:gd name="connsiteX82" fmla="*/ 387368 w 1272716"/>
                <a:gd name="connsiteY82" fmla="*/ 1069149 h 1158576"/>
                <a:gd name="connsiteX83" fmla="*/ 461568 w 1272716"/>
                <a:gd name="connsiteY83" fmla="*/ 1066768 h 1158576"/>
                <a:gd name="connsiteX84" fmla="*/ 465473 w 1272716"/>
                <a:gd name="connsiteY84" fmla="*/ 1045718 h 1158576"/>
                <a:gd name="connsiteX85" fmla="*/ 414895 w 1272716"/>
                <a:gd name="connsiteY85" fmla="*/ 1021620 h 1158576"/>
                <a:gd name="connsiteX86" fmla="*/ 1102886 w 1272716"/>
                <a:gd name="connsiteY86" fmla="*/ 579183 h 1158576"/>
                <a:gd name="connsiteX87" fmla="*/ 1064214 w 1272716"/>
                <a:gd name="connsiteY87" fmla="*/ 600900 h 1158576"/>
                <a:gd name="connsiteX88" fmla="*/ 1061833 w 1272716"/>
                <a:gd name="connsiteY88" fmla="*/ 615093 h 1158576"/>
                <a:gd name="connsiteX89" fmla="*/ 1117173 w 1272716"/>
                <a:gd name="connsiteY89" fmla="*/ 642429 h 1158576"/>
                <a:gd name="connsiteX90" fmla="*/ 1135842 w 1272716"/>
                <a:gd name="connsiteY90" fmla="*/ 633000 h 1158576"/>
                <a:gd name="connsiteX91" fmla="*/ 1140986 w 1272716"/>
                <a:gd name="connsiteY91" fmla="*/ 606234 h 1158576"/>
                <a:gd name="connsiteX92" fmla="*/ 1102886 w 1272716"/>
                <a:gd name="connsiteY92" fmla="*/ 579183 h 1158576"/>
                <a:gd name="connsiteX93" fmla="*/ 51993 w 1272716"/>
                <a:gd name="connsiteY93" fmla="*/ 594423 h 1158576"/>
                <a:gd name="connsiteX94" fmla="*/ 66566 w 1272716"/>
                <a:gd name="connsiteY94" fmla="*/ 592137 h 1158576"/>
                <a:gd name="connsiteX95" fmla="*/ 76662 w 1272716"/>
                <a:gd name="connsiteY95" fmla="*/ 562134 h 1158576"/>
                <a:gd name="connsiteX96" fmla="*/ 32276 w 1272716"/>
                <a:gd name="connsiteY96" fmla="*/ 522891 h 1158576"/>
                <a:gd name="connsiteX97" fmla="*/ 177 w 1272716"/>
                <a:gd name="connsiteY97" fmla="*/ 539464 h 1158576"/>
                <a:gd name="connsiteX98" fmla="*/ 52088 w 1272716"/>
                <a:gd name="connsiteY98" fmla="*/ 594423 h 1158576"/>
                <a:gd name="connsiteX99" fmla="*/ 1086693 w 1272716"/>
                <a:gd name="connsiteY99" fmla="*/ 951135 h 1158576"/>
                <a:gd name="connsiteX100" fmla="*/ 1119555 w 1272716"/>
                <a:gd name="connsiteY100" fmla="*/ 932275 h 1158576"/>
                <a:gd name="connsiteX101" fmla="*/ 1121079 w 1272716"/>
                <a:gd name="connsiteY101" fmla="*/ 911034 h 1158576"/>
                <a:gd name="connsiteX102" fmla="*/ 1081074 w 1272716"/>
                <a:gd name="connsiteY102" fmla="*/ 878268 h 1158576"/>
                <a:gd name="connsiteX103" fmla="*/ 1050879 w 1272716"/>
                <a:gd name="connsiteY103" fmla="*/ 882364 h 1158576"/>
                <a:gd name="connsiteX104" fmla="*/ 1050784 w 1272716"/>
                <a:gd name="connsiteY104" fmla="*/ 911987 h 1158576"/>
                <a:gd name="connsiteX105" fmla="*/ 1063071 w 1272716"/>
                <a:gd name="connsiteY105" fmla="*/ 932942 h 1158576"/>
                <a:gd name="connsiteX106" fmla="*/ 1086598 w 1272716"/>
                <a:gd name="connsiteY106" fmla="*/ 951039 h 1158576"/>
                <a:gd name="connsiteX107" fmla="*/ 713980 w 1272716"/>
                <a:gd name="connsiteY107" fmla="*/ 974566 h 1158576"/>
                <a:gd name="connsiteX108" fmla="*/ 773702 w 1272716"/>
                <a:gd name="connsiteY108" fmla="*/ 948468 h 1158576"/>
                <a:gd name="connsiteX109" fmla="*/ 778083 w 1272716"/>
                <a:gd name="connsiteY109" fmla="*/ 931513 h 1158576"/>
                <a:gd name="connsiteX110" fmla="*/ 723981 w 1272716"/>
                <a:gd name="connsiteY110" fmla="*/ 911511 h 1158576"/>
                <a:gd name="connsiteX111" fmla="*/ 701407 w 1272716"/>
                <a:gd name="connsiteY111" fmla="*/ 962660 h 1158576"/>
                <a:gd name="connsiteX112" fmla="*/ 713885 w 1272716"/>
                <a:gd name="connsiteY112" fmla="*/ 974661 h 1158576"/>
                <a:gd name="connsiteX113" fmla="*/ 787037 w 1272716"/>
                <a:gd name="connsiteY113" fmla="*/ 795687 h 1158576"/>
                <a:gd name="connsiteX114" fmla="*/ 748842 w 1272716"/>
                <a:gd name="connsiteY114" fmla="*/ 823309 h 1158576"/>
                <a:gd name="connsiteX115" fmla="*/ 782179 w 1272716"/>
                <a:gd name="connsiteY115" fmla="*/ 862552 h 1158576"/>
                <a:gd name="connsiteX116" fmla="*/ 830090 w 1272716"/>
                <a:gd name="connsiteY116" fmla="*/ 832453 h 1158576"/>
                <a:gd name="connsiteX117" fmla="*/ 787037 w 1272716"/>
                <a:gd name="connsiteY117" fmla="*/ 795687 h 1158576"/>
                <a:gd name="connsiteX118" fmla="*/ 926197 w 1272716"/>
                <a:gd name="connsiteY118" fmla="*/ 1006094 h 1158576"/>
                <a:gd name="connsiteX119" fmla="*/ 935627 w 1272716"/>
                <a:gd name="connsiteY119" fmla="*/ 1004475 h 1158576"/>
                <a:gd name="connsiteX120" fmla="*/ 961154 w 1272716"/>
                <a:gd name="connsiteY120" fmla="*/ 982948 h 1158576"/>
                <a:gd name="connsiteX121" fmla="*/ 942675 w 1272716"/>
                <a:gd name="connsiteY121" fmla="*/ 955802 h 1158576"/>
                <a:gd name="connsiteX122" fmla="*/ 894384 w 1272716"/>
                <a:gd name="connsiteY122" fmla="*/ 945134 h 1158576"/>
                <a:gd name="connsiteX123" fmla="*/ 881049 w 1272716"/>
                <a:gd name="connsiteY123" fmla="*/ 956754 h 1158576"/>
                <a:gd name="connsiteX124" fmla="*/ 926197 w 1272716"/>
                <a:gd name="connsiteY124" fmla="*/ 1006094 h 1158576"/>
                <a:gd name="connsiteX125" fmla="*/ 799324 w 1272716"/>
                <a:gd name="connsiteY125" fmla="*/ 78073 h 1158576"/>
                <a:gd name="connsiteX126" fmla="*/ 816469 w 1272716"/>
                <a:gd name="connsiteY126" fmla="*/ 50355 h 1158576"/>
                <a:gd name="connsiteX127" fmla="*/ 781989 w 1272716"/>
                <a:gd name="connsiteY127" fmla="*/ 9303 h 1158576"/>
                <a:gd name="connsiteX128" fmla="*/ 759129 w 1272716"/>
                <a:gd name="connsiteY128" fmla="*/ 635 h 1158576"/>
                <a:gd name="connsiteX129" fmla="*/ 743793 w 1272716"/>
                <a:gd name="connsiteY129" fmla="*/ 29400 h 1158576"/>
                <a:gd name="connsiteX130" fmla="*/ 799324 w 1272716"/>
                <a:gd name="connsiteY130" fmla="*/ 78073 h 1158576"/>
                <a:gd name="connsiteX131" fmla="*/ 581106 w 1272716"/>
                <a:gd name="connsiteY131" fmla="*/ 1018381 h 1158576"/>
                <a:gd name="connsiteX132" fmla="*/ 617206 w 1272716"/>
                <a:gd name="connsiteY132" fmla="*/ 1007999 h 1158576"/>
                <a:gd name="connsiteX133" fmla="*/ 622540 w 1272716"/>
                <a:gd name="connsiteY133" fmla="*/ 980472 h 1158576"/>
                <a:gd name="connsiteX134" fmla="*/ 550055 w 1272716"/>
                <a:gd name="connsiteY134" fmla="*/ 964851 h 1158576"/>
                <a:gd name="connsiteX135" fmla="*/ 542816 w 1272716"/>
                <a:gd name="connsiteY135" fmla="*/ 971328 h 1158576"/>
                <a:gd name="connsiteX136" fmla="*/ 581106 w 1272716"/>
                <a:gd name="connsiteY136" fmla="*/ 1018381 h 1158576"/>
                <a:gd name="connsiteX137" fmla="*/ 1056690 w 1272716"/>
                <a:gd name="connsiteY137" fmla="*/ 424974 h 1158576"/>
                <a:gd name="connsiteX138" fmla="*/ 1086598 w 1272716"/>
                <a:gd name="connsiteY138" fmla="*/ 416973 h 1158576"/>
                <a:gd name="connsiteX139" fmla="*/ 1093456 w 1272716"/>
                <a:gd name="connsiteY139" fmla="*/ 385159 h 1158576"/>
                <a:gd name="connsiteX140" fmla="*/ 1070691 w 1272716"/>
                <a:gd name="connsiteY140" fmla="*/ 371157 h 1158576"/>
                <a:gd name="connsiteX141" fmla="*/ 1019256 w 1272716"/>
                <a:gd name="connsiteY141" fmla="*/ 376301 h 1158576"/>
                <a:gd name="connsiteX142" fmla="*/ 1012684 w 1272716"/>
                <a:gd name="connsiteY142" fmla="*/ 390969 h 1158576"/>
                <a:gd name="connsiteX143" fmla="*/ 1056690 w 1272716"/>
                <a:gd name="connsiteY143" fmla="*/ 425069 h 1158576"/>
                <a:gd name="connsiteX144" fmla="*/ 585964 w 1272716"/>
                <a:gd name="connsiteY144" fmla="*/ 588613 h 1158576"/>
                <a:gd name="connsiteX145" fmla="*/ 634732 w 1272716"/>
                <a:gd name="connsiteY145" fmla="*/ 564610 h 1158576"/>
                <a:gd name="connsiteX146" fmla="*/ 647591 w 1272716"/>
                <a:gd name="connsiteY146" fmla="*/ 546703 h 1158576"/>
                <a:gd name="connsiteX147" fmla="*/ 629398 w 1272716"/>
                <a:gd name="connsiteY147" fmla="*/ 528320 h 1158576"/>
                <a:gd name="connsiteX148" fmla="*/ 576725 w 1272716"/>
                <a:gd name="connsiteY148" fmla="*/ 538607 h 1158576"/>
                <a:gd name="connsiteX149" fmla="*/ 563295 w 1272716"/>
                <a:gd name="connsiteY149" fmla="*/ 564705 h 1158576"/>
                <a:gd name="connsiteX150" fmla="*/ 585869 w 1272716"/>
                <a:gd name="connsiteY150" fmla="*/ 588613 h 1158576"/>
                <a:gd name="connsiteX151" fmla="*/ 682357 w 1272716"/>
                <a:gd name="connsiteY151" fmla="*/ 324390 h 1158576"/>
                <a:gd name="connsiteX152" fmla="*/ 631684 w 1272716"/>
                <a:gd name="connsiteY152" fmla="*/ 354108 h 1158576"/>
                <a:gd name="connsiteX153" fmla="*/ 662926 w 1272716"/>
                <a:gd name="connsiteY153" fmla="*/ 392970 h 1158576"/>
                <a:gd name="connsiteX154" fmla="*/ 703884 w 1272716"/>
                <a:gd name="connsiteY154" fmla="*/ 348297 h 1158576"/>
                <a:gd name="connsiteX155" fmla="*/ 682357 w 1272716"/>
                <a:gd name="connsiteY155" fmla="*/ 324390 h 1158576"/>
                <a:gd name="connsiteX156" fmla="*/ 718647 w 1272716"/>
                <a:gd name="connsiteY156" fmla="*/ 1087914 h 1158576"/>
                <a:gd name="connsiteX157" fmla="*/ 744651 w 1272716"/>
                <a:gd name="connsiteY157" fmla="*/ 1112964 h 1158576"/>
                <a:gd name="connsiteX158" fmla="*/ 760081 w 1272716"/>
                <a:gd name="connsiteY158" fmla="*/ 1110297 h 1158576"/>
                <a:gd name="connsiteX159" fmla="*/ 796848 w 1272716"/>
                <a:gd name="connsiteY159" fmla="*/ 1087342 h 1158576"/>
                <a:gd name="connsiteX160" fmla="*/ 759129 w 1272716"/>
                <a:gd name="connsiteY160" fmla="*/ 1057053 h 1158576"/>
                <a:gd name="connsiteX161" fmla="*/ 718647 w 1272716"/>
                <a:gd name="connsiteY161" fmla="*/ 1087914 h 1158576"/>
                <a:gd name="connsiteX162" fmla="*/ 226014 w 1272716"/>
                <a:gd name="connsiteY162" fmla="*/ 580326 h 1158576"/>
                <a:gd name="connsiteX163" fmla="*/ 236682 w 1272716"/>
                <a:gd name="connsiteY163" fmla="*/ 579374 h 1158576"/>
                <a:gd name="connsiteX164" fmla="*/ 253065 w 1272716"/>
                <a:gd name="connsiteY164" fmla="*/ 540226 h 1158576"/>
                <a:gd name="connsiteX165" fmla="*/ 218299 w 1272716"/>
                <a:gd name="connsiteY165" fmla="*/ 519557 h 1158576"/>
                <a:gd name="connsiteX166" fmla="*/ 188676 w 1272716"/>
                <a:gd name="connsiteY166" fmla="*/ 532892 h 1158576"/>
                <a:gd name="connsiteX167" fmla="*/ 226014 w 1272716"/>
                <a:gd name="connsiteY167" fmla="*/ 580326 h 1158576"/>
                <a:gd name="connsiteX168" fmla="*/ 928578 w 1272716"/>
                <a:gd name="connsiteY168" fmla="*/ 194088 h 1158576"/>
                <a:gd name="connsiteX169" fmla="*/ 949724 w 1272716"/>
                <a:gd name="connsiteY169" fmla="*/ 180562 h 1158576"/>
                <a:gd name="connsiteX170" fmla="*/ 946866 w 1272716"/>
                <a:gd name="connsiteY170" fmla="*/ 160179 h 1158576"/>
                <a:gd name="connsiteX171" fmla="*/ 904385 w 1272716"/>
                <a:gd name="connsiteY171" fmla="*/ 114459 h 1158576"/>
                <a:gd name="connsiteX172" fmla="*/ 885716 w 1272716"/>
                <a:gd name="connsiteY172" fmla="*/ 113220 h 1158576"/>
                <a:gd name="connsiteX173" fmla="*/ 880763 w 1272716"/>
                <a:gd name="connsiteY173" fmla="*/ 129603 h 1158576"/>
                <a:gd name="connsiteX174" fmla="*/ 912481 w 1272716"/>
                <a:gd name="connsiteY174" fmla="*/ 184658 h 1158576"/>
                <a:gd name="connsiteX175" fmla="*/ 928483 w 1272716"/>
                <a:gd name="connsiteY175" fmla="*/ 194088 h 1158576"/>
                <a:gd name="connsiteX176" fmla="*/ 517098 w 1272716"/>
                <a:gd name="connsiteY176" fmla="*/ 286480 h 1158576"/>
                <a:gd name="connsiteX177" fmla="*/ 528814 w 1272716"/>
                <a:gd name="connsiteY177" fmla="*/ 301720 h 1158576"/>
                <a:gd name="connsiteX178" fmla="*/ 547388 w 1272716"/>
                <a:gd name="connsiteY178" fmla="*/ 298196 h 1158576"/>
                <a:gd name="connsiteX179" fmla="*/ 581297 w 1272716"/>
                <a:gd name="connsiteY179" fmla="*/ 271050 h 1158576"/>
                <a:gd name="connsiteX180" fmla="*/ 589869 w 1272716"/>
                <a:gd name="connsiteY180" fmla="*/ 250857 h 1158576"/>
                <a:gd name="connsiteX181" fmla="*/ 569772 w 1272716"/>
                <a:gd name="connsiteY181" fmla="*/ 234855 h 1158576"/>
                <a:gd name="connsiteX182" fmla="*/ 517194 w 1272716"/>
                <a:gd name="connsiteY182" fmla="*/ 286575 h 1158576"/>
                <a:gd name="connsiteX183" fmla="*/ 157720 w 1272716"/>
                <a:gd name="connsiteY183" fmla="*/ 690626 h 1158576"/>
                <a:gd name="connsiteX184" fmla="*/ 180961 w 1272716"/>
                <a:gd name="connsiteY184" fmla="*/ 670147 h 1158576"/>
                <a:gd name="connsiteX185" fmla="*/ 136289 w 1272716"/>
                <a:gd name="connsiteY185" fmla="*/ 621570 h 1158576"/>
                <a:gd name="connsiteX186" fmla="*/ 116667 w 1272716"/>
                <a:gd name="connsiteY186" fmla="*/ 628428 h 1158576"/>
                <a:gd name="connsiteX187" fmla="*/ 157815 w 1272716"/>
                <a:gd name="connsiteY187" fmla="*/ 690626 h 1158576"/>
                <a:gd name="connsiteX188" fmla="*/ 505287 w 1272716"/>
                <a:gd name="connsiteY188" fmla="*/ 1126204 h 1158576"/>
                <a:gd name="connsiteX189" fmla="*/ 529767 w 1272716"/>
                <a:gd name="connsiteY189" fmla="*/ 1158208 h 1158576"/>
                <a:gd name="connsiteX190" fmla="*/ 573677 w 1272716"/>
                <a:gd name="connsiteY190" fmla="*/ 1128871 h 1158576"/>
                <a:gd name="connsiteX191" fmla="*/ 523004 w 1272716"/>
                <a:gd name="connsiteY191" fmla="*/ 1097248 h 1158576"/>
                <a:gd name="connsiteX192" fmla="*/ 505287 w 1272716"/>
                <a:gd name="connsiteY192" fmla="*/ 1126204 h 1158576"/>
                <a:gd name="connsiteX193" fmla="*/ 487380 w 1272716"/>
                <a:gd name="connsiteY193" fmla="*/ 185039 h 1158576"/>
                <a:gd name="connsiteX194" fmla="*/ 500715 w 1272716"/>
                <a:gd name="connsiteY194" fmla="*/ 175895 h 1158576"/>
                <a:gd name="connsiteX195" fmla="*/ 498906 w 1272716"/>
                <a:gd name="connsiteY195" fmla="*/ 155226 h 1158576"/>
                <a:gd name="connsiteX196" fmla="*/ 450709 w 1272716"/>
                <a:gd name="connsiteY196" fmla="*/ 118269 h 1158576"/>
                <a:gd name="connsiteX197" fmla="*/ 425373 w 1272716"/>
                <a:gd name="connsiteY197" fmla="*/ 136461 h 1158576"/>
                <a:gd name="connsiteX198" fmla="*/ 487285 w 1272716"/>
                <a:gd name="connsiteY198" fmla="*/ 185039 h 1158576"/>
                <a:gd name="connsiteX199" fmla="*/ 1063929 w 1272716"/>
                <a:gd name="connsiteY199" fmla="*/ 287909 h 1158576"/>
                <a:gd name="connsiteX200" fmla="*/ 1080312 w 1272716"/>
                <a:gd name="connsiteY200" fmla="*/ 276479 h 1158576"/>
                <a:gd name="connsiteX201" fmla="*/ 1078216 w 1272716"/>
                <a:gd name="connsiteY201" fmla="*/ 262763 h 1158576"/>
                <a:gd name="connsiteX202" fmla="*/ 1029924 w 1272716"/>
                <a:gd name="connsiteY202" fmla="*/ 226092 h 1158576"/>
                <a:gd name="connsiteX203" fmla="*/ 1010017 w 1272716"/>
                <a:gd name="connsiteY203" fmla="*/ 229902 h 1158576"/>
                <a:gd name="connsiteX204" fmla="*/ 1005540 w 1272716"/>
                <a:gd name="connsiteY204" fmla="*/ 250285 h 1158576"/>
                <a:gd name="connsiteX205" fmla="*/ 1063929 w 1272716"/>
                <a:gd name="connsiteY205" fmla="*/ 287909 h 1158576"/>
                <a:gd name="connsiteX206" fmla="*/ 608919 w 1272716"/>
                <a:gd name="connsiteY206" fmla="*/ 843407 h 1158576"/>
                <a:gd name="connsiteX207" fmla="*/ 605967 w 1272716"/>
                <a:gd name="connsiteY207" fmla="*/ 839121 h 1158576"/>
                <a:gd name="connsiteX208" fmla="*/ 578058 w 1272716"/>
                <a:gd name="connsiteY208" fmla="*/ 859409 h 1158576"/>
                <a:gd name="connsiteX209" fmla="*/ 616349 w 1272716"/>
                <a:gd name="connsiteY209" fmla="*/ 897128 h 1158576"/>
                <a:gd name="connsiteX210" fmla="*/ 651972 w 1272716"/>
                <a:gd name="connsiteY210" fmla="*/ 869791 h 1158576"/>
                <a:gd name="connsiteX211" fmla="*/ 608919 w 1272716"/>
                <a:gd name="connsiteY211" fmla="*/ 843407 h 1158576"/>
                <a:gd name="connsiteX212" fmla="*/ 1148130 w 1272716"/>
                <a:gd name="connsiteY212" fmla="*/ 480028 h 1158576"/>
                <a:gd name="connsiteX213" fmla="*/ 1175943 w 1272716"/>
                <a:gd name="connsiteY213" fmla="*/ 515842 h 1158576"/>
                <a:gd name="connsiteX214" fmla="*/ 1211852 w 1272716"/>
                <a:gd name="connsiteY214" fmla="*/ 492982 h 1158576"/>
                <a:gd name="connsiteX215" fmla="*/ 1168418 w 1272716"/>
                <a:gd name="connsiteY215" fmla="*/ 450786 h 1158576"/>
                <a:gd name="connsiteX216" fmla="*/ 1148130 w 1272716"/>
                <a:gd name="connsiteY216" fmla="*/ 480028 h 1158576"/>
                <a:gd name="connsiteX217" fmla="*/ 645495 w 1272716"/>
                <a:gd name="connsiteY217" fmla="*/ 150463 h 1158576"/>
                <a:gd name="connsiteX218" fmla="*/ 663117 w 1272716"/>
                <a:gd name="connsiteY218" fmla="*/ 137509 h 1158576"/>
                <a:gd name="connsiteX219" fmla="*/ 655116 w 1272716"/>
                <a:gd name="connsiteY219" fmla="*/ 115602 h 1158576"/>
                <a:gd name="connsiteX220" fmla="*/ 622826 w 1272716"/>
                <a:gd name="connsiteY220" fmla="*/ 86455 h 1158576"/>
                <a:gd name="connsiteX221" fmla="*/ 595013 w 1272716"/>
                <a:gd name="connsiteY221" fmla="*/ 98647 h 1158576"/>
                <a:gd name="connsiteX222" fmla="*/ 645495 w 1272716"/>
                <a:gd name="connsiteY222" fmla="*/ 150558 h 1158576"/>
                <a:gd name="connsiteX223" fmla="*/ 770273 w 1272716"/>
                <a:gd name="connsiteY223" fmla="*/ 525081 h 1158576"/>
                <a:gd name="connsiteX224" fmla="*/ 743508 w 1272716"/>
                <a:gd name="connsiteY224" fmla="*/ 531939 h 1158576"/>
                <a:gd name="connsiteX225" fmla="*/ 731411 w 1272716"/>
                <a:gd name="connsiteY225" fmla="*/ 567753 h 1158576"/>
                <a:gd name="connsiteX226" fmla="*/ 762748 w 1272716"/>
                <a:gd name="connsiteY226" fmla="*/ 579850 h 1158576"/>
                <a:gd name="connsiteX227" fmla="*/ 798181 w 1272716"/>
                <a:gd name="connsiteY227" fmla="*/ 554514 h 1158576"/>
                <a:gd name="connsiteX228" fmla="*/ 794085 w 1272716"/>
                <a:gd name="connsiteY228" fmla="*/ 540798 h 1158576"/>
                <a:gd name="connsiteX229" fmla="*/ 770273 w 1272716"/>
                <a:gd name="connsiteY229" fmla="*/ 525081 h 1158576"/>
                <a:gd name="connsiteX230" fmla="*/ 395083 w 1272716"/>
                <a:gd name="connsiteY230" fmla="*/ 503841 h 1158576"/>
                <a:gd name="connsiteX231" fmla="*/ 363365 w 1272716"/>
                <a:gd name="connsiteY231" fmla="*/ 524700 h 1158576"/>
                <a:gd name="connsiteX232" fmla="*/ 391559 w 1272716"/>
                <a:gd name="connsiteY232" fmla="*/ 562134 h 1158576"/>
                <a:gd name="connsiteX233" fmla="*/ 432040 w 1272716"/>
                <a:gd name="connsiteY233" fmla="*/ 530130 h 1158576"/>
                <a:gd name="connsiteX234" fmla="*/ 395083 w 1272716"/>
                <a:gd name="connsiteY234" fmla="*/ 503745 h 1158576"/>
                <a:gd name="connsiteX235" fmla="*/ 317931 w 1272716"/>
                <a:gd name="connsiteY235" fmla="*/ 994950 h 1158576"/>
                <a:gd name="connsiteX236" fmla="*/ 350030 w 1272716"/>
                <a:gd name="connsiteY236" fmla="*/ 982758 h 1158576"/>
                <a:gd name="connsiteX237" fmla="*/ 357936 w 1272716"/>
                <a:gd name="connsiteY237" fmla="*/ 965803 h 1158576"/>
                <a:gd name="connsiteX238" fmla="*/ 291070 w 1272716"/>
                <a:gd name="connsiteY238" fmla="*/ 947801 h 1158576"/>
                <a:gd name="connsiteX239" fmla="*/ 287070 w 1272716"/>
                <a:gd name="connsiteY239" fmla="*/ 955326 h 1158576"/>
                <a:gd name="connsiteX240" fmla="*/ 317835 w 1272716"/>
                <a:gd name="connsiteY240" fmla="*/ 994854 h 1158576"/>
                <a:gd name="connsiteX241" fmla="*/ 247541 w 1272716"/>
                <a:gd name="connsiteY241" fmla="*/ 643191 h 1158576"/>
                <a:gd name="connsiteX242" fmla="*/ 220490 w 1272716"/>
                <a:gd name="connsiteY242" fmla="*/ 667099 h 1158576"/>
                <a:gd name="connsiteX243" fmla="*/ 234777 w 1272716"/>
                <a:gd name="connsiteY243" fmla="*/ 688816 h 1158576"/>
                <a:gd name="connsiteX244" fmla="*/ 260400 w 1272716"/>
                <a:gd name="connsiteY244" fmla="*/ 703199 h 1158576"/>
                <a:gd name="connsiteX245" fmla="*/ 285165 w 1272716"/>
                <a:gd name="connsiteY245" fmla="*/ 698817 h 1158576"/>
                <a:gd name="connsiteX246" fmla="*/ 287832 w 1272716"/>
                <a:gd name="connsiteY246" fmla="*/ 672719 h 1158576"/>
                <a:gd name="connsiteX247" fmla="*/ 247541 w 1272716"/>
                <a:gd name="connsiteY247" fmla="*/ 643191 h 1158576"/>
                <a:gd name="connsiteX248" fmla="*/ 11607 w 1272716"/>
                <a:gd name="connsiteY248" fmla="*/ 723582 h 1158576"/>
                <a:gd name="connsiteX249" fmla="*/ 20941 w 1272716"/>
                <a:gd name="connsiteY249" fmla="*/ 754539 h 1158576"/>
                <a:gd name="connsiteX250" fmla="*/ 62089 w 1272716"/>
                <a:gd name="connsiteY250" fmla="*/ 760444 h 1158576"/>
                <a:gd name="connsiteX251" fmla="*/ 65232 w 1272716"/>
                <a:gd name="connsiteY251" fmla="*/ 729202 h 1158576"/>
                <a:gd name="connsiteX252" fmla="*/ 35514 w 1272716"/>
                <a:gd name="connsiteY252" fmla="*/ 703294 h 1158576"/>
                <a:gd name="connsiteX253" fmla="*/ 11511 w 1272716"/>
                <a:gd name="connsiteY253" fmla="*/ 723582 h 1158576"/>
                <a:gd name="connsiteX254" fmla="*/ 897336 w 1272716"/>
                <a:gd name="connsiteY254" fmla="*/ 256191 h 1158576"/>
                <a:gd name="connsiteX255" fmla="*/ 860475 w 1272716"/>
                <a:gd name="connsiteY255" fmla="*/ 280670 h 1158576"/>
                <a:gd name="connsiteX256" fmla="*/ 889621 w 1272716"/>
                <a:gd name="connsiteY256" fmla="*/ 313531 h 1158576"/>
                <a:gd name="connsiteX257" fmla="*/ 929626 w 1272716"/>
                <a:gd name="connsiteY257" fmla="*/ 282861 h 1158576"/>
                <a:gd name="connsiteX258" fmla="*/ 897336 w 1272716"/>
                <a:gd name="connsiteY258" fmla="*/ 256191 h 1158576"/>
                <a:gd name="connsiteX259" fmla="*/ 528433 w 1272716"/>
                <a:gd name="connsiteY259" fmla="*/ 425259 h 1158576"/>
                <a:gd name="connsiteX260" fmla="*/ 525671 w 1272716"/>
                <a:gd name="connsiteY260" fmla="*/ 422116 h 1158576"/>
                <a:gd name="connsiteX261" fmla="*/ 499763 w 1272716"/>
                <a:gd name="connsiteY261" fmla="*/ 443357 h 1158576"/>
                <a:gd name="connsiteX262" fmla="*/ 509669 w 1272716"/>
                <a:gd name="connsiteY262" fmla="*/ 475456 h 1158576"/>
                <a:gd name="connsiteX263" fmla="*/ 545769 w 1272716"/>
                <a:gd name="connsiteY263" fmla="*/ 472980 h 1158576"/>
                <a:gd name="connsiteX264" fmla="*/ 563866 w 1272716"/>
                <a:gd name="connsiteY264" fmla="*/ 449453 h 1158576"/>
                <a:gd name="connsiteX265" fmla="*/ 541863 w 1272716"/>
                <a:gd name="connsiteY265" fmla="*/ 427926 h 1158576"/>
                <a:gd name="connsiteX266" fmla="*/ 528433 w 1272716"/>
                <a:gd name="connsiteY266" fmla="*/ 425259 h 1158576"/>
                <a:gd name="connsiteX267" fmla="*/ 1088598 w 1272716"/>
                <a:gd name="connsiteY267" fmla="*/ 542036 h 1158576"/>
                <a:gd name="connsiteX268" fmla="*/ 1107458 w 1272716"/>
                <a:gd name="connsiteY268" fmla="*/ 514604 h 1158576"/>
                <a:gd name="connsiteX269" fmla="*/ 1066691 w 1272716"/>
                <a:gd name="connsiteY269" fmla="*/ 472503 h 1158576"/>
                <a:gd name="connsiteX270" fmla="*/ 1046784 w 1272716"/>
                <a:gd name="connsiteY270" fmla="*/ 477837 h 1158576"/>
                <a:gd name="connsiteX271" fmla="*/ 1047450 w 1272716"/>
                <a:gd name="connsiteY271" fmla="*/ 504222 h 1158576"/>
                <a:gd name="connsiteX272" fmla="*/ 1088694 w 1272716"/>
                <a:gd name="connsiteY272" fmla="*/ 541941 h 1158576"/>
                <a:gd name="connsiteX273" fmla="*/ 124192 w 1272716"/>
                <a:gd name="connsiteY273" fmla="*/ 489172 h 1158576"/>
                <a:gd name="connsiteX274" fmla="*/ 142956 w 1272716"/>
                <a:gd name="connsiteY274" fmla="*/ 468598 h 1158576"/>
                <a:gd name="connsiteX275" fmla="*/ 99427 w 1272716"/>
                <a:gd name="connsiteY275" fmla="*/ 421449 h 1158576"/>
                <a:gd name="connsiteX276" fmla="*/ 82568 w 1272716"/>
                <a:gd name="connsiteY276" fmla="*/ 426212 h 1158576"/>
                <a:gd name="connsiteX277" fmla="*/ 124192 w 1272716"/>
                <a:gd name="connsiteY277" fmla="*/ 489172 h 1158576"/>
                <a:gd name="connsiteX278" fmla="*/ 438993 w 1272716"/>
                <a:gd name="connsiteY278" fmla="*/ 638715 h 1158576"/>
                <a:gd name="connsiteX279" fmla="*/ 405275 w 1272716"/>
                <a:gd name="connsiteY279" fmla="*/ 653097 h 1158576"/>
                <a:gd name="connsiteX280" fmla="*/ 406037 w 1272716"/>
                <a:gd name="connsiteY280" fmla="*/ 669290 h 1158576"/>
                <a:gd name="connsiteX281" fmla="*/ 445089 w 1272716"/>
                <a:gd name="connsiteY281" fmla="*/ 695674 h 1158576"/>
                <a:gd name="connsiteX282" fmla="*/ 457567 w 1272716"/>
                <a:gd name="connsiteY282" fmla="*/ 695484 h 1158576"/>
                <a:gd name="connsiteX283" fmla="*/ 472807 w 1272716"/>
                <a:gd name="connsiteY283" fmla="*/ 683863 h 1158576"/>
                <a:gd name="connsiteX284" fmla="*/ 472712 w 1272716"/>
                <a:gd name="connsiteY284" fmla="*/ 655955 h 1158576"/>
                <a:gd name="connsiteX285" fmla="*/ 439089 w 1272716"/>
                <a:gd name="connsiteY285" fmla="*/ 638715 h 1158576"/>
                <a:gd name="connsiteX286" fmla="*/ 372414 w 1272716"/>
                <a:gd name="connsiteY286" fmla="*/ 795591 h 1158576"/>
                <a:gd name="connsiteX287" fmla="*/ 398131 w 1272716"/>
                <a:gd name="connsiteY287" fmla="*/ 787305 h 1158576"/>
                <a:gd name="connsiteX288" fmla="*/ 403656 w 1272716"/>
                <a:gd name="connsiteY288" fmla="*/ 767683 h 1158576"/>
                <a:gd name="connsiteX289" fmla="*/ 349935 w 1272716"/>
                <a:gd name="connsiteY289" fmla="*/ 743013 h 1158576"/>
                <a:gd name="connsiteX290" fmla="*/ 336504 w 1272716"/>
                <a:gd name="connsiteY290" fmla="*/ 755777 h 1158576"/>
                <a:gd name="connsiteX291" fmla="*/ 372414 w 1272716"/>
                <a:gd name="connsiteY291" fmla="*/ 795591 h 1158576"/>
                <a:gd name="connsiteX292" fmla="*/ 175818 w 1272716"/>
                <a:gd name="connsiteY292" fmla="*/ 814356 h 1158576"/>
                <a:gd name="connsiteX293" fmla="*/ 218394 w 1272716"/>
                <a:gd name="connsiteY293" fmla="*/ 788829 h 1158576"/>
                <a:gd name="connsiteX294" fmla="*/ 176199 w 1272716"/>
                <a:gd name="connsiteY294" fmla="*/ 758634 h 1158576"/>
                <a:gd name="connsiteX295" fmla="*/ 150386 w 1272716"/>
                <a:gd name="connsiteY295" fmla="*/ 779208 h 1158576"/>
                <a:gd name="connsiteX296" fmla="*/ 175818 w 1272716"/>
                <a:gd name="connsiteY296" fmla="*/ 814260 h 1158576"/>
                <a:gd name="connsiteX297" fmla="*/ 310787 w 1272716"/>
                <a:gd name="connsiteY297" fmla="*/ 874649 h 1158576"/>
                <a:gd name="connsiteX298" fmla="*/ 327646 w 1272716"/>
                <a:gd name="connsiteY298" fmla="*/ 863028 h 1158576"/>
                <a:gd name="connsiteX299" fmla="*/ 325170 w 1272716"/>
                <a:gd name="connsiteY299" fmla="*/ 847693 h 1158576"/>
                <a:gd name="connsiteX300" fmla="*/ 278307 w 1272716"/>
                <a:gd name="connsiteY300" fmla="*/ 815975 h 1158576"/>
                <a:gd name="connsiteX301" fmla="*/ 258304 w 1272716"/>
                <a:gd name="connsiteY301" fmla="*/ 833882 h 1158576"/>
                <a:gd name="connsiteX302" fmla="*/ 310787 w 1272716"/>
                <a:gd name="connsiteY302" fmla="*/ 874554 h 1158576"/>
                <a:gd name="connsiteX303" fmla="*/ 507954 w 1272716"/>
                <a:gd name="connsiteY303" fmla="*/ 785781 h 1158576"/>
                <a:gd name="connsiteX304" fmla="*/ 547959 w 1272716"/>
                <a:gd name="connsiteY304" fmla="*/ 760539 h 1158576"/>
                <a:gd name="connsiteX305" fmla="*/ 511383 w 1272716"/>
                <a:gd name="connsiteY305" fmla="*/ 733965 h 1158576"/>
                <a:gd name="connsiteX306" fmla="*/ 482904 w 1272716"/>
                <a:gd name="connsiteY306" fmla="*/ 757015 h 1158576"/>
                <a:gd name="connsiteX307" fmla="*/ 507954 w 1272716"/>
                <a:gd name="connsiteY307" fmla="*/ 785781 h 1158576"/>
                <a:gd name="connsiteX308" fmla="*/ 593870 w 1272716"/>
                <a:gd name="connsiteY308" fmla="*/ 697579 h 1158576"/>
                <a:gd name="connsiteX309" fmla="*/ 631494 w 1272716"/>
                <a:gd name="connsiteY309" fmla="*/ 669766 h 1158576"/>
                <a:gd name="connsiteX310" fmla="*/ 596442 w 1272716"/>
                <a:gd name="connsiteY310" fmla="*/ 643096 h 1158576"/>
                <a:gd name="connsiteX311" fmla="*/ 568057 w 1272716"/>
                <a:gd name="connsiteY311" fmla="*/ 667671 h 1158576"/>
                <a:gd name="connsiteX312" fmla="*/ 593870 w 1272716"/>
                <a:gd name="connsiteY312" fmla="*/ 697579 h 1158576"/>
                <a:gd name="connsiteX313" fmla="*/ 466616 w 1272716"/>
                <a:gd name="connsiteY313" fmla="*/ 927798 h 1158576"/>
                <a:gd name="connsiteX314" fmla="*/ 476998 w 1272716"/>
                <a:gd name="connsiteY314" fmla="*/ 927132 h 1158576"/>
                <a:gd name="connsiteX315" fmla="*/ 495953 w 1272716"/>
                <a:gd name="connsiteY315" fmla="*/ 914940 h 1158576"/>
                <a:gd name="connsiteX316" fmla="*/ 487190 w 1272716"/>
                <a:gd name="connsiteY316" fmla="*/ 894937 h 1158576"/>
                <a:gd name="connsiteX317" fmla="*/ 456710 w 1272716"/>
                <a:gd name="connsiteY317" fmla="*/ 878840 h 1158576"/>
                <a:gd name="connsiteX318" fmla="*/ 439755 w 1272716"/>
                <a:gd name="connsiteY318" fmla="*/ 885698 h 1158576"/>
                <a:gd name="connsiteX319" fmla="*/ 466616 w 1272716"/>
                <a:gd name="connsiteY319" fmla="*/ 927798 h 1158576"/>
                <a:gd name="connsiteX320" fmla="*/ 1226044 w 1272716"/>
                <a:gd name="connsiteY320" fmla="*/ 606711 h 1158576"/>
                <a:gd name="connsiteX321" fmla="*/ 1248142 w 1272716"/>
                <a:gd name="connsiteY321" fmla="*/ 644811 h 1158576"/>
                <a:gd name="connsiteX322" fmla="*/ 1272717 w 1272716"/>
                <a:gd name="connsiteY322" fmla="*/ 636714 h 1158576"/>
                <a:gd name="connsiteX323" fmla="*/ 1265763 w 1272716"/>
                <a:gd name="connsiteY323" fmla="*/ 618807 h 1158576"/>
                <a:gd name="connsiteX324" fmla="*/ 1245951 w 1272716"/>
                <a:gd name="connsiteY324" fmla="*/ 599662 h 1158576"/>
                <a:gd name="connsiteX325" fmla="*/ 1231188 w 1272716"/>
                <a:gd name="connsiteY325" fmla="*/ 594709 h 1158576"/>
                <a:gd name="connsiteX326" fmla="*/ 1226044 w 1272716"/>
                <a:gd name="connsiteY326" fmla="*/ 606711 h 115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272716" h="1158576">
                  <a:moveTo>
                    <a:pt x="753033" y="135223"/>
                  </a:moveTo>
                  <a:cubicBezTo>
                    <a:pt x="727791" y="135318"/>
                    <a:pt x="708646" y="154749"/>
                    <a:pt x="706646" y="179514"/>
                  </a:cubicBezTo>
                  <a:cubicBezTo>
                    <a:pt x="705122" y="198374"/>
                    <a:pt x="713885" y="211709"/>
                    <a:pt x="725029" y="224853"/>
                  </a:cubicBezTo>
                  <a:cubicBezTo>
                    <a:pt x="736935" y="238760"/>
                    <a:pt x="748937" y="241046"/>
                    <a:pt x="759986" y="226758"/>
                  </a:cubicBezTo>
                  <a:cubicBezTo>
                    <a:pt x="770749" y="212757"/>
                    <a:pt x="776750" y="195231"/>
                    <a:pt x="785608" y="179705"/>
                  </a:cubicBezTo>
                  <a:cubicBezTo>
                    <a:pt x="797038" y="159798"/>
                    <a:pt x="779322" y="135318"/>
                    <a:pt x="753033" y="135223"/>
                  </a:cubicBezTo>
                  <a:close/>
                  <a:moveTo>
                    <a:pt x="937532" y="628713"/>
                  </a:moveTo>
                  <a:cubicBezTo>
                    <a:pt x="914005" y="628428"/>
                    <a:pt x="887049" y="638429"/>
                    <a:pt x="875143" y="652716"/>
                  </a:cubicBezTo>
                  <a:cubicBezTo>
                    <a:pt x="870666" y="658050"/>
                    <a:pt x="867142" y="667956"/>
                    <a:pt x="868952" y="674052"/>
                  </a:cubicBezTo>
                  <a:cubicBezTo>
                    <a:pt x="875905" y="697389"/>
                    <a:pt x="900861" y="708057"/>
                    <a:pt x="923816" y="699008"/>
                  </a:cubicBezTo>
                  <a:cubicBezTo>
                    <a:pt x="934579" y="694722"/>
                    <a:pt x="945819" y="690531"/>
                    <a:pt x="955153" y="684054"/>
                  </a:cubicBezTo>
                  <a:cubicBezTo>
                    <a:pt x="963630" y="678148"/>
                    <a:pt x="976489" y="668052"/>
                    <a:pt x="975441" y="661670"/>
                  </a:cubicBezTo>
                  <a:cubicBezTo>
                    <a:pt x="973822" y="651669"/>
                    <a:pt x="963249" y="642048"/>
                    <a:pt x="954582" y="634428"/>
                  </a:cubicBezTo>
                  <a:cubicBezTo>
                    <a:pt x="949438" y="629952"/>
                    <a:pt x="940580" y="629761"/>
                    <a:pt x="937437" y="628809"/>
                  </a:cubicBezTo>
                  <a:close/>
                  <a:moveTo>
                    <a:pt x="687596" y="707866"/>
                  </a:moveTo>
                  <a:cubicBezTo>
                    <a:pt x="687691" y="730726"/>
                    <a:pt x="705503" y="751300"/>
                    <a:pt x="724743" y="750824"/>
                  </a:cubicBezTo>
                  <a:cubicBezTo>
                    <a:pt x="746175" y="750252"/>
                    <a:pt x="774845" y="726059"/>
                    <a:pt x="774464" y="708914"/>
                  </a:cubicBezTo>
                  <a:cubicBezTo>
                    <a:pt x="773892" y="688245"/>
                    <a:pt x="747222" y="670242"/>
                    <a:pt x="717409" y="670528"/>
                  </a:cubicBezTo>
                  <a:cubicBezTo>
                    <a:pt x="698169" y="670719"/>
                    <a:pt x="687501" y="684149"/>
                    <a:pt x="687596" y="707866"/>
                  </a:cubicBezTo>
                  <a:close/>
                  <a:moveTo>
                    <a:pt x="923911" y="469551"/>
                  </a:moveTo>
                  <a:cubicBezTo>
                    <a:pt x="905433" y="469551"/>
                    <a:pt x="883525" y="485362"/>
                    <a:pt x="880096" y="501078"/>
                  </a:cubicBezTo>
                  <a:cubicBezTo>
                    <a:pt x="876286" y="518604"/>
                    <a:pt x="890859" y="544703"/>
                    <a:pt x="908957" y="552513"/>
                  </a:cubicBezTo>
                  <a:cubicBezTo>
                    <a:pt x="922292" y="558324"/>
                    <a:pt x="935722" y="551466"/>
                    <a:pt x="950391" y="531463"/>
                  </a:cubicBezTo>
                  <a:cubicBezTo>
                    <a:pt x="952391" y="528701"/>
                    <a:pt x="954296" y="525653"/>
                    <a:pt x="956010" y="522605"/>
                  </a:cubicBezTo>
                  <a:cubicBezTo>
                    <a:pt x="971155" y="495173"/>
                    <a:pt x="955629" y="469455"/>
                    <a:pt x="924006" y="469551"/>
                  </a:cubicBezTo>
                  <a:close/>
                  <a:moveTo>
                    <a:pt x="1147177" y="327438"/>
                  </a:moveTo>
                  <a:cubicBezTo>
                    <a:pt x="1152035" y="348678"/>
                    <a:pt x="1154607" y="366681"/>
                    <a:pt x="1160417" y="383635"/>
                  </a:cubicBezTo>
                  <a:cubicBezTo>
                    <a:pt x="1166703" y="401923"/>
                    <a:pt x="1189373" y="404971"/>
                    <a:pt x="1213662" y="392493"/>
                  </a:cubicBezTo>
                  <a:cubicBezTo>
                    <a:pt x="1225282" y="386588"/>
                    <a:pt x="1227568" y="372777"/>
                    <a:pt x="1217472" y="357537"/>
                  </a:cubicBezTo>
                  <a:cubicBezTo>
                    <a:pt x="1207851" y="343059"/>
                    <a:pt x="1197279" y="328866"/>
                    <a:pt x="1185182" y="316389"/>
                  </a:cubicBezTo>
                  <a:cubicBezTo>
                    <a:pt x="1180134" y="311150"/>
                    <a:pt x="1168799" y="306864"/>
                    <a:pt x="1162703" y="308959"/>
                  </a:cubicBezTo>
                  <a:cubicBezTo>
                    <a:pt x="1155845" y="311340"/>
                    <a:pt x="1151749" y="321437"/>
                    <a:pt x="1147082" y="327342"/>
                  </a:cubicBezTo>
                  <a:close/>
                  <a:moveTo>
                    <a:pt x="976108" y="773112"/>
                  </a:moveTo>
                  <a:cubicBezTo>
                    <a:pt x="946962" y="775970"/>
                    <a:pt x="920673" y="802735"/>
                    <a:pt x="926864" y="828738"/>
                  </a:cubicBezTo>
                  <a:cubicBezTo>
                    <a:pt x="929721" y="840930"/>
                    <a:pt x="942390" y="852646"/>
                    <a:pt x="953629" y="859980"/>
                  </a:cubicBezTo>
                  <a:cubicBezTo>
                    <a:pt x="957439" y="862457"/>
                    <a:pt x="971917" y="851979"/>
                    <a:pt x="979061" y="844931"/>
                  </a:cubicBezTo>
                  <a:cubicBezTo>
                    <a:pt x="986776" y="837406"/>
                    <a:pt x="993253" y="827595"/>
                    <a:pt x="997254" y="817499"/>
                  </a:cubicBezTo>
                  <a:cubicBezTo>
                    <a:pt x="1000492" y="809307"/>
                    <a:pt x="1002873" y="797496"/>
                    <a:pt x="999254" y="790543"/>
                  </a:cubicBezTo>
                  <a:cubicBezTo>
                    <a:pt x="995253" y="782828"/>
                    <a:pt x="984204" y="778732"/>
                    <a:pt x="976203" y="773017"/>
                  </a:cubicBezTo>
                  <a:close/>
                  <a:moveTo>
                    <a:pt x="374795" y="268287"/>
                  </a:moveTo>
                  <a:cubicBezTo>
                    <a:pt x="396893" y="268287"/>
                    <a:pt x="409085" y="249714"/>
                    <a:pt x="396226" y="231997"/>
                  </a:cubicBezTo>
                  <a:cubicBezTo>
                    <a:pt x="384225" y="215328"/>
                    <a:pt x="368604" y="200755"/>
                    <a:pt x="352697" y="187611"/>
                  </a:cubicBezTo>
                  <a:cubicBezTo>
                    <a:pt x="347744" y="183515"/>
                    <a:pt x="334599" y="183896"/>
                    <a:pt x="328980" y="187801"/>
                  </a:cubicBezTo>
                  <a:cubicBezTo>
                    <a:pt x="322503" y="192278"/>
                    <a:pt x="317169" y="202565"/>
                    <a:pt x="316692" y="210756"/>
                  </a:cubicBezTo>
                  <a:cubicBezTo>
                    <a:pt x="315359" y="231711"/>
                    <a:pt x="353745" y="268287"/>
                    <a:pt x="374890" y="268287"/>
                  </a:cubicBezTo>
                  <a:close/>
                  <a:moveTo>
                    <a:pt x="788942" y="392684"/>
                  </a:moveTo>
                  <a:cubicBezTo>
                    <a:pt x="773416" y="401066"/>
                    <a:pt x="760557" y="407448"/>
                    <a:pt x="748175" y="414782"/>
                  </a:cubicBezTo>
                  <a:cubicBezTo>
                    <a:pt x="720362" y="431355"/>
                    <a:pt x="754176" y="444309"/>
                    <a:pt x="751604" y="460216"/>
                  </a:cubicBezTo>
                  <a:cubicBezTo>
                    <a:pt x="750080" y="469741"/>
                    <a:pt x="760272" y="474504"/>
                    <a:pt x="769035" y="470694"/>
                  </a:cubicBezTo>
                  <a:cubicBezTo>
                    <a:pt x="786561" y="462978"/>
                    <a:pt x="803801" y="454501"/>
                    <a:pt x="820184" y="444500"/>
                  </a:cubicBezTo>
                  <a:cubicBezTo>
                    <a:pt x="830090" y="438404"/>
                    <a:pt x="831138" y="426021"/>
                    <a:pt x="823708" y="418306"/>
                  </a:cubicBezTo>
                  <a:cubicBezTo>
                    <a:pt x="814088" y="408305"/>
                    <a:pt x="801134" y="401447"/>
                    <a:pt x="788942" y="392684"/>
                  </a:cubicBezTo>
                  <a:close/>
                  <a:moveTo>
                    <a:pt x="256780" y="426974"/>
                  </a:moveTo>
                  <a:cubicBezTo>
                    <a:pt x="281069" y="424974"/>
                    <a:pt x="297738" y="418306"/>
                    <a:pt x="306977" y="402399"/>
                  </a:cubicBezTo>
                  <a:cubicBezTo>
                    <a:pt x="310882" y="395541"/>
                    <a:pt x="311168" y="379254"/>
                    <a:pt x="306977" y="376396"/>
                  </a:cubicBezTo>
                  <a:cubicBezTo>
                    <a:pt x="293547" y="367252"/>
                    <a:pt x="276783" y="356489"/>
                    <a:pt x="261924" y="357251"/>
                  </a:cubicBezTo>
                  <a:cubicBezTo>
                    <a:pt x="233444" y="358680"/>
                    <a:pt x="215251" y="369252"/>
                    <a:pt x="232968" y="399828"/>
                  </a:cubicBezTo>
                  <a:cubicBezTo>
                    <a:pt x="234968" y="403352"/>
                    <a:pt x="235254" y="408210"/>
                    <a:pt x="238016" y="410877"/>
                  </a:cubicBezTo>
                  <a:cubicBezTo>
                    <a:pt x="244874" y="417639"/>
                    <a:pt x="252684" y="423450"/>
                    <a:pt x="256971" y="427069"/>
                  </a:cubicBezTo>
                  <a:close/>
                  <a:moveTo>
                    <a:pt x="1153273" y="813594"/>
                  </a:moveTo>
                  <a:cubicBezTo>
                    <a:pt x="1154035" y="814641"/>
                    <a:pt x="1154702" y="815689"/>
                    <a:pt x="1155464" y="816737"/>
                  </a:cubicBezTo>
                  <a:cubicBezTo>
                    <a:pt x="1165179" y="810069"/>
                    <a:pt x="1176228" y="804735"/>
                    <a:pt x="1183848" y="796258"/>
                  </a:cubicBezTo>
                  <a:cubicBezTo>
                    <a:pt x="1186992" y="792734"/>
                    <a:pt x="1185182" y="780161"/>
                    <a:pt x="1181181" y="775779"/>
                  </a:cubicBezTo>
                  <a:cubicBezTo>
                    <a:pt x="1166227" y="759682"/>
                    <a:pt x="1150035" y="744442"/>
                    <a:pt x="1132985" y="730536"/>
                  </a:cubicBezTo>
                  <a:cubicBezTo>
                    <a:pt x="1124222" y="723392"/>
                    <a:pt x="1114125" y="725106"/>
                    <a:pt x="1108887" y="737298"/>
                  </a:cubicBezTo>
                  <a:cubicBezTo>
                    <a:pt x="1100886" y="755872"/>
                    <a:pt x="1128032" y="808164"/>
                    <a:pt x="1148034" y="812832"/>
                  </a:cubicBezTo>
                  <a:cubicBezTo>
                    <a:pt x="1149749" y="813213"/>
                    <a:pt x="1151463" y="813308"/>
                    <a:pt x="1153178" y="813498"/>
                  </a:cubicBezTo>
                  <a:close/>
                  <a:moveTo>
                    <a:pt x="106380" y="892937"/>
                  </a:moveTo>
                  <a:cubicBezTo>
                    <a:pt x="112476" y="945705"/>
                    <a:pt x="127050" y="954468"/>
                    <a:pt x="164864" y="941229"/>
                  </a:cubicBezTo>
                  <a:cubicBezTo>
                    <a:pt x="169245" y="939705"/>
                    <a:pt x="173817" y="938276"/>
                    <a:pt x="177913" y="936180"/>
                  </a:cubicBezTo>
                  <a:cubicBezTo>
                    <a:pt x="189724" y="929894"/>
                    <a:pt x="192963" y="921321"/>
                    <a:pt x="182580" y="911225"/>
                  </a:cubicBezTo>
                  <a:cubicBezTo>
                    <a:pt x="170865" y="899890"/>
                    <a:pt x="159149" y="888270"/>
                    <a:pt x="145909" y="879030"/>
                  </a:cubicBezTo>
                  <a:cubicBezTo>
                    <a:pt x="138670" y="873982"/>
                    <a:pt x="126002" y="868934"/>
                    <a:pt x="120001" y="872077"/>
                  </a:cubicBezTo>
                  <a:cubicBezTo>
                    <a:pt x="112476" y="875982"/>
                    <a:pt x="109333" y="888174"/>
                    <a:pt x="106476" y="893032"/>
                  </a:cubicBezTo>
                  <a:close/>
                  <a:moveTo>
                    <a:pt x="400322" y="388207"/>
                  </a:moveTo>
                  <a:cubicBezTo>
                    <a:pt x="426897" y="386874"/>
                    <a:pt x="441184" y="370110"/>
                    <a:pt x="455472" y="354203"/>
                  </a:cubicBezTo>
                  <a:cubicBezTo>
                    <a:pt x="466806" y="341535"/>
                    <a:pt x="463854" y="330200"/>
                    <a:pt x="448709" y="321627"/>
                  </a:cubicBezTo>
                  <a:cubicBezTo>
                    <a:pt x="419277" y="304959"/>
                    <a:pt x="381462" y="325056"/>
                    <a:pt x="378414" y="358965"/>
                  </a:cubicBezTo>
                  <a:cubicBezTo>
                    <a:pt x="377271" y="371253"/>
                    <a:pt x="391464" y="388112"/>
                    <a:pt x="400322" y="388207"/>
                  </a:cubicBezTo>
                  <a:close/>
                  <a:moveTo>
                    <a:pt x="414895" y="1021524"/>
                  </a:moveTo>
                  <a:cubicBezTo>
                    <a:pt x="407466" y="1022667"/>
                    <a:pt x="399084" y="1022096"/>
                    <a:pt x="392797" y="1025430"/>
                  </a:cubicBezTo>
                  <a:cubicBezTo>
                    <a:pt x="384320" y="1029906"/>
                    <a:pt x="371556" y="1037336"/>
                    <a:pt x="371461" y="1043718"/>
                  </a:cubicBezTo>
                  <a:cubicBezTo>
                    <a:pt x="371271" y="1052385"/>
                    <a:pt x="379367" y="1065339"/>
                    <a:pt x="387368" y="1069149"/>
                  </a:cubicBezTo>
                  <a:cubicBezTo>
                    <a:pt x="411657" y="1080675"/>
                    <a:pt x="437374" y="1075055"/>
                    <a:pt x="461568" y="1066768"/>
                  </a:cubicBezTo>
                  <a:cubicBezTo>
                    <a:pt x="470616" y="1063625"/>
                    <a:pt x="474522" y="1054195"/>
                    <a:pt x="465473" y="1045718"/>
                  </a:cubicBezTo>
                  <a:cubicBezTo>
                    <a:pt x="451376" y="1032383"/>
                    <a:pt x="436993" y="1018953"/>
                    <a:pt x="414895" y="1021620"/>
                  </a:cubicBezTo>
                  <a:close/>
                  <a:moveTo>
                    <a:pt x="1102886" y="579183"/>
                  </a:moveTo>
                  <a:cubicBezTo>
                    <a:pt x="1088027" y="587280"/>
                    <a:pt x="1075549" y="593185"/>
                    <a:pt x="1064214" y="600900"/>
                  </a:cubicBezTo>
                  <a:cubicBezTo>
                    <a:pt x="1061357" y="602805"/>
                    <a:pt x="1060785" y="610616"/>
                    <a:pt x="1061833" y="615093"/>
                  </a:cubicBezTo>
                  <a:cubicBezTo>
                    <a:pt x="1070596" y="652526"/>
                    <a:pt x="1083169" y="658527"/>
                    <a:pt x="1117173" y="642429"/>
                  </a:cubicBezTo>
                  <a:cubicBezTo>
                    <a:pt x="1123460" y="639477"/>
                    <a:pt x="1130032" y="636714"/>
                    <a:pt x="1135842" y="633000"/>
                  </a:cubicBezTo>
                  <a:cubicBezTo>
                    <a:pt x="1146606" y="626046"/>
                    <a:pt x="1149273" y="614616"/>
                    <a:pt x="1140986" y="606234"/>
                  </a:cubicBezTo>
                  <a:cubicBezTo>
                    <a:pt x="1130413" y="595662"/>
                    <a:pt x="1116316" y="588423"/>
                    <a:pt x="1102886" y="579183"/>
                  </a:cubicBezTo>
                  <a:close/>
                  <a:moveTo>
                    <a:pt x="51993" y="594423"/>
                  </a:moveTo>
                  <a:cubicBezTo>
                    <a:pt x="55041" y="593947"/>
                    <a:pt x="60946" y="593757"/>
                    <a:pt x="66566" y="592137"/>
                  </a:cubicBezTo>
                  <a:cubicBezTo>
                    <a:pt x="83520" y="587375"/>
                    <a:pt x="88473" y="574802"/>
                    <a:pt x="76662" y="562134"/>
                  </a:cubicBezTo>
                  <a:cubicBezTo>
                    <a:pt x="63232" y="547751"/>
                    <a:pt x="48278" y="534416"/>
                    <a:pt x="32276" y="522891"/>
                  </a:cubicBezTo>
                  <a:cubicBezTo>
                    <a:pt x="17226" y="512127"/>
                    <a:pt x="2558" y="520605"/>
                    <a:pt x="177" y="539464"/>
                  </a:cubicBezTo>
                  <a:cubicBezTo>
                    <a:pt x="-2586" y="560895"/>
                    <a:pt x="27609" y="594614"/>
                    <a:pt x="52088" y="594423"/>
                  </a:cubicBezTo>
                  <a:close/>
                  <a:moveTo>
                    <a:pt x="1086693" y="951135"/>
                  </a:moveTo>
                  <a:cubicBezTo>
                    <a:pt x="1099171" y="944372"/>
                    <a:pt x="1110982" y="940086"/>
                    <a:pt x="1119555" y="932275"/>
                  </a:cubicBezTo>
                  <a:cubicBezTo>
                    <a:pt x="1123555" y="928560"/>
                    <a:pt x="1124603" y="914844"/>
                    <a:pt x="1121079" y="911034"/>
                  </a:cubicBezTo>
                  <a:cubicBezTo>
                    <a:pt x="1109363" y="898461"/>
                    <a:pt x="1096123" y="886079"/>
                    <a:pt x="1081074" y="878268"/>
                  </a:cubicBezTo>
                  <a:cubicBezTo>
                    <a:pt x="1073549" y="874268"/>
                    <a:pt x="1058785" y="877125"/>
                    <a:pt x="1050879" y="882364"/>
                  </a:cubicBezTo>
                  <a:cubicBezTo>
                    <a:pt x="1039830" y="889698"/>
                    <a:pt x="1044593" y="901890"/>
                    <a:pt x="1050784" y="911987"/>
                  </a:cubicBezTo>
                  <a:cubicBezTo>
                    <a:pt x="1054975" y="918940"/>
                    <a:pt x="1057737" y="927132"/>
                    <a:pt x="1063071" y="932942"/>
                  </a:cubicBezTo>
                  <a:cubicBezTo>
                    <a:pt x="1069358" y="939705"/>
                    <a:pt x="1077835" y="944562"/>
                    <a:pt x="1086598" y="951039"/>
                  </a:cubicBezTo>
                  <a:close/>
                  <a:moveTo>
                    <a:pt x="713980" y="974566"/>
                  </a:moveTo>
                  <a:cubicBezTo>
                    <a:pt x="740269" y="972756"/>
                    <a:pt x="759891" y="966184"/>
                    <a:pt x="773702" y="948468"/>
                  </a:cubicBezTo>
                  <a:cubicBezTo>
                    <a:pt x="777131" y="944086"/>
                    <a:pt x="779703" y="936180"/>
                    <a:pt x="778083" y="931513"/>
                  </a:cubicBezTo>
                  <a:cubicBezTo>
                    <a:pt x="772368" y="914749"/>
                    <a:pt x="741317" y="903986"/>
                    <a:pt x="723981" y="911511"/>
                  </a:cubicBezTo>
                  <a:cubicBezTo>
                    <a:pt x="702169" y="920940"/>
                    <a:pt x="691882" y="943038"/>
                    <a:pt x="701407" y="962660"/>
                  </a:cubicBezTo>
                  <a:cubicBezTo>
                    <a:pt x="704265" y="968470"/>
                    <a:pt x="711218" y="972185"/>
                    <a:pt x="713885" y="974661"/>
                  </a:cubicBezTo>
                  <a:close/>
                  <a:moveTo>
                    <a:pt x="787037" y="795687"/>
                  </a:moveTo>
                  <a:cubicBezTo>
                    <a:pt x="772845" y="795210"/>
                    <a:pt x="749223" y="812355"/>
                    <a:pt x="748842" y="823309"/>
                  </a:cubicBezTo>
                  <a:cubicBezTo>
                    <a:pt x="748270" y="839502"/>
                    <a:pt x="767701" y="862362"/>
                    <a:pt x="782179" y="862552"/>
                  </a:cubicBezTo>
                  <a:cubicBezTo>
                    <a:pt x="804468" y="862743"/>
                    <a:pt x="829899" y="846836"/>
                    <a:pt x="830090" y="832453"/>
                  </a:cubicBezTo>
                  <a:cubicBezTo>
                    <a:pt x="830376" y="816546"/>
                    <a:pt x="806658" y="796258"/>
                    <a:pt x="787037" y="795687"/>
                  </a:cubicBezTo>
                  <a:close/>
                  <a:moveTo>
                    <a:pt x="926197" y="1006094"/>
                  </a:moveTo>
                  <a:cubicBezTo>
                    <a:pt x="927721" y="1005903"/>
                    <a:pt x="932579" y="1006570"/>
                    <a:pt x="935627" y="1004475"/>
                  </a:cubicBezTo>
                  <a:cubicBezTo>
                    <a:pt x="945057" y="997902"/>
                    <a:pt x="959820" y="991235"/>
                    <a:pt x="961154" y="982948"/>
                  </a:cubicBezTo>
                  <a:cubicBezTo>
                    <a:pt x="962392" y="974661"/>
                    <a:pt x="951724" y="960183"/>
                    <a:pt x="942675" y="955802"/>
                  </a:cubicBezTo>
                  <a:cubicBezTo>
                    <a:pt x="928102" y="948753"/>
                    <a:pt x="910767" y="946944"/>
                    <a:pt x="894384" y="945134"/>
                  </a:cubicBezTo>
                  <a:cubicBezTo>
                    <a:pt x="890193" y="944658"/>
                    <a:pt x="881811" y="952087"/>
                    <a:pt x="881049" y="956754"/>
                  </a:cubicBezTo>
                  <a:cubicBezTo>
                    <a:pt x="877334" y="979805"/>
                    <a:pt x="900861" y="1006094"/>
                    <a:pt x="926197" y="1006094"/>
                  </a:cubicBezTo>
                  <a:close/>
                  <a:moveTo>
                    <a:pt x="799324" y="78073"/>
                  </a:moveTo>
                  <a:cubicBezTo>
                    <a:pt x="817612" y="77692"/>
                    <a:pt x="826089" y="65881"/>
                    <a:pt x="816469" y="50355"/>
                  </a:cubicBezTo>
                  <a:cubicBezTo>
                    <a:pt x="807135" y="35306"/>
                    <a:pt x="794847" y="21685"/>
                    <a:pt x="781989" y="9303"/>
                  </a:cubicBezTo>
                  <a:cubicBezTo>
                    <a:pt x="776369" y="3778"/>
                    <a:pt x="761700" y="-1937"/>
                    <a:pt x="759129" y="635"/>
                  </a:cubicBezTo>
                  <a:cubicBezTo>
                    <a:pt x="751604" y="8064"/>
                    <a:pt x="744079" y="19399"/>
                    <a:pt x="743793" y="29400"/>
                  </a:cubicBezTo>
                  <a:cubicBezTo>
                    <a:pt x="743127" y="49498"/>
                    <a:pt x="778560" y="78549"/>
                    <a:pt x="799324" y="78073"/>
                  </a:cubicBezTo>
                  <a:close/>
                  <a:moveTo>
                    <a:pt x="581106" y="1018381"/>
                  </a:moveTo>
                  <a:cubicBezTo>
                    <a:pt x="589488" y="1016000"/>
                    <a:pt x="603681" y="1013047"/>
                    <a:pt x="617206" y="1007999"/>
                  </a:cubicBezTo>
                  <a:cubicBezTo>
                    <a:pt x="633208" y="1001998"/>
                    <a:pt x="634446" y="993235"/>
                    <a:pt x="622540" y="980472"/>
                  </a:cubicBezTo>
                  <a:cubicBezTo>
                    <a:pt x="605395" y="962184"/>
                    <a:pt x="573201" y="955040"/>
                    <a:pt x="550055" y="964851"/>
                  </a:cubicBezTo>
                  <a:cubicBezTo>
                    <a:pt x="547197" y="966089"/>
                    <a:pt x="543864" y="968565"/>
                    <a:pt x="542816" y="971328"/>
                  </a:cubicBezTo>
                  <a:cubicBezTo>
                    <a:pt x="536339" y="987901"/>
                    <a:pt x="557484" y="1018381"/>
                    <a:pt x="581106" y="1018381"/>
                  </a:cubicBezTo>
                  <a:close/>
                  <a:moveTo>
                    <a:pt x="1056690" y="424974"/>
                  </a:moveTo>
                  <a:cubicBezTo>
                    <a:pt x="1066691" y="422402"/>
                    <a:pt x="1077264" y="421068"/>
                    <a:pt x="1086598" y="416973"/>
                  </a:cubicBezTo>
                  <a:cubicBezTo>
                    <a:pt x="1102314" y="409924"/>
                    <a:pt x="1104981" y="397732"/>
                    <a:pt x="1093456" y="385159"/>
                  </a:cubicBezTo>
                  <a:cubicBezTo>
                    <a:pt x="1087551" y="378682"/>
                    <a:pt x="1078597" y="371538"/>
                    <a:pt x="1070691" y="371157"/>
                  </a:cubicBezTo>
                  <a:cubicBezTo>
                    <a:pt x="1053642" y="370395"/>
                    <a:pt x="1036211" y="373158"/>
                    <a:pt x="1019256" y="376301"/>
                  </a:cubicBezTo>
                  <a:cubicBezTo>
                    <a:pt x="1016113" y="376872"/>
                    <a:pt x="1011732" y="386588"/>
                    <a:pt x="1012684" y="390969"/>
                  </a:cubicBezTo>
                  <a:cubicBezTo>
                    <a:pt x="1017351" y="411162"/>
                    <a:pt x="1034973" y="423640"/>
                    <a:pt x="1056690" y="425069"/>
                  </a:cubicBezTo>
                  <a:close/>
                  <a:moveTo>
                    <a:pt x="585964" y="588613"/>
                  </a:moveTo>
                  <a:cubicBezTo>
                    <a:pt x="605014" y="579469"/>
                    <a:pt x="620540" y="573183"/>
                    <a:pt x="634732" y="564610"/>
                  </a:cubicBezTo>
                  <a:cubicBezTo>
                    <a:pt x="640828" y="560895"/>
                    <a:pt x="649020" y="550989"/>
                    <a:pt x="647591" y="546703"/>
                  </a:cubicBezTo>
                  <a:cubicBezTo>
                    <a:pt x="645114" y="539274"/>
                    <a:pt x="637018" y="531844"/>
                    <a:pt x="629398" y="528320"/>
                  </a:cubicBezTo>
                  <a:cubicBezTo>
                    <a:pt x="610062" y="519176"/>
                    <a:pt x="593584" y="531654"/>
                    <a:pt x="576725" y="538607"/>
                  </a:cubicBezTo>
                  <a:cubicBezTo>
                    <a:pt x="565390" y="543274"/>
                    <a:pt x="557484" y="552894"/>
                    <a:pt x="563295" y="564705"/>
                  </a:cubicBezTo>
                  <a:cubicBezTo>
                    <a:pt x="567771" y="573849"/>
                    <a:pt x="577773" y="580326"/>
                    <a:pt x="585869" y="588613"/>
                  </a:cubicBezTo>
                  <a:close/>
                  <a:moveTo>
                    <a:pt x="682357" y="324390"/>
                  </a:moveTo>
                  <a:cubicBezTo>
                    <a:pt x="655878" y="324580"/>
                    <a:pt x="631303" y="339058"/>
                    <a:pt x="631684" y="354108"/>
                  </a:cubicBezTo>
                  <a:cubicBezTo>
                    <a:pt x="632065" y="371824"/>
                    <a:pt x="649591" y="393541"/>
                    <a:pt x="662926" y="392970"/>
                  </a:cubicBezTo>
                  <a:cubicBezTo>
                    <a:pt x="677690" y="392303"/>
                    <a:pt x="704646" y="363252"/>
                    <a:pt x="703884" y="348297"/>
                  </a:cubicBezTo>
                  <a:cubicBezTo>
                    <a:pt x="703217" y="334772"/>
                    <a:pt x="698359" y="324390"/>
                    <a:pt x="682357" y="324390"/>
                  </a:cubicBezTo>
                  <a:close/>
                  <a:moveTo>
                    <a:pt x="718647" y="1087914"/>
                  </a:moveTo>
                  <a:cubicBezTo>
                    <a:pt x="718362" y="1104963"/>
                    <a:pt x="727601" y="1114012"/>
                    <a:pt x="744651" y="1112964"/>
                  </a:cubicBezTo>
                  <a:cubicBezTo>
                    <a:pt x="749889" y="1112583"/>
                    <a:pt x="755033" y="1111536"/>
                    <a:pt x="760081" y="1110297"/>
                  </a:cubicBezTo>
                  <a:cubicBezTo>
                    <a:pt x="774940" y="1106773"/>
                    <a:pt x="793038" y="1106868"/>
                    <a:pt x="796848" y="1087342"/>
                  </a:cubicBezTo>
                  <a:cubicBezTo>
                    <a:pt x="799324" y="1074769"/>
                    <a:pt x="781131" y="1061244"/>
                    <a:pt x="759129" y="1057053"/>
                  </a:cubicBezTo>
                  <a:cubicBezTo>
                    <a:pt x="733221" y="1052195"/>
                    <a:pt x="719124" y="1062958"/>
                    <a:pt x="718647" y="1087914"/>
                  </a:cubicBezTo>
                  <a:close/>
                  <a:moveTo>
                    <a:pt x="226014" y="580326"/>
                  </a:moveTo>
                  <a:cubicBezTo>
                    <a:pt x="228586" y="580136"/>
                    <a:pt x="232682" y="579945"/>
                    <a:pt x="236682" y="579374"/>
                  </a:cubicBezTo>
                  <a:cubicBezTo>
                    <a:pt x="260304" y="576421"/>
                    <a:pt x="269067" y="557562"/>
                    <a:pt x="253065" y="540226"/>
                  </a:cubicBezTo>
                  <a:cubicBezTo>
                    <a:pt x="244112" y="530511"/>
                    <a:pt x="230872" y="521748"/>
                    <a:pt x="218299" y="519557"/>
                  </a:cubicBezTo>
                  <a:cubicBezTo>
                    <a:pt x="209060" y="517938"/>
                    <a:pt x="192677" y="524986"/>
                    <a:pt x="188676" y="532892"/>
                  </a:cubicBezTo>
                  <a:cubicBezTo>
                    <a:pt x="180294" y="549656"/>
                    <a:pt x="205726" y="580707"/>
                    <a:pt x="226014" y="580326"/>
                  </a:cubicBezTo>
                  <a:close/>
                  <a:moveTo>
                    <a:pt x="928578" y="194088"/>
                  </a:moveTo>
                  <a:cubicBezTo>
                    <a:pt x="936008" y="189611"/>
                    <a:pt x="945533" y="186849"/>
                    <a:pt x="949724" y="180562"/>
                  </a:cubicBezTo>
                  <a:cubicBezTo>
                    <a:pt x="952677" y="176181"/>
                    <a:pt x="950772" y="165036"/>
                    <a:pt x="946866" y="160179"/>
                  </a:cubicBezTo>
                  <a:cubicBezTo>
                    <a:pt x="933817" y="143986"/>
                    <a:pt x="919530" y="128651"/>
                    <a:pt x="904385" y="114459"/>
                  </a:cubicBezTo>
                  <a:cubicBezTo>
                    <a:pt x="900670" y="110934"/>
                    <a:pt x="890574" y="110553"/>
                    <a:pt x="885716" y="113220"/>
                  </a:cubicBezTo>
                  <a:cubicBezTo>
                    <a:pt x="882001" y="115221"/>
                    <a:pt x="878763" y="125698"/>
                    <a:pt x="880763" y="129603"/>
                  </a:cubicBezTo>
                  <a:cubicBezTo>
                    <a:pt x="890193" y="148558"/>
                    <a:pt x="901051" y="166751"/>
                    <a:pt x="912481" y="184658"/>
                  </a:cubicBezTo>
                  <a:cubicBezTo>
                    <a:pt x="915148" y="188849"/>
                    <a:pt x="922006" y="190373"/>
                    <a:pt x="928483" y="194088"/>
                  </a:cubicBezTo>
                  <a:close/>
                  <a:moveTo>
                    <a:pt x="517098" y="286480"/>
                  </a:moveTo>
                  <a:cubicBezTo>
                    <a:pt x="519480" y="289814"/>
                    <a:pt x="522718" y="298196"/>
                    <a:pt x="528814" y="301720"/>
                  </a:cubicBezTo>
                  <a:cubicBezTo>
                    <a:pt x="533100" y="304197"/>
                    <a:pt x="542340" y="301530"/>
                    <a:pt x="547388" y="298196"/>
                  </a:cubicBezTo>
                  <a:cubicBezTo>
                    <a:pt x="559389" y="290195"/>
                    <a:pt x="571105" y="281241"/>
                    <a:pt x="581297" y="271050"/>
                  </a:cubicBezTo>
                  <a:cubicBezTo>
                    <a:pt x="586345" y="266001"/>
                    <a:pt x="591965" y="255429"/>
                    <a:pt x="589869" y="250857"/>
                  </a:cubicBezTo>
                  <a:cubicBezTo>
                    <a:pt x="586536" y="243713"/>
                    <a:pt x="577487" y="236379"/>
                    <a:pt x="569772" y="234855"/>
                  </a:cubicBezTo>
                  <a:cubicBezTo>
                    <a:pt x="546912" y="230283"/>
                    <a:pt x="516432" y="258762"/>
                    <a:pt x="517194" y="286575"/>
                  </a:cubicBezTo>
                  <a:close/>
                  <a:moveTo>
                    <a:pt x="157720" y="690626"/>
                  </a:moveTo>
                  <a:cubicBezTo>
                    <a:pt x="177627" y="690435"/>
                    <a:pt x="185724" y="683863"/>
                    <a:pt x="180961" y="670147"/>
                  </a:cubicBezTo>
                  <a:cubicBezTo>
                    <a:pt x="173151" y="647859"/>
                    <a:pt x="157720" y="630999"/>
                    <a:pt x="136289" y="621570"/>
                  </a:cubicBezTo>
                  <a:cubicBezTo>
                    <a:pt x="131431" y="619474"/>
                    <a:pt x="119049" y="623760"/>
                    <a:pt x="116667" y="628428"/>
                  </a:cubicBezTo>
                  <a:cubicBezTo>
                    <a:pt x="103618" y="653859"/>
                    <a:pt x="128764" y="690912"/>
                    <a:pt x="157815" y="690626"/>
                  </a:cubicBezTo>
                  <a:close/>
                  <a:moveTo>
                    <a:pt x="505287" y="1126204"/>
                  </a:moveTo>
                  <a:cubicBezTo>
                    <a:pt x="508050" y="1156684"/>
                    <a:pt x="510621" y="1159923"/>
                    <a:pt x="529767" y="1158208"/>
                  </a:cubicBezTo>
                  <a:cubicBezTo>
                    <a:pt x="555579" y="1155827"/>
                    <a:pt x="575487" y="1142492"/>
                    <a:pt x="573677" y="1128871"/>
                  </a:cubicBezTo>
                  <a:cubicBezTo>
                    <a:pt x="571962" y="1115727"/>
                    <a:pt x="540054" y="1095724"/>
                    <a:pt x="523004" y="1097248"/>
                  </a:cubicBezTo>
                  <a:cubicBezTo>
                    <a:pt x="507669" y="1098582"/>
                    <a:pt x="503382" y="1105630"/>
                    <a:pt x="505287" y="1126204"/>
                  </a:cubicBezTo>
                  <a:close/>
                  <a:moveTo>
                    <a:pt x="487380" y="185039"/>
                  </a:moveTo>
                  <a:cubicBezTo>
                    <a:pt x="490047" y="183324"/>
                    <a:pt x="498525" y="180943"/>
                    <a:pt x="500715" y="175895"/>
                  </a:cubicBezTo>
                  <a:cubicBezTo>
                    <a:pt x="503192" y="170085"/>
                    <a:pt x="502906" y="158845"/>
                    <a:pt x="498906" y="155226"/>
                  </a:cubicBezTo>
                  <a:cubicBezTo>
                    <a:pt x="484047" y="141510"/>
                    <a:pt x="468330" y="127889"/>
                    <a:pt x="450709" y="118269"/>
                  </a:cubicBezTo>
                  <a:cubicBezTo>
                    <a:pt x="435374" y="109887"/>
                    <a:pt x="422325" y="120936"/>
                    <a:pt x="425373" y="136461"/>
                  </a:cubicBezTo>
                  <a:cubicBezTo>
                    <a:pt x="428992" y="154654"/>
                    <a:pt x="464997" y="184848"/>
                    <a:pt x="487285" y="185039"/>
                  </a:cubicBezTo>
                  <a:close/>
                  <a:moveTo>
                    <a:pt x="1063929" y="287909"/>
                  </a:moveTo>
                  <a:cubicBezTo>
                    <a:pt x="1066881" y="286004"/>
                    <a:pt x="1074692" y="282289"/>
                    <a:pt x="1080312" y="276479"/>
                  </a:cubicBezTo>
                  <a:cubicBezTo>
                    <a:pt x="1082407" y="274383"/>
                    <a:pt x="1080978" y="265144"/>
                    <a:pt x="1078216" y="262763"/>
                  </a:cubicBezTo>
                  <a:cubicBezTo>
                    <a:pt x="1062786" y="249714"/>
                    <a:pt x="1046974" y="236950"/>
                    <a:pt x="1029924" y="226092"/>
                  </a:cubicBezTo>
                  <a:cubicBezTo>
                    <a:pt x="1025543" y="223329"/>
                    <a:pt x="1014113" y="225806"/>
                    <a:pt x="1010017" y="229902"/>
                  </a:cubicBezTo>
                  <a:cubicBezTo>
                    <a:pt x="1005826" y="234093"/>
                    <a:pt x="1004016" y="243999"/>
                    <a:pt x="1005540" y="250285"/>
                  </a:cubicBezTo>
                  <a:cubicBezTo>
                    <a:pt x="1009731" y="267049"/>
                    <a:pt x="1040973" y="288195"/>
                    <a:pt x="1063929" y="287909"/>
                  </a:cubicBezTo>
                  <a:close/>
                  <a:moveTo>
                    <a:pt x="608919" y="843407"/>
                  </a:moveTo>
                  <a:cubicBezTo>
                    <a:pt x="607967" y="841978"/>
                    <a:pt x="606919" y="840549"/>
                    <a:pt x="605967" y="839121"/>
                  </a:cubicBezTo>
                  <a:cubicBezTo>
                    <a:pt x="596346" y="845788"/>
                    <a:pt x="581011" y="850551"/>
                    <a:pt x="578058" y="859409"/>
                  </a:cubicBezTo>
                  <a:cubicBezTo>
                    <a:pt x="570343" y="882936"/>
                    <a:pt x="591870" y="902462"/>
                    <a:pt x="616349" y="897128"/>
                  </a:cubicBezTo>
                  <a:cubicBezTo>
                    <a:pt x="639780" y="891984"/>
                    <a:pt x="653306" y="881602"/>
                    <a:pt x="651972" y="869791"/>
                  </a:cubicBezTo>
                  <a:cubicBezTo>
                    <a:pt x="650544" y="856742"/>
                    <a:pt x="629303" y="843788"/>
                    <a:pt x="608919" y="843407"/>
                  </a:cubicBezTo>
                  <a:close/>
                  <a:moveTo>
                    <a:pt x="1148130" y="480028"/>
                  </a:moveTo>
                  <a:cubicBezTo>
                    <a:pt x="1147653" y="500126"/>
                    <a:pt x="1159941" y="515937"/>
                    <a:pt x="1175943" y="515842"/>
                  </a:cubicBezTo>
                  <a:cubicBezTo>
                    <a:pt x="1190802" y="515842"/>
                    <a:pt x="1211566" y="502507"/>
                    <a:pt x="1211852" y="492982"/>
                  </a:cubicBezTo>
                  <a:cubicBezTo>
                    <a:pt x="1212328" y="475170"/>
                    <a:pt x="1188135" y="451739"/>
                    <a:pt x="1168418" y="450786"/>
                  </a:cubicBezTo>
                  <a:cubicBezTo>
                    <a:pt x="1153178" y="450120"/>
                    <a:pt x="1148701" y="456597"/>
                    <a:pt x="1148130" y="480028"/>
                  </a:cubicBezTo>
                  <a:close/>
                  <a:moveTo>
                    <a:pt x="645495" y="150463"/>
                  </a:moveTo>
                  <a:cubicBezTo>
                    <a:pt x="649305" y="147987"/>
                    <a:pt x="659783" y="144462"/>
                    <a:pt x="663117" y="137509"/>
                  </a:cubicBezTo>
                  <a:cubicBezTo>
                    <a:pt x="665498" y="132461"/>
                    <a:pt x="660164" y="121317"/>
                    <a:pt x="655116" y="115602"/>
                  </a:cubicBezTo>
                  <a:cubicBezTo>
                    <a:pt x="645591" y="104743"/>
                    <a:pt x="634446" y="95028"/>
                    <a:pt x="622826" y="86455"/>
                  </a:cubicBezTo>
                  <a:cubicBezTo>
                    <a:pt x="609777" y="76740"/>
                    <a:pt x="597680" y="82645"/>
                    <a:pt x="595013" y="98647"/>
                  </a:cubicBezTo>
                  <a:cubicBezTo>
                    <a:pt x="591679" y="118554"/>
                    <a:pt x="619873" y="150939"/>
                    <a:pt x="645495" y="150558"/>
                  </a:cubicBezTo>
                  <a:close/>
                  <a:moveTo>
                    <a:pt x="770273" y="525081"/>
                  </a:moveTo>
                  <a:cubicBezTo>
                    <a:pt x="759129" y="527939"/>
                    <a:pt x="751032" y="529272"/>
                    <a:pt x="743508" y="531939"/>
                  </a:cubicBezTo>
                  <a:cubicBezTo>
                    <a:pt x="725505" y="538416"/>
                    <a:pt x="721314" y="551561"/>
                    <a:pt x="731411" y="567753"/>
                  </a:cubicBezTo>
                  <a:cubicBezTo>
                    <a:pt x="738936" y="579850"/>
                    <a:pt x="750937" y="585089"/>
                    <a:pt x="762748" y="579850"/>
                  </a:cubicBezTo>
                  <a:cubicBezTo>
                    <a:pt x="775797" y="574135"/>
                    <a:pt x="787037" y="563943"/>
                    <a:pt x="798181" y="554514"/>
                  </a:cubicBezTo>
                  <a:cubicBezTo>
                    <a:pt x="799800" y="553180"/>
                    <a:pt x="797324" y="543560"/>
                    <a:pt x="794085" y="540798"/>
                  </a:cubicBezTo>
                  <a:cubicBezTo>
                    <a:pt x="786561" y="534321"/>
                    <a:pt x="777417" y="529653"/>
                    <a:pt x="770273" y="525081"/>
                  </a:cubicBezTo>
                  <a:close/>
                  <a:moveTo>
                    <a:pt x="395083" y="503841"/>
                  </a:moveTo>
                  <a:cubicBezTo>
                    <a:pt x="379081" y="503555"/>
                    <a:pt x="363746" y="513651"/>
                    <a:pt x="363365" y="524700"/>
                  </a:cubicBezTo>
                  <a:cubicBezTo>
                    <a:pt x="362793" y="540036"/>
                    <a:pt x="379081" y="561657"/>
                    <a:pt x="391559" y="562134"/>
                  </a:cubicBezTo>
                  <a:cubicBezTo>
                    <a:pt x="408418" y="562800"/>
                    <a:pt x="432421" y="543846"/>
                    <a:pt x="432040" y="530130"/>
                  </a:cubicBezTo>
                  <a:cubicBezTo>
                    <a:pt x="431850" y="519366"/>
                    <a:pt x="410323" y="504031"/>
                    <a:pt x="395083" y="503745"/>
                  </a:cubicBezTo>
                  <a:close/>
                  <a:moveTo>
                    <a:pt x="317931" y="994950"/>
                  </a:moveTo>
                  <a:cubicBezTo>
                    <a:pt x="328789" y="991044"/>
                    <a:pt x="340314" y="988473"/>
                    <a:pt x="350030" y="982758"/>
                  </a:cubicBezTo>
                  <a:cubicBezTo>
                    <a:pt x="354602" y="980091"/>
                    <a:pt x="359174" y="970756"/>
                    <a:pt x="357936" y="965803"/>
                  </a:cubicBezTo>
                  <a:cubicBezTo>
                    <a:pt x="353078" y="945991"/>
                    <a:pt x="305262" y="933704"/>
                    <a:pt x="291070" y="947801"/>
                  </a:cubicBezTo>
                  <a:cubicBezTo>
                    <a:pt x="289165" y="949706"/>
                    <a:pt x="287736" y="952659"/>
                    <a:pt x="287070" y="955326"/>
                  </a:cubicBezTo>
                  <a:cubicBezTo>
                    <a:pt x="281831" y="975233"/>
                    <a:pt x="296214" y="992949"/>
                    <a:pt x="317835" y="994854"/>
                  </a:cubicBezTo>
                  <a:close/>
                  <a:moveTo>
                    <a:pt x="247541" y="643191"/>
                  </a:moveTo>
                  <a:cubicBezTo>
                    <a:pt x="236111" y="652621"/>
                    <a:pt x="225157" y="658241"/>
                    <a:pt x="220490" y="667099"/>
                  </a:cubicBezTo>
                  <a:cubicBezTo>
                    <a:pt x="218490" y="671004"/>
                    <a:pt x="228205" y="682911"/>
                    <a:pt x="234777" y="688816"/>
                  </a:cubicBezTo>
                  <a:cubicBezTo>
                    <a:pt x="241921" y="695293"/>
                    <a:pt x="251160" y="701103"/>
                    <a:pt x="260400" y="703199"/>
                  </a:cubicBezTo>
                  <a:cubicBezTo>
                    <a:pt x="268115" y="704913"/>
                    <a:pt x="278688" y="703199"/>
                    <a:pt x="285165" y="698817"/>
                  </a:cubicBezTo>
                  <a:cubicBezTo>
                    <a:pt x="294309" y="692626"/>
                    <a:pt x="295928" y="680339"/>
                    <a:pt x="287832" y="672719"/>
                  </a:cubicBezTo>
                  <a:cubicBezTo>
                    <a:pt x="276592" y="662051"/>
                    <a:pt x="262686" y="654050"/>
                    <a:pt x="247541" y="643191"/>
                  </a:cubicBezTo>
                  <a:close/>
                  <a:moveTo>
                    <a:pt x="11607" y="723582"/>
                  </a:moveTo>
                  <a:cubicBezTo>
                    <a:pt x="13607" y="730440"/>
                    <a:pt x="15607" y="743299"/>
                    <a:pt x="20941" y="754539"/>
                  </a:cubicBezTo>
                  <a:cubicBezTo>
                    <a:pt x="27513" y="768445"/>
                    <a:pt x="47040" y="770636"/>
                    <a:pt x="62089" y="760444"/>
                  </a:cubicBezTo>
                  <a:cubicBezTo>
                    <a:pt x="75329" y="751491"/>
                    <a:pt x="74472" y="739680"/>
                    <a:pt x="65232" y="729202"/>
                  </a:cubicBezTo>
                  <a:cubicBezTo>
                    <a:pt x="56565" y="719391"/>
                    <a:pt x="46659" y="709866"/>
                    <a:pt x="35514" y="703294"/>
                  </a:cubicBezTo>
                  <a:cubicBezTo>
                    <a:pt x="21132" y="694817"/>
                    <a:pt x="11797" y="701484"/>
                    <a:pt x="11511" y="723582"/>
                  </a:cubicBezTo>
                  <a:close/>
                  <a:moveTo>
                    <a:pt x="897336" y="256191"/>
                  </a:moveTo>
                  <a:cubicBezTo>
                    <a:pt x="882954" y="256191"/>
                    <a:pt x="860951" y="270859"/>
                    <a:pt x="860475" y="280670"/>
                  </a:cubicBezTo>
                  <a:cubicBezTo>
                    <a:pt x="859998" y="292957"/>
                    <a:pt x="878191" y="313531"/>
                    <a:pt x="889621" y="313531"/>
                  </a:cubicBezTo>
                  <a:cubicBezTo>
                    <a:pt x="906480" y="313531"/>
                    <a:pt x="929531" y="295815"/>
                    <a:pt x="929626" y="282861"/>
                  </a:cubicBezTo>
                  <a:cubicBezTo>
                    <a:pt x="929721" y="271145"/>
                    <a:pt x="911529" y="256191"/>
                    <a:pt x="897336" y="256191"/>
                  </a:cubicBezTo>
                  <a:close/>
                  <a:moveTo>
                    <a:pt x="528433" y="425259"/>
                  </a:moveTo>
                  <a:cubicBezTo>
                    <a:pt x="527481" y="424212"/>
                    <a:pt x="526528" y="423164"/>
                    <a:pt x="525671" y="422116"/>
                  </a:cubicBezTo>
                  <a:cubicBezTo>
                    <a:pt x="516527" y="429069"/>
                    <a:pt x="502430" y="434499"/>
                    <a:pt x="499763" y="443357"/>
                  </a:cubicBezTo>
                  <a:cubicBezTo>
                    <a:pt x="497001" y="452501"/>
                    <a:pt x="502811" y="467169"/>
                    <a:pt x="509669" y="475456"/>
                  </a:cubicBezTo>
                  <a:cubicBezTo>
                    <a:pt x="520527" y="488696"/>
                    <a:pt x="535101" y="480219"/>
                    <a:pt x="545769" y="472980"/>
                  </a:cubicBezTo>
                  <a:cubicBezTo>
                    <a:pt x="553960" y="467360"/>
                    <a:pt x="564914" y="456501"/>
                    <a:pt x="563866" y="449453"/>
                  </a:cubicBezTo>
                  <a:cubicBezTo>
                    <a:pt x="562723" y="441357"/>
                    <a:pt x="550245" y="434308"/>
                    <a:pt x="541863" y="427926"/>
                  </a:cubicBezTo>
                  <a:cubicBezTo>
                    <a:pt x="538625" y="425450"/>
                    <a:pt x="532910" y="426117"/>
                    <a:pt x="528433" y="425259"/>
                  </a:cubicBezTo>
                  <a:close/>
                  <a:moveTo>
                    <a:pt x="1088598" y="542036"/>
                  </a:moveTo>
                  <a:cubicBezTo>
                    <a:pt x="1107363" y="538607"/>
                    <a:pt x="1116316" y="526605"/>
                    <a:pt x="1107458" y="514604"/>
                  </a:cubicBezTo>
                  <a:cubicBezTo>
                    <a:pt x="1095933" y="498983"/>
                    <a:pt x="1081455" y="485172"/>
                    <a:pt x="1066691" y="472503"/>
                  </a:cubicBezTo>
                  <a:cubicBezTo>
                    <a:pt x="1063548" y="469836"/>
                    <a:pt x="1050975" y="473361"/>
                    <a:pt x="1046784" y="477837"/>
                  </a:cubicBezTo>
                  <a:cubicBezTo>
                    <a:pt x="1039735" y="485267"/>
                    <a:pt x="1038211" y="495744"/>
                    <a:pt x="1047450" y="504222"/>
                  </a:cubicBezTo>
                  <a:cubicBezTo>
                    <a:pt x="1061166" y="516890"/>
                    <a:pt x="1074978" y="529368"/>
                    <a:pt x="1088694" y="541941"/>
                  </a:cubicBezTo>
                  <a:close/>
                  <a:moveTo>
                    <a:pt x="124192" y="489172"/>
                  </a:moveTo>
                  <a:cubicBezTo>
                    <a:pt x="137337" y="489363"/>
                    <a:pt x="146481" y="479647"/>
                    <a:pt x="142956" y="468598"/>
                  </a:cubicBezTo>
                  <a:cubicBezTo>
                    <a:pt x="135813" y="446214"/>
                    <a:pt x="120287" y="430879"/>
                    <a:pt x="99427" y="421449"/>
                  </a:cubicBezTo>
                  <a:cubicBezTo>
                    <a:pt x="95141" y="419544"/>
                    <a:pt x="84473" y="422497"/>
                    <a:pt x="82568" y="426212"/>
                  </a:cubicBezTo>
                  <a:cubicBezTo>
                    <a:pt x="72662" y="445452"/>
                    <a:pt x="102094" y="488886"/>
                    <a:pt x="124192" y="489172"/>
                  </a:cubicBezTo>
                  <a:close/>
                  <a:moveTo>
                    <a:pt x="438993" y="638715"/>
                  </a:moveTo>
                  <a:cubicBezTo>
                    <a:pt x="426325" y="643953"/>
                    <a:pt x="415181" y="647478"/>
                    <a:pt x="405275" y="653097"/>
                  </a:cubicBezTo>
                  <a:cubicBezTo>
                    <a:pt x="397464" y="657574"/>
                    <a:pt x="397369" y="665289"/>
                    <a:pt x="406037" y="669290"/>
                  </a:cubicBezTo>
                  <a:cubicBezTo>
                    <a:pt x="420515" y="675957"/>
                    <a:pt x="437660" y="678053"/>
                    <a:pt x="445089" y="695674"/>
                  </a:cubicBezTo>
                  <a:cubicBezTo>
                    <a:pt x="445756" y="697198"/>
                    <a:pt x="454043" y="697198"/>
                    <a:pt x="457567" y="695484"/>
                  </a:cubicBezTo>
                  <a:cubicBezTo>
                    <a:pt x="463187" y="692721"/>
                    <a:pt x="467949" y="688054"/>
                    <a:pt x="472807" y="683863"/>
                  </a:cubicBezTo>
                  <a:cubicBezTo>
                    <a:pt x="483570" y="674624"/>
                    <a:pt x="483666" y="663861"/>
                    <a:pt x="472712" y="655955"/>
                  </a:cubicBezTo>
                  <a:cubicBezTo>
                    <a:pt x="462711" y="648716"/>
                    <a:pt x="450519" y="644334"/>
                    <a:pt x="439089" y="638715"/>
                  </a:cubicBezTo>
                  <a:close/>
                  <a:moveTo>
                    <a:pt x="372414" y="795591"/>
                  </a:moveTo>
                  <a:cubicBezTo>
                    <a:pt x="381177" y="793020"/>
                    <a:pt x="391273" y="792448"/>
                    <a:pt x="398131" y="787305"/>
                  </a:cubicBezTo>
                  <a:cubicBezTo>
                    <a:pt x="402608" y="783971"/>
                    <a:pt x="405751" y="772922"/>
                    <a:pt x="403656" y="767683"/>
                  </a:cubicBezTo>
                  <a:cubicBezTo>
                    <a:pt x="397560" y="752634"/>
                    <a:pt x="365746" y="738441"/>
                    <a:pt x="349935" y="743013"/>
                  </a:cubicBezTo>
                  <a:cubicBezTo>
                    <a:pt x="344505" y="744633"/>
                    <a:pt x="337266" y="750729"/>
                    <a:pt x="336504" y="755777"/>
                  </a:cubicBezTo>
                  <a:cubicBezTo>
                    <a:pt x="333552" y="773303"/>
                    <a:pt x="353554" y="793686"/>
                    <a:pt x="372414" y="795591"/>
                  </a:cubicBezTo>
                  <a:close/>
                  <a:moveTo>
                    <a:pt x="175818" y="814356"/>
                  </a:moveTo>
                  <a:cubicBezTo>
                    <a:pt x="190772" y="814641"/>
                    <a:pt x="217632" y="798639"/>
                    <a:pt x="218394" y="788829"/>
                  </a:cubicBezTo>
                  <a:cubicBezTo>
                    <a:pt x="219442" y="776065"/>
                    <a:pt x="195439" y="758920"/>
                    <a:pt x="176199" y="758634"/>
                  </a:cubicBezTo>
                  <a:cubicBezTo>
                    <a:pt x="162387" y="758444"/>
                    <a:pt x="150291" y="768064"/>
                    <a:pt x="150386" y="779208"/>
                  </a:cubicBezTo>
                  <a:cubicBezTo>
                    <a:pt x="150481" y="795877"/>
                    <a:pt x="163626" y="813975"/>
                    <a:pt x="175818" y="814260"/>
                  </a:cubicBezTo>
                  <a:close/>
                  <a:moveTo>
                    <a:pt x="310787" y="874649"/>
                  </a:moveTo>
                  <a:cubicBezTo>
                    <a:pt x="314121" y="872458"/>
                    <a:pt x="322312" y="869029"/>
                    <a:pt x="327646" y="863028"/>
                  </a:cubicBezTo>
                  <a:cubicBezTo>
                    <a:pt x="329932" y="860457"/>
                    <a:pt x="328313" y="850170"/>
                    <a:pt x="325170" y="847693"/>
                  </a:cubicBezTo>
                  <a:cubicBezTo>
                    <a:pt x="310311" y="836073"/>
                    <a:pt x="295166" y="824166"/>
                    <a:pt x="278307" y="815975"/>
                  </a:cubicBezTo>
                  <a:cubicBezTo>
                    <a:pt x="266781" y="810355"/>
                    <a:pt x="256209" y="821595"/>
                    <a:pt x="258304" y="833882"/>
                  </a:cubicBezTo>
                  <a:cubicBezTo>
                    <a:pt x="261447" y="852170"/>
                    <a:pt x="287546" y="874649"/>
                    <a:pt x="310787" y="874554"/>
                  </a:cubicBezTo>
                  <a:close/>
                  <a:moveTo>
                    <a:pt x="507954" y="785781"/>
                  </a:moveTo>
                  <a:cubicBezTo>
                    <a:pt x="525480" y="785495"/>
                    <a:pt x="548055" y="771303"/>
                    <a:pt x="547959" y="760539"/>
                  </a:cubicBezTo>
                  <a:cubicBezTo>
                    <a:pt x="547959" y="748538"/>
                    <a:pt x="527481" y="733774"/>
                    <a:pt x="511383" y="733965"/>
                  </a:cubicBezTo>
                  <a:cubicBezTo>
                    <a:pt x="492714" y="734250"/>
                    <a:pt x="482618" y="742442"/>
                    <a:pt x="482904" y="757015"/>
                  </a:cubicBezTo>
                  <a:cubicBezTo>
                    <a:pt x="483189" y="776351"/>
                    <a:pt x="491762" y="786066"/>
                    <a:pt x="507954" y="785781"/>
                  </a:cubicBezTo>
                  <a:close/>
                  <a:moveTo>
                    <a:pt x="593870" y="697579"/>
                  </a:moveTo>
                  <a:cubicBezTo>
                    <a:pt x="610158" y="697293"/>
                    <a:pt x="632160" y="681006"/>
                    <a:pt x="631494" y="669766"/>
                  </a:cubicBezTo>
                  <a:cubicBezTo>
                    <a:pt x="630732" y="658050"/>
                    <a:pt x="610729" y="642810"/>
                    <a:pt x="596442" y="643096"/>
                  </a:cubicBezTo>
                  <a:cubicBezTo>
                    <a:pt x="580344" y="643477"/>
                    <a:pt x="567486" y="654621"/>
                    <a:pt x="568057" y="667671"/>
                  </a:cubicBezTo>
                  <a:cubicBezTo>
                    <a:pt x="568819" y="684149"/>
                    <a:pt x="580535" y="697770"/>
                    <a:pt x="593870" y="697579"/>
                  </a:cubicBezTo>
                  <a:close/>
                  <a:moveTo>
                    <a:pt x="466616" y="927798"/>
                  </a:moveTo>
                  <a:cubicBezTo>
                    <a:pt x="470140" y="927608"/>
                    <a:pt x="474141" y="928560"/>
                    <a:pt x="476998" y="927132"/>
                  </a:cubicBezTo>
                  <a:cubicBezTo>
                    <a:pt x="483951" y="923798"/>
                    <a:pt x="493953" y="920559"/>
                    <a:pt x="495953" y="914940"/>
                  </a:cubicBezTo>
                  <a:cubicBezTo>
                    <a:pt x="497763" y="909701"/>
                    <a:pt x="492429" y="899319"/>
                    <a:pt x="487190" y="894937"/>
                  </a:cubicBezTo>
                  <a:cubicBezTo>
                    <a:pt x="478427" y="887793"/>
                    <a:pt x="467568" y="882269"/>
                    <a:pt x="456710" y="878840"/>
                  </a:cubicBezTo>
                  <a:cubicBezTo>
                    <a:pt x="452043" y="877411"/>
                    <a:pt x="442137" y="881412"/>
                    <a:pt x="439755" y="885698"/>
                  </a:cubicBezTo>
                  <a:cubicBezTo>
                    <a:pt x="428992" y="905510"/>
                    <a:pt x="444042" y="928084"/>
                    <a:pt x="466616" y="927798"/>
                  </a:cubicBezTo>
                  <a:close/>
                  <a:moveTo>
                    <a:pt x="1226044" y="606711"/>
                  </a:moveTo>
                  <a:cubicBezTo>
                    <a:pt x="1227854" y="625284"/>
                    <a:pt x="1229854" y="641572"/>
                    <a:pt x="1248142" y="644811"/>
                  </a:cubicBezTo>
                  <a:cubicBezTo>
                    <a:pt x="1255667" y="646144"/>
                    <a:pt x="1264525" y="639667"/>
                    <a:pt x="1272717" y="636714"/>
                  </a:cubicBezTo>
                  <a:cubicBezTo>
                    <a:pt x="1270526" y="630714"/>
                    <a:pt x="1269478" y="623760"/>
                    <a:pt x="1265763" y="618807"/>
                  </a:cubicBezTo>
                  <a:cubicBezTo>
                    <a:pt x="1260239" y="611568"/>
                    <a:pt x="1253190" y="605187"/>
                    <a:pt x="1245951" y="599662"/>
                  </a:cubicBezTo>
                  <a:cubicBezTo>
                    <a:pt x="1241856" y="596519"/>
                    <a:pt x="1234521" y="593090"/>
                    <a:pt x="1231188" y="594709"/>
                  </a:cubicBezTo>
                  <a:cubicBezTo>
                    <a:pt x="1227568" y="596519"/>
                    <a:pt x="1226997" y="604139"/>
                    <a:pt x="1226044" y="606711"/>
                  </a:cubicBezTo>
                  <a:close/>
                </a:path>
              </a:pathLst>
            </a:custGeom>
            <a:grp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80C51D33-2E1C-3F56-F6EA-E8CE5D2E577B}"/>
                </a:ext>
              </a:extLst>
            </p:cNvPr>
            <p:cNvSpPr/>
            <p:nvPr/>
          </p:nvSpPr>
          <p:spPr>
            <a:xfrm>
              <a:off x="6164310" y="2983134"/>
              <a:ext cx="82672" cy="101213"/>
            </a:xfrm>
            <a:custGeom>
              <a:avLst/>
              <a:gdLst>
                <a:gd name="connsiteX0" fmla="*/ 46561 w 82672"/>
                <a:gd name="connsiteY0" fmla="*/ 0 h 101213"/>
                <a:gd name="connsiteX1" fmla="*/ 79137 w 82672"/>
                <a:gd name="connsiteY1" fmla="*/ 44482 h 101213"/>
                <a:gd name="connsiteX2" fmla="*/ 53514 w 82672"/>
                <a:gd name="connsiteY2" fmla="*/ 91535 h 101213"/>
                <a:gd name="connsiteX3" fmla="*/ 18558 w 82672"/>
                <a:gd name="connsiteY3" fmla="*/ 89630 h 101213"/>
                <a:gd name="connsiteX4" fmla="*/ 174 w 82672"/>
                <a:gd name="connsiteY4" fmla="*/ 44291 h 101213"/>
                <a:gd name="connsiteX5" fmla="*/ 46561 w 82672"/>
                <a:gd name="connsiteY5" fmla="*/ 0 h 1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2" h="101213">
                  <a:moveTo>
                    <a:pt x="46561" y="0"/>
                  </a:moveTo>
                  <a:cubicBezTo>
                    <a:pt x="72850" y="0"/>
                    <a:pt x="90566" y="24575"/>
                    <a:pt x="79137" y="44482"/>
                  </a:cubicBezTo>
                  <a:cubicBezTo>
                    <a:pt x="70183" y="60008"/>
                    <a:pt x="64277" y="77629"/>
                    <a:pt x="53514" y="91535"/>
                  </a:cubicBezTo>
                  <a:cubicBezTo>
                    <a:pt x="42465" y="105823"/>
                    <a:pt x="30464" y="103537"/>
                    <a:pt x="18558" y="89630"/>
                  </a:cubicBezTo>
                  <a:cubicBezTo>
                    <a:pt x="7318" y="76486"/>
                    <a:pt x="-1350" y="63151"/>
                    <a:pt x="174" y="44291"/>
                  </a:cubicBezTo>
                  <a:cubicBezTo>
                    <a:pt x="2174" y="19431"/>
                    <a:pt x="21320" y="95"/>
                    <a:pt x="46561" y="0"/>
                  </a:cubicBezTo>
                  <a:close/>
                </a:path>
              </a:pathLst>
            </a:custGeom>
            <a:grp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83EFC33E-88A9-C628-3CC8-C0DA0CFA33D3}"/>
                </a:ext>
              </a:extLst>
            </p:cNvPr>
            <p:cNvSpPr/>
            <p:nvPr/>
          </p:nvSpPr>
          <p:spPr>
            <a:xfrm>
              <a:off x="6326401" y="3476523"/>
              <a:ext cx="107024" cy="73505"/>
            </a:xfrm>
            <a:custGeom>
              <a:avLst/>
              <a:gdLst>
                <a:gd name="connsiteX0" fmla="*/ 68969 w 107024"/>
                <a:gd name="connsiteY0" fmla="*/ 101 h 73505"/>
                <a:gd name="connsiteX1" fmla="*/ 86114 w 107024"/>
                <a:gd name="connsiteY1" fmla="*/ 5721 h 73505"/>
                <a:gd name="connsiteX2" fmla="*/ 106974 w 107024"/>
                <a:gd name="connsiteY2" fmla="*/ 32962 h 73505"/>
                <a:gd name="connsiteX3" fmla="*/ 86686 w 107024"/>
                <a:gd name="connsiteY3" fmla="*/ 55346 h 73505"/>
                <a:gd name="connsiteX4" fmla="*/ 55349 w 107024"/>
                <a:gd name="connsiteY4" fmla="*/ 70301 h 73505"/>
                <a:gd name="connsiteX5" fmla="*/ 484 w 107024"/>
                <a:gd name="connsiteY5" fmla="*/ 45345 h 73505"/>
                <a:gd name="connsiteX6" fmla="*/ 6676 w 107024"/>
                <a:gd name="connsiteY6" fmla="*/ 24009 h 73505"/>
                <a:gd name="connsiteX7" fmla="*/ 69065 w 107024"/>
                <a:gd name="connsiteY7" fmla="*/ 6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24" h="73505">
                  <a:moveTo>
                    <a:pt x="68969" y="101"/>
                  </a:moveTo>
                  <a:cubicBezTo>
                    <a:pt x="72113" y="1054"/>
                    <a:pt x="80971" y="1244"/>
                    <a:pt x="86114" y="5721"/>
                  </a:cubicBezTo>
                  <a:cubicBezTo>
                    <a:pt x="94782" y="13341"/>
                    <a:pt x="105355" y="22961"/>
                    <a:pt x="106974" y="32962"/>
                  </a:cubicBezTo>
                  <a:cubicBezTo>
                    <a:pt x="107926" y="39344"/>
                    <a:pt x="95068" y="49441"/>
                    <a:pt x="86686" y="55346"/>
                  </a:cubicBezTo>
                  <a:cubicBezTo>
                    <a:pt x="77256" y="61918"/>
                    <a:pt x="66112" y="66109"/>
                    <a:pt x="55349" y="70301"/>
                  </a:cubicBezTo>
                  <a:cubicBezTo>
                    <a:pt x="32298" y="79349"/>
                    <a:pt x="7438" y="68681"/>
                    <a:pt x="484" y="45345"/>
                  </a:cubicBezTo>
                  <a:cubicBezTo>
                    <a:pt x="-1325" y="39249"/>
                    <a:pt x="2199" y="29343"/>
                    <a:pt x="6676" y="24009"/>
                  </a:cubicBezTo>
                  <a:cubicBezTo>
                    <a:pt x="18582" y="9722"/>
                    <a:pt x="45633" y="-280"/>
                    <a:pt x="69065" y="6"/>
                  </a:cubicBezTo>
                  <a:close/>
                </a:path>
              </a:pathLst>
            </a:custGeom>
            <a:grp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DAFBE189-B6D6-6CC9-73FE-A19AD1A88FEC}"/>
                </a:ext>
              </a:extLst>
            </p:cNvPr>
            <p:cNvSpPr/>
            <p:nvPr/>
          </p:nvSpPr>
          <p:spPr>
            <a:xfrm>
              <a:off x="6145434" y="3518436"/>
              <a:ext cx="86874" cy="80307"/>
            </a:xfrm>
            <a:custGeom>
              <a:avLst/>
              <a:gdLst>
                <a:gd name="connsiteX0" fmla="*/ 1 w 86874"/>
                <a:gd name="connsiteY0" fmla="*/ 37341 h 80307"/>
                <a:gd name="connsiteX1" fmla="*/ 29814 w 86874"/>
                <a:gd name="connsiteY1" fmla="*/ 3 h 80307"/>
                <a:gd name="connsiteX2" fmla="*/ 86869 w 86874"/>
                <a:gd name="connsiteY2" fmla="*/ 38389 h 80307"/>
                <a:gd name="connsiteX3" fmla="*/ 37148 w 86874"/>
                <a:gd name="connsiteY3" fmla="*/ 80299 h 80307"/>
                <a:gd name="connsiteX4" fmla="*/ 1 w 86874"/>
                <a:gd name="connsiteY4" fmla="*/ 37341 h 8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74" h="80307">
                  <a:moveTo>
                    <a:pt x="1" y="37341"/>
                  </a:moveTo>
                  <a:cubicBezTo>
                    <a:pt x="-95" y="13624"/>
                    <a:pt x="10573" y="194"/>
                    <a:pt x="29814" y="3"/>
                  </a:cubicBezTo>
                  <a:cubicBezTo>
                    <a:pt x="59627" y="-282"/>
                    <a:pt x="86297" y="17625"/>
                    <a:pt x="86869" y="38389"/>
                  </a:cubicBezTo>
                  <a:cubicBezTo>
                    <a:pt x="87345" y="55534"/>
                    <a:pt x="58579" y="79728"/>
                    <a:pt x="37148" y="80299"/>
                  </a:cubicBezTo>
                  <a:cubicBezTo>
                    <a:pt x="17908" y="80775"/>
                    <a:pt x="96" y="60201"/>
                    <a:pt x="1" y="37341"/>
                  </a:cubicBez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3FD31D1A-12CF-02B0-D091-14A08A1D635F}"/>
                </a:ext>
              </a:extLst>
            </p:cNvPr>
            <p:cNvSpPr/>
            <p:nvPr/>
          </p:nvSpPr>
          <p:spPr>
            <a:xfrm>
              <a:off x="6337229" y="3317462"/>
              <a:ext cx="82429" cy="84955"/>
            </a:xfrm>
            <a:custGeom>
              <a:avLst/>
              <a:gdLst>
                <a:gd name="connsiteX0" fmla="*/ 44520 w 82429"/>
                <a:gd name="connsiteY0" fmla="*/ 0 h 84955"/>
                <a:gd name="connsiteX1" fmla="*/ 76524 w 82429"/>
                <a:gd name="connsiteY1" fmla="*/ 53054 h 84955"/>
                <a:gd name="connsiteX2" fmla="*/ 70904 w 82429"/>
                <a:gd name="connsiteY2" fmla="*/ 61913 h 84955"/>
                <a:gd name="connsiteX3" fmla="*/ 29471 w 82429"/>
                <a:gd name="connsiteY3" fmla="*/ 82963 h 84955"/>
                <a:gd name="connsiteX4" fmla="*/ 610 w 82429"/>
                <a:gd name="connsiteY4" fmla="*/ 31528 h 84955"/>
                <a:gd name="connsiteX5" fmla="*/ 44425 w 82429"/>
                <a:gd name="connsiteY5" fmla="*/ 0 h 8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29" h="84955">
                  <a:moveTo>
                    <a:pt x="44520" y="0"/>
                  </a:moveTo>
                  <a:cubicBezTo>
                    <a:pt x="76238" y="0"/>
                    <a:pt x="91764" y="25622"/>
                    <a:pt x="76524" y="53054"/>
                  </a:cubicBezTo>
                  <a:cubicBezTo>
                    <a:pt x="74810" y="56102"/>
                    <a:pt x="73000" y="59055"/>
                    <a:pt x="70904" y="61913"/>
                  </a:cubicBezTo>
                  <a:cubicBezTo>
                    <a:pt x="56236" y="81915"/>
                    <a:pt x="42806" y="88773"/>
                    <a:pt x="29471" y="82963"/>
                  </a:cubicBezTo>
                  <a:cubicBezTo>
                    <a:pt x="11373" y="75152"/>
                    <a:pt x="-3200" y="49149"/>
                    <a:pt x="610" y="31528"/>
                  </a:cubicBezTo>
                  <a:cubicBezTo>
                    <a:pt x="4039" y="15811"/>
                    <a:pt x="25946" y="95"/>
                    <a:pt x="44425" y="0"/>
                  </a:cubicBez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8E797A8B-6315-53EB-4C12-21F4E1B0D1C0}"/>
                </a:ext>
              </a:extLst>
            </p:cNvPr>
            <p:cNvSpPr/>
            <p:nvPr/>
          </p:nvSpPr>
          <p:spPr>
            <a:xfrm>
              <a:off x="6605111" y="3156422"/>
              <a:ext cx="76788" cy="91548"/>
            </a:xfrm>
            <a:custGeom>
              <a:avLst/>
              <a:gdLst>
                <a:gd name="connsiteX0" fmla="*/ 0 w 76788"/>
                <a:gd name="connsiteY0" fmla="*/ 18926 h 91548"/>
                <a:gd name="connsiteX1" fmla="*/ 15621 w 76788"/>
                <a:gd name="connsiteY1" fmla="*/ 543 h 91548"/>
                <a:gd name="connsiteX2" fmla="*/ 38100 w 76788"/>
                <a:gd name="connsiteY2" fmla="*/ 7973 h 91548"/>
                <a:gd name="connsiteX3" fmla="*/ 70390 w 76788"/>
                <a:gd name="connsiteY3" fmla="*/ 49121 h 91548"/>
                <a:gd name="connsiteX4" fmla="*/ 66580 w 76788"/>
                <a:gd name="connsiteY4" fmla="*/ 84077 h 91548"/>
                <a:gd name="connsiteX5" fmla="*/ 13335 w 76788"/>
                <a:gd name="connsiteY5" fmla="*/ 75219 h 91548"/>
                <a:gd name="connsiteX6" fmla="*/ 95 w 76788"/>
                <a:gd name="connsiteY6" fmla="*/ 19022 h 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88" h="91548">
                  <a:moveTo>
                    <a:pt x="0" y="18926"/>
                  </a:moveTo>
                  <a:cubicBezTo>
                    <a:pt x="4667" y="13021"/>
                    <a:pt x="8763" y="2924"/>
                    <a:pt x="15621" y="543"/>
                  </a:cubicBezTo>
                  <a:cubicBezTo>
                    <a:pt x="21717" y="-1552"/>
                    <a:pt x="33052" y="2734"/>
                    <a:pt x="38100" y="7973"/>
                  </a:cubicBezTo>
                  <a:cubicBezTo>
                    <a:pt x="50197" y="20450"/>
                    <a:pt x="60770" y="34643"/>
                    <a:pt x="70390" y="49121"/>
                  </a:cubicBezTo>
                  <a:cubicBezTo>
                    <a:pt x="80486" y="64361"/>
                    <a:pt x="78200" y="78172"/>
                    <a:pt x="66580" y="84077"/>
                  </a:cubicBezTo>
                  <a:cubicBezTo>
                    <a:pt x="42291" y="96460"/>
                    <a:pt x="19622" y="93412"/>
                    <a:pt x="13335" y="75219"/>
                  </a:cubicBezTo>
                  <a:cubicBezTo>
                    <a:pt x="7525" y="58265"/>
                    <a:pt x="4953" y="40167"/>
                    <a:pt x="95" y="19022"/>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6CD8E3C2-48D1-74ED-B983-D7E0C1FDEE6F}"/>
                </a:ext>
              </a:extLst>
            </p:cNvPr>
            <p:cNvSpPr/>
            <p:nvPr/>
          </p:nvSpPr>
          <p:spPr>
            <a:xfrm>
              <a:off x="6383790" y="3621024"/>
              <a:ext cx="75076" cy="87334"/>
            </a:xfrm>
            <a:custGeom>
              <a:avLst/>
              <a:gdLst>
                <a:gd name="connsiteX0" fmla="*/ 50252 w 75076"/>
                <a:gd name="connsiteY0" fmla="*/ 0 h 87334"/>
                <a:gd name="connsiteX1" fmla="*/ 73303 w 75076"/>
                <a:gd name="connsiteY1" fmla="*/ 17526 h 87334"/>
                <a:gd name="connsiteX2" fmla="*/ 71302 w 75076"/>
                <a:gd name="connsiteY2" fmla="*/ 44482 h 87334"/>
                <a:gd name="connsiteX3" fmla="*/ 53110 w 75076"/>
                <a:gd name="connsiteY3" fmla="*/ 71914 h 87334"/>
                <a:gd name="connsiteX4" fmla="*/ 27678 w 75076"/>
                <a:gd name="connsiteY4" fmla="*/ 86963 h 87334"/>
                <a:gd name="connsiteX5" fmla="*/ 913 w 75076"/>
                <a:gd name="connsiteY5" fmla="*/ 55721 h 87334"/>
                <a:gd name="connsiteX6" fmla="*/ 50157 w 75076"/>
                <a:gd name="connsiteY6" fmla="*/ 95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76" h="87334">
                  <a:moveTo>
                    <a:pt x="50252" y="0"/>
                  </a:moveTo>
                  <a:cubicBezTo>
                    <a:pt x="58253" y="5715"/>
                    <a:pt x="69397" y="9715"/>
                    <a:pt x="73303" y="17526"/>
                  </a:cubicBezTo>
                  <a:cubicBezTo>
                    <a:pt x="76827" y="24479"/>
                    <a:pt x="74541" y="36290"/>
                    <a:pt x="71302" y="44482"/>
                  </a:cubicBezTo>
                  <a:cubicBezTo>
                    <a:pt x="67302" y="54483"/>
                    <a:pt x="60825" y="64294"/>
                    <a:pt x="53110" y="71914"/>
                  </a:cubicBezTo>
                  <a:cubicBezTo>
                    <a:pt x="45966" y="78962"/>
                    <a:pt x="31488" y="89440"/>
                    <a:pt x="27678" y="86963"/>
                  </a:cubicBezTo>
                  <a:cubicBezTo>
                    <a:pt x="16438" y="79629"/>
                    <a:pt x="3770" y="67913"/>
                    <a:pt x="913" y="55721"/>
                  </a:cubicBezTo>
                  <a:cubicBezTo>
                    <a:pt x="-5279" y="29718"/>
                    <a:pt x="21010" y="2953"/>
                    <a:pt x="50157" y="95"/>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15C754ED-2014-53C2-2B87-D000E9DE9016}"/>
                </a:ext>
              </a:extLst>
            </p:cNvPr>
            <p:cNvSpPr/>
            <p:nvPr/>
          </p:nvSpPr>
          <p:spPr>
            <a:xfrm>
              <a:off x="5774406" y="3032613"/>
              <a:ext cx="84804" cy="83586"/>
            </a:xfrm>
            <a:custGeom>
              <a:avLst/>
              <a:gdLst>
                <a:gd name="connsiteX0" fmla="*/ 58227 w 84804"/>
                <a:gd name="connsiteY0" fmla="*/ 83586 h 83586"/>
                <a:gd name="connsiteX1" fmla="*/ 29 w 84804"/>
                <a:gd name="connsiteY1" fmla="*/ 26055 h 83586"/>
                <a:gd name="connsiteX2" fmla="*/ 12317 w 84804"/>
                <a:gd name="connsiteY2" fmla="*/ 3099 h 83586"/>
                <a:gd name="connsiteX3" fmla="*/ 36034 w 84804"/>
                <a:gd name="connsiteY3" fmla="*/ 2909 h 83586"/>
                <a:gd name="connsiteX4" fmla="*/ 79563 w 84804"/>
                <a:gd name="connsiteY4" fmla="*/ 47295 h 83586"/>
                <a:gd name="connsiteX5" fmla="*/ 58132 w 84804"/>
                <a:gd name="connsiteY5" fmla="*/ 83586 h 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04" h="83586">
                  <a:moveTo>
                    <a:pt x="58227" y="83586"/>
                  </a:moveTo>
                  <a:cubicBezTo>
                    <a:pt x="37082" y="83586"/>
                    <a:pt x="-1209" y="46914"/>
                    <a:pt x="29" y="26055"/>
                  </a:cubicBezTo>
                  <a:cubicBezTo>
                    <a:pt x="506" y="17958"/>
                    <a:pt x="5840" y="7576"/>
                    <a:pt x="12317" y="3099"/>
                  </a:cubicBezTo>
                  <a:cubicBezTo>
                    <a:pt x="17936" y="-806"/>
                    <a:pt x="31176" y="-1187"/>
                    <a:pt x="36034" y="2909"/>
                  </a:cubicBezTo>
                  <a:cubicBezTo>
                    <a:pt x="51941" y="16053"/>
                    <a:pt x="67562" y="30627"/>
                    <a:pt x="79563" y="47295"/>
                  </a:cubicBezTo>
                  <a:cubicBezTo>
                    <a:pt x="92422" y="65107"/>
                    <a:pt x="80230" y="83681"/>
                    <a:pt x="58132" y="83586"/>
                  </a:cubicBez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11B8804E-F795-2329-67BD-5B038CA4E0A7}"/>
                </a:ext>
              </a:extLst>
            </p:cNvPr>
            <p:cNvSpPr/>
            <p:nvPr/>
          </p:nvSpPr>
          <p:spPr>
            <a:xfrm>
              <a:off x="6194972" y="3240595"/>
              <a:ext cx="91457" cy="79364"/>
            </a:xfrm>
            <a:custGeom>
              <a:avLst/>
              <a:gdLst>
                <a:gd name="connsiteX0" fmla="*/ 51809 w 91457"/>
                <a:gd name="connsiteY0" fmla="*/ 0 h 79364"/>
                <a:gd name="connsiteX1" fmla="*/ 86575 w 91457"/>
                <a:gd name="connsiteY1" fmla="*/ 25622 h 79364"/>
                <a:gd name="connsiteX2" fmla="*/ 83051 w 91457"/>
                <a:gd name="connsiteY2" fmla="*/ 51816 h 79364"/>
                <a:gd name="connsiteX3" fmla="*/ 31901 w 91457"/>
                <a:gd name="connsiteY3" fmla="*/ 78010 h 79364"/>
                <a:gd name="connsiteX4" fmla="*/ 14471 w 91457"/>
                <a:gd name="connsiteY4" fmla="*/ 67532 h 79364"/>
                <a:gd name="connsiteX5" fmla="*/ 11042 w 91457"/>
                <a:gd name="connsiteY5" fmla="*/ 22098 h 79364"/>
                <a:gd name="connsiteX6" fmla="*/ 51809 w 91457"/>
                <a:gd name="connsiteY6" fmla="*/ 0 h 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7" h="79364">
                  <a:moveTo>
                    <a:pt x="51809" y="0"/>
                  </a:moveTo>
                  <a:cubicBezTo>
                    <a:pt x="64001" y="8763"/>
                    <a:pt x="76859" y="15621"/>
                    <a:pt x="86575" y="25622"/>
                  </a:cubicBezTo>
                  <a:cubicBezTo>
                    <a:pt x="94004" y="33338"/>
                    <a:pt x="93052" y="45720"/>
                    <a:pt x="83051" y="51816"/>
                  </a:cubicBezTo>
                  <a:cubicBezTo>
                    <a:pt x="66763" y="61817"/>
                    <a:pt x="49427" y="70294"/>
                    <a:pt x="31901" y="78010"/>
                  </a:cubicBezTo>
                  <a:cubicBezTo>
                    <a:pt x="23138" y="81915"/>
                    <a:pt x="12947" y="77057"/>
                    <a:pt x="14471" y="67532"/>
                  </a:cubicBezTo>
                  <a:cubicBezTo>
                    <a:pt x="17042" y="51625"/>
                    <a:pt x="-16772" y="38671"/>
                    <a:pt x="11042" y="22098"/>
                  </a:cubicBezTo>
                  <a:cubicBezTo>
                    <a:pt x="23424" y="14764"/>
                    <a:pt x="36283" y="8382"/>
                    <a:pt x="51809" y="0"/>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D60AB788-19CE-0F99-E98A-37C5F6223CD1}"/>
                </a:ext>
              </a:extLst>
            </p:cNvPr>
            <p:cNvSpPr/>
            <p:nvPr/>
          </p:nvSpPr>
          <p:spPr>
            <a:xfrm>
              <a:off x="5683654" y="3205028"/>
              <a:ext cx="84078" cy="69856"/>
            </a:xfrm>
            <a:custGeom>
              <a:avLst/>
              <a:gdLst>
                <a:gd name="connsiteX0" fmla="*/ 30964 w 84078"/>
                <a:gd name="connsiteY0" fmla="*/ 69857 h 69856"/>
                <a:gd name="connsiteX1" fmla="*/ 12009 w 84078"/>
                <a:gd name="connsiteY1" fmla="*/ 53664 h 69856"/>
                <a:gd name="connsiteX2" fmla="*/ 6961 w 84078"/>
                <a:gd name="connsiteY2" fmla="*/ 42615 h 69856"/>
                <a:gd name="connsiteX3" fmla="*/ 35917 w 84078"/>
                <a:gd name="connsiteY3" fmla="*/ 38 h 69856"/>
                <a:gd name="connsiteX4" fmla="*/ 80970 w 84078"/>
                <a:gd name="connsiteY4" fmla="*/ 19184 h 69856"/>
                <a:gd name="connsiteX5" fmla="*/ 80970 w 84078"/>
                <a:gd name="connsiteY5" fmla="*/ 45187 h 69856"/>
                <a:gd name="connsiteX6" fmla="*/ 30774 w 84078"/>
                <a:gd name="connsiteY6" fmla="*/ 69761 h 6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78" h="69856">
                  <a:moveTo>
                    <a:pt x="30964" y="69857"/>
                  </a:moveTo>
                  <a:cubicBezTo>
                    <a:pt x="26678" y="66237"/>
                    <a:pt x="18867" y="60427"/>
                    <a:pt x="12009" y="53664"/>
                  </a:cubicBezTo>
                  <a:cubicBezTo>
                    <a:pt x="9342" y="50997"/>
                    <a:pt x="9057" y="46139"/>
                    <a:pt x="6961" y="42615"/>
                  </a:cubicBezTo>
                  <a:cubicBezTo>
                    <a:pt x="-10660" y="12040"/>
                    <a:pt x="7437" y="1467"/>
                    <a:pt x="35917" y="38"/>
                  </a:cubicBezTo>
                  <a:cubicBezTo>
                    <a:pt x="50776" y="-724"/>
                    <a:pt x="67540" y="10040"/>
                    <a:pt x="80970" y="19184"/>
                  </a:cubicBezTo>
                  <a:cubicBezTo>
                    <a:pt x="85257" y="22041"/>
                    <a:pt x="84971" y="38329"/>
                    <a:pt x="80970" y="45187"/>
                  </a:cubicBezTo>
                  <a:cubicBezTo>
                    <a:pt x="71731" y="61189"/>
                    <a:pt x="55158" y="67761"/>
                    <a:pt x="30774" y="69761"/>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1653E55B-BD2F-0A93-E09D-C0A7FECB3107}"/>
                </a:ext>
              </a:extLst>
            </p:cNvPr>
            <p:cNvSpPr/>
            <p:nvPr/>
          </p:nvSpPr>
          <p:spPr>
            <a:xfrm>
              <a:off x="6565415" y="3574322"/>
              <a:ext cx="77965" cy="90421"/>
            </a:xfrm>
            <a:custGeom>
              <a:avLst/>
              <a:gdLst>
                <a:gd name="connsiteX0" fmla="*/ 45696 w 77965"/>
                <a:gd name="connsiteY0" fmla="*/ 87183 h 90421"/>
                <a:gd name="connsiteX1" fmla="*/ 40553 w 77965"/>
                <a:gd name="connsiteY1" fmla="*/ 86516 h 90421"/>
                <a:gd name="connsiteX2" fmla="*/ 1405 w 77965"/>
                <a:gd name="connsiteY2" fmla="*/ 10983 h 90421"/>
                <a:gd name="connsiteX3" fmla="*/ 25503 w 77965"/>
                <a:gd name="connsiteY3" fmla="*/ 4220 h 90421"/>
                <a:gd name="connsiteX4" fmla="*/ 73700 w 77965"/>
                <a:gd name="connsiteY4" fmla="*/ 49464 h 90421"/>
                <a:gd name="connsiteX5" fmla="*/ 76367 w 77965"/>
                <a:gd name="connsiteY5" fmla="*/ 69943 h 90421"/>
                <a:gd name="connsiteX6" fmla="*/ 47982 w 77965"/>
                <a:gd name="connsiteY6" fmla="*/ 90421 h 90421"/>
                <a:gd name="connsiteX7" fmla="*/ 45792 w 77965"/>
                <a:gd name="connsiteY7" fmla="*/ 87278 h 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65" h="90421">
                  <a:moveTo>
                    <a:pt x="45696" y="87183"/>
                  </a:moveTo>
                  <a:cubicBezTo>
                    <a:pt x="43982" y="86992"/>
                    <a:pt x="42172" y="86897"/>
                    <a:pt x="40553" y="86516"/>
                  </a:cubicBezTo>
                  <a:cubicBezTo>
                    <a:pt x="20646" y="81849"/>
                    <a:pt x="-6501" y="29461"/>
                    <a:pt x="1405" y="10983"/>
                  </a:cubicBezTo>
                  <a:cubicBezTo>
                    <a:pt x="6644" y="-1209"/>
                    <a:pt x="16740" y="-2924"/>
                    <a:pt x="25503" y="4220"/>
                  </a:cubicBezTo>
                  <a:cubicBezTo>
                    <a:pt x="42553" y="18127"/>
                    <a:pt x="58746" y="33271"/>
                    <a:pt x="73700" y="49464"/>
                  </a:cubicBezTo>
                  <a:cubicBezTo>
                    <a:pt x="77700" y="53750"/>
                    <a:pt x="79510" y="66418"/>
                    <a:pt x="76367" y="69943"/>
                  </a:cubicBezTo>
                  <a:cubicBezTo>
                    <a:pt x="68747" y="78420"/>
                    <a:pt x="57698" y="83849"/>
                    <a:pt x="47982" y="90421"/>
                  </a:cubicBezTo>
                  <a:cubicBezTo>
                    <a:pt x="47220" y="89374"/>
                    <a:pt x="46554" y="88326"/>
                    <a:pt x="45792" y="87278"/>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79BF964F-4692-5158-C41D-A809F5744CEE}"/>
                </a:ext>
              </a:extLst>
            </p:cNvPr>
            <p:cNvSpPr/>
            <p:nvPr/>
          </p:nvSpPr>
          <p:spPr>
            <a:xfrm>
              <a:off x="5564123" y="3718920"/>
              <a:ext cx="82449" cy="75660"/>
            </a:xfrm>
            <a:custGeom>
              <a:avLst/>
              <a:gdLst>
                <a:gd name="connsiteX0" fmla="*/ 95 w 82449"/>
                <a:gd name="connsiteY0" fmla="*/ 21928 h 75660"/>
                <a:gd name="connsiteX1" fmla="*/ 13621 w 82449"/>
                <a:gd name="connsiteY1" fmla="*/ 973 h 75660"/>
                <a:gd name="connsiteX2" fmla="*/ 39529 w 82449"/>
                <a:gd name="connsiteY2" fmla="*/ 7926 h 75660"/>
                <a:gd name="connsiteX3" fmla="*/ 76200 w 82449"/>
                <a:gd name="connsiteY3" fmla="*/ 40121 h 75660"/>
                <a:gd name="connsiteX4" fmla="*/ 71533 w 82449"/>
                <a:gd name="connsiteY4" fmla="*/ 65076 h 75660"/>
                <a:gd name="connsiteX5" fmla="*/ 58483 w 82449"/>
                <a:gd name="connsiteY5" fmla="*/ 70124 h 75660"/>
                <a:gd name="connsiteX6" fmla="*/ 0 w 82449"/>
                <a:gd name="connsiteY6" fmla="*/ 21833 h 7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49" h="75660">
                  <a:moveTo>
                    <a:pt x="95" y="21928"/>
                  </a:moveTo>
                  <a:cubicBezTo>
                    <a:pt x="2953" y="17070"/>
                    <a:pt x="6096" y="4783"/>
                    <a:pt x="13621" y="973"/>
                  </a:cubicBezTo>
                  <a:cubicBezTo>
                    <a:pt x="19622" y="-2170"/>
                    <a:pt x="32385" y="2878"/>
                    <a:pt x="39529" y="7926"/>
                  </a:cubicBezTo>
                  <a:cubicBezTo>
                    <a:pt x="52769" y="17261"/>
                    <a:pt x="64484" y="28881"/>
                    <a:pt x="76200" y="40121"/>
                  </a:cubicBezTo>
                  <a:cubicBezTo>
                    <a:pt x="86582" y="50122"/>
                    <a:pt x="83344" y="58790"/>
                    <a:pt x="71533" y="65076"/>
                  </a:cubicBezTo>
                  <a:cubicBezTo>
                    <a:pt x="67437" y="67267"/>
                    <a:pt x="62865" y="68600"/>
                    <a:pt x="58483" y="70124"/>
                  </a:cubicBezTo>
                  <a:cubicBezTo>
                    <a:pt x="20765" y="83459"/>
                    <a:pt x="6096" y="74696"/>
                    <a:pt x="0" y="21833"/>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817B41EE-316E-838C-3F1B-4864433DE5E1}"/>
                </a:ext>
              </a:extLst>
            </p:cNvPr>
            <p:cNvSpPr/>
            <p:nvPr/>
          </p:nvSpPr>
          <p:spPr>
            <a:xfrm>
              <a:off x="5836198" y="3163610"/>
              <a:ext cx="83993" cy="72508"/>
            </a:xfrm>
            <a:custGeom>
              <a:avLst/>
              <a:gdLst>
                <a:gd name="connsiteX0" fmla="*/ 21963 w 83993"/>
                <a:gd name="connsiteY0" fmla="*/ 72508 h 72508"/>
                <a:gd name="connsiteX1" fmla="*/ 55 w 83993"/>
                <a:gd name="connsiteY1" fmla="*/ 43266 h 72508"/>
                <a:gd name="connsiteX2" fmla="*/ 70350 w 83993"/>
                <a:gd name="connsiteY2" fmla="*/ 5928 h 72508"/>
                <a:gd name="connsiteX3" fmla="*/ 77112 w 83993"/>
                <a:gd name="connsiteY3" fmla="*/ 38504 h 72508"/>
                <a:gd name="connsiteX4" fmla="*/ 21963 w 83993"/>
                <a:gd name="connsiteY4" fmla="*/ 72508 h 7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3" h="72508">
                  <a:moveTo>
                    <a:pt x="21963" y="72508"/>
                  </a:moveTo>
                  <a:cubicBezTo>
                    <a:pt x="13104" y="72508"/>
                    <a:pt x="-993" y="55554"/>
                    <a:pt x="55" y="43266"/>
                  </a:cubicBezTo>
                  <a:cubicBezTo>
                    <a:pt x="3103" y="9357"/>
                    <a:pt x="40918" y="-10645"/>
                    <a:pt x="70350" y="5928"/>
                  </a:cubicBezTo>
                  <a:cubicBezTo>
                    <a:pt x="85495" y="14501"/>
                    <a:pt x="88447" y="25836"/>
                    <a:pt x="77112" y="38504"/>
                  </a:cubicBezTo>
                  <a:cubicBezTo>
                    <a:pt x="62825" y="54411"/>
                    <a:pt x="48633" y="71175"/>
                    <a:pt x="21963" y="72508"/>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9395622D-160C-D5A1-1D4D-E0249FE859A3}"/>
                </a:ext>
              </a:extLst>
            </p:cNvPr>
            <p:cNvSpPr/>
            <p:nvPr/>
          </p:nvSpPr>
          <p:spPr>
            <a:xfrm>
              <a:off x="5829296" y="3869094"/>
              <a:ext cx="99183" cy="54399"/>
            </a:xfrm>
            <a:custGeom>
              <a:avLst/>
              <a:gdLst>
                <a:gd name="connsiteX0" fmla="*/ 43437 w 99183"/>
                <a:gd name="connsiteY0" fmla="*/ 341 h 54399"/>
                <a:gd name="connsiteX1" fmla="*/ 94015 w 99183"/>
                <a:gd name="connsiteY1" fmla="*/ 24439 h 54399"/>
                <a:gd name="connsiteX2" fmla="*/ 90110 w 99183"/>
                <a:gd name="connsiteY2" fmla="*/ 45490 h 54399"/>
                <a:gd name="connsiteX3" fmla="*/ 15910 w 99183"/>
                <a:gd name="connsiteY3" fmla="*/ 47871 h 54399"/>
                <a:gd name="connsiteX4" fmla="*/ 3 w 99183"/>
                <a:gd name="connsiteY4" fmla="*/ 22439 h 54399"/>
                <a:gd name="connsiteX5" fmla="*/ 21339 w 99183"/>
                <a:gd name="connsiteY5" fmla="*/ 4151 h 54399"/>
                <a:gd name="connsiteX6" fmla="*/ 43437 w 99183"/>
                <a:gd name="connsiteY6" fmla="*/ 246 h 5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3" h="54399">
                  <a:moveTo>
                    <a:pt x="43437" y="341"/>
                  </a:moveTo>
                  <a:cubicBezTo>
                    <a:pt x="65535" y="-2326"/>
                    <a:pt x="79823" y="11105"/>
                    <a:pt x="94015" y="24439"/>
                  </a:cubicBezTo>
                  <a:cubicBezTo>
                    <a:pt x="103064" y="32917"/>
                    <a:pt x="99254" y="42347"/>
                    <a:pt x="90110" y="45490"/>
                  </a:cubicBezTo>
                  <a:cubicBezTo>
                    <a:pt x="65916" y="53776"/>
                    <a:pt x="40199" y="59396"/>
                    <a:pt x="15910" y="47871"/>
                  </a:cubicBezTo>
                  <a:cubicBezTo>
                    <a:pt x="7909" y="44061"/>
                    <a:pt x="-187" y="31107"/>
                    <a:pt x="3" y="22439"/>
                  </a:cubicBezTo>
                  <a:cubicBezTo>
                    <a:pt x="99" y="16057"/>
                    <a:pt x="12862" y="8628"/>
                    <a:pt x="21339" y="4151"/>
                  </a:cubicBezTo>
                  <a:cubicBezTo>
                    <a:pt x="27626" y="818"/>
                    <a:pt x="36008" y="1389"/>
                    <a:pt x="43437" y="246"/>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309B8733-9037-91E0-BD0B-A46123E3A9A7}"/>
                </a:ext>
              </a:extLst>
            </p:cNvPr>
            <p:cNvSpPr/>
            <p:nvPr/>
          </p:nvSpPr>
          <p:spPr>
            <a:xfrm>
              <a:off x="6519202" y="3427094"/>
              <a:ext cx="84532" cy="71634"/>
            </a:xfrm>
            <a:custGeom>
              <a:avLst/>
              <a:gdLst>
                <a:gd name="connsiteX0" fmla="*/ 41523 w 84532"/>
                <a:gd name="connsiteY0" fmla="*/ 0 h 71634"/>
                <a:gd name="connsiteX1" fmla="*/ 79623 w 84532"/>
                <a:gd name="connsiteY1" fmla="*/ 27051 h 71634"/>
                <a:gd name="connsiteX2" fmla="*/ 74479 w 84532"/>
                <a:gd name="connsiteY2" fmla="*/ 53816 h 71634"/>
                <a:gd name="connsiteX3" fmla="*/ 55810 w 84532"/>
                <a:gd name="connsiteY3" fmla="*/ 63246 h 71634"/>
                <a:gd name="connsiteX4" fmla="*/ 470 w 84532"/>
                <a:gd name="connsiteY4" fmla="*/ 35909 h 71634"/>
                <a:gd name="connsiteX5" fmla="*/ 2851 w 84532"/>
                <a:gd name="connsiteY5" fmla="*/ 21717 h 71634"/>
                <a:gd name="connsiteX6" fmla="*/ 41523 w 84532"/>
                <a:gd name="connsiteY6" fmla="*/ 0 h 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32" h="71634">
                  <a:moveTo>
                    <a:pt x="41523" y="0"/>
                  </a:moveTo>
                  <a:cubicBezTo>
                    <a:pt x="54953" y="9239"/>
                    <a:pt x="68955" y="16383"/>
                    <a:pt x="79623" y="27051"/>
                  </a:cubicBezTo>
                  <a:cubicBezTo>
                    <a:pt x="88005" y="35433"/>
                    <a:pt x="85242" y="46863"/>
                    <a:pt x="74479" y="53816"/>
                  </a:cubicBezTo>
                  <a:cubicBezTo>
                    <a:pt x="68669" y="57531"/>
                    <a:pt x="62097" y="60293"/>
                    <a:pt x="55810" y="63246"/>
                  </a:cubicBezTo>
                  <a:cubicBezTo>
                    <a:pt x="21806" y="79343"/>
                    <a:pt x="9138" y="73343"/>
                    <a:pt x="470" y="35909"/>
                  </a:cubicBezTo>
                  <a:cubicBezTo>
                    <a:pt x="-578" y="31432"/>
                    <a:pt x="89" y="23622"/>
                    <a:pt x="2851" y="21717"/>
                  </a:cubicBezTo>
                  <a:cubicBezTo>
                    <a:pt x="14186" y="14097"/>
                    <a:pt x="26664" y="8192"/>
                    <a:pt x="41523" y="0"/>
                  </a:cubicBez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434E7D2D-8D44-0F71-6404-5C4C40D566C5}"/>
                </a:ext>
              </a:extLst>
            </p:cNvPr>
            <p:cNvSpPr/>
            <p:nvPr/>
          </p:nvSpPr>
          <p:spPr>
            <a:xfrm>
              <a:off x="5457838" y="3366071"/>
              <a:ext cx="83196" cy="76264"/>
            </a:xfrm>
            <a:custGeom>
              <a:avLst/>
              <a:gdLst>
                <a:gd name="connsiteX0" fmla="*/ 52088 w 83196"/>
                <a:gd name="connsiteY0" fmla="*/ 76264 h 76264"/>
                <a:gd name="connsiteX1" fmla="*/ 177 w 83196"/>
                <a:gd name="connsiteY1" fmla="*/ 21305 h 76264"/>
                <a:gd name="connsiteX2" fmla="*/ 32276 w 83196"/>
                <a:gd name="connsiteY2" fmla="*/ 4731 h 76264"/>
                <a:gd name="connsiteX3" fmla="*/ 76663 w 83196"/>
                <a:gd name="connsiteY3" fmla="*/ 43974 h 76264"/>
                <a:gd name="connsiteX4" fmla="*/ 66566 w 83196"/>
                <a:gd name="connsiteY4" fmla="*/ 73978 h 76264"/>
                <a:gd name="connsiteX5" fmla="*/ 51993 w 83196"/>
                <a:gd name="connsiteY5" fmla="*/ 76264 h 7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96" h="76264">
                  <a:moveTo>
                    <a:pt x="52088" y="76264"/>
                  </a:moveTo>
                  <a:cubicBezTo>
                    <a:pt x="27514" y="76454"/>
                    <a:pt x="-2585" y="42736"/>
                    <a:pt x="177" y="21305"/>
                  </a:cubicBezTo>
                  <a:cubicBezTo>
                    <a:pt x="2654" y="2445"/>
                    <a:pt x="17227" y="-6032"/>
                    <a:pt x="32276" y="4731"/>
                  </a:cubicBezTo>
                  <a:cubicBezTo>
                    <a:pt x="48278" y="16256"/>
                    <a:pt x="63233" y="29591"/>
                    <a:pt x="76663" y="43974"/>
                  </a:cubicBezTo>
                  <a:cubicBezTo>
                    <a:pt x="88569" y="56738"/>
                    <a:pt x="83616" y="69215"/>
                    <a:pt x="66566" y="73978"/>
                  </a:cubicBezTo>
                  <a:cubicBezTo>
                    <a:pt x="61042" y="75502"/>
                    <a:pt x="55041" y="75788"/>
                    <a:pt x="51993" y="76264"/>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FA645B86-5E20-E5D5-0745-046AFBC64373}"/>
                </a:ext>
              </a:extLst>
            </p:cNvPr>
            <p:cNvSpPr/>
            <p:nvPr/>
          </p:nvSpPr>
          <p:spPr>
            <a:xfrm>
              <a:off x="6502312" y="3724489"/>
              <a:ext cx="78936" cy="74747"/>
            </a:xfrm>
            <a:custGeom>
              <a:avLst/>
              <a:gdLst>
                <a:gd name="connsiteX0" fmla="*/ 42315 w 78936"/>
                <a:gd name="connsiteY0" fmla="*/ 74652 h 74747"/>
                <a:gd name="connsiteX1" fmla="*/ 18788 w 78936"/>
                <a:gd name="connsiteY1" fmla="*/ 56555 h 74747"/>
                <a:gd name="connsiteX2" fmla="*/ 6501 w 78936"/>
                <a:gd name="connsiteY2" fmla="*/ 35600 h 74747"/>
                <a:gd name="connsiteX3" fmla="*/ 6596 w 78936"/>
                <a:gd name="connsiteY3" fmla="*/ 5977 h 74747"/>
                <a:gd name="connsiteX4" fmla="*/ 36791 w 78936"/>
                <a:gd name="connsiteY4" fmla="*/ 1881 h 74747"/>
                <a:gd name="connsiteX5" fmla="*/ 76796 w 78936"/>
                <a:gd name="connsiteY5" fmla="*/ 34647 h 74747"/>
                <a:gd name="connsiteX6" fmla="*/ 75272 w 78936"/>
                <a:gd name="connsiteY6" fmla="*/ 55888 h 74747"/>
                <a:gd name="connsiteX7" fmla="*/ 42411 w 78936"/>
                <a:gd name="connsiteY7" fmla="*/ 74747 h 7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6" h="74747">
                  <a:moveTo>
                    <a:pt x="42315" y="74652"/>
                  </a:moveTo>
                  <a:cubicBezTo>
                    <a:pt x="33552" y="68080"/>
                    <a:pt x="25075" y="63317"/>
                    <a:pt x="18788" y="56555"/>
                  </a:cubicBezTo>
                  <a:cubicBezTo>
                    <a:pt x="13359" y="50744"/>
                    <a:pt x="10692" y="42553"/>
                    <a:pt x="6501" y="35600"/>
                  </a:cubicBezTo>
                  <a:cubicBezTo>
                    <a:pt x="405" y="25503"/>
                    <a:pt x="-4452" y="13311"/>
                    <a:pt x="6596" y="5977"/>
                  </a:cubicBezTo>
                  <a:cubicBezTo>
                    <a:pt x="14502" y="738"/>
                    <a:pt x="29171" y="-2119"/>
                    <a:pt x="36791" y="1881"/>
                  </a:cubicBezTo>
                  <a:cubicBezTo>
                    <a:pt x="51840" y="9787"/>
                    <a:pt x="65080" y="22074"/>
                    <a:pt x="76796" y="34647"/>
                  </a:cubicBezTo>
                  <a:cubicBezTo>
                    <a:pt x="80320" y="38362"/>
                    <a:pt x="79272" y="52173"/>
                    <a:pt x="75272" y="55888"/>
                  </a:cubicBezTo>
                  <a:cubicBezTo>
                    <a:pt x="66699" y="63698"/>
                    <a:pt x="54888" y="67985"/>
                    <a:pt x="42411" y="74747"/>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9AD281C5-3570-AC76-EDBC-3D166D83DB65}"/>
                </a:ext>
              </a:extLst>
            </p:cNvPr>
            <p:cNvSpPr/>
            <p:nvPr/>
          </p:nvSpPr>
          <p:spPr>
            <a:xfrm>
              <a:off x="6155972" y="3756980"/>
              <a:ext cx="80722" cy="65592"/>
            </a:xfrm>
            <a:custGeom>
              <a:avLst/>
              <a:gdLst>
                <a:gd name="connsiteX0" fmla="*/ 16037 w 80722"/>
                <a:gd name="connsiteY0" fmla="*/ 65593 h 65592"/>
                <a:gd name="connsiteX1" fmla="*/ 3559 w 80722"/>
                <a:gd name="connsiteY1" fmla="*/ 53591 h 65592"/>
                <a:gd name="connsiteX2" fmla="*/ 26134 w 80722"/>
                <a:gd name="connsiteY2" fmla="*/ 2442 h 65592"/>
                <a:gd name="connsiteX3" fmla="*/ 80236 w 80722"/>
                <a:gd name="connsiteY3" fmla="*/ 22445 h 65592"/>
                <a:gd name="connsiteX4" fmla="*/ 75854 w 80722"/>
                <a:gd name="connsiteY4" fmla="*/ 39399 h 65592"/>
                <a:gd name="connsiteX5" fmla="*/ 16132 w 80722"/>
                <a:gd name="connsiteY5" fmla="*/ 65497 h 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22" h="65592">
                  <a:moveTo>
                    <a:pt x="16037" y="65593"/>
                  </a:moveTo>
                  <a:cubicBezTo>
                    <a:pt x="13370" y="63116"/>
                    <a:pt x="6322" y="59401"/>
                    <a:pt x="3559" y="53591"/>
                  </a:cubicBezTo>
                  <a:cubicBezTo>
                    <a:pt x="-5966" y="33970"/>
                    <a:pt x="4321" y="11872"/>
                    <a:pt x="26134" y="2442"/>
                  </a:cubicBezTo>
                  <a:cubicBezTo>
                    <a:pt x="43469" y="-5083"/>
                    <a:pt x="74521" y="5680"/>
                    <a:pt x="80236" y="22445"/>
                  </a:cubicBezTo>
                  <a:cubicBezTo>
                    <a:pt x="81855" y="27112"/>
                    <a:pt x="79188" y="35113"/>
                    <a:pt x="75854" y="39399"/>
                  </a:cubicBezTo>
                  <a:cubicBezTo>
                    <a:pt x="62043" y="57115"/>
                    <a:pt x="42421" y="63592"/>
                    <a:pt x="16132" y="65497"/>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D8575F1F-A08C-C2E3-91A5-D690FC7E89CD}"/>
                </a:ext>
              </a:extLst>
            </p:cNvPr>
            <p:cNvSpPr/>
            <p:nvPr/>
          </p:nvSpPr>
          <p:spPr>
            <a:xfrm>
              <a:off x="6206763" y="3643683"/>
              <a:ext cx="81261" cy="66876"/>
            </a:xfrm>
            <a:custGeom>
              <a:avLst/>
              <a:gdLst>
                <a:gd name="connsiteX0" fmla="*/ 38208 w 81261"/>
                <a:gd name="connsiteY0" fmla="*/ 10 h 66876"/>
                <a:gd name="connsiteX1" fmla="*/ 81261 w 81261"/>
                <a:gd name="connsiteY1" fmla="*/ 36776 h 66876"/>
                <a:gd name="connsiteX2" fmla="*/ 33350 w 81261"/>
                <a:gd name="connsiteY2" fmla="*/ 66875 h 66876"/>
                <a:gd name="connsiteX3" fmla="*/ 12 w 81261"/>
                <a:gd name="connsiteY3" fmla="*/ 27632 h 66876"/>
                <a:gd name="connsiteX4" fmla="*/ 38208 w 81261"/>
                <a:gd name="connsiteY4" fmla="*/ 10 h 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1" h="66876">
                  <a:moveTo>
                    <a:pt x="38208" y="10"/>
                  </a:moveTo>
                  <a:cubicBezTo>
                    <a:pt x="57829" y="581"/>
                    <a:pt x="81451" y="20870"/>
                    <a:pt x="81261" y="36776"/>
                  </a:cubicBezTo>
                  <a:cubicBezTo>
                    <a:pt x="81070" y="51159"/>
                    <a:pt x="55638" y="67066"/>
                    <a:pt x="33350" y="66875"/>
                  </a:cubicBezTo>
                  <a:cubicBezTo>
                    <a:pt x="18872" y="66780"/>
                    <a:pt x="-559" y="43825"/>
                    <a:pt x="12" y="27632"/>
                  </a:cubicBezTo>
                  <a:cubicBezTo>
                    <a:pt x="393" y="16583"/>
                    <a:pt x="24015" y="-467"/>
                    <a:pt x="38208" y="1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63B6FA5C-3B30-039E-2B56-BA0DA05653AD}"/>
                </a:ext>
              </a:extLst>
            </p:cNvPr>
            <p:cNvSpPr/>
            <p:nvPr/>
          </p:nvSpPr>
          <p:spPr>
            <a:xfrm>
              <a:off x="6338576" y="3793118"/>
              <a:ext cx="80609" cy="60982"/>
            </a:xfrm>
            <a:custGeom>
              <a:avLst/>
              <a:gdLst>
                <a:gd name="connsiteX0" fmla="*/ 45554 w 80609"/>
                <a:gd name="connsiteY0" fmla="*/ 60982 h 60982"/>
                <a:gd name="connsiteX1" fmla="*/ 406 w 80609"/>
                <a:gd name="connsiteY1" fmla="*/ 11643 h 60982"/>
                <a:gd name="connsiteX2" fmla="*/ 13741 w 80609"/>
                <a:gd name="connsiteY2" fmla="*/ 22 h 60982"/>
                <a:gd name="connsiteX3" fmla="*/ 62033 w 80609"/>
                <a:gd name="connsiteY3" fmla="*/ 10690 h 60982"/>
                <a:gd name="connsiteX4" fmla="*/ 80511 w 80609"/>
                <a:gd name="connsiteY4" fmla="*/ 37836 h 60982"/>
                <a:gd name="connsiteX5" fmla="*/ 54984 w 80609"/>
                <a:gd name="connsiteY5" fmla="*/ 59363 h 60982"/>
                <a:gd name="connsiteX6" fmla="*/ 45554 w 80609"/>
                <a:gd name="connsiteY6" fmla="*/ 60982 h 6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9" h="60982">
                  <a:moveTo>
                    <a:pt x="45554" y="60982"/>
                  </a:moveTo>
                  <a:cubicBezTo>
                    <a:pt x="20218" y="60982"/>
                    <a:pt x="-3404" y="34788"/>
                    <a:pt x="406" y="11643"/>
                  </a:cubicBezTo>
                  <a:cubicBezTo>
                    <a:pt x="1168" y="6880"/>
                    <a:pt x="9550" y="-454"/>
                    <a:pt x="13741" y="22"/>
                  </a:cubicBezTo>
                  <a:cubicBezTo>
                    <a:pt x="30124" y="1832"/>
                    <a:pt x="47555" y="3737"/>
                    <a:pt x="62033" y="10690"/>
                  </a:cubicBezTo>
                  <a:cubicBezTo>
                    <a:pt x="71081" y="15072"/>
                    <a:pt x="81749" y="29550"/>
                    <a:pt x="80511" y="37836"/>
                  </a:cubicBezTo>
                  <a:cubicBezTo>
                    <a:pt x="79273" y="46218"/>
                    <a:pt x="64414" y="52886"/>
                    <a:pt x="54984" y="59363"/>
                  </a:cubicBezTo>
                  <a:cubicBezTo>
                    <a:pt x="52031" y="61458"/>
                    <a:pt x="47078" y="60696"/>
                    <a:pt x="45554" y="60982"/>
                  </a:cubicBez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75DB4D8A-5A32-91F1-3ACE-23688C504258}"/>
                </a:ext>
              </a:extLst>
            </p:cNvPr>
            <p:cNvSpPr/>
            <p:nvPr/>
          </p:nvSpPr>
          <p:spPr>
            <a:xfrm>
              <a:off x="6201718" y="2848046"/>
              <a:ext cx="76692" cy="78038"/>
            </a:xfrm>
            <a:custGeom>
              <a:avLst/>
              <a:gdLst>
                <a:gd name="connsiteX0" fmla="*/ 55540 w 76692"/>
                <a:gd name="connsiteY0" fmla="*/ 78033 h 78038"/>
                <a:gd name="connsiteX1" fmla="*/ 9 w 76692"/>
                <a:gd name="connsiteY1" fmla="*/ 29360 h 78038"/>
                <a:gd name="connsiteX2" fmla="*/ 15345 w 76692"/>
                <a:gd name="connsiteY2" fmla="*/ 595 h 78038"/>
                <a:gd name="connsiteX3" fmla="*/ 38205 w 76692"/>
                <a:gd name="connsiteY3" fmla="*/ 9263 h 78038"/>
                <a:gd name="connsiteX4" fmla="*/ 72685 w 76692"/>
                <a:gd name="connsiteY4" fmla="*/ 50315 h 78038"/>
                <a:gd name="connsiteX5" fmla="*/ 55540 w 76692"/>
                <a:gd name="connsiteY5" fmla="*/ 78033 h 7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92" h="78038">
                  <a:moveTo>
                    <a:pt x="55540" y="78033"/>
                  </a:moveTo>
                  <a:cubicBezTo>
                    <a:pt x="34776" y="78509"/>
                    <a:pt x="-657" y="49458"/>
                    <a:pt x="9" y="29360"/>
                  </a:cubicBezTo>
                  <a:cubicBezTo>
                    <a:pt x="390" y="19359"/>
                    <a:pt x="7820" y="7929"/>
                    <a:pt x="15345" y="595"/>
                  </a:cubicBezTo>
                  <a:cubicBezTo>
                    <a:pt x="17916" y="-1882"/>
                    <a:pt x="32490" y="3833"/>
                    <a:pt x="38205" y="9263"/>
                  </a:cubicBezTo>
                  <a:cubicBezTo>
                    <a:pt x="50968" y="21645"/>
                    <a:pt x="63255" y="35266"/>
                    <a:pt x="72685" y="50315"/>
                  </a:cubicBezTo>
                  <a:cubicBezTo>
                    <a:pt x="82305" y="65841"/>
                    <a:pt x="73828" y="77652"/>
                    <a:pt x="55540" y="78033"/>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C4B5DC71-3A36-D14B-7B82-3742D4DF6CA4}"/>
                </a:ext>
              </a:extLst>
            </p:cNvPr>
            <p:cNvSpPr/>
            <p:nvPr/>
          </p:nvSpPr>
          <p:spPr>
            <a:xfrm>
              <a:off x="5999566" y="3808447"/>
              <a:ext cx="88851" cy="57940"/>
            </a:xfrm>
            <a:custGeom>
              <a:avLst/>
              <a:gdLst>
                <a:gd name="connsiteX0" fmla="*/ 39474 w 88851"/>
                <a:gd name="connsiteY0" fmla="*/ 57941 h 57940"/>
                <a:gd name="connsiteX1" fmla="*/ 1183 w 88851"/>
                <a:gd name="connsiteY1" fmla="*/ 10887 h 57940"/>
                <a:gd name="connsiteX2" fmla="*/ 8422 w 88851"/>
                <a:gd name="connsiteY2" fmla="*/ 4410 h 57940"/>
                <a:gd name="connsiteX3" fmla="*/ 80908 w 88851"/>
                <a:gd name="connsiteY3" fmla="*/ 20031 h 57940"/>
                <a:gd name="connsiteX4" fmla="*/ 75573 w 88851"/>
                <a:gd name="connsiteY4" fmla="*/ 47558 h 57940"/>
                <a:gd name="connsiteX5" fmla="*/ 39474 w 88851"/>
                <a:gd name="connsiteY5" fmla="*/ 57941 h 5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51" h="57940">
                  <a:moveTo>
                    <a:pt x="39474" y="57941"/>
                  </a:moveTo>
                  <a:cubicBezTo>
                    <a:pt x="15852" y="57941"/>
                    <a:pt x="-5294" y="27556"/>
                    <a:pt x="1183" y="10887"/>
                  </a:cubicBezTo>
                  <a:cubicBezTo>
                    <a:pt x="2231" y="8220"/>
                    <a:pt x="5565" y="5648"/>
                    <a:pt x="8422" y="4410"/>
                  </a:cubicBezTo>
                  <a:cubicBezTo>
                    <a:pt x="31568" y="-5401"/>
                    <a:pt x="63858" y="1743"/>
                    <a:pt x="80908" y="20031"/>
                  </a:cubicBezTo>
                  <a:cubicBezTo>
                    <a:pt x="92814" y="32795"/>
                    <a:pt x="91575" y="41462"/>
                    <a:pt x="75573" y="47558"/>
                  </a:cubicBezTo>
                  <a:cubicBezTo>
                    <a:pt x="62048" y="52607"/>
                    <a:pt x="47856" y="55559"/>
                    <a:pt x="39474" y="57941"/>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BD1D8F4C-FD73-57B2-2FB3-EC3FA782CA57}"/>
                </a:ext>
              </a:extLst>
            </p:cNvPr>
            <p:cNvSpPr/>
            <p:nvPr/>
          </p:nvSpPr>
          <p:spPr>
            <a:xfrm>
              <a:off x="6470462" y="3218941"/>
              <a:ext cx="88066" cy="54039"/>
            </a:xfrm>
            <a:custGeom>
              <a:avLst/>
              <a:gdLst>
                <a:gd name="connsiteX0" fmla="*/ 44161 w 88066"/>
                <a:gd name="connsiteY0" fmla="*/ 54039 h 54039"/>
                <a:gd name="connsiteX1" fmla="*/ 155 w 88066"/>
                <a:gd name="connsiteY1" fmla="*/ 19940 h 54039"/>
                <a:gd name="connsiteX2" fmla="*/ 6728 w 88066"/>
                <a:gd name="connsiteY2" fmla="*/ 5271 h 54039"/>
                <a:gd name="connsiteX3" fmla="*/ 58163 w 88066"/>
                <a:gd name="connsiteY3" fmla="*/ 128 h 54039"/>
                <a:gd name="connsiteX4" fmla="*/ 80927 w 88066"/>
                <a:gd name="connsiteY4" fmla="*/ 14130 h 54039"/>
                <a:gd name="connsiteX5" fmla="*/ 74069 w 88066"/>
                <a:gd name="connsiteY5" fmla="*/ 45943 h 54039"/>
                <a:gd name="connsiteX6" fmla="*/ 44161 w 88066"/>
                <a:gd name="connsiteY6" fmla="*/ 53944 h 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66" h="54039">
                  <a:moveTo>
                    <a:pt x="44161" y="54039"/>
                  </a:moveTo>
                  <a:cubicBezTo>
                    <a:pt x="22444" y="52611"/>
                    <a:pt x="4727" y="40228"/>
                    <a:pt x="155" y="19940"/>
                  </a:cubicBezTo>
                  <a:cubicBezTo>
                    <a:pt x="-892" y="15558"/>
                    <a:pt x="3584" y="5843"/>
                    <a:pt x="6728" y="5271"/>
                  </a:cubicBezTo>
                  <a:cubicBezTo>
                    <a:pt x="23682" y="2128"/>
                    <a:pt x="41018" y="-634"/>
                    <a:pt x="58163" y="128"/>
                  </a:cubicBezTo>
                  <a:cubicBezTo>
                    <a:pt x="66068" y="509"/>
                    <a:pt x="75022" y="7653"/>
                    <a:pt x="80927" y="14130"/>
                  </a:cubicBezTo>
                  <a:cubicBezTo>
                    <a:pt x="92548" y="26703"/>
                    <a:pt x="89786" y="38990"/>
                    <a:pt x="74069" y="45943"/>
                  </a:cubicBezTo>
                  <a:cubicBezTo>
                    <a:pt x="64735" y="50134"/>
                    <a:pt x="54162" y="51372"/>
                    <a:pt x="44161" y="53944"/>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4C6D1408-6F67-B484-A0BD-7283953AED4C}"/>
                </a:ext>
              </a:extLst>
            </p:cNvPr>
            <p:cNvSpPr/>
            <p:nvPr/>
          </p:nvSpPr>
          <p:spPr>
            <a:xfrm>
              <a:off x="6019366" y="3373193"/>
              <a:ext cx="86418" cy="63521"/>
            </a:xfrm>
            <a:custGeom>
              <a:avLst/>
              <a:gdLst>
                <a:gd name="connsiteX0" fmla="*/ 24532 w 86418"/>
                <a:gd name="connsiteY0" fmla="*/ 63521 h 63521"/>
                <a:gd name="connsiteX1" fmla="*/ 1958 w 86418"/>
                <a:gd name="connsiteY1" fmla="*/ 39614 h 63521"/>
                <a:gd name="connsiteX2" fmla="*/ 15388 w 86418"/>
                <a:gd name="connsiteY2" fmla="*/ 13515 h 63521"/>
                <a:gd name="connsiteX3" fmla="*/ 68061 w 86418"/>
                <a:gd name="connsiteY3" fmla="*/ 3228 h 63521"/>
                <a:gd name="connsiteX4" fmla="*/ 86254 w 86418"/>
                <a:gd name="connsiteY4" fmla="*/ 21611 h 63521"/>
                <a:gd name="connsiteX5" fmla="*/ 73395 w 86418"/>
                <a:gd name="connsiteY5" fmla="*/ 39518 h 63521"/>
                <a:gd name="connsiteX6" fmla="*/ 24627 w 86418"/>
                <a:gd name="connsiteY6" fmla="*/ 63521 h 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18" h="63521">
                  <a:moveTo>
                    <a:pt x="24532" y="63521"/>
                  </a:moveTo>
                  <a:cubicBezTo>
                    <a:pt x="16340" y="55235"/>
                    <a:pt x="6434" y="48758"/>
                    <a:pt x="1958" y="39614"/>
                  </a:cubicBezTo>
                  <a:cubicBezTo>
                    <a:pt x="-3853" y="27803"/>
                    <a:pt x="4053" y="18182"/>
                    <a:pt x="15388" y="13515"/>
                  </a:cubicBezTo>
                  <a:cubicBezTo>
                    <a:pt x="32247" y="6562"/>
                    <a:pt x="48725" y="-5916"/>
                    <a:pt x="68061" y="3228"/>
                  </a:cubicBezTo>
                  <a:cubicBezTo>
                    <a:pt x="75681" y="6848"/>
                    <a:pt x="83777" y="14182"/>
                    <a:pt x="86254" y="21611"/>
                  </a:cubicBezTo>
                  <a:cubicBezTo>
                    <a:pt x="87683" y="25802"/>
                    <a:pt x="79491" y="35804"/>
                    <a:pt x="73395" y="39518"/>
                  </a:cubicBezTo>
                  <a:cubicBezTo>
                    <a:pt x="59203" y="48091"/>
                    <a:pt x="43582" y="54377"/>
                    <a:pt x="24627" y="63521"/>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CFB6D653-B8A9-CCAC-39C2-D9E1B795BC9A}"/>
                </a:ext>
              </a:extLst>
            </p:cNvPr>
            <p:cNvSpPr/>
            <p:nvPr/>
          </p:nvSpPr>
          <p:spPr>
            <a:xfrm>
              <a:off x="6089613" y="3172491"/>
              <a:ext cx="72219" cy="68594"/>
            </a:xfrm>
            <a:custGeom>
              <a:avLst/>
              <a:gdLst>
                <a:gd name="connsiteX0" fmla="*/ 50677 w 72219"/>
                <a:gd name="connsiteY0" fmla="*/ 0 h 68594"/>
                <a:gd name="connsiteX1" fmla="*/ 72204 w 72219"/>
                <a:gd name="connsiteY1" fmla="*/ 23908 h 68594"/>
                <a:gd name="connsiteX2" fmla="*/ 31246 w 72219"/>
                <a:gd name="connsiteY2" fmla="*/ 68580 h 68594"/>
                <a:gd name="connsiteX3" fmla="*/ 4 w 72219"/>
                <a:gd name="connsiteY3" fmla="*/ 29718 h 68594"/>
                <a:gd name="connsiteX4" fmla="*/ 50773 w 72219"/>
                <a:gd name="connsiteY4" fmla="*/ 0 h 6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 h="68594">
                  <a:moveTo>
                    <a:pt x="50677" y="0"/>
                  </a:moveTo>
                  <a:cubicBezTo>
                    <a:pt x="66679" y="0"/>
                    <a:pt x="71537" y="10382"/>
                    <a:pt x="72204" y="23908"/>
                  </a:cubicBezTo>
                  <a:cubicBezTo>
                    <a:pt x="72966" y="38862"/>
                    <a:pt x="46010" y="67913"/>
                    <a:pt x="31246" y="68580"/>
                  </a:cubicBezTo>
                  <a:cubicBezTo>
                    <a:pt x="17911" y="69247"/>
                    <a:pt x="385" y="47434"/>
                    <a:pt x="4" y="29718"/>
                  </a:cubicBezTo>
                  <a:cubicBezTo>
                    <a:pt x="-377" y="14669"/>
                    <a:pt x="24293" y="191"/>
                    <a:pt x="50773" y="0"/>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382C6F19-E83B-DD63-72F7-16C48C8F1C27}"/>
                </a:ext>
              </a:extLst>
            </p:cNvPr>
            <p:cNvSpPr/>
            <p:nvPr/>
          </p:nvSpPr>
          <p:spPr>
            <a:xfrm>
              <a:off x="6176575" y="3904111"/>
              <a:ext cx="78416" cy="57145"/>
            </a:xfrm>
            <a:custGeom>
              <a:avLst/>
              <a:gdLst>
                <a:gd name="connsiteX0" fmla="*/ 6 w 78416"/>
                <a:gd name="connsiteY0" fmla="*/ 31999 h 57145"/>
                <a:gd name="connsiteX1" fmla="*/ 40488 w 78416"/>
                <a:gd name="connsiteY1" fmla="*/ 1138 h 57145"/>
                <a:gd name="connsiteX2" fmla="*/ 78207 w 78416"/>
                <a:gd name="connsiteY2" fmla="*/ 31428 h 57145"/>
                <a:gd name="connsiteX3" fmla="*/ 41440 w 78416"/>
                <a:gd name="connsiteY3" fmla="*/ 54383 h 57145"/>
                <a:gd name="connsiteX4" fmla="*/ 26010 w 78416"/>
                <a:gd name="connsiteY4" fmla="*/ 57050 h 57145"/>
                <a:gd name="connsiteX5" fmla="*/ 6 w 78416"/>
                <a:gd name="connsiteY5" fmla="*/ 31999 h 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16" h="57145">
                  <a:moveTo>
                    <a:pt x="6" y="31999"/>
                  </a:moveTo>
                  <a:cubicBezTo>
                    <a:pt x="483" y="7044"/>
                    <a:pt x="14580" y="-3719"/>
                    <a:pt x="40488" y="1138"/>
                  </a:cubicBezTo>
                  <a:cubicBezTo>
                    <a:pt x="62395" y="5234"/>
                    <a:pt x="80588" y="18760"/>
                    <a:pt x="78207" y="31428"/>
                  </a:cubicBezTo>
                  <a:cubicBezTo>
                    <a:pt x="74397" y="50954"/>
                    <a:pt x="56394" y="50859"/>
                    <a:pt x="41440" y="54383"/>
                  </a:cubicBezTo>
                  <a:cubicBezTo>
                    <a:pt x="36392" y="55526"/>
                    <a:pt x="31153" y="56669"/>
                    <a:pt x="26010" y="57050"/>
                  </a:cubicBezTo>
                  <a:cubicBezTo>
                    <a:pt x="8960" y="58193"/>
                    <a:pt x="-279" y="49049"/>
                    <a:pt x="6" y="31999"/>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78F5792F-0FCD-DA6F-CAF7-93C4AC7FB47E}"/>
                </a:ext>
              </a:extLst>
            </p:cNvPr>
            <p:cNvSpPr/>
            <p:nvPr/>
          </p:nvSpPr>
          <p:spPr>
            <a:xfrm>
              <a:off x="5644873" y="3367237"/>
              <a:ext cx="74157" cy="61004"/>
            </a:xfrm>
            <a:custGeom>
              <a:avLst/>
              <a:gdLst>
                <a:gd name="connsiteX0" fmla="*/ 38980 w 74157"/>
                <a:gd name="connsiteY0" fmla="*/ 61001 h 61004"/>
                <a:gd name="connsiteX1" fmla="*/ 1642 w 74157"/>
                <a:gd name="connsiteY1" fmla="*/ 13566 h 61004"/>
                <a:gd name="connsiteX2" fmla="*/ 31265 w 74157"/>
                <a:gd name="connsiteY2" fmla="*/ 231 h 61004"/>
                <a:gd name="connsiteX3" fmla="*/ 66031 w 74157"/>
                <a:gd name="connsiteY3" fmla="*/ 20900 h 61004"/>
                <a:gd name="connsiteX4" fmla="*/ 49648 w 74157"/>
                <a:gd name="connsiteY4" fmla="*/ 60048 h 61004"/>
                <a:gd name="connsiteX5" fmla="*/ 38980 w 74157"/>
                <a:gd name="connsiteY5" fmla="*/ 61001 h 6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57" h="61004">
                  <a:moveTo>
                    <a:pt x="38980" y="61001"/>
                  </a:moveTo>
                  <a:cubicBezTo>
                    <a:pt x="18692" y="61382"/>
                    <a:pt x="-6740" y="30330"/>
                    <a:pt x="1642" y="13566"/>
                  </a:cubicBezTo>
                  <a:cubicBezTo>
                    <a:pt x="5547" y="5756"/>
                    <a:pt x="22025" y="-1388"/>
                    <a:pt x="31265" y="231"/>
                  </a:cubicBezTo>
                  <a:cubicBezTo>
                    <a:pt x="43838" y="2422"/>
                    <a:pt x="57077" y="11185"/>
                    <a:pt x="66031" y="20900"/>
                  </a:cubicBezTo>
                  <a:cubicBezTo>
                    <a:pt x="82033" y="38236"/>
                    <a:pt x="73270" y="57095"/>
                    <a:pt x="49648" y="60048"/>
                  </a:cubicBezTo>
                  <a:cubicBezTo>
                    <a:pt x="45647" y="60524"/>
                    <a:pt x="41552" y="60715"/>
                    <a:pt x="38980" y="61001"/>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8703F849-D5F4-AFD5-2E38-D36F8DC83A6B}"/>
                </a:ext>
              </a:extLst>
            </p:cNvPr>
            <p:cNvSpPr/>
            <p:nvPr/>
          </p:nvSpPr>
          <p:spPr>
            <a:xfrm>
              <a:off x="6338085" y="2959459"/>
              <a:ext cx="70969" cy="82539"/>
            </a:xfrm>
            <a:custGeom>
              <a:avLst/>
              <a:gdLst>
                <a:gd name="connsiteX0" fmla="*/ 48331 w 70969"/>
                <a:gd name="connsiteY0" fmla="*/ 82539 h 82539"/>
                <a:gd name="connsiteX1" fmla="*/ 32329 w 70969"/>
                <a:gd name="connsiteY1" fmla="*/ 73110 h 82539"/>
                <a:gd name="connsiteX2" fmla="*/ 611 w 70969"/>
                <a:gd name="connsiteY2" fmla="*/ 18055 h 82539"/>
                <a:gd name="connsiteX3" fmla="*/ 5564 w 70969"/>
                <a:gd name="connsiteY3" fmla="*/ 1672 h 82539"/>
                <a:gd name="connsiteX4" fmla="*/ 24233 w 70969"/>
                <a:gd name="connsiteY4" fmla="*/ 2910 h 82539"/>
                <a:gd name="connsiteX5" fmla="*/ 66715 w 70969"/>
                <a:gd name="connsiteY5" fmla="*/ 48630 h 82539"/>
                <a:gd name="connsiteX6" fmla="*/ 69572 w 70969"/>
                <a:gd name="connsiteY6" fmla="*/ 69014 h 82539"/>
                <a:gd name="connsiteX7" fmla="*/ 48427 w 70969"/>
                <a:gd name="connsiteY7" fmla="*/ 82539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69" h="82539">
                  <a:moveTo>
                    <a:pt x="48331" y="82539"/>
                  </a:moveTo>
                  <a:cubicBezTo>
                    <a:pt x="41854" y="78825"/>
                    <a:pt x="34996" y="77301"/>
                    <a:pt x="32329" y="73110"/>
                  </a:cubicBezTo>
                  <a:cubicBezTo>
                    <a:pt x="20899" y="55298"/>
                    <a:pt x="10041" y="37010"/>
                    <a:pt x="611" y="18055"/>
                  </a:cubicBezTo>
                  <a:cubicBezTo>
                    <a:pt x="-1389" y="14055"/>
                    <a:pt x="1849" y="3672"/>
                    <a:pt x="5564" y="1672"/>
                  </a:cubicBezTo>
                  <a:cubicBezTo>
                    <a:pt x="10327" y="-900"/>
                    <a:pt x="20518" y="-519"/>
                    <a:pt x="24233" y="2910"/>
                  </a:cubicBezTo>
                  <a:cubicBezTo>
                    <a:pt x="39378" y="17103"/>
                    <a:pt x="53665" y="32438"/>
                    <a:pt x="66715" y="48630"/>
                  </a:cubicBezTo>
                  <a:cubicBezTo>
                    <a:pt x="70620" y="53488"/>
                    <a:pt x="72430" y="64537"/>
                    <a:pt x="69572" y="69014"/>
                  </a:cubicBezTo>
                  <a:cubicBezTo>
                    <a:pt x="65381" y="75300"/>
                    <a:pt x="55856" y="78063"/>
                    <a:pt x="48427" y="82539"/>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BB2C4A68-F6A7-569D-2C51-21EF81F62A81}"/>
                </a:ext>
              </a:extLst>
            </p:cNvPr>
            <p:cNvSpPr/>
            <p:nvPr/>
          </p:nvSpPr>
          <p:spPr>
            <a:xfrm>
              <a:off x="5974746" y="3082186"/>
              <a:ext cx="73221" cy="68278"/>
            </a:xfrm>
            <a:custGeom>
              <a:avLst/>
              <a:gdLst>
                <a:gd name="connsiteX0" fmla="*/ 95 w 73221"/>
                <a:gd name="connsiteY0" fmla="*/ 52206 h 68278"/>
                <a:gd name="connsiteX1" fmla="*/ 52673 w 73221"/>
                <a:gd name="connsiteY1" fmla="*/ 485 h 68278"/>
                <a:gd name="connsiteX2" fmla="*/ 72771 w 73221"/>
                <a:gd name="connsiteY2" fmla="*/ 16487 h 68278"/>
                <a:gd name="connsiteX3" fmla="*/ 64198 w 73221"/>
                <a:gd name="connsiteY3" fmla="*/ 36680 h 68278"/>
                <a:gd name="connsiteX4" fmla="*/ 30290 w 73221"/>
                <a:gd name="connsiteY4" fmla="*/ 63826 h 68278"/>
                <a:gd name="connsiteX5" fmla="*/ 11716 w 73221"/>
                <a:gd name="connsiteY5" fmla="*/ 67350 h 68278"/>
                <a:gd name="connsiteX6" fmla="*/ 0 w 73221"/>
                <a:gd name="connsiteY6" fmla="*/ 52110 h 6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21" h="68278">
                  <a:moveTo>
                    <a:pt x="95" y="52206"/>
                  </a:moveTo>
                  <a:cubicBezTo>
                    <a:pt x="-667" y="24488"/>
                    <a:pt x="29908" y="-4087"/>
                    <a:pt x="52673" y="485"/>
                  </a:cubicBezTo>
                  <a:cubicBezTo>
                    <a:pt x="60484" y="2009"/>
                    <a:pt x="69532" y="9438"/>
                    <a:pt x="72771" y="16487"/>
                  </a:cubicBezTo>
                  <a:cubicBezTo>
                    <a:pt x="74867" y="21059"/>
                    <a:pt x="69247" y="31632"/>
                    <a:pt x="64198" y="36680"/>
                  </a:cubicBezTo>
                  <a:cubicBezTo>
                    <a:pt x="54007" y="46872"/>
                    <a:pt x="42386" y="55825"/>
                    <a:pt x="30290" y="63826"/>
                  </a:cubicBezTo>
                  <a:cubicBezTo>
                    <a:pt x="25241" y="67160"/>
                    <a:pt x="15907" y="69732"/>
                    <a:pt x="11716" y="67350"/>
                  </a:cubicBezTo>
                  <a:cubicBezTo>
                    <a:pt x="5620" y="63826"/>
                    <a:pt x="2381" y="55444"/>
                    <a:pt x="0" y="52110"/>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CDD5E653-11F8-DB20-094C-A629710F88E9}"/>
                </a:ext>
              </a:extLst>
            </p:cNvPr>
            <p:cNvSpPr/>
            <p:nvPr/>
          </p:nvSpPr>
          <p:spPr>
            <a:xfrm>
              <a:off x="5570873" y="3468900"/>
              <a:ext cx="69169" cy="69638"/>
            </a:xfrm>
            <a:custGeom>
              <a:avLst/>
              <a:gdLst>
                <a:gd name="connsiteX0" fmla="*/ 44686 w 69169"/>
                <a:gd name="connsiteY0" fmla="*/ 69637 h 69638"/>
                <a:gd name="connsiteX1" fmla="*/ 3538 w 69169"/>
                <a:gd name="connsiteY1" fmla="*/ 7439 h 69638"/>
                <a:gd name="connsiteX2" fmla="*/ 23159 w 69169"/>
                <a:gd name="connsiteY2" fmla="*/ 581 h 69638"/>
                <a:gd name="connsiteX3" fmla="*/ 67832 w 69169"/>
                <a:gd name="connsiteY3" fmla="*/ 49158 h 69638"/>
                <a:gd name="connsiteX4" fmla="*/ 44591 w 69169"/>
                <a:gd name="connsiteY4" fmla="*/ 69637 h 6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9" h="69638">
                  <a:moveTo>
                    <a:pt x="44686" y="69637"/>
                  </a:moveTo>
                  <a:cubicBezTo>
                    <a:pt x="15635" y="69923"/>
                    <a:pt x="-9511" y="32871"/>
                    <a:pt x="3538" y="7439"/>
                  </a:cubicBezTo>
                  <a:cubicBezTo>
                    <a:pt x="5919" y="2772"/>
                    <a:pt x="18302" y="-1610"/>
                    <a:pt x="23159" y="581"/>
                  </a:cubicBezTo>
                  <a:cubicBezTo>
                    <a:pt x="44686" y="10011"/>
                    <a:pt x="60021" y="26870"/>
                    <a:pt x="67832" y="49158"/>
                  </a:cubicBezTo>
                  <a:cubicBezTo>
                    <a:pt x="72594" y="62874"/>
                    <a:pt x="64593" y="69447"/>
                    <a:pt x="44591" y="69637"/>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F302BBD3-B2F6-0563-8BEB-9830246D1ABA}"/>
                </a:ext>
              </a:extLst>
            </p:cNvPr>
            <p:cNvSpPr/>
            <p:nvPr/>
          </p:nvSpPr>
          <p:spPr>
            <a:xfrm>
              <a:off x="5962702" y="3945077"/>
              <a:ext cx="68927" cy="61440"/>
            </a:xfrm>
            <a:custGeom>
              <a:avLst/>
              <a:gdLst>
                <a:gd name="connsiteX0" fmla="*/ 423 w 68927"/>
                <a:gd name="connsiteY0" fmla="*/ 29039 h 61440"/>
                <a:gd name="connsiteX1" fmla="*/ 18140 w 68927"/>
                <a:gd name="connsiteY1" fmla="*/ 83 h 61440"/>
                <a:gd name="connsiteX2" fmla="*/ 68813 w 68927"/>
                <a:gd name="connsiteY2" fmla="*/ 31706 h 61440"/>
                <a:gd name="connsiteX3" fmla="*/ 24903 w 68927"/>
                <a:gd name="connsiteY3" fmla="*/ 61043 h 61440"/>
                <a:gd name="connsiteX4" fmla="*/ 423 w 68927"/>
                <a:gd name="connsiteY4" fmla="*/ 29039 h 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7" h="61440">
                  <a:moveTo>
                    <a:pt x="423" y="29039"/>
                  </a:moveTo>
                  <a:cubicBezTo>
                    <a:pt x="-1482" y="8465"/>
                    <a:pt x="2805" y="1416"/>
                    <a:pt x="18140" y="83"/>
                  </a:cubicBezTo>
                  <a:cubicBezTo>
                    <a:pt x="35094" y="-1441"/>
                    <a:pt x="67098" y="18466"/>
                    <a:pt x="68813" y="31706"/>
                  </a:cubicBezTo>
                  <a:cubicBezTo>
                    <a:pt x="70623" y="45422"/>
                    <a:pt x="50715" y="58661"/>
                    <a:pt x="24903" y="61043"/>
                  </a:cubicBezTo>
                  <a:cubicBezTo>
                    <a:pt x="5757" y="62852"/>
                    <a:pt x="3281" y="59519"/>
                    <a:pt x="423" y="29039"/>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7D8E4795-771E-F971-7DED-6405EF8362EA}"/>
                </a:ext>
              </a:extLst>
            </p:cNvPr>
            <p:cNvSpPr/>
            <p:nvPr/>
          </p:nvSpPr>
          <p:spPr>
            <a:xfrm>
              <a:off x="5882835" y="2963295"/>
              <a:ext cx="77373" cy="69654"/>
            </a:xfrm>
            <a:custGeom>
              <a:avLst/>
              <a:gdLst>
                <a:gd name="connsiteX0" fmla="*/ 62384 w 77373"/>
                <a:gd name="connsiteY0" fmla="*/ 69655 h 69654"/>
                <a:gd name="connsiteX1" fmla="*/ 471 w 77373"/>
                <a:gd name="connsiteY1" fmla="*/ 21077 h 69654"/>
                <a:gd name="connsiteX2" fmla="*/ 25808 w 77373"/>
                <a:gd name="connsiteY2" fmla="*/ 2884 h 69654"/>
                <a:gd name="connsiteX3" fmla="*/ 74004 w 77373"/>
                <a:gd name="connsiteY3" fmla="*/ 39841 h 69654"/>
                <a:gd name="connsiteX4" fmla="*/ 75814 w 77373"/>
                <a:gd name="connsiteY4" fmla="*/ 60511 h 69654"/>
                <a:gd name="connsiteX5" fmla="*/ 62479 w 77373"/>
                <a:gd name="connsiteY5" fmla="*/ 69655 h 6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3" h="69654">
                  <a:moveTo>
                    <a:pt x="62384" y="69655"/>
                  </a:moveTo>
                  <a:cubicBezTo>
                    <a:pt x="40095" y="69464"/>
                    <a:pt x="4091" y="39175"/>
                    <a:pt x="471" y="21077"/>
                  </a:cubicBezTo>
                  <a:cubicBezTo>
                    <a:pt x="-2672" y="5551"/>
                    <a:pt x="10377" y="-5498"/>
                    <a:pt x="25808" y="2884"/>
                  </a:cubicBezTo>
                  <a:cubicBezTo>
                    <a:pt x="43429" y="12505"/>
                    <a:pt x="59145" y="26125"/>
                    <a:pt x="74004" y="39841"/>
                  </a:cubicBezTo>
                  <a:cubicBezTo>
                    <a:pt x="77909" y="43461"/>
                    <a:pt x="78290" y="54700"/>
                    <a:pt x="75814" y="60511"/>
                  </a:cubicBezTo>
                  <a:cubicBezTo>
                    <a:pt x="73623" y="65559"/>
                    <a:pt x="65146" y="67940"/>
                    <a:pt x="62479" y="69655"/>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BD893C67-090F-7E7E-B8EB-9EE99A77806F}"/>
                </a:ext>
              </a:extLst>
            </p:cNvPr>
            <p:cNvSpPr/>
            <p:nvPr/>
          </p:nvSpPr>
          <p:spPr>
            <a:xfrm>
              <a:off x="6462832" y="3072791"/>
              <a:ext cx="76341" cy="63030"/>
            </a:xfrm>
            <a:custGeom>
              <a:avLst/>
              <a:gdLst>
                <a:gd name="connsiteX0" fmla="*/ 58935 w 76341"/>
                <a:gd name="connsiteY0" fmla="*/ 63029 h 63030"/>
                <a:gd name="connsiteX1" fmla="*/ 547 w 76341"/>
                <a:gd name="connsiteY1" fmla="*/ 25405 h 63030"/>
                <a:gd name="connsiteX2" fmla="*/ 5024 w 76341"/>
                <a:gd name="connsiteY2" fmla="*/ 5022 h 63030"/>
                <a:gd name="connsiteX3" fmla="*/ 24931 w 76341"/>
                <a:gd name="connsiteY3" fmla="*/ 1212 h 63030"/>
                <a:gd name="connsiteX4" fmla="*/ 73223 w 76341"/>
                <a:gd name="connsiteY4" fmla="*/ 37883 h 63030"/>
                <a:gd name="connsiteX5" fmla="*/ 75318 w 76341"/>
                <a:gd name="connsiteY5" fmla="*/ 51599 h 63030"/>
                <a:gd name="connsiteX6" fmla="*/ 58935 w 76341"/>
                <a:gd name="connsiteY6" fmla="*/ 63029 h 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41" h="63030">
                  <a:moveTo>
                    <a:pt x="58935" y="63029"/>
                  </a:moveTo>
                  <a:cubicBezTo>
                    <a:pt x="35980" y="63219"/>
                    <a:pt x="4738" y="42169"/>
                    <a:pt x="547" y="25405"/>
                  </a:cubicBezTo>
                  <a:cubicBezTo>
                    <a:pt x="-977" y="19119"/>
                    <a:pt x="737" y="9308"/>
                    <a:pt x="5024" y="5022"/>
                  </a:cubicBezTo>
                  <a:cubicBezTo>
                    <a:pt x="9119" y="926"/>
                    <a:pt x="20549" y="-1646"/>
                    <a:pt x="24931" y="1212"/>
                  </a:cubicBezTo>
                  <a:cubicBezTo>
                    <a:pt x="41981" y="11975"/>
                    <a:pt x="57792" y="24834"/>
                    <a:pt x="73223" y="37883"/>
                  </a:cubicBezTo>
                  <a:cubicBezTo>
                    <a:pt x="76080" y="40264"/>
                    <a:pt x="77414" y="49503"/>
                    <a:pt x="75318" y="51599"/>
                  </a:cubicBezTo>
                  <a:cubicBezTo>
                    <a:pt x="69698" y="57409"/>
                    <a:pt x="61888" y="61124"/>
                    <a:pt x="58935" y="63029"/>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298D4A53-6D5E-9500-43D0-332E8B80E62F}"/>
                </a:ext>
              </a:extLst>
            </p:cNvPr>
            <p:cNvSpPr/>
            <p:nvPr/>
          </p:nvSpPr>
          <p:spPr>
            <a:xfrm>
              <a:off x="6034304" y="3687032"/>
              <a:ext cx="75597" cy="58896"/>
            </a:xfrm>
            <a:custGeom>
              <a:avLst/>
              <a:gdLst>
                <a:gd name="connsiteX0" fmla="*/ 32454 w 75597"/>
                <a:gd name="connsiteY0" fmla="*/ 4286 h 58896"/>
                <a:gd name="connsiteX1" fmla="*/ 75507 w 75597"/>
                <a:gd name="connsiteY1" fmla="*/ 30671 h 58896"/>
                <a:gd name="connsiteX2" fmla="*/ 39884 w 75597"/>
                <a:gd name="connsiteY2" fmla="*/ 58007 h 58896"/>
                <a:gd name="connsiteX3" fmla="*/ 1593 w 75597"/>
                <a:gd name="connsiteY3" fmla="*/ 20288 h 58896"/>
                <a:gd name="connsiteX4" fmla="*/ 29501 w 75597"/>
                <a:gd name="connsiteY4" fmla="*/ 0 h 58896"/>
                <a:gd name="connsiteX5" fmla="*/ 32454 w 75597"/>
                <a:gd name="connsiteY5" fmla="*/ 4286 h 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 h="58896">
                  <a:moveTo>
                    <a:pt x="32454" y="4286"/>
                  </a:moveTo>
                  <a:cubicBezTo>
                    <a:pt x="52838" y="4572"/>
                    <a:pt x="74078" y="17526"/>
                    <a:pt x="75507" y="30671"/>
                  </a:cubicBezTo>
                  <a:cubicBezTo>
                    <a:pt x="76841" y="42482"/>
                    <a:pt x="63315" y="52864"/>
                    <a:pt x="39884" y="58007"/>
                  </a:cubicBezTo>
                  <a:cubicBezTo>
                    <a:pt x="15404" y="63341"/>
                    <a:pt x="-6122" y="43910"/>
                    <a:pt x="1593" y="20288"/>
                  </a:cubicBezTo>
                  <a:cubicBezTo>
                    <a:pt x="4546" y="11430"/>
                    <a:pt x="19786" y="6668"/>
                    <a:pt x="29501" y="0"/>
                  </a:cubicBezTo>
                  <a:cubicBezTo>
                    <a:pt x="30454" y="1429"/>
                    <a:pt x="31502" y="2858"/>
                    <a:pt x="32454" y="4286"/>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D627CA02-1D8D-E825-80D8-57BAB266036A}"/>
                </a:ext>
              </a:extLst>
            </p:cNvPr>
            <p:cNvSpPr/>
            <p:nvPr/>
          </p:nvSpPr>
          <p:spPr>
            <a:xfrm>
              <a:off x="6605949" y="3298652"/>
              <a:ext cx="63745" cy="65101"/>
            </a:xfrm>
            <a:custGeom>
              <a:avLst/>
              <a:gdLst>
                <a:gd name="connsiteX0" fmla="*/ 19 w 63745"/>
                <a:gd name="connsiteY0" fmla="*/ 29287 h 65101"/>
                <a:gd name="connsiteX1" fmla="*/ 20307 w 63745"/>
                <a:gd name="connsiteY1" fmla="*/ 46 h 65101"/>
                <a:gd name="connsiteX2" fmla="*/ 63741 w 63745"/>
                <a:gd name="connsiteY2" fmla="*/ 42241 h 65101"/>
                <a:gd name="connsiteX3" fmla="*/ 27832 w 63745"/>
                <a:gd name="connsiteY3" fmla="*/ 65101 h 65101"/>
                <a:gd name="connsiteX4" fmla="*/ 19 w 63745"/>
                <a:gd name="connsiteY4" fmla="*/ 29287 h 65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5101">
                  <a:moveTo>
                    <a:pt x="19" y="29287"/>
                  </a:moveTo>
                  <a:cubicBezTo>
                    <a:pt x="590" y="5856"/>
                    <a:pt x="5163" y="-621"/>
                    <a:pt x="20307" y="46"/>
                  </a:cubicBezTo>
                  <a:cubicBezTo>
                    <a:pt x="40024" y="998"/>
                    <a:pt x="64122" y="24430"/>
                    <a:pt x="63741" y="42241"/>
                  </a:cubicBezTo>
                  <a:cubicBezTo>
                    <a:pt x="63455" y="51766"/>
                    <a:pt x="42691" y="65006"/>
                    <a:pt x="27832" y="65101"/>
                  </a:cubicBezTo>
                  <a:cubicBezTo>
                    <a:pt x="11830" y="65101"/>
                    <a:pt x="-552" y="49385"/>
                    <a:pt x="19" y="29287"/>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1EE4CAC7-4D7B-A62F-543E-9F7D60926DDD}"/>
                </a:ext>
              </a:extLst>
            </p:cNvPr>
            <p:cNvSpPr/>
            <p:nvPr/>
          </p:nvSpPr>
          <p:spPr>
            <a:xfrm>
              <a:off x="6052567" y="2929557"/>
              <a:ext cx="68973" cy="68820"/>
            </a:xfrm>
            <a:custGeom>
              <a:avLst/>
              <a:gdLst>
                <a:gd name="connsiteX0" fmla="*/ 50767 w 68973"/>
                <a:gd name="connsiteY0" fmla="*/ 68817 h 68820"/>
                <a:gd name="connsiteX1" fmla="*/ 285 w 68973"/>
                <a:gd name="connsiteY1" fmla="*/ 16906 h 68820"/>
                <a:gd name="connsiteX2" fmla="*/ 28098 w 68973"/>
                <a:gd name="connsiteY2" fmla="*/ 4714 h 68820"/>
                <a:gd name="connsiteX3" fmla="*/ 60387 w 68973"/>
                <a:gd name="connsiteY3" fmla="*/ 33860 h 68820"/>
                <a:gd name="connsiteX4" fmla="*/ 68388 w 68973"/>
                <a:gd name="connsiteY4" fmla="*/ 55768 h 68820"/>
                <a:gd name="connsiteX5" fmla="*/ 50767 w 68973"/>
                <a:gd name="connsiteY5" fmla="*/ 68722 h 6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73" h="68820">
                  <a:moveTo>
                    <a:pt x="50767" y="68817"/>
                  </a:moveTo>
                  <a:cubicBezTo>
                    <a:pt x="25050" y="69198"/>
                    <a:pt x="-3144" y="36908"/>
                    <a:pt x="285" y="16906"/>
                  </a:cubicBezTo>
                  <a:cubicBezTo>
                    <a:pt x="2952" y="903"/>
                    <a:pt x="15048" y="-5002"/>
                    <a:pt x="28098" y="4714"/>
                  </a:cubicBezTo>
                  <a:cubicBezTo>
                    <a:pt x="39718" y="13286"/>
                    <a:pt x="50862" y="23001"/>
                    <a:pt x="60387" y="33860"/>
                  </a:cubicBezTo>
                  <a:cubicBezTo>
                    <a:pt x="65436" y="39575"/>
                    <a:pt x="70770" y="50719"/>
                    <a:pt x="68388" y="55768"/>
                  </a:cubicBezTo>
                  <a:cubicBezTo>
                    <a:pt x="65055" y="62721"/>
                    <a:pt x="54577" y="66245"/>
                    <a:pt x="50767" y="68722"/>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5B96CFB8-B9BA-83A7-56A9-0C56B75451F7}"/>
                </a:ext>
              </a:extLst>
            </p:cNvPr>
            <p:cNvSpPr/>
            <p:nvPr/>
          </p:nvSpPr>
          <p:spPr>
            <a:xfrm>
              <a:off x="6183854" y="3372897"/>
              <a:ext cx="72675" cy="56793"/>
            </a:xfrm>
            <a:custGeom>
              <a:avLst/>
              <a:gdLst>
                <a:gd name="connsiteX0" fmla="*/ 44258 w 72675"/>
                <a:gd name="connsiteY0" fmla="*/ 0 h 56793"/>
                <a:gd name="connsiteX1" fmla="*/ 68070 w 72675"/>
                <a:gd name="connsiteY1" fmla="*/ 15716 h 56793"/>
                <a:gd name="connsiteX2" fmla="*/ 72166 w 72675"/>
                <a:gd name="connsiteY2" fmla="*/ 29432 h 56793"/>
                <a:gd name="connsiteX3" fmla="*/ 36733 w 72675"/>
                <a:gd name="connsiteY3" fmla="*/ 54769 h 56793"/>
                <a:gd name="connsiteX4" fmla="*/ 5396 w 72675"/>
                <a:gd name="connsiteY4" fmla="*/ 42672 h 56793"/>
                <a:gd name="connsiteX5" fmla="*/ 17492 w 72675"/>
                <a:gd name="connsiteY5" fmla="*/ 6858 h 56793"/>
                <a:gd name="connsiteX6" fmla="*/ 44258 w 72675"/>
                <a:gd name="connsiteY6" fmla="*/ 0 h 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75" h="56793">
                  <a:moveTo>
                    <a:pt x="44258" y="0"/>
                  </a:moveTo>
                  <a:cubicBezTo>
                    <a:pt x="51401" y="4572"/>
                    <a:pt x="60545" y="9239"/>
                    <a:pt x="68070" y="15716"/>
                  </a:cubicBezTo>
                  <a:cubicBezTo>
                    <a:pt x="71309" y="18478"/>
                    <a:pt x="73785" y="28099"/>
                    <a:pt x="72166" y="29432"/>
                  </a:cubicBezTo>
                  <a:cubicBezTo>
                    <a:pt x="61117" y="38862"/>
                    <a:pt x="49877" y="49054"/>
                    <a:pt x="36733" y="54769"/>
                  </a:cubicBezTo>
                  <a:cubicBezTo>
                    <a:pt x="24922" y="60007"/>
                    <a:pt x="12825" y="54769"/>
                    <a:pt x="5396" y="42672"/>
                  </a:cubicBezTo>
                  <a:cubicBezTo>
                    <a:pt x="-4701" y="26479"/>
                    <a:pt x="-605" y="13430"/>
                    <a:pt x="17492" y="6858"/>
                  </a:cubicBezTo>
                  <a:cubicBezTo>
                    <a:pt x="25112" y="4096"/>
                    <a:pt x="33113" y="2762"/>
                    <a:pt x="44258"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AF2D4764-2126-62BB-939D-2D738704C56D}"/>
                </a:ext>
              </a:extLst>
            </p:cNvPr>
            <p:cNvSpPr/>
            <p:nvPr/>
          </p:nvSpPr>
          <p:spPr>
            <a:xfrm>
              <a:off x="5821284" y="3351752"/>
              <a:ext cx="68692" cy="58405"/>
            </a:xfrm>
            <a:custGeom>
              <a:avLst/>
              <a:gdLst>
                <a:gd name="connsiteX0" fmla="*/ 31733 w 68692"/>
                <a:gd name="connsiteY0" fmla="*/ 0 h 58405"/>
                <a:gd name="connsiteX1" fmla="*/ 68690 w 68692"/>
                <a:gd name="connsiteY1" fmla="*/ 26384 h 58405"/>
                <a:gd name="connsiteX2" fmla="*/ 28209 w 68692"/>
                <a:gd name="connsiteY2" fmla="*/ 58388 h 58405"/>
                <a:gd name="connsiteX3" fmla="*/ 15 w 68692"/>
                <a:gd name="connsiteY3" fmla="*/ 20955 h 58405"/>
                <a:gd name="connsiteX4" fmla="*/ 31733 w 68692"/>
                <a:gd name="connsiteY4" fmla="*/ 95 h 5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92" h="58405">
                  <a:moveTo>
                    <a:pt x="31733" y="0"/>
                  </a:moveTo>
                  <a:cubicBezTo>
                    <a:pt x="46973" y="286"/>
                    <a:pt x="68499" y="15621"/>
                    <a:pt x="68690" y="26384"/>
                  </a:cubicBezTo>
                  <a:cubicBezTo>
                    <a:pt x="68976" y="40100"/>
                    <a:pt x="45068" y="59055"/>
                    <a:pt x="28209" y="58388"/>
                  </a:cubicBezTo>
                  <a:cubicBezTo>
                    <a:pt x="15731" y="57912"/>
                    <a:pt x="-557" y="36195"/>
                    <a:pt x="15" y="20955"/>
                  </a:cubicBezTo>
                  <a:cubicBezTo>
                    <a:pt x="396" y="9811"/>
                    <a:pt x="15731" y="-191"/>
                    <a:pt x="31733" y="95"/>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A2FDFEE2-3CD0-8EDC-059F-C9B977916005}"/>
                </a:ext>
              </a:extLst>
            </p:cNvPr>
            <p:cNvSpPr/>
            <p:nvPr/>
          </p:nvSpPr>
          <p:spPr>
            <a:xfrm>
              <a:off x="5744013" y="3789734"/>
              <a:ext cx="72156" cy="53221"/>
            </a:xfrm>
            <a:custGeom>
              <a:avLst/>
              <a:gdLst>
                <a:gd name="connsiteX0" fmla="*/ 31851 w 72156"/>
                <a:gd name="connsiteY0" fmla="*/ 53126 h 53221"/>
                <a:gd name="connsiteX1" fmla="*/ 1085 w 72156"/>
                <a:gd name="connsiteY1" fmla="*/ 13598 h 53221"/>
                <a:gd name="connsiteX2" fmla="*/ 5086 w 72156"/>
                <a:gd name="connsiteY2" fmla="*/ 6073 h 53221"/>
                <a:gd name="connsiteX3" fmla="*/ 71951 w 72156"/>
                <a:gd name="connsiteY3" fmla="*/ 24075 h 53221"/>
                <a:gd name="connsiteX4" fmla="*/ 64046 w 72156"/>
                <a:gd name="connsiteY4" fmla="*/ 41030 h 53221"/>
                <a:gd name="connsiteX5" fmla="*/ 31946 w 72156"/>
                <a:gd name="connsiteY5" fmla="*/ 53222 h 5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56" h="53221">
                  <a:moveTo>
                    <a:pt x="31851" y="53126"/>
                  </a:moveTo>
                  <a:cubicBezTo>
                    <a:pt x="10134" y="51221"/>
                    <a:pt x="-4153" y="33505"/>
                    <a:pt x="1085" y="13598"/>
                  </a:cubicBezTo>
                  <a:cubicBezTo>
                    <a:pt x="1752" y="10931"/>
                    <a:pt x="3181" y="7978"/>
                    <a:pt x="5086" y="6073"/>
                  </a:cubicBezTo>
                  <a:cubicBezTo>
                    <a:pt x="19278" y="-8024"/>
                    <a:pt x="67094" y="4263"/>
                    <a:pt x="71951" y="24075"/>
                  </a:cubicBezTo>
                  <a:cubicBezTo>
                    <a:pt x="73190" y="29028"/>
                    <a:pt x="68618" y="38363"/>
                    <a:pt x="64046" y="41030"/>
                  </a:cubicBezTo>
                  <a:cubicBezTo>
                    <a:pt x="54235" y="46745"/>
                    <a:pt x="42710" y="49316"/>
                    <a:pt x="31946" y="53222"/>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2ACF7774-3153-C8F8-2E3B-3BFA84D85311}"/>
                </a:ext>
              </a:extLst>
            </p:cNvPr>
            <p:cNvSpPr/>
            <p:nvPr/>
          </p:nvSpPr>
          <p:spPr>
            <a:xfrm>
              <a:off x="5678157" y="3491102"/>
              <a:ext cx="72808" cy="60703"/>
            </a:xfrm>
            <a:custGeom>
              <a:avLst/>
              <a:gdLst>
                <a:gd name="connsiteX0" fmla="*/ 27317 w 72808"/>
                <a:gd name="connsiteY0" fmla="*/ 0 h 60703"/>
                <a:gd name="connsiteX1" fmla="*/ 67608 w 72808"/>
                <a:gd name="connsiteY1" fmla="*/ 29528 h 60703"/>
                <a:gd name="connsiteX2" fmla="*/ 64941 w 72808"/>
                <a:gd name="connsiteY2" fmla="*/ 55626 h 60703"/>
                <a:gd name="connsiteX3" fmla="*/ 40176 w 72808"/>
                <a:gd name="connsiteY3" fmla="*/ 60008 h 60703"/>
                <a:gd name="connsiteX4" fmla="*/ 14554 w 72808"/>
                <a:gd name="connsiteY4" fmla="*/ 45625 h 60703"/>
                <a:gd name="connsiteX5" fmla="*/ 266 w 72808"/>
                <a:gd name="connsiteY5" fmla="*/ 23908 h 60703"/>
                <a:gd name="connsiteX6" fmla="*/ 27317 w 72808"/>
                <a:gd name="connsiteY6" fmla="*/ 0 h 6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8" h="60703">
                  <a:moveTo>
                    <a:pt x="27317" y="0"/>
                  </a:moveTo>
                  <a:cubicBezTo>
                    <a:pt x="42462" y="10859"/>
                    <a:pt x="56368" y="18860"/>
                    <a:pt x="67608" y="29528"/>
                  </a:cubicBezTo>
                  <a:cubicBezTo>
                    <a:pt x="75704" y="37243"/>
                    <a:pt x="73990" y="49530"/>
                    <a:pt x="64941" y="55626"/>
                  </a:cubicBezTo>
                  <a:cubicBezTo>
                    <a:pt x="58464" y="60008"/>
                    <a:pt x="47891" y="61817"/>
                    <a:pt x="40176" y="60008"/>
                  </a:cubicBezTo>
                  <a:cubicBezTo>
                    <a:pt x="30937" y="57912"/>
                    <a:pt x="21793" y="52007"/>
                    <a:pt x="14554" y="45625"/>
                  </a:cubicBezTo>
                  <a:cubicBezTo>
                    <a:pt x="7981" y="39719"/>
                    <a:pt x="-1734" y="27718"/>
                    <a:pt x="266" y="23908"/>
                  </a:cubicBezTo>
                  <a:cubicBezTo>
                    <a:pt x="4933" y="15050"/>
                    <a:pt x="15887" y="9430"/>
                    <a:pt x="27317" y="0"/>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57745141-99F2-74B4-8883-E4FAB90BF9D9}"/>
                </a:ext>
              </a:extLst>
            </p:cNvPr>
            <p:cNvSpPr/>
            <p:nvPr/>
          </p:nvSpPr>
          <p:spPr>
            <a:xfrm>
              <a:off x="5469445" y="3547637"/>
              <a:ext cx="60600" cy="67057"/>
            </a:xfrm>
            <a:custGeom>
              <a:avLst/>
              <a:gdLst>
                <a:gd name="connsiteX0" fmla="*/ 0 w 60600"/>
                <a:gd name="connsiteY0" fmla="*/ 23857 h 67057"/>
                <a:gd name="connsiteX1" fmla="*/ 24003 w 60600"/>
                <a:gd name="connsiteY1" fmla="*/ 3569 h 67057"/>
                <a:gd name="connsiteX2" fmla="*/ 53721 w 60600"/>
                <a:gd name="connsiteY2" fmla="*/ 29477 h 67057"/>
                <a:gd name="connsiteX3" fmla="*/ 50578 w 60600"/>
                <a:gd name="connsiteY3" fmla="*/ 60719 h 67057"/>
                <a:gd name="connsiteX4" fmla="*/ 9430 w 60600"/>
                <a:gd name="connsiteY4" fmla="*/ 54813 h 67057"/>
                <a:gd name="connsiteX5" fmla="*/ 95 w 60600"/>
                <a:gd name="connsiteY5" fmla="*/ 2385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00" h="67057">
                  <a:moveTo>
                    <a:pt x="0" y="23857"/>
                  </a:moveTo>
                  <a:cubicBezTo>
                    <a:pt x="286" y="1664"/>
                    <a:pt x="9620" y="-4909"/>
                    <a:pt x="24003" y="3569"/>
                  </a:cubicBezTo>
                  <a:cubicBezTo>
                    <a:pt x="35147" y="10141"/>
                    <a:pt x="45053" y="19761"/>
                    <a:pt x="53721" y="29477"/>
                  </a:cubicBezTo>
                  <a:cubicBezTo>
                    <a:pt x="62960" y="39954"/>
                    <a:pt x="63818" y="51765"/>
                    <a:pt x="50578" y="60719"/>
                  </a:cubicBezTo>
                  <a:cubicBezTo>
                    <a:pt x="35528" y="70910"/>
                    <a:pt x="16002" y="68720"/>
                    <a:pt x="9430" y="54813"/>
                  </a:cubicBezTo>
                  <a:cubicBezTo>
                    <a:pt x="4096" y="43478"/>
                    <a:pt x="2000" y="30620"/>
                    <a:pt x="95" y="23857"/>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69794E32-F0AB-EED1-7501-53EE0B488F52}"/>
                </a:ext>
              </a:extLst>
            </p:cNvPr>
            <p:cNvSpPr/>
            <p:nvPr/>
          </p:nvSpPr>
          <p:spPr>
            <a:xfrm>
              <a:off x="6318304" y="3104102"/>
              <a:ext cx="69162" cy="57340"/>
            </a:xfrm>
            <a:custGeom>
              <a:avLst/>
              <a:gdLst>
                <a:gd name="connsiteX0" fmla="*/ 36871 w 69162"/>
                <a:gd name="connsiteY0" fmla="*/ 0 h 57340"/>
                <a:gd name="connsiteX1" fmla="*/ 69161 w 69162"/>
                <a:gd name="connsiteY1" fmla="*/ 26670 h 57340"/>
                <a:gd name="connsiteX2" fmla="*/ 29156 w 69162"/>
                <a:gd name="connsiteY2" fmla="*/ 57341 h 57340"/>
                <a:gd name="connsiteX3" fmla="*/ 9 w 69162"/>
                <a:gd name="connsiteY3" fmla="*/ 24479 h 57340"/>
                <a:gd name="connsiteX4" fmla="*/ 36871 w 69162"/>
                <a:gd name="connsiteY4" fmla="*/ 0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2" h="57340">
                  <a:moveTo>
                    <a:pt x="36871" y="0"/>
                  </a:moveTo>
                  <a:cubicBezTo>
                    <a:pt x="51158" y="0"/>
                    <a:pt x="69351" y="14954"/>
                    <a:pt x="69161" y="26670"/>
                  </a:cubicBezTo>
                  <a:cubicBezTo>
                    <a:pt x="68970" y="39719"/>
                    <a:pt x="45920" y="57341"/>
                    <a:pt x="29156" y="57341"/>
                  </a:cubicBezTo>
                  <a:cubicBezTo>
                    <a:pt x="17726" y="57341"/>
                    <a:pt x="-467" y="36767"/>
                    <a:pt x="9" y="24479"/>
                  </a:cubicBezTo>
                  <a:cubicBezTo>
                    <a:pt x="390" y="14669"/>
                    <a:pt x="22488" y="0"/>
                    <a:pt x="36871" y="0"/>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CC9A638-0334-2919-5D6A-BBCBCDAFE789}"/>
                </a:ext>
              </a:extLst>
            </p:cNvPr>
            <p:cNvSpPr/>
            <p:nvPr/>
          </p:nvSpPr>
          <p:spPr>
            <a:xfrm>
              <a:off x="5956898" y="3269932"/>
              <a:ext cx="64864" cy="60285"/>
            </a:xfrm>
            <a:custGeom>
              <a:avLst/>
              <a:gdLst>
                <a:gd name="connsiteX0" fmla="*/ 29373 w 64864"/>
                <a:gd name="connsiteY0" fmla="*/ 3143 h 60285"/>
                <a:gd name="connsiteX1" fmla="*/ 42803 w 64864"/>
                <a:gd name="connsiteY1" fmla="*/ 5810 h 60285"/>
                <a:gd name="connsiteX2" fmla="*/ 64806 w 64864"/>
                <a:gd name="connsiteY2" fmla="*/ 27337 h 60285"/>
                <a:gd name="connsiteX3" fmla="*/ 46709 w 64864"/>
                <a:gd name="connsiteY3" fmla="*/ 50864 h 60285"/>
                <a:gd name="connsiteX4" fmla="*/ 10609 w 64864"/>
                <a:gd name="connsiteY4" fmla="*/ 53340 h 60285"/>
                <a:gd name="connsiteX5" fmla="*/ 703 w 64864"/>
                <a:gd name="connsiteY5" fmla="*/ 21241 h 60285"/>
                <a:gd name="connsiteX6" fmla="*/ 26611 w 64864"/>
                <a:gd name="connsiteY6" fmla="*/ 0 h 60285"/>
                <a:gd name="connsiteX7" fmla="*/ 29373 w 64864"/>
                <a:gd name="connsiteY7" fmla="*/ 3143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4" h="60285">
                  <a:moveTo>
                    <a:pt x="29373" y="3143"/>
                  </a:moveTo>
                  <a:cubicBezTo>
                    <a:pt x="33945" y="3905"/>
                    <a:pt x="39565" y="3334"/>
                    <a:pt x="42803" y="5810"/>
                  </a:cubicBezTo>
                  <a:cubicBezTo>
                    <a:pt x="51185" y="12192"/>
                    <a:pt x="63663" y="19145"/>
                    <a:pt x="64806" y="27337"/>
                  </a:cubicBezTo>
                  <a:cubicBezTo>
                    <a:pt x="65759" y="34385"/>
                    <a:pt x="54805" y="45244"/>
                    <a:pt x="46709" y="50864"/>
                  </a:cubicBezTo>
                  <a:cubicBezTo>
                    <a:pt x="36041" y="58103"/>
                    <a:pt x="21467" y="66580"/>
                    <a:pt x="10609" y="53340"/>
                  </a:cubicBezTo>
                  <a:cubicBezTo>
                    <a:pt x="3751" y="45053"/>
                    <a:pt x="-2059" y="30385"/>
                    <a:pt x="703" y="21241"/>
                  </a:cubicBezTo>
                  <a:cubicBezTo>
                    <a:pt x="3370" y="12382"/>
                    <a:pt x="17467" y="6953"/>
                    <a:pt x="26611" y="0"/>
                  </a:cubicBezTo>
                  <a:cubicBezTo>
                    <a:pt x="27563" y="1048"/>
                    <a:pt x="28516" y="2096"/>
                    <a:pt x="29373" y="3143"/>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A79B1764-2FCE-0969-2BDE-65DB1A91E22F}"/>
                </a:ext>
              </a:extLst>
            </p:cNvPr>
            <p:cNvSpPr/>
            <p:nvPr/>
          </p:nvSpPr>
          <p:spPr>
            <a:xfrm>
              <a:off x="6498748" y="3319587"/>
              <a:ext cx="69891" cy="70455"/>
            </a:xfrm>
            <a:custGeom>
              <a:avLst/>
              <a:gdLst>
                <a:gd name="connsiteX0" fmla="*/ 47689 w 69891"/>
                <a:gd name="connsiteY0" fmla="*/ 70360 h 70455"/>
                <a:gd name="connsiteX1" fmla="*/ 6445 w 69891"/>
                <a:gd name="connsiteY1" fmla="*/ 32641 h 70455"/>
                <a:gd name="connsiteX2" fmla="*/ 5779 w 69891"/>
                <a:gd name="connsiteY2" fmla="*/ 6257 h 70455"/>
                <a:gd name="connsiteX3" fmla="*/ 25686 w 69891"/>
                <a:gd name="connsiteY3" fmla="*/ 923 h 70455"/>
                <a:gd name="connsiteX4" fmla="*/ 66453 w 69891"/>
                <a:gd name="connsiteY4" fmla="*/ 43023 h 70455"/>
                <a:gd name="connsiteX5" fmla="*/ 47593 w 69891"/>
                <a:gd name="connsiteY5" fmla="*/ 70455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91" h="70455">
                  <a:moveTo>
                    <a:pt x="47689" y="70360"/>
                  </a:moveTo>
                  <a:cubicBezTo>
                    <a:pt x="33973" y="57787"/>
                    <a:pt x="20162" y="45309"/>
                    <a:pt x="6445" y="32641"/>
                  </a:cubicBezTo>
                  <a:cubicBezTo>
                    <a:pt x="-2794" y="24164"/>
                    <a:pt x="-1270" y="13686"/>
                    <a:pt x="5779" y="6257"/>
                  </a:cubicBezTo>
                  <a:cubicBezTo>
                    <a:pt x="9970" y="1780"/>
                    <a:pt x="22543" y="-1744"/>
                    <a:pt x="25686" y="923"/>
                  </a:cubicBezTo>
                  <a:cubicBezTo>
                    <a:pt x="40545" y="13591"/>
                    <a:pt x="54928" y="27402"/>
                    <a:pt x="66453" y="43023"/>
                  </a:cubicBezTo>
                  <a:cubicBezTo>
                    <a:pt x="75311" y="55025"/>
                    <a:pt x="66358" y="67026"/>
                    <a:pt x="47593" y="70455"/>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D8F66C08-7AB5-3D97-8653-1837BF3C9BC5}"/>
                </a:ext>
              </a:extLst>
            </p:cNvPr>
            <p:cNvSpPr/>
            <p:nvPr/>
          </p:nvSpPr>
          <p:spPr>
            <a:xfrm>
              <a:off x="5538459" y="3268631"/>
              <a:ext cx="63096" cy="68359"/>
            </a:xfrm>
            <a:custGeom>
              <a:avLst/>
              <a:gdLst>
                <a:gd name="connsiteX0" fmla="*/ 43572 w 63096"/>
                <a:gd name="connsiteY0" fmla="*/ 68357 h 68359"/>
                <a:gd name="connsiteX1" fmla="*/ 1947 w 63096"/>
                <a:gd name="connsiteY1" fmla="*/ 5396 h 68359"/>
                <a:gd name="connsiteX2" fmla="*/ 18806 w 63096"/>
                <a:gd name="connsiteY2" fmla="*/ 634 h 68359"/>
                <a:gd name="connsiteX3" fmla="*/ 62336 w 63096"/>
                <a:gd name="connsiteY3" fmla="*/ 47783 h 68359"/>
                <a:gd name="connsiteX4" fmla="*/ 43572 w 63096"/>
                <a:gd name="connsiteY4" fmla="*/ 68357 h 68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6" h="68359">
                  <a:moveTo>
                    <a:pt x="43572" y="68357"/>
                  </a:moveTo>
                  <a:cubicBezTo>
                    <a:pt x="21474" y="68071"/>
                    <a:pt x="-7864" y="24637"/>
                    <a:pt x="1947" y="5396"/>
                  </a:cubicBezTo>
                  <a:cubicBezTo>
                    <a:pt x="3852" y="1682"/>
                    <a:pt x="14520" y="-1366"/>
                    <a:pt x="18806" y="634"/>
                  </a:cubicBezTo>
                  <a:cubicBezTo>
                    <a:pt x="39571" y="10064"/>
                    <a:pt x="55192" y="25399"/>
                    <a:pt x="62336" y="47783"/>
                  </a:cubicBezTo>
                  <a:cubicBezTo>
                    <a:pt x="65860" y="58832"/>
                    <a:pt x="56716" y="68547"/>
                    <a:pt x="43572" y="68357"/>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A5EF02BC-E89A-F31C-D235-2FB0BC73564C}"/>
                </a:ext>
              </a:extLst>
            </p:cNvPr>
            <p:cNvSpPr/>
            <p:nvPr/>
          </p:nvSpPr>
          <p:spPr>
            <a:xfrm>
              <a:off x="5857217" y="3486531"/>
              <a:ext cx="81500" cy="58079"/>
            </a:xfrm>
            <a:custGeom>
              <a:avLst/>
              <a:gdLst>
                <a:gd name="connsiteX0" fmla="*/ 39615 w 81500"/>
                <a:gd name="connsiteY0" fmla="*/ 0 h 58079"/>
                <a:gd name="connsiteX1" fmla="*/ 73238 w 81500"/>
                <a:gd name="connsiteY1" fmla="*/ 17240 h 58079"/>
                <a:gd name="connsiteX2" fmla="*/ 73333 w 81500"/>
                <a:gd name="connsiteY2" fmla="*/ 45148 h 58079"/>
                <a:gd name="connsiteX3" fmla="*/ 58093 w 81500"/>
                <a:gd name="connsiteY3" fmla="*/ 56769 h 58079"/>
                <a:gd name="connsiteX4" fmla="*/ 45615 w 81500"/>
                <a:gd name="connsiteY4" fmla="*/ 56959 h 58079"/>
                <a:gd name="connsiteX5" fmla="*/ 6563 w 81500"/>
                <a:gd name="connsiteY5" fmla="*/ 30575 h 58079"/>
                <a:gd name="connsiteX6" fmla="*/ 5801 w 81500"/>
                <a:gd name="connsiteY6" fmla="*/ 14383 h 58079"/>
                <a:gd name="connsiteX7" fmla="*/ 39519 w 81500"/>
                <a:gd name="connsiteY7" fmla="*/ 0 h 5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00" h="58079">
                  <a:moveTo>
                    <a:pt x="39615" y="0"/>
                  </a:moveTo>
                  <a:cubicBezTo>
                    <a:pt x="51045" y="5715"/>
                    <a:pt x="63141" y="10001"/>
                    <a:pt x="73238" y="17240"/>
                  </a:cubicBezTo>
                  <a:cubicBezTo>
                    <a:pt x="84287" y="25146"/>
                    <a:pt x="84192" y="35909"/>
                    <a:pt x="73333" y="45148"/>
                  </a:cubicBezTo>
                  <a:cubicBezTo>
                    <a:pt x="68475" y="49340"/>
                    <a:pt x="63713" y="54007"/>
                    <a:pt x="58093" y="56769"/>
                  </a:cubicBezTo>
                  <a:cubicBezTo>
                    <a:pt x="54569" y="58483"/>
                    <a:pt x="46282" y="58483"/>
                    <a:pt x="45615" y="56959"/>
                  </a:cubicBezTo>
                  <a:cubicBezTo>
                    <a:pt x="38186" y="39338"/>
                    <a:pt x="21136" y="37243"/>
                    <a:pt x="6563" y="30575"/>
                  </a:cubicBezTo>
                  <a:cubicBezTo>
                    <a:pt x="-2105" y="26575"/>
                    <a:pt x="-2010" y="18764"/>
                    <a:pt x="5801" y="14383"/>
                  </a:cubicBezTo>
                  <a:cubicBezTo>
                    <a:pt x="15707" y="8763"/>
                    <a:pt x="26851" y="5239"/>
                    <a:pt x="39519" y="0"/>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4277336B-4680-01F8-A9B9-BAFF62BA55AE}"/>
                </a:ext>
              </a:extLst>
            </p:cNvPr>
            <p:cNvSpPr/>
            <p:nvPr/>
          </p:nvSpPr>
          <p:spPr>
            <a:xfrm>
              <a:off x="5794051" y="3589958"/>
              <a:ext cx="68106" cy="53449"/>
            </a:xfrm>
            <a:custGeom>
              <a:avLst/>
              <a:gdLst>
                <a:gd name="connsiteX0" fmla="*/ 36201 w 68106"/>
                <a:gd name="connsiteY0" fmla="*/ 53449 h 53449"/>
                <a:gd name="connsiteX1" fmla="*/ 292 w 68106"/>
                <a:gd name="connsiteY1" fmla="*/ 13635 h 53449"/>
                <a:gd name="connsiteX2" fmla="*/ 13722 w 68106"/>
                <a:gd name="connsiteY2" fmla="*/ 871 h 53449"/>
                <a:gd name="connsiteX3" fmla="*/ 67443 w 68106"/>
                <a:gd name="connsiteY3" fmla="*/ 25541 h 53449"/>
                <a:gd name="connsiteX4" fmla="*/ 61918 w 68106"/>
                <a:gd name="connsiteY4" fmla="*/ 45162 h 53449"/>
                <a:gd name="connsiteX5" fmla="*/ 36201 w 68106"/>
                <a:gd name="connsiteY5" fmla="*/ 53449 h 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53449">
                  <a:moveTo>
                    <a:pt x="36201" y="53449"/>
                  </a:moveTo>
                  <a:cubicBezTo>
                    <a:pt x="17341" y="51544"/>
                    <a:pt x="-2661" y="31256"/>
                    <a:pt x="292" y="13635"/>
                  </a:cubicBezTo>
                  <a:cubicBezTo>
                    <a:pt x="1149" y="8682"/>
                    <a:pt x="8293" y="2490"/>
                    <a:pt x="13722" y="871"/>
                  </a:cubicBezTo>
                  <a:cubicBezTo>
                    <a:pt x="29533" y="-3701"/>
                    <a:pt x="61347" y="10491"/>
                    <a:pt x="67443" y="25541"/>
                  </a:cubicBezTo>
                  <a:cubicBezTo>
                    <a:pt x="69538" y="30780"/>
                    <a:pt x="66395" y="41829"/>
                    <a:pt x="61918" y="45162"/>
                  </a:cubicBezTo>
                  <a:cubicBezTo>
                    <a:pt x="55060" y="50211"/>
                    <a:pt x="44869" y="50877"/>
                    <a:pt x="36201" y="53449"/>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6F8F7C85-B36A-0DA9-9BE4-1601ADE3582F}"/>
                </a:ext>
              </a:extLst>
            </p:cNvPr>
            <p:cNvSpPr/>
            <p:nvPr/>
          </p:nvSpPr>
          <p:spPr>
            <a:xfrm>
              <a:off x="5608224" y="3606638"/>
              <a:ext cx="68041" cy="55727"/>
            </a:xfrm>
            <a:custGeom>
              <a:avLst/>
              <a:gdLst>
                <a:gd name="connsiteX0" fmla="*/ 25432 w 68041"/>
                <a:gd name="connsiteY0" fmla="*/ 55629 h 55727"/>
                <a:gd name="connsiteX1" fmla="*/ 0 w 68041"/>
                <a:gd name="connsiteY1" fmla="*/ 20577 h 55727"/>
                <a:gd name="connsiteX2" fmla="*/ 25813 w 68041"/>
                <a:gd name="connsiteY2" fmla="*/ 3 h 55727"/>
                <a:gd name="connsiteX3" fmla="*/ 68009 w 68041"/>
                <a:gd name="connsiteY3" fmla="*/ 30197 h 55727"/>
                <a:gd name="connsiteX4" fmla="*/ 25432 w 68041"/>
                <a:gd name="connsiteY4" fmla="*/ 55724 h 5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41" h="55727">
                  <a:moveTo>
                    <a:pt x="25432" y="55629"/>
                  </a:moveTo>
                  <a:cubicBezTo>
                    <a:pt x="13240" y="55343"/>
                    <a:pt x="95" y="37245"/>
                    <a:pt x="0" y="20577"/>
                  </a:cubicBezTo>
                  <a:cubicBezTo>
                    <a:pt x="0" y="9433"/>
                    <a:pt x="12001" y="-188"/>
                    <a:pt x="25813" y="3"/>
                  </a:cubicBezTo>
                  <a:cubicBezTo>
                    <a:pt x="45053" y="193"/>
                    <a:pt x="69056" y="17338"/>
                    <a:pt x="68009" y="30197"/>
                  </a:cubicBezTo>
                  <a:cubicBezTo>
                    <a:pt x="67247" y="40008"/>
                    <a:pt x="40386" y="56010"/>
                    <a:pt x="25432" y="55724"/>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74CA2D31-A410-7C25-79E8-631F7DFDE730}"/>
                </a:ext>
              </a:extLst>
            </p:cNvPr>
            <p:cNvSpPr/>
            <p:nvPr/>
          </p:nvSpPr>
          <p:spPr>
            <a:xfrm>
              <a:off x="5715875" y="3662485"/>
              <a:ext cx="70682" cy="60170"/>
            </a:xfrm>
            <a:custGeom>
              <a:avLst/>
              <a:gdLst>
                <a:gd name="connsiteX0" fmla="*/ 52750 w 70682"/>
                <a:gd name="connsiteY0" fmla="*/ 60075 h 60170"/>
                <a:gd name="connsiteX1" fmla="*/ 267 w 70682"/>
                <a:gd name="connsiteY1" fmla="*/ 19403 h 60170"/>
                <a:gd name="connsiteX2" fmla="*/ 20269 w 70682"/>
                <a:gd name="connsiteY2" fmla="*/ 1496 h 60170"/>
                <a:gd name="connsiteX3" fmla="*/ 67133 w 70682"/>
                <a:gd name="connsiteY3" fmla="*/ 33214 h 60170"/>
                <a:gd name="connsiteX4" fmla="*/ 69609 w 70682"/>
                <a:gd name="connsiteY4" fmla="*/ 48550 h 60170"/>
                <a:gd name="connsiteX5" fmla="*/ 52750 w 70682"/>
                <a:gd name="connsiteY5" fmla="*/ 60170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82" h="60170">
                  <a:moveTo>
                    <a:pt x="52750" y="60075"/>
                  </a:moveTo>
                  <a:cubicBezTo>
                    <a:pt x="29509" y="60170"/>
                    <a:pt x="3410" y="37691"/>
                    <a:pt x="267" y="19403"/>
                  </a:cubicBezTo>
                  <a:cubicBezTo>
                    <a:pt x="-1829" y="7021"/>
                    <a:pt x="8744" y="-4124"/>
                    <a:pt x="20269" y="1496"/>
                  </a:cubicBezTo>
                  <a:cubicBezTo>
                    <a:pt x="37129" y="9688"/>
                    <a:pt x="52274" y="21594"/>
                    <a:pt x="67133" y="33214"/>
                  </a:cubicBezTo>
                  <a:cubicBezTo>
                    <a:pt x="70276" y="35691"/>
                    <a:pt x="71895" y="45978"/>
                    <a:pt x="69609" y="48550"/>
                  </a:cubicBezTo>
                  <a:cubicBezTo>
                    <a:pt x="64275" y="54550"/>
                    <a:pt x="56084" y="57979"/>
                    <a:pt x="52750" y="60170"/>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9F16FC30-8AB9-667C-1F59-DA3D61C2FDFB}"/>
                </a:ext>
              </a:extLst>
            </p:cNvPr>
            <p:cNvSpPr/>
            <p:nvPr/>
          </p:nvSpPr>
          <p:spPr>
            <a:xfrm>
              <a:off x="5940736" y="3581872"/>
              <a:ext cx="65061" cy="51826"/>
            </a:xfrm>
            <a:custGeom>
              <a:avLst/>
              <a:gdLst>
                <a:gd name="connsiteX0" fmla="*/ 25057 w 65061"/>
                <a:gd name="connsiteY0" fmla="*/ 51820 h 51826"/>
                <a:gd name="connsiteX1" fmla="*/ 6 w 65061"/>
                <a:gd name="connsiteY1" fmla="*/ 23055 h 51826"/>
                <a:gd name="connsiteX2" fmla="*/ 28486 w 65061"/>
                <a:gd name="connsiteY2" fmla="*/ 4 h 51826"/>
                <a:gd name="connsiteX3" fmla="*/ 65062 w 65061"/>
                <a:gd name="connsiteY3" fmla="*/ 26579 h 51826"/>
                <a:gd name="connsiteX4" fmla="*/ 25057 w 65061"/>
                <a:gd name="connsiteY4" fmla="*/ 51820 h 5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1" h="51826">
                  <a:moveTo>
                    <a:pt x="25057" y="51820"/>
                  </a:moveTo>
                  <a:cubicBezTo>
                    <a:pt x="8864" y="52106"/>
                    <a:pt x="292" y="42390"/>
                    <a:pt x="6" y="23055"/>
                  </a:cubicBezTo>
                  <a:cubicBezTo>
                    <a:pt x="-280" y="8481"/>
                    <a:pt x="9817" y="385"/>
                    <a:pt x="28486" y="4"/>
                  </a:cubicBezTo>
                  <a:cubicBezTo>
                    <a:pt x="44678" y="-282"/>
                    <a:pt x="65062" y="14577"/>
                    <a:pt x="65062" y="26579"/>
                  </a:cubicBezTo>
                  <a:cubicBezTo>
                    <a:pt x="65062" y="37247"/>
                    <a:pt x="42583" y="51439"/>
                    <a:pt x="25057" y="51820"/>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5D78D385-A0C0-DD7D-7624-7C1B7D118834}"/>
                </a:ext>
              </a:extLst>
            </p:cNvPr>
            <p:cNvSpPr/>
            <p:nvPr/>
          </p:nvSpPr>
          <p:spPr>
            <a:xfrm>
              <a:off x="6025877" y="3491003"/>
              <a:ext cx="63469" cy="54488"/>
            </a:xfrm>
            <a:custGeom>
              <a:avLst/>
              <a:gdLst>
                <a:gd name="connsiteX0" fmla="*/ 25831 w 63469"/>
                <a:gd name="connsiteY0" fmla="*/ 54487 h 54488"/>
                <a:gd name="connsiteX1" fmla="*/ 18 w 63469"/>
                <a:gd name="connsiteY1" fmla="*/ 24578 h 54488"/>
                <a:gd name="connsiteX2" fmla="*/ 28403 w 63469"/>
                <a:gd name="connsiteY2" fmla="*/ 4 h 54488"/>
                <a:gd name="connsiteX3" fmla="*/ 63455 w 63469"/>
                <a:gd name="connsiteY3" fmla="*/ 26674 h 54488"/>
                <a:gd name="connsiteX4" fmla="*/ 25831 w 63469"/>
                <a:gd name="connsiteY4" fmla="*/ 54487 h 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9" h="54488">
                  <a:moveTo>
                    <a:pt x="25831" y="54487"/>
                  </a:moveTo>
                  <a:cubicBezTo>
                    <a:pt x="12591" y="54677"/>
                    <a:pt x="780" y="41057"/>
                    <a:pt x="18" y="24578"/>
                  </a:cubicBezTo>
                  <a:cubicBezTo>
                    <a:pt x="-553" y="11529"/>
                    <a:pt x="12306" y="385"/>
                    <a:pt x="28403" y="4"/>
                  </a:cubicBezTo>
                  <a:cubicBezTo>
                    <a:pt x="42690" y="-282"/>
                    <a:pt x="62693" y="14958"/>
                    <a:pt x="63455" y="26674"/>
                  </a:cubicBezTo>
                  <a:cubicBezTo>
                    <a:pt x="64122" y="37913"/>
                    <a:pt x="42119" y="54201"/>
                    <a:pt x="25831" y="54487"/>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B4385BF2-7338-74DB-4FDF-5563867A86DA}"/>
                </a:ext>
              </a:extLst>
            </p:cNvPr>
            <p:cNvSpPr/>
            <p:nvPr/>
          </p:nvSpPr>
          <p:spPr>
            <a:xfrm>
              <a:off x="5894136" y="3726361"/>
              <a:ext cx="60111" cy="49390"/>
            </a:xfrm>
            <a:custGeom>
              <a:avLst/>
              <a:gdLst>
                <a:gd name="connsiteX0" fmla="*/ 30414 w 60111"/>
                <a:gd name="connsiteY0" fmla="*/ 49253 h 49390"/>
                <a:gd name="connsiteX1" fmla="*/ 3553 w 60111"/>
                <a:gd name="connsiteY1" fmla="*/ 7153 h 49390"/>
                <a:gd name="connsiteX2" fmla="*/ 20508 w 60111"/>
                <a:gd name="connsiteY2" fmla="*/ 295 h 49390"/>
                <a:gd name="connsiteX3" fmla="*/ 50988 w 60111"/>
                <a:gd name="connsiteY3" fmla="*/ 16392 h 49390"/>
                <a:gd name="connsiteX4" fmla="*/ 59751 w 60111"/>
                <a:gd name="connsiteY4" fmla="*/ 36395 h 49390"/>
                <a:gd name="connsiteX5" fmla="*/ 40796 w 60111"/>
                <a:gd name="connsiteY5" fmla="*/ 48587 h 49390"/>
                <a:gd name="connsiteX6" fmla="*/ 30414 w 60111"/>
                <a:gd name="connsiteY6" fmla="*/ 49253 h 4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1" h="49390">
                  <a:moveTo>
                    <a:pt x="30414" y="49253"/>
                  </a:moveTo>
                  <a:cubicBezTo>
                    <a:pt x="7840" y="49634"/>
                    <a:pt x="-7210" y="26965"/>
                    <a:pt x="3553" y="7153"/>
                  </a:cubicBezTo>
                  <a:cubicBezTo>
                    <a:pt x="5935" y="2867"/>
                    <a:pt x="15841" y="-1134"/>
                    <a:pt x="20508" y="295"/>
                  </a:cubicBezTo>
                  <a:cubicBezTo>
                    <a:pt x="31366" y="3724"/>
                    <a:pt x="42225" y="9248"/>
                    <a:pt x="50988" y="16392"/>
                  </a:cubicBezTo>
                  <a:cubicBezTo>
                    <a:pt x="56227" y="20678"/>
                    <a:pt x="61561" y="31156"/>
                    <a:pt x="59751" y="36395"/>
                  </a:cubicBezTo>
                  <a:cubicBezTo>
                    <a:pt x="57751" y="42014"/>
                    <a:pt x="47749" y="45253"/>
                    <a:pt x="40796" y="48587"/>
                  </a:cubicBezTo>
                  <a:cubicBezTo>
                    <a:pt x="37939" y="50015"/>
                    <a:pt x="33938" y="49063"/>
                    <a:pt x="30414" y="49253"/>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E5514564-FC52-FDAE-34D8-35E9969B1268}"/>
                </a:ext>
              </a:extLst>
            </p:cNvPr>
            <p:cNvSpPr/>
            <p:nvPr/>
          </p:nvSpPr>
          <p:spPr>
            <a:xfrm>
              <a:off x="6683883" y="3442076"/>
              <a:ext cx="46672" cy="50729"/>
            </a:xfrm>
            <a:custGeom>
              <a:avLst/>
              <a:gdLst>
                <a:gd name="connsiteX0" fmla="*/ 0 w 46672"/>
                <a:gd name="connsiteY0" fmla="*/ 12451 h 50729"/>
                <a:gd name="connsiteX1" fmla="*/ 5143 w 46672"/>
                <a:gd name="connsiteY1" fmla="*/ 449 h 50729"/>
                <a:gd name="connsiteX2" fmla="*/ 19907 w 46672"/>
                <a:gd name="connsiteY2" fmla="*/ 5402 h 50729"/>
                <a:gd name="connsiteX3" fmla="*/ 39719 w 46672"/>
                <a:gd name="connsiteY3" fmla="*/ 24548 h 50729"/>
                <a:gd name="connsiteX4" fmla="*/ 46672 w 46672"/>
                <a:gd name="connsiteY4" fmla="*/ 42455 h 50729"/>
                <a:gd name="connsiteX5" fmla="*/ 22098 w 46672"/>
                <a:gd name="connsiteY5" fmla="*/ 50551 h 50729"/>
                <a:gd name="connsiteX6" fmla="*/ 0 w 46672"/>
                <a:gd name="connsiteY6" fmla="*/ 12451 h 5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 h="50729">
                  <a:moveTo>
                    <a:pt x="0" y="12451"/>
                  </a:moveTo>
                  <a:cubicBezTo>
                    <a:pt x="953" y="9879"/>
                    <a:pt x="1619" y="2259"/>
                    <a:pt x="5143" y="449"/>
                  </a:cubicBezTo>
                  <a:cubicBezTo>
                    <a:pt x="8477" y="-1265"/>
                    <a:pt x="15812" y="2259"/>
                    <a:pt x="19907" y="5402"/>
                  </a:cubicBezTo>
                  <a:cubicBezTo>
                    <a:pt x="27242" y="10927"/>
                    <a:pt x="34195" y="17309"/>
                    <a:pt x="39719" y="24548"/>
                  </a:cubicBezTo>
                  <a:cubicBezTo>
                    <a:pt x="43434" y="29405"/>
                    <a:pt x="44482" y="36359"/>
                    <a:pt x="46672" y="42455"/>
                  </a:cubicBezTo>
                  <a:cubicBezTo>
                    <a:pt x="38386" y="45407"/>
                    <a:pt x="29528" y="51884"/>
                    <a:pt x="22098" y="50551"/>
                  </a:cubicBezTo>
                  <a:cubicBezTo>
                    <a:pt x="3715" y="47312"/>
                    <a:pt x="1810" y="31025"/>
                    <a:pt x="0" y="12451"/>
                  </a:cubicBezTo>
                  <a:close/>
                </a:path>
              </a:pathLst>
            </a:custGeom>
            <a:grpFill/>
            <a:ln w="9525" cap="flat">
              <a:noFill/>
              <a:prstDash val="solid"/>
              <a:miter/>
            </a:ln>
          </p:spPr>
          <p:txBody>
            <a:bodyPr rtlCol="0" anchor="ctr"/>
            <a:lstStyle/>
            <a:p>
              <a:endParaRPr lang="fr-FR"/>
            </a:p>
          </p:txBody>
        </p:sp>
      </p:grpSp>
      <p:sp>
        <p:nvSpPr>
          <p:cNvPr id="88" name="Forme libre : forme 87">
            <a:extLst>
              <a:ext uri="{FF2B5EF4-FFF2-40B4-BE49-F238E27FC236}">
                <a16:creationId xmlns:a16="http://schemas.microsoft.com/office/drawing/2014/main" id="{E13DC63D-8625-7BD0-B6CA-871CF3B40CC4}"/>
              </a:ext>
            </a:extLst>
          </p:cNvPr>
          <p:cNvSpPr/>
          <p:nvPr/>
        </p:nvSpPr>
        <p:spPr>
          <a:xfrm>
            <a:off x="11614119" y="1443247"/>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E8E7DFA8-56EF-881E-EC2B-88718A70B3A3}"/>
              </a:ext>
            </a:extLst>
          </p:cNvPr>
          <p:cNvSpPr/>
          <p:nvPr/>
        </p:nvSpPr>
        <p:spPr>
          <a:xfrm>
            <a:off x="10820637" y="325994"/>
            <a:ext cx="217965" cy="214883"/>
          </a:xfrm>
          <a:custGeom>
            <a:avLst/>
            <a:gdLst>
              <a:gd name="connsiteX0" fmla="*/ 73645 w 217965"/>
              <a:gd name="connsiteY0" fmla="*/ 214789 h 214883"/>
              <a:gd name="connsiteX1" fmla="*/ 62025 w 217965"/>
              <a:gd name="connsiteY1" fmla="*/ 210884 h 214883"/>
              <a:gd name="connsiteX2" fmla="*/ 26401 w 217965"/>
              <a:gd name="connsiteY2" fmla="*/ 183547 h 214883"/>
              <a:gd name="connsiteX3" fmla="*/ 19067 w 217965"/>
              <a:gd name="connsiteY3" fmla="*/ 170878 h 214883"/>
              <a:gd name="connsiteX4" fmla="*/ 22877 w 217965"/>
              <a:gd name="connsiteY4" fmla="*/ 156686 h 214883"/>
              <a:gd name="connsiteX5" fmla="*/ 43451 w 217965"/>
              <a:gd name="connsiteY5" fmla="*/ 130683 h 214883"/>
              <a:gd name="connsiteX6" fmla="*/ 11828 w 217965"/>
              <a:gd name="connsiteY6" fmla="*/ 117634 h 214883"/>
              <a:gd name="connsiteX7" fmla="*/ 1446 w 217965"/>
              <a:gd name="connsiteY7" fmla="*/ 92583 h 214883"/>
              <a:gd name="connsiteX8" fmla="*/ 18686 w 217965"/>
              <a:gd name="connsiteY8" fmla="*/ 51054 h 214883"/>
              <a:gd name="connsiteX9" fmla="*/ 36212 w 217965"/>
              <a:gd name="connsiteY9" fmla="*/ 39243 h 214883"/>
              <a:gd name="connsiteX10" fmla="*/ 43641 w 217965"/>
              <a:gd name="connsiteY10" fmla="*/ 40672 h 214883"/>
              <a:gd name="connsiteX11" fmla="*/ 67359 w 217965"/>
              <a:gd name="connsiteY11" fmla="*/ 50482 h 214883"/>
              <a:gd name="connsiteX12" fmla="*/ 67359 w 217965"/>
              <a:gd name="connsiteY12" fmla="*/ 19145 h 214883"/>
              <a:gd name="connsiteX13" fmla="*/ 86504 w 217965"/>
              <a:gd name="connsiteY13" fmla="*/ 0 h 214883"/>
              <a:gd name="connsiteX14" fmla="*/ 131462 w 217965"/>
              <a:gd name="connsiteY14" fmla="*/ 0 h 214883"/>
              <a:gd name="connsiteX15" fmla="*/ 150607 w 217965"/>
              <a:gd name="connsiteY15" fmla="*/ 19145 h 214883"/>
              <a:gd name="connsiteX16" fmla="*/ 150607 w 217965"/>
              <a:gd name="connsiteY16" fmla="*/ 50482 h 214883"/>
              <a:gd name="connsiteX17" fmla="*/ 174324 w 217965"/>
              <a:gd name="connsiteY17" fmla="*/ 40672 h 214883"/>
              <a:gd name="connsiteX18" fmla="*/ 181849 w 217965"/>
              <a:gd name="connsiteY18" fmla="*/ 39243 h 214883"/>
              <a:gd name="connsiteX19" fmla="*/ 199375 w 217965"/>
              <a:gd name="connsiteY19" fmla="*/ 51054 h 214883"/>
              <a:gd name="connsiteX20" fmla="*/ 216520 w 217965"/>
              <a:gd name="connsiteY20" fmla="*/ 92583 h 214883"/>
              <a:gd name="connsiteX21" fmla="*/ 206138 w 217965"/>
              <a:gd name="connsiteY21" fmla="*/ 117634 h 214883"/>
              <a:gd name="connsiteX22" fmla="*/ 174420 w 217965"/>
              <a:gd name="connsiteY22" fmla="*/ 130683 h 214883"/>
              <a:gd name="connsiteX23" fmla="*/ 194898 w 217965"/>
              <a:gd name="connsiteY23" fmla="*/ 156591 h 214883"/>
              <a:gd name="connsiteX24" fmla="*/ 198804 w 217965"/>
              <a:gd name="connsiteY24" fmla="*/ 170878 h 214883"/>
              <a:gd name="connsiteX25" fmla="*/ 191469 w 217965"/>
              <a:gd name="connsiteY25" fmla="*/ 183547 h 214883"/>
              <a:gd name="connsiteX26" fmla="*/ 155846 w 217965"/>
              <a:gd name="connsiteY26" fmla="*/ 210884 h 214883"/>
              <a:gd name="connsiteX27" fmla="*/ 128985 w 217965"/>
              <a:gd name="connsiteY27" fmla="*/ 207359 h 214883"/>
              <a:gd name="connsiteX28" fmla="*/ 108888 w 217965"/>
              <a:gd name="connsiteY28" fmla="*/ 181927 h 214883"/>
              <a:gd name="connsiteX29" fmla="*/ 88695 w 217965"/>
              <a:gd name="connsiteY29" fmla="*/ 207454 h 214883"/>
              <a:gd name="connsiteX30" fmla="*/ 73550 w 217965"/>
              <a:gd name="connsiteY30" fmla="*/ 214884 h 214883"/>
              <a:gd name="connsiteX31" fmla="*/ 36307 w 217965"/>
              <a:gd name="connsiteY31" fmla="*/ 58198 h 214883"/>
              <a:gd name="connsiteX32" fmla="*/ 18972 w 217965"/>
              <a:gd name="connsiteY32" fmla="*/ 99727 h 214883"/>
              <a:gd name="connsiteX33" fmla="*/ 58405 w 217965"/>
              <a:gd name="connsiteY33" fmla="*/ 116110 h 214883"/>
              <a:gd name="connsiteX34" fmla="*/ 65739 w 217965"/>
              <a:gd name="connsiteY34" fmla="*/ 124396 h 214883"/>
              <a:gd name="connsiteX35" fmla="*/ 63834 w 217965"/>
              <a:gd name="connsiteY35" fmla="*/ 135350 h 214883"/>
              <a:gd name="connsiteX36" fmla="*/ 37736 w 217965"/>
              <a:gd name="connsiteY36" fmla="*/ 168307 h 214883"/>
              <a:gd name="connsiteX37" fmla="*/ 73455 w 217965"/>
              <a:gd name="connsiteY37" fmla="*/ 195739 h 214883"/>
              <a:gd name="connsiteX38" fmla="*/ 98791 w 217965"/>
              <a:gd name="connsiteY38" fmla="*/ 163830 h 214883"/>
              <a:gd name="connsiteX39" fmla="*/ 118889 w 217965"/>
              <a:gd name="connsiteY39" fmla="*/ 163925 h 214883"/>
              <a:gd name="connsiteX40" fmla="*/ 143844 w 217965"/>
              <a:gd name="connsiteY40" fmla="*/ 195548 h 214883"/>
              <a:gd name="connsiteX41" fmla="*/ 179754 w 217965"/>
              <a:gd name="connsiteY41" fmla="*/ 168307 h 214883"/>
              <a:gd name="connsiteX42" fmla="*/ 154036 w 217965"/>
              <a:gd name="connsiteY42" fmla="*/ 135636 h 214883"/>
              <a:gd name="connsiteX43" fmla="*/ 151941 w 217965"/>
              <a:gd name="connsiteY43" fmla="*/ 124396 h 214883"/>
              <a:gd name="connsiteX44" fmla="*/ 159370 w 217965"/>
              <a:gd name="connsiteY44" fmla="*/ 116110 h 214883"/>
              <a:gd name="connsiteX45" fmla="*/ 198708 w 217965"/>
              <a:gd name="connsiteY45" fmla="*/ 99917 h 214883"/>
              <a:gd name="connsiteX46" fmla="*/ 181563 w 217965"/>
              <a:gd name="connsiteY46" fmla="*/ 58293 h 214883"/>
              <a:gd name="connsiteX47" fmla="*/ 148988 w 217965"/>
              <a:gd name="connsiteY47" fmla="*/ 71723 h 214883"/>
              <a:gd name="connsiteX48" fmla="*/ 136986 w 217965"/>
              <a:gd name="connsiteY48" fmla="*/ 70485 h 214883"/>
              <a:gd name="connsiteX49" fmla="*/ 131462 w 217965"/>
              <a:gd name="connsiteY49" fmla="*/ 60007 h 214883"/>
              <a:gd name="connsiteX50" fmla="*/ 131462 w 217965"/>
              <a:gd name="connsiteY50" fmla="*/ 19240 h 214883"/>
              <a:gd name="connsiteX51" fmla="*/ 86409 w 217965"/>
              <a:gd name="connsiteY51" fmla="*/ 19240 h 214883"/>
              <a:gd name="connsiteX52" fmla="*/ 86313 w 217965"/>
              <a:gd name="connsiteY52" fmla="*/ 60007 h 214883"/>
              <a:gd name="connsiteX53" fmla="*/ 80694 w 217965"/>
              <a:gd name="connsiteY53" fmla="*/ 70580 h 214883"/>
              <a:gd name="connsiteX54" fmla="*/ 68787 w 217965"/>
              <a:gd name="connsiteY54" fmla="*/ 71818 h 214883"/>
              <a:gd name="connsiteX55" fmla="*/ 36212 w 217965"/>
              <a:gd name="connsiteY55" fmla="*/ 58293 h 214883"/>
              <a:gd name="connsiteX56" fmla="*/ 104030 w 217965"/>
              <a:gd name="connsiteY56" fmla="*/ 175641 h 214883"/>
              <a:gd name="connsiteX57" fmla="*/ 104125 w 217965"/>
              <a:gd name="connsiteY57" fmla="*/ 175736 h 214883"/>
              <a:gd name="connsiteX58" fmla="*/ 104030 w 217965"/>
              <a:gd name="connsiteY58" fmla="*/ 175736 h 214883"/>
              <a:gd name="connsiteX59" fmla="*/ 113936 w 217965"/>
              <a:gd name="connsiteY59" fmla="*/ 175641 h 214883"/>
              <a:gd name="connsiteX60" fmla="*/ 113936 w 217965"/>
              <a:gd name="connsiteY60" fmla="*/ 175641 h 214883"/>
              <a:gd name="connsiteX61" fmla="*/ 113936 w 217965"/>
              <a:gd name="connsiteY61" fmla="*/ 175641 h 214883"/>
              <a:gd name="connsiteX62" fmla="*/ 166800 w 217965"/>
              <a:gd name="connsiteY62" fmla="*/ 133826 h 214883"/>
              <a:gd name="connsiteX63" fmla="*/ 166800 w 217965"/>
              <a:gd name="connsiteY63" fmla="*/ 133826 h 214883"/>
              <a:gd name="connsiteX64" fmla="*/ 166800 w 217965"/>
              <a:gd name="connsiteY64" fmla="*/ 133826 h 214883"/>
              <a:gd name="connsiteX65" fmla="*/ 86504 w 217965"/>
              <a:gd name="connsiteY65" fmla="*/ 9620 h 214883"/>
              <a:gd name="connsiteX66" fmla="*/ 86504 w 217965"/>
              <a:gd name="connsiteY66" fmla="*/ 19145 h 214883"/>
              <a:gd name="connsiteX67" fmla="*/ 86504 w 217965"/>
              <a:gd name="connsiteY67" fmla="*/ 19145 h 214883"/>
              <a:gd name="connsiteX68" fmla="*/ 86504 w 217965"/>
              <a:gd name="connsiteY68" fmla="*/ 9620 h 2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7965" h="214883">
                <a:moveTo>
                  <a:pt x="73645" y="214789"/>
                </a:moveTo>
                <a:cubicBezTo>
                  <a:pt x="69549" y="214789"/>
                  <a:pt x="65454" y="213550"/>
                  <a:pt x="62025" y="210884"/>
                </a:cubicBezTo>
                <a:lnTo>
                  <a:pt x="26401" y="183547"/>
                </a:lnTo>
                <a:cubicBezTo>
                  <a:pt x="22401" y="180499"/>
                  <a:pt x="19734" y="175927"/>
                  <a:pt x="19067" y="170878"/>
                </a:cubicBezTo>
                <a:cubicBezTo>
                  <a:pt x="18400" y="165830"/>
                  <a:pt x="19734" y="160782"/>
                  <a:pt x="22877" y="156686"/>
                </a:cubicBezTo>
                <a:lnTo>
                  <a:pt x="43451" y="130683"/>
                </a:lnTo>
                <a:lnTo>
                  <a:pt x="11828" y="117634"/>
                </a:lnTo>
                <a:cubicBezTo>
                  <a:pt x="2017" y="113633"/>
                  <a:pt x="-2555" y="102394"/>
                  <a:pt x="1446" y="92583"/>
                </a:cubicBezTo>
                <a:lnTo>
                  <a:pt x="18686" y="51054"/>
                </a:lnTo>
                <a:cubicBezTo>
                  <a:pt x="21639" y="43910"/>
                  <a:pt x="28497" y="39338"/>
                  <a:pt x="36212" y="39243"/>
                </a:cubicBezTo>
                <a:cubicBezTo>
                  <a:pt x="38688" y="39148"/>
                  <a:pt x="41260" y="39719"/>
                  <a:pt x="43641" y="40672"/>
                </a:cubicBezTo>
                <a:lnTo>
                  <a:pt x="67359" y="50482"/>
                </a:lnTo>
                <a:lnTo>
                  <a:pt x="67359" y="19145"/>
                </a:lnTo>
                <a:cubicBezTo>
                  <a:pt x="67359" y="8572"/>
                  <a:pt x="75931" y="0"/>
                  <a:pt x="86504" y="0"/>
                </a:cubicBezTo>
                <a:lnTo>
                  <a:pt x="131462" y="0"/>
                </a:lnTo>
                <a:cubicBezTo>
                  <a:pt x="142035" y="0"/>
                  <a:pt x="150607" y="8572"/>
                  <a:pt x="150607" y="19145"/>
                </a:cubicBezTo>
                <a:lnTo>
                  <a:pt x="150607" y="50482"/>
                </a:lnTo>
                <a:lnTo>
                  <a:pt x="174324" y="40672"/>
                </a:lnTo>
                <a:cubicBezTo>
                  <a:pt x="176706" y="39719"/>
                  <a:pt x="179277" y="39338"/>
                  <a:pt x="181849" y="39243"/>
                </a:cubicBezTo>
                <a:cubicBezTo>
                  <a:pt x="189564" y="39243"/>
                  <a:pt x="196422" y="44005"/>
                  <a:pt x="199375" y="51054"/>
                </a:cubicBezTo>
                <a:lnTo>
                  <a:pt x="216520" y="92583"/>
                </a:lnTo>
                <a:cubicBezTo>
                  <a:pt x="220521" y="102394"/>
                  <a:pt x="215949" y="113538"/>
                  <a:pt x="206138" y="117634"/>
                </a:cubicBezTo>
                <a:lnTo>
                  <a:pt x="174420" y="130683"/>
                </a:lnTo>
                <a:lnTo>
                  <a:pt x="194898" y="156591"/>
                </a:lnTo>
                <a:cubicBezTo>
                  <a:pt x="198042" y="160782"/>
                  <a:pt x="199470" y="165735"/>
                  <a:pt x="198804" y="170878"/>
                </a:cubicBezTo>
                <a:cubicBezTo>
                  <a:pt x="198137" y="175927"/>
                  <a:pt x="195565" y="180499"/>
                  <a:pt x="191469" y="183547"/>
                </a:cubicBezTo>
                <a:lnTo>
                  <a:pt x="155846" y="210884"/>
                </a:lnTo>
                <a:cubicBezTo>
                  <a:pt x="147464" y="217265"/>
                  <a:pt x="135462" y="215741"/>
                  <a:pt x="128985" y="207359"/>
                </a:cubicBezTo>
                <a:lnTo>
                  <a:pt x="108888" y="181927"/>
                </a:lnTo>
                <a:lnTo>
                  <a:pt x="88695" y="207454"/>
                </a:lnTo>
                <a:cubicBezTo>
                  <a:pt x="84980" y="212312"/>
                  <a:pt x="79360" y="214884"/>
                  <a:pt x="73550" y="214884"/>
                </a:cubicBezTo>
                <a:close/>
                <a:moveTo>
                  <a:pt x="36307" y="58198"/>
                </a:moveTo>
                <a:lnTo>
                  <a:pt x="18972" y="99727"/>
                </a:lnTo>
                <a:lnTo>
                  <a:pt x="58405" y="116110"/>
                </a:lnTo>
                <a:cubicBezTo>
                  <a:pt x="62025" y="117634"/>
                  <a:pt x="64692" y="120586"/>
                  <a:pt x="65739" y="124396"/>
                </a:cubicBezTo>
                <a:cubicBezTo>
                  <a:pt x="66787" y="128206"/>
                  <a:pt x="66120" y="132112"/>
                  <a:pt x="63834" y="135350"/>
                </a:cubicBezTo>
                <a:lnTo>
                  <a:pt x="37736" y="168307"/>
                </a:lnTo>
                <a:lnTo>
                  <a:pt x="73455" y="195739"/>
                </a:lnTo>
                <a:lnTo>
                  <a:pt x="98791" y="163830"/>
                </a:lnTo>
                <a:cubicBezTo>
                  <a:pt x="103554" y="157734"/>
                  <a:pt x="114126" y="157639"/>
                  <a:pt x="118889" y="163925"/>
                </a:cubicBezTo>
                <a:lnTo>
                  <a:pt x="143844" y="195548"/>
                </a:lnTo>
                <a:lnTo>
                  <a:pt x="179754" y="168307"/>
                </a:lnTo>
                <a:lnTo>
                  <a:pt x="154036" y="135636"/>
                </a:lnTo>
                <a:cubicBezTo>
                  <a:pt x="151464" y="132112"/>
                  <a:pt x="150798" y="128111"/>
                  <a:pt x="151941" y="124396"/>
                </a:cubicBezTo>
                <a:cubicBezTo>
                  <a:pt x="153084" y="120682"/>
                  <a:pt x="155751" y="117634"/>
                  <a:pt x="159370" y="116110"/>
                </a:cubicBezTo>
                <a:lnTo>
                  <a:pt x="198708" y="99917"/>
                </a:lnTo>
                <a:lnTo>
                  <a:pt x="181563" y="58293"/>
                </a:lnTo>
                <a:lnTo>
                  <a:pt x="148988" y="71723"/>
                </a:lnTo>
                <a:cubicBezTo>
                  <a:pt x="144892" y="73342"/>
                  <a:pt x="140511" y="72866"/>
                  <a:pt x="136986" y="70485"/>
                </a:cubicBezTo>
                <a:cubicBezTo>
                  <a:pt x="133557" y="68199"/>
                  <a:pt x="131462" y="64198"/>
                  <a:pt x="131462" y="60007"/>
                </a:cubicBezTo>
                <a:lnTo>
                  <a:pt x="131462" y="19240"/>
                </a:lnTo>
                <a:lnTo>
                  <a:pt x="86409" y="19240"/>
                </a:lnTo>
                <a:cubicBezTo>
                  <a:pt x="86409" y="19240"/>
                  <a:pt x="86313" y="60007"/>
                  <a:pt x="86313" y="60007"/>
                </a:cubicBezTo>
                <a:cubicBezTo>
                  <a:pt x="86313" y="64294"/>
                  <a:pt x="84218" y="68199"/>
                  <a:pt x="80694" y="70580"/>
                </a:cubicBezTo>
                <a:cubicBezTo>
                  <a:pt x="77265" y="72962"/>
                  <a:pt x="72788" y="73438"/>
                  <a:pt x="68787" y="71818"/>
                </a:cubicBezTo>
                <a:lnTo>
                  <a:pt x="36212" y="58293"/>
                </a:lnTo>
                <a:close/>
                <a:moveTo>
                  <a:pt x="104030" y="175641"/>
                </a:moveTo>
                <a:cubicBezTo>
                  <a:pt x="104030" y="175641"/>
                  <a:pt x="104030" y="175641"/>
                  <a:pt x="104125" y="175736"/>
                </a:cubicBezTo>
                <a:lnTo>
                  <a:pt x="104030" y="175736"/>
                </a:lnTo>
                <a:close/>
                <a:moveTo>
                  <a:pt x="113936" y="175641"/>
                </a:moveTo>
                <a:lnTo>
                  <a:pt x="113936" y="175641"/>
                </a:lnTo>
                <a:cubicBezTo>
                  <a:pt x="113936" y="175641"/>
                  <a:pt x="113936" y="175641"/>
                  <a:pt x="113936" y="175641"/>
                </a:cubicBezTo>
                <a:close/>
                <a:moveTo>
                  <a:pt x="166800" y="133826"/>
                </a:moveTo>
                <a:lnTo>
                  <a:pt x="166800" y="133826"/>
                </a:lnTo>
                <a:cubicBezTo>
                  <a:pt x="166800" y="133826"/>
                  <a:pt x="166800" y="133826"/>
                  <a:pt x="166800" y="133826"/>
                </a:cubicBezTo>
                <a:close/>
                <a:moveTo>
                  <a:pt x="86504" y="9620"/>
                </a:moveTo>
                <a:lnTo>
                  <a:pt x="86504" y="19145"/>
                </a:lnTo>
                <a:lnTo>
                  <a:pt x="86504" y="19145"/>
                </a:lnTo>
                <a:lnTo>
                  <a:pt x="86504" y="9620"/>
                </a:lnTo>
                <a:close/>
              </a:path>
            </a:pathLst>
          </a:custGeom>
          <a:solidFill>
            <a:schemeClr val="accent3"/>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40471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a:noFill/>
        </p:spPr>
        <p:txBody>
          <a:bodyPr/>
          <a:lstStyle/>
          <a:p>
            <a:r>
              <a:rPr lang="fr-FR" dirty="0"/>
              <a:t>La fiche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Créer un circuit de validation général dans la fiche société</a:t>
            </a:r>
          </a:p>
        </p:txBody>
      </p:sp>
      <p:grpSp>
        <p:nvGrpSpPr>
          <p:cNvPr id="28" name="Groupe 27">
            <a:extLst>
              <a:ext uri="{FF2B5EF4-FFF2-40B4-BE49-F238E27FC236}">
                <a16:creationId xmlns:a16="http://schemas.microsoft.com/office/drawing/2014/main" id="{01975F22-86AF-4329-4390-06681ECF757D}"/>
              </a:ext>
            </a:extLst>
          </p:cNvPr>
          <p:cNvGrpSpPr/>
          <p:nvPr/>
        </p:nvGrpSpPr>
        <p:grpSpPr>
          <a:xfrm>
            <a:off x="72307" y="2089531"/>
            <a:ext cx="11695815" cy="4148491"/>
            <a:chOff x="72307" y="2089531"/>
            <a:chExt cx="11695815" cy="4148491"/>
          </a:xfrm>
        </p:grpSpPr>
        <p:sp>
          <p:nvSpPr>
            <p:cNvPr id="17" name="Forme libre : forme 16">
              <a:extLst>
                <a:ext uri="{FF2B5EF4-FFF2-40B4-BE49-F238E27FC236}">
                  <a16:creationId xmlns:a16="http://schemas.microsoft.com/office/drawing/2014/main" id="{3CA8F83E-79A4-F800-C610-94A3CC5FBFC8}"/>
                </a:ext>
              </a:extLst>
            </p:cNvPr>
            <p:cNvSpPr/>
            <p:nvPr/>
          </p:nvSpPr>
          <p:spPr>
            <a:xfrm>
              <a:off x="9676005" y="2089531"/>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9072E5B9-0E56-E178-2CEB-0016AEC5E8EE}"/>
                </a:ext>
              </a:extLst>
            </p:cNvPr>
            <p:cNvSpPr/>
            <p:nvPr/>
          </p:nvSpPr>
          <p:spPr>
            <a:xfrm>
              <a:off x="72307" y="4522093"/>
              <a:ext cx="1395573" cy="1715929"/>
            </a:xfrm>
            <a:custGeom>
              <a:avLst/>
              <a:gdLst>
                <a:gd name="connsiteX0" fmla="*/ 4992 w 644613"/>
                <a:gd name="connsiteY0" fmla="*/ 275905 h 792585"/>
                <a:gd name="connsiteX1" fmla="*/ 570777 w 644613"/>
                <a:gd name="connsiteY1" fmla="*/ 777968 h 792585"/>
                <a:gd name="connsiteX2" fmla="*/ 379515 w 644613"/>
                <a:gd name="connsiteY2" fmla="*/ 5014 h 792585"/>
                <a:gd name="connsiteX3" fmla="*/ 4992 w 644613"/>
                <a:gd name="connsiteY3" fmla="*/ 275905 h 792585"/>
              </a:gdLst>
              <a:ahLst/>
              <a:cxnLst>
                <a:cxn ang="0">
                  <a:pos x="connsiteX0" y="connsiteY0"/>
                </a:cxn>
                <a:cxn ang="0">
                  <a:pos x="connsiteX1" y="connsiteY1"/>
                </a:cxn>
                <a:cxn ang="0">
                  <a:pos x="connsiteX2" y="connsiteY2"/>
                </a:cxn>
                <a:cxn ang="0">
                  <a:pos x="connsiteX3" y="connsiteY3"/>
                </a:cxn>
              </a:cxnLst>
              <a:rect l="l" t="t" r="r" b="b"/>
              <a:pathLst>
                <a:path w="644613" h="792585">
                  <a:moveTo>
                    <a:pt x="4992" y="275905"/>
                  </a:moveTo>
                  <a:cubicBezTo>
                    <a:pt x="-54254" y="566322"/>
                    <a:pt x="430664" y="862359"/>
                    <a:pt x="570777" y="777968"/>
                  </a:cubicBezTo>
                  <a:cubicBezTo>
                    <a:pt x="720700" y="687576"/>
                    <a:pt x="635071" y="65403"/>
                    <a:pt x="379515" y="5014"/>
                  </a:cubicBezTo>
                  <a:cubicBezTo>
                    <a:pt x="235878" y="-28895"/>
                    <a:pt x="37948" y="114456"/>
                    <a:pt x="4992" y="275905"/>
                  </a:cubicBezTo>
                  <a:close/>
                </a:path>
              </a:pathLst>
            </a:custGeom>
            <a:solidFill>
              <a:schemeClr val="accent2"/>
            </a:solidFill>
            <a:ln w="9525" cap="flat">
              <a:noFill/>
              <a:prstDash val="solid"/>
              <a:miter/>
            </a:ln>
          </p:spPr>
          <p:txBody>
            <a:bodyPr rtlCol="0" anchor="ctr"/>
            <a:lstStyle/>
            <a:p>
              <a:endParaRPr lang="fr-FR"/>
            </a:p>
          </p:txBody>
        </p:sp>
        <p:grpSp>
          <p:nvGrpSpPr>
            <p:cNvPr id="13" name="Groupe 12">
              <a:extLst>
                <a:ext uri="{FF2B5EF4-FFF2-40B4-BE49-F238E27FC236}">
                  <a16:creationId xmlns:a16="http://schemas.microsoft.com/office/drawing/2014/main" id="{586AA0DE-EC99-F56C-5197-72B3F390D373}"/>
                </a:ext>
              </a:extLst>
            </p:cNvPr>
            <p:cNvGrpSpPr/>
            <p:nvPr/>
          </p:nvGrpSpPr>
          <p:grpSpPr>
            <a:xfrm>
              <a:off x="453868" y="2515950"/>
              <a:ext cx="11314254" cy="3009953"/>
              <a:chOff x="433809" y="2218455"/>
              <a:chExt cx="11314254" cy="3009953"/>
            </a:xfrm>
          </p:grpSpPr>
          <p:pic>
            <p:nvPicPr>
              <p:cNvPr id="5" name="Image 4" descr="Une image contenant texte, capture d’écran, nombre, logiciel&#10;&#10;Description générée automatiquement">
                <a:extLst>
                  <a:ext uri="{FF2B5EF4-FFF2-40B4-BE49-F238E27FC236}">
                    <a16:creationId xmlns:a16="http://schemas.microsoft.com/office/drawing/2014/main" id="{F8A61BAE-8F75-D041-0C4F-10D1C47A3F5B}"/>
                  </a:ext>
                </a:extLst>
              </p:cNvPr>
              <p:cNvPicPr>
                <a:picLocks noChangeAspect="1"/>
              </p:cNvPicPr>
              <p:nvPr/>
            </p:nvPicPr>
            <p:blipFill>
              <a:blip r:embed="rId2"/>
              <a:stretch>
                <a:fillRect/>
              </a:stretch>
            </p:blipFill>
            <p:spPr>
              <a:xfrm>
                <a:off x="433809" y="2218455"/>
                <a:ext cx="11314254" cy="3009953"/>
              </a:xfrm>
              <a:prstGeom prst="rect">
                <a:avLst/>
              </a:prstGeom>
              <a:ln>
                <a:noFill/>
              </a:ln>
              <a:effectLst>
                <a:outerShdw blurRad="292100" dist="139700" dir="2700000" algn="tl" rotWithShape="0">
                  <a:srgbClr val="333333">
                    <a:alpha val="65000"/>
                  </a:srgbClr>
                </a:outerShdw>
              </a:effectLst>
            </p:spPr>
          </p:pic>
          <p:pic>
            <p:nvPicPr>
              <p:cNvPr id="12" name="Graphique 20">
                <a:extLst>
                  <a:ext uri="{FF2B5EF4-FFF2-40B4-BE49-F238E27FC236}">
                    <a16:creationId xmlns:a16="http://schemas.microsoft.com/office/drawing/2014/main" id="{ED3410EB-7D02-E312-9B6F-6BE3DEFC9A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920000">
                <a:off x="1574565" y="2718224"/>
                <a:ext cx="452967" cy="542774"/>
              </a:xfrm>
              <a:prstGeom prst="rect">
                <a:avLst/>
              </a:prstGeom>
              <a:effectLst>
                <a:outerShdw blurRad="292100" dist="139700" dir="2700000" algn="tl" rotWithShape="0">
                  <a:srgbClr val="333333">
                    <a:alpha val="65000"/>
                  </a:srgbClr>
                </a:outerShdw>
              </a:effectLst>
            </p:spPr>
          </p:pic>
        </p:grpSp>
      </p:grpSp>
      <p:sp>
        <p:nvSpPr>
          <p:cNvPr id="15" name="Espace réservé du tableau 1">
            <a:extLst>
              <a:ext uri="{FF2B5EF4-FFF2-40B4-BE49-F238E27FC236}">
                <a16:creationId xmlns:a16="http://schemas.microsoft.com/office/drawing/2014/main" id="{BE91D8B6-4980-F52A-96BF-A417472DC6F1}"/>
              </a:ext>
            </a:extLst>
          </p:cNvPr>
          <p:cNvSpPr>
            <a:spLocks noGrp="1"/>
          </p:cNvSpPr>
          <p:nvPr/>
        </p:nvSpPr>
        <p:spPr>
          <a:xfrm>
            <a:off x="477650" y="1943837"/>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Accès : Espace admin &gt; Paramètres Généraux &gt; Fiche société &gt; Onglet Organisation</a:t>
            </a:r>
          </a:p>
          <a:p>
            <a:endParaRPr lang="fr-FR" dirty="0"/>
          </a:p>
          <a:p>
            <a:endParaRPr lang="fr-FR" dirty="0"/>
          </a:p>
        </p:txBody>
      </p:sp>
      <p:sp>
        <p:nvSpPr>
          <p:cNvPr id="16" name="Forme libre : forme 15">
            <a:extLst>
              <a:ext uri="{FF2B5EF4-FFF2-40B4-BE49-F238E27FC236}">
                <a16:creationId xmlns:a16="http://schemas.microsoft.com/office/drawing/2014/main" id="{8EA5C4CF-4382-9204-2614-EF1B99615584}"/>
              </a:ext>
            </a:extLst>
          </p:cNvPr>
          <p:cNvSpPr/>
          <p:nvPr/>
        </p:nvSpPr>
        <p:spPr>
          <a:xfrm>
            <a:off x="11123566" y="-606637"/>
            <a:ext cx="1606268" cy="1838355"/>
          </a:xfrm>
          <a:custGeom>
            <a:avLst/>
            <a:gdLst>
              <a:gd name="connsiteX0" fmla="*/ 684681 w 685174"/>
              <a:gd name="connsiteY0" fmla="*/ 255737 h 590542"/>
              <a:gd name="connsiteX1" fmla="*/ 649724 w 685174"/>
              <a:gd name="connsiteY1" fmla="*/ 455762 h 590542"/>
              <a:gd name="connsiteX2" fmla="*/ 557998 w 685174"/>
              <a:gd name="connsiteY2" fmla="*/ 541106 h 590542"/>
              <a:gd name="connsiteX3" fmla="*/ 236530 w 685174"/>
              <a:gd name="connsiteY3" fmla="*/ 588350 h 590542"/>
              <a:gd name="connsiteX4" fmla="*/ 19360 w 685174"/>
              <a:gd name="connsiteY4" fmla="*/ 458048 h 590542"/>
              <a:gd name="connsiteX5" fmla="*/ 5358 w 685174"/>
              <a:gd name="connsiteY5" fmla="*/ 417853 h 590542"/>
              <a:gd name="connsiteX6" fmla="*/ 24 w 685174"/>
              <a:gd name="connsiteY6" fmla="*/ 304696 h 590542"/>
              <a:gd name="connsiteX7" fmla="*/ 52507 w 685174"/>
              <a:gd name="connsiteY7" fmla="*/ 194301 h 590542"/>
              <a:gd name="connsiteX8" fmla="*/ 234053 w 685174"/>
              <a:gd name="connsiteY8" fmla="*/ 47521 h 590542"/>
              <a:gd name="connsiteX9" fmla="*/ 463606 w 685174"/>
              <a:gd name="connsiteY9" fmla="*/ 23803 h 590542"/>
              <a:gd name="connsiteX10" fmla="*/ 596670 w 685174"/>
              <a:gd name="connsiteY10" fmla="*/ 92955 h 590542"/>
              <a:gd name="connsiteX11" fmla="*/ 684681 w 685174"/>
              <a:gd name="connsiteY11" fmla="*/ 255642 h 59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74" h="590542">
                <a:moveTo>
                  <a:pt x="684681" y="255737"/>
                </a:moveTo>
                <a:cubicBezTo>
                  <a:pt x="673346" y="322507"/>
                  <a:pt x="664298" y="389754"/>
                  <a:pt x="649724" y="455762"/>
                </a:cubicBezTo>
                <a:cubicBezTo>
                  <a:pt x="639437" y="502815"/>
                  <a:pt x="598765" y="528628"/>
                  <a:pt x="557998" y="541106"/>
                </a:cubicBezTo>
                <a:cubicBezTo>
                  <a:pt x="453795" y="573205"/>
                  <a:pt x="347591" y="598256"/>
                  <a:pt x="236530" y="588350"/>
                </a:cubicBezTo>
                <a:cubicBezTo>
                  <a:pt x="142518" y="579968"/>
                  <a:pt x="76891" y="525580"/>
                  <a:pt x="19360" y="458048"/>
                </a:cubicBezTo>
                <a:cubicBezTo>
                  <a:pt x="10692" y="447856"/>
                  <a:pt x="6692" y="431664"/>
                  <a:pt x="5358" y="417853"/>
                </a:cubicBezTo>
                <a:cubicBezTo>
                  <a:pt x="2024" y="380229"/>
                  <a:pt x="-262" y="342414"/>
                  <a:pt x="24" y="304696"/>
                </a:cubicBezTo>
                <a:cubicBezTo>
                  <a:pt x="405" y="260404"/>
                  <a:pt x="16217" y="222876"/>
                  <a:pt x="52507" y="194301"/>
                </a:cubicBezTo>
                <a:cubicBezTo>
                  <a:pt x="113562" y="146104"/>
                  <a:pt x="172236" y="94764"/>
                  <a:pt x="234053" y="47521"/>
                </a:cubicBezTo>
                <a:cubicBezTo>
                  <a:pt x="304824" y="-6582"/>
                  <a:pt x="382834" y="-14487"/>
                  <a:pt x="463606" y="23803"/>
                </a:cubicBezTo>
                <a:cubicBezTo>
                  <a:pt x="508659" y="45235"/>
                  <a:pt x="551617" y="71238"/>
                  <a:pt x="596670" y="92955"/>
                </a:cubicBezTo>
                <a:cubicBezTo>
                  <a:pt x="665822" y="126292"/>
                  <a:pt x="688967" y="182014"/>
                  <a:pt x="684681" y="255642"/>
                </a:cubicBezTo>
                <a:close/>
              </a:path>
            </a:pathLst>
          </a:custGeom>
          <a:solidFill>
            <a:schemeClr val="accent1"/>
          </a:solid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8604D6B6-B686-B092-4FC7-A0D2BA2B89CF}"/>
              </a:ext>
            </a:extLst>
          </p:cNvPr>
          <p:cNvSpPr/>
          <p:nvPr/>
        </p:nvSpPr>
        <p:spPr>
          <a:xfrm>
            <a:off x="1467880" y="477335"/>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F5D44459-5DCF-5AE4-4631-A095C182173E}"/>
              </a:ext>
            </a:extLst>
          </p:cNvPr>
          <p:cNvSpPr/>
          <p:nvPr/>
        </p:nvSpPr>
        <p:spPr>
          <a:xfrm>
            <a:off x="441978" y="283804"/>
            <a:ext cx="154752" cy="154753"/>
          </a:xfrm>
          <a:custGeom>
            <a:avLst/>
            <a:gdLst>
              <a:gd name="connsiteX0" fmla="*/ 124968 w 230885"/>
              <a:gd name="connsiteY0" fmla="*/ 230886 h 230886"/>
              <a:gd name="connsiteX1" fmla="*/ 105918 w 230885"/>
              <a:gd name="connsiteY1" fmla="*/ 230886 h 230886"/>
              <a:gd name="connsiteX2" fmla="*/ 0 w 230885"/>
              <a:gd name="connsiteY2" fmla="*/ 124968 h 230886"/>
              <a:gd name="connsiteX3" fmla="*/ 0 w 230885"/>
              <a:gd name="connsiteY3" fmla="*/ 105918 h 230886"/>
              <a:gd name="connsiteX4" fmla="*/ 105918 w 230885"/>
              <a:gd name="connsiteY4" fmla="*/ 0 h 230886"/>
              <a:gd name="connsiteX5" fmla="*/ 124968 w 230885"/>
              <a:gd name="connsiteY5" fmla="*/ 0 h 230886"/>
              <a:gd name="connsiteX6" fmla="*/ 230886 w 230885"/>
              <a:gd name="connsiteY6" fmla="*/ 105918 h 230886"/>
              <a:gd name="connsiteX7" fmla="*/ 230886 w 230885"/>
              <a:gd name="connsiteY7" fmla="*/ 124968 h 230886"/>
              <a:gd name="connsiteX8" fmla="*/ 124968 w 230885"/>
              <a:gd name="connsiteY8" fmla="*/ 230886 h 230886"/>
              <a:gd name="connsiteX9" fmla="*/ 85725 w 230885"/>
              <a:gd name="connsiteY9" fmla="*/ 115443 h 230886"/>
              <a:gd name="connsiteX10" fmla="*/ 115443 w 230885"/>
              <a:gd name="connsiteY10" fmla="*/ 145161 h 230886"/>
              <a:gd name="connsiteX11" fmla="*/ 145161 w 230885"/>
              <a:gd name="connsiteY11" fmla="*/ 115443 h 230886"/>
              <a:gd name="connsiteX12" fmla="*/ 115443 w 230885"/>
              <a:gd name="connsiteY12" fmla="*/ 85725 h 230886"/>
              <a:gd name="connsiteX13" fmla="*/ 85725 w 230885"/>
              <a:gd name="connsiteY13" fmla="*/ 115443 h 2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85" h="230886">
                <a:moveTo>
                  <a:pt x="124968" y="230886"/>
                </a:moveTo>
                <a:lnTo>
                  <a:pt x="105918" y="230886"/>
                </a:lnTo>
                <a:cubicBezTo>
                  <a:pt x="103823" y="162370"/>
                  <a:pt x="68513" y="127064"/>
                  <a:pt x="0" y="124968"/>
                </a:cubicBezTo>
                <a:lnTo>
                  <a:pt x="0" y="105918"/>
                </a:lnTo>
                <a:cubicBezTo>
                  <a:pt x="68513" y="103823"/>
                  <a:pt x="103823" y="68516"/>
                  <a:pt x="105918" y="0"/>
                </a:cubicBezTo>
                <a:lnTo>
                  <a:pt x="124968" y="0"/>
                </a:lnTo>
                <a:cubicBezTo>
                  <a:pt x="127064" y="68516"/>
                  <a:pt x="162373" y="103823"/>
                  <a:pt x="230886" y="105918"/>
                </a:cubicBezTo>
                <a:lnTo>
                  <a:pt x="230886" y="124968"/>
                </a:lnTo>
                <a:cubicBezTo>
                  <a:pt x="162373" y="127064"/>
                  <a:pt x="127064" y="162370"/>
                  <a:pt x="124968" y="230886"/>
                </a:cubicBezTo>
                <a:close/>
                <a:moveTo>
                  <a:pt x="85725" y="115443"/>
                </a:moveTo>
                <a:cubicBezTo>
                  <a:pt x="100870" y="120968"/>
                  <a:pt x="109919" y="130016"/>
                  <a:pt x="115443" y="145161"/>
                </a:cubicBezTo>
                <a:cubicBezTo>
                  <a:pt x="120968" y="130016"/>
                  <a:pt x="130016" y="120968"/>
                  <a:pt x="145161" y="115443"/>
                </a:cubicBezTo>
                <a:cubicBezTo>
                  <a:pt x="130016" y="109919"/>
                  <a:pt x="120968" y="100870"/>
                  <a:pt x="115443" y="85725"/>
                </a:cubicBezTo>
                <a:cubicBezTo>
                  <a:pt x="109919" y="100870"/>
                  <a:pt x="100870" y="109919"/>
                  <a:pt x="85725" y="115443"/>
                </a:cubicBezTo>
                <a:close/>
              </a:path>
            </a:pathLst>
          </a:custGeom>
          <a:solidFill>
            <a:schemeClr val="accent3"/>
          </a:solid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1339A0DC-C389-8A9C-30D0-277B2A2F27C3}"/>
              </a:ext>
            </a:extLst>
          </p:cNvPr>
          <p:cNvSpPr/>
          <p:nvPr/>
        </p:nvSpPr>
        <p:spPr>
          <a:xfrm>
            <a:off x="1114264" y="87520"/>
            <a:ext cx="1716881" cy="124587"/>
          </a:xfrm>
          <a:custGeom>
            <a:avLst/>
            <a:gdLst>
              <a:gd name="connsiteX0" fmla="*/ 1716881 w 1716881"/>
              <a:gd name="connsiteY0" fmla="*/ 124492 h 124587"/>
              <a:gd name="connsiteX1" fmla="*/ 1688116 w 1716881"/>
              <a:gd name="connsiteY1" fmla="*/ 110300 h 124587"/>
              <a:gd name="connsiteX2" fmla="*/ 1662113 w 1716881"/>
              <a:gd name="connsiteY2" fmla="*/ 75438 h 124587"/>
              <a:gd name="connsiteX3" fmla="*/ 1661065 w 1716881"/>
              <a:gd name="connsiteY3" fmla="*/ 73914 h 124587"/>
              <a:gd name="connsiteX4" fmla="*/ 1634109 w 1716881"/>
              <a:gd name="connsiteY4" fmla="*/ 38195 h 124587"/>
              <a:gd name="connsiteX5" fmla="*/ 1594295 w 1716881"/>
              <a:gd name="connsiteY5" fmla="*/ 19241 h 124587"/>
              <a:gd name="connsiteX6" fmla="*/ 1554194 w 1716881"/>
              <a:gd name="connsiteY6" fmla="*/ 38195 h 124587"/>
              <a:gd name="connsiteX7" fmla="*/ 1527238 w 1716881"/>
              <a:gd name="connsiteY7" fmla="*/ 73914 h 124587"/>
              <a:gd name="connsiteX8" fmla="*/ 1526191 w 1716881"/>
              <a:gd name="connsiteY8" fmla="*/ 75438 h 124587"/>
              <a:gd name="connsiteX9" fmla="*/ 1500188 w 1716881"/>
              <a:gd name="connsiteY9" fmla="*/ 110300 h 124587"/>
              <a:gd name="connsiteX10" fmla="*/ 1471708 w 1716881"/>
              <a:gd name="connsiteY10" fmla="*/ 124492 h 124587"/>
              <a:gd name="connsiteX11" fmla="*/ 1442942 w 1716881"/>
              <a:gd name="connsiteY11" fmla="*/ 110300 h 124587"/>
              <a:gd name="connsiteX12" fmla="*/ 1416939 w 1716881"/>
              <a:gd name="connsiteY12" fmla="*/ 75438 h 124587"/>
              <a:gd name="connsiteX13" fmla="*/ 1415891 w 1716881"/>
              <a:gd name="connsiteY13" fmla="*/ 73819 h 124587"/>
              <a:gd name="connsiteX14" fmla="*/ 1388936 w 1716881"/>
              <a:gd name="connsiteY14" fmla="*/ 38195 h 124587"/>
              <a:gd name="connsiteX15" fmla="*/ 1348835 w 1716881"/>
              <a:gd name="connsiteY15" fmla="*/ 19241 h 124587"/>
              <a:gd name="connsiteX16" fmla="*/ 1309021 w 1716881"/>
              <a:gd name="connsiteY16" fmla="*/ 38195 h 124587"/>
              <a:gd name="connsiteX17" fmla="*/ 1282065 w 1716881"/>
              <a:gd name="connsiteY17" fmla="*/ 73819 h 124587"/>
              <a:gd name="connsiteX18" fmla="*/ 1281017 w 1716881"/>
              <a:gd name="connsiteY18" fmla="*/ 75438 h 124587"/>
              <a:gd name="connsiteX19" fmla="*/ 1255014 w 1716881"/>
              <a:gd name="connsiteY19" fmla="*/ 110300 h 124587"/>
              <a:gd name="connsiteX20" fmla="*/ 1226249 w 1716881"/>
              <a:gd name="connsiteY20" fmla="*/ 124492 h 124587"/>
              <a:gd name="connsiteX21" fmla="*/ 1197769 w 1716881"/>
              <a:gd name="connsiteY21" fmla="*/ 110300 h 124587"/>
              <a:gd name="connsiteX22" fmla="*/ 1171766 w 1716881"/>
              <a:gd name="connsiteY22" fmla="*/ 75438 h 124587"/>
              <a:gd name="connsiteX23" fmla="*/ 1170718 w 1716881"/>
              <a:gd name="connsiteY23" fmla="*/ 73819 h 124587"/>
              <a:gd name="connsiteX24" fmla="*/ 1143762 w 1716881"/>
              <a:gd name="connsiteY24" fmla="*/ 38100 h 124587"/>
              <a:gd name="connsiteX25" fmla="*/ 1103662 w 1716881"/>
              <a:gd name="connsiteY25" fmla="*/ 19145 h 124587"/>
              <a:gd name="connsiteX26" fmla="*/ 1063847 w 1716881"/>
              <a:gd name="connsiteY26" fmla="*/ 38100 h 124587"/>
              <a:gd name="connsiteX27" fmla="*/ 1035558 w 1716881"/>
              <a:gd name="connsiteY27" fmla="*/ 75438 h 124587"/>
              <a:gd name="connsiteX28" fmla="*/ 1009745 w 1716881"/>
              <a:gd name="connsiteY28" fmla="*/ 110300 h 124587"/>
              <a:gd name="connsiteX29" fmla="*/ 980980 w 1716881"/>
              <a:gd name="connsiteY29" fmla="*/ 124492 h 124587"/>
              <a:gd name="connsiteX30" fmla="*/ 952214 w 1716881"/>
              <a:gd name="connsiteY30" fmla="*/ 110300 h 124587"/>
              <a:gd name="connsiteX31" fmla="*/ 926402 w 1716881"/>
              <a:gd name="connsiteY31" fmla="*/ 75438 h 124587"/>
              <a:gd name="connsiteX32" fmla="*/ 925354 w 1716881"/>
              <a:gd name="connsiteY32" fmla="*/ 73819 h 124587"/>
              <a:gd name="connsiteX33" fmla="*/ 898398 w 1716881"/>
              <a:gd name="connsiteY33" fmla="*/ 38100 h 124587"/>
              <a:gd name="connsiteX34" fmla="*/ 858298 w 1716881"/>
              <a:gd name="connsiteY34" fmla="*/ 19145 h 124587"/>
              <a:gd name="connsiteX35" fmla="*/ 818198 w 1716881"/>
              <a:gd name="connsiteY35" fmla="*/ 38100 h 124587"/>
              <a:gd name="connsiteX36" fmla="*/ 791242 w 1716881"/>
              <a:gd name="connsiteY36" fmla="*/ 73819 h 124587"/>
              <a:gd name="connsiteX37" fmla="*/ 790194 w 1716881"/>
              <a:gd name="connsiteY37" fmla="*/ 75438 h 124587"/>
              <a:gd name="connsiteX38" fmla="*/ 764191 w 1716881"/>
              <a:gd name="connsiteY38" fmla="*/ 110300 h 124587"/>
              <a:gd name="connsiteX39" fmla="*/ 735711 w 1716881"/>
              <a:gd name="connsiteY39" fmla="*/ 124492 h 124587"/>
              <a:gd name="connsiteX40" fmla="*/ 706946 w 1716881"/>
              <a:gd name="connsiteY40" fmla="*/ 110300 h 124587"/>
              <a:gd name="connsiteX41" fmla="*/ 680942 w 1716881"/>
              <a:gd name="connsiteY41" fmla="*/ 75438 h 124587"/>
              <a:gd name="connsiteX42" fmla="*/ 679895 w 1716881"/>
              <a:gd name="connsiteY42" fmla="*/ 73819 h 124587"/>
              <a:gd name="connsiteX43" fmla="*/ 652939 w 1716881"/>
              <a:gd name="connsiteY43" fmla="*/ 38195 h 124587"/>
              <a:gd name="connsiteX44" fmla="*/ 613124 w 1716881"/>
              <a:gd name="connsiteY44" fmla="*/ 19241 h 124587"/>
              <a:gd name="connsiteX45" fmla="*/ 573024 w 1716881"/>
              <a:gd name="connsiteY45" fmla="*/ 38195 h 124587"/>
              <a:gd name="connsiteX46" fmla="*/ 546068 w 1716881"/>
              <a:gd name="connsiteY46" fmla="*/ 73819 h 124587"/>
              <a:gd name="connsiteX47" fmla="*/ 545021 w 1716881"/>
              <a:gd name="connsiteY47" fmla="*/ 75438 h 124587"/>
              <a:gd name="connsiteX48" fmla="*/ 519017 w 1716881"/>
              <a:gd name="connsiteY48" fmla="*/ 110300 h 124587"/>
              <a:gd name="connsiteX49" fmla="*/ 490537 w 1716881"/>
              <a:gd name="connsiteY49" fmla="*/ 124492 h 124587"/>
              <a:gd name="connsiteX50" fmla="*/ 461772 w 1716881"/>
              <a:gd name="connsiteY50" fmla="*/ 110300 h 124587"/>
              <a:gd name="connsiteX51" fmla="*/ 435769 w 1716881"/>
              <a:gd name="connsiteY51" fmla="*/ 75438 h 124587"/>
              <a:gd name="connsiteX52" fmla="*/ 434721 w 1716881"/>
              <a:gd name="connsiteY52" fmla="*/ 73819 h 124587"/>
              <a:gd name="connsiteX53" fmla="*/ 407765 w 1716881"/>
              <a:gd name="connsiteY53" fmla="*/ 38195 h 124587"/>
              <a:gd name="connsiteX54" fmla="*/ 367665 w 1716881"/>
              <a:gd name="connsiteY54" fmla="*/ 19241 h 124587"/>
              <a:gd name="connsiteX55" fmla="*/ 327851 w 1716881"/>
              <a:gd name="connsiteY55" fmla="*/ 38195 h 124587"/>
              <a:gd name="connsiteX56" fmla="*/ 300895 w 1716881"/>
              <a:gd name="connsiteY56" fmla="*/ 73914 h 124587"/>
              <a:gd name="connsiteX57" fmla="*/ 299847 w 1716881"/>
              <a:gd name="connsiteY57" fmla="*/ 75533 h 124587"/>
              <a:gd name="connsiteX58" fmla="*/ 273844 w 1716881"/>
              <a:gd name="connsiteY58" fmla="*/ 110395 h 124587"/>
              <a:gd name="connsiteX59" fmla="*/ 245078 w 1716881"/>
              <a:gd name="connsiteY59" fmla="*/ 124587 h 124587"/>
              <a:gd name="connsiteX60" fmla="*/ 216599 w 1716881"/>
              <a:gd name="connsiteY60" fmla="*/ 110395 h 124587"/>
              <a:gd name="connsiteX61" fmla="*/ 190595 w 1716881"/>
              <a:gd name="connsiteY61" fmla="*/ 75533 h 124587"/>
              <a:gd name="connsiteX62" fmla="*/ 189547 w 1716881"/>
              <a:gd name="connsiteY62" fmla="*/ 73914 h 124587"/>
              <a:gd name="connsiteX63" fmla="*/ 162592 w 1716881"/>
              <a:gd name="connsiteY63" fmla="*/ 38195 h 124587"/>
              <a:gd name="connsiteX64" fmla="*/ 122587 w 1716881"/>
              <a:gd name="connsiteY64" fmla="*/ 19241 h 124587"/>
              <a:gd name="connsiteX65" fmla="*/ 82868 w 1716881"/>
              <a:gd name="connsiteY65" fmla="*/ 38195 h 124587"/>
              <a:gd name="connsiteX66" fmla="*/ 54578 w 1716881"/>
              <a:gd name="connsiteY66" fmla="*/ 75533 h 124587"/>
              <a:gd name="connsiteX67" fmla="*/ 28766 w 1716881"/>
              <a:gd name="connsiteY67" fmla="*/ 110395 h 124587"/>
              <a:gd name="connsiteX68" fmla="*/ 0 w 1716881"/>
              <a:gd name="connsiteY68" fmla="*/ 124587 h 124587"/>
              <a:gd name="connsiteX69" fmla="*/ 0 w 1716881"/>
              <a:gd name="connsiteY69" fmla="*/ 105537 h 124587"/>
              <a:gd name="connsiteX70" fmla="*/ 15240 w 1716881"/>
              <a:gd name="connsiteY70" fmla="*/ 96964 h 124587"/>
              <a:gd name="connsiteX71" fmla="*/ 38576 w 1716881"/>
              <a:gd name="connsiteY71" fmla="*/ 65151 h 124587"/>
              <a:gd name="connsiteX72" fmla="*/ 69247 w 1716881"/>
              <a:gd name="connsiteY72" fmla="*/ 24860 h 124587"/>
              <a:gd name="connsiteX73" fmla="*/ 122492 w 1716881"/>
              <a:gd name="connsiteY73" fmla="*/ 286 h 124587"/>
              <a:gd name="connsiteX74" fmla="*/ 122492 w 1716881"/>
              <a:gd name="connsiteY74" fmla="*/ 286 h 124587"/>
              <a:gd name="connsiteX75" fmla="*/ 122492 w 1716881"/>
              <a:gd name="connsiteY75" fmla="*/ 286 h 124587"/>
              <a:gd name="connsiteX76" fmla="*/ 175927 w 1716881"/>
              <a:gd name="connsiteY76" fmla="*/ 24765 h 124587"/>
              <a:gd name="connsiteX77" fmla="*/ 205359 w 1716881"/>
              <a:gd name="connsiteY77" fmla="*/ 63437 h 124587"/>
              <a:gd name="connsiteX78" fmla="*/ 206407 w 1716881"/>
              <a:gd name="connsiteY78" fmla="*/ 65056 h 124587"/>
              <a:gd name="connsiteX79" fmla="*/ 230029 w 1716881"/>
              <a:gd name="connsiteY79" fmla="*/ 96869 h 124587"/>
              <a:gd name="connsiteX80" fmla="*/ 244983 w 1716881"/>
              <a:gd name="connsiteY80" fmla="*/ 105442 h 124587"/>
              <a:gd name="connsiteX81" fmla="*/ 260223 w 1716881"/>
              <a:gd name="connsiteY81" fmla="*/ 96869 h 124587"/>
              <a:gd name="connsiteX82" fmla="*/ 283845 w 1716881"/>
              <a:gd name="connsiteY82" fmla="*/ 65056 h 124587"/>
              <a:gd name="connsiteX83" fmla="*/ 284893 w 1716881"/>
              <a:gd name="connsiteY83" fmla="*/ 63437 h 124587"/>
              <a:gd name="connsiteX84" fmla="*/ 314325 w 1716881"/>
              <a:gd name="connsiteY84" fmla="*/ 24765 h 124587"/>
              <a:gd name="connsiteX85" fmla="*/ 367570 w 1716881"/>
              <a:gd name="connsiteY85" fmla="*/ 286 h 124587"/>
              <a:gd name="connsiteX86" fmla="*/ 421100 w 1716881"/>
              <a:gd name="connsiteY86" fmla="*/ 24765 h 124587"/>
              <a:gd name="connsiteX87" fmla="*/ 450437 w 1716881"/>
              <a:gd name="connsiteY87" fmla="*/ 63437 h 124587"/>
              <a:gd name="connsiteX88" fmla="*/ 451485 w 1716881"/>
              <a:gd name="connsiteY88" fmla="*/ 65056 h 124587"/>
              <a:gd name="connsiteX89" fmla="*/ 475107 w 1716881"/>
              <a:gd name="connsiteY89" fmla="*/ 96869 h 124587"/>
              <a:gd name="connsiteX90" fmla="*/ 490347 w 1716881"/>
              <a:gd name="connsiteY90" fmla="*/ 105442 h 124587"/>
              <a:gd name="connsiteX91" fmla="*/ 505301 w 1716881"/>
              <a:gd name="connsiteY91" fmla="*/ 96869 h 124587"/>
              <a:gd name="connsiteX92" fmla="*/ 528923 w 1716881"/>
              <a:gd name="connsiteY92" fmla="*/ 65056 h 124587"/>
              <a:gd name="connsiteX93" fmla="*/ 529971 w 1716881"/>
              <a:gd name="connsiteY93" fmla="*/ 63437 h 124587"/>
              <a:gd name="connsiteX94" fmla="*/ 559308 w 1716881"/>
              <a:gd name="connsiteY94" fmla="*/ 24765 h 124587"/>
              <a:gd name="connsiteX95" fmla="*/ 612839 w 1716881"/>
              <a:gd name="connsiteY95" fmla="*/ 191 h 124587"/>
              <a:gd name="connsiteX96" fmla="*/ 666083 w 1716881"/>
              <a:gd name="connsiteY96" fmla="*/ 24670 h 124587"/>
              <a:gd name="connsiteX97" fmla="*/ 695420 w 1716881"/>
              <a:gd name="connsiteY97" fmla="*/ 63341 h 124587"/>
              <a:gd name="connsiteX98" fmla="*/ 696468 w 1716881"/>
              <a:gd name="connsiteY98" fmla="*/ 64960 h 124587"/>
              <a:gd name="connsiteX99" fmla="*/ 720090 w 1716881"/>
              <a:gd name="connsiteY99" fmla="*/ 96774 h 124587"/>
              <a:gd name="connsiteX100" fmla="*/ 735330 w 1716881"/>
              <a:gd name="connsiteY100" fmla="*/ 105346 h 124587"/>
              <a:gd name="connsiteX101" fmla="*/ 750284 w 1716881"/>
              <a:gd name="connsiteY101" fmla="*/ 96774 h 124587"/>
              <a:gd name="connsiteX102" fmla="*/ 773906 w 1716881"/>
              <a:gd name="connsiteY102" fmla="*/ 64960 h 124587"/>
              <a:gd name="connsiteX103" fmla="*/ 774954 w 1716881"/>
              <a:gd name="connsiteY103" fmla="*/ 63341 h 124587"/>
              <a:gd name="connsiteX104" fmla="*/ 804386 w 1716881"/>
              <a:gd name="connsiteY104" fmla="*/ 24670 h 124587"/>
              <a:gd name="connsiteX105" fmla="*/ 857917 w 1716881"/>
              <a:gd name="connsiteY105" fmla="*/ 95 h 124587"/>
              <a:gd name="connsiteX106" fmla="*/ 911447 w 1716881"/>
              <a:gd name="connsiteY106" fmla="*/ 24575 h 124587"/>
              <a:gd name="connsiteX107" fmla="*/ 940879 w 1716881"/>
              <a:gd name="connsiteY107" fmla="*/ 63246 h 124587"/>
              <a:gd name="connsiteX108" fmla="*/ 941927 w 1716881"/>
              <a:gd name="connsiteY108" fmla="*/ 64865 h 124587"/>
              <a:gd name="connsiteX109" fmla="*/ 965263 w 1716881"/>
              <a:gd name="connsiteY109" fmla="*/ 96679 h 124587"/>
              <a:gd name="connsiteX110" fmla="*/ 980504 w 1716881"/>
              <a:gd name="connsiteY110" fmla="*/ 105251 h 124587"/>
              <a:gd name="connsiteX111" fmla="*/ 995744 w 1716881"/>
              <a:gd name="connsiteY111" fmla="*/ 96679 h 124587"/>
              <a:gd name="connsiteX112" fmla="*/ 1019080 w 1716881"/>
              <a:gd name="connsiteY112" fmla="*/ 64865 h 124587"/>
              <a:gd name="connsiteX113" fmla="*/ 1049750 w 1716881"/>
              <a:gd name="connsiteY113" fmla="*/ 24575 h 124587"/>
              <a:gd name="connsiteX114" fmla="*/ 1102995 w 1716881"/>
              <a:gd name="connsiteY114" fmla="*/ 95 h 124587"/>
              <a:gd name="connsiteX115" fmla="*/ 1156526 w 1716881"/>
              <a:gd name="connsiteY115" fmla="*/ 24575 h 124587"/>
              <a:gd name="connsiteX116" fmla="*/ 1185958 w 1716881"/>
              <a:gd name="connsiteY116" fmla="*/ 63246 h 124587"/>
              <a:gd name="connsiteX117" fmla="*/ 1187006 w 1716881"/>
              <a:gd name="connsiteY117" fmla="*/ 64865 h 124587"/>
              <a:gd name="connsiteX118" fmla="*/ 1210628 w 1716881"/>
              <a:gd name="connsiteY118" fmla="*/ 96679 h 124587"/>
              <a:gd name="connsiteX119" fmla="*/ 1225582 w 1716881"/>
              <a:gd name="connsiteY119" fmla="*/ 105251 h 124587"/>
              <a:gd name="connsiteX120" fmla="*/ 1240822 w 1716881"/>
              <a:gd name="connsiteY120" fmla="*/ 96679 h 124587"/>
              <a:gd name="connsiteX121" fmla="*/ 1264444 w 1716881"/>
              <a:gd name="connsiteY121" fmla="*/ 64865 h 124587"/>
              <a:gd name="connsiteX122" fmla="*/ 1265492 w 1716881"/>
              <a:gd name="connsiteY122" fmla="*/ 63246 h 124587"/>
              <a:gd name="connsiteX123" fmla="*/ 1294829 w 1716881"/>
              <a:gd name="connsiteY123" fmla="*/ 24575 h 124587"/>
              <a:gd name="connsiteX124" fmla="*/ 1348073 w 1716881"/>
              <a:gd name="connsiteY124" fmla="*/ 0 h 124587"/>
              <a:gd name="connsiteX125" fmla="*/ 1401604 w 1716881"/>
              <a:gd name="connsiteY125" fmla="*/ 24479 h 124587"/>
              <a:gd name="connsiteX126" fmla="*/ 1430941 w 1716881"/>
              <a:gd name="connsiteY126" fmla="*/ 63151 h 124587"/>
              <a:gd name="connsiteX127" fmla="*/ 1431988 w 1716881"/>
              <a:gd name="connsiteY127" fmla="*/ 64770 h 124587"/>
              <a:gd name="connsiteX128" fmla="*/ 1455611 w 1716881"/>
              <a:gd name="connsiteY128" fmla="*/ 96583 h 124587"/>
              <a:gd name="connsiteX129" fmla="*/ 1470851 w 1716881"/>
              <a:gd name="connsiteY129" fmla="*/ 105156 h 124587"/>
              <a:gd name="connsiteX130" fmla="*/ 1485805 w 1716881"/>
              <a:gd name="connsiteY130" fmla="*/ 96583 h 124587"/>
              <a:gd name="connsiteX131" fmla="*/ 1509427 w 1716881"/>
              <a:gd name="connsiteY131" fmla="*/ 64770 h 124587"/>
              <a:gd name="connsiteX132" fmla="*/ 1510475 w 1716881"/>
              <a:gd name="connsiteY132" fmla="*/ 63246 h 124587"/>
              <a:gd name="connsiteX133" fmla="*/ 1539907 w 1716881"/>
              <a:gd name="connsiteY133" fmla="*/ 24479 h 124587"/>
              <a:gd name="connsiteX134" fmla="*/ 1593437 w 1716881"/>
              <a:gd name="connsiteY134" fmla="*/ 0 h 124587"/>
              <a:gd name="connsiteX135" fmla="*/ 1646682 w 1716881"/>
              <a:gd name="connsiteY135" fmla="*/ 24479 h 124587"/>
              <a:gd name="connsiteX136" fmla="*/ 1676114 w 1716881"/>
              <a:gd name="connsiteY136" fmla="*/ 63246 h 124587"/>
              <a:gd name="connsiteX137" fmla="*/ 1677162 w 1716881"/>
              <a:gd name="connsiteY137" fmla="*/ 64770 h 124587"/>
              <a:gd name="connsiteX138" fmla="*/ 1700784 w 1716881"/>
              <a:gd name="connsiteY138" fmla="*/ 96583 h 124587"/>
              <a:gd name="connsiteX139" fmla="*/ 1716024 w 1716881"/>
              <a:gd name="connsiteY139" fmla="*/ 105156 h 124587"/>
              <a:gd name="connsiteX140" fmla="*/ 1716024 w 1716881"/>
              <a:gd name="connsiteY140" fmla="*/ 124206 h 1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16881" h="124587">
                <a:moveTo>
                  <a:pt x="1716881" y="124492"/>
                </a:moveTo>
                <a:cubicBezTo>
                  <a:pt x="1704023" y="124492"/>
                  <a:pt x="1695164" y="117348"/>
                  <a:pt x="1688116" y="110300"/>
                </a:cubicBezTo>
                <a:cubicBezTo>
                  <a:pt x="1679353" y="101537"/>
                  <a:pt x="1670495" y="88297"/>
                  <a:pt x="1662113" y="75438"/>
                </a:cubicBezTo>
                <a:lnTo>
                  <a:pt x="1661065" y="73914"/>
                </a:lnTo>
                <a:cubicBezTo>
                  <a:pt x="1652969" y="61531"/>
                  <a:pt x="1644587" y="48768"/>
                  <a:pt x="1634109" y="38195"/>
                </a:cubicBezTo>
                <a:cubicBezTo>
                  <a:pt x="1621631" y="25622"/>
                  <a:pt x="1608201" y="19241"/>
                  <a:pt x="1594295" y="19241"/>
                </a:cubicBezTo>
                <a:cubicBezTo>
                  <a:pt x="1576769" y="19241"/>
                  <a:pt x="1562862" y="29527"/>
                  <a:pt x="1554194" y="38195"/>
                </a:cubicBezTo>
                <a:cubicBezTo>
                  <a:pt x="1543622" y="48768"/>
                  <a:pt x="1535240" y="61531"/>
                  <a:pt x="1527238" y="73914"/>
                </a:cubicBezTo>
                <a:lnTo>
                  <a:pt x="1526191" y="75438"/>
                </a:lnTo>
                <a:cubicBezTo>
                  <a:pt x="1517428" y="88868"/>
                  <a:pt x="1508760" y="101632"/>
                  <a:pt x="1500188" y="110300"/>
                </a:cubicBezTo>
                <a:cubicBezTo>
                  <a:pt x="1492853" y="117634"/>
                  <a:pt x="1484281" y="124492"/>
                  <a:pt x="1471708" y="124492"/>
                </a:cubicBezTo>
                <a:cubicBezTo>
                  <a:pt x="1459135" y="124492"/>
                  <a:pt x="1449991" y="117348"/>
                  <a:pt x="1442942" y="110300"/>
                </a:cubicBezTo>
                <a:cubicBezTo>
                  <a:pt x="1434179" y="101537"/>
                  <a:pt x="1425321" y="88297"/>
                  <a:pt x="1416939" y="75438"/>
                </a:cubicBezTo>
                <a:lnTo>
                  <a:pt x="1415891" y="73819"/>
                </a:lnTo>
                <a:cubicBezTo>
                  <a:pt x="1407795" y="61531"/>
                  <a:pt x="1399508" y="48768"/>
                  <a:pt x="1388936" y="38195"/>
                </a:cubicBezTo>
                <a:cubicBezTo>
                  <a:pt x="1380363" y="29527"/>
                  <a:pt x="1366361" y="19241"/>
                  <a:pt x="1348835" y="19241"/>
                </a:cubicBezTo>
                <a:cubicBezTo>
                  <a:pt x="1334929" y="19241"/>
                  <a:pt x="1321499" y="25622"/>
                  <a:pt x="1309021" y="38195"/>
                </a:cubicBezTo>
                <a:cubicBezTo>
                  <a:pt x="1298448" y="48768"/>
                  <a:pt x="1290161" y="61531"/>
                  <a:pt x="1282065" y="73819"/>
                </a:cubicBezTo>
                <a:lnTo>
                  <a:pt x="1281017" y="75438"/>
                </a:lnTo>
                <a:cubicBezTo>
                  <a:pt x="1272254" y="88868"/>
                  <a:pt x="1263682" y="101632"/>
                  <a:pt x="1255014" y="110300"/>
                </a:cubicBezTo>
                <a:cubicBezTo>
                  <a:pt x="1248061" y="117348"/>
                  <a:pt x="1239203" y="124492"/>
                  <a:pt x="1226249" y="124492"/>
                </a:cubicBezTo>
                <a:cubicBezTo>
                  <a:pt x="1213295" y="124492"/>
                  <a:pt x="1205103" y="117729"/>
                  <a:pt x="1197769" y="110300"/>
                </a:cubicBezTo>
                <a:cubicBezTo>
                  <a:pt x="1189006" y="101537"/>
                  <a:pt x="1180148" y="88297"/>
                  <a:pt x="1171766" y="75438"/>
                </a:cubicBezTo>
                <a:lnTo>
                  <a:pt x="1170718" y="73819"/>
                </a:lnTo>
                <a:cubicBezTo>
                  <a:pt x="1162622" y="61436"/>
                  <a:pt x="1154335" y="48673"/>
                  <a:pt x="1143762" y="38100"/>
                </a:cubicBezTo>
                <a:cubicBezTo>
                  <a:pt x="1135190" y="29432"/>
                  <a:pt x="1121188" y="19145"/>
                  <a:pt x="1103662" y="19145"/>
                </a:cubicBezTo>
                <a:cubicBezTo>
                  <a:pt x="1089755" y="19145"/>
                  <a:pt x="1076325" y="25527"/>
                  <a:pt x="1063847" y="38100"/>
                </a:cubicBezTo>
                <a:cubicBezTo>
                  <a:pt x="1052608" y="49339"/>
                  <a:pt x="1043559" y="63151"/>
                  <a:pt x="1035558" y="75438"/>
                </a:cubicBezTo>
                <a:cubicBezTo>
                  <a:pt x="1026700" y="88868"/>
                  <a:pt x="1018413" y="101632"/>
                  <a:pt x="1009745" y="110300"/>
                </a:cubicBezTo>
                <a:cubicBezTo>
                  <a:pt x="1002792" y="117348"/>
                  <a:pt x="993934" y="124492"/>
                  <a:pt x="980980" y="124492"/>
                </a:cubicBezTo>
                <a:cubicBezTo>
                  <a:pt x="968026" y="124492"/>
                  <a:pt x="959263" y="117348"/>
                  <a:pt x="952214" y="110300"/>
                </a:cubicBezTo>
                <a:cubicBezTo>
                  <a:pt x="943546" y="101632"/>
                  <a:pt x="935260" y="88868"/>
                  <a:pt x="926402" y="75438"/>
                </a:cubicBezTo>
                <a:lnTo>
                  <a:pt x="925354" y="73819"/>
                </a:lnTo>
                <a:cubicBezTo>
                  <a:pt x="917258" y="61436"/>
                  <a:pt x="908971" y="48673"/>
                  <a:pt x="898398" y="38100"/>
                </a:cubicBezTo>
                <a:cubicBezTo>
                  <a:pt x="889825" y="29432"/>
                  <a:pt x="875824" y="19145"/>
                  <a:pt x="858298" y="19145"/>
                </a:cubicBezTo>
                <a:cubicBezTo>
                  <a:pt x="840772" y="19145"/>
                  <a:pt x="826865" y="29432"/>
                  <a:pt x="818198" y="38100"/>
                </a:cubicBezTo>
                <a:cubicBezTo>
                  <a:pt x="807625" y="48673"/>
                  <a:pt x="799338" y="61436"/>
                  <a:pt x="791242" y="73819"/>
                </a:cubicBezTo>
                <a:lnTo>
                  <a:pt x="790194" y="75438"/>
                </a:lnTo>
                <a:cubicBezTo>
                  <a:pt x="781431" y="88868"/>
                  <a:pt x="772763" y="101632"/>
                  <a:pt x="764191" y="110300"/>
                </a:cubicBezTo>
                <a:cubicBezTo>
                  <a:pt x="756857" y="117634"/>
                  <a:pt x="748379" y="124492"/>
                  <a:pt x="735711" y="124492"/>
                </a:cubicBezTo>
                <a:cubicBezTo>
                  <a:pt x="723043" y="124492"/>
                  <a:pt x="713994" y="117348"/>
                  <a:pt x="706946" y="110300"/>
                </a:cubicBezTo>
                <a:cubicBezTo>
                  <a:pt x="698183" y="101537"/>
                  <a:pt x="689324" y="88297"/>
                  <a:pt x="680942" y="75438"/>
                </a:cubicBezTo>
                <a:lnTo>
                  <a:pt x="679895" y="73819"/>
                </a:lnTo>
                <a:cubicBezTo>
                  <a:pt x="671798" y="61531"/>
                  <a:pt x="663512" y="48768"/>
                  <a:pt x="652939" y="38195"/>
                </a:cubicBezTo>
                <a:cubicBezTo>
                  <a:pt x="640461" y="25622"/>
                  <a:pt x="627031" y="19241"/>
                  <a:pt x="613124" y="19241"/>
                </a:cubicBezTo>
                <a:cubicBezTo>
                  <a:pt x="595598" y="19241"/>
                  <a:pt x="581692" y="29527"/>
                  <a:pt x="573024" y="38195"/>
                </a:cubicBezTo>
                <a:cubicBezTo>
                  <a:pt x="562547" y="48768"/>
                  <a:pt x="554164" y="61531"/>
                  <a:pt x="546068" y="73819"/>
                </a:cubicBezTo>
                <a:lnTo>
                  <a:pt x="545021" y="75438"/>
                </a:lnTo>
                <a:cubicBezTo>
                  <a:pt x="536258" y="88868"/>
                  <a:pt x="527685" y="101632"/>
                  <a:pt x="519017" y="110300"/>
                </a:cubicBezTo>
                <a:cubicBezTo>
                  <a:pt x="511683" y="117634"/>
                  <a:pt x="503206" y="124492"/>
                  <a:pt x="490537" y="124492"/>
                </a:cubicBezTo>
                <a:cubicBezTo>
                  <a:pt x="477869" y="124492"/>
                  <a:pt x="468820" y="117348"/>
                  <a:pt x="461772" y="110300"/>
                </a:cubicBezTo>
                <a:cubicBezTo>
                  <a:pt x="453009" y="101537"/>
                  <a:pt x="444151" y="88297"/>
                  <a:pt x="435769" y="75438"/>
                </a:cubicBezTo>
                <a:lnTo>
                  <a:pt x="434721" y="73819"/>
                </a:lnTo>
                <a:cubicBezTo>
                  <a:pt x="426625" y="61531"/>
                  <a:pt x="418338" y="48768"/>
                  <a:pt x="407765" y="38195"/>
                </a:cubicBezTo>
                <a:cubicBezTo>
                  <a:pt x="399193" y="29527"/>
                  <a:pt x="385191" y="19241"/>
                  <a:pt x="367665" y="19241"/>
                </a:cubicBezTo>
                <a:cubicBezTo>
                  <a:pt x="353759" y="19241"/>
                  <a:pt x="340328" y="25622"/>
                  <a:pt x="327851" y="38195"/>
                </a:cubicBezTo>
                <a:cubicBezTo>
                  <a:pt x="317278" y="48768"/>
                  <a:pt x="308991" y="61531"/>
                  <a:pt x="300895" y="73914"/>
                </a:cubicBezTo>
                <a:lnTo>
                  <a:pt x="299847" y="75533"/>
                </a:lnTo>
                <a:cubicBezTo>
                  <a:pt x="291084" y="88963"/>
                  <a:pt x="282512" y="101727"/>
                  <a:pt x="273844" y="110395"/>
                </a:cubicBezTo>
                <a:cubicBezTo>
                  <a:pt x="266891" y="117443"/>
                  <a:pt x="258032" y="124587"/>
                  <a:pt x="245078" y="124587"/>
                </a:cubicBezTo>
                <a:cubicBezTo>
                  <a:pt x="232124" y="124587"/>
                  <a:pt x="223933" y="117824"/>
                  <a:pt x="216599" y="110395"/>
                </a:cubicBezTo>
                <a:cubicBezTo>
                  <a:pt x="207836" y="101632"/>
                  <a:pt x="198977" y="88392"/>
                  <a:pt x="190595" y="75533"/>
                </a:cubicBezTo>
                <a:lnTo>
                  <a:pt x="189547" y="73914"/>
                </a:lnTo>
                <a:cubicBezTo>
                  <a:pt x="181451" y="61531"/>
                  <a:pt x="173164" y="48768"/>
                  <a:pt x="162592" y="38195"/>
                </a:cubicBezTo>
                <a:cubicBezTo>
                  <a:pt x="154019" y="29623"/>
                  <a:pt x="140113" y="19336"/>
                  <a:pt x="122587" y="19241"/>
                </a:cubicBezTo>
                <a:cubicBezTo>
                  <a:pt x="108680" y="19241"/>
                  <a:pt x="95345" y="25622"/>
                  <a:pt x="82868" y="38195"/>
                </a:cubicBezTo>
                <a:cubicBezTo>
                  <a:pt x="71628" y="49435"/>
                  <a:pt x="62579" y="63246"/>
                  <a:pt x="54578" y="75533"/>
                </a:cubicBezTo>
                <a:cubicBezTo>
                  <a:pt x="45815" y="88963"/>
                  <a:pt x="37433" y="101727"/>
                  <a:pt x="28766" y="110395"/>
                </a:cubicBezTo>
                <a:cubicBezTo>
                  <a:pt x="21812" y="117443"/>
                  <a:pt x="12954" y="124587"/>
                  <a:pt x="0" y="124587"/>
                </a:cubicBezTo>
                <a:lnTo>
                  <a:pt x="0" y="105537"/>
                </a:lnTo>
                <a:cubicBezTo>
                  <a:pt x="4191" y="105537"/>
                  <a:pt x="8096" y="104108"/>
                  <a:pt x="15240" y="96964"/>
                </a:cubicBezTo>
                <a:cubicBezTo>
                  <a:pt x="22479" y="89630"/>
                  <a:pt x="30290" y="77724"/>
                  <a:pt x="38576" y="65151"/>
                </a:cubicBezTo>
                <a:cubicBezTo>
                  <a:pt x="47053" y="52197"/>
                  <a:pt x="56674" y="37529"/>
                  <a:pt x="69247" y="24860"/>
                </a:cubicBezTo>
                <a:cubicBezTo>
                  <a:pt x="85153" y="8858"/>
                  <a:pt x="103632" y="381"/>
                  <a:pt x="122492" y="286"/>
                </a:cubicBezTo>
                <a:lnTo>
                  <a:pt x="122492" y="286"/>
                </a:lnTo>
                <a:cubicBezTo>
                  <a:pt x="122492" y="286"/>
                  <a:pt x="122492" y="286"/>
                  <a:pt x="122492" y="286"/>
                </a:cubicBezTo>
                <a:cubicBezTo>
                  <a:pt x="141542" y="286"/>
                  <a:pt x="160020" y="8763"/>
                  <a:pt x="175927" y="24765"/>
                </a:cubicBezTo>
                <a:cubicBezTo>
                  <a:pt x="187833" y="36767"/>
                  <a:pt x="196691" y="50292"/>
                  <a:pt x="205359" y="63437"/>
                </a:cubicBezTo>
                <a:lnTo>
                  <a:pt x="206407" y="65056"/>
                </a:lnTo>
                <a:cubicBezTo>
                  <a:pt x="214217" y="77057"/>
                  <a:pt x="222504" y="89440"/>
                  <a:pt x="230029" y="96869"/>
                </a:cubicBezTo>
                <a:cubicBezTo>
                  <a:pt x="237172" y="104013"/>
                  <a:pt x="240887" y="105442"/>
                  <a:pt x="244983" y="105442"/>
                </a:cubicBezTo>
                <a:cubicBezTo>
                  <a:pt x="249079" y="105442"/>
                  <a:pt x="253079" y="104013"/>
                  <a:pt x="260223" y="96869"/>
                </a:cubicBezTo>
                <a:cubicBezTo>
                  <a:pt x="267653" y="89440"/>
                  <a:pt x="275939" y="77057"/>
                  <a:pt x="283845" y="65056"/>
                </a:cubicBezTo>
                <a:lnTo>
                  <a:pt x="284893" y="63437"/>
                </a:lnTo>
                <a:cubicBezTo>
                  <a:pt x="293465" y="50292"/>
                  <a:pt x="302419" y="36671"/>
                  <a:pt x="314325" y="24765"/>
                </a:cubicBezTo>
                <a:cubicBezTo>
                  <a:pt x="330327" y="8763"/>
                  <a:pt x="348710" y="286"/>
                  <a:pt x="367570" y="286"/>
                </a:cubicBezTo>
                <a:cubicBezTo>
                  <a:pt x="386429" y="286"/>
                  <a:pt x="405098" y="8763"/>
                  <a:pt x="421100" y="24765"/>
                </a:cubicBezTo>
                <a:cubicBezTo>
                  <a:pt x="433007" y="36767"/>
                  <a:pt x="441865" y="50292"/>
                  <a:pt x="450437" y="63437"/>
                </a:cubicBezTo>
                <a:lnTo>
                  <a:pt x="451485" y="65056"/>
                </a:lnTo>
                <a:cubicBezTo>
                  <a:pt x="459295" y="77057"/>
                  <a:pt x="467582" y="89440"/>
                  <a:pt x="475107" y="96869"/>
                </a:cubicBezTo>
                <a:cubicBezTo>
                  <a:pt x="482251" y="104013"/>
                  <a:pt x="486251" y="105442"/>
                  <a:pt x="490347" y="105442"/>
                </a:cubicBezTo>
                <a:cubicBezTo>
                  <a:pt x="494443" y="105442"/>
                  <a:pt x="498158" y="104013"/>
                  <a:pt x="505301" y="96869"/>
                </a:cubicBezTo>
                <a:cubicBezTo>
                  <a:pt x="512731" y="89440"/>
                  <a:pt x="521018" y="77057"/>
                  <a:pt x="528923" y="65056"/>
                </a:cubicBezTo>
                <a:lnTo>
                  <a:pt x="529971" y="63437"/>
                </a:lnTo>
                <a:cubicBezTo>
                  <a:pt x="538544" y="50292"/>
                  <a:pt x="547497" y="36767"/>
                  <a:pt x="559308" y="24765"/>
                </a:cubicBezTo>
                <a:cubicBezTo>
                  <a:pt x="575310" y="8763"/>
                  <a:pt x="593789" y="191"/>
                  <a:pt x="612839" y="191"/>
                </a:cubicBezTo>
                <a:cubicBezTo>
                  <a:pt x="631889" y="191"/>
                  <a:pt x="650177" y="8668"/>
                  <a:pt x="666083" y="24670"/>
                </a:cubicBezTo>
                <a:cubicBezTo>
                  <a:pt x="677989" y="36671"/>
                  <a:pt x="686848" y="50197"/>
                  <a:pt x="695420" y="63341"/>
                </a:cubicBezTo>
                <a:lnTo>
                  <a:pt x="696468" y="64960"/>
                </a:lnTo>
                <a:cubicBezTo>
                  <a:pt x="704279" y="76962"/>
                  <a:pt x="712565" y="89344"/>
                  <a:pt x="720090" y="96774"/>
                </a:cubicBezTo>
                <a:cubicBezTo>
                  <a:pt x="727234" y="103918"/>
                  <a:pt x="731234" y="105346"/>
                  <a:pt x="735330" y="105346"/>
                </a:cubicBezTo>
                <a:cubicBezTo>
                  <a:pt x="739426" y="105346"/>
                  <a:pt x="743141" y="103918"/>
                  <a:pt x="750284" y="96774"/>
                </a:cubicBezTo>
                <a:cubicBezTo>
                  <a:pt x="757619" y="89344"/>
                  <a:pt x="766001" y="76962"/>
                  <a:pt x="773906" y="64960"/>
                </a:cubicBezTo>
                <a:lnTo>
                  <a:pt x="774954" y="63341"/>
                </a:lnTo>
                <a:cubicBezTo>
                  <a:pt x="783527" y="50197"/>
                  <a:pt x="792480" y="36576"/>
                  <a:pt x="804386" y="24670"/>
                </a:cubicBezTo>
                <a:cubicBezTo>
                  <a:pt x="820388" y="8668"/>
                  <a:pt x="838867" y="95"/>
                  <a:pt x="857917" y="95"/>
                </a:cubicBezTo>
                <a:cubicBezTo>
                  <a:pt x="876967" y="95"/>
                  <a:pt x="895445" y="8572"/>
                  <a:pt x="911447" y="24575"/>
                </a:cubicBezTo>
                <a:cubicBezTo>
                  <a:pt x="923354" y="36576"/>
                  <a:pt x="932307" y="50101"/>
                  <a:pt x="940879" y="63246"/>
                </a:cubicBezTo>
                <a:lnTo>
                  <a:pt x="941927" y="64865"/>
                </a:lnTo>
                <a:cubicBezTo>
                  <a:pt x="950214" y="77533"/>
                  <a:pt x="958025" y="89440"/>
                  <a:pt x="965263" y="96679"/>
                </a:cubicBezTo>
                <a:cubicBezTo>
                  <a:pt x="972407" y="103822"/>
                  <a:pt x="976312" y="105251"/>
                  <a:pt x="980504" y="105251"/>
                </a:cubicBezTo>
                <a:cubicBezTo>
                  <a:pt x="984695" y="105251"/>
                  <a:pt x="988600" y="103822"/>
                  <a:pt x="995744" y="96679"/>
                </a:cubicBezTo>
                <a:cubicBezTo>
                  <a:pt x="1002983" y="89344"/>
                  <a:pt x="1010793" y="77438"/>
                  <a:pt x="1019080" y="64865"/>
                </a:cubicBezTo>
                <a:cubicBezTo>
                  <a:pt x="1027557" y="51911"/>
                  <a:pt x="1037177" y="37243"/>
                  <a:pt x="1049750" y="24575"/>
                </a:cubicBezTo>
                <a:cubicBezTo>
                  <a:pt x="1065752" y="8572"/>
                  <a:pt x="1084136" y="95"/>
                  <a:pt x="1102995" y="95"/>
                </a:cubicBezTo>
                <a:cubicBezTo>
                  <a:pt x="1121855" y="95"/>
                  <a:pt x="1140524" y="8572"/>
                  <a:pt x="1156526" y="24575"/>
                </a:cubicBezTo>
                <a:cubicBezTo>
                  <a:pt x="1168432" y="36576"/>
                  <a:pt x="1177290" y="50101"/>
                  <a:pt x="1185958" y="63246"/>
                </a:cubicBezTo>
                <a:lnTo>
                  <a:pt x="1187006" y="64865"/>
                </a:lnTo>
                <a:cubicBezTo>
                  <a:pt x="1194816" y="76867"/>
                  <a:pt x="1203103" y="89249"/>
                  <a:pt x="1210628" y="96679"/>
                </a:cubicBezTo>
                <a:cubicBezTo>
                  <a:pt x="1217771" y="103822"/>
                  <a:pt x="1221486" y="105251"/>
                  <a:pt x="1225582" y="105251"/>
                </a:cubicBezTo>
                <a:cubicBezTo>
                  <a:pt x="1229678" y="105251"/>
                  <a:pt x="1233678" y="103822"/>
                  <a:pt x="1240822" y="96679"/>
                </a:cubicBezTo>
                <a:cubicBezTo>
                  <a:pt x="1248251" y="89249"/>
                  <a:pt x="1256538" y="76867"/>
                  <a:pt x="1264444" y="64865"/>
                </a:cubicBezTo>
                <a:lnTo>
                  <a:pt x="1265492" y="63246"/>
                </a:lnTo>
                <a:cubicBezTo>
                  <a:pt x="1274064" y="50101"/>
                  <a:pt x="1283017" y="36576"/>
                  <a:pt x="1294829" y="24575"/>
                </a:cubicBezTo>
                <a:cubicBezTo>
                  <a:pt x="1310831" y="8572"/>
                  <a:pt x="1329214" y="0"/>
                  <a:pt x="1348073" y="0"/>
                </a:cubicBezTo>
                <a:cubicBezTo>
                  <a:pt x="1366933" y="0"/>
                  <a:pt x="1385602" y="8477"/>
                  <a:pt x="1401604" y="24479"/>
                </a:cubicBezTo>
                <a:cubicBezTo>
                  <a:pt x="1413510" y="36481"/>
                  <a:pt x="1422368" y="50006"/>
                  <a:pt x="1430941" y="63151"/>
                </a:cubicBezTo>
                <a:lnTo>
                  <a:pt x="1431988" y="64770"/>
                </a:lnTo>
                <a:cubicBezTo>
                  <a:pt x="1439799" y="76771"/>
                  <a:pt x="1448086" y="89154"/>
                  <a:pt x="1455611" y="96583"/>
                </a:cubicBezTo>
                <a:cubicBezTo>
                  <a:pt x="1462754" y="103727"/>
                  <a:pt x="1466755" y="105156"/>
                  <a:pt x="1470851" y="105156"/>
                </a:cubicBezTo>
                <a:cubicBezTo>
                  <a:pt x="1474946" y="105156"/>
                  <a:pt x="1478661" y="103727"/>
                  <a:pt x="1485805" y="96583"/>
                </a:cubicBezTo>
                <a:cubicBezTo>
                  <a:pt x="1493139" y="89154"/>
                  <a:pt x="1501521" y="76771"/>
                  <a:pt x="1509427" y="64770"/>
                </a:cubicBezTo>
                <a:lnTo>
                  <a:pt x="1510475" y="63246"/>
                </a:lnTo>
                <a:cubicBezTo>
                  <a:pt x="1519047" y="50101"/>
                  <a:pt x="1528001" y="36481"/>
                  <a:pt x="1539907" y="24479"/>
                </a:cubicBezTo>
                <a:cubicBezTo>
                  <a:pt x="1555909" y="8477"/>
                  <a:pt x="1574387" y="0"/>
                  <a:pt x="1593437" y="0"/>
                </a:cubicBezTo>
                <a:cubicBezTo>
                  <a:pt x="1612487" y="0"/>
                  <a:pt x="1630775" y="8477"/>
                  <a:pt x="1646682" y="24479"/>
                </a:cubicBezTo>
                <a:cubicBezTo>
                  <a:pt x="1658588" y="36481"/>
                  <a:pt x="1667542" y="50101"/>
                  <a:pt x="1676114" y="63246"/>
                </a:cubicBezTo>
                <a:lnTo>
                  <a:pt x="1677162" y="64770"/>
                </a:lnTo>
                <a:cubicBezTo>
                  <a:pt x="1684973" y="76771"/>
                  <a:pt x="1693259" y="89154"/>
                  <a:pt x="1700784" y="96583"/>
                </a:cubicBezTo>
                <a:cubicBezTo>
                  <a:pt x="1707928" y="103727"/>
                  <a:pt x="1711928" y="105156"/>
                  <a:pt x="1716024" y="105156"/>
                </a:cubicBezTo>
                <a:lnTo>
                  <a:pt x="1716024" y="124206"/>
                </a:lnTo>
                <a:close/>
              </a:path>
            </a:pathLst>
          </a:custGeom>
          <a:solidFill>
            <a:schemeClr val="accent3"/>
          </a:solid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5BD31061-D306-3668-4855-D839159C18C1}"/>
              </a:ext>
            </a:extLst>
          </p:cNvPr>
          <p:cNvSpPr/>
          <p:nvPr/>
        </p:nvSpPr>
        <p:spPr>
          <a:xfrm>
            <a:off x="11693831" y="6474742"/>
            <a:ext cx="269351" cy="269486"/>
          </a:xfrm>
          <a:custGeom>
            <a:avLst/>
            <a:gdLst>
              <a:gd name="connsiteX0" fmla="*/ 135738 w 269351"/>
              <a:gd name="connsiteY0" fmla="*/ 269487 h 269486"/>
              <a:gd name="connsiteX1" fmla="*/ 109163 w 269351"/>
              <a:gd name="connsiteY1" fmla="*/ 258628 h 269486"/>
              <a:gd name="connsiteX2" fmla="*/ 67634 w 269351"/>
              <a:gd name="connsiteY2" fmla="*/ 241769 h 269486"/>
              <a:gd name="connsiteX3" fmla="*/ 66967 w 269351"/>
              <a:gd name="connsiteY3" fmla="*/ 241769 h 269486"/>
              <a:gd name="connsiteX4" fmla="*/ 29058 w 269351"/>
              <a:gd name="connsiteY4" fmla="*/ 204240 h 269486"/>
              <a:gd name="connsiteX5" fmla="*/ 11437 w 269351"/>
              <a:gd name="connsiteY5" fmla="*/ 162711 h 269486"/>
              <a:gd name="connsiteX6" fmla="*/ 7 w 269351"/>
              <a:gd name="connsiteY6" fmla="*/ 136423 h 269486"/>
              <a:gd name="connsiteX7" fmla="*/ 10865 w 269351"/>
              <a:gd name="connsiteY7" fmla="*/ 109181 h 269486"/>
              <a:gd name="connsiteX8" fmla="*/ 27724 w 269351"/>
              <a:gd name="connsiteY8" fmla="*/ 67366 h 269486"/>
              <a:gd name="connsiteX9" fmla="*/ 38583 w 269351"/>
              <a:gd name="connsiteY9" fmla="*/ 40506 h 269486"/>
              <a:gd name="connsiteX10" fmla="*/ 65253 w 269351"/>
              <a:gd name="connsiteY10" fmla="*/ 29076 h 269486"/>
              <a:gd name="connsiteX11" fmla="*/ 106782 w 269351"/>
              <a:gd name="connsiteY11" fmla="*/ 11454 h 269486"/>
              <a:gd name="connsiteX12" fmla="*/ 133071 w 269351"/>
              <a:gd name="connsiteY12" fmla="*/ 24 h 269486"/>
              <a:gd name="connsiteX13" fmla="*/ 160312 w 269351"/>
              <a:gd name="connsiteY13" fmla="*/ 10883 h 269486"/>
              <a:gd name="connsiteX14" fmla="*/ 201841 w 269351"/>
              <a:gd name="connsiteY14" fmla="*/ 27742 h 269486"/>
              <a:gd name="connsiteX15" fmla="*/ 202508 w 269351"/>
              <a:gd name="connsiteY15" fmla="*/ 27742 h 269486"/>
              <a:gd name="connsiteX16" fmla="*/ 240418 w 269351"/>
              <a:gd name="connsiteY16" fmla="*/ 65271 h 269486"/>
              <a:gd name="connsiteX17" fmla="*/ 258039 w 269351"/>
              <a:gd name="connsiteY17" fmla="*/ 106800 h 269486"/>
              <a:gd name="connsiteX18" fmla="*/ 258039 w 269351"/>
              <a:gd name="connsiteY18" fmla="*/ 106800 h 269486"/>
              <a:gd name="connsiteX19" fmla="*/ 258515 w 269351"/>
              <a:gd name="connsiteY19" fmla="*/ 160330 h 269486"/>
              <a:gd name="connsiteX20" fmla="*/ 241656 w 269351"/>
              <a:gd name="connsiteY20" fmla="*/ 202145 h 269486"/>
              <a:gd name="connsiteX21" fmla="*/ 230797 w 269351"/>
              <a:gd name="connsiteY21" fmla="*/ 229006 h 269486"/>
              <a:gd name="connsiteX22" fmla="*/ 204127 w 269351"/>
              <a:gd name="connsiteY22" fmla="*/ 240435 h 269486"/>
              <a:gd name="connsiteX23" fmla="*/ 162598 w 269351"/>
              <a:gd name="connsiteY23" fmla="*/ 258057 h 269486"/>
              <a:gd name="connsiteX24" fmla="*/ 136309 w 269351"/>
              <a:gd name="connsiteY24" fmla="*/ 269487 h 269486"/>
              <a:gd name="connsiteX25" fmla="*/ 135738 w 269351"/>
              <a:gd name="connsiteY25" fmla="*/ 269487 h 269486"/>
              <a:gd name="connsiteX26" fmla="*/ 67634 w 269351"/>
              <a:gd name="connsiteY26" fmla="*/ 222719 h 269486"/>
              <a:gd name="connsiteX27" fmla="*/ 122498 w 269351"/>
              <a:gd name="connsiteY27" fmla="*/ 245007 h 269486"/>
              <a:gd name="connsiteX28" fmla="*/ 136119 w 269351"/>
              <a:gd name="connsiteY28" fmla="*/ 250437 h 269486"/>
              <a:gd name="connsiteX29" fmla="*/ 149073 w 269351"/>
              <a:gd name="connsiteY29" fmla="*/ 244817 h 269486"/>
              <a:gd name="connsiteX30" fmla="*/ 204127 w 269351"/>
              <a:gd name="connsiteY30" fmla="*/ 221385 h 269486"/>
              <a:gd name="connsiteX31" fmla="*/ 217367 w 269351"/>
              <a:gd name="connsiteY31" fmla="*/ 215670 h 269486"/>
              <a:gd name="connsiteX32" fmla="*/ 222796 w 269351"/>
              <a:gd name="connsiteY32" fmla="*/ 202335 h 269486"/>
              <a:gd name="connsiteX33" fmla="*/ 245085 w 269351"/>
              <a:gd name="connsiteY33" fmla="*/ 146995 h 269486"/>
              <a:gd name="connsiteX34" fmla="*/ 244799 w 269351"/>
              <a:gd name="connsiteY34" fmla="*/ 120420 h 269486"/>
              <a:gd name="connsiteX35" fmla="*/ 244799 w 269351"/>
              <a:gd name="connsiteY35" fmla="*/ 120420 h 269486"/>
              <a:gd name="connsiteX36" fmla="*/ 221463 w 269351"/>
              <a:gd name="connsiteY36" fmla="*/ 65461 h 269486"/>
              <a:gd name="connsiteX37" fmla="*/ 202603 w 269351"/>
              <a:gd name="connsiteY37" fmla="*/ 46792 h 269486"/>
              <a:gd name="connsiteX38" fmla="*/ 201937 w 269351"/>
              <a:gd name="connsiteY38" fmla="*/ 46792 h 269486"/>
              <a:gd name="connsiteX39" fmla="*/ 147073 w 269351"/>
              <a:gd name="connsiteY39" fmla="*/ 24504 h 269486"/>
              <a:gd name="connsiteX40" fmla="*/ 133452 w 269351"/>
              <a:gd name="connsiteY40" fmla="*/ 19074 h 269486"/>
              <a:gd name="connsiteX41" fmla="*/ 120498 w 269351"/>
              <a:gd name="connsiteY41" fmla="*/ 24694 h 269486"/>
              <a:gd name="connsiteX42" fmla="*/ 65443 w 269351"/>
              <a:gd name="connsiteY42" fmla="*/ 48126 h 269486"/>
              <a:gd name="connsiteX43" fmla="*/ 52204 w 269351"/>
              <a:gd name="connsiteY43" fmla="*/ 53841 h 269486"/>
              <a:gd name="connsiteX44" fmla="*/ 46774 w 269351"/>
              <a:gd name="connsiteY44" fmla="*/ 67176 h 269486"/>
              <a:gd name="connsiteX45" fmla="*/ 24486 w 269351"/>
              <a:gd name="connsiteY45" fmla="*/ 122516 h 269486"/>
              <a:gd name="connsiteX46" fmla="*/ 19057 w 269351"/>
              <a:gd name="connsiteY46" fmla="*/ 136137 h 269486"/>
              <a:gd name="connsiteX47" fmla="*/ 24676 w 269351"/>
              <a:gd name="connsiteY47" fmla="*/ 149091 h 269486"/>
              <a:gd name="connsiteX48" fmla="*/ 48108 w 269351"/>
              <a:gd name="connsiteY48" fmla="*/ 204145 h 269486"/>
              <a:gd name="connsiteX49" fmla="*/ 66967 w 269351"/>
              <a:gd name="connsiteY49" fmla="*/ 222814 h 269486"/>
              <a:gd name="connsiteX50" fmla="*/ 67634 w 269351"/>
              <a:gd name="connsiteY50" fmla="*/ 222814 h 26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9351" h="269486">
                <a:moveTo>
                  <a:pt x="135738" y="269487"/>
                </a:moveTo>
                <a:cubicBezTo>
                  <a:pt x="125737" y="269487"/>
                  <a:pt x="116307" y="265677"/>
                  <a:pt x="109163" y="258628"/>
                </a:cubicBezTo>
                <a:cubicBezTo>
                  <a:pt x="99829" y="249484"/>
                  <a:pt x="80874" y="241769"/>
                  <a:pt x="67634" y="241769"/>
                </a:cubicBezTo>
                <a:cubicBezTo>
                  <a:pt x="67444" y="241769"/>
                  <a:pt x="67158" y="241769"/>
                  <a:pt x="66967" y="241769"/>
                </a:cubicBezTo>
                <a:cubicBezTo>
                  <a:pt x="46203" y="241769"/>
                  <a:pt x="29248" y="225005"/>
                  <a:pt x="29058" y="204240"/>
                </a:cubicBezTo>
                <a:cubicBezTo>
                  <a:pt x="28963" y="191001"/>
                  <a:pt x="20866" y="171951"/>
                  <a:pt x="11437" y="162711"/>
                </a:cubicBezTo>
                <a:cubicBezTo>
                  <a:pt x="4293" y="155853"/>
                  <a:pt x="197" y="146519"/>
                  <a:pt x="7" y="136423"/>
                </a:cubicBezTo>
                <a:cubicBezTo>
                  <a:pt x="-184" y="126135"/>
                  <a:pt x="3721" y="116515"/>
                  <a:pt x="10865" y="109181"/>
                </a:cubicBezTo>
                <a:cubicBezTo>
                  <a:pt x="20104" y="99751"/>
                  <a:pt x="27820" y="80606"/>
                  <a:pt x="27724" y="67366"/>
                </a:cubicBezTo>
                <a:cubicBezTo>
                  <a:pt x="27629" y="57270"/>
                  <a:pt x="31534" y="47745"/>
                  <a:pt x="38583" y="40506"/>
                </a:cubicBezTo>
                <a:cubicBezTo>
                  <a:pt x="45727" y="33267"/>
                  <a:pt x="55156" y="29171"/>
                  <a:pt x="65253" y="29076"/>
                </a:cubicBezTo>
                <a:cubicBezTo>
                  <a:pt x="78493" y="28981"/>
                  <a:pt x="97543" y="20884"/>
                  <a:pt x="106782" y="11454"/>
                </a:cubicBezTo>
                <a:cubicBezTo>
                  <a:pt x="113640" y="4311"/>
                  <a:pt x="122974" y="215"/>
                  <a:pt x="133071" y="24"/>
                </a:cubicBezTo>
                <a:cubicBezTo>
                  <a:pt x="143644" y="-357"/>
                  <a:pt x="152978" y="3739"/>
                  <a:pt x="160312" y="10883"/>
                </a:cubicBezTo>
                <a:cubicBezTo>
                  <a:pt x="169647" y="20027"/>
                  <a:pt x="188602" y="27742"/>
                  <a:pt x="201841" y="27742"/>
                </a:cubicBezTo>
                <a:lnTo>
                  <a:pt x="202508" y="27742"/>
                </a:lnTo>
                <a:cubicBezTo>
                  <a:pt x="223273" y="27742"/>
                  <a:pt x="240227" y="44506"/>
                  <a:pt x="240418" y="65271"/>
                </a:cubicBezTo>
                <a:cubicBezTo>
                  <a:pt x="240513" y="78510"/>
                  <a:pt x="248609" y="97560"/>
                  <a:pt x="258039" y="106800"/>
                </a:cubicBezTo>
                <a:lnTo>
                  <a:pt x="258039" y="106800"/>
                </a:lnTo>
                <a:cubicBezTo>
                  <a:pt x="272898" y="121468"/>
                  <a:pt x="273184" y="145471"/>
                  <a:pt x="258515" y="160330"/>
                </a:cubicBezTo>
                <a:cubicBezTo>
                  <a:pt x="249276" y="169760"/>
                  <a:pt x="241561" y="188905"/>
                  <a:pt x="241656" y="202145"/>
                </a:cubicBezTo>
                <a:cubicBezTo>
                  <a:pt x="241751" y="212241"/>
                  <a:pt x="237846" y="221766"/>
                  <a:pt x="230797" y="229006"/>
                </a:cubicBezTo>
                <a:cubicBezTo>
                  <a:pt x="223654" y="236244"/>
                  <a:pt x="214224" y="240340"/>
                  <a:pt x="204127" y="240435"/>
                </a:cubicBezTo>
                <a:cubicBezTo>
                  <a:pt x="190888" y="240531"/>
                  <a:pt x="171838" y="248627"/>
                  <a:pt x="162598" y="258057"/>
                </a:cubicBezTo>
                <a:cubicBezTo>
                  <a:pt x="155740" y="265201"/>
                  <a:pt x="146406" y="269296"/>
                  <a:pt x="136309" y="269487"/>
                </a:cubicBezTo>
                <a:lnTo>
                  <a:pt x="135738" y="269487"/>
                </a:lnTo>
                <a:close/>
                <a:moveTo>
                  <a:pt x="67634" y="222719"/>
                </a:moveTo>
                <a:cubicBezTo>
                  <a:pt x="85732" y="222719"/>
                  <a:pt x="109735" y="232435"/>
                  <a:pt x="122498" y="245007"/>
                </a:cubicBezTo>
                <a:cubicBezTo>
                  <a:pt x="126118" y="248627"/>
                  <a:pt x="130975" y="250627"/>
                  <a:pt x="136119" y="250437"/>
                </a:cubicBezTo>
                <a:cubicBezTo>
                  <a:pt x="141072" y="250437"/>
                  <a:pt x="145644" y="248341"/>
                  <a:pt x="149073" y="244817"/>
                </a:cubicBezTo>
                <a:cubicBezTo>
                  <a:pt x="161836" y="231768"/>
                  <a:pt x="185935" y="221576"/>
                  <a:pt x="204127" y="221385"/>
                </a:cubicBezTo>
                <a:cubicBezTo>
                  <a:pt x="209080" y="221385"/>
                  <a:pt x="213843" y="219290"/>
                  <a:pt x="217367" y="215670"/>
                </a:cubicBezTo>
                <a:cubicBezTo>
                  <a:pt x="220891" y="212051"/>
                  <a:pt x="222892" y="207289"/>
                  <a:pt x="222796" y="202335"/>
                </a:cubicBezTo>
                <a:cubicBezTo>
                  <a:pt x="222606" y="184238"/>
                  <a:pt x="232417" y="159854"/>
                  <a:pt x="245085" y="146995"/>
                </a:cubicBezTo>
                <a:cubicBezTo>
                  <a:pt x="252514" y="139470"/>
                  <a:pt x="252324" y="127755"/>
                  <a:pt x="244799" y="120420"/>
                </a:cubicBezTo>
                <a:lnTo>
                  <a:pt x="244799" y="120420"/>
                </a:lnTo>
                <a:cubicBezTo>
                  <a:pt x="231845" y="107752"/>
                  <a:pt x="221653" y="83654"/>
                  <a:pt x="221463" y="65461"/>
                </a:cubicBezTo>
                <a:cubicBezTo>
                  <a:pt x="221463" y="55079"/>
                  <a:pt x="212890" y="46792"/>
                  <a:pt x="202603" y="46792"/>
                </a:cubicBezTo>
                <a:lnTo>
                  <a:pt x="201937" y="46792"/>
                </a:lnTo>
                <a:cubicBezTo>
                  <a:pt x="183839" y="46792"/>
                  <a:pt x="159836" y="37077"/>
                  <a:pt x="147073" y="24504"/>
                </a:cubicBezTo>
                <a:cubicBezTo>
                  <a:pt x="143453" y="20884"/>
                  <a:pt x="138691" y="19170"/>
                  <a:pt x="133452" y="19074"/>
                </a:cubicBezTo>
                <a:cubicBezTo>
                  <a:pt x="128499" y="19074"/>
                  <a:pt x="123927" y="21170"/>
                  <a:pt x="120498" y="24694"/>
                </a:cubicBezTo>
                <a:cubicBezTo>
                  <a:pt x="107734" y="37743"/>
                  <a:pt x="83636" y="47935"/>
                  <a:pt x="65443" y="48126"/>
                </a:cubicBezTo>
                <a:cubicBezTo>
                  <a:pt x="60490" y="48126"/>
                  <a:pt x="55728" y="50221"/>
                  <a:pt x="52204" y="53841"/>
                </a:cubicBezTo>
                <a:cubicBezTo>
                  <a:pt x="48679" y="57460"/>
                  <a:pt x="46679" y="62223"/>
                  <a:pt x="46774" y="67176"/>
                </a:cubicBezTo>
                <a:cubicBezTo>
                  <a:pt x="46965" y="85273"/>
                  <a:pt x="37154" y="109657"/>
                  <a:pt x="24486" y="122516"/>
                </a:cubicBezTo>
                <a:cubicBezTo>
                  <a:pt x="20866" y="126135"/>
                  <a:pt x="18961" y="130993"/>
                  <a:pt x="19057" y="136137"/>
                </a:cubicBezTo>
                <a:cubicBezTo>
                  <a:pt x="19057" y="141090"/>
                  <a:pt x="21152" y="145662"/>
                  <a:pt x="24676" y="149091"/>
                </a:cubicBezTo>
                <a:cubicBezTo>
                  <a:pt x="37726" y="161854"/>
                  <a:pt x="47917" y="185952"/>
                  <a:pt x="48108" y="204145"/>
                </a:cubicBezTo>
                <a:cubicBezTo>
                  <a:pt x="48108" y="214527"/>
                  <a:pt x="56680" y="222814"/>
                  <a:pt x="66967" y="222814"/>
                </a:cubicBezTo>
                <a:lnTo>
                  <a:pt x="67634" y="222814"/>
                </a:lnTo>
                <a:close/>
              </a:path>
            </a:pathLst>
          </a:custGeom>
          <a:solidFill>
            <a:schemeClr val="accent3"/>
          </a:solidFill>
          <a:ln w="9525" cap="flat">
            <a:noFill/>
            <a:prstDash val="solid"/>
            <a:miter/>
          </a:ln>
        </p:spPr>
        <p:txBody>
          <a:bodyPr rtlCol="0" anchor="ctr"/>
          <a:lstStyle/>
          <a:p>
            <a:endParaRPr lang="fr-FR"/>
          </a:p>
        </p:txBody>
      </p:sp>
      <p:sp>
        <p:nvSpPr>
          <p:cNvPr id="2" name="Rectangle : coins arrondis 1">
            <a:extLst>
              <a:ext uri="{FF2B5EF4-FFF2-40B4-BE49-F238E27FC236}">
                <a16:creationId xmlns:a16="http://schemas.microsoft.com/office/drawing/2014/main" id="{CFE88BA2-754A-0E07-D441-B45695102C81}"/>
              </a:ext>
            </a:extLst>
          </p:cNvPr>
          <p:cNvSpPr/>
          <p:nvPr/>
        </p:nvSpPr>
        <p:spPr>
          <a:xfrm>
            <a:off x="518583" y="3424115"/>
            <a:ext cx="1110435" cy="4493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98684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AB89A70E-5852-200C-DB0A-F7196859ADDA}"/>
              </a:ext>
            </a:extLst>
          </p:cNvPr>
          <p:cNvSpPr/>
          <p:nvPr/>
        </p:nvSpPr>
        <p:spPr>
          <a:xfrm>
            <a:off x="0" y="6712287"/>
            <a:ext cx="12192000" cy="169136"/>
          </a:xfrm>
          <a:custGeom>
            <a:avLst/>
            <a:gdLst>
              <a:gd name="connsiteX0" fmla="*/ 1378934 w 1379410"/>
              <a:gd name="connsiteY0" fmla="*/ 263281 h 403965"/>
              <a:gd name="connsiteX1" fmla="*/ 1197674 w 1379410"/>
              <a:gd name="connsiteY1" fmla="*/ 201750 h 403965"/>
              <a:gd name="connsiteX2" fmla="*/ 565213 w 1379410"/>
              <a:gd name="connsiteY2" fmla="*/ 17727 h 403965"/>
              <a:gd name="connsiteX3" fmla="*/ 320897 w 1379410"/>
              <a:gd name="connsiteY3" fmla="*/ 221847 h 403965"/>
              <a:gd name="connsiteX4" fmla="*/ 136874 w 1379410"/>
              <a:gd name="connsiteY4" fmla="*/ 92498 h 403965"/>
              <a:gd name="connsiteX5" fmla="*/ 667 w 1379410"/>
              <a:gd name="connsiteY5" fmla="*/ 263281 h 403965"/>
              <a:gd name="connsiteX6" fmla="*/ 0 w 1379410"/>
              <a:gd name="connsiteY6" fmla="*/ 263281 h 403965"/>
              <a:gd name="connsiteX7" fmla="*/ 0 w 1379410"/>
              <a:gd name="connsiteY7" fmla="*/ 403965 h 403965"/>
              <a:gd name="connsiteX8" fmla="*/ 1379410 w 1379410"/>
              <a:gd name="connsiteY8" fmla="*/ 403965 h 403965"/>
              <a:gd name="connsiteX9" fmla="*/ 1379410 w 1379410"/>
              <a:gd name="connsiteY9" fmla="*/ 263281 h 403965"/>
              <a:gd name="connsiteX10" fmla="*/ 1378839 w 1379410"/>
              <a:gd name="connsiteY10" fmla="*/ 263281 h 40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410" h="403965">
                <a:moveTo>
                  <a:pt x="1378934" y="263281"/>
                </a:moveTo>
                <a:cubicBezTo>
                  <a:pt x="1380458" y="248136"/>
                  <a:pt x="1385697" y="134503"/>
                  <a:pt x="1197674" y="201750"/>
                </a:cubicBezTo>
                <a:cubicBezTo>
                  <a:pt x="996410" y="273568"/>
                  <a:pt x="683133" y="109738"/>
                  <a:pt x="565213" y="17727"/>
                </a:cubicBezTo>
                <a:cubicBezTo>
                  <a:pt x="447389" y="-74285"/>
                  <a:pt x="401384" y="221847"/>
                  <a:pt x="320897" y="221847"/>
                </a:cubicBezTo>
                <a:cubicBezTo>
                  <a:pt x="240411" y="221847"/>
                  <a:pt x="237554" y="92498"/>
                  <a:pt x="136874" y="92498"/>
                </a:cubicBezTo>
                <a:cubicBezTo>
                  <a:pt x="42005" y="92498"/>
                  <a:pt x="4667" y="245660"/>
                  <a:pt x="667" y="263281"/>
                </a:cubicBezTo>
                <a:lnTo>
                  <a:pt x="0" y="263281"/>
                </a:lnTo>
                <a:lnTo>
                  <a:pt x="0" y="403965"/>
                </a:lnTo>
                <a:lnTo>
                  <a:pt x="1379410" y="403965"/>
                </a:lnTo>
                <a:lnTo>
                  <a:pt x="1379410" y="263281"/>
                </a:lnTo>
                <a:lnTo>
                  <a:pt x="1378839" y="263281"/>
                </a:lnTo>
                <a:close/>
              </a:path>
            </a:pathLst>
          </a:custGeom>
          <a:solidFill>
            <a:srgbClr val="E5B740"/>
          </a:solidFill>
          <a:ln w="9525" cap="flat">
            <a:noFill/>
            <a:prstDash val="solid"/>
            <a:miter/>
          </a:ln>
        </p:spPr>
        <p:txBody>
          <a:bodyPr rtlCol="0" anchor="ctr"/>
          <a:lstStyle/>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La fiche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Créer un circuit spécifique dans la fiche salarié</a:t>
            </a:r>
          </a:p>
        </p:txBody>
      </p:sp>
      <p:sp>
        <p:nvSpPr>
          <p:cNvPr id="6" name="ZoneTexte 5">
            <a:extLst>
              <a:ext uri="{FF2B5EF4-FFF2-40B4-BE49-F238E27FC236}">
                <a16:creationId xmlns:a16="http://schemas.microsoft.com/office/drawing/2014/main" id="{3C68AF91-1C56-7B8B-CBC0-DDD313668AE7}"/>
              </a:ext>
            </a:extLst>
          </p:cNvPr>
          <p:cNvSpPr txBox="1"/>
          <p:nvPr/>
        </p:nvSpPr>
        <p:spPr>
          <a:xfrm>
            <a:off x="371475" y="1865652"/>
            <a:ext cx="10841021" cy="1046440"/>
          </a:xfrm>
          <a:prstGeom prst="rect">
            <a:avLst/>
          </a:prstGeom>
          <a:noFill/>
          <a:ln w="28575">
            <a:noFill/>
          </a:ln>
        </p:spPr>
        <p:txBody>
          <a:bodyPr wrap="square" lIns="91440" tIns="45720" rIns="91440" bIns="45720" rtlCol="0" anchor="t">
            <a:spAutoFit/>
          </a:bodyPr>
          <a:lstStyle/>
          <a:p>
            <a:r>
              <a:rPr lang="fr-FR" sz="1600" dirty="0">
                <a:latin typeface="Figtree"/>
                <a:cs typeface="Calibri"/>
              </a:rPr>
              <a:t>Dans la fiche salarié </a:t>
            </a:r>
            <a:r>
              <a:rPr lang="fr-FR" sz="1600" dirty="0">
                <a:latin typeface="Figtree"/>
                <a:cs typeface="Calibri"/>
                <a:sym typeface="Wingdings" panose="05000000000000000000" pitchFamily="2" charset="2"/>
              </a:rPr>
              <a:t>  La ligne concernant le circuit de validation société ne peut pas être supprimée, la ligne se grise lors de l’ajout du nouveau circuit de validation.</a:t>
            </a:r>
            <a:endParaRPr lang="fr-FR" sz="1600" dirty="0">
              <a:latin typeface="Figtree"/>
              <a:cs typeface="Calibri"/>
            </a:endParaRPr>
          </a:p>
          <a:p>
            <a:endParaRPr lang="fr-FR" sz="1400" dirty="0">
              <a:solidFill>
                <a:schemeClr val="accent6"/>
              </a:solidFill>
              <a:latin typeface="Figtree"/>
              <a:cs typeface="Calibri" panose="020F0502020204030204" pitchFamily="34" charset="0"/>
            </a:endParaRPr>
          </a:p>
          <a:p>
            <a:r>
              <a:rPr lang="fr-FR" sz="1600" b="1" dirty="0">
                <a:solidFill>
                  <a:schemeClr val="accent6"/>
                </a:solidFill>
                <a:latin typeface="Figtree"/>
                <a:cs typeface="Calibri"/>
              </a:rPr>
              <a:t>L’information de la fiche salarié prime sur l’information de la fiche société. </a:t>
            </a:r>
            <a:endParaRPr lang="fr-FR" sz="1600" b="1">
              <a:solidFill>
                <a:schemeClr val="accent6"/>
              </a:solidFill>
              <a:latin typeface="Figtree"/>
              <a:cs typeface="Calibri" panose="020F0502020204030204" pitchFamily="34" charset="0"/>
            </a:endParaRPr>
          </a:p>
        </p:txBody>
      </p:sp>
      <p:grpSp>
        <p:nvGrpSpPr>
          <p:cNvPr id="41" name="Groupe 40">
            <a:extLst>
              <a:ext uri="{FF2B5EF4-FFF2-40B4-BE49-F238E27FC236}">
                <a16:creationId xmlns:a16="http://schemas.microsoft.com/office/drawing/2014/main" id="{409D511C-0586-FFF9-95D9-2C767F4E2AD3}"/>
              </a:ext>
            </a:extLst>
          </p:cNvPr>
          <p:cNvGrpSpPr/>
          <p:nvPr/>
        </p:nvGrpSpPr>
        <p:grpSpPr>
          <a:xfrm>
            <a:off x="371475" y="2689735"/>
            <a:ext cx="11407613" cy="3844786"/>
            <a:chOff x="371475" y="2689735"/>
            <a:chExt cx="11407613" cy="3844786"/>
          </a:xfrm>
        </p:grpSpPr>
        <p:sp>
          <p:nvSpPr>
            <p:cNvPr id="11" name="Forme libre : forme 10">
              <a:extLst>
                <a:ext uri="{FF2B5EF4-FFF2-40B4-BE49-F238E27FC236}">
                  <a16:creationId xmlns:a16="http://schemas.microsoft.com/office/drawing/2014/main" id="{88728B35-410E-F594-1628-35DCF74BF425}"/>
                </a:ext>
              </a:extLst>
            </p:cNvPr>
            <p:cNvSpPr/>
            <p:nvPr/>
          </p:nvSpPr>
          <p:spPr>
            <a:xfrm rot="2141355">
              <a:off x="9584268" y="2689735"/>
              <a:ext cx="2194820" cy="1191490"/>
            </a:xfrm>
            <a:custGeom>
              <a:avLst/>
              <a:gdLst>
                <a:gd name="connsiteX0" fmla="*/ 458265 w 735077"/>
                <a:gd name="connsiteY0" fmla="*/ 412561 h 423331"/>
                <a:gd name="connsiteX1" fmla="*/ 664386 w 735077"/>
                <a:gd name="connsiteY1" fmla="*/ 397606 h 423331"/>
                <a:gd name="connsiteX2" fmla="*/ 716107 w 735077"/>
                <a:gd name="connsiteY2" fmla="*/ 377509 h 423331"/>
                <a:gd name="connsiteX3" fmla="*/ 732585 w 735077"/>
                <a:gd name="connsiteY3" fmla="*/ 327883 h 423331"/>
                <a:gd name="connsiteX4" fmla="*/ 670005 w 735077"/>
                <a:gd name="connsiteY4" fmla="*/ 299594 h 423331"/>
                <a:gd name="connsiteX5" fmla="*/ 604188 w 735077"/>
                <a:gd name="connsiteY5" fmla="*/ 276448 h 423331"/>
                <a:gd name="connsiteX6" fmla="*/ 605140 w 735077"/>
                <a:gd name="connsiteY6" fmla="*/ 225490 h 423331"/>
                <a:gd name="connsiteX7" fmla="*/ 633524 w 735077"/>
                <a:gd name="connsiteY7" fmla="*/ 180437 h 423331"/>
                <a:gd name="connsiteX8" fmla="*/ 612379 w 735077"/>
                <a:gd name="connsiteY8" fmla="*/ 26417 h 423331"/>
                <a:gd name="connsiteX9" fmla="*/ 461980 w 735077"/>
                <a:gd name="connsiteY9" fmla="*/ 34323 h 423331"/>
                <a:gd name="connsiteX10" fmla="*/ 403115 w 735077"/>
                <a:gd name="connsiteY10" fmla="*/ 91759 h 423331"/>
                <a:gd name="connsiteX11" fmla="*/ 315485 w 735077"/>
                <a:gd name="connsiteY11" fmla="*/ 72423 h 423331"/>
                <a:gd name="connsiteX12" fmla="*/ 277670 w 735077"/>
                <a:gd name="connsiteY12" fmla="*/ 123953 h 423331"/>
                <a:gd name="connsiteX13" fmla="*/ 212043 w 735077"/>
                <a:gd name="connsiteY13" fmla="*/ 129954 h 423331"/>
                <a:gd name="connsiteX14" fmla="*/ 148321 w 735077"/>
                <a:gd name="connsiteY14" fmla="*/ 101855 h 423331"/>
                <a:gd name="connsiteX15" fmla="*/ 87742 w 735077"/>
                <a:gd name="connsiteY15" fmla="*/ 123096 h 423331"/>
                <a:gd name="connsiteX16" fmla="*/ 87170 w 735077"/>
                <a:gd name="connsiteY16" fmla="*/ 197105 h 423331"/>
                <a:gd name="connsiteX17" fmla="*/ 40974 w 735077"/>
                <a:gd name="connsiteY17" fmla="*/ 245492 h 423331"/>
                <a:gd name="connsiteX18" fmla="*/ 12018 w 735077"/>
                <a:gd name="connsiteY18" fmla="*/ 302261 h 423331"/>
                <a:gd name="connsiteX19" fmla="*/ 35926 w 735077"/>
                <a:gd name="connsiteY19" fmla="*/ 331884 h 423331"/>
                <a:gd name="connsiteX20" fmla="*/ 44118 w 735077"/>
                <a:gd name="connsiteY20" fmla="*/ 366650 h 423331"/>
                <a:gd name="connsiteX21" fmla="*/ 1922 w 735077"/>
                <a:gd name="connsiteY21" fmla="*/ 392272 h 423331"/>
                <a:gd name="connsiteX22" fmla="*/ 20019 w 735077"/>
                <a:gd name="connsiteY22" fmla="*/ 422657 h 423331"/>
                <a:gd name="connsiteX23" fmla="*/ 58881 w 735077"/>
                <a:gd name="connsiteY23" fmla="*/ 412466 h 423331"/>
                <a:gd name="connsiteX24" fmla="*/ 121175 w 735077"/>
                <a:gd name="connsiteY24" fmla="*/ 376271 h 423331"/>
                <a:gd name="connsiteX25" fmla="*/ 190993 w 735077"/>
                <a:gd name="connsiteY25" fmla="*/ 373127 h 423331"/>
                <a:gd name="connsiteX26" fmla="*/ 236046 w 735077"/>
                <a:gd name="connsiteY26" fmla="*/ 394082 h 423331"/>
                <a:gd name="connsiteX27" fmla="*/ 293006 w 735077"/>
                <a:gd name="connsiteY27" fmla="*/ 367793 h 423331"/>
                <a:gd name="connsiteX28" fmla="*/ 357681 w 735077"/>
                <a:gd name="connsiteY28" fmla="*/ 399797 h 423331"/>
                <a:gd name="connsiteX29" fmla="*/ 458360 w 735077"/>
                <a:gd name="connsiteY29" fmla="*/ 412561 h 423331"/>
                <a:gd name="connsiteX30" fmla="*/ 458360 w 735077"/>
                <a:gd name="connsiteY30" fmla="*/ 412561 h 4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077" h="423331">
                  <a:moveTo>
                    <a:pt x="458265" y="412561"/>
                  </a:moveTo>
                  <a:cubicBezTo>
                    <a:pt x="527226" y="416371"/>
                    <a:pt x="596758" y="411322"/>
                    <a:pt x="664386" y="397606"/>
                  </a:cubicBezTo>
                  <a:cubicBezTo>
                    <a:pt x="682674" y="393892"/>
                    <a:pt x="701533" y="389225"/>
                    <a:pt x="716107" y="377509"/>
                  </a:cubicBezTo>
                  <a:cubicBezTo>
                    <a:pt x="730679" y="365793"/>
                    <a:pt x="739728" y="345219"/>
                    <a:pt x="732585" y="327883"/>
                  </a:cubicBezTo>
                  <a:cubicBezTo>
                    <a:pt x="723250" y="305500"/>
                    <a:pt x="694199" y="300356"/>
                    <a:pt x="670005" y="299594"/>
                  </a:cubicBezTo>
                  <a:cubicBezTo>
                    <a:pt x="645717" y="298832"/>
                    <a:pt x="617237" y="296927"/>
                    <a:pt x="604188" y="276448"/>
                  </a:cubicBezTo>
                  <a:cubicBezTo>
                    <a:pt x="594663" y="261494"/>
                    <a:pt x="597425" y="241492"/>
                    <a:pt x="605140" y="225490"/>
                  </a:cubicBezTo>
                  <a:cubicBezTo>
                    <a:pt x="612855" y="209488"/>
                    <a:pt x="624666" y="195867"/>
                    <a:pt x="633524" y="180437"/>
                  </a:cubicBezTo>
                  <a:cubicBezTo>
                    <a:pt x="661528" y="131859"/>
                    <a:pt x="654099" y="63850"/>
                    <a:pt x="612379" y="26417"/>
                  </a:cubicBezTo>
                  <a:cubicBezTo>
                    <a:pt x="570660" y="-11016"/>
                    <a:pt x="497698" y="-8921"/>
                    <a:pt x="461980" y="34323"/>
                  </a:cubicBezTo>
                  <a:cubicBezTo>
                    <a:pt x="443977" y="56135"/>
                    <a:pt x="431213" y="88616"/>
                    <a:pt x="403115" y="91759"/>
                  </a:cubicBezTo>
                  <a:cubicBezTo>
                    <a:pt x="372540" y="95188"/>
                    <a:pt x="343298" y="59183"/>
                    <a:pt x="315485" y="72423"/>
                  </a:cubicBezTo>
                  <a:cubicBezTo>
                    <a:pt x="295958" y="81662"/>
                    <a:pt x="293196" y="108904"/>
                    <a:pt x="277670" y="123953"/>
                  </a:cubicBezTo>
                  <a:cubicBezTo>
                    <a:pt x="261002" y="140146"/>
                    <a:pt x="233665" y="138431"/>
                    <a:pt x="212043" y="129954"/>
                  </a:cubicBezTo>
                  <a:cubicBezTo>
                    <a:pt x="190326" y="121477"/>
                    <a:pt x="170896" y="107570"/>
                    <a:pt x="148321" y="101855"/>
                  </a:cubicBezTo>
                  <a:cubicBezTo>
                    <a:pt x="125747" y="96140"/>
                    <a:pt x="97362" y="101950"/>
                    <a:pt x="87742" y="123096"/>
                  </a:cubicBezTo>
                  <a:cubicBezTo>
                    <a:pt x="77360" y="145766"/>
                    <a:pt x="93457" y="172912"/>
                    <a:pt x="87170" y="197105"/>
                  </a:cubicBezTo>
                  <a:cubicBezTo>
                    <a:pt x="81456" y="219203"/>
                    <a:pt x="59453" y="232062"/>
                    <a:pt x="40974" y="245492"/>
                  </a:cubicBezTo>
                  <a:cubicBezTo>
                    <a:pt x="22591" y="258922"/>
                    <a:pt x="4589" y="280639"/>
                    <a:pt x="12018" y="302261"/>
                  </a:cubicBezTo>
                  <a:cubicBezTo>
                    <a:pt x="16209" y="314358"/>
                    <a:pt x="27258" y="322454"/>
                    <a:pt x="35926" y="331884"/>
                  </a:cubicBezTo>
                  <a:cubicBezTo>
                    <a:pt x="44594" y="341409"/>
                    <a:pt x="50976" y="355792"/>
                    <a:pt x="44118" y="366650"/>
                  </a:cubicBezTo>
                  <a:cubicBezTo>
                    <a:pt x="34974" y="380842"/>
                    <a:pt x="10018" y="377509"/>
                    <a:pt x="1922" y="392272"/>
                  </a:cubicBezTo>
                  <a:cubicBezTo>
                    <a:pt x="-4650" y="404274"/>
                    <a:pt x="6684" y="419895"/>
                    <a:pt x="20019" y="422657"/>
                  </a:cubicBezTo>
                  <a:cubicBezTo>
                    <a:pt x="33450" y="425420"/>
                    <a:pt x="46975" y="419228"/>
                    <a:pt x="58881" y="412466"/>
                  </a:cubicBezTo>
                  <a:cubicBezTo>
                    <a:pt x="79741" y="400464"/>
                    <a:pt x="99077" y="385891"/>
                    <a:pt x="121175" y="376271"/>
                  </a:cubicBezTo>
                  <a:cubicBezTo>
                    <a:pt x="143273" y="366746"/>
                    <a:pt x="169276" y="362840"/>
                    <a:pt x="190993" y="373127"/>
                  </a:cubicBezTo>
                  <a:cubicBezTo>
                    <a:pt x="206138" y="380366"/>
                    <a:pt x="219282" y="394273"/>
                    <a:pt x="236046" y="394082"/>
                  </a:cubicBezTo>
                  <a:cubicBezTo>
                    <a:pt x="257192" y="393892"/>
                    <a:pt x="272146" y="371317"/>
                    <a:pt x="293006" y="367793"/>
                  </a:cubicBezTo>
                  <a:cubicBezTo>
                    <a:pt x="317390" y="363697"/>
                    <a:pt x="337012" y="386081"/>
                    <a:pt x="357681" y="399797"/>
                  </a:cubicBezTo>
                  <a:cubicBezTo>
                    <a:pt x="387018" y="419323"/>
                    <a:pt x="425308" y="410656"/>
                    <a:pt x="458360" y="412561"/>
                  </a:cubicBezTo>
                  <a:lnTo>
                    <a:pt x="458360" y="412561"/>
                  </a:lnTo>
                  <a:close/>
                </a:path>
              </a:pathLst>
            </a:custGeom>
            <a:solidFill>
              <a:schemeClr val="accent1"/>
            </a:solidFill>
            <a:ln w="9525" cap="flat">
              <a:noFill/>
              <a:prstDash val="solid"/>
              <a:miter/>
            </a:ln>
          </p:spPr>
          <p:txBody>
            <a:bodyPr rtlCol="0" anchor="ctr"/>
            <a:lstStyle/>
            <a:p>
              <a:endParaRPr lang="fr-FR"/>
            </a:p>
          </p:txBody>
        </p:sp>
        <p:pic>
          <p:nvPicPr>
            <p:cNvPr id="5" name="Image 4" descr="Une image contenant texte, capture d’écran, affichage, nombre&#10;&#10;Description générée automatiquement">
              <a:extLst>
                <a:ext uri="{FF2B5EF4-FFF2-40B4-BE49-F238E27FC236}">
                  <a16:creationId xmlns:a16="http://schemas.microsoft.com/office/drawing/2014/main" id="{61436CDC-FD0D-A630-1530-D90F24D5DED8}"/>
                </a:ext>
              </a:extLst>
            </p:cNvPr>
            <p:cNvPicPr>
              <a:picLocks noChangeAspect="1"/>
            </p:cNvPicPr>
            <p:nvPr/>
          </p:nvPicPr>
          <p:blipFill>
            <a:blip r:embed="rId2"/>
            <a:stretch>
              <a:fillRect/>
            </a:stretch>
          </p:blipFill>
          <p:spPr>
            <a:xfrm>
              <a:off x="371475" y="3104779"/>
              <a:ext cx="10696575" cy="3429742"/>
            </a:xfrm>
            <a:prstGeom prst="rect">
              <a:avLst/>
            </a:prstGeom>
            <a:ln>
              <a:noFill/>
            </a:ln>
            <a:effectLst>
              <a:outerShdw blurRad="292100" dist="139700" dir="2700000" algn="tl" rotWithShape="0">
                <a:srgbClr val="333333">
                  <a:alpha val="65000"/>
                </a:srgbClr>
              </a:outerShdw>
            </a:effectLst>
          </p:spPr>
        </p:pic>
      </p:grpSp>
      <p:pic>
        <p:nvPicPr>
          <p:cNvPr id="10"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7" y="3749447"/>
            <a:ext cx="502859" cy="502860"/>
          </a:xfrm>
          <a:prstGeom prst="rect">
            <a:avLst/>
          </a:prstGeom>
        </p:spPr>
      </p:pic>
      <p:sp>
        <p:nvSpPr>
          <p:cNvPr id="2" name="Espace réservé du tableau 1">
            <a:extLst>
              <a:ext uri="{FF2B5EF4-FFF2-40B4-BE49-F238E27FC236}">
                <a16:creationId xmlns:a16="http://schemas.microsoft.com/office/drawing/2014/main" id="{8AA50AC0-34AB-6B05-92C7-97F879BDFCF0}"/>
              </a:ext>
            </a:extLst>
          </p:cNvPr>
          <p:cNvSpPr>
            <a:spLocks noGrp="1"/>
          </p:cNvSpPr>
          <p:nvPr/>
        </p:nvSpPr>
        <p:spPr>
          <a:xfrm>
            <a:off x="742950" y="13261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ea typeface="Calibri"/>
                <a:cs typeface="Calibri"/>
              </a:rPr>
              <a:t>Accès : Espace admin &gt; </a:t>
            </a:r>
            <a:r>
              <a:rPr lang="fr-FR" sz="1600" dirty="0">
                <a:latin typeface="Figtree"/>
                <a:cs typeface="Calibri"/>
              </a:rPr>
              <a:t>Paramètres</a:t>
            </a:r>
            <a:r>
              <a:rPr lang="fr-FR" sz="1600" dirty="0">
                <a:latin typeface="Figtree"/>
                <a:ea typeface="Calibri"/>
                <a:cs typeface="Calibri"/>
              </a:rPr>
              <a:t> Généraux &gt; Salariés et utilisateurs &gt; onglet Règles</a:t>
            </a:r>
            <a:endParaRPr lang="fr-FR" dirty="0"/>
          </a:p>
          <a:p>
            <a:endParaRPr lang="fr-FR" dirty="0"/>
          </a:p>
        </p:txBody>
      </p:sp>
      <p:sp>
        <p:nvSpPr>
          <p:cNvPr id="28" name="Forme libre : forme 27">
            <a:extLst>
              <a:ext uri="{FF2B5EF4-FFF2-40B4-BE49-F238E27FC236}">
                <a16:creationId xmlns:a16="http://schemas.microsoft.com/office/drawing/2014/main" id="{C5EFD581-117D-7301-9726-CBE0061C8DE8}"/>
              </a:ext>
            </a:extLst>
          </p:cNvPr>
          <p:cNvSpPr/>
          <p:nvPr/>
        </p:nvSpPr>
        <p:spPr>
          <a:xfrm>
            <a:off x="784654" y="429584"/>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B026EAEE-A2B2-9A34-ECD5-BF4C803903C1}"/>
              </a:ext>
            </a:extLst>
          </p:cNvPr>
          <p:cNvSpPr/>
          <p:nvPr/>
        </p:nvSpPr>
        <p:spPr>
          <a:xfrm>
            <a:off x="11810191" y="1058736"/>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36" name="Graphique 4">
            <a:extLst>
              <a:ext uri="{FF2B5EF4-FFF2-40B4-BE49-F238E27FC236}">
                <a16:creationId xmlns:a16="http://schemas.microsoft.com/office/drawing/2014/main" id="{0F17ED2A-A3F8-3B93-9ED4-54C478C87203}"/>
              </a:ext>
            </a:extLst>
          </p:cNvPr>
          <p:cNvGrpSpPr/>
          <p:nvPr/>
        </p:nvGrpSpPr>
        <p:grpSpPr>
          <a:xfrm>
            <a:off x="11574781" y="6042748"/>
            <a:ext cx="260032" cy="260032"/>
            <a:chOff x="6767036" y="3460591"/>
            <a:chExt cx="260032" cy="260032"/>
          </a:xfrm>
          <a:solidFill>
            <a:schemeClr val="accent3"/>
          </a:solidFill>
        </p:grpSpPr>
        <p:sp>
          <p:nvSpPr>
            <p:cNvPr id="37" name="Forme libre : forme 36">
              <a:extLst>
                <a:ext uri="{FF2B5EF4-FFF2-40B4-BE49-F238E27FC236}">
                  <a16:creationId xmlns:a16="http://schemas.microsoft.com/office/drawing/2014/main" id="{5ED3C243-5A15-8AF7-56B8-3AAEB42F34F8}"/>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847C013F-3E1A-64E3-44DD-5D481A3C3470}"/>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DE8936C6-9FDB-8AE3-1F9C-C377003C5752}"/>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81D10756-6751-BB4F-785B-C72DB1FDC9E0}"/>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sp>
        <p:nvSpPr>
          <p:cNvPr id="8" name="Rectangle : coins arrondis 7">
            <a:extLst>
              <a:ext uri="{FF2B5EF4-FFF2-40B4-BE49-F238E27FC236}">
                <a16:creationId xmlns:a16="http://schemas.microsoft.com/office/drawing/2014/main" id="{BAAC72F3-AB6D-52D2-0DC8-89C73A2763D2}"/>
              </a:ext>
            </a:extLst>
          </p:cNvPr>
          <p:cNvSpPr/>
          <p:nvPr/>
        </p:nvSpPr>
        <p:spPr>
          <a:xfrm>
            <a:off x="7127466" y="3425743"/>
            <a:ext cx="534052" cy="22143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48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La fiche société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Programmation des relances</a:t>
            </a:r>
          </a:p>
        </p:txBody>
      </p:sp>
      <p:grpSp>
        <p:nvGrpSpPr>
          <p:cNvPr id="328" name="Groupe 327">
            <a:extLst>
              <a:ext uri="{FF2B5EF4-FFF2-40B4-BE49-F238E27FC236}">
                <a16:creationId xmlns:a16="http://schemas.microsoft.com/office/drawing/2014/main" id="{25D05654-62B0-A5FB-E6AF-1444F8B57CDE}"/>
              </a:ext>
            </a:extLst>
          </p:cNvPr>
          <p:cNvGrpSpPr/>
          <p:nvPr/>
        </p:nvGrpSpPr>
        <p:grpSpPr>
          <a:xfrm>
            <a:off x="196018" y="1262555"/>
            <a:ext cx="11958826" cy="5551449"/>
            <a:chOff x="196018" y="1262555"/>
            <a:chExt cx="11958826" cy="5551449"/>
          </a:xfrm>
        </p:grpSpPr>
        <p:sp>
          <p:nvSpPr>
            <p:cNvPr id="13" name="Forme libre : forme 12">
              <a:extLst>
                <a:ext uri="{FF2B5EF4-FFF2-40B4-BE49-F238E27FC236}">
                  <a16:creationId xmlns:a16="http://schemas.microsoft.com/office/drawing/2014/main" id="{82C0598D-1F03-253F-62B4-3E7ED0221D8A}"/>
                </a:ext>
              </a:extLst>
            </p:cNvPr>
            <p:cNvSpPr/>
            <p:nvPr/>
          </p:nvSpPr>
          <p:spPr>
            <a:xfrm rot="18771911">
              <a:off x="10776129" y="1279414"/>
              <a:ext cx="1395573" cy="1361856"/>
            </a:xfrm>
            <a:custGeom>
              <a:avLst/>
              <a:gdLst>
                <a:gd name="connsiteX0" fmla="*/ 851535 w 851534"/>
                <a:gd name="connsiteY0" fmla="*/ 159830 h 830961"/>
                <a:gd name="connsiteX1" fmla="*/ 463487 w 851534"/>
                <a:gd name="connsiteY1" fmla="*/ 799529 h 830961"/>
                <a:gd name="connsiteX2" fmla="*/ 431292 w 851534"/>
                <a:gd name="connsiteY2" fmla="*/ 815626 h 830961"/>
                <a:gd name="connsiteX3" fmla="*/ 67151 w 851534"/>
                <a:gd name="connsiteY3" fmla="*/ 826008 h 830961"/>
                <a:gd name="connsiteX4" fmla="*/ 0 w 851534"/>
                <a:gd name="connsiteY4" fmla="*/ 830961 h 830961"/>
                <a:gd name="connsiteX5" fmla="*/ 31337 w 851534"/>
                <a:gd name="connsiteY5" fmla="*/ 0 h 830961"/>
                <a:gd name="connsiteX6" fmla="*/ 410909 w 851534"/>
                <a:gd name="connsiteY6" fmla="*/ 76010 h 830961"/>
                <a:gd name="connsiteX7" fmla="*/ 573691 w 851534"/>
                <a:gd name="connsiteY7" fmla="*/ 79439 h 830961"/>
                <a:gd name="connsiteX8" fmla="*/ 851535 w 851534"/>
                <a:gd name="connsiteY8" fmla="*/ 159830 h 8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 h="830961">
                  <a:moveTo>
                    <a:pt x="851535" y="159830"/>
                  </a:moveTo>
                  <a:cubicBezTo>
                    <a:pt x="718566" y="379571"/>
                    <a:pt x="591503" y="589979"/>
                    <a:pt x="463487" y="799529"/>
                  </a:cubicBezTo>
                  <a:cubicBezTo>
                    <a:pt x="457962" y="808482"/>
                    <a:pt x="440627" y="817817"/>
                    <a:pt x="431292" y="815626"/>
                  </a:cubicBezTo>
                  <a:cubicBezTo>
                    <a:pt x="308801" y="786860"/>
                    <a:pt x="188214" y="815721"/>
                    <a:pt x="67151" y="826008"/>
                  </a:cubicBezTo>
                  <a:cubicBezTo>
                    <a:pt x="46768" y="827723"/>
                    <a:pt x="26289" y="829056"/>
                    <a:pt x="0" y="830961"/>
                  </a:cubicBezTo>
                  <a:cubicBezTo>
                    <a:pt x="10287" y="556641"/>
                    <a:pt x="20574" y="285274"/>
                    <a:pt x="31337" y="0"/>
                  </a:cubicBezTo>
                  <a:cubicBezTo>
                    <a:pt x="148400" y="118872"/>
                    <a:pt x="277559" y="101251"/>
                    <a:pt x="410909" y="76010"/>
                  </a:cubicBezTo>
                  <a:cubicBezTo>
                    <a:pt x="463296" y="66008"/>
                    <a:pt x="521399" y="68009"/>
                    <a:pt x="573691" y="79439"/>
                  </a:cubicBezTo>
                  <a:cubicBezTo>
                    <a:pt x="665417" y="99536"/>
                    <a:pt x="754761" y="131159"/>
                    <a:pt x="851535" y="159830"/>
                  </a:cubicBezTo>
                  <a:close/>
                </a:path>
              </a:pathLst>
            </a:custGeom>
            <a:solidFill>
              <a:srgbClr val="E5B740"/>
            </a:solid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E60DD310-6131-583D-BC9B-F95164367A41}"/>
                </a:ext>
              </a:extLst>
            </p:cNvPr>
            <p:cNvSpPr/>
            <p:nvPr/>
          </p:nvSpPr>
          <p:spPr>
            <a:xfrm rot="655413">
              <a:off x="6712236" y="5980562"/>
              <a:ext cx="3243263" cy="833442"/>
            </a:xfrm>
            <a:custGeom>
              <a:avLst/>
              <a:gdLst>
                <a:gd name="connsiteX0" fmla="*/ 21261 w 707892"/>
                <a:gd name="connsiteY0" fmla="*/ 222221 h 306678"/>
                <a:gd name="connsiteX1" fmla="*/ 323584 w 707892"/>
                <a:gd name="connsiteY1" fmla="*/ 285277 h 306678"/>
                <a:gd name="connsiteX2" fmla="*/ 504940 w 707892"/>
                <a:gd name="connsiteY2" fmla="*/ 166976 h 306678"/>
                <a:gd name="connsiteX3" fmla="*/ 686772 w 707892"/>
                <a:gd name="connsiteY3" fmla="*/ 185074 h 306678"/>
                <a:gd name="connsiteX4" fmla="*/ 664770 w 707892"/>
                <a:gd name="connsiteY4" fmla="*/ 22101 h 306678"/>
                <a:gd name="connsiteX5" fmla="*/ 312059 w 707892"/>
                <a:gd name="connsiteY5" fmla="*/ 47437 h 306678"/>
                <a:gd name="connsiteX6" fmla="*/ 215761 w 707892"/>
                <a:gd name="connsiteY6" fmla="*/ 15719 h 306678"/>
                <a:gd name="connsiteX7" fmla="*/ 52693 w 707892"/>
                <a:gd name="connsiteY7" fmla="*/ 16291 h 306678"/>
                <a:gd name="connsiteX8" fmla="*/ 21356 w 707892"/>
                <a:gd name="connsiteY8" fmla="*/ 222221 h 30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892" h="306678">
                  <a:moveTo>
                    <a:pt x="21261" y="222221"/>
                  </a:moveTo>
                  <a:cubicBezTo>
                    <a:pt x="74030" y="312423"/>
                    <a:pt x="225953" y="324996"/>
                    <a:pt x="323584" y="285277"/>
                  </a:cubicBezTo>
                  <a:cubicBezTo>
                    <a:pt x="414929" y="248129"/>
                    <a:pt x="418167" y="181645"/>
                    <a:pt x="504940" y="166976"/>
                  </a:cubicBezTo>
                  <a:cubicBezTo>
                    <a:pt x="596095" y="151546"/>
                    <a:pt x="651911" y="214887"/>
                    <a:pt x="686772" y="185074"/>
                  </a:cubicBezTo>
                  <a:cubicBezTo>
                    <a:pt x="720301" y="156403"/>
                    <a:pt x="714586" y="58582"/>
                    <a:pt x="664770" y="22101"/>
                  </a:cubicBezTo>
                  <a:cubicBezTo>
                    <a:pt x="588284" y="-33906"/>
                    <a:pt x="470174" y="100587"/>
                    <a:pt x="312059" y="47437"/>
                  </a:cubicBezTo>
                  <a:cubicBezTo>
                    <a:pt x="285675" y="38579"/>
                    <a:pt x="263672" y="26292"/>
                    <a:pt x="215761" y="15719"/>
                  </a:cubicBezTo>
                  <a:cubicBezTo>
                    <a:pt x="151563" y="1527"/>
                    <a:pt x="93651" y="-11332"/>
                    <a:pt x="52693" y="16291"/>
                  </a:cubicBezTo>
                  <a:cubicBezTo>
                    <a:pt x="-2552" y="53533"/>
                    <a:pt x="-16649" y="157356"/>
                    <a:pt x="21356" y="222221"/>
                  </a:cubicBezTo>
                  <a:close/>
                </a:path>
              </a:pathLst>
            </a:custGeom>
            <a:solidFill>
              <a:schemeClr val="accent1"/>
            </a:solidFill>
            <a:ln w="9525" cap="flat">
              <a:noFill/>
              <a:prstDash val="solid"/>
              <a:miter/>
            </a:ln>
          </p:spPr>
          <p:txBody>
            <a:bodyPr rtlCol="0" anchor="ctr"/>
            <a:lstStyle/>
            <a:p>
              <a:endParaRPr lang="fr-FR"/>
            </a:p>
          </p:txBody>
        </p:sp>
        <p:grpSp>
          <p:nvGrpSpPr>
            <p:cNvPr id="11" name="Groupe 10">
              <a:extLst>
                <a:ext uri="{FF2B5EF4-FFF2-40B4-BE49-F238E27FC236}">
                  <a16:creationId xmlns:a16="http://schemas.microsoft.com/office/drawing/2014/main" id="{F4ED7166-697E-BFF8-EF59-861D63616D06}"/>
                </a:ext>
              </a:extLst>
            </p:cNvPr>
            <p:cNvGrpSpPr/>
            <p:nvPr/>
          </p:nvGrpSpPr>
          <p:grpSpPr>
            <a:xfrm>
              <a:off x="196018" y="1912775"/>
              <a:ext cx="11891207" cy="4642175"/>
              <a:chOff x="196018" y="1912775"/>
              <a:chExt cx="11891207" cy="4642175"/>
            </a:xfrm>
          </p:grpSpPr>
          <p:pic>
            <p:nvPicPr>
              <p:cNvPr id="2" name="Image 1" descr="Une image contenant texte, capture d’écran, nombre, Police&#10;&#10;Description générée automatiquement">
                <a:extLst>
                  <a:ext uri="{FF2B5EF4-FFF2-40B4-BE49-F238E27FC236}">
                    <a16:creationId xmlns:a16="http://schemas.microsoft.com/office/drawing/2014/main" id="{7575FFC6-2C15-BE52-F044-A0B3FFCC3F61}"/>
                  </a:ext>
                </a:extLst>
              </p:cNvPr>
              <p:cNvPicPr>
                <a:picLocks noChangeAspect="1"/>
              </p:cNvPicPr>
              <p:nvPr/>
            </p:nvPicPr>
            <p:blipFill>
              <a:blip r:embed="rId2"/>
              <a:stretch>
                <a:fillRect/>
              </a:stretch>
            </p:blipFill>
            <p:spPr>
              <a:xfrm>
                <a:off x="392556" y="1912775"/>
                <a:ext cx="11694669" cy="4642175"/>
              </a:xfrm>
              <a:prstGeom prst="rect">
                <a:avLst/>
              </a:prstGeom>
              <a:ln>
                <a:noFill/>
              </a:ln>
              <a:effectLst>
                <a:outerShdw blurRad="292100" dist="139700" dir="2700000" algn="tl" rotWithShape="0">
                  <a:srgbClr val="333333">
                    <a:alpha val="65000"/>
                  </a:srgbClr>
                </a:outerShdw>
              </a:effectLst>
            </p:spPr>
          </p:pic>
          <p:pic>
            <p:nvPicPr>
              <p:cNvPr id="5"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543" y="2863622"/>
                <a:ext cx="348843" cy="331410"/>
              </a:xfrm>
              <a:prstGeom prst="rect">
                <a:avLst/>
              </a:prstGeom>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289ECAED-05A5-47E7-1230-511191D10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544" y="4073297"/>
                <a:ext cx="348843" cy="331410"/>
              </a:xfrm>
              <a:prstGeom prst="rect">
                <a:avLst/>
              </a:prstGeom>
              <a:effectLst>
                <a:outerShdw blurRad="292100" dist="139700" dir="2700000" algn="tl" rotWithShape="0">
                  <a:srgbClr val="333333">
                    <a:alpha val="65000"/>
                  </a:srgbClr>
                </a:outerShdw>
              </a:effectLst>
            </p:spPr>
          </p:pic>
          <p:pic>
            <p:nvPicPr>
              <p:cNvPr id="9" name="Graphique 6">
                <a:extLst>
                  <a:ext uri="{FF2B5EF4-FFF2-40B4-BE49-F238E27FC236}">
                    <a16:creationId xmlns:a16="http://schemas.microsoft.com/office/drawing/2014/main" id="{9EA6D68E-53E6-9E1E-115D-009183597D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018" y="5349647"/>
                <a:ext cx="348843" cy="331410"/>
              </a:xfrm>
              <a:prstGeom prst="rect">
                <a:avLst/>
              </a:prstGeom>
              <a:effectLst>
                <a:outerShdw blurRad="292100" dist="139700" dir="2700000" algn="tl" rotWithShape="0">
                  <a:srgbClr val="333333">
                    <a:alpha val="65000"/>
                  </a:srgbClr>
                </a:outerShdw>
              </a:effectLst>
            </p:spPr>
          </p:pic>
        </p:grpSp>
      </p:grpSp>
      <p:sp>
        <p:nvSpPr>
          <p:cNvPr id="12" name="Espace réservé du tableau 1">
            <a:extLst>
              <a:ext uri="{FF2B5EF4-FFF2-40B4-BE49-F238E27FC236}">
                <a16:creationId xmlns:a16="http://schemas.microsoft.com/office/drawing/2014/main" id="{96D3964E-AF68-F631-5068-24453EDF2CC6}"/>
              </a:ext>
            </a:extLst>
          </p:cNvPr>
          <p:cNvSpPr>
            <a:spLocks noGrp="1"/>
          </p:cNvSpPr>
          <p:nvPr/>
        </p:nvSpPr>
        <p:spPr>
          <a:xfrm>
            <a:off x="515365" y="139382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cs typeface="Calibri"/>
              </a:rPr>
              <a:t>Accès : Espace admin &gt; Paramètres Généraux &gt; Fiche société &gt; Onglet paramétrage</a:t>
            </a:r>
          </a:p>
          <a:p>
            <a:pPr marL="0" indent="0">
              <a:buNone/>
            </a:pPr>
            <a:endParaRPr lang="fr-FR" dirty="0"/>
          </a:p>
          <a:p>
            <a:endParaRPr lang="fr-FR" dirty="0"/>
          </a:p>
        </p:txBody>
      </p:sp>
      <p:grpSp>
        <p:nvGrpSpPr>
          <p:cNvPr id="15" name="Groupe 14">
            <a:extLst>
              <a:ext uri="{FF2B5EF4-FFF2-40B4-BE49-F238E27FC236}">
                <a16:creationId xmlns:a16="http://schemas.microsoft.com/office/drawing/2014/main" id="{B83730B2-BA82-65C4-7081-79133047E0B0}"/>
              </a:ext>
            </a:extLst>
          </p:cNvPr>
          <p:cNvGrpSpPr/>
          <p:nvPr/>
        </p:nvGrpSpPr>
        <p:grpSpPr>
          <a:xfrm>
            <a:off x="-1394139" y="-1512274"/>
            <a:ext cx="3199364" cy="2865647"/>
            <a:chOff x="5457825" y="2857500"/>
            <a:chExt cx="1280254" cy="1146714"/>
          </a:xfrm>
          <a:solidFill>
            <a:schemeClr val="accent3"/>
          </a:solidFill>
        </p:grpSpPr>
        <p:sp>
          <p:nvSpPr>
            <p:cNvPr id="16" name="Forme libre : forme 15">
              <a:extLst>
                <a:ext uri="{FF2B5EF4-FFF2-40B4-BE49-F238E27FC236}">
                  <a16:creationId xmlns:a16="http://schemas.microsoft.com/office/drawing/2014/main" id="{42D48A21-3E8F-DE00-9708-0215C0AC3DDE}"/>
                </a:ext>
              </a:extLst>
            </p:cNvPr>
            <p:cNvSpPr/>
            <p:nvPr/>
          </p:nvSpPr>
          <p:spPr>
            <a:xfrm>
              <a:off x="5791676"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D46B567C-42A8-168B-F1BF-AD738761CD1E}"/>
                </a:ext>
              </a:extLst>
            </p:cNvPr>
            <p:cNvSpPr/>
            <p:nvPr/>
          </p:nvSpPr>
          <p:spPr>
            <a:xfrm>
              <a:off x="5858446"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DCAD1C2A-243C-6D93-C737-822452CEB6FA}"/>
                </a:ext>
              </a:extLst>
            </p:cNvPr>
            <p:cNvSpPr/>
            <p:nvPr/>
          </p:nvSpPr>
          <p:spPr>
            <a:xfrm>
              <a:off x="5925216"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FD191C28-9403-57F6-10B4-B02542FE1DA2}"/>
                </a:ext>
              </a:extLst>
            </p:cNvPr>
            <p:cNvSpPr/>
            <p:nvPr/>
          </p:nvSpPr>
          <p:spPr>
            <a:xfrm>
              <a:off x="5991987" y="285750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255B7524-5BF3-1530-258C-0CF67969853D}"/>
                </a:ext>
              </a:extLst>
            </p:cNvPr>
            <p:cNvSpPr/>
            <p:nvPr/>
          </p:nvSpPr>
          <p:spPr>
            <a:xfrm>
              <a:off x="605875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0FAC079C-3B16-42FC-A91E-257891AA6F9C}"/>
                </a:ext>
              </a:extLst>
            </p:cNvPr>
            <p:cNvSpPr/>
            <p:nvPr/>
          </p:nvSpPr>
          <p:spPr>
            <a:xfrm>
              <a:off x="6125527"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1798D410-3A05-362B-D057-401CEBC18286}"/>
                </a:ext>
              </a:extLst>
            </p:cNvPr>
            <p:cNvSpPr/>
            <p:nvPr/>
          </p:nvSpPr>
          <p:spPr>
            <a:xfrm>
              <a:off x="6192297"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1D31B4B5-60D5-C028-524A-DF1D643F436C}"/>
                </a:ext>
              </a:extLst>
            </p:cNvPr>
            <p:cNvSpPr/>
            <p:nvPr/>
          </p:nvSpPr>
          <p:spPr>
            <a:xfrm>
              <a:off x="625906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708DBE0C-E368-832E-04E0-897A07E2ABD0}"/>
                </a:ext>
              </a:extLst>
            </p:cNvPr>
            <p:cNvSpPr/>
            <p:nvPr/>
          </p:nvSpPr>
          <p:spPr>
            <a:xfrm>
              <a:off x="6325838" y="2857500"/>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94247FEA-4424-D6F7-9186-20ED747D38DC}"/>
                </a:ext>
              </a:extLst>
            </p:cNvPr>
            <p:cNvSpPr/>
            <p:nvPr/>
          </p:nvSpPr>
          <p:spPr>
            <a:xfrm>
              <a:off x="6392608" y="285750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575EF2D8-2E9F-1FCE-C28A-008FEE48A928}"/>
                </a:ext>
              </a:extLst>
            </p:cNvPr>
            <p:cNvSpPr/>
            <p:nvPr/>
          </p:nvSpPr>
          <p:spPr>
            <a:xfrm>
              <a:off x="579167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92E48392-7878-DC06-2851-9B46E8E1765A}"/>
                </a:ext>
              </a:extLst>
            </p:cNvPr>
            <p:cNvSpPr/>
            <p:nvPr/>
          </p:nvSpPr>
          <p:spPr>
            <a:xfrm>
              <a:off x="585844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21F631AA-B4AB-9B1D-C4C9-D1FFEF695673}"/>
                </a:ext>
              </a:extLst>
            </p:cNvPr>
            <p:cNvSpPr/>
            <p:nvPr/>
          </p:nvSpPr>
          <p:spPr>
            <a:xfrm>
              <a:off x="5925216"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428F57D4-B718-4B9A-91DB-1D8F4C294290}"/>
                </a:ext>
              </a:extLst>
            </p:cNvPr>
            <p:cNvSpPr/>
            <p:nvPr/>
          </p:nvSpPr>
          <p:spPr>
            <a:xfrm>
              <a:off x="599198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DD647A01-699E-5C45-A290-928321627799}"/>
                </a:ext>
              </a:extLst>
            </p:cNvPr>
            <p:cNvSpPr/>
            <p:nvPr/>
          </p:nvSpPr>
          <p:spPr>
            <a:xfrm>
              <a:off x="605875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905EBB10-D82C-BFC5-7A82-984A90E50BA6}"/>
                </a:ext>
              </a:extLst>
            </p:cNvPr>
            <p:cNvSpPr/>
            <p:nvPr/>
          </p:nvSpPr>
          <p:spPr>
            <a:xfrm>
              <a:off x="612552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0EC812C2-8DF3-6C5F-79B7-3845623789BE}"/>
                </a:ext>
              </a:extLst>
            </p:cNvPr>
            <p:cNvSpPr/>
            <p:nvPr/>
          </p:nvSpPr>
          <p:spPr>
            <a:xfrm>
              <a:off x="6192297"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C084891B-043F-DBEE-37F7-D163D82525BA}"/>
                </a:ext>
              </a:extLst>
            </p:cNvPr>
            <p:cNvSpPr/>
            <p:nvPr/>
          </p:nvSpPr>
          <p:spPr>
            <a:xfrm>
              <a:off x="625906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075647ED-D9CA-8B52-5604-90EC89AC54E0}"/>
                </a:ext>
              </a:extLst>
            </p:cNvPr>
            <p:cNvSpPr/>
            <p:nvPr/>
          </p:nvSpPr>
          <p:spPr>
            <a:xfrm>
              <a:off x="632583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E610C533-5B22-A18A-6EAB-2EA1E307EA54}"/>
                </a:ext>
              </a:extLst>
            </p:cNvPr>
            <p:cNvSpPr/>
            <p:nvPr/>
          </p:nvSpPr>
          <p:spPr>
            <a:xfrm>
              <a:off x="639260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2EFD9EC0-65B7-712E-6253-E372B3C34177}"/>
                </a:ext>
              </a:extLst>
            </p:cNvPr>
            <p:cNvSpPr/>
            <p:nvPr/>
          </p:nvSpPr>
          <p:spPr>
            <a:xfrm>
              <a:off x="6459378"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6F4E116F-9229-6727-BA3E-3EDAB053F947}"/>
                </a:ext>
              </a:extLst>
            </p:cNvPr>
            <p:cNvSpPr/>
            <p:nvPr/>
          </p:nvSpPr>
          <p:spPr>
            <a:xfrm>
              <a:off x="6526149" y="292427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CDE80067-5507-DC0A-2A42-A97BB3B39A2C}"/>
                </a:ext>
              </a:extLst>
            </p:cNvPr>
            <p:cNvSpPr/>
            <p:nvPr/>
          </p:nvSpPr>
          <p:spPr>
            <a:xfrm>
              <a:off x="552459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A43D7926-3B52-E4E9-48D6-86D10FE3513D}"/>
                </a:ext>
              </a:extLst>
            </p:cNvPr>
            <p:cNvSpPr/>
            <p:nvPr/>
          </p:nvSpPr>
          <p:spPr>
            <a:xfrm>
              <a:off x="559136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EE84FF63-F44E-1877-4F0A-58D1B6E0AA17}"/>
                </a:ext>
              </a:extLst>
            </p:cNvPr>
            <p:cNvSpPr/>
            <p:nvPr/>
          </p:nvSpPr>
          <p:spPr>
            <a:xfrm>
              <a:off x="5658135"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3F70DDD7-6FE0-1967-B88A-94DECEA46CB0}"/>
                </a:ext>
              </a:extLst>
            </p:cNvPr>
            <p:cNvSpPr/>
            <p:nvPr/>
          </p:nvSpPr>
          <p:spPr>
            <a:xfrm>
              <a:off x="572490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6F06959C-9EDE-6C03-B87A-4C1D1AE1E265}"/>
                </a:ext>
              </a:extLst>
            </p:cNvPr>
            <p:cNvSpPr/>
            <p:nvPr/>
          </p:nvSpPr>
          <p:spPr>
            <a:xfrm>
              <a:off x="579167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8DA3E201-681D-A5BD-AB00-17BCF2685135}"/>
                </a:ext>
              </a:extLst>
            </p:cNvPr>
            <p:cNvSpPr/>
            <p:nvPr/>
          </p:nvSpPr>
          <p:spPr>
            <a:xfrm>
              <a:off x="585844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E6E08086-0B08-1468-7152-FF472739AC0D}"/>
                </a:ext>
              </a:extLst>
            </p:cNvPr>
            <p:cNvSpPr/>
            <p:nvPr/>
          </p:nvSpPr>
          <p:spPr>
            <a:xfrm>
              <a:off x="5925216"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0A266732-3863-48E5-657C-459FF7839A7C}"/>
                </a:ext>
              </a:extLst>
            </p:cNvPr>
            <p:cNvSpPr/>
            <p:nvPr/>
          </p:nvSpPr>
          <p:spPr>
            <a:xfrm>
              <a:off x="599198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56F9E892-5501-08D0-4EFF-7D0EDE585965}"/>
                </a:ext>
              </a:extLst>
            </p:cNvPr>
            <p:cNvSpPr/>
            <p:nvPr/>
          </p:nvSpPr>
          <p:spPr>
            <a:xfrm>
              <a:off x="605875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2EEAC9D7-EED9-DBA7-C584-FED4AE3B48B3}"/>
                </a:ext>
              </a:extLst>
            </p:cNvPr>
            <p:cNvSpPr/>
            <p:nvPr/>
          </p:nvSpPr>
          <p:spPr>
            <a:xfrm>
              <a:off x="612552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C40FD47F-2069-F7C3-DB80-2233BCE11DAA}"/>
                </a:ext>
              </a:extLst>
            </p:cNvPr>
            <p:cNvSpPr/>
            <p:nvPr/>
          </p:nvSpPr>
          <p:spPr>
            <a:xfrm>
              <a:off x="6192297"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C16DCCEA-75E2-E4EC-757F-7A7C5093A3B8}"/>
                </a:ext>
              </a:extLst>
            </p:cNvPr>
            <p:cNvSpPr/>
            <p:nvPr/>
          </p:nvSpPr>
          <p:spPr>
            <a:xfrm>
              <a:off x="625906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CA6D4447-7F31-570F-2667-C1EE85661334}"/>
                </a:ext>
              </a:extLst>
            </p:cNvPr>
            <p:cNvSpPr/>
            <p:nvPr/>
          </p:nvSpPr>
          <p:spPr>
            <a:xfrm>
              <a:off x="632583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8345A8F5-3498-C586-A7DD-013B08B04A62}"/>
                </a:ext>
              </a:extLst>
            </p:cNvPr>
            <p:cNvSpPr/>
            <p:nvPr/>
          </p:nvSpPr>
          <p:spPr>
            <a:xfrm>
              <a:off x="639260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F362C4B7-75B4-92AE-BE19-CAABCCE9C4B4}"/>
                </a:ext>
              </a:extLst>
            </p:cNvPr>
            <p:cNvSpPr/>
            <p:nvPr/>
          </p:nvSpPr>
          <p:spPr>
            <a:xfrm>
              <a:off x="6459378"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1E2619D5-A75E-50D2-FCE5-1CCAE575935E}"/>
                </a:ext>
              </a:extLst>
            </p:cNvPr>
            <p:cNvSpPr/>
            <p:nvPr/>
          </p:nvSpPr>
          <p:spPr>
            <a:xfrm>
              <a:off x="6526149" y="299104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BF6E1ACB-12DC-70BB-230D-21490E05F263}"/>
                </a:ext>
              </a:extLst>
            </p:cNvPr>
            <p:cNvSpPr/>
            <p:nvPr/>
          </p:nvSpPr>
          <p:spPr>
            <a:xfrm>
              <a:off x="5524595"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D13C1E89-20EE-B1FA-18F9-EDD9FEF0AB04}"/>
                </a:ext>
              </a:extLst>
            </p:cNvPr>
            <p:cNvSpPr/>
            <p:nvPr/>
          </p:nvSpPr>
          <p:spPr>
            <a:xfrm>
              <a:off x="5591365"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F646FA92-EF6E-30AB-7A2F-F2928891E31C}"/>
                </a:ext>
              </a:extLst>
            </p:cNvPr>
            <p:cNvSpPr/>
            <p:nvPr/>
          </p:nvSpPr>
          <p:spPr>
            <a:xfrm>
              <a:off x="5658135"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74D5C712-A125-4122-9318-F390CB3E85D7}"/>
                </a:ext>
              </a:extLst>
            </p:cNvPr>
            <p:cNvSpPr/>
            <p:nvPr/>
          </p:nvSpPr>
          <p:spPr>
            <a:xfrm>
              <a:off x="572490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9B3C8DFA-99F5-9216-FCB6-B81B4EDCA2A7}"/>
                </a:ext>
              </a:extLst>
            </p:cNvPr>
            <p:cNvSpPr/>
            <p:nvPr/>
          </p:nvSpPr>
          <p:spPr>
            <a:xfrm>
              <a:off x="5791676"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75C0F571-1D56-8E4B-BC58-DF19F0503467}"/>
                </a:ext>
              </a:extLst>
            </p:cNvPr>
            <p:cNvSpPr/>
            <p:nvPr/>
          </p:nvSpPr>
          <p:spPr>
            <a:xfrm>
              <a:off x="5858446"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A47CA1B3-4324-3EB2-9939-355729117335}"/>
                </a:ext>
              </a:extLst>
            </p:cNvPr>
            <p:cNvSpPr/>
            <p:nvPr/>
          </p:nvSpPr>
          <p:spPr>
            <a:xfrm>
              <a:off x="5925216"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F016547B-9D59-8845-8178-09AB8A156A80}"/>
                </a:ext>
              </a:extLst>
            </p:cNvPr>
            <p:cNvSpPr/>
            <p:nvPr/>
          </p:nvSpPr>
          <p:spPr>
            <a:xfrm>
              <a:off x="5991987"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C41373AF-F166-83A4-6A28-BDA202999AB7}"/>
                </a:ext>
              </a:extLst>
            </p:cNvPr>
            <p:cNvSpPr/>
            <p:nvPr/>
          </p:nvSpPr>
          <p:spPr>
            <a:xfrm>
              <a:off x="605875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C1C60D05-7BE7-2F3A-E08C-94FDB3998C87}"/>
                </a:ext>
              </a:extLst>
            </p:cNvPr>
            <p:cNvSpPr/>
            <p:nvPr/>
          </p:nvSpPr>
          <p:spPr>
            <a:xfrm>
              <a:off x="6125527"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98469B6D-E6D6-F872-73D8-11BB086E660A}"/>
                </a:ext>
              </a:extLst>
            </p:cNvPr>
            <p:cNvSpPr/>
            <p:nvPr/>
          </p:nvSpPr>
          <p:spPr>
            <a:xfrm>
              <a:off x="6192297"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D8F71E84-B237-4FDC-C9BE-0D47C557289F}"/>
                </a:ext>
              </a:extLst>
            </p:cNvPr>
            <p:cNvSpPr/>
            <p:nvPr/>
          </p:nvSpPr>
          <p:spPr>
            <a:xfrm>
              <a:off x="625906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09EBA46C-7F10-16E8-2DC0-945DC26B0E63}"/>
                </a:ext>
              </a:extLst>
            </p:cNvPr>
            <p:cNvSpPr/>
            <p:nvPr/>
          </p:nvSpPr>
          <p:spPr>
            <a:xfrm>
              <a:off x="6325838"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7342525C-B54C-E4CB-854D-24B93209280B}"/>
                </a:ext>
              </a:extLst>
            </p:cNvPr>
            <p:cNvSpPr/>
            <p:nvPr/>
          </p:nvSpPr>
          <p:spPr>
            <a:xfrm>
              <a:off x="639260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BB619F97-10E9-B071-87D3-DF70D5D80C25}"/>
                </a:ext>
              </a:extLst>
            </p:cNvPr>
            <p:cNvSpPr/>
            <p:nvPr/>
          </p:nvSpPr>
          <p:spPr>
            <a:xfrm>
              <a:off x="6459378" y="3057810"/>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DC269128-3677-EB6D-C49D-BD90FB9FD3B9}"/>
                </a:ext>
              </a:extLst>
            </p:cNvPr>
            <p:cNvSpPr/>
            <p:nvPr/>
          </p:nvSpPr>
          <p:spPr>
            <a:xfrm>
              <a:off x="652614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4257ADB9-5506-0035-FE7A-5DF9E776DD22}"/>
                </a:ext>
              </a:extLst>
            </p:cNvPr>
            <p:cNvSpPr/>
            <p:nvPr/>
          </p:nvSpPr>
          <p:spPr>
            <a:xfrm>
              <a:off x="6592919" y="3057810"/>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D55CAC74-2EEB-7BC4-FA8D-7C4DDD981296}"/>
                </a:ext>
              </a:extLst>
            </p:cNvPr>
            <p:cNvSpPr/>
            <p:nvPr/>
          </p:nvSpPr>
          <p:spPr>
            <a:xfrm>
              <a:off x="6659689" y="3057810"/>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C078DFF6-FD8C-35D5-5E12-2A4A081FFC2B}"/>
                </a:ext>
              </a:extLst>
            </p:cNvPr>
            <p:cNvSpPr/>
            <p:nvPr/>
          </p:nvSpPr>
          <p:spPr>
            <a:xfrm>
              <a:off x="552459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0533E4C5-12AF-061F-47F4-AF8237A21CAE}"/>
                </a:ext>
              </a:extLst>
            </p:cNvPr>
            <p:cNvSpPr/>
            <p:nvPr/>
          </p:nvSpPr>
          <p:spPr>
            <a:xfrm>
              <a:off x="559136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5D52CB42-3F62-DA0B-7644-6CD17DCFD113}"/>
                </a:ext>
              </a:extLst>
            </p:cNvPr>
            <p:cNvSpPr/>
            <p:nvPr/>
          </p:nvSpPr>
          <p:spPr>
            <a:xfrm>
              <a:off x="5658135"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7BCF7A91-FC46-2FC4-9EBE-57A433AA975E}"/>
                </a:ext>
              </a:extLst>
            </p:cNvPr>
            <p:cNvSpPr/>
            <p:nvPr/>
          </p:nvSpPr>
          <p:spPr>
            <a:xfrm>
              <a:off x="572490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B3B80BAB-0795-63B7-685F-4913480D840B}"/>
                </a:ext>
              </a:extLst>
            </p:cNvPr>
            <p:cNvSpPr/>
            <p:nvPr/>
          </p:nvSpPr>
          <p:spPr>
            <a:xfrm>
              <a:off x="579167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8E17E4BB-7F14-0536-5AB7-0CA6B698D53E}"/>
                </a:ext>
              </a:extLst>
            </p:cNvPr>
            <p:cNvSpPr/>
            <p:nvPr/>
          </p:nvSpPr>
          <p:spPr>
            <a:xfrm>
              <a:off x="585844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BCCC58F6-092C-6115-A30A-20FD564EDA8E}"/>
                </a:ext>
              </a:extLst>
            </p:cNvPr>
            <p:cNvSpPr/>
            <p:nvPr/>
          </p:nvSpPr>
          <p:spPr>
            <a:xfrm>
              <a:off x="5925216"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77027010-A8F0-5FE7-B475-E354BB9BA59C}"/>
                </a:ext>
              </a:extLst>
            </p:cNvPr>
            <p:cNvSpPr/>
            <p:nvPr/>
          </p:nvSpPr>
          <p:spPr>
            <a:xfrm>
              <a:off x="599198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4B597C06-01B6-669B-3120-6CA89162EF15}"/>
                </a:ext>
              </a:extLst>
            </p:cNvPr>
            <p:cNvSpPr/>
            <p:nvPr/>
          </p:nvSpPr>
          <p:spPr>
            <a:xfrm>
              <a:off x="605875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C2818D44-FEB1-D26C-09D6-68A2DED0F882}"/>
                </a:ext>
              </a:extLst>
            </p:cNvPr>
            <p:cNvSpPr/>
            <p:nvPr/>
          </p:nvSpPr>
          <p:spPr>
            <a:xfrm>
              <a:off x="612552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4FBF3D8F-CD30-134D-B1D5-D2C36F1BDB5C}"/>
                </a:ext>
              </a:extLst>
            </p:cNvPr>
            <p:cNvSpPr/>
            <p:nvPr/>
          </p:nvSpPr>
          <p:spPr>
            <a:xfrm>
              <a:off x="6192297"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93898911-F25B-C7BC-C5B6-F5985482D1F0}"/>
                </a:ext>
              </a:extLst>
            </p:cNvPr>
            <p:cNvSpPr/>
            <p:nvPr/>
          </p:nvSpPr>
          <p:spPr>
            <a:xfrm>
              <a:off x="625906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797685CF-A867-2F68-D4E3-2704AE39C7C1}"/>
                </a:ext>
              </a:extLst>
            </p:cNvPr>
            <p:cNvSpPr/>
            <p:nvPr/>
          </p:nvSpPr>
          <p:spPr>
            <a:xfrm>
              <a:off x="632583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C251394D-5FDE-7B75-2E07-FE4BEBE70A95}"/>
                </a:ext>
              </a:extLst>
            </p:cNvPr>
            <p:cNvSpPr/>
            <p:nvPr/>
          </p:nvSpPr>
          <p:spPr>
            <a:xfrm>
              <a:off x="639260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6" name="Forme libre : forme 85">
              <a:extLst>
                <a:ext uri="{FF2B5EF4-FFF2-40B4-BE49-F238E27FC236}">
                  <a16:creationId xmlns:a16="http://schemas.microsoft.com/office/drawing/2014/main" id="{17D107BF-C9A6-0943-F034-2C71662518DA}"/>
                </a:ext>
              </a:extLst>
            </p:cNvPr>
            <p:cNvSpPr/>
            <p:nvPr/>
          </p:nvSpPr>
          <p:spPr>
            <a:xfrm>
              <a:off x="6459378"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A2ACD846-6A74-78E1-CAE8-741C4A33B4CE}"/>
                </a:ext>
              </a:extLst>
            </p:cNvPr>
            <p:cNvSpPr/>
            <p:nvPr/>
          </p:nvSpPr>
          <p:spPr>
            <a:xfrm>
              <a:off x="652614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88" name="Forme libre : forme 87">
              <a:extLst>
                <a:ext uri="{FF2B5EF4-FFF2-40B4-BE49-F238E27FC236}">
                  <a16:creationId xmlns:a16="http://schemas.microsoft.com/office/drawing/2014/main" id="{DFC2BC78-D304-F7A1-A753-55D7CD1426F6}"/>
                </a:ext>
              </a:extLst>
            </p:cNvPr>
            <p:cNvSpPr/>
            <p:nvPr/>
          </p:nvSpPr>
          <p:spPr>
            <a:xfrm>
              <a:off x="659291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89" name="Forme libre : forme 88">
              <a:extLst>
                <a:ext uri="{FF2B5EF4-FFF2-40B4-BE49-F238E27FC236}">
                  <a16:creationId xmlns:a16="http://schemas.microsoft.com/office/drawing/2014/main" id="{E4A690CE-B1A2-A65F-EB08-2FD0ADE20437}"/>
                </a:ext>
              </a:extLst>
            </p:cNvPr>
            <p:cNvSpPr/>
            <p:nvPr/>
          </p:nvSpPr>
          <p:spPr>
            <a:xfrm>
              <a:off x="6659689" y="312458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id="{2CFBB262-95E2-4D83-5314-68E3A356CA8A}"/>
                </a:ext>
              </a:extLst>
            </p:cNvPr>
            <p:cNvSpPr/>
            <p:nvPr/>
          </p:nvSpPr>
          <p:spPr>
            <a:xfrm>
              <a:off x="6726459" y="3124581"/>
              <a:ext cx="11620" cy="11620"/>
            </a:xfrm>
            <a:custGeom>
              <a:avLst/>
              <a:gdLst>
                <a:gd name="connsiteX0" fmla="*/ 5810 w 11620"/>
                <a:gd name="connsiteY0" fmla="*/ 11620 h 11620"/>
                <a:gd name="connsiteX1" fmla="*/ 11621 w 11620"/>
                <a:gd name="connsiteY1" fmla="*/ 5810 h 11620"/>
                <a:gd name="connsiteX2" fmla="*/ 5810 w 11620"/>
                <a:gd name="connsiteY2" fmla="*/ 0 h 11620"/>
                <a:gd name="connsiteX3" fmla="*/ 0 w 11620"/>
                <a:gd name="connsiteY3" fmla="*/ 5810 h 11620"/>
                <a:gd name="connsiteX4" fmla="*/ 5810 w 11620"/>
                <a:gd name="connsiteY4" fmla="*/ 1162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11620"/>
                  </a:moveTo>
                  <a:cubicBezTo>
                    <a:pt x="9049" y="11620"/>
                    <a:pt x="11621" y="9049"/>
                    <a:pt x="11621" y="5810"/>
                  </a:cubicBezTo>
                  <a:cubicBezTo>
                    <a:pt x="11621" y="2572"/>
                    <a:pt x="9049" y="0"/>
                    <a:pt x="5810" y="0"/>
                  </a:cubicBezTo>
                  <a:cubicBezTo>
                    <a:pt x="2572" y="0"/>
                    <a:pt x="0" y="2572"/>
                    <a:pt x="0" y="5810"/>
                  </a:cubicBezTo>
                  <a:cubicBezTo>
                    <a:pt x="0" y="9049"/>
                    <a:pt x="2572" y="11620"/>
                    <a:pt x="5810" y="11620"/>
                  </a:cubicBezTo>
                  <a:close/>
                </a:path>
              </a:pathLst>
            </a:custGeom>
            <a:grpFill/>
            <a:ln w="9525" cap="flat">
              <a:noFill/>
              <a:prstDash val="solid"/>
              <a:miter/>
            </a:ln>
          </p:spPr>
          <p:txBody>
            <a:bodyPr rtlCol="0" anchor="ctr"/>
            <a:lstStyle/>
            <a:p>
              <a:endParaRPr lang="fr-FR"/>
            </a:p>
          </p:txBody>
        </p:sp>
        <p:sp>
          <p:nvSpPr>
            <p:cNvPr id="91" name="Forme libre : forme 90">
              <a:extLst>
                <a:ext uri="{FF2B5EF4-FFF2-40B4-BE49-F238E27FC236}">
                  <a16:creationId xmlns:a16="http://schemas.microsoft.com/office/drawing/2014/main" id="{0A6C308A-3EA6-5FE9-2232-B611B5F94A07}"/>
                </a:ext>
              </a:extLst>
            </p:cNvPr>
            <p:cNvSpPr/>
            <p:nvPr/>
          </p:nvSpPr>
          <p:spPr>
            <a:xfrm>
              <a:off x="552459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2" name="Forme libre : forme 91">
              <a:extLst>
                <a:ext uri="{FF2B5EF4-FFF2-40B4-BE49-F238E27FC236}">
                  <a16:creationId xmlns:a16="http://schemas.microsoft.com/office/drawing/2014/main" id="{C505B755-9429-1DCD-1676-1B923B03AD35}"/>
                </a:ext>
              </a:extLst>
            </p:cNvPr>
            <p:cNvSpPr/>
            <p:nvPr/>
          </p:nvSpPr>
          <p:spPr>
            <a:xfrm>
              <a:off x="559136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id="{A3DF6EDE-AE5B-AF3E-B0F1-C185560F9B65}"/>
                </a:ext>
              </a:extLst>
            </p:cNvPr>
            <p:cNvSpPr/>
            <p:nvPr/>
          </p:nvSpPr>
          <p:spPr>
            <a:xfrm>
              <a:off x="5658135"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4" name="Forme libre : forme 93">
              <a:extLst>
                <a:ext uri="{FF2B5EF4-FFF2-40B4-BE49-F238E27FC236}">
                  <a16:creationId xmlns:a16="http://schemas.microsoft.com/office/drawing/2014/main" id="{E033582E-6484-09F2-E91C-50A320FAB8FC}"/>
                </a:ext>
              </a:extLst>
            </p:cNvPr>
            <p:cNvSpPr/>
            <p:nvPr/>
          </p:nvSpPr>
          <p:spPr>
            <a:xfrm>
              <a:off x="572490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5" name="Forme libre : forme 94">
              <a:extLst>
                <a:ext uri="{FF2B5EF4-FFF2-40B4-BE49-F238E27FC236}">
                  <a16:creationId xmlns:a16="http://schemas.microsoft.com/office/drawing/2014/main" id="{D10B33D4-C2F3-2DA8-6F7C-693B45752BA6}"/>
                </a:ext>
              </a:extLst>
            </p:cNvPr>
            <p:cNvSpPr/>
            <p:nvPr/>
          </p:nvSpPr>
          <p:spPr>
            <a:xfrm>
              <a:off x="579167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id="{DBC8DF03-9F43-A6EC-A94C-60C01DC9CBDB}"/>
                </a:ext>
              </a:extLst>
            </p:cNvPr>
            <p:cNvSpPr/>
            <p:nvPr/>
          </p:nvSpPr>
          <p:spPr>
            <a:xfrm>
              <a:off x="585844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7" name="Forme libre : forme 96">
              <a:extLst>
                <a:ext uri="{FF2B5EF4-FFF2-40B4-BE49-F238E27FC236}">
                  <a16:creationId xmlns:a16="http://schemas.microsoft.com/office/drawing/2014/main" id="{EBF83E9E-9B6C-0B82-C06A-016AD72B10E7}"/>
                </a:ext>
              </a:extLst>
            </p:cNvPr>
            <p:cNvSpPr/>
            <p:nvPr/>
          </p:nvSpPr>
          <p:spPr>
            <a:xfrm>
              <a:off x="5925216"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98" name="Forme libre : forme 97">
              <a:extLst>
                <a:ext uri="{FF2B5EF4-FFF2-40B4-BE49-F238E27FC236}">
                  <a16:creationId xmlns:a16="http://schemas.microsoft.com/office/drawing/2014/main" id="{1A4E6AD4-1757-6C15-B60A-374546684C38}"/>
                </a:ext>
              </a:extLst>
            </p:cNvPr>
            <p:cNvSpPr/>
            <p:nvPr/>
          </p:nvSpPr>
          <p:spPr>
            <a:xfrm>
              <a:off x="599198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id="{F74CE9C4-05B3-A0C8-5B19-3EC4DF5FC9AC}"/>
                </a:ext>
              </a:extLst>
            </p:cNvPr>
            <p:cNvSpPr/>
            <p:nvPr/>
          </p:nvSpPr>
          <p:spPr>
            <a:xfrm>
              <a:off x="605875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0" name="Forme libre : forme 99">
              <a:extLst>
                <a:ext uri="{FF2B5EF4-FFF2-40B4-BE49-F238E27FC236}">
                  <a16:creationId xmlns:a16="http://schemas.microsoft.com/office/drawing/2014/main" id="{F290882C-B67D-EF74-C723-50FBC8F86F19}"/>
                </a:ext>
              </a:extLst>
            </p:cNvPr>
            <p:cNvSpPr/>
            <p:nvPr/>
          </p:nvSpPr>
          <p:spPr>
            <a:xfrm>
              <a:off x="612552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1" name="Forme libre : forme 100">
              <a:extLst>
                <a:ext uri="{FF2B5EF4-FFF2-40B4-BE49-F238E27FC236}">
                  <a16:creationId xmlns:a16="http://schemas.microsoft.com/office/drawing/2014/main" id="{D5FCF94D-5FF6-4A88-CFD9-1814A27368C6}"/>
                </a:ext>
              </a:extLst>
            </p:cNvPr>
            <p:cNvSpPr/>
            <p:nvPr/>
          </p:nvSpPr>
          <p:spPr>
            <a:xfrm>
              <a:off x="6192297"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id="{6C3E6323-F014-258B-33A5-EDC209B1404A}"/>
                </a:ext>
              </a:extLst>
            </p:cNvPr>
            <p:cNvSpPr/>
            <p:nvPr/>
          </p:nvSpPr>
          <p:spPr>
            <a:xfrm>
              <a:off x="625906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3" name="Forme libre : forme 102">
              <a:extLst>
                <a:ext uri="{FF2B5EF4-FFF2-40B4-BE49-F238E27FC236}">
                  <a16:creationId xmlns:a16="http://schemas.microsoft.com/office/drawing/2014/main" id="{F5097145-188C-2616-9CA2-DD11D80D9332}"/>
                </a:ext>
              </a:extLst>
            </p:cNvPr>
            <p:cNvSpPr/>
            <p:nvPr/>
          </p:nvSpPr>
          <p:spPr>
            <a:xfrm>
              <a:off x="632583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4" name="Forme libre : forme 103">
              <a:extLst>
                <a:ext uri="{FF2B5EF4-FFF2-40B4-BE49-F238E27FC236}">
                  <a16:creationId xmlns:a16="http://schemas.microsoft.com/office/drawing/2014/main" id="{A6B63F92-260D-0D35-FF2B-6231387647A2}"/>
                </a:ext>
              </a:extLst>
            </p:cNvPr>
            <p:cNvSpPr/>
            <p:nvPr/>
          </p:nvSpPr>
          <p:spPr>
            <a:xfrm>
              <a:off x="639260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858DD626-4E82-8817-EDF9-4CEB2F750F7E}"/>
                </a:ext>
              </a:extLst>
            </p:cNvPr>
            <p:cNvSpPr/>
            <p:nvPr/>
          </p:nvSpPr>
          <p:spPr>
            <a:xfrm>
              <a:off x="6459378"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id="{746EB305-82D9-239B-4184-6DDC865F6570}"/>
                </a:ext>
              </a:extLst>
            </p:cNvPr>
            <p:cNvSpPr/>
            <p:nvPr/>
          </p:nvSpPr>
          <p:spPr>
            <a:xfrm>
              <a:off x="652614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6B98E5EE-9735-D1C6-8A83-A2EC172E481C}"/>
                </a:ext>
              </a:extLst>
            </p:cNvPr>
            <p:cNvSpPr/>
            <p:nvPr/>
          </p:nvSpPr>
          <p:spPr>
            <a:xfrm>
              <a:off x="659291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0A318A19-011D-30A6-D78D-E199D33046C1}"/>
                </a:ext>
              </a:extLst>
            </p:cNvPr>
            <p:cNvSpPr/>
            <p:nvPr/>
          </p:nvSpPr>
          <p:spPr>
            <a:xfrm>
              <a:off x="665968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FF897F00-5B3C-CD1F-23B4-7BC773CB9C0B}"/>
                </a:ext>
              </a:extLst>
            </p:cNvPr>
            <p:cNvSpPr/>
            <p:nvPr/>
          </p:nvSpPr>
          <p:spPr>
            <a:xfrm>
              <a:off x="6726459" y="319135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1C40B188-B6DE-BD67-4F32-633EC467BD6C}"/>
                </a:ext>
              </a:extLst>
            </p:cNvPr>
            <p:cNvSpPr/>
            <p:nvPr/>
          </p:nvSpPr>
          <p:spPr>
            <a:xfrm>
              <a:off x="5524595"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1FD43519-9AF5-E147-C75A-D505992CF282}"/>
                </a:ext>
              </a:extLst>
            </p:cNvPr>
            <p:cNvSpPr/>
            <p:nvPr/>
          </p:nvSpPr>
          <p:spPr>
            <a:xfrm>
              <a:off x="5591365"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3A4B4C68-390C-2D49-9BBA-44D847E8245B}"/>
                </a:ext>
              </a:extLst>
            </p:cNvPr>
            <p:cNvSpPr/>
            <p:nvPr/>
          </p:nvSpPr>
          <p:spPr>
            <a:xfrm>
              <a:off x="5658135"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71ABE57A-BB5C-A78F-DC3F-0323F4FC89F5}"/>
                </a:ext>
              </a:extLst>
            </p:cNvPr>
            <p:cNvSpPr/>
            <p:nvPr/>
          </p:nvSpPr>
          <p:spPr>
            <a:xfrm>
              <a:off x="572490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08FE3205-5300-04DD-7BC9-3F71450BF1E8}"/>
                </a:ext>
              </a:extLst>
            </p:cNvPr>
            <p:cNvSpPr/>
            <p:nvPr/>
          </p:nvSpPr>
          <p:spPr>
            <a:xfrm>
              <a:off x="5791676"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D0B6C9BA-D572-B860-93F2-3F39BD1F95AA}"/>
                </a:ext>
              </a:extLst>
            </p:cNvPr>
            <p:cNvSpPr/>
            <p:nvPr/>
          </p:nvSpPr>
          <p:spPr>
            <a:xfrm>
              <a:off x="5858446"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6" name="Forme libre : forme 115">
              <a:extLst>
                <a:ext uri="{FF2B5EF4-FFF2-40B4-BE49-F238E27FC236}">
                  <a16:creationId xmlns:a16="http://schemas.microsoft.com/office/drawing/2014/main" id="{9E5435D8-669C-51AF-2A15-9F8557716132}"/>
                </a:ext>
              </a:extLst>
            </p:cNvPr>
            <p:cNvSpPr/>
            <p:nvPr/>
          </p:nvSpPr>
          <p:spPr>
            <a:xfrm>
              <a:off x="5925216"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6DE8E49F-1EB1-C7E5-D3CD-EB379F0106F2}"/>
                </a:ext>
              </a:extLst>
            </p:cNvPr>
            <p:cNvSpPr/>
            <p:nvPr/>
          </p:nvSpPr>
          <p:spPr>
            <a:xfrm>
              <a:off x="5991987"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A53DE390-8247-12CE-4B05-CB870F45B9AE}"/>
                </a:ext>
              </a:extLst>
            </p:cNvPr>
            <p:cNvSpPr/>
            <p:nvPr/>
          </p:nvSpPr>
          <p:spPr>
            <a:xfrm>
              <a:off x="605875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D6CF588E-5213-BB84-B102-E4BE94EE2E5C}"/>
                </a:ext>
              </a:extLst>
            </p:cNvPr>
            <p:cNvSpPr/>
            <p:nvPr/>
          </p:nvSpPr>
          <p:spPr>
            <a:xfrm>
              <a:off x="6125527"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E0239B59-63E0-80F3-12CB-0B7D01C880A9}"/>
                </a:ext>
              </a:extLst>
            </p:cNvPr>
            <p:cNvSpPr/>
            <p:nvPr/>
          </p:nvSpPr>
          <p:spPr>
            <a:xfrm>
              <a:off x="6192297"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id="{0037FAC6-6402-653D-ADCD-CD7808F56068}"/>
                </a:ext>
              </a:extLst>
            </p:cNvPr>
            <p:cNvSpPr/>
            <p:nvPr/>
          </p:nvSpPr>
          <p:spPr>
            <a:xfrm>
              <a:off x="625906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id="{5A6B7BEA-5286-0BB7-7B0F-24056F88E420}"/>
                </a:ext>
              </a:extLst>
            </p:cNvPr>
            <p:cNvSpPr/>
            <p:nvPr/>
          </p:nvSpPr>
          <p:spPr>
            <a:xfrm>
              <a:off x="6325838"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AD084354-4B45-4D36-E90E-C2276D4AAD76}"/>
                </a:ext>
              </a:extLst>
            </p:cNvPr>
            <p:cNvSpPr/>
            <p:nvPr/>
          </p:nvSpPr>
          <p:spPr>
            <a:xfrm>
              <a:off x="639260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id="{7994598A-0A0F-3133-E6C1-B83E6ECDA550}"/>
                </a:ext>
              </a:extLst>
            </p:cNvPr>
            <p:cNvSpPr/>
            <p:nvPr/>
          </p:nvSpPr>
          <p:spPr>
            <a:xfrm>
              <a:off x="6459378" y="3258121"/>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id="{BE1699A4-E0FC-EC38-BDC3-6634F195ABFB}"/>
                </a:ext>
              </a:extLst>
            </p:cNvPr>
            <p:cNvSpPr/>
            <p:nvPr/>
          </p:nvSpPr>
          <p:spPr>
            <a:xfrm>
              <a:off x="652614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B12A86DB-3BAC-76E6-6EA4-438F353B8E8D}"/>
                </a:ext>
              </a:extLst>
            </p:cNvPr>
            <p:cNvSpPr/>
            <p:nvPr/>
          </p:nvSpPr>
          <p:spPr>
            <a:xfrm>
              <a:off x="6592919" y="3258121"/>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27" name="Forme libre : forme 126">
              <a:extLst>
                <a:ext uri="{FF2B5EF4-FFF2-40B4-BE49-F238E27FC236}">
                  <a16:creationId xmlns:a16="http://schemas.microsoft.com/office/drawing/2014/main" id="{EC94FAF1-AD50-EAD8-A8BC-29A1C04B5658}"/>
                </a:ext>
              </a:extLst>
            </p:cNvPr>
            <p:cNvSpPr/>
            <p:nvPr/>
          </p:nvSpPr>
          <p:spPr>
            <a:xfrm>
              <a:off x="6659689" y="3258121"/>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8" name="Forme libre : forme 127">
              <a:extLst>
                <a:ext uri="{FF2B5EF4-FFF2-40B4-BE49-F238E27FC236}">
                  <a16:creationId xmlns:a16="http://schemas.microsoft.com/office/drawing/2014/main" id="{E6FF71BD-A49D-591C-8356-4E925C1BD7DD}"/>
                </a:ext>
              </a:extLst>
            </p:cNvPr>
            <p:cNvSpPr/>
            <p:nvPr/>
          </p:nvSpPr>
          <p:spPr>
            <a:xfrm>
              <a:off x="545782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id="{D5A5689D-A721-E5F4-C7EC-EAE67F5EC5D9}"/>
                </a:ext>
              </a:extLst>
            </p:cNvPr>
            <p:cNvSpPr/>
            <p:nvPr/>
          </p:nvSpPr>
          <p:spPr>
            <a:xfrm>
              <a:off x="552459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7551C523-37A0-FC7E-613E-44AC49C3E341}"/>
                </a:ext>
              </a:extLst>
            </p:cNvPr>
            <p:cNvSpPr/>
            <p:nvPr/>
          </p:nvSpPr>
          <p:spPr>
            <a:xfrm>
              <a:off x="559136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F1F3AFCD-AB0E-9B13-39D0-A0D8C8FE6241}"/>
                </a:ext>
              </a:extLst>
            </p:cNvPr>
            <p:cNvSpPr/>
            <p:nvPr/>
          </p:nvSpPr>
          <p:spPr>
            <a:xfrm>
              <a:off x="5658135"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3371314B-B06E-3B2F-0844-7D62F702BBA9}"/>
                </a:ext>
              </a:extLst>
            </p:cNvPr>
            <p:cNvSpPr/>
            <p:nvPr/>
          </p:nvSpPr>
          <p:spPr>
            <a:xfrm>
              <a:off x="572490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id="{5262DDD2-25E9-F310-1B89-C310883DA96A}"/>
                </a:ext>
              </a:extLst>
            </p:cNvPr>
            <p:cNvSpPr/>
            <p:nvPr/>
          </p:nvSpPr>
          <p:spPr>
            <a:xfrm>
              <a:off x="579167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id="{E60740B6-69E6-79E6-09B8-DC17BE90635F}"/>
                </a:ext>
              </a:extLst>
            </p:cNvPr>
            <p:cNvSpPr/>
            <p:nvPr/>
          </p:nvSpPr>
          <p:spPr>
            <a:xfrm>
              <a:off x="585844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B809B0E6-3CA5-F1DB-21E0-E2D024206284}"/>
                </a:ext>
              </a:extLst>
            </p:cNvPr>
            <p:cNvSpPr/>
            <p:nvPr/>
          </p:nvSpPr>
          <p:spPr>
            <a:xfrm>
              <a:off x="5925216"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id="{97874054-F6D6-0574-FB65-0B2C8107509C}"/>
                </a:ext>
              </a:extLst>
            </p:cNvPr>
            <p:cNvSpPr/>
            <p:nvPr/>
          </p:nvSpPr>
          <p:spPr>
            <a:xfrm>
              <a:off x="599198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id="{26201CBA-6B75-3AF7-1057-DB2A4DDE3D11}"/>
                </a:ext>
              </a:extLst>
            </p:cNvPr>
            <p:cNvSpPr/>
            <p:nvPr/>
          </p:nvSpPr>
          <p:spPr>
            <a:xfrm>
              <a:off x="605875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973F5516-F9B1-DB62-2C9D-EE28DE2ACA82}"/>
                </a:ext>
              </a:extLst>
            </p:cNvPr>
            <p:cNvSpPr/>
            <p:nvPr/>
          </p:nvSpPr>
          <p:spPr>
            <a:xfrm>
              <a:off x="612552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39" name="Forme libre : forme 138">
              <a:extLst>
                <a:ext uri="{FF2B5EF4-FFF2-40B4-BE49-F238E27FC236}">
                  <a16:creationId xmlns:a16="http://schemas.microsoft.com/office/drawing/2014/main" id="{C5D53FCC-661D-5F7C-7382-E1D2E1BF2E37}"/>
                </a:ext>
              </a:extLst>
            </p:cNvPr>
            <p:cNvSpPr/>
            <p:nvPr/>
          </p:nvSpPr>
          <p:spPr>
            <a:xfrm>
              <a:off x="6192297"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0" name="Forme libre : forme 139">
              <a:extLst>
                <a:ext uri="{FF2B5EF4-FFF2-40B4-BE49-F238E27FC236}">
                  <a16:creationId xmlns:a16="http://schemas.microsoft.com/office/drawing/2014/main" id="{D8BE5E3D-BC6A-5C32-49A5-9DE22DCCEDB3}"/>
                </a:ext>
              </a:extLst>
            </p:cNvPr>
            <p:cNvSpPr/>
            <p:nvPr/>
          </p:nvSpPr>
          <p:spPr>
            <a:xfrm>
              <a:off x="625906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id="{34BFF91C-5E27-C193-FED4-F81133B85912}"/>
                </a:ext>
              </a:extLst>
            </p:cNvPr>
            <p:cNvSpPr/>
            <p:nvPr/>
          </p:nvSpPr>
          <p:spPr>
            <a:xfrm>
              <a:off x="632583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id="{C596961D-AE9D-641F-20B4-A32BB04653DB}"/>
                </a:ext>
              </a:extLst>
            </p:cNvPr>
            <p:cNvSpPr/>
            <p:nvPr/>
          </p:nvSpPr>
          <p:spPr>
            <a:xfrm>
              <a:off x="639260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id="{A96C3817-FC21-51A0-3F6E-41E58972D14E}"/>
                </a:ext>
              </a:extLst>
            </p:cNvPr>
            <p:cNvSpPr/>
            <p:nvPr/>
          </p:nvSpPr>
          <p:spPr>
            <a:xfrm>
              <a:off x="6459378"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4" name="Forme libre : forme 143">
              <a:extLst>
                <a:ext uri="{FF2B5EF4-FFF2-40B4-BE49-F238E27FC236}">
                  <a16:creationId xmlns:a16="http://schemas.microsoft.com/office/drawing/2014/main" id="{E12B1AF3-D320-8F55-1969-5B4BAC40095F}"/>
                </a:ext>
              </a:extLst>
            </p:cNvPr>
            <p:cNvSpPr/>
            <p:nvPr/>
          </p:nvSpPr>
          <p:spPr>
            <a:xfrm>
              <a:off x="652614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5" name="Forme libre : forme 144">
              <a:extLst>
                <a:ext uri="{FF2B5EF4-FFF2-40B4-BE49-F238E27FC236}">
                  <a16:creationId xmlns:a16="http://schemas.microsoft.com/office/drawing/2014/main" id="{0DA3B048-808C-8DC6-3C02-27A08FDEDD70}"/>
                </a:ext>
              </a:extLst>
            </p:cNvPr>
            <p:cNvSpPr/>
            <p:nvPr/>
          </p:nvSpPr>
          <p:spPr>
            <a:xfrm>
              <a:off x="659291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6" name="Forme libre : forme 145">
              <a:extLst>
                <a:ext uri="{FF2B5EF4-FFF2-40B4-BE49-F238E27FC236}">
                  <a16:creationId xmlns:a16="http://schemas.microsoft.com/office/drawing/2014/main" id="{8368D505-EF5F-A56C-1CEE-26DD850AFABD}"/>
                </a:ext>
              </a:extLst>
            </p:cNvPr>
            <p:cNvSpPr/>
            <p:nvPr/>
          </p:nvSpPr>
          <p:spPr>
            <a:xfrm>
              <a:off x="6659689" y="3324891"/>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7" name="Forme libre : forme 146">
              <a:extLst>
                <a:ext uri="{FF2B5EF4-FFF2-40B4-BE49-F238E27FC236}">
                  <a16:creationId xmlns:a16="http://schemas.microsoft.com/office/drawing/2014/main" id="{14A4118B-B9A6-73A6-2A25-E2395F74881B}"/>
                </a:ext>
              </a:extLst>
            </p:cNvPr>
            <p:cNvSpPr/>
            <p:nvPr/>
          </p:nvSpPr>
          <p:spPr>
            <a:xfrm>
              <a:off x="545782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48" name="Forme libre : forme 147">
              <a:extLst>
                <a:ext uri="{FF2B5EF4-FFF2-40B4-BE49-F238E27FC236}">
                  <a16:creationId xmlns:a16="http://schemas.microsoft.com/office/drawing/2014/main" id="{C211C19A-509C-DD5A-17F0-15E8FEEF92C2}"/>
                </a:ext>
              </a:extLst>
            </p:cNvPr>
            <p:cNvSpPr/>
            <p:nvPr/>
          </p:nvSpPr>
          <p:spPr>
            <a:xfrm>
              <a:off x="552459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49" name="Forme libre : forme 148">
              <a:extLst>
                <a:ext uri="{FF2B5EF4-FFF2-40B4-BE49-F238E27FC236}">
                  <a16:creationId xmlns:a16="http://schemas.microsoft.com/office/drawing/2014/main" id="{0A844B6A-73CB-EAE5-5F0C-3418582541D4}"/>
                </a:ext>
              </a:extLst>
            </p:cNvPr>
            <p:cNvSpPr/>
            <p:nvPr/>
          </p:nvSpPr>
          <p:spPr>
            <a:xfrm>
              <a:off x="559136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0" name="Forme libre : forme 149">
              <a:extLst>
                <a:ext uri="{FF2B5EF4-FFF2-40B4-BE49-F238E27FC236}">
                  <a16:creationId xmlns:a16="http://schemas.microsoft.com/office/drawing/2014/main" id="{B97A96AD-0D5D-6D24-2C94-AB068BCB8F7F}"/>
                </a:ext>
              </a:extLst>
            </p:cNvPr>
            <p:cNvSpPr/>
            <p:nvPr/>
          </p:nvSpPr>
          <p:spPr>
            <a:xfrm>
              <a:off x="5658135"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1" name="Forme libre : forme 150">
              <a:extLst>
                <a:ext uri="{FF2B5EF4-FFF2-40B4-BE49-F238E27FC236}">
                  <a16:creationId xmlns:a16="http://schemas.microsoft.com/office/drawing/2014/main" id="{4F6A16D7-537A-28B5-7194-C042129A8BD0}"/>
                </a:ext>
              </a:extLst>
            </p:cNvPr>
            <p:cNvSpPr/>
            <p:nvPr/>
          </p:nvSpPr>
          <p:spPr>
            <a:xfrm>
              <a:off x="572490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2" name="Forme libre : forme 151">
              <a:extLst>
                <a:ext uri="{FF2B5EF4-FFF2-40B4-BE49-F238E27FC236}">
                  <a16:creationId xmlns:a16="http://schemas.microsoft.com/office/drawing/2014/main" id="{039B9253-93B7-04FE-6F7A-0D1546DB9D9D}"/>
                </a:ext>
              </a:extLst>
            </p:cNvPr>
            <p:cNvSpPr/>
            <p:nvPr/>
          </p:nvSpPr>
          <p:spPr>
            <a:xfrm>
              <a:off x="579167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3" name="Forme libre : forme 152">
              <a:extLst>
                <a:ext uri="{FF2B5EF4-FFF2-40B4-BE49-F238E27FC236}">
                  <a16:creationId xmlns:a16="http://schemas.microsoft.com/office/drawing/2014/main" id="{B031A3D6-6136-031E-921F-43FEEA022A9E}"/>
                </a:ext>
              </a:extLst>
            </p:cNvPr>
            <p:cNvSpPr/>
            <p:nvPr/>
          </p:nvSpPr>
          <p:spPr>
            <a:xfrm>
              <a:off x="585844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4" name="Forme libre : forme 153">
              <a:extLst>
                <a:ext uri="{FF2B5EF4-FFF2-40B4-BE49-F238E27FC236}">
                  <a16:creationId xmlns:a16="http://schemas.microsoft.com/office/drawing/2014/main" id="{F34B8C06-5834-028F-CD1F-1043E88437DA}"/>
                </a:ext>
              </a:extLst>
            </p:cNvPr>
            <p:cNvSpPr/>
            <p:nvPr/>
          </p:nvSpPr>
          <p:spPr>
            <a:xfrm>
              <a:off x="5925216"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5" name="Forme libre : forme 154">
              <a:extLst>
                <a:ext uri="{FF2B5EF4-FFF2-40B4-BE49-F238E27FC236}">
                  <a16:creationId xmlns:a16="http://schemas.microsoft.com/office/drawing/2014/main" id="{088F9EA3-C49B-7A30-4DD9-0BB84EF1361B}"/>
                </a:ext>
              </a:extLst>
            </p:cNvPr>
            <p:cNvSpPr/>
            <p:nvPr/>
          </p:nvSpPr>
          <p:spPr>
            <a:xfrm>
              <a:off x="599198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6" name="Forme libre : forme 155">
              <a:extLst>
                <a:ext uri="{FF2B5EF4-FFF2-40B4-BE49-F238E27FC236}">
                  <a16:creationId xmlns:a16="http://schemas.microsoft.com/office/drawing/2014/main" id="{5F7ABAD5-6E2B-8567-9B78-B9FAA44B89CE}"/>
                </a:ext>
              </a:extLst>
            </p:cNvPr>
            <p:cNvSpPr/>
            <p:nvPr/>
          </p:nvSpPr>
          <p:spPr>
            <a:xfrm>
              <a:off x="605875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57" name="Forme libre : forme 156">
              <a:extLst>
                <a:ext uri="{FF2B5EF4-FFF2-40B4-BE49-F238E27FC236}">
                  <a16:creationId xmlns:a16="http://schemas.microsoft.com/office/drawing/2014/main" id="{E1123C4E-F6BA-6334-D4A9-830A1B03131D}"/>
                </a:ext>
              </a:extLst>
            </p:cNvPr>
            <p:cNvSpPr/>
            <p:nvPr/>
          </p:nvSpPr>
          <p:spPr>
            <a:xfrm>
              <a:off x="612552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8" name="Forme libre : forme 157">
              <a:extLst>
                <a:ext uri="{FF2B5EF4-FFF2-40B4-BE49-F238E27FC236}">
                  <a16:creationId xmlns:a16="http://schemas.microsoft.com/office/drawing/2014/main" id="{0C9D3261-3A15-3A79-E2F8-C98C61F32DBB}"/>
                </a:ext>
              </a:extLst>
            </p:cNvPr>
            <p:cNvSpPr/>
            <p:nvPr/>
          </p:nvSpPr>
          <p:spPr>
            <a:xfrm>
              <a:off x="6192297"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59" name="Forme libre : forme 158">
              <a:extLst>
                <a:ext uri="{FF2B5EF4-FFF2-40B4-BE49-F238E27FC236}">
                  <a16:creationId xmlns:a16="http://schemas.microsoft.com/office/drawing/2014/main" id="{4B4F0DF4-E7A9-C6F8-5781-603D96CF8E58}"/>
                </a:ext>
              </a:extLst>
            </p:cNvPr>
            <p:cNvSpPr/>
            <p:nvPr/>
          </p:nvSpPr>
          <p:spPr>
            <a:xfrm>
              <a:off x="625906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0" name="Forme libre : forme 159">
              <a:extLst>
                <a:ext uri="{FF2B5EF4-FFF2-40B4-BE49-F238E27FC236}">
                  <a16:creationId xmlns:a16="http://schemas.microsoft.com/office/drawing/2014/main" id="{347378FB-42C5-377F-26EA-20E002677C26}"/>
                </a:ext>
              </a:extLst>
            </p:cNvPr>
            <p:cNvSpPr/>
            <p:nvPr/>
          </p:nvSpPr>
          <p:spPr>
            <a:xfrm>
              <a:off x="632583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1" name="Forme libre : forme 160">
              <a:extLst>
                <a:ext uri="{FF2B5EF4-FFF2-40B4-BE49-F238E27FC236}">
                  <a16:creationId xmlns:a16="http://schemas.microsoft.com/office/drawing/2014/main" id="{7F59D895-6F15-22D4-6277-6D6F0EDBF0B0}"/>
                </a:ext>
              </a:extLst>
            </p:cNvPr>
            <p:cNvSpPr/>
            <p:nvPr/>
          </p:nvSpPr>
          <p:spPr>
            <a:xfrm>
              <a:off x="639260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2" name="Forme libre : forme 161">
              <a:extLst>
                <a:ext uri="{FF2B5EF4-FFF2-40B4-BE49-F238E27FC236}">
                  <a16:creationId xmlns:a16="http://schemas.microsoft.com/office/drawing/2014/main" id="{4736AC7D-2140-CF39-688B-9226FB94B890}"/>
                </a:ext>
              </a:extLst>
            </p:cNvPr>
            <p:cNvSpPr/>
            <p:nvPr/>
          </p:nvSpPr>
          <p:spPr>
            <a:xfrm>
              <a:off x="6459378"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3" name="Forme libre : forme 162">
              <a:extLst>
                <a:ext uri="{FF2B5EF4-FFF2-40B4-BE49-F238E27FC236}">
                  <a16:creationId xmlns:a16="http://schemas.microsoft.com/office/drawing/2014/main" id="{360AC986-19CE-15F2-D08F-410C45F47EA9}"/>
                </a:ext>
              </a:extLst>
            </p:cNvPr>
            <p:cNvSpPr/>
            <p:nvPr/>
          </p:nvSpPr>
          <p:spPr>
            <a:xfrm>
              <a:off x="652614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4" name="Forme libre : forme 163">
              <a:extLst>
                <a:ext uri="{FF2B5EF4-FFF2-40B4-BE49-F238E27FC236}">
                  <a16:creationId xmlns:a16="http://schemas.microsoft.com/office/drawing/2014/main" id="{2DB9E03D-3F5C-B509-E9DD-111A3713268F}"/>
                </a:ext>
              </a:extLst>
            </p:cNvPr>
            <p:cNvSpPr/>
            <p:nvPr/>
          </p:nvSpPr>
          <p:spPr>
            <a:xfrm>
              <a:off x="659291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5" name="Forme libre : forme 164">
              <a:extLst>
                <a:ext uri="{FF2B5EF4-FFF2-40B4-BE49-F238E27FC236}">
                  <a16:creationId xmlns:a16="http://schemas.microsoft.com/office/drawing/2014/main" id="{92D720CE-57EE-7298-1E6C-D34223C102BE}"/>
                </a:ext>
              </a:extLst>
            </p:cNvPr>
            <p:cNvSpPr/>
            <p:nvPr/>
          </p:nvSpPr>
          <p:spPr>
            <a:xfrm>
              <a:off x="665968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6" name="Forme libre : forme 165">
              <a:extLst>
                <a:ext uri="{FF2B5EF4-FFF2-40B4-BE49-F238E27FC236}">
                  <a16:creationId xmlns:a16="http://schemas.microsoft.com/office/drawing/2014/main" id="{22F49AB5-44C8-E53E-C615-3979F70935B8}"/>
                </a:ext>
              </a:extLst>
            </p:cNvPr>
            <p:cNvSpPr/>
            <p:nvPr/>
          </p:nvSpPr>
          <p:spPr>
            <a:xfrm>
              <a:off x="6726459" y="339166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67" name="Forme libre : forme 166">
              <a:extLst>
                <a:ext uri="{FF2B5EF4-FFF2-40B4-BE49-F238E27FC236}">
                  <a16:creationId xmlns:a16="http://schemas.microsoft.com/office/drawing/2014/main" id="{20492343-638F-BEF7-B865-83545059A69D}"/>
                </a:ext>
              </a:extLst>
            </p:cNvPr>
            <p:cNvSpPr/>
            <p:nvPr/>
          </p:nvSpPr>
          <p:spPr>
            <a:xfrm>
              <a:off x="545782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68" name="Forme libre : forme 167">
              <a:extLst>
                <a:ext uri="{FF2B5EF4-FFF2-40B4-BE49-F238E27FC236}">
                  <a16:creationId xmlns:a16="http://schemas.microsoft.com/office/drawing/2014/main" id="{2BE65EB7-18B5-E4A0-C82A-7607A5A68E1C}"/>
                </a:ext>
              </a:extLst>
            </p:cNvPr>
            <p:cNvSpPr/>
            <p:nvPr/>
          </p:nvSpPr>
          <p:spPr>
            <a:xfrm>
              <a:off x="5524595"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69" name="Forme libre : forme 168">
              <a:extLst>
                <a:ext uri="{FF2B5EF4-FFF2-40B4-BE49-F238E27FC236}">
                  <a16:creationId xmlns:a16="http://schemas.microsoft.com/office/drawing/2014/main" id="{AEF6239F-D1D4-EE50-5D9C-3F1A8B1FC8FE}"/>
                </a:ext>
              </a:extLst>
            </p:cNvPr>
            <p:cNvSpPr/>
            <p:nvPr/>
          </p:nvSpPr>
          <p:spPr>
            <a:xfrm>
              <a:off x="5591365"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0" name="Forme libre : forme 169">
              <a:extLst>
                <a:ext uri="{FF2B5EF4-FFF2-40B4-BE49-F238E27FC236}">
                  <a16:creationId xmlns:a16="http://schemas.microsoft.com/office/drawing/2014/main" id="{0245209F-0588-2E0B-F90F-2A49882135BF}"/>
                </a:ext>
              </a:extLst>
            </p:cNvPr>
            <p:cNvSpPr/>
            <p:nvPr/>
          </p:nvSpPr>
          <p:spPr>
            <a:xfrm>
              <a:off x="5658135"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1" name="Forme libre : forme 170">
              <a:extLst>
                <a:ext uri="{FF2B5EF4-FFF2-40B4-BE49-F238E27FC236}">
                  <a16:creationId xmlns:a16="http://schemas.microsoft.com/office/drawing/2014/main" id="{CC1DBAFF-AA9D-DD7B-15FD-20E179C2FF72}"/>
                </a:ext>
              </a:extLst>
            </p:cNvPr>
            <p:cNvSpPr/>
            <p:nvPr/>
          </p:nvSpPr>
          <p:spPr>
            <a:xfrm>
              <a:off x="572490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2" name="Forme libre : forme 171">
              <a:extLst>
                <a:ext uri="{FF2B5EF4-FFF2-40B4-BE49-F238E27FC236}">
                  <a16:creationId xmlns:a16="http://schemas.microsoft.com/office/drawing/2014/main" id="{43D26C77-AA07-67D2-A5ED-D69FBDFD35D6}"/>
                </a:ext>
              </a:extLst>
            </p:cNvPr>
            <p:cNvSpPr/>
            <p:nvPr/>
          </p:nvSpPr>
          <p:spPr>
            <a:xfrm>
              <a:off x="5791676"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3" name="Forme libre : forme 172">
              <a:extLst>
                <a:ext uri="{FF2B5EF4-FFF2-40B4-BE49-F238E27FC236}">
                  <a16:creationId xmlns:a16="http://schemas.microsoft.com/office/drawing/2014/main" id="{209EA4CE-ABEF-B25D-5C7C-240A4BEBEEAF}"/>
                </a:ext>
              </a:extLst>
            </p:cNvPr>
            <p:cNvSpPr/>
            <p:nvPr/>
          </p:nvSpPr>
          <p:spPr>
            <a:xfrm>
              <a:off x="5858446"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4" name="Forme libre : forme 173">
              <a:extLst>
                <a:ext uri="{FF2B5EF4-FFF2-40B4-BE49-F238E27FC236}">
                  <a16:creationId xmlns:a16="http://schemas.microsoft.com/office/drawing/2014/main" id="{1DDC431F-DA6C-E67E-3CD8-2F8AA41865DF}"/>
                </a:ext>
              </a:extLst>
            </p:cNvPr>
            <p:cNvSpPr/>
            <p:nvPr/>
          </p:nvSpPr>
          <p:spPr>
            <a:xfrm>
              <a:off x="5925216"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5" name="Forme libre : forme 174">
              <a:extLst>
                <a:ext uri="{FF2B5EF4-FFF2-40B4-BE49-F238E27FC236}">
                  <a16:creationId xmlns:a16="http://schemas.microsoft.com/office/drawing/2014/main" id="{A2EAC8C8-68EC-C170-A07C-77CF328776D7}"/>
                </a:ext>
              </a:extLst>
            </p:cNvPr>
            <p:cNvSpPr/>
            <p:nvPr/>
          </p:nvSpPr>
          <p:spPr>
            <a:xfrm>
              <a:off x="5991987"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76" name="Forme libre : forme 175">
              <a:extLst>
                <a:ext uri="{FF2B5EF4-FFF2-40B4-BE49-F238E27FC236}">
                  <a16:creationId xmlns:a16="http://schemas.microsoft.com/office/drawing/2014/main" id="{0C252B50-610B-47AC-F57E-20D9CCFD7133}"/>
                </a:ext>
              </a:extLst>
            </p:cNvPr>
            <p:cNvSpPr/>
            <p:nvPr/>
          </p:nvSpPr>
          <p:spPr>
            <a:xfrm>
              <a:off x="605875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77" name="Forme libre : forme 176">
              <a:extLst>
                <a:ext uri="{FF2B5EF4-FFF2-40B4-BE49-F238E27FC236}">
                  <a16:creationId xmlns:a16="http://schemas.microsoft.com/office/drawing/2014/main" id="{E6613889-0461-88E0-A5F2-57445F54079B}"/>
                </a:ext>
              </a:extLst>
            </p:cNvPr>
            <p:cNvSpPr/>
            <p:nvPr/>
          </p:nvSpPr>
          <p:spPr>
            <a:xfrm>
              <a:off x="6125527"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78" name="Forme libre : forme 177">
              <a:extLst>
                <a:ext uri="{FF2B5EF4-FFF2-40B4-BE49-F238E27FC236}">
                  <a16:creationId xmlns:a16="http://schemas.microsoft.com/office/drawing/2014/main" id="{FA3FB427-B091-83A9-71A5-622065210133}"/>
                </a:ext>
              </a:extLst>
            </p:cNvPr>
            <p:cNvSpPr/>
            <p:nvPr/>
          </p:nvSpPr>
          <p:spPr>
            <a:xfrm>
              <a:off x="6192297"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79" name="Forme libre : forme 178">
              <a:extLst>
                <a:ext uri="{FF2B5EF4-FFF2-40B4-BE49-F238E27FC236}">
                  <a16:creationId xmlns:a16="http://schemas.microsoft.com/office/drawing/2014/main" id="{B1045D88-5DF8-1874-F4D0-7EF731FBBD0D}"/>
                </a:ext>
              </a:extLst>
            </p:cNvPr>
            <p:cNvSpPr/>
            <p:nvPr/>
          </p:nvSpPr>
          <p:spPr>
            <a:xfrm>
              <a:off x="625906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0" name="Forme libre : forme 179">
              <a:extLst>
                <a:ext uri="{FF2B5EF4-FFF2-40B4-BE49-F238E27FC236}">
                  <a16:creationId xmlns:a16="http://schemas.microsoft.com/office/drawing/2014/main" id="{4CF7542B-9C08-D088-ADC4-013C005879EE}"/>
                </a:ext>
              </a:extLst>
            </p:cNvPr>
            <p:cNvSpPr/>
            <p:nvPr/>
          </p:nvSpPr>
          <p:spPr>
            <a:xfrm>
              <a:off x="6325838"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1" name="Forme libre : forme 180">
              <a:extLst>
                <a:ext uri="{FF2B5EF4-FFF2-40B4-BE49-F238E27FC236}">
                  <a16:creationId xmlns:a16="http://schemas.microsoft.com/office/drawing/2014/main" id="{49D6D3F5-99A7-E628-0FC8-8086CA6715EB}"/>
                </a:ext>
              </a:extLst>
            </p:cNvPr>
            <p:cNvSpPr/>
            <p:nvPr/>
          </p:nvSpPr>
          <p:spPr>
            <a:xfrm>
              <a:off x="639260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82" name="Forme libre : forme 181">
              <a:extLst>
                <a:ext uri="{FF2B5EF4-FFF2-40B4-BE49-F238E27FC236}">
                  <a16:creationId xmlns:a16="http://schemas.microsoft.com/office/drawing/2014/main" id="{43897E80-5E02-7E6E-F9E1-65B2E798B2FC}"/>
                </a:ext>
              </a:extLst>
            </p:cNvPr>
            <p:cNvSpPr/>
            <p:nvPr/>
          </p:nvSpPr>
          <p:spPr>
            <a:xfrm>
              <a:off x="6459378" y="3458432"/>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183" name="Forme libre : forme 182">
              <a:extLst>
                <a:ext uri="{FF2B5EF4-FFF2-40B4-BE49-F238E27FC236}">
                  <a16:creationId xmlns:a16="http://schemas.microsoft.com/office/drawing/2014/main" id="{D8CA8761-F5A1-B6FF-9B6B-932CAC0E76C5}"/>
                </a:ext>
              </a:extLst>
            </p:cNvPr>
            <p:cNvSpPr/>
            <p:nvPr/>
          </p:nvSpPr>
          <p:spPr>
            <a:xfrm>
              <a:off x="652614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4" name="Forme libre : forme 183">
              <a:extLst>
                <a:ext uri="{FF2B5EF4-FFF2-40B4-BE49-F238E27FC236}">
                  <a16:creationId xmlns:a16="http://schemas.microsoft.com/office/drawing/2014/main" id="{1CA07939-6196-B9C8-163C-C6C4EE6BF458}"/>
                </a:ext>
              </a:extLst>
            </p:cNvPr>
            <p:cNvSpPr/>
            <p:nvPr/>
          </p:nvSpPr>
          <p:spPr>
            <a:xfrm>
              <a:off x="6592919" y="3458432"/>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185" name="Forme libre : forme 184">
              <a:extLst>
                <a:ext uri="{FF2B5EF4-FFF2-40B4-BE49-F238E27FC236}">
                  <a16:creationId xmlns:a16="http://schemas.microsoft.com/office/drawing/2014/main" id="{B1BA2A00-47E7-62B7-D085-CD5A10AC868C}"/>
                </a:ext>
              </a:extLst>
            </p:cNvPr>
            <p:cNvSpPr/>
            <p:nvPr/>
          </p:nvSpPr>
          <p:spPr>
            <a:xfrm>
              <a:off x="665968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6" name="Forme libre : forme 185">
              <a:extLst>
                <a:ext uri="{FF2B5EF4-FFF2-40B4-BE49-F238E27FC236}">
                  <a16:creationId xmlns:a16="http://schemas.microsoft.com/office/drawing/2014/main" id="{EE5EFFD0-91A7-E5FD-D099-565CE88A89D0}"/>
                </a:ext>
              </a:extLst>
            </p:cNvPr>
            <p:cNvSpPr/>
            <p:nvPr/>
          </p:nvSpPr>
          <p:spPr>
            <a:xfrm>
              <a:off x="6726459" y="3458432"/>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7" name="Forme libre : forme 186">
              <a:extLst>
                <a:ext uri="{FF2B5EF4-FFF2-40B4-BE49-F238E27FC236}">
                  <a16:creationId xmlns:a16="http://schemas.microsoft.com/office/drawing/2014/main" id="{83B53C6E-6458-EE25-7786-BE03F7BCEA88}"/>
                </a:ext>
              </a:extLst>
            </p:cNvPr>
            <p:cNvSpPr/>
            <p:nvPr/>
          </p:nvSpPr>
          <p:spPr>
            <a:xfrm>
              <a:off x="545782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88" name="Forme libre : forme 187">
              <a:extLst>
                <a:ext uri="{FF2B5EF4-FFF2-40B4-BE49-F238E27FC236}">
                  <a16:creationId xmlns:a16="http://schemas.microsoft.com/office/drawing/2014/main" id="{6EEE8D85-C229-1CAD-D5BD-939359F37172}"/>
                </a:ext>
              </a:extLst>
            </p:cNvPr>
            <p:cNvSpPr/>
            <p:nvPr/>
          </p:nvSpPr>
          <p:spPr>
            <a:xfrm>
              <a:off x="552459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89" name="Forme libre : forme 188">
              <a:extLst>
                <a:ext uri="{FF2B5EF4-FFF2-40B4-BE49-F238E27FC236}">
                  <a16:creationId xmlns:a16="http://schemas.microsoft.com/office/drawing/2014/main" id="{049FC797-47D0-7A92-6BC0-506623FD87FF}"/>
                </a:ext>
              </a:extLst>
            </p:cNvPr>
            <p:cNvSpPr/>
            <p:nvPr/>
          </p:nvSpPr>
          <p:spPr>
            <a:xfrm>
              <a:off x="559136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0" name="Forme libre : forme 189">
              <a:extLst>
                <a:ext uri="{FF2B5EF4-FFF2-40B4-BE49-F238E27FC236}">
                  <a16:creationId xmlns:a16="http://schemas.microsoft.com/office/drawing/2014/main" id="{DD996191-5A8E-E4FF-CC2A-72166930644C}"/>
                </a:ext>
              </a:extLst>
            </p:cNvPr>
            <p:cNvSpPr/>
            <p:nvPr/>
          </p:nvSpPr>
          <p:spPr>
            <a:xfrm>
              <a:off x="5658135"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1" name="Forme libre : forme 190">
              <a:extLst>
                <a:ext uri="{FF2B5EF4-FFF2-40B4-BE49-F238E27FC236}">
                  <a16:creationId xmlns:a16="http://schemas.microsoft.com/office/drawing/2014/main" id="{DF26B431-2726-D2B5-C0DF-8267A3C47C6C}"/>
                </a:ext>
              </a:extLst>
            </p:cNvPr>
            <p:cNvSpPr/>
            <p:nvPr/>
          </p:nvSpPr>
          <p:spPr>
            <a:xfrm>
              <a:off x="572490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2" name="Forme libre : forme 191">
              <a:extLst>
                <a:ext uri="{FF2B5EF4-FFF2-40B4-BE49-F238E27FC236}">
                  <a16:creationId xmlns:a16="http://schemas.microsoft.com/office/drawing/2014/main" id="{85F89699-88DF-FF72-F78D-5F6663B65DE1}"/>
                </a:ext>
              </a:extLst>
            </p:cNvPr>
            <p:cNvSpPr/>
            <p:nvPr/>
          </p:nvSpPr>
          <p:spPr>
            <a:xfrm>
              <a:off x="579167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3" name="Forme libre : forme 192">
              <a:extLst>
                <a:ext uri="{FF2B5EF4-FFF2-40B4-BE49-F238E27FC236}">
                  <a16:creationId xmlns:a16="http://schemas.microsoft.com/office/drawing/2014/main" id="{27C4D33C-5D80-6596-A34B-823073338ADC}"/>
                </a:ext>
              </a:extLst>
            </p:cNvPr>
            <p:cNvSpPr/>
            <p:nvPr/>
          </p:nvSpPr>
          <p:spPr>
            <a:xfrm>
              <a:off x="585844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4" name="Forme libre : forme 193">
              <a:extLst>
                <a:ext uri="{FF2B5EF4-FFF2-40B4-BE49-F238E27FC236}">
                  <a16:creationId xmlns:a16="http://schemas.microsoft.com/office/drawing/2014/main" id="{146CBDF8-9930-1684-0B90-21712CF0DEDE}"/>
                </a:ext>
              </a:extLst>
            </p:cNvPr>
            <p:cNvSpPr/>
            <p:nvPr/>
          </p:nvSpPr>
          <p:spPr>
            <a:xfrm>
              <a:off x="5925216"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5" name="Forme libre : forme 194">
              <a:extLst>
                <a:ext uri="{FF2B5EF4-FFF2-40B4-BE49-F238E27FC236}">
                  <a16:creationId xmlns:a16="http://schemas.microsoft.com/office/drawing/2014/main" id="{E4C301DA-17A9-D538-BE0F-54C42B47596D}"/>
                </a:ext>
              </a:extLst>
            </p:cNvPr>
            <p:cNvSpPr/>
            <p:nvPr/>
          </p:nvSpPr>
          <p:spPr>
            <a:xfrm>
              <a:off x="599198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6" name="Forme libre : forme 195">
              <a:extLst>
                <a:ext uri="{FF2B5EF4-FFF2-40B4-BE49-F238E27FC236}">
                  <a16:creationId xmlns:a16="http://schemas.microsoft.com/office/drawing/2014/main" id="{ACA2DC3A-ED78-3DD3-47B6-8E9C5257C018}"/>
                </a:ext>
              </a:extLst>
            </p:cNvPr>
            <p:cNvSpPr/>
            <p:nvPr/>
          </p:nvSpPr>
          <p:spPr>
            <a:xfrm>
              <a:off x="605875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197" name="Forme libre : forme 196">
              <a:extLst>
                <a:ext uri="{FF2B5EF4-FFF2-40B4-BE49-F238E27FC236}">
                  <a16:creationId xmlns:a16="http://schemas.microsoft.com/office/drawing/2014/main" id="{0A914DE7-0EE9-C8D9-86CA-68846AB95E09}"/>
                </a:ext>
              </a:extLst>
            </p:cNvPr>
            <p:cNvSpPr/>
            <p:nvPr/>
          </p:nvSpPr>
          <p:spPr>
            <a:xfrm>
              <a:off x="612552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8" name="Forme libre : forme 197">
              <a:extLst>
                <a:ext uri="{FF2B5EF4-FFF2-40B4-BE49-F238E27FC236}">
                  <a16:creationId xmlns:a16="http://schemas.microsoft.com/office/drawing/2014/main" id="{42C4C32A-4172-9A47-EDB0-66EF44AC3B3E}"/>
                </a:ext>
              </a:extLst>
            </p:cNvPr>
            <p:cNvSpPr/>
            <p:nvPr/>
          </p:nvSpPr>
          <p:spPr>
            <a:xfrm>
              <a:off x="6192297"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199" name="Forme libre : forme 198">
              <a:extLst>
                <a:ext uri="{FF2B5EF4-FFF2-40B4-BE49-F238E27FC236}">
                  <a16:creationId xmlns:a16="http://schemas.microsoft.com/office/drawing/2014/main" id="{DEE6E1E4-92FA-8B3C-75DF-D8EFAEBA1ACE}"/>
                </a:ext>
              </a:extLst>
            </p:cNvPr>
            <p:cNvSpPr/>
            <p:nvPr/>
          </p:nvSpPr>
          <p:spPr>
            <a:xfrm>
              <a:off x="625906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0" name="Forme libre : forme 199">
              <a:extLst>
                <a:ext uri="{FF2B5EF4-FFF2-40B4-BE49-F238E27FC236}">
                  <a16:creationId xmlns:a16="http://schemas.microsoft.com/office/drawing/2014/main" id="{EBB4F046-7053-6CCC-9280-BFCED2A3905D}"/>
                </a:ext>
              </a:extLst>
            </p:cNvPr>
            <p:cNvSpPr/>
            <p:nvPr/>
          </p:nvSpPr>
          <p:spPr>
            <a:xfrm>
              <a:off x="632583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1" name="Forme libre : forme 200">
              <a:extLst>
                <a:ext uri="{FF2B5EF4-FFF2-40B4-BE49-F238E27FC236}">
                  <a16:creationId xmlns:a16="http://schemas.microsoft.com/office/drawing/2014/main" id="{55F5FA80-8A05-7DB9-CE64-C7BF659E506F}"/>
                </a:ext>
              </a:extLst>
            </p:cNvPr>
            <p:cNvSpPr/>
            <p:nvPr/>
          </p:nvSpPr>
          <p:spPr>
            <a:xfrm>
              <a:off x="639260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2" name="Forme libre : forme 201">
              <a:extLst>
                <a:ext uri="{FF2B5EF4-FFF2-40B4-BE49-F238E27FC236}">
                  <a16:creationId xmlns:a16="http://schemas.microsoft.com/office/drawing/2014/main" id="{934507E0-BC5F-0F1C-07DF-3724E9637923}"/>
                </a:ext>
              </a:extLst>
            </p:cNvPr>
            <p:cNvSpPr/>
            <p:nvPr/>
          </p:nvSpPr>
          <p:spPr>
            <a:xfrm>
              <a:off x="6459378"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3" name="Forme libre : forme 202">
              <a:extLst>
                <a:ext uri="{FF2B5EF4-FFF2-40B4-BE49-F238E27FC236}">
                  <a16:creationId xmlns:a16="http://schemas.microsoft.com/office/drawing/2014/main" id="{43487637-A3A5-0E12-D5C6-023AADA93140}"/>
                </a:ext>
              </a:extLst>
            </p:cNvPr>
            <p:cNvSpPr/>
            <p:nvPr/>
          </p:nvSpPr>
          <p:spPr>
            <a:xfrm>
              <a:off x="652614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4" name="Forme libre : forme 203">
              <a:extLst>
                <a:ext uri="{FF2B5EF4-FFF2-40B4-BE49-F238E27FC236}">
                  <a16:creationId xmlns:a16="http://schemas.microsoft.com/office/drawing/2014/main" id="{13D2238E-3750-922A-6438-30CD39057F15}"/>
                </a:ext>
              </a:extLst>
            </p:cNvPr>
            <p:cNvSpPr/>
            <p:nvPr/>
          </p:nvSpPr>
          <p:spPr>
            <a:xfrm>
              <a:off x="659291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5" name="Forme libre : forme 204">
              <a:extLst>
                <a:ext uri="{FF2B5EF4-FFF2-40B4-BE49-F238E27FC236}">
                  <a16:creationId xmlns:a16="http://schemas.microsoft.com/office/drawing/2014/main" id="{59C7D093-BBC5-8501-A60D-D10F1FCAA4C3}"/>
                </a:ext>
              </a:extLst>
            </p:cNvPr>
            <p:cNvSpPr/>
            <p:nvPr/>
          </p:nvSpPr>
          <p:spPr>
            <a:xfrm>
              <a:off x="665968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6" name="Forme libre : forme 205">
              <a:extLst>
                <a:ext uri="{FF2B5EF4-FFF2-40B4-BE49-F238E27FC236}">
                  <a16:creationId xmlns:a16="http://schemas.microsoft.com/office/drawing/2014/main" id="{348EA402-753D-B29F-978B-AC0C7083A86D}"/>
                </a:ext>
              </a:extLst>
            </p:cNvPr>
            <p:cNvSpPr/>
            <p:nvPr/>
          </p:nvSpPr>
          <p:spPr>
            <a:xfrm>
              <a:off x="6726459" y="352520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07" name="Forme libre : forme 206">
              <a:extLst>
                <a:ext uri="{FF2B5EF4-FFF2-40B4-BE49-F238E27FC236}">
                  <a16:creationId xmlns:a16="http://schemas.microsoft.com/office/drawing/2014/main" id="{0587EB06-FA08-0218-DAA2-84171B35F0B9}"/>
                </a:ext>
              </a:extLst>
            </p:cNvPr>
            <p:cNvSpPr/>
            <p:nvPr/>
          </p:nvSpPr>
          <p:spPr>
            <a:xfrm>
              <a:off x="545782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08" name="Forme libre : forme 207">
              <a:extLst>
                <a:ext uri="{FF2B5EF4-FFF2-40B4-BE49-F238E27FC236}">
                  <a16:creationId xmlns:a16="http://schemas.microsoft.com/office/drawing/2014/main" id="{868AAD5B-031C-A1C7-93BF-E970A909028D}"/>
                </a:ext>
              </a:extLst>
            </p:cNvPr>
            <p:cNvSpPr/>
            <p:nvPr/>
          </p:nvSpPr>
          <p:spPr>
            <a:xfrm>
              <a:off x="5524595"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09" name="Forme libre : forme 208">
              <a:extLst>
                <a:ext uri="{FF2B5EF4-FFF2-40B4-BE49-F238E27FC236}">
                  <a16:creationId xmlns:a16="http://schemas.microsoft.com/office/drawing/2014/main" id="{8AF0FC29-3C31-7740-C2F3-598E88DC6534}"/>
                </a:ext>
              </a:extLst>
            </p:cNvPr>
            <p:cNvSpPr/>
            <p:nvPr/>
          </p:nvSpPr>
          <p:spPr>
            <a:xfrm>
              <a:off x="5591365"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0" name="Forme libre : forme 209">
              <a:extLst>
                <a:ext uri="{FF2B5EF4-FFF2-40B4-BE49-F238E27FC236}">
                  <a16:creationId xmlns:a16="http://schemas.microsoft.com/office/drawing/2014/main" id="{8BFDBD6F-4E84-B247-6F54-327841779408}"/>
                </a:ext>
              </a:extLst>
            </p:cNvPr>
            <p:cNvSpPr/>
            <p:nvPr/>
          </p:nvSpPr>
          <p:spPr>
            <a:xfrm>
              <a:off x="5658135"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1" name="Forme libre : forme 210">
              <a:extLst>
                <a:ext uri="{FF2B5EF4-FFF2-40B4-BE49-F238E27FC236}">
                  <a16:creationId xmlns:a16="http://schemas.microsoft.com/office/drawing/2014/main" id="{47ECA250-D2D0-435C-A8B1-7A5C894E8565}"/>
                </a:ext>
              </a:extLst>
            </p:cNvPr>
            <p:cNvSpPr/>
            <p:nvPr/>
          </p:nvSpPr>
          <p:spPr>
            <a:xfrm>
              <a:off x="572490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2" name="Forme libre : forme 211">
              <a:extLst>
                <a:ext uri="{FF2B5EF4-FFF2-40B4-BE49-F238E27FC236}">
                  <a16:creationId xmlns:a16="http://schemas.microsoft.com/office/drawing/2014/main" id="{254736BD-E5F5-0C72-BB41-F29F0FBB51E0}"/>
                </a:ext>
              </a:extLst>
            </p:cNvPr>
            <p:cNvSpPr/>
            <p:nvPr/>
          </p:nvSpPr>
          <p:spPr>
            <a:xfrm>
              <a:off x="5791676"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3" name="Forme libre : forme 212">
              <a:extLst>
                <a:ext uri="{FF2B5EF4-FFF2-40B4-BE49-F238E27FC236}">
                  <a16:creationId xmlns:a16="http://schemas.microsoft.com/office/drawing/2014/main" id="{776D4B62-DA67-ABD0-034D-D7DA382C8E0D}"/>
                </a:ext>
              </a:extLst>
            </p:cNvPr>
            <p:cNvSpPr/>
            <p:nvPr/>
          </p:nvSpPr>
          <p:spPr>
            <a:xfrm>
              <a:off x="5858446"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4" name="Forme libre : forme 213">
              <a:extLst>
                <a:ext uri="{FF2B5EF4-FFF2-40B4-BE49-F238E27FC236}">
                  <a16:creationId xmlns:a16="http://schemas.microsoft.com/office/drawing/2014/main" id="{9FC840F5-AC3D-26BD-E19D-2698A5B90E21}"/>
                </a:ext>
              </a:extLst>
            </p:cNvPr>
            <p:cNvSpPr/>
            <p:nvPr/>
          </p:nvSpPr>
          <p:spPr>
            <a:xfrm>
              <a:off x="5925216"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5" name="Forme libre : forme 214">
              <a:extLst>
                <a:ext uri="{FF2B5EF4-FFF2-40B4-BE49-F238E27FC236}">
                  <a16:creationId xmlns:a16="http://schemas.microsoft.com/office/drawing/2014/main" id="{8EB9CF17-68E9-9050-90F9-F0FA2653687E}"/>
                </a:ext>
              </a:extLst>
            </p:cNvPr>
            <p:cNvSpPr/>
            <p:nvPr/>
          </p:nvSpPr>
          <p:spPr>
            <a:xfrm>
              <a:off x="5991987"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16" name="Forme libre : forme 215">
              <a:extLst>
                <a:ext uri="{FF2B5EF4-FFF2-40B4-BE49-F238E27FC236}">
                  <a16:creationId xmlns:a16="http://schemas.microsoft.com/office/drawing/2014/main" id="{42FB88F0-B422-046E-F968-94933ADE3EFF}"/>
                </a:ext>
              </a:extLst>
            </p:cNvPr>
            <p:cNvSpPr/>
            <p:nvPr/>
          </p:nvSpPr>
          <p:spPr>
            <a:xfrm>
              <a:off x="605875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17" name="Forme libre : forme 216">
              <a:extLst>
                <a:ext uri="{FF2B5EF4-FFF2-40B4-BE49-F238E27FC236}">
                  <a16:creationId xmlns:a16="http://schemas.microsoft.com/office/drawing/2014/main" id="{B3FC9041-DF7B-D236-5C67-3D8DB3FFA0CC}"/>
                </a:ext>
              </a:extLst>
            </p:cNvPr>
            <p:cNvSpPr/>
            <p:nvPr/>
          </p:nvSpPr>
          <p:spPr>
            <a:xfrm>
              <a:off x="6125527"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18" name="Forme libre : forme 217">
              <a:extLst>
                <a:ext uri="{FF2B5EF4-FFF2-40B4-BE49-F238E27FC236}">
                  <a16:creationId xmlns:a16="http://schemas.microsoft.com/office/drawing/2014/main" id="{4EC549A1-E755-63C4-8C54-36440F8EE122}"/>
                </a:ext>
              </a:extLst>
            </p:cNvPr>
            <p:cNvSpPr/>
            <p:nvPr/>
          </p:nvSpPr>
          <p:spPr>
            <a:xfrm>
              <a:off x="6192297"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19" name="Forme libre : forme 218">
              <a:extLst>
                <a:ext uri="{FF2B5EF4-FFF2-40B4-BE49-F238E27FC236}">
                  <a16:creationId xmlns:a16="http://schemas.microsoft.com/office/drawing/2014/main" id="{0F46684A-9A41-C3D2-2423-59E15C73EE23}"/>
                </a:ext>
              </a:extLst>
            </p:cNvPr>
            <p:cNvSpPr/>
            <p:nvPr/>
          </p:nvSpPr>
          <p:spPr>
            <a:xfrm>
              <a:off x="625906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0" name="Forme libre : forme 219">
              <a:extLst>
                <a:ext uri="{FF2B5EF4-FFF2-40B4-BE49-F238E27FC236}">
                  <a16:creationId xmlns:a16="http://schemas.microsoft.com/office/drawing/2014/main" id="{5161B7AB-79C6-117E-A5A4-D8D7E48076D2}"/>
                </a:ext>
              </a:extLst>
            </p:cNvPr>
            <p:cNvSpPr/>
            <p:nvPr/>
          </p:nvSpPr>
          <p:spPr>
            <a:xfrm>
              <a:off x="6325838"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1" name="Forme libre : forme 220">
              <a:extLst>
                <a:ext uri="{FF2B5EF4-FFF2-40B4-BE49-F238E27FC236}">
                  <a16:creationId xmlns:a16="http://schemas.microsoft.com/office/drawing/2014/main" id="{0E220F86-2A88-5095-E8DA-BC63E2DD47CD}"/>
                </a:ext>
              </a:extLst>
            </p:cNvPr>
            <p:cNvSpPr/>
            <p:nvPr/>
          </p:nvSpPr>
          <p:spPr>
            <a:xfrm>
              <a:off x="639260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22" name="Forme libre : forme 221">
              <a:extLst>
                <a:ext uri="{FF2B5EF4-FFF2-40B4-BE49-F238E27FC236}">
                  <a16:creationId xmlns:a16="http://schemas.microsoft.com/office/drawing/2014/main" id="{A066C080-CC1D-09E7-ADB0-5E5126DBB283}"/>
                </a:ext>
              </a:extLst>
            </p:cNvPr>
            <p:cNvSpPr/>
            <p:nvPr/>
          </p:nvSpPr>
          <p:spPr>
            <a:xfrm>
              <a:off x="6459378" y="3591972"/>
              <a:ext cx="11620" cy="11620"/>
            </a:xfrm>
            <a:custGeom>
              <a:avLst/>
              <a:gdLst>
                <a:gd name="connsiteX0" fmla="*/ 11621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1"/>
                    <a:pt x="5810" y="11621"/>
                  </a:cubicBezTo>
                  <a:cubicBezTo>
                    <a:pt x="2601" y="11621"/>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23" name="Forme libre : forme 222">
              <a:extLst>
                <a:ext uri="{FF2B5EF4-FFF2-40B4-BE49-F238E27FC236}">
                  <a16:creationId xmlns:a16="http://schemas.microsoft.com/office/drawing/2014/main" id="{6A880CBD-558F-DD85-5BEE-F245F716D5DF}"/>
                </a:ext>
              </a:extLst>
            </p:cNvPr>
            <p:cNvSpPr/>
            <p:nvPr/>
          </p:nvSpPr>
          <p:spPr>
            <a:xfrm>
              <a:off x="652614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4" name="Forme libre : forme 223">
              <a:extLst>
                <a:ext uri="{FF2B5EF4-FFF2-40B4-BE49-F238E27FC236}">
                  <a16:creationId xmlns:a16="http://schemas.microsoft.com/office/drawing/2014/main" id="{0B88F0AB-B213-7654-93EF-0107A9949ED4}"/>
                </a:ext>
              </a:extLst>
            </p:cNvPr>
            <p:cNvSpPr/>
            <p:nvPr/>
          </p:nvSpPr>
          <p:spPr>
            <a:xfrm>
              <a:off x="6592919" y="3591972"/>
              <a:ext cx="11620" cy="11620"/>
            </a:xfrm>
            <a:custGeom>
              <a:avLst/>
              <a:gdLst>
                <a:gd name="connsiteX0" fmla="*/ 11620 w 11620"/>
                <a:gd name="connsiteY0" fmla="*/ 5810 h 11620"/>
                <a:gd name="connsiteX1" fmla="*/ 5810 w 11620"/>
                <a:gd name="connsiteY1" fmla="*/ 11621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1"/>
                    <a:pt x="5810" y="11621"/>
                  </a:cubicBezTo>
                  <a:cubicBezTo>
                    <a:pt x="2601" y="11621"/>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25" name="Forme libre : forme 224">
              <a:extLst>
                <a:ext uri="{FF2B5EF4-FFF2-40B4-BE49-F238E27FC236}">
                  <a16:creationId xmlns:a16="http://schemas.microsoft.com/office/drawing/2014/main" id="{E4C80ED0-38C7-0C8C-78D6-2921E4A34B0A}"/>
                </a:ext>
              </a:extLst>
            </p:cNvPr>
            <p:cNvSpPr/>
            <p:nvPr/>
          </p:nvSpPr>
          <p:spPr>
            <a:xfrm>
              <a:off x="665968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6" name="Forme libre : forme 225">
              <a:extLst>
                <a:ext uri="{FF2B5EF4-FFF2-40B4-BE49-F238E27FC236}">
                  <a16:creationId xmlns:a16="http://schemas.microsoft.com/office/drawing/2014/main" id="{F2168C21-45B2-C63D-68F1-80DC7F86A82D}"/>
                </a:ext>
              </a:extLst>
            </p:cNvPr>
            <p:cNvSpPr/>
            <p:nvPr/>
          </p:nvSpPr>
          <p:spPr>
            <a:xfrm>
              <a:off x="6726459" y="3591972"/>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27" name="Forme libre : forme 226">
              <a:extLst>
                <a:ext uri="{FF2B5EF4-FFF2-40B4-BE49-F238E27FC236}">
                  <a16:creationId xmlns:a16="http://schemas.microsoft.com/office/drawing/2014/main" id="{6973F6E7-416F-B684-3C90-3709C083D4D8}"/>
                </a:ext>
              </a:extLst>
            </p:cNvPr>
            <p:cNvSpPr/>
            <p:nvPr/>
          </p:nvSpPr>
          <p:spPr>
            <a:xfrm>
              <a:off x="559136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8" name="Forme libre : forme 227">
              <a:extLst>
                <a:ext uri="{FF2B5EF4-FFF2-40B4-BE49-F238E27FC236}">
                  <a16:creationId xmlns:a16="http://schemas.microsoft.com/office/drawing/2014/main" id="{2162C3A5-CDA0-2DD9-766E-72BDC7D2BE9A}"/>
                </a:ext>
              </a:extLst>
            </p:cNvPr>
            <p:cNvSpPr/>
            <p:nvPr/>
          </p:nvSpPr>
          <p:spPr>
            <a:xfrm>
              <a:off x="5658135"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29" name="Forme libre : forme 228">
              <a:extLst>
                <a:ext uri="{FF2B5EF4-FFF2-40B4-BE49-F238E27FC236}">
                  <a16:creationId xmlns:a16="http://schemas.microsoft.com/office/drawing/2014/main" id="{21C42EFE-135B-A805-CDD4-A8B843A629BE}"/>
                </a:ext>
              </a:extLst>
            </p:cNvPr>
            <p:cNvSpPr/>
            <p:nvPr/>
          </p:nvSpPr>
          <p:spPr>
            <a:xfrm>
              <a:off x="572490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0" name="Forme libre : forme 229">
              <a:extLst>
                <a:ext uri="{FF2B5EF4-FFF2-40B4-BE49-F238E27FC236}">
                  <a16:creationId xmlns:a16="http://schemas.microsoft.com/office/drawing/2014/main" id="{9EB291E5-E2B6-375E-03A7-F26E5894B56A}"/>
                </a:ext>
              </a:extLst>
            </p:cNvPr>
            <p:cNvSpPr/>
            <p:nvPr/>
          </p:nvSpPr>
          <p:spPr>
            <a:xfrm>
              <a:off x="579167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1" name="Forme libre : forme 230">
              <a:extLst>
                <a:ext uri="{FF2B5EF4-FFF2-40B4-BE49-F238E27FC236}">
                  <a16:creationId xmlns:a16="http://schemas.microsoft.com/office/drawing/2014/main" id="{2701FB84-CB43-F7F4-85A6-3339A4D676DB}"/>
                </a:ext>
              </a:extLst>
            </p:cNvPr>
            <p:cNvSpPr/>
            <p:nvPr/>
          </p:nvSpPr>
          <p:spPr>
            <a:xfrm>
              <a:off x="585844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2" name="Forme libre : forme 231">
              <a:extLst>
                <a:ext uri="{FF2B5EF4-FFF2-40B4-BE49-F238E27FC236}">
                  <a16:creationId xmlns:a16="http://schemas.microsoft.com/office/drawing/2014/main" id="{7C2D1827-A1F1-02E4-9912-48F60AC01358}"/>
                </a:ext>
              </a:extLst>
            </p:cNvPr>
            <p:cNvSpPr/>
            <p:nvPr/>
          </p:nvSpPr>
          <p:spPr>
            <a:xfrm>
              <a:off x="5925216"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3" name="Forme libre : forme 232">
              <a:extLst>
                <a:ext uri="{FF2B5EF4-FFF2-40B4-BE49-F238E27FC236}">
                  <a16:creationId xmlns:a16="http://schemas.microsoft.com/office/drawing/2014/main" id="{E5604C3D-E3C0-E8F4-6C64-215AFC792025}"/>
                </a:ext>
              </a:extLst>
            </p:cNvPr>
            <p:cNvSpPr/>
            <p:nvPr/>
          </p:nvSpPr>
          <p:spPr>
            <a:xfrm>
              <a:off x="599198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4" name="Forme libre : forme 233">
              <a:extLst>
                <a:ext uri="{FF2B5EF4-FFF2-40B4-BE49-F238E27FC236}">
                  <a16:creationId xmlns:a16="http://schemas.microsoft.com/office/drawing/2014/main" id="{8D8D92F5-85F1-57D4-A841-9E43EC210C53}"/>
                </a:ext>
              </a:extLst>
            </p:cNvPr>
            <p:cNvSpPr/>
            <p:nvPr/>
          </p:nvSpPr>
          <p:spPr>
            <a:xfrm>
              <a:off x="605875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5" name="Forme libre : forme 234">
              <a:extLst>
                <a:ext uri="{FF2B5EF4-FFF2-40B4-BE49-F238E27FC236}">
                  <a16:creationId xmlns:a16="http://schemas.microsoft.com/office/drawing/2014/main" id="{DB8EFA11-3B1B-89A2-0489-EE1E1835F40D}"/>
                </a:ext>
              </a:extLst>
            </p:cNvPr>
            <p:cNvSpPr/>
            <p:nvPr/>
          </p:nvSpPr>
          <p:spPr>
            <a:xfrm>
              <a:off x="612552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6" name="Forme libre : forme 235">
              <a:extLst>
                <a:ext uri="{FF2B5EF4-FFF2-40B4-BE49-F238E27FC236}">
                  <a16:creationId xmlns:a16="http://schemas.microsoft.com/office/drawing/2014/main" id="{4E543B23-C32F-F617-D6E3-B43663E4EF1C}"/>
                </a:ext>
              </a:extLst>
            </p:cNvPr>
            <p:cNvSpPr/>
            <p:nvPr/>
          </p:nvSpPr>
          <p:spPr>
            <a:xfrm>
              <a:off x="6192297"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7" name="Forme libre : forme 236">
              <a:extLst>
                <a:ext uri="{FF2B5EF4-FFF2-40B4-BE49-F238E27FC236}">
                  <a16:creationId xmlns:a16="http://schemas.microsoft.com/office/drawing/2014/main" id="{60390E76-0018-FBB5-0240-52F6339C3207}"/>
                </a:ext>
              </a:extLst>
            </p:cNvPr>
            <p:cNvSpPr/>
            <p:nvPr/>
          </p:nvSpPr>
          <p:spPr>
            <a:xfrm>
              <a:off x="625906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38" name="Forme libre : forme 237">
              <a:extLst>
                <a:ext uri="{FF2B5EF4-FFF2-40B4-BE49-F238E27FC236}">
                  <a16:creationId xmlns:a16="http://schemas.microsoft.com/office/drawing/2014/main" id="{B900329D-C8F8-3CA2-F2C4-57505F5F9D6B}"/>
                </a:ext>
              </a:extLst>
            </p:cNvPr>
            <p:cNvSpPr/>
            <p:nvPr/>
          </p:nvSpPr>
          <p:spPr>
            <a:xfrm>
              <a:off x="632583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39" name="Forme libre : forme 238">
              <a:extLst>
                <a:ext uri="{FF2B5EF4-FFF2-40B4-BE49-F238E27FC236}">
                  <a16:creationId xmlns:a16="http://schemas.microsoft.com/office/drawing/2014/main" id="{74769176-B6D9-E3AD-80E8-7239C3CB5B3F}"/>
                </a:ext>
              </a:extLst>
            </p:cNvPr>
            <p:cNvSpPr/>
            <p:nvPr/>
          </p:nvSpPr>
          <p:spPr>
            <a:xfrm>
              <a:off x="639260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0" name="Forme libre : forme 239">
              <a:extLst>
                <a:ext uri="{FF2B5EF4-FFF2-40B4-BE49-F238E27FC236}">
                  <a16:creationId xmlns:a16="http://schemas.microsoft.com/office/drawing/2014/main" id="{E95D64EB-3CC8-2A13-CC92-6E8E64B0AC59}"/>
                </a:ext>
              </a:extLst>
            </p:cNvPr>
            <p:cNvSpPr/>
            <p:nvPr/>
          </p:nvSpPr>
          <p:spPr>
            <a:xfrm>
              <a:off x="6459378"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1" name="Forme libre : forme 240">
              <a:extLst>
                <a:ext uri="{FF2B5EF4-FFF2-40B4-BE49-F238E27FC236}">
                  <a16:creationId xmlns:a16="http://schemas.microsoft.com/office/drawing/2014/main" id="{75FC1F6A-C6C5-ACB3-4483-54663AC20EF1}"/>
                </a:ext>
              </a:extLst>
            </p:cNvPr>
            <p:cNvSpPr/>
            <p:nvPr/>
          </p:nvSpPr>
          <p:spPr>
            <a:xfrm>
              <a:off x="652614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2" name="Forme libre : forme 241">
              <a:extLst>
                <a:ext uri="{FF2B5EF4-FFF2-40B4-BE49-F238E27FC236}">
                  <a16:creationId xmlns:a16="http://schemas.microsoft.com/office/drawing/2014/main" id="{E97656AD-4C1A-C08F-C8FA-35B7B67B7B63}"/>
                </a:ext>
              </a:extLst>
            </p:cNvPr>
            <p:cNvSpPr/>
            <p:nvPr/>
          </p:nvSpPr>
          <p:spPr>
            <a:xfrm>
              <a:off x="659291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3" name="Forme libre : forme 242">
              <a:extLst>
                <a:ext uri="{FF2B5EF4-FFF2-40B4-BE49-F238E27FC236}">
                  <a16:creationId xmlns:a16="http://schemas.microsoft.com/office/drawing/2014/main" id="{879709E4-CD2A-F4C1-F932-CCC6392897A7}"/>
                </a:ext>
              </a:extLst>
            </p:cNvPr>
            <p:cNvSpPr/>
            <p:nvPr/>
          </p:nvSpPr>
          <p:spPr>
            <a:xfrm>
              <a:off x="665968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4" name="Forme libre : forme 243">
              <a:extLst>
                <a:ext uri="{FF2B5EF4-FFF2-40B4-BE49-F238E27FC236}">
                  <a16:creationId xmlns:a16="http://schemas.microsoft.com/office/drawing/2014/main" id="{0927FB3F-ED9C-5F87-9BD7-E5D00B8083B7}"/>
                </a:ext>
              </a:extLst>
            </p:cNvPr>
            <p:cNvSpPr/>
            <p:nvPr/>
          </p:nvSpPr>
          <p:spPr>
            <a:xfrm>
              <a:off x="6726459" y="3658743"/>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45" name="Forme libre : forme 244">
              <a:extLst>
                <a:ext uri="{FF2B5EF4-FFF2-40B4-BE49-F238E27FC236}">
                  <a16:creationId xmlns:a16="http://schemas.microsoft.com/office/drawing/2014/main" id="{38FA1732-29A4-2396-E4EF-1C269BD8D2C2}"/>
                </a:ext>
              </a:extLst>
            </p:cNvPr>
            <p:cNvSpPr/>
            <p:nvPr/>
          </p:nvSpPr>
          <p:spPr>
            <a:xfrm>
              <a:off x="5591365"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46" name="Forme libre : forme 245">
              <a:extLst>
                <a:ext uri="{FF2B5EF4-FFF2-40B4-BE49-F238E27FC236}">
                  <a16:creationId xmlns:a16="http://schemas.microsoft.com/office/drawing/2014/main" id="{1850B124-4D7B-3276-D3DD-D89DB4EDA177}"/>
                </a:ext>
              </a:extLst>
            </p:cNvPr>
            <p:cNvSpPr/>
            <p:nvPr/>
          </p:nvSpPr>
          <p:spPr>
            <a:xfrm>
              <a:off x="5658135"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7" name="Forme libre : forme 246">
              <a:extLst>
                <a:ext uri="{FF2B5EF4-FFF2-40B4-BE49-F238E27FC236}">
                  <a16:creationId xmlns:a16="http://schemas.microsoft.com/office/drawing/2014/main" id="{61552B1C-7ACE-BED0-7456-2238A9E13093}"/>
                </a:ext>
              </a:extLst>
            </p:cNvPr>
            <p:cNvSpPr/>
            <p:nvPr/>
          </p:nvSpPr>
          <p:spPr>
            <a:xfrm>
              <a:off x="572490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48" name="Forme libre : forme 247">
              <a:extLst>
                <a:ext uri="{FF2B5EF4-FFF2-40B4-BE49-F238E27FC236}">
                  <a16:creationId xmlns:a16="http://schemas.microsoft.com/office/drawing/2014/main" id="{7DB6FEC5-C890-174E-C0B9-E6804ECE6F28}"/>
                </a:ext>
              </a:extLst>
            </p:cNvPr>
            <p:cNvSpPr/>
            <p:nvPr/>
          </p:nvSpPr>
          <p:spPr>
            <a:xfrm>
              <a:off x="5791676"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49" name="Forme libre : forme 248">
              <a:extLst>
                <a:ext uri="{FF2B5EF4-FFF2-40B4-BE49-F238E27FC236}">
                  <a16:creationId xmlns:a16="http://schemas.microsoft.com/office/drawing/2014/main" id="{74E025AF-DB2C-1912-5A86-D2C7DC8411E7}"/>
                </a:ext>
              </a:extLst>
            </p:cNvPr>
            <p:cNvSpPr/>
            <p:nvPr/>
          </p:nvSpPr>
          <p:spPr>
            <a:xfrm>
              <a:off x="5858446"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50" name="Forme libre : forme 249">
              <a:extLst>
                <a:ext uri="{FF2B5EF4-FFF2-40B4-BE49-F238E27FC236}">
                  <a16:creationId xmlns:a16="http://schemas.microsoft.com/office/drawing/2014/main" id="{526DAE41-4134-3649-8889-AEBA2FFCB1E6}"/>
                </a:ext>
              </a:extLst>
            </p:cNvPr>
            <p:cNvSpPr/>
            <p:nvPr/>
          </p:nvSpPr>
          <p:spPr>
            <a:xfrm>
              <a:off x="5925216"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1" name="Forme libre : forme 250">
              <a:extLst>
                <a:ext uri="{FF2B5EF4-FFF2-40B4-BE49-F238E27FC236}">
                  <a16:creationId xmlns:a16="http://schemas.microsoft.com/office/drawing/2014/main" id="{927DB3FE-D339-2A75-D7F6-DBE2AD6B0BEB}"/>
                </a:ext>
              </a:extLst>
            </p:cNvPr>
            <p:cNvSpPr/>
            <p:nvPr/>
          </p:nvSpPr>
          <p:spPr>
            <a:xfrm>
              <a:off x="5991987"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52" name="Forme libre : forme 251">
              <a:extLst>
                <a:ext uri="{FF2B5EF4-FFF2-40B4-BE49-F238E27FC236}">
                  <a16:creationId xmlns:a16="http://schemas.microsoft.com/office/drawing/2014/main" id="{937A75C0-6402-09B4-22F1-779C2DFB3F53}"/>
                </a:ext>
              </a:extLst>
            </p:cNvPr>
            <p:cNvSpPr/>
            <p:nvPr/>
          </p:nvSpPr>
          <p:spPr>
            <a:xfrm>
              <a:off x="605875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3" name="Forme libre : forme 252">
              <a:extLst>
                <a:ext uri="{FF2B5EF4-FFF2-40B4-BE49-F238E27FC236}">
                  <a16:creationId xmlns:a16="http://schemas.microsoft.com/office/drawing/2014/main" id="{889C9D3F-8BA9-6155-D3F8-B803936500ED}"/>
                </a:ext>
              </a:extLst>
            </p:cNvPr>
            <p:cNvSpPr/>
            <p:nvPr/>
          </p:nvSpPr>
          <p:spPr>
            <a:xfrm>
              <a:off x="6125527"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4" name="Forme libre : forme 253">
              <a:extLst>
                <a:ext uri="{FF2B5EF4-FFF2-40B4-BE49-F238E27FC236}">
                  <a16:creationId xmlns:a16="http://schemas.microsoft.com/office/drawing/2014/main" id="{B0CC469D-7A60-8855-7E94-CBF52C7850B8}"/>
                </a:ext>
              </a:extLst>
            </p:cNvPr>
            <p:cNvSpPr/>
            <p:nvPr/>
          </p:nvSpPr>
          <p:spPr>
            <a:xfrm>
              <a:off x="6192297"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5" name="Forme libre : forme 254">
              <a:extLst>
                <a:ext uri="{FF2B5EF4-FFF2-40B4-BE49-F238E27FC236}">
                  <a16:creationId xmlns:a16="http://schemas.microsoft.com/office/drawing/2014/main" id="{66BA6686-ACC7-6613-0447-CD4A02EBDFCE}"/>
                </a:ext>
              </a:extLst>
            </p:cNvPr>
            <p:cNvSpPr/>
            <p:nvPr/>
          </p:nvSpPr>
          <p:spPr>
            <a:xfrm>
              <a:off x="625906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56" name="Forme libre : forme 255">
              <a:extLst>
                <a:ext uri="{FF2B5EF4-FFF2-40B4-BE49-F238E27FC236}">
                  <a16:creationId xmlns:a16="http://schemas.microsoft.com/office/drawing/2014/main" id="{EA72D0E4-5F9D-D3E4-9EEE-2A872C00F9CD}"/>
                </a:ext>
              </a:extLst>
            </p:cNvPr>
            <p:cNvSpPr/>
            <p:nvPr/>
          </p:nvSpPr>
          <p:spPr>
            <a:xfrm>
              <a:off x="6325838"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57" name="Forme libre : forme 256">
              <a:extLst>
                <a:ext uri="{FF2B5EF4-FFF2-40B4-BE49-F238E27FC236}">
                  <a16:creationId xmlns:a16="http://schemas.microsoft.com/office/drawing/2014/main" id="{1B4BF1BE-D7DF-2E55-3B71-6F5AF398CD8E}"/>
                </a:ext>
              </a:extLst>
            </p:cNvPr>
            <p:cNvSpPr/>
            <p:nvPr/>
          </p:nvSpPr>
          <p:spPr>
            <a:xfrm>
              <a:off x="639260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8" name="Forme libre : forme 257">
              <a:extLst>
                <a:ext uri="{FF2B5EF4-FFF2-40B4-BE49-F238E27FC236}">
                  <a16:creationId xmlns:a16="http://schemas.microsoft.com/office/drawing/2014/main" id="{22874288-71C6-2D2C-773E-09DE15C3B449}"/>
                </a:ext>
              </a:extLst>
            </p:cNvPr>
            <p:cNvSpPr/>
            <p:nvPr/>
          </p:nvSpPr>
          <p:spPr>
            <a:xfrm>
              <a:off x="6459378" y="3725513"/>
              <a:ext cx="11620" cy="11620"/>
            </a:xfrm>
            <a:custGeom>
              <a:avLst/>
              <a:gdLst>
                <a:gd name="connsiteX0" fmla="*/ 11621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1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1" y="5810"/>
                  </a:moveTo>
                  <a:cubicBezTo>
                    <a:pt x="11621" y="9019"/>
                    <a:pt x="9019" y="11620"/>
                    <a:pt x="5810" y="11620"/>
                  </a:cubicBezTo>
                  <a:cubicBezTo>
                    <a:pt x="2601" y="11620"/>
                    <a:pt x="0" y="9019"/>
                    <a:pt x="0" y="5810"/>
                  </a:cubicBezTo>
                  <a:cubicBezTo>
                    <a:pt x="0" y="2601"/>
                    <a:pt x="2601" y="0"/>
                    <a:pt x="5810" y="0"/>
                  </a:cubicBezTo>
                  <a:cubicBezTo>
                    <a:pt x="9019" y="0"/>
                    <a:pt x="11621" y="2601"/>
                    <a:pt x="11621" y="5810"/>
                  </a:cubicBezTo>
                  <a:close/>
                </a:path>
              </a:pathLst>
            </a:custGeom>
            <a:grpFill/>
            <a:ln w="9525" cap="flat">
              <a:noFill/>
              <a:prstDash val="solid"/>
              <a:miter/>
            </a:ln>
          </p:spPr>
          <p:txBody>
            <a:bodyPr rtlCol="0" anchor="ctr"/>
            <a:lstStyle/>
            <a:p>
              <a:endParaRPr lang="fr-FR"/>
            </a:p>
          </p:txBody>
        </p:sp>
        <p:sp>
          <p:nvSpPr>
            <p:cNvPr id="259" name="Forme libre : forme 258">
              <a:extLst>
                <a:ext uri="{FF2B5EF4-FFF2-40B4-BE49-F238E27FC236}">
                  <a16:creationId xmlns:a16="http://schemas.microsoft.com/office/drawing/2014/main" id="{AFB33312-9600-EA71-3749-3CFE966A9C60}"/>
                </a:ext>
              </a:extLst>
            </p:cNvPr>
            <p:cNvSpPr/>
            <p:nvPr/>
          </p:nvSpPr>
          <p:spPr>
            <a:xfrm>
              <a:off x="652614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0" name="Forme libre : forme 259">
              <a:extLst>
                <a:ext uri="{FF2B5EF4-FFF2-40B4-BE49-F238E27FC236}">
                  <a16:creationId xmlns:a16="http://schemas.microsoft.com/office/drawing/2014/main" id="{21713DA9-2779-B09D-6DC7-FA47B2B2B106}"/>
                </a:ext>
              </a:extLst>
            </p:cNvPr>
            <p:cNvSpPr/>
            <p:nvPr/>
          </p:nvSpPr>
          <p:spPr>
            <a:xfrm>
              <a:off x="6592919" y="3725513"/>
              <a:ext cx="11620" cy="11620"/>
            </a:xfrm>
            <a:custGeom>
              <a:avLst/>
              <a:gdLst>
                <a:gd name="connsiteX0" fmla="*/ 11620 w 11620"/>
                <a:gd name="connsiteY0" fmla="*/ 5810 h 11620"/>
                <a:gd name="connsiteX1" fmla="*/ 5810 w 11620"/>
                <a:gd name="connsiteY1" fmla="*/ 11620 h 11620"/>
                <a:gd name="connsiteX2" fmla="*/ 0 w 11620"/>
                <a:gd name="connsiteY2" fmla="*/ 5810 h 11620"/>
                <a:gd name="connsiteX3" fmla="*/ 5810 w 11620"/>
                <a:gd name="connsiteY3" fmla="*/ 0 h 11620"/>
                <a:gd name="connsiteX4" fmla="*/ 11620 w 11620"/>
                <a:gd name="connsiteY4" fmla="*/ 581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11620" y="5810"/>
                  </a:moveTo>
                  <a:cubicBezTo>
                    <a:pt x="11620" y="9019"/>
                    <a:pt x="9019" y="11620"/>
                    <a:pt x="5810" y="11620"/>
                  </a:cubicBezTo>
                  <a:cubicBezTo>
                    <a:pt x="2601" y="11620"/>
                    <a:pt x="0" y="9019"/>
                    <a:pt x="0" y="5810"/>
                  </a:cubicBezTo>
                  <a:cubicBezTo>
                    <a:pt x="0" y="2601"/>
                    <a:pt x="2601" y="0"/>
                    <a:pt x="5810" y="0"/>
                  </a:cubicBezTo>
                  <a:cubicBezTo>
                    <a:pt x="9019" y="0"/>
                    <a:pt x="11620" y="2601"/>
                    <a:pt x="11620" y="5810"/>
                  </a:cubicBezTo>
                  <a:close/>
                </a:path>
              </a:pathLst>
            </a:custGeom>
            <a:grpFill/>
            <a:ln w="9525" cap="flat">
              <a:noFill/>
              <a:prstDash val="solid"/>
              <a:miter/>
            </a:ln>
          </p:spPr>
          <p:txBody>
            <a:bodyPr rtlCol="0" anchor="ctr"/>
            <a:lstStyle/>
            <a:p>
              <a:endParaRPr lang="fr-FR"/>
            </a:p>
          </p:txBody>
        </p:sp>
        <p:sp>
          <p:nvSpPr>
            <p:cNvPr id="261" name="Forme libre : forme 260">
              <a:extLst>
                <a:ext uri="{FF2B5EF4-FFF2-40B4-BE49-F238E27FC236}">
                  <a16:creationId xmlns:a16="http://schemas.microsoft.com/office/drawing/2014/main" id="{DEBE59DE-393C-B297-7129-76B968CB3D69}"/>
                </a:ext>
              </a:extLst>
            </p:cNvPr>
            <p:cNvSpPr/>
            <p:nvPr/>
          </p:nvSpPr>
          <p:spPr>
            <a:xfrm>
              <a:off x="665968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2" name="Forme libre : forme 261">
              <a:extLst>
                <a:ext uri="{FF2B5EF4-FFF2-40B4-BE49-F238E27FC236}">
                  <a16:creationId xmlns:a16="http://schemas.microsoft.com/office/drawing/2014/main" id="{4D60B067-0927-228A-8A16-7B9C89763BEB}"/>
                </a:ext>
              </a:extLst>
            </p:cNvPr>
            <p:cNvSpPr/>
            <p:nvPr/>
          </p:nvSpPr>
          <p:spPr>
            <a:xfrm>
              <a:off x="6726459" y="372551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3" name="Forme libre : forme 262">
              <a:extLst>
                <a:ext uri="{FF2B5EF4-FFF2-40B4-BE49-F238E27FC236}">
                  <a16:creationId xmlns:a16="http://schemas.microsoft.com/office/drawing/2014/main" id="{4E5C13FE-B33A-47F6-6293-199F4E0CD66D}"/>
                </a:ext>
              </a:extLst>
            </p:cNvPr>
            <p:cNvSpPr/>
            <p:nvPr/>
          </p:nvSpPr>
          <p:spPr>
            <a:xfrm>
              <a:off x="5658135"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4" name="Forme libre : forme 263">
              <a:extLst>
                <a:ext uri="{FF2B5EF4-FFF2-40B4-BE49-F238E27FC236}">
                  <a16:creationId xmlns:a16="http://schemas.microsoft.com/office/drawing/2014/main" id="{01A300D6-3651-6A1B-2289-0236DA17E7C2}"/>
                </a:ext>
              </a:extLst>
            </p:cNvPr>
            <p:cNvSpPr/>
            <p:nvPr/>
          </p:nvSpPr>
          <p:spPr>
            <a:xfrm>
              <a:off x="572490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5" name="Forme libre : forme 264">
              <a:extLst>
                <a:ext uri="{FF2B5EF4-FFF2-40B4-BE49-F238E27FC236}">
                  <a16:creationId xmlns:a16="http://schemas.microsoft.com/office/drawing/2014/main" id="{BC9D35B0-75D9-63AB-9E7B-57DC542CB956}"/>
                </a:ext>
              </a:extLst>
            </p:cNvPr>
            <p:cNvSpPr/>
            <p:nvPr/>
          </p:nvSpPr>
          <p:spPr>
            <a:xfrm>
              <a:off x="579167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6" name="Forme libre : forme 265">
              <a:extLst>
                <a:ext uri="{FF2B5EF4-FFF2-40B4-BE49-F238E27FC236}">
                  <a16:creationId xmlns:a16="http://schemas.microsoft.com/office/drawing/2014/main" id="{D459E197-5025-2B52-F157-6A48BB0A03DA}"/>
                </a:ext>
              </a:extLst>
            </p:cNvPr>
            <p:cNvSpPr/>
            <p:nvPr/>
          </p:nvSpPr>
          <p:spPr>
            <a:xfrm>
              <a:off x="585844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7" name="Forme libre : forme 266">
              <a:extLst>
                <a:ext uri="{FF2B5EF4-FFF2-40B4-BE49-F238E27FC236}">
                  <a16:creationId xmlns:a16="http://schemas.microsoft.com/office/drawing/2014/main" id="{A60550F5-AD52-CE75-C283-2EA63D50298F}"/>
                </a:ext>
              </a:extLst>
            </p:cNvPr>
            <p:cNvSpPr/>
            <p:nvPr/>
          </p:nvSpPr>
          <p:spPr>
            <a:xfrm>
              <a:off x="5925216"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68" name="Forme libre : forme 267">
              <a:extLst>
                <a:ext uri="{FF2B5EF4-FFF2-40B4-BE49-F238E27FC236}">
                  <a16:creationId xmlns:a16="http://schemas.microsoft.com/office/drawing/2014/main" id="{869204EC-C2AA-4C1D-C663-794BA992F101}"/>
                </a:ext>
              </a:extLst>
            </p:cNvPr>
            <p:cNvSpPr/>
            <p:nvPr/>
          </p:nvSpPr>
          <p:spPr>
            <a:xfrm>
              <a:off x="599198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69" name="Forme libre : forme 268">
              <a:extLst>
                <a:ext uri="{FF2B5EF4-FFF2-40B4-BE49-F238E27FC236}">
                  <a16:creationId xmlns:a16="http://schemas.microsoft.com/office/drawing/2014/main" id="{EB404D55-7F51-1457-ACC7-AF6227294485}"/>
                </a:ext>
              </a:extLst>
            </p:cNvPr>
            <p:cNvSpPr/>
            <p:nvPr/>
          </p:nvSpPr>
          <p:spPr>
            <a:xfrm>
              <a:off x="605875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0" name="Forme libre : forme 269">
              <a:extLst>
                <a:ext uri="{FF2B5EF4-FFF2-40B4-BE49-F238E27FC236}">
                  <a16:creationId xmlns:a16="http://schemas.microsoft.com/office/drawing/2014/main" id="{C926EE8C-6449-281E-7980-1BA67B9EBEE6}"/>
                </a:ext>
              </a:extLst>
            </p:cNvPr>
            <p:cNvSpPr/>
            <p:nvPr/>
          </p:nvSpPr>
          <p:spPr>
            <a:xfrm>
              <a:off x="612552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1" name="Forme libre : forme 270">
              <a:extLst>
                <a:ext uri="{FF2B5EF4-FFF2-40B4-BE49-F238E27FC236}">
                  <a16:creationId xmlns:a16="http://schemas.microsoft.com/office/drawing/2014/main" id="{F197C11A-29E1-9CBD-9AA5-B10214DD2B2D}"/>
                </a:ext>
              </a:extLst>
            </p:cNvPr>
            <p:cNvSpPr/>
            <p:nvPr/>
          </p:nvSpPr>
          <p:spPr>
            <a:xfrm>
              <a:off x="6192297"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2" name="Forme libre : forme 271">
              <a:extLst>
                <a:ext uri="{FF2B5EF4-FFF2-40B4-BE49-F238E27FC236}">
                  <a16:creationId xmlns:a16="http://schemas.microsoft.com/office/drawing/2014/main" id="{0F616B0F-85A0-17F0-CC92-709BC372EFC6}"/>
                </a:ext>
              </a:extLst>
            </p:cNvPr>
            <p:cNvSpPr/>
            <p:nvPr/>
          </p:nvSpPr>
          <p:spPr>
            <a:xfrm>
              <a:off x="625906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3" name="Forme libre : forme 272">
              <a:extLst>
                <a:ext uri="{FF2B5EF4-FFF2-40B4-BE49-F238E27FC236}">
                  <a16:creationId xmlns:a16="http://schemas.microsoft.com/office/drawing/2014/main" id="{BA3603AC-E698-6FE7-12B9-C21B1D50B6C5}"/>
                </a:ext>
              </a:extLst>
            </p:cNvPr>
            <p:cNvSpPr/>
            <p:nvPr/>
          </p:nvSpPr>
          <p:spPr>
            <a:xfrm>
              <a:off x="632583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4" name="Forme libre : forme 273">
              <a:extLst>
                <a:ext uri="{FF2B5EF4-FFF2-40B4-BE49-F238E27FC236}">
                  <a16:creationId xmlns:a16="http://schemas.microsoft.com/office/drawing/2014/main" id="{B2611A8B-BAA7-B939-0D0E-42EE9DB16C0D}"/>
                </a:ext>
              </a:extLst>
            </p:cNvPr>
            <p:cNvSpPr/>
            <p:nvPr/>
          </p:nvSpPr>
          <p:spPr>
            <a:xfrm>
              <a:off x="639260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5" name="Forme libre : forme 274">
              <a:extLst>
                <a:ext uri="{FF2B5EF4-FFF2-40B4-BE49-F238E27FC236}">
                  <a16:creationId xmlns:a16="http://schemas.microsoft.com/office/drawing/2014/main" id="{1D5490F1-F74E-DD2D-42A9-9A8DF375C6E0}"/>
                </a:ext>
              </a:extLst>
            </p:cNvPr>
            <p:cNvSpPr/>
            <p:nvPr/>
          </p:nvSpPr>
          <p:spPr>
            <a:xfrm>
              <a:off x="6459378"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6" name="Forme libre : forme 275">
              <a:extLst>
                <a:ext uri="{FF2B5EF4-FFF2-40B4-BE49-F238E27FC236}">
                  <a16:creationId xmlns:a16="http://schemas.microsoft.com/office/drawing/2014/main" id="{2B10BA95-B658-956A-327F-28AAF5524F76}"/>
                </a:ext>
              </a:extLst>
            </p:cNvPr>
            <p:cNvSpPr/>
            <p:nvPr/>
          </p:nvSpPr>
          <p:spPr>
            <a:xfrm>
              <a:off x="652614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77" name="Forme libre : forme 276">
              <a:extLst>
                <a:ext uri="{FF2B5EF4-FFF2-40B4-BE49-F238E27FC236}">
                  <a16:creationId xmlns:a16="http://schemas.microsoft.com/office/drawing/2014/main" id="{0676BF1B-52FC-CE4F-884D-AFECB0923108}"/>
                </a:ext>
              </a:extLst>
            </p:cNvPr>
            <p:cNvSpPr/>
            <p:nvPr/>
          </p:nvSpPr>
          <p:spPr>
            <a:xfrm>
              <a:off x="659291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8" name="Forme libre : forme 277">
              <a:extLst>
                <a:ext uri="{FF2B5EF4-FFF2-40B4-BE49-F238E27FC236}">
                  <a16:creationId xmlns:a16="http://schemas.microsoft.com/office/drawing/2014/main" id="{B0D88E90-1671-C693-326F-B0132861361A}"/>
                </a:ext>
              </a:extLst>
            </p:cNvPr>
            <p:cNvSpPr/>
            <p:nvPr/>
          </p:nvSpPr>
          <p:spPr>
            <a:xfrm>
              <a:off x="6659689" y="379228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79" name="Forme libre : forme 278">
              <a:extLst>
                <a:ext uri="{FF2B5EF4-FFF2-40B4-BE49-F238E27FC236}">
                  <a16:creationId xmlns:a16="http://schemas.microsoft.com/office/drawing/2014/main" id="{6CFD624C-3E15-D2C5-2614-891FEDCEA776}"/>
                </a:ext>
              </a:extLst>
            </p:cNvPr>
            <p:cNvSpPr/>
            <p:nvPr/>
          </p:nvSpPr>
          <p:spPr>
            <a:xfrm>
              <a:off x="5658135"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0" name="Forme libre : forme 279">
              <a:extLst>
                <a:ext uri="{FF2B5EF4-FFF2-40B4-BE49-F238E27FC236}">
                  <a16:creationId xmlns:a16="http://schemas.microsoft.com/office/drawing/2014/main" id="{B194E90F-8E5E-3231-760C-FC41C3089E9D}"/>
                </a:ext>
              </a:extLst>
            </p:cNvPr>
            <p:cNvSpPr/>
            <p:nvPr/>
          </p:nvSpPr>
          <p:spPr>
            <a:xfrm>
              <a:off x="572490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1" name="Forme libre : forme 280">
              <a:extLst>
                <a:ext uri="{FF2B5EF4-FFF2-40B4-BE49-F238E27FC236}">
                  <a16:creationId xmlns:a16="http://schemas.microsoft.com/office/drawing/2014/main" id="{E0C04CB6-E18D-18DD-0960-9464740698BA}"/>
                </a:ext>
              </a:extLst>
            </p:cNvPr>
            <p:cNvSpPr/>
            <p:nvPr/>
          </p:nvSpPr>
          <p:spPr>
            <a:xfrm>
              <a:off x="579167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2" name="Forme libre : forme 281">
              <a:extLst>
                <a:ext uri="{FF2B5EF4-FFF2-40B4-BE49-F238E27FC236}">
                  <a16:creationId xmlns:a16="http://schemas.microsoft.com/office/drawing/2014/main" id="{E8F93954-4057-0291-BBDF-5B5A1542EC2B}"/>
                </a:ext>
              </a:extLst>
            </p:cNvPr>
            <p:cNvSpPr/>
            <p:nvPr/>
          </p:nvSpPr>
          <p:spPr>
            <a:xfrm>
              <a:off x="585844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3" name="Forme libre : forme 282">
              <a:extLst>
                <a:ext uri="{FF2B5EF4-FFF2-40B4-BE49-F238E27FC236}">
                  <a16:creationId xmlns:a16="http://schemas.microsoft.com/office/drawing/2014/main" id="{DBEEF76A-5ED9-3A10-6D1F-0A6D9E071116}"/>
                </a:ext>
              </a:extLst>
            </p:cNvPr>
            <p:cNvSpPr/>
            <p:nvPr/>
          </p:nvSpPr>
          <p:spPr>
            <a:xfrm>
              <a:off x="5925216"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4" name="Forme libre : forme 283">
              <a:extLst>
                <a:ext uri="{FF2B5EF4-FFF2-40B4-BE49-F238E27FC236}">
                  <a16:creationId xmlns:a16="http://schemas.microsoft.com/office/drawing/2014/main" id="{4AF61B0B-C6EE-34F9-60ED-93C0E2D8058B}"/>
                </a:ext>
              </a:extLst>
            </p:cNvPr>
            <p:cNvSpPr/>
            <p:nvPr/>
          </p:nvSpPr>
          <p:spPr>
            <a:xfrm>
              <a:off x="599198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5" name="Forme libre : forme 284">
              <a:extLst>
                <a:ext uri="{FF2B5EF4-FFF2-40B4-BE49-F238E27FC236}">
                  <a16:creationId xmlns:a16="http://schemas.microsoft.com/office/drawing/2014/main" id="{B621E44F-B282-0E8A-346A-7F96DF489063}"/>
                </a:ext>
              </a:extLst>
            </p:cNvPr>
            <p:cNvSpPr/>
            <p:nvPr/>
          </p:nvSpPr>
          <p:spPr>
            <a:xfrm>
              <a:off x="605875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6" name="Forme libre : forme 285">
              <a:extLst>
                <a:ext uri="{FF2B5EF4-FFF2-40B4-BE49-F238E27FC236}">
                  <a16:creationId xmlns:a16="http://schemas.microsoft.com/office/drawing/2014/main" id="{17ED4FC0-338C-76C1-7796-50FD4E9A9C80}"/>
                </a:ext>
              </a:extLst>
            </p:cNvPr>
            <p:cNvSpPr/>
            <p:nvPr/>
          </p:nvSpPr>
          <p:spPr>
            <a:xfrm>
              <a:off x="612552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7" name="Forme libre : forme 286">
              <a:extLst>
                <a:ext uri="{FF2B5EF4-FFF2-40B4-BE49-F238E27FC236}">
                  <a16:creationId xmlns:a16="http://schemas.microsoft.com/office/drawing/2014/main" id="{8C29517B-C4EA-F749-A9F6-7CD1E270F049}"/>
                </a:ext>
              </a:extLst>
            </p:cNvPr>
            <p:cNvSpPr/>
            <p:nvPr/>
          </p:nvSpPr>
          <p:spPr>
            <a:xfrm>
              <a:off x="6192297"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88" name="Forme libre : forme 287">
              <a:extLst>
                <a:ext uri="{FF2B5EF4-FFF2-40B4-BE49-F238E27FC236}">
                  <a16:creationId xmlns:a16="http://schemas.microsoft.com/office/drawing/2014/main" id="{E18DCCBF-CEF4-1F64-0AF2-736A1C84C28C}"/>
                </a:ext>
              </a:extLst>
            </p:cNvPr>
            <p:cNvSpPr/>
            <p:nvPr/>
          </p:nvSpPr>
          <p:spPr>
            <a:xfrm>
              <a:off x="625906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89" name="Forme libre : forme 288">
              <a:extLst>
                <a:ext uri="{FF2B5EF4-FFF2-40B4-BE49-F238E27FC236}">
                  <a16:creationId xmlns:a16="http://schemas.microsoft.com/office/drawing/2014/main" id="{5123C4B3-083B-BC7B-6C86-C2BB83BA8A5B}"/>
                </a:ext>
              </a:extLst>
            </p:cNvPr>
            <p:cNvSpPr/>
            <p:nvPr/>
          </p:nvSpPr>
          <p:spPr>
            <a:xfrm>
              <a:off x="632583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0" name="Forme libre : forme 289">
              <a:extLst>
                <a:ext uri="{FF2B5EF4-FFF2-40B4-BE49-F238E27FC236}">
                  <a16:creationId xmlns:a16="http://schemas.microsoft.com/office/drawing/2014/main" id="{B3B98DB7-4B3D-EC08-359E-C18880400377}"/>
                </a:ext>
              </a:extLst>
            </p:cNvPr>
            <p:cNvSpPr/>
            <p:nvPr/>
          </p:nvSpPr>
          <p:spPr>
            <a:xfrm>
              <a:off x="639260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1" name="Forme libre : forme 290">
              <a:extLst>
                <a:ext uri="{FF2B5EF4-FFF2-40B4-BE49-F238E27FC236}">
                  <a16:creationId xmlns:a16="http://schemas.microsoft.com/office/drawing/2014/main" id="{03CC31BD-BB31-3600-8A79-3C6AA87436F0}"/>
                </a:ext>
              </a:extLst>
            </p:cNvPr>
            <p:cNvSpPr/>
            <p:nvPr/>
          </p:nvSpPr>
          <p:spPr>
            <a:xfrm>
              <a:off x="6459378"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2" name="Forme libre : forme 291">
              <a:extLst>
                <a:ext uri="{FF2B5EF4-FFF2-40B4-BE49-F238E27FC236}">
                  <a16:creationId xmlns:a16="http://schemas.microsoft.com/office/drawing/2014/main" id="{FEFE6A17-37BB-9AC1-34E1-7498E1D5AD89}"/>
                </a:ext>
              </a:extLst>
            </p:cNvPr>
            <p:cNvSpPr/>
            <p:nvPr/>
          </p:nvSpPr>
          <p:spPr>
            <a:xfrm>
              <a:off x="652614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3" name="Forme libre : forme 292">
              <a:extLst>
                <a:ext uri="{FF2B5EF4-FFF2-40B4-BE49-F238E27FC236}">
                  <a16:creationId xmlns:a16="http://schemas.microsoft.com/office/drawing/2014/main" id="{AF82DBBF-BD45-AA3E-FCEE-268D0D73CB0C}"/>
                </a:ext>
              </a:extLst>
            </p:cNvPr>
            <p:cNvSpPr/>
            <p:nvPr/>
          </p:nvSpPr>
          <p:spPr>
            <a:xfrm>
              <a:off x="659291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4" name="Forme libre : forme 293">
              <a:extLst>
                <a:ext uri="{FF2B5EF4-FFF2-40B4-BE49-F238E27FC236}">
                  <a16:creationId xmlns:a16="http://schemas.microsoft.com/office/drawing/2014/main" id="{A9119763-C3AD-5D39-74BB-0A5B0C0CA946}"/>
                </a:ext>
              </a:extLst>
            </p:cNvPr>
            <p:cNvSpPr/>
            <p:nvPr/>
          </p:nvSpPr>
          <p:spPr>
            <a:xfrm>
              <a:off x="6659689" y="3859053"/>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5" name="Forme libre : forme 294">
              <a:extLst>
                <a:ext uri="{FF2B5EF4-FFF2-40B4-BE49-F238E27FC236}">
                  <a16:creationId xmlns:a16="http://schemas.microsoft.com/office/drawing/2014/main" id="{45B89F90-5136-2836-C7B8-578F4F864F77}"/>
                </a:ext>
              </a:extLst>
            </p:cNvPr>
            <p:cNvSpPr/>
            <p:nvPr/>
          </p:nvSpPr>
          <p:spPr>
            <a:xfrm>
              <a:off x="572490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6" name="Forme libre : forme 295">
              <a:extLst>
                <a:ext uri="{FF2B5EF4-FFF2-40B4-BE49-F238E27FC236}">
                  <a16:creationId xmlns:a16="http://schemas.microsoft.com/office/drawing/2014/main" id="{AE5C0E17-E59E-4952-EDF7-CA6D5FD50464}"/>
                </a:ext>
              </a:extLst>
            </p:cNvPr>
            <p:cNvSpPr/>
            <p:nvPr/>
          </p:nvSpPr>
          <p:spPr>
            <a:xfrm>
              <a:off x="579167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7" name="Forme libre : forme 296">
              <a:extLst>
                <a:ext uri="{FF2B5EF4-FFF2-40B4-BE49-F238E27FC236}">
                  <a16:creationId xmlns:a16="http://schemas.microsoft.com/office/drawing/2014/main" id="{2BA07C55-EDED-8607-140D-2BAF1236B8C4}"/>
                </a:ext>
              </a:extLst>
            </p:cNvPr>
            <p:cNvSpPr/>
            <p:nvPr/>
          </p:nvSpPr>
          <p:spPr>
            <a:xfrm>
              <a:off x="585844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298" name="Forme libre : forme 297">
              <a:extLst>
                <a:ext uri="{FF2B5EF4-FFF2-40B4-BE49-F238E27FC236}">
                  <a16:creationId xmlns:a16="http://schemas.microsoft.com/office/drawing/2014/main" id="{417C27D1-A409-E042-ABEC-F935E2A0E64B}"/>
                </a:ext>
              </a:extLst>
            </p:cNvPr>
            <p:cNvSpPr/>
            <p:nvPr/>
          </p:nvSpPr>
          <p:spPr>
            <a:xfrm>
              <a:off x="5925216"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299" name="Forme libre : forme 298">
              <a:extLst>
                <a:ext uri="{FF2B5EF4-FFF2-40B4-BE49-F238E27FC236}">
                  <a16:creationId xmlns:a16="http://schemas.microsoft.com/office/drawing/2014/main" id="{83F7CEB4-0BE0-CBFF-696F-7DF670B6E450}"/>
                </a:ext>
              </a:extLst>
            </p:cNvPr>
            <p:cNvSpPr/>
            <p:nvPr/>
          </p:nvSpPr>
          <p:spPr>
            <a:xfrm>
              <a:off x="599198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0" name="Forme libre : forme 299">
              <a:extLst>
                <a:ext uri="{FF2B5EF4-FFF2-40B4-BE49-F238E27FC236}">
                  <a16:creationId xmlns:a16="http://schemas.microsoft.com/office/drawing/2014/main" id="{CDE1F55E-0898-3AE5-7D68-6FF587D00578}"/>
                </a:ext>
              </a:extLst>
            </p:cNvPr>
            <p:cNvSpPr/>
            <p:nvPr/>
          </p:nvSpPr>
          <p:spPr>
            <a:xfrm>
              <a:off x="605875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1" name="Forme libre : forme 300">
              <a:extLst>
                <a:ext uri="{FF2B5EF4-FFF2-40B4-BE49-F238E27FC236}">
                  <a16:creationId xmlns:a16="http://schemas.microsoft.com/office/drawing/2014/main" id="{D910473F-3825-F4DD-01E2-23EC1B9E8499}"/>
                </a:ext>
              </a:extLst>
            </p:cNvPr>
            <p:cNvSpPr/>
            <p:nvPr/>
          </p:nvSpPr>
          <p:spPr>
            <a:xfrm>
              <a:off x="612552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2" name="Forme libre : forme 301">
              <a:extLst>
                <a:ext uri="{FF2B5EF4-FFF2-40B4-BE49-F238E27FC236}">
                  <a16:creationId xmlns:a16="http://schemas.microsoft.com/office/drawing/2014/main" id="{162A5150-DCBF-2630-77B2-71A698424A36}"/>
                </a:ext>
              </a:extLst>
            </p:cNvPr>
            <p:cNvSpPr/>
            <p:nvPr/>
          </p:nvSpPr>
          <p:spPr>
            <a:xfrm>
              <a:off x="6192297"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3" name="Forme libre : forme 302">
              <a:extLst>
                <a:ext uri="{FF2B5EF4-FFF2-40B4-BE49-F238E27FC236}">
                  <a16:creationId xmlns:a16="http://schemas.microsoft.com/office/drawing/2014/main" id="{DC4D174F-6FC8-E3CD-D96D-D588CD14FBC5}"/>
                </a:ext>
              </a:extLst>
            </p:cNvPr>
            <p:cNvSpPr/>
            <p:nvPr/>
          </p:nvSpPr>
          <p:spPr>
            <a:xfrm>
              <a:off x="625906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4" name="Forme libre : forme 303">
              <a:extLst>
                <a:ext uri="{FF2B5EF4-FFF2-40B4-BE49-F238E27FC236}">
                  <a16:creationId xmlns:a16="http://schemas.microsoft.com/office/drawing/2014/main" id="{D023B035-31AB-C2D4-D8CE-1C14630A225A}"/>
                </a:ext>
              </a:extLst>
            </p:cNvPr>
            <p:cNvSpPr/>
            <p:nvPr/>
          </p:nvSpPr>
          <p:spPr>
            <a:xfrm>
              <a:off x="632583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5" name="Forme libre : forme 304">
              <a:extLst>
                <a:ext uri="{FF2B5EF4-FFF2-40B4-BE49-F238E27FC236}">
                  <a16:creationId xmlns:a16="http://schemas.microsoft.com/office/drawing/2014/main" id="{66400A17-C8F9-27A1-D1F5-601C8C3D83FB}"/>
                </a:ext>
              </a:extLst>
            </p:cNvPr>
            <p:cNvSpPr/>
            <p:nvPr/>
          </p:nvSpPr>
          <p:spPr>
            <a:xfrm>
              <a:off x="639260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6" name="Forme libre : forme 305">
              <a:extLst>
                <a:ext uri="{FF2B5EF4-FFF2-40B4-BE49-F238E27FC236}">
                  <a16:creationId xmlns:a16="http://schemas.microsoft.com/office/drawing/2014/main" id="{2B015EF8-9711-0C3F-5378-72247851470E}"/>
                </a:ext>
              </a:extLst>
            </p:cNvPr>
            <p:cNvSpPr/>
            <p:nvPr/>
          </p:nvSpPr>
          <p:spPr>
            <a:xfrm>
              <a:off x="6459378"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7" name="Forme libre : forme 306">
              <a:extLst>
                <a:ext uri="{FF2B5EF4-FFF2-40B4-BE49-F238E27FC236}">
                  <a16:creationId xmlns:a16="http://schemas.microsoft.com/office/drawing/2014/main" id="{F145D629-FAD0-584F-7C4C-C637A59920CF}"/>
                </a:ext>
              </a:extLst>
            </p:cNvPr>
            <p:cNvSpPr/>
            <p:nvPr/>
          </p:nvSpPr>
          <p:spPr>
            <a:xfrm>
              <a:off x="652614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08" name="Forme libre : forme 307">
              <a:extLst>
                <a:ext uri="{FF2B5EF4-FFF2-40B4-BE49-F238E27FC236}">
                  <a16:creationId xmlns:a16="http://schemas.microsoft.com/office/drawing/2014/main" id="{7BC8A405-7F85-1A97-AEFC-C2AB5FB4F5AE}"/>
                </a:ext>
              </a:extLst>
            </p:cNvPr>
            <p:cNvSpPr/>
            <p:nvPr/>
          </p:nvSpPr>
          <p:spPr>
            <a:xfrm>
              <a:off x="6592919" y="3925824"/>
              <a:ext cx="11620" cy="11620"/>
            </a:xfrm>
            <a:custGeom>
              <a:avLst/>
              <a:gdLst>
                <a:gd name="connsiteX0" fmla="*/ 5810 w 11620"/>
                <a:gd name="connsiteY0" fmla="*/ 0 h 11620"/>
                <a:gd name="connsiteX1" fmla="*/ 0 w 11620"/>
                <a:gd name="connsiteY1" fmla="*/ 5810 h 11620"/>
                <a:gd name="connsiteX2" fmla="*/ 5810 w 11620"/>
                <a:gd name="connsiteY2" fmla="*/ 11620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0"/>
                    <a:pt x="5810" y="11620"/>
                  </a:cubicBezTo>
                  <a:cubicBezTo>
                    <a:pt x="9049" y="11620"/>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09" name="Forme libre : forme 308">
              <a:extLst>
                <a:ext uri="{FF2B5EF4-FFF2-40B4-BE49-F238E27FC236}">
                  <a16:creationId xmlns:a16="http://schemas.microsoft.com/office/drawing/2014/main" id="{53FB9590-FB64-8A1C-8D97-D6C964E778D8}"/>
                </a:ext>
              </a:extLst>
            </p:cNvPr>
            <p:cNvSpPr/>
            <p:nvPr/>
          </p:nvSpPr>
          <p:spPr>
            <a:xfrm>
              <a:off x="579167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0" name="Forme libre : forme 309">
              <a:extLst>
                <a:ext uri="{FF2B5EF4-FFF2-40B4-BE49-F238E27FC236}">
                  <a16:creationId xmlns:a16="http://schemas.microsoft.com/office/drawing/2014/main" id="{68FDAE46-32D7-009C-F375-90418905D8EA}"/>
                </a:ext>
              </a:extLst>
            </p:cNvPr>
            <p:cNvSpPr/>
            <p:nvPr/>
          </p:nvSpPr>
          <p:spPr>
            <a:xfrm>
              <a:off x="585844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1" name="Forme libre : forme 310">
              <a:extLst>
                <a:ext uri="{FF2B5EF4-FFF2-40B4-BE49-F238E27FC236}">
                  <a16:creationId xmlns:a16="http://schemas.microsoft.com/office/drawing/2014/main" id="{8D87D969-2F23-C9D4-A38E-2E6940182662}"/>
                </a:ext>
              </a:extLst>
            </p:cNvPr>
            <p:cNvSpPr/>
            <p:nvPr/>
          </p:nvSpPr>
          <p:spPr>
            <a:xfrm>
              <a:off x="5925216"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2" name="Forme libre : forme 311">
              <a:extLst>
                <a:ext uri="{FF2B5EF4-FFF2-40B4-BE49-F238E27FC236}">
                  <a16:creationId xmlns:a16="http://schemas.microsoft.com/office/drawing/2014/main" id="{1A049A40-A6E8-7C20-A062-E6C88D568DEA}"/>
                </a:ext>
              </a:extLst>
            </p:cNvPr>
            <p:cNvSpPr/>
            <p:nvPr/>
          </p:nvSpPr>
          <p:spPr>
            <a:xfrm>
              <a:off x="599198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3" name="Forme libre : forme 312">
              <a:extLst>
                <a:ext uri="{FF2B5EF4-FFF2-40B4-BE49-F238E27FC236}">
                  <a16:creationId xmlns:a16="http://schemas.microsoft.com/office/drawing/2014/main" id="{4A9E7CF1-ADC8-8883-0302-C005AEDEACEB}"/>
                </a:ext>
              </a:extLst>
            </p:cNvPr>
            <p:cNvSpPr/>
            <p:nvPr/>
          </p:nvSpPr>
          <p:spPr>
            <a:xfrm>
              <a:off x="605875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4" name="Forme libre : forme 313">
              <a:extLst>
                <a:ext uri="{FF2B5EF4-FFF2-40B4-BE49-F238E27FC236}">
                  <a16:creationId xmlns:a16="http://schemas.microsoft.com/office/drawing/2014/main" id="{3ACD2023-1FEF-EBBB-5F01-6D27F42C53B3}"/>
                </a:ext>
              </a:extLst>
            </p:cNvPr>
            <p:cNvSpPr/>
            <p:nvPr/>
          </p:nvSpPr>
          <p:spPr>
            <a:xfrm>
              <a:off x="612552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5" name="Forme libre : forme 314">
              <a:extLst>
                <a:ext uri="{FF2B5EF4-FFF2-40B4-BE49-F238E27FC236}">
                  <a16:creationId xmlns:a16="http://schemas.microsoft.com/office/drawing/2014/main" id="{CFB02731-9E8A-7C69-B34E-A1EEAF225924}"/>
                </a:ext>
              </a:extLst>
            </p:cNvPr>
            <p:cNvSpPr/>
            <p:nvPr/>
          </p:nvSpPr>
          <p:spPr>
            <a:xfrm>
              <a:off x="6192297"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6" name="Forme libre : forme 315">
              <a:extLst>
                <a:ext uri="{FF2B5EF4-FFF2-40B4-BE49-F238E27FC236}">
                  <a16:creationId xmlns:a16="http://schemas.microsoft.com/office/drawing/2014/main" id="{F3EC09D8-AFCB-AFC0-9FF3-FD290AC694E3}"/>
                </a:ext>
              </a:extLst>
            </p:cNvPr>
            <p:cNvSpPr/>
            <p:nvPr/>
          </p:nvSpPr>
          <p:spPr>
            <a:xfrm>
              <a:off x="625906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0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0" y="9049"/>
                    <a:pt x="11620" y="5810"/>
                  </a:cubicBezTo>
                  <a:cubicBezTo>
                    <a:pt x="11620" y="2572"/>
                    <a:pt x="9049" y="0"/>
                    <a:pt x="5810" y="0"/>
                  </a:cubicBezTo>
                  <a:close/>
                </a:path>
              </a:pathLst>
            </a:custGeom>
            <a:grpFill/>
            <a:ln w="9525" cap="flat">
              <a:noFill/>
              <a:prstDash val="solid"/>
              <a:miter/>
            </a:ln>
          </p:spPr>
          <p:txBody>
            <a:bodyPr rtlCol="0" anchor="ctr"/>
            <a:lstStyle/>
            <a:p>
              <a:endParaRPr lang="fr-FR"/>
            </a:p>
          </p:txBody>
        </p:sp>
        <p:sp>
          <p:nvSpPr>
            <p:cNvPr id="317" name="Forme libre : forme 316">
              <a:extLst>
                <a:ext uri="{FF2B5EF4-FFF2-40B4-BE49-F238E27FC236}">
                  <a16:creationId xmlns:a16="http://schemas.microsoft.com/office/drawing/2014/main" id="{2B02D4E9-0C91-097F-3F60-413C1E4CFBBE}"/>
                </a:ext>
              </a:extLst>
            </p:cNvPr>
            <p:cNvSpPr/>
            <p:nvPr/>
          </p:nvSpPr>
          <p:spPr>
            <a:xfrm>
              <a:off x="632583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sp>
          <p:nvSpPr>
            <p:cNvPr id="318" name="Forme libre : forme 317">
              <a:extLst>
                <a:ext uri="{FF2B5EF4-FFF2-40B4-BE49-F238E27FC236}">
                  <a16:creationId xmlns:a16="http://schemas.microsoft.com/office/drawing/2014/main" id="{1280C019-2E28-D0B8-D96C-569B95D7B4AF}"/>
                </a:ext>
              </a:extLst>
            </p:cNvPr>
            <p:cNvSpPr/>
            <p:nvPr/>
          </p:nvSpPr>
          <p:spPr>
            <a:xfrm>
              <a:off x="6392608" y="3992594"/>
              <a:ext cx="11620" cy="11620"/>
            </a:xfrm>
            <a:custGeom>
              <a:avLst/>
              <a:gdLst>
                <a:gd name="connsiteX0" fmla="*/ 5810 w 11620"/>
                <a:gd name="connsiteY0" fmla="*/ 0 h 11620"/>
                <a:gd name="connsiteX1" fmla="*/ 0 w 11620"/>
                <a:gd name="connsiteY1" fmla="*/ 5810 h 11620"/>
                <a:gd name="connsiteX2" fmla="*/ 5810 w 11620"/>
                <a:gd name="connsiteY2" fmla="*/ 11621 h 11620"/>
                <a:gd name="connsiteX3" fmla="*/ 11621 w 11620"/>
                <a:gd name="connsiteY3" fmla="*/ 5810 h 11620"/>
                <a:gd name="connsiteX4" fmla="*/ 5810 w 11620"/>
                <a:gd name="connsiteY4" fmla="*/ 0 h 1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 h="11620">
                  <a:moveTo>
                    <a:pt x="5810" y="0"/>
                  </a:moveTo>
                  <a:cubicBezTo>
                    <a:pt x="2572" y="0"/>
                    <a:pt x="0" y="2572"/>
                    <a:pt x="0" y="5810"/>
                  </a:cubicBezTo>
                  <a:cubicBezTo>
                    <a:pt x="0" y="9049"/>
                    <a:pt x="2572" y="11621"/>
                    <a:pt x="5810" y="11621"/>
                  </a:cubicBezTo>
                  <a:cubicBezTo>
                    <a:pt x="9049" y="11621"/>
                    <a:pt x="11621" y="9049"/>
                    <a:pt x="11621" y="5810"/>
                  </a:cubicBezTo>
                  <a:cubicBezTo>
                    <a:pt x="11621" y="2572"/>
                    <a:pt x="9049" y="0"/>
                    <a:pt x="5810" y="0"/>
                  </a:cubicBezTo>
                  <a:close/>
                </a:path>
              </a:pathLst>
            </a:custGeom>
            <a:grpFill/>
            <a:ln w="9525" cap="flat">
              <a:noFill/>
              <a:prstDash val="solid"/>
              <a:miter/>
            </a:ln>
          </p:spPr>
          <p:txBody>
            <a:bodyPr rtlCol="0" anchor="ctr"/>
            <a:lstStyle/>
            <a:p>
              <a:endParaRPr lang="fr-FR"/>
            </a:p>
          </p:txBody>
        </p:sp>
      </p:grpSp>
      <p:sp>
        <p:nvSpPr>
          <p:cNvPr id="319" name="Forme libre : forme 318">
            <a:extLst>
              <a:ext uri="{FF2B5EF4-FFF2-40B4-BE49-F238E27FC236}">
                <a16:creationId xmlns:a16="http://schemas.microsoft.com/office/drawing/2014/main" id="{6CE683AA-9AD5-4047-F29F-4919E3E06614}"/>
              </a:ext>
            </a:extLst>
          </p:cNvPr>
          <p:cNvSpPr/>
          <p:nvPr/>
        </p:nvSpPr>
        <p:spPr>
          <a:xfrm>
            <a:off x="11730564" y="681397"/>
            <a:ext cx="192309" cy="177450"/>
          </a:xfrm>
          <a:custGeom>
            <a:avLst/>
            <a:gdLst>
              <a:gd name="connsiteX0" fmla="*/ 150209 w 192309"/>
              <a:gd name="connsiteY0" fmla="*/ 177451 h 177450"/>
              <a:gd name="connsiteX1" fmla="*/ 42100 w 192309"/>
              <a:gd name="connsiteY1" fmla="*/ 177451 h 177450"/>
              <a:gd name="connsiteX2" fmla="*/ 5715 w 192309"/>
              <a:gd name="connsiteY2" fmla="*/ 156496 h 177450"/>
              <a:gd name="connsiteX3" fmla="*/ 5715 w 192309"/>
              <a:gd name="connsiteY3" fmla="*/ 114586 h 177450"/>
              <a:gd name="connsiteX4" fmla="*/ 59817 w 192309"/>
              <a:gd name="connsiteY4" fmla="*/ 20955 h 177450"/>
              <a:gd name="connsiteX5" fmla="*/ 96107 w 192309"/>
              <a:gd name="connsiteY5" fmla="*/ 0 h 177450"/>
              <a:gd name="connsiteX6" fmla="*/ 132493 w 192309"/>
              <a:gd name="connsiteY6" fmla="*/ 20955 h 177450"/>
              <a:gd name="connsiteX7" fmla="*/ 186595 w 192309"/>
              <a:gd name="connsiteY7" fmla="*/ 114586 h 177450"/>
              <a:gd name="connsiteX8" fmla="*/ 186595 w 192309"/>
              <a:gd name="connsiteY8" fmla="*/ 156496 h 177450"/>
              <a:gd name="connsiteX9" fmla="*/ 150209 w 192309"/>
              <a:gd name="connsiteY9" fmla="*/ 177451 h 177450"/>
              <a:gd name="connsiteX10" fmla="*/ 76295 w 192309"/>
              <a:gd name="connsiteY10" fmla="*/ 30385 h 177450"/>
              <a:gd name="connsiteX11" fmla="*/ 22193 w 192309"/>
              <a:gd name="connsiteY11" fmla="*/ 124015 h 177450"/>
              <a:gd name="connsiteX12" fmla="*/ 22193 w 192309"/>
              <a:gd name="connsiteY12" fmla="*/ 146876 h 177450"/>
              <a:gd name="connsiteX13" fmla="*/ 42005 w 192309"/>
              <a:gd name="connsiteY13" fmla="*/ 158306 h 177450"/>
              <a:gd name="connsiteX14" fmla="*/ 150114 w 192309"/>
              <a:gd name="connsiteY14" fmla="*/ 158306 h 177450"/>
              <a:gd name="connsiteX15" fmla="*/ 169926 w 192309"/>
              <a:gd name="connsiteY15" fmla="*/ 146876 h 177450"/>
              <a:gd name="connsiteX16" fmla="*/ 169926 w 192309"/>
              <a:gd name="connsiteY16" fmla="*/ 124015 h 177450"/>
              <a:gd name="connsiteX17" fmla="*/ 115824 w 192309"/>
              <a:gd name="connsiteY17" fmla="*/ 30385 h 177450"/>
              <a:gd name="connsiteX18" fmla="*/ 96012 w 192309"/>
              <a:gd name="connsiteY18" fmla="*/ 18955 h 177450"/>
              <a:gd name="connsiteX19" fmla="*/ 76200 w 192309"/>
              <a:gd name="connsiteY19" fmla="*/ 30385 h 177450"/>
              <a:gd name="connsiteX20" fmla="*/ 76200 w 192309"/>
              <a:gd name="connsiteY20" fmla="*/ 30385 h 17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2309" h="177450">
                <a:moveTo>
                  <a:pt x="150209" y="177451"/>
                </a:moveTo>
                <a:lnTo>
                  <a:pt x="42100" y="177451"/>
                </a:lnTo>
                <a:cubicBezTo>
                  <a:pt x="26956" y="177451"/>
                  <a:pt x="13335" y="169640"/>
                  <a:pt x="5715" y="156496"/>
                </a:cubicBezTo>
                <a:cubicBezTo>
                  <a:pt x="-1905" y="143351"/>
                  <a:pt x="-1905" y="127635"/>
                  <a:pt x="5715" y="114586"/>
                </a:cubicBezTo>
                <a:lnTo>
                  <a:pt x="59817" y="20955"/>
                </a:lnTo>
                <a:cubicBezTo>
                  <a:pt x="67437" y="7810"/>
                  <a:pt x="80962" y="0"/>
                  <a:pt x="96107" y="0"/>
                </a:cubicBezTo>
                <a:cubicBezTo>
                  <a:pt x="111252" y="0"/>
                  <a:pt x="124873" y="7810"/>
                  <a:pt x="132493" y="20955"/>
                </a:cubicBezTo>
                <a:lnTo>
                  <a:pt x="186595" y="114586"/>
                </a:lnTo>
                <a:cubicBezTo>
                  <a:pt x="194215" y="127730"/>
                  <a:pt x="194215" y="143447"/>
                  <a:pt x="186595" y="156496"/>
                </a:cubicBezTo>
                <a:cubicBezTo>
                  <a:pt x="178975" y="169640"/>
                  <a:pt x="165449" y="177451"/>
                  <a:pt x="150209" y="177451"/>
                </a:cubicBezTo>
                <a:close/>
                <a:moveTo>
                  <a:pt x="76295" y="30385"/>
                </a:moveTo>
                <a:lnTo>
                  <a:pt x="22193" y="124015"/>
                </a:lnTo>
                <a:cubicBezTo>
                  <a:pt x="18097" y="131159"/>
                  <a:pt x="18097" y="139732"/>
                  <a:pt x="22193" y="146876"/>
                </a:cubicBezTo>
                <a:cubicBezTo>
                  <a:pt x="26289" y="154019"/>
                  <a:pt x="33718" y="158306"/>
                  <a:pt x="42005" y="158306"/>
                </a:cubicBezTo>
                <a:lnTo>
                  <a:pt x="150114" y="158306"/>
                </a:lnTo>
                <a:cubicBezTo>
                  <a:pt x="158401" y="158306"/>
                  <a:pt x="165830" y="154019"/>
                  <a:pt x="169926" y="146876"/>
                </a:cubicBezTo>
                <a:cubicBezTo>
                  <a:pt x="174022" y="139732"/>
                  <a:pt x="174022" y="131159"/>
                  <a:pt x="169926" y="124015"/>
                </a:cubicBezTo>
                <a:lnTo>
                  <a:pt x="115824" y="30385"/>
                </a:lnTo>
                <a:cubicBezTo>
                  <a:pt x="111728" y="23241"/>
                  <a:pt x="104299" y="18955"/>
                  <a:pt x="96012" y="18955"/>
                </a:cubicBezTo>
                <a:cubicBezTo>
                  <a:pt x="87725" y="18955"/>
                  <a:pt x="80296" y="23241"/>
                  <a:pt x="76200" y="30385"/>
                </a:cubicBezTo>
                <a:lnTo>
                  <a:pt x="76200" y="30385"/>
                </a:lnTo>
                <a:close/>
              </a:path>
            </a:pathLst>
          </a:custGeom>
          <a:solidFill>
            <a:schemeClr val="accent3"/>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4205487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Horaires de travail</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Créer un horaire de travail</a:t>
            </a:r>
          </a:p>
        </p:txBody>
      </p:sp>
      <p:grpSp>
        <p:nvGrpSpPr>
          <p:cNvPr id="45" name="Groupe 44">
            <a:extLst>
              <a:ext uri="{FF2B5EF4-FFF2-40B4-BE49-F238E27FC236}">
                <a16:creationId xmlns:a16="http://schemas.microsoft.com/office/drawing/2014/main" id="{2602D57A-7CB9-BF17-1F06-984A5AFA839F}"/>
              </a:ext>
            </a:extLst>
          </p:cNvPr>
          <p:cNvGrpSpPr/>
          <p:nvPr/>
        </p:nvGrpSpPr>
        <p:grpSpPr>
          <a:xfrm>
            <a:off x="381000" y="2165755"/>
            <a:ext cx="11692693" cy="4012246"/>
            <a:chOff x="381000" y="2165755"/>
            <a:chExt cx="11692693" cy="4012246"/>
          </a:xfrm>
        </p:grpSpPr>
        <p:sp>
          <p:nvSpPr>
            <p:cNvPr id="16" name="Forme libre : forme 15">
              <a:extLst>
                <a:ext uri="{FF2B5EF4-FFF2-40B4-BE49-F238E27FC236}">
                  <a16:creationId xmlns:a16="http://schemas.microsoft.com/office/drawing/2014/main" id="{20D2C504-5C6E-A3F2-B79B-31F856C328D8}"/>
                </a:ext>
              </a:extLst>
            </p:cNvPr>
            <p:cNvSpPr/>
            <p:nvPr/>
          </p:nvSpPr>
          <p:spPr>
            <a:xfrm>
              <a:off x="10007142" y="4589595"/>
              <a:ext cx="2066551" cy="1588406"/>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chemeClr val="accent1"/>
            </a:solidFill>
            <a:ln w="9525" cap="flat">
              <a:noFill/>
              <a:prstDash val="solid"/>
              <a:miter/>
            </a:ln>
          </p:spPr>
          <p:txBody>
            <a:bodyPr rtlCol="0" anchor="ctr"/>
            <a:lstStyle/>
            <a:p>
              <a:endParaRPr lang="fr-FR"/>
            </a:p>
          </p:txBody>
        </p:sp>
        <p:pic>
          <p:nvPicPr>
            <p:cNvPr id="2" name="Image 1" descr="Une image contenant texte, capture d’écran, nombre, logiciel&#10;&#10;Description générée automatiquement">
              <a:extLst>
                <a:ext uri="{FF2B5EF4-FFF2-40B4-BE49-F238E27FC236}">
                  <a16:creationId xmlns:a16="http://schemas.microsoft.com/office/drawing/2014/main" id="{11A263E3-2597-973E-8468-E2E3677E2045}"/>
                </a:ext>
              </a:extLst>
            </p:cNvPr>
            <p:cNvPicPr>
              <a:picLocks noChangeAspect="1"/>
            </p:cNvPicPr>
            <p:nvPr/>
          </p:nvPicPr>
          <p:blipFill>
            <a:blip r:embed="rId2"/>
            <a:stretch>
              <a:fillRect/>
            </a:stretch>
          </p:blipFill>
          <p:spPr>
            <a:xfrm>
              <a:off x="381000" y="2165755"/>
              <a:ext cx="11458575" cy="3298016"/>
            </a:xfrm>
            <a:prstGeom prst="rect">
              <a:avLst/>
            </a:prstGeom>
            <a:ln>
              <a:noFill/>
            </a:ln>
            <a:effectLst>
              <a:outerShdw blurRad="292100" dist="139700" dir="2700000" algn="tl" rotWithShape="0">
                <a:srgbClr val="333333">
                  <a:alpha val="65000"/>
                </a:srgbClr>
              </a:outerShdw>
            </a:effectLst>
          </p:spPr>
        </p:pic>
      </p:grpSp>
      <p:pic>
        <p:nvPicPr>
          <p:cNvPr id="6" name="Graphique 6">
            <a:extLst>
              <a:ext uri="{FF2B5EF4-FFF2-40B4-BE49-F238E27FC236}">
                <a16:creationId xmlns:a16="http://schemas.microsoft.com/office/drawing/2014/main" id="{4F8F1159-CDE1-B34F-74F9-8A70893D63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118" y="4130447"/>
            <a:ext cx="445709" cy="407610"/>
          </a:xfrm>
          <a:prstGeom prst="rect">
            <a:avLst/>
          </a:prstGeom>
        </p:spPr>
      </p:pic>
      <p:pic>
        <p:nvPicPr>
          <p:cNvPr id="7" name="Graphique 6">
            <a:extLst>
              <a:ext uri="{FF2B5EF4-FFF2-40B4-BE49-F238E27FC236}">
                <a16:creationId xmlns:a16="http://schemas.microsoft.com/office/drawing/2014/main" id="{1874B0A1-CEE5-50D9-4FBB-2C053F2D23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63968" y="2368322"/>
            <a:ext cx="445709" cy="407610"/>
          </a:xfrm>
          <a:prstGeom prst="rect">
            <a:avLst/>
          </a:prstGeom>
        </p:spPr>
      </p:pic>
      <p:sp>
        <p:nvSpPr>
          <p:cNvPr id="12" name="Espace réservé du tableau 1">
            <a:extLst>
              <a:ext uri="{FF2B5EF4-FFF2-40B4-BE49-F238E27FC236}">
                <a16:creationId xmlns:a16="http://schemas.microsoft.com/office/drawing/2014/main" id="{0A20973E-4F09-D552-09B1-A43FB9ECB1E1}"/>
              </a:ext>
            </a:extLst>
          </p:cNvPr>
          <p:cNvSpPr>
            <a:spLocks noGrp="1"/>
          </p:cNvSpPr>
          <p:nvPr/>
        </p:nvSpPr>
        <p:spPr>
          <a:xfrm>
            <a:off x="615118" y="1608722"/>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cs typeface="Calibri"/>
              </a:rPr>
              <a:t>Accès : Espace admin &gt; Paramètres Généraux &gt; Horaires de travail</a:t>
            </a:r>
          </a:p>
          <a:p>
            <a:pPr marL="0" indent="0">
              <a:buNone/>
            </a:pPr>
            <a:endParaRPr lang="fr-FR" dirty="0"/>
          </a:p>
          <a:p>
            <a:endParaRPr lang="fr-FR" dirty="0"/>
          </a:p>
        </p:txBody>
      </p:sp>
      <p:sp>
        <p:nvSpPr>
          <p:cNvPr id="13" name="Forme libre : forme 12">
            <a:extLst>
              <a:ext uri="{FF2B5EF4-FFF2-40B4-BE49-F238E27FC236}">
                <a16:creationId xmlns:a16="http://schemas.microsoft.com/office/drawing/2014/main" id="{46F5C743-489E-DBEF-F457-B82AAAAEA72E}"/>
              </a:ext>
            </a:extLst>
          </p:cNvPr>
          <p:cNvSpPr/>
          <p:nvPr/>
        </p:nvSpPr>
        <p:spPr>
          <a:xfrm rot="14359484">
            <a:off x="10564187" y="450770"/>
            <a:ext cx="1367040" cy="1011604"/>
          </a:xfrm>
          <a:custGeom>
            <a:avLst/>
            <a:gdLst>
              <a:gd name="connsiteX0" fmla="*/ 6878 w 834124"/>
              <a:gd name="connsiteY0" fmla="*/ 617248 h 617248"/>
              <a:gd name="connsiteX1" fmla="*/ 356351 w 834124"/>
              <a:gd name="connsiteY1" fmla="*/ 19459 h 617248"/>
              <a:gd name="connsiteX2" fmla="*/ 815075 w 834124"/>
              <a:gd name="connsiteY2" fmla="*/ 285302 h 617248"/>
              <a:gd name="connsiteX3" fmla="*/ 834125 w 834124"/>
              <a:gd name="connsiteY3" fmla="*/ 617058 h 617248"/>
              <a:gd name="connsiteX4" fmla="*/ 6878 w 834124"/>
              <a:gd name="connsiteY4" fmla="*/ 617058 h 61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24" h="617248">
                <a:moveTo>
                  <a:pt x="6878" y="617248"/>
                </a:moveTo>
                <a:cubicBezTo>
                  <a:pt x="-35984" y="374837"/>
                  <a:pt x="126417" y="96516"/>
                  <a:pt x="356351" y="19459"/>
                </a:cubicBezTo>
                <a:cubicBezTo>
                  <a:pt x="562376" y="-49692"/>
                  <a:pt x="779165" y="71656"/>
                  <a:pt x="815075" y="285302"/>
                </a:cubicBezTo>
                <a:cubicBezTo>
                  <a:pt x="832791" y="390744"/>
                  <a:pt x="828124" y="499805"/>
                  <a:pt x="834125" y="617058"/>
                </a:cubicBezTo>
                <a:lnTo>
                  <a:pt x="6878" y="617058"/>
                </a:lnTo>
                <a:close/>
              </a:path>
            </a:pathLst>
          </a:custGeom>
          <a:solidFill>
            <a:srgbClr val="E5B740"/>
          </a:solidFill>
          <a:ln w="952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CE2D7CC1-7A97-BAB0-F2CD-88E4B94D55A9}"/>
              </a:ext>
            </a:extLst>
          </p:cNvPr>
          <p:cNvSpPr/>
          <p:nvPr/>
        </p:nvSpPr>
        <p:spPr>
          <a:xfrm rot="678314">
            <a:off x="-533004" y="6163148"/>
            <a:ext cx="2895204"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rgbClr val="C75741"/>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24C7DBE7-0C6F-5746-5B1A-DA5175D4D660}"/>
              </a:ext>
            </a:extLst>
          </p:cNvPr>
          <p:cNvSpPr/>
          <p:nvPr/>
        </p:nvSpPr>
        <p:spPr>
          <a:xfrm>
            <a:off x="10982255" y="-430282"/>
            <a:ext cx="1395573" cy="1715929"/>
          </a:xfrm>
          <a:custGeom>
            <a:avLst/>
            <a:gdLst>
              <a:gd name="connsiteX0" fmla="*/ 4992 w 644613"/>
              <a:gd name="connsiteY0" fmla="*/ 275905 h 792585"/>
              <a:gd name="connsiteX1" fmla="*/ 570777 w 644613"/>
              <a:gd name="connsiteY1" fmla="*/ 777968 h 792585"/>
              <a:gd name="connsiteX2" fmla="*/ 379515 w 644613"/>
              <a:gd name="connsiteY2" fmla="*/ 5014 h 792585"/>
              <a:gd name="connsiteX3" fmla="*/ 4992 w 644613"/>
              <a:gd name="connsiteY3" fmla="*/ 275905 h 792585"/>
            </a:gdLst>
            <a:ahLst/>
            <a:cxnLst>
              <a:cxn ang="0">
                <a:pos x="connsiteX0" y="connsiteY0"/>
              </a:cxn>
              <a:cxn ang="0">
                <a:pos x="connsiteX1" y="connsiteY1"/>
              </a:cxn>
              <a:cxn ang="0">
                <a:pos x="connsiteX2" y="connsiteY2"/>
              </a:cxn>
              <a:cxn ang="0">
                <a:pos x="connsiteX3" y="connsiteY3"/>
              </a:cxn>
            </a:cxnLst>
            <a:rect l="l" t="t" r="r" b="b"/>
            <a:pathLst>
              <a:path w="644613" h="792585">
                <a:moveTo>
                  <a:pt x="4992" y="275905"/>
                </a:moveTo>
                <a:cubicBezTo>
                  <a:pt x="-54254" y="566322"/>
                  <a:pt x="430664" y="862359"/>
                  <a:pt x="570777" y="777968"/>
                </a:cubicBezTo>
                <a:cubicBezTo>
                  <a:pt x="720700" y="687576"/>
                  <a:pt x="635071" y="65403"/>
                  <a:pt x="379515" y="5014"/>
                </a:cubicBezTo>
                <a:cubicBezTo>
                  <a:pt x="235878" y="-28895"/>
                  <a:pt x="37948" y="114456"/>
                  <a:pt x="4992" y="275905"/>
                </a:cubicBezTo>
                <a:close/>
              </a:path>
            </a:pathLst>
          </a:custGeom>
          <a:solidFill>
            <a:srgbClr val="E5B740"/>
          </a:solid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906EC2C3-5B47-1AFF-FFDB-7B83D62BD4F9}"/>
              </a:ext>
            </a:extLst>
          </p:cNvPr>
          <p:cNvSpPr/>
          <p:nvPr/>
        </p:nvSpPr>
        <p:spPr>
          <a:xfrm>
            <a:off x="2464623" y="6597245"/>
            <a:ext cx="154752" cy="154753"/>
          </a:xfrm>
          <a:custGeom>
            <a:avLst/>
            <a:gdLst>
              <a:gd name="connsiteX0" fmla="*/ 124968 w 230885"/>
              <a:gd name="connsiteY0" fmla="*/ 230886 h 230886"/>
              <a:gd name="connsiteX1" fmla="*/ 105918 w 230885"/>
              <a:gd name="connsiteY1" fmla="*/ 230886 h 230886"/>
              <a:gd name="connsiteX2" fmla="*/ 0 w 230885"/>
              <a:gd name="connsiteY2" fmla="*/ 124968 h 230886"/>
              <a:gd name="connsiteX3" fmla="*/ 0 w 230885"/>
              <a:gd name="connsiteY3" fmla="*/ 105918 h 230886"/>
              <a:gd name="connsiteX4" fmla="*/ 105918 w 230885"/>
              <a:gd name="connsiteY4" fmla="*/ 0 h 230886"/>
              <a:gd name="connsiteX5" fmla="*/ 124968 w 230885"/>
              <a:gd name="connsiteY5" fmla="*/ 0 h 230886"/>
              <a:gd name="connsiteX6" fmla="*/ 230886 w 230885"/>
              <a:gd name="connsiteY6" fmla="*/ 105918 h 230886"/>
              <a:gd name="connsiteX7" fmla="*/ 230886 w 230885"/>
              <a:gd name="connsiteY7" fmla="*/ 124968 h 230886"/>
              <a:gd name="connsiteX8" fmla="*/ 124968 w 230885"/>
              <a:gd name="connsiteY8" fmla="*/ 230886 h 230886"/>
              <a:gd name="connsiteX9" fmla="*/ 85725 w 230885"/>
              <a:gd name="connsiteY9" fmla="*/ 115443 h 230886"/>
              <a:gd name="connsiteX10" fmla="*/ 115443 w 230885"/>
              <a:gd name="connsiteY10" fmla="*/ 145161 h 230886"/>
              <a:gd name="connsiteX11" fmla="*/ 145161 w 230885"/>
              <a:gd name="connsiteY11" fmla="*/ 115443 h 230886"/>
              <a:gd name="connsiteX12" fmla="*/ 115443 w 230885"/>
              <a:gd name="connsiteY12" fmla="*/ 85725 h 230886"/>
              <a:gd name="connsiteX13" fmla="*/ 85725 w 230885"/>
              <a:gd name="connsiteY13" fmla="*/ 115443 h 2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85" h="230886">
                <a:moveTo>
                  <a:pt x="124968" y="230886"/>
                </a:moveTo>
                <a:lnTo>
                  <a:pt x="105918" y="230886"/>
                </a:lnTo>
                <a:cubicBezTo>
                  <a:pt x="103823" y="162370"/>
                  <a:pt x="68513" y="127064"/>
                  <a:pt x="0" y="124968"/>
                </a:cubicBezTo>
                <a:lnTo>
                  <a:pt x="0" y="105918"/>
                </a:lnTo>
                <a:cubicBezTo>
                  <a:pt x="68513" y="103823"/>
                  <a:pt x="103823" y="68516"/>
                  <a:pt x="105918" y="0"/>
                </a:cubicBezTo>
                <a:lnTo>
                  <a:pt x="124968" y="0"/>
                </a:lnTo>
                <a:cubicBezTo>
                  <a:pt x="127064" y="68516"/>
                  <a:pt x="162373" y="103823"/>
                  <a:pt x="230886" y="105918"/>
                </a:cubicBezTo>
                <a:lnTo>
                  <a:pt x="230886" y="124968"/>
                </a:lnTo>
                <a:cubicBezTo>
                  <a:pt x="162373" y="127064"/>
                  <a:pt x="127064" y="162370"/>
                  <a:pt x="124968" y="230886"/>
                </a:cubicBezTo>
                <a:close/>
                <a:moveTo>
                  <a:pt x="85725" y="115443"/>
                </a:moveTo>
                <a:cubicBezTo>
                  <a:pt x="100870" y="120968"/>
                  <a:pt x="109919" y="130016"/>
                  <a:pt x="115443" y="145161"/>
                </a:cubicBezTo>
                <a:cubicBezTo>
                  <a:pt x="120968" y="130016"/>
                  <a:pt x="130016" y="120968"/>
                  <a:pt x="145161" y="115443"/>
                </a:cubicBezTo>
                <a:cubicBezTo>
                  <a:pt x="130016" y="109919"/>
                  <a:pt x="120968" y="100870"/>
                  <a:pt x="115443" y="85725"/>
                </a:cubicBezTo>
                <a:cubicBezTo>
                  <a:pt x="109919" y="100870"/>
                  <a:pt x="100870" y="109919"/>
                  <a:pt x="85725" y="115443"/>
                </a:cubicBezTo>
                <a:close/>
              </a:path>
            </a:pathLst>
          </a:custGeom>
          <a:solidFill>
            <a:schemeClr val="accent3"/>
          </a:solidFill>
          <a:ln w="9525" cap="flat">
            <a:noFill/>
            <a:prstDash val="solid"/>
            <a:miter/>
          </a:ln>
        </p:spPr>
        <p:txBody>
          <a:bodyPr rtlCol="0" anchor="ctr"/>
          <a:lstStyle/>
          <a:p>
            <a:endParaRPr lang="fr-FR"/>
          </a:p>
        </p:txBody>
      </p:sp>
      <p:grpSp>
        <p:nvGrpSpPr>
          <p:cNvPr id="28" name="Graphique 4">
            <a:extLst>
              <a:ext uri="{FF2B5EF4-FFF2-40B4-BE49-F238E27FC236}">
                <a16:creationId xmlns:a16="http://schemas.microsoft.com/office/drawing/2014/main" id="{C632EDBE-6842-7428-9797-D47C04092806}"/>
              </a:ext>
            </a:extLst>
          </p:cNvPr>
          <p:cNvGrpSpPr/>
          <p:nvPr/>
        </p:nvGrpSpPr>
        <p:grpSpPr>
          <a:xfrm>
            <a:off x="9778997" y="5859949"/>
            <a:ext cx="178689" cy="178689"/>
            <a:chOff x="6003988" y="3470973"/>
            <a:chExt cx="178689" cy="178689"/>
          </a:xfrm>
          <a:solidFill>
            <a:schemeClr val="accent3"/>
          </a:solidFill>
        </p:grpSpPr>
        <p:sp>
          <p:nvSpPr>
            <p:cNvPr id="29" name="Forme libre : forme 28">
              <a:extLst>
                <a:ext uri="{FF2B5EF4-FFF2-40B4-BE49-F238E27FC236}">
                  <a16:creationId xmlns:a16="http://schemas.microsoft.com/office/drawing/2014/main" id="{476B58C5-8782-BD3C-0205-CB6B2385F4FE}"/>
                </a:ext>
              </a:extLst>
            </p:cNvPr>
            <p:cNvSpPr/>
            <p:nvPr/>
          </p:nvSpPr>
          <p:spPr>
            <a:xfrm>
              <a:off x="6004083" y="3470973"/>
              <a:ext cx="98869" cy="98869"/>
            </a:xfrm>
            <a:custGeom>
              <a:avLst/>
              <a:gdLst>
                <a:gd name="connsiteX0" fmla="*/ 0 w 98869"/>
                <a:gd name="connsiteY0" fmla="*/ 98870 h 98869"/>
                <a:gd name="connsiteX1" fmla="*/ 0 w 98869"/>
                <a:gd name="connsiteY1" fmla="*/ 79820 h 98869"/>
                <a:gd name="connsiteX2" fmla="*/ 79819 w 98869"/>
                <a:gd name="connsiteY2" fmla="*/ 0 h 98869"/>
                <a:gd name="connsiteX3" fmla="*/ 98869 w 98869"/>
                <a:gd name="connsiteY3" fmla="*/ 0 h 98869"/>
                <a:gd name="connsiteX4" fmla="*/ 0 w 98869"/>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0" y="98870"/>
                  </a:moveTo>
                  <a:lnTo>
                    <a:pt x="0" y="79820"/>
                  </a:lnTo>
                  <a:cubicBezTo>
                    <a:pt x="44005" y="79820"/>
                    <a:pt x="79819" y="44006"/>
                    <a:pt x="79819" y="0"/>
                  </a:cubicBezTo>
                  <a:lnTo>
                    <a:pt x="98869" y="0"/>
                  </a:lnTo>
                  <a:cubicBezTo>
                    <a:pt x="98869" y="54483"/>
                    <a:pt x="54578" y="98870"/>
                    <a:pt x="0" y="98870"/>
                  </a:cubicBez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B52F1AC5-57F0-F09D-71B0-93B6D3D88AEF}"/>
                </a:ext>
              </a:extLst>
            </p:cNvPr>
            <p:cNvSpPr/>
            <p:nvPr/>
          </p:nvSpPr>
          <p:spPr>
            <a:xfrm>
              <a:off x="6083903" y="3470973"/>
              <a:ext cx="98774" cy="98869"/>
            </a:xfrm>
            <a:custGeom>
              <a:avLst/>
              <a:gdLst>
                <a:gd name="connsiteX0" fmla="*/ 98774 w 98774"/>
                <a:gd name="connsiteY0" fmla="*/ 98870 h 98869"/>
                <a:gd name="connsiteX1" fmla="*/ 0 w 98774"/>
                <a:gd name="connsiteY1" fmla="*/ 0 h 98869"/>
                <a:gd name="connsiteX2" fmla="*/ 19050 w 98774"/>
                <a:gd name="connsiteY2" fmla="*/ 0 h 98869"/>
                <a:gd name="connsiteX3" fmla="*/ 98774 w 98774"/>
                <a:gd name="connsiteY3" fmla="*/ 79820 h 98869"/>
                <a:gd name="connsiteX4" fmla="*/ 98774 w 98774"/>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98774" y="98870"/>
                  </a:moveTo>
                  <a:cubicBezTo>
                    <a:pt x="44291" y="98870"/>
                    <a:pt x="0" y="54578"/>
                    <a:pt x="0" y="0"/>
                  </a:cubicBezTo>
                  <a:lnTo>
                    <a:pt x="19050" y="0"/>
                  </a:lnTo>
                  <a:cubicBezTo>
                    <a:pt x="19050" y="44006"/>
                    <a:pt x="54864" y="79820"/>
                    <a:pt x="98774" y="79820"/>
                  </a:cubicBezTo>
                  <a:lnTo>
                    <a:pt x="98774" y="9887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0ECBCAD5-B48B-3CA4-CE43-8DBE5A60F2F2}"/>
                </a:ext>
              </a:extLst>
            </p:cNvPr>
            <p:cNvSpPr/>
            <p:nvPr/>
          </p:nvSpPr>
          <p:spPr>
            <a:xfrm>
              <a:off x="6083808" y="3550793"/>
              <a:ext cx="98774" cy="98869"/>
            </a:xfrm>
            <a:custGeom>
              <a:avLst/>
              <a:gdLst>
                <a:gd name="connsiteX0" fmla="*/ 19050 w 98774"/>
                <a:gd name="connsiteY0" fmla="*/ 98869 h 98869"/>
                <a:gd name="connsiteX1" fmla="*/ 0 w 98774"/>
                <a:gd name="connsiteY1" fmla="*/ 98869 h 98869"/>
                <a:gd name="connsiteX2" fmla="*/ 98774 w 98774"/>
                <a:gd name="connsiteY2" fmla="*/ 0 h 98869"/>
                <a:gd name="connsiteX3" fmla="*/ 98774 w 98774"/>
                <a:gd name="connsiteY3" fmla="*/ 19050 h 98869"/>
                <a:gd name="connsiteX4" fmla="*/ 19050 w 98774"/>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19050" y="98869"/>
                  </a:moveTo>
                  <a:lnTo>
                    <a:pt x="0" y="98869"/>
                  </a:lnTo>
                  <a:cubicBezTo>
                    <a:pt x="0" y="44386"/>
                    <a:pt x="44291" y="0"/>
                    <a:pt x="98774" y="0"/>
                  </a:cubicBezTo>
                  <a:lnTo>
                    <a:pt x="98774" y="19050"/>
                  </a:lnTo>
                  <a:cubicBezTo>
                    <a:pt x="54769" y="19050"/>
                    <a:pt x="19050" y="54864"/>
                    <a:pt x="19050" y="98869"/>
                  </a:cubicBezTo>
                  <a:close/>
                </a:path>
              </a:pathLst>
            </a:custGeom>
            <a:grp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3114DE7A-02B6-94BD-6A1E-34AE85125006}"/>
                </a:ext>
              </a:extLst>
            </p:cNvPr>
            <p:cNvSpPr/>
            <p:nvPr/>
          </p:nvSpPr>
          <p:spPr>
            <a:xfrm>
              <a:off x="6003988" y="3550793"/>
              <a:ext cx="98869" cy="98869"/>
            </a:xfrm>
            <a:custGeom>
              <a:avLst/>
              <a:gdLst>
                <a:gd name="connsiteX0" fmla="*/ 79820 w 98869"/>
                <a:gd name="connsiteY0" fmla="*/ 98869 h 98869"/>
                <a:gd name="connsiteX1" fmla="*/ 0 w 98869"/>
                <a:gd name="connsiteY1" fmla="*/ 19050 h 98869"/>
                <a:gd name="connsiteX2" fmla="*/ 0 w 98869"/>
                <a:gd name="connsiteY2" fmla="*/ 0 h 98869"/>
                <a:gd name="connsiteX3" fmla="*/ 98870 w 98869"/>
                <a:gd name="connsiteY3" fmla="*/ 98869 h 98869"/>
                <a:gd name="connsiteX4" fmla="*/ 79820 w 98869"/>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79820" y="98869"/>
                  </a:moveTo>
                  <a:cubicBezTo>
                    <a:pt x="79820" y="54864"/>
                    <a:pt x="44006" y="19050"/>
                    <a:pt x="0" y="19050"/>
                  </a:cubicBezTo>
                  <a:lnTo>
                    <a:pt x="0" y="0"/>
                  </a:lnTo>
                  <a:cubicBezTo>
                    <a:pt x="54483" y="0"/>
                    <a:pt x="98774" y="44291"/>
                    <a:pt x="98870" y="98869"/>
                  </a:cubicBezTo>
                  <a:lnTo>
                    <a:pt x="79820" y="98869"/>
                  </a:lnTo>
                  <a:close/>
                </a:path>
              </a:pathLst>
            </a:custGeom>
            <a:grpFill/>
            <a:ln w="9525" cap="flat">
              <a:noFill/>
              <a:prstDash val="solid"/>
              <a:miter/>
            </a:ln>
          </p:spPr>
          <p:txBody>
            <a:bodyPr rtlCol="0" anchor="ctr"/>
            <a:lstStyle/>
            <a:p>
              <a:endParaRPr lang="fr-FR"/>
            </a:p>
          </p:txBody>
        </p:sp>
      </p:grpSp>
      <p:sp>
        <p:nvSpPr>
          <p:cNvPr id="33" name="Forme libre : forme 32">
            <a:extLst>
              <a:ext uri="{FF2B5EF4-FFF2-40B4-BE49-F238E27FC236}">
                <a16:creationId xmlns:a16="http://schemas.microsoft.com/office/drawing/2014/main" id="{47A4680A-529D-0580-5021-9D060CDA9A46}"/>
              </a:ext>
            </a:extLst>
          </p:cNvPr>
          <p:cNvSpPr/>
          <p:nvPr/>
        </p:nvSpPr>
        <p:spPr>
          <a:xfrm>
            <a:off x="610838" y="346447"/>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49EA304C-671D-2580-4149-66A5E96A0BCE}"/>
              </a:ext>
            </a:extLst>
          </p:cNvPr>
          <p:cNvSpPr/>
          <p:nvPr/>
        </p:nvSpPr>
        <p:spPr>
          <a:xfrm>
            <a:off x="266739" y="222717"/>
            <a:ext cx="198980" cy="195804"/>
          </a:xfrm>
          <a:custGeom>
            <a:avLst/>
            <a:gdLst>
              <a:gd name="connsiteX0" fmla="*/ 76922 w 198980"/>
              <a:gd name="connsiteY0" fmla="*/ 0 h 195804"/>
              <a:gd name="connsiteX1" fmla="*/ 67302 w 198980"/>
              <a:gd name="connsiteY1" fmla="*/ 9620 h 195804"/>
              <a:gd name="connsiteX2" fmla="*/ 67302 w 198980"/>
              <a:gd name="connsiteY2" fmla="*/ 50387 h 195804"/>
              <a:gd name="connsiteX3" fmla="*/ 65873 w 198980"/>
              <a:gd name="connsiteY3" fmla="*/ 53054 h 195804"/>
              <a:gd name="connsiteX4" fmla="*/ 62920 w 198980"/>
              <a:gd name="connsiteY4" fmla="*/ 53340 h 195804"/>
              <a:gd name="connsiteX5" fmla="*/ 30440 w 198980"/>
              <a:gd name="connsiteY5" fmla="*/ 39910 h 195804"/>
              <a:gd name="connsiteX6" fmla="*/ 26725 w 198980"/>
              <a:gd name="connsiteY6" fmla="*/ 39148 h 195804"/>
              <a:gd name="connsiteX7" fmla="*/ 17867 w 198980"/>
              <a:gd name="connsiteY7" fmla="*/ 45053 h 195804"/>
              <a:gd name="connsiteX8" fmla="*/ 722 w 198980"/>
              <a:gd name="connsiteY8" fmla="*/ 86582 h 195804"/>
              <a:gd name="connsiteX9" fmla="*/ 5961 w 198980"/>
              <a:gd name="connsiteY9" fmla="*/ 99155 h 195804"/>
              <a:gd name="connsiteX10" fmla="*/ 45394 w 198980"/>
              <a:gd name="connsiteY10" fmla="*/ 115443 h 195804"/>
              <a:gd name="connsiteX11" fmla="*/ 47204 w 198980"/>
              <a:gd name="connsiteY11" fmla="*/ 117539 h 195804"/>
              <a:gd name="connsiteX12" fmla="*/ 46728 w 198980"/>
              <a:gd name="connsiteY12" fmla="*/ 120301 h 195804"/>
              <a:gd name="connsiteX13" fmla="*/ 20915 w 198980"/>
              <a:gd name="connsiteY13" fmla="*/ 152972 h 195804"/>
              <a:gd name="connsiteX14" fmla="*/ 22725 w 198980"/>
              <a:gd name="connsiteY14" fmla="*/ 166497 h 195804"/>
              <a:gd name="connsiteX15" fmla="*/ 58348 w 198980"/>
              <a:gd name="connsiteY15" fmla="*/ 193834 h 195804"/>
              <a:gd name="connsiteX16" fmla="*/ 71874 w 198980"/>
              <a:gd name="connsiteY16" fmla="*/ 192024 h 195804"/>
              <a:gd name="connsiteX17" fmla="*/ 96925 w 198980"/>
              <a:gd name="connsiteY17" fmla="*/ 160306 h 195804"/>
              <a:gd name="connsiteX18" fmla="*/ 99496 w 198980"/>
              <a:gd name="connsiteY18" fmla="*/ 159068 h 195804"/>
              <a:gd name="connsiteX19" fmla="*/ 102068 w 198980"/>
              <a:gd name="connsiteY19" fmla="*/ 160306 h 195804"/>
              <a:gd name="connsiteX20" fmla="*/ 127119 w 198980"/>
              <a:gd name="connsiteY20" fmla="*/ 192024 h 195804"/>
              <a:gd name="connsiteX21" fmla="*/ 140644 w 198980"/>
              <a:gd name="connsiteY21" fmla="*/ 193834 h 195804"/>
              <a:gd name="connsiteX22" fmla="*/ 176268 w 198980"/>
              <a:gd name="connsiteY22" fmla="*/ 166497 h 195804"/>
              <a:gd name="connsiteX23" fmla="*/ 178078 w 198980"/>
              <a:gd name="connsiteY23" fmla="*/ 152972 h 195804"/>
              <a:gd name="connsiteX24" fmla="*/ 152265 w 198980"/>
              <a:gd name="connsiteY24" fmla="*/ 120301 h 195804"/>
              <a:gd name="connsiteX25" fmla="*/ 151789 w 198980"/>
              <a:gd name="connsiteY25" fmla="*/ 117539 h 195804"/>
              <a:gd name="connsiteX26" fmla="*/ 153598 w 198980"/>
              <a:gd name="connsiteY26" fmla="*/ 115443 h 195804"/>
              <a:gd name="connsiteX27" fmla="*/ 193032 w 198980"/>
              <a:gd name="connsiteY27" fmla="*/ 99155 h 195804"/>
              <a:gd name="connsiteX28" fmla="*/ 198271 w 198980"/>
              <a:gd name="connsiteY28" fmla="*/ 86582 h 195804"/>
              <a:gd name="connsiteX29" fmla="*/ 181126 w 198980"/>
              <a:gd name="connsiteY29" fmla="*/ 45053 h 195804"/>
              <a:gd name="connsiteX30" fmla="*/ 172267 w 198980"/>
              <a:gd name="connsiteY30" fmla="*/ 39148 h 195804"/>
              <a:gd name="connsiteX31" fmla="*/ 168553 w 198980"/>
              <a:gd name="connsiteY31" fmla="*/ 39910 h 195804"/>
              <a:gd name="connsiteX32" fmla="*/ 136072 w 198980"/>
              <a:gd name="connsiteY32" fmla="*/ 53340 h 195804"/>
              <a:gd name="connsiteX33" fmla="*/ 133120 w 198980"/>
              <a:gd name="connsiteY33" fmla="*/ 53054 h 195804"/>
              <a:gd name="connsiteX34" fmla="*/ 131691 w 198980"/>
              <a:gd name="connsiteY34" fmla="*/ 50387 h 195804"/>
              <a:gd name="connsiteX35" fmla="*/ 131691 w 198980"/>
              <a:gd name="connsiteY35" fmla="*/ 9620 h 195804"/>
              <a:gd name="connsiteX36" fmla="*/ 122071 w 198980"/>
              <a:gd name="connsiteY36" fmla="*/ 0 h 195804"/>
              <a:gd name="connsiteX37" fmla="*/ 77113 w 198980"/>
              <a:gd name="connsiteY37" fmla="*/ 0 h 1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8980" h="195804">
                <a:moveTo>
                  <a:pt x="76922" y="0"/>
                </a:moveTo>
                <a:cubicBezTo>
                  <a:pt x="71683" y="0"/>
                  <a:pt x="67302" y="4381"/>
                  <a:pt x="67302" y="9620"/>
                </a:cubicBezTo>
                <a:lnTo>
                  <a:pt x="67302" y="50387"/>
                </a:lnTo>
                <a:cubicBezTo>
                  <a:pt x="67302" y="51435"/>
                  <a:pt x="66730" y="52483"/>
                  <a:pt x="65873" y="53054"/>
                </a:cubicBezTo>
                <a:cubicBezTo>
                  <a:pt x="65016" y="53626"/>
                  <a:pt x="63873" y="53816"/>
                  <a:pt x="62920" y="53340"/>
                </a:cubicBezTo>
                <a:lnTo>
                  <a:pt x="30440" y="39910"/>
                </a:lnTo>
                <a:cubicBezTo>
                  <a:pt x="29202" y="39433"/>
                  <a:pt x="27964" y="39148"/>
                  <a:pt x="26725" y="39148"/>
                </a:cubicBezTo>
                <a:cubicBezTo>
                  <a:pt x="23011" y="39148"/>
                  <a:pt x="19391" y="41434"/>
                  <a:pt x="17867" y="45053"/>
                </a:cubicBezTo>
                <a:lnTo>
                  <a:pt x="722" y="86582"/>
                </a:lnTo>
                <a:cubicBezTo>
                  <a:pt x="-1278" y="91440"/>
                  <a:pt x="1008" y="97155"/>
                  <a:pt x="5961" y="99155"/>
                </a:cubicBezTo>
                <a:lnTo>
                  <a:pt x="45394" y="115443"/>
                </a:lnTo>
                <a:cubicBezTo>
                  <a:pt x="46252" y="115824"/>
                  <a:pt x="47014" y="116586"/>
                  <a:pt x="47204" y="117539"/>
                </a:cubicBezTo>
                <a:cubicBezTo>
                  <a:pt x="47395" y="118491"/>
                  <a:pt x="47299" y="119444"/>
                  <a:pt x="46728" y="120301"/>
                </a:cubicBezTo>
                <a:lnTo>
                  <a:pt x="20915" y="152972"/>
                </a:lnTo>
                <a:cubicBezTo>
                  <a:pt x="17677" y="157163"/>
                  <a:pt x="18534" y="163259"/>
                  <a:pt x="22725" y="166497"/>
                </a:cubicBezTo>
                <a:lnTo>
                  <a:pt x="58348" y="193834"/>
                </a:lnTo>
                <a:cubicBezTo>
                  <a:pt x="62539" y="197072"/>
                  <a:pt x="68635" y="196215"/>
                  <a:pt x="71874" y="192024"/>
                </a:cubicBezTo>
                <a:lnTo>
                  <a:pt x="96925" y="160306"/>
                </a:lnTo>
                <a:cubicBezTo>
                  <a:pt x="97496" y="159544"/>
                  <a:pt x="98449" y="159068"/>
                  <a:pt x="99496" y="159068"/>
                </a:cubicBezTo>
                <a:cubicBezTo>
                  <a:pt x="100544" y="159068"/>
                  <a:pt x="101401" y="159544"/>
                  <a:pt x="102068" y="160306"/>
                </a:cubicBezTo>
                <a:lnTo>
                  <a:pt x="127119" y="192024"/>
                </a:lnTo>
                <a:cubicBezTo>
                  <a:pt x="130357" y="196215"/>
                  <a:pt x="136453" y="196977"/>
                  <a:pt x="140644" y="193834"/>
                </a:cubicBezTo>
                <a:lnTo>
                  <a:pt x="176268" y="166497"/>
                </a:lnTo>
                <a:cubicBezTo>
                  <a:pt x="180459" y="163259"/>
                  <a:pt x="181221" y="157163"/>
                  <a:pt x="178078" y="152972"/>
                </a:cubicBezTo>
                <a:lnTo>
                  <a:pt x="152265" y="120301"/>
                </a:lnTo>
                <a:cubicBezTo>
                  <a:pt x="151693" y="119539"/>
                  <a:pt x="151503" y="118491"/>
                  <a:pt x="151789" y="117539"/>
                </a:cubicBezTo>
                <a:cubicBezTo>
                  <a:pt x="152074" y="116586"/>
                  <a:pt x="152741" y="115824"/>
                  <a:pt x="153598" y="115443"/>
                </a:cubicBezTo>
                <a:lnTo>
                  <a:pt x="193032" y="99155"/>
                </a:lnTo>
                <a:cubicBezTo>
                  <a:pt x="197890" y="97155"/>
                  <a:pt x="200271" y="91440"/>
                  <a:pt x="198271" y="86582"/>
                </a:cubicBezTo>
                <a:lnTo>
                  <a:pt x="181126" y="45053"/>
                </a:lnTo>
                <a:cubicBezTo>
                  <a:pt x="179602" y="41434"/>
                  <a:pt x="176077" y="39148"/>
                  <a:pt x="172267" y="39148"/>
                </a:cubicBezTo>
                <a:cubicBezTo>
                  <a:pt x="171029" y="39148"/>
                  <a:pt x="169791" y="39338"/>
                  <a:pt x="168553" y="39910"/>
                </a:cubicBezTo>
                <a:lnTo>
                  <a:pt x="136072" y="53340"/>
                </a:lnTo>
                <a:cubicBezTo>
                  <a:pt x="135120" y="53721"/>
                  <a:pt x="133977" y="53626"/>
                  <a:pt x="133120" y="53054"/>
                </a:cubicBezTo>
                <a:cubicBezTo>
                  <a:pt x="132262" y="52483"/>
                  <a:pt x="131691" y="51435"/>
                  <a:pt x="131691" y="50387"/>
                </a:cubicBezTo>
                <a:lnTo>
                  <a:pt x="131691" y="9620"/>
                </a:lnTo>
                <a:cubicBezTo>
                  <a:pt x="131691" y="4381"/>
                  <a:pt x="127309" y="0"/>
                  <a:pt x="122071" y="0"/>
                </a:cubicBezTo>
                <a:lnTo>
                  <a:pt x="77113" y="0"/>
                </a:lnTo>
                <a:close/>
              </a:path>
            </a:pathLst>
          </a:custGeom>
          <a:solidFill>
            <a:schemeClr val="accent3"/>
          </a:solidFill>
          <a:ln w="9525" cap="flat">
            <a:noFill/>
            <a:prstDash val="solid"/>
            <a:miter/>
          </a:ln>
        </p:spPr>
        <p:txBody>
          <a:bodyPr rtlCol="0" anchor="ctr"/>
          <a:lstStyle/>
          <a:p>
            <a:endParaRPr lang="fr-FR"/>
          </a:p>
        </p:txBody>
      </p:sp>
      <p:grpSp>
        <p:nvGrpSpPr>
          <p:cNvPr id="35" name="Graphique 4">
            <a:extLst>
              <a:ext uri="{FF2B5EF4-FFF2-40B4-BE49-F238E27FC236}">
                <a16:creationId xmlns:a16="http://schemas.microsoft.com/office/drawing/2014/main" id="{96F221A0-1ABE-F8C3-8567-A22AD186F542}"/>
              </a:ext>
            </a:extLst>
          </p:cNvPr>
          <p:cNvGrpSpPr/>
          <p:nvPr/>
        </p:nvGrpSpPr>
        <p:grpSpPr>
          <a:xfrm>
            <a:off x="9241486" y="1385037"/>
            <a:ext cx="260032" cy="260032"/>
            <a:chOff x="6767036" y="3460591"/>
            <a:chExt cx="260032" cy="260032"/>
          </a:xfrm>
          <a:solidFill>
            <a:schemeClr val="accent3"/>
          </a:solidFill>
        </p:grpSpPr>
        <p:sp>
          <p:nvSpPr>
            <p:cNvPr id="36" name="Forme libre : forme 35">
              <a:extLst>
                <a:ext uri="{FF2B5EF4-FFF2-40B4-BE49-F238E27FC236}">
                  <a16:creationId xmlns:a16="http://schemas.microsoft.com/office/drawing/2014/main" id="{603567A1-D890-C56A-FE50-1F86DD795491}"/>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41205052-04E8-A7F5-F0CE-9ED62FB798B7}"/>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C4223A4A-BD96-1E1F-7F12-2E20E6CFCCD0}"/>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1680BC56-FC79-D280-E27D-F8FCC610F777}"/>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367285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Horaires de travail</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cs typeface="Calibri"/>
              </a:rPr>
              <a:t>Créer un horaire de travail</a:t>
            </a:r>
          </a:p>
        </p:txBody>
      </p:sp>
      <p:grpSp>
        <p:nvGrpSpPr>
          <p:cNvPr id="33" name="Groupe 32">
            <a:extLst>
              <a:ext uri="{FF2B5EF4-FFF2-40B4-BE49-F238E27FC236}">
                <a16:creationId xmlns:a16="http://schemas.microsoft.com/office/drawing/2014/main" id="{C8EC24BB-D3C7-5E16-F56E-15A7F0948723}"/>
              </a:ext>
            </a:extLst>
          </p:cNvPr>
          <p:cNvGrpSpPr/>
          <p:nvPr/>
        </p:nvGrpSpPr>
        <p:grpSpPr>
          <a:xfrm>
            <a:off x="732215" y="1762874"/>
            <a:ext cx="10102472" cy="5064961"/>
            <a:chOff x="732215" y="1762874"/>
            <a:chExt cx="10102472" cy="5064961"/>
          </a:xfrm>
        </p:grpSpPr>
        <p:sp>
          <p:nvSpPr>
            <p:cNvPr id="5" name="Forme libre : forme 4">
              <a:extLst>
                <a:ext uri="{FF2B5EF4-FFF2-40B4-BE49-F238E27FC236}">
                  <a16:creationId xmlns:a16="http://schemas.microsoft.com/office/drawing/2014/main" id="{291021F5-34D9-212F-8445-A379207F5246}"/>
                </a:ext>
              </a:extLst>
            </p:cNvPr>
            <p:cNvSpPr/>
            <p:nvPr/>
          </p:nvSpPr>
          <p:spPr>
            <a:xfrm>
              <a:off x="8497049" y="4782155"/>
              <a:ext cx="2337638" cy="2045680"/>
            </a:xfrm>
            <a:custGeom>
              <a:avLst/>
              <a:gdLst>
                <a:gd name="connsiteX0" fmla="*/ 1444085 w 1445514"/>
                <a:gd name="connsiteY0" fmla="*/ 483917 h 925388"/>
                <a:gd name="connsiteX1" fmla="*/ 1443419 w 1445514"/>
                <a:gd name="connsiteY1" fmla="*/ 483917 h 925388"/>
                <a:gd name="connsiteX2" fmla="*/ 1442752 w 1445514"/>
                <a:gd name="connsiteY2" fmla="*/ 478106 h 925388"/>
                <a:gd name="connsiteX3" fmla="*/ 1441418 w 1445514"/>
                <a:gd name="connsiteY3" fmla="*/ 477630 h 925388"/>
                <a:gd name="connsiteX4" fmla="*/ 1441228 w 1445514"/>
                <a:gd name="connsiteY4" fmla="*/ 475725 h 925388"/>
                <a:gd name="connsiteX5" fmla="*/ 1440561 w 1445514"/>
                <a:gd name="connsiteY5" fmla="*/ 475725 h 925388"/>
                <a:gd name="connsiteX6" fmla="*/ 1440371 w 1445514"/>
                <a:gd name="connsiteY6" fmla="*/ 473820 h 925388"/>
                <a:gd name="connsiteX7" fmla="*/ 1439704 w 1445514"/>
                <a:gd name="connsiteY7" fmla="*/ 473820 h 925388"/>
                <a:gd name="connsiteX8" fmla="*/ 1438180 w 1445514"/>
                <a:gd name="connsiteY8" fmla="*/ 466200 h 925388"/>
                <a:gd name="connsiteX9" fmla="*/ 1436275 w 1445514"/>
                <a:gd name="connsiteY9" fmla="*/ 466391 h 925388"/>
                <a:gd name="connsiteX10" fmla="*/ 1436275 w 1445514"/>
                <a:gd name="connsiteY10" fmla="*/ 465724 h 925388"/>
                <a:gd name="connsiteX11" fmla="*/ 1435608 w 1445514"/>
                <a:gd name="connsiteY11" fmla="*/ 465724 h 925388"/>
                <a:gd name="connsiteX12" fmla="*/ 1435227 w 1445514"/>
                <a:gd name="connsiteY12" fmla="*/ 461914 h 925388"/>
                <a:gd name="connsiteX13" fmla="*/ 1433894 w 1445514"/>
                <a:gd name="connsiteY13" fmla="*/ 461438 h 925388"/>
                <a:gd name="connsiteX14" fmla="*/ 1433798 w 1445514"/>
                <a:gd name="connsiteY14" fmla="*/ 460199 h 925388"/>
                <a:gd name="connsiteX15" fmla="*/ 1432465 w 1445514"/>
                <a:gd name="connsiteY15" fmla="*/ 459723 h 925388"/>
                <a:gd name="connsiteX16" fmla="*/ 1432084 w 1445514"/>
                <a:gd name="connsiteY16" fmla="*/ 455913 h 925388"/>
                <a:gd name="connsiteX17" fmla="*/ 1430750 w 1445514"/>
                <a:gd name="connsiteY17" fmla="*/ 455437 h 925388"/>
                <a:gd name="connsiteX18" fmla="*/ 1430655 w 1445514"/>
                <a:gd name="connsiteY18" fmla="*/ 454199 h 925388"/>
                <a:gd name="connsiteX19" fmla="*/ 1429226 w 1445514"/>
                <a:gd name="connsiteY19" fmla="*/ 453056 h 925388"/>
                <a:gd name="connsiteX20" fmla="*/ 1427226 w 1445514"/>
                <a:gd name="connsiteY20" fmla="*/ 452579 h 925388"/>
                <a:gd name="connsiteX21" fmla="*/ 1426750 w 1445514"/>
                <a:gd name="connsiteY21" fmla="*/ 448103 h 925388"/>
                <a:gd name="connsiteX22" fmla="*/ 1426083 w 1445514"/>
                <a:gd name="connsiteY22" fmla="*/ 448103 h 925388"/>
                <a:gd name="connsiteX23" fmla="*/ 1425893 w 1445514"/>
                <a:gd name="connsiteY23" fmla="*/ 446198 h 925388"/>
                <a:gd name="connsiteX24" fmla="*/ 1425226 w 1445514"/>
                <a:gd name="connsiteY24" fmla="*/ 446198 h 925388"/>
                <a:gd name="connsiteX25" fmla="*/ 1424178 w 1445514"/>
                <a:gd name="connsiteY25" fmla="*/ 442388 h 925388"/>
                <a:gd name="connsiteX26" fmla="*/ 1422845 w 1445514"/>
                <a:gd name="connsiteY26" fmla="*/ 441911 h 925388"/>
                <a:gd name="connsiteX27" fmla="*/ 1422749 w 1445514"/>
                <a:gd name="connsiteY27" fmla="*/ 440673 h 925388"/>
                <a:gd name="connsiteX28" fmla="*/ 1422083 w 1445514"/>
                <a:gd name="connsiteY28" fmla="*/ 440673 h 925388"/>
                <a:gd name="connsiteX29" fmla="*/ 1422464 w 1445514"/>
                <a:gd name="connsiteY29" fmla="*/ 438006 h 925388"/>
                <a:gd name="connsiteX30" fmla="*/ 1421130 w 1445514"/>
                <a:gd name="connsiteY30" fmla="*/ 437530 h 925388"/>
                <a:gd name="connsiteX31" fmla="*/ 1421035 w 1445514"/>
                <a:gd name="connsiteY31" fmla="*/ 436292 h 925388"/>
                <a:gd name="connsiteX32" fmla="*/ 1416844 w 1445514"/>
                <a:gd name="connsiteY32" fmla="*/ 433529 h 925388"/>
                <a:gd name="connsiteX33" fmla="*/ 1416749 w 1445514"/>
                <a:gd name="connsiteY33" fmla="*/ 432291 h 925388"/>
                <a:gd name="connsiteX34" fmla="*/ 1415320 w 1445514"/>
                <a:gd name="connsiteY34" fmla="*/ 431148 h 925388"/>
                <a:gd name="connsiteX35" fmla="*/ 1414081 w 1445514"/>
                <a:gd name="connsiteY35" fmla="*/ 431243 h 925388"/>
                <a:gd name="connsiteX36" fmla="*/ 1413224 w 1445514"/>
                <a:gd name="connsiteY36" fmla="*/ 429434 h 925388"/>
                <a:gd name="connsiteX37" fmla="*/ 1411129 w 1445514"/>
                <a:gd name="connsiteY37" fmla="*/ 428386 h 925388"/>
                <a:gd name="connsiteX38" fmla="*/ 1410653 w 1445514"/>
                <a:gd name="connsiteY38" fmla="*/ 423909 h 925388"/>
                <a:gd name="connsiteX39" fmla="*/ 1406938 w 1445514"/>
                <a:gd name="connsiteY39" fmla="*/ 413908 h 925388"/>
                <a:gd name="connsiteX40" fmla="*/ 1408176 w 1445514"/>
                <a:gd name="connsiteY40" fmla="*/ 413813 h 925388"/>
                <a:gd name="connsiteX41" fmla="*/ 1406747 w 1445514"/>
                <a:gd name="connsiteY41" fmla="*/ 412670 h 925388"/>
                <a:gd name="connsiteX42" fmla="*/ 1406271 w 1445514"/>
                <a:gd name="connsiteY42" fmla="*/ 408193 h 925388"/>
                <a:gd name="connsiteX43" fmla="*/ 1406938 w 1445514"/>
                <a:gd name="connsiteY43" fmla="*/ 408193 h 925388"/>
                <a:gd name="connsiteX44" fmla="*/ 1406462 w 1445514"/>
                <a:gd name="connsiteY44" fmla="*/ 403716 h 925388"/>
                <a:gd name="connsiteX45" fmla="*/ 1407128 w 1445514"/>
                <a:gd name="connsiteY45" fmla="*/ 403716 h 925388"/>
                <a:gd name="connsiteX46" fmla="*/ 1406747 w 1445514"/>
                <a:gd name="connsiteY46" fmla="*/ 399906 h 925388"/>
                <a:gd name="connsiteX47" fmla="*/ 1407414 w 1445514"/>
                <a:gd name="connsiteY47" fmla="*/ 399906 h 925388"/>
                <a:gd name="connsiteX48" fmla="*/ 1407128 w 1445514"/>
                <a:gd name="connsiteY48" fmla="*/ 397334 h 925388"/>
                <a:gd name="connsiteX49" fmla="*/ 1407795 w 1445514"/>
                <a:gd name="connsiteY49" fmla="*/ 397334 h 925388"/>
                <a:gd name="connsiteX50" fmla="*/ 1405985 w 1445514"/>
                <a:gd name="connsiteY50" fmla="*/ 386476 h 925388"/>
                <a:gd name="connsiteX51" fmla="*/ 1405319 w 1445514"/>
                <a:gd name="connsiteY51" fmla="*/ 386476 h 925388"/>
                <a:gd name="connsiteX52" fmla="*/ 1405223 w 1445514"/>
                <a:gd name="connsiteY52" fmla="*/ 385238 h 925388"/>
                <a:gd name="connsiteX53" fmla="*/ 1403890 w 1445514"/>
                <a:gd name="connsiteY53" fmla="*/ 384761 h 925388"/>
                <a:gd name="connsiteX54" fmla="*/ 1405795 w 1445514"/>
                <a:gd name="connsiteY54" fmla="*/ 378094 h 925388"/>
                <a:gd name="connsiteX55" fmla="*/ 1405700 w 1445514"/>
                <a:gd name="connsiteY55" fmla="*/ 376856 h 925388"/>
                <a:gd name="connsiteX56" fmla="*/ 1406366 w 1445514"/>
                <a:gd name="connsiteY56" fmla="*/ 376856 h 925388"/>
                <a:gd name="connsiteX57" fmla="*/ 1405509 w 1445514"/>
                <a:gd name="connsiteY57" fmla="*/ 375046 h 925388"/>
                <a:gd name="connsiteX58" fmla="*/ 1404747 w 1445514"/>
                <a:gd name="connsiteY58" fmla="*/ 367997 h 925388"/>
                <a:gd name="connsiteX59" fmla="*/ 1400366 w 1445514"/>
                <a:gd name="connsiteY59" fmla="*/ 363330 h 925388"/>
                <a:gd name="connsiteX60" fmla="*/ 1400270 w 1445514"/>
                <a:gd name="connsiteY60" fmla="*/ 362092 h 925388"/>
                <a:gd name="connsiteX61" fmla="*/ 1399604 w 1445514"/>
                <a:gd name="connsiteY61" fmla="*/ 362092 h 925388"/>
                <a:gd name="connsiteX62" fmla="*/ 1397413 w 1445514"/>
                <a:gd name="connsiteY62" fmla="*/ 359711 h 925388"/>
                <a:gd name="connsiteX63" fmla="*/ 1399318 w 1445514"/>
                <a:gd name="connsiteY63" fmla="*/ 353043 h 925388"/>
                <a:gd name="connsiteX64" fmla="*/ 1398937 w 1445514"/>
                <a:gd name="connsiteY64" fmla="*/ 349805 h 925388"/>
                <a:gd name="connsiteX65" fmla="*/ 1399604 w 1445514"/>
                <a:gd name="connsiteY65" fmla="*/ 349805 h 925388"/>
                <a:gd name="connsiteX66" fmla="*/ 1399508 w 1445514"/>
                <a:gd name="connsiteY66" fmla="*/ 348566 h 925388"/>
                <a:gd name="connsiteX67" fmla="*/ 1400175 w 1445514"/>
                <a:gd name="connsiteY67" fmla="*/ 348566 h 925388"/>
                <a:gd name="connsiteX68" fmla="*/ 1398651 w 1445514"/>
                <a:gd name="connsiteY68" fmla="*/ 340851 h 925388"/>
                <a:gd name="connsiteX69" fmla="*/ 1399318 w 1445514"/>
                <a:gd name="connsiteY69" fmla="*/ 340851 h 925388"/>
                <a:gd name="connsiteX70" fmla="*/ 1399127 w 1445514"/>
                <a:gd name="connsiteY70" fmla="*/ 338946 h 925388"/>
                <a:gd name="connsiteX71" fmla="*/ 1399794 w 1445514"/>
                <a:gd name="connsiteY71" fmla="*/ 338946 h 925388"/>
                <a:gd name="connsiteX72" fmla="*/ 1399699 w 1445514"/>
                <a:gd name="connsiteY72" fmla="*/ 337708 h 925388"/>
                <a:gd name="connsiteX73" fmla="*/ 1400366 w 1445514"/>
                <a:gd name="connsiteY73" fmla="*/ 337708 h 925388"/>
                <a:gd name="connsiteX74" fmla="*/ 1399794 w 1445514"/>
                <a:gd name="connsiteY74" fmla="*/ 332564 h 925388"/>
                <a:gd name="connsiteX75" fmla="*/ 1402175 w 1445514"/>
                <a:gd name="connsiteY75" fmla="*/ 330374 h 925388"/>
                <a:gd name="connsiteX76" fmla="*/ 1402175 w 1445514"/>
                <a:gd name="connsiteY76" fmla="*/ 323897 h 925388"/>
                <a:gd name="connsiteX77" fmla="*/ 1401509 w 1445514"/>
                <a:gd name="connsiteY77" fmla="*/ 323897 h 925388"/>
                <a:gd name="connsiteX78" fmla="*/ 1401032 w 1445514"/>
                <a:gd name="connsiteY78" fmla="*/ 319420 h 925388"/>
                <a:gd name="connsiteX79" fmla="*/ 1399699 w 1445514"/>
                <a:gd name="connsiteY79" fmla="*/ 318944 h 925388"/>
                <a:gd name="connsiteX80" fmla="*/ 1399508 w 1445514"/>
                <a:gd name="connsiteY80" fmla="*/ 317039 h 925388"/>
                <a:gd name="connsiteX81" fmla="*/ 1398842 w 1445514"/>
                <a:gd name="connsiteY81" fmla="*/ 317039 h 925388"/>
                <a:gd name="connsiteX82" fmla="*/ 1398746 w 1445514"/>
                <a:gd name="connsiteY82" fmla="*/ 315800 h 925388"/>
                <a:gd name="connsiteX83" fmla="*/ 1398080 w 1445514"/>
                <a:gd name="connsiteY83" fmla="*/ 315800 h 925388"/>
                <a:gd name="connsiteX84" fmla="*/ 1397984 w 1445514"/>
                <a:gd name="connsiteY84" fmla="*/ 314562 h 925388"/>
                <a:gd name="connsiteX85" fmla="*/ 1396651 w 1445514"/>
                <a:gd name="connsiteY85" fmla="*/ 314086 h 925388"/>
                <a:gd name="connsiteX86" fmla="*/ 1396841 w 1445514"/>
                <a:gd name="connsiteY86" fmla="*/ 310181 h 925388"/>
                <a:gd name="connsiteX87" fmla="*/ 1396175 w 1445514"/>
                <a:gd name="connsiteY87" fmla="*/ 310181 h 925388"/>
                <a:gd name="connsiteX88" fmla="*/ 1395031 w 1445514"/>
                <a:gd name="connsiteY88" fmla="*/ 305799 h 925388"/>
                <a:gd name="connsiteX89" fmla="*/ 1396079 w 1445514"/>
                <a:gd name="connsiteY89" fmla="*/ 303132 h 925388"/>
                <a:gd name="connsiteX90" fmla="*/ 1397318 w 1445514"/>
                <a:gd name="connsiteY90" fmla="*/ 302370 h 925388"/>
                <a:gd name="connsiteX91" fmla="*/ 1397222 w 1445514"/>
                <a:gd name="connsiteY91" fmla="*/ 301132 h 925388"/>
                <a:gd name="connsiteX92" fmla="*/ 1397889 w 1445514"/>
                <a:gd name="connsiteY92" fmla="*/ 301132 h 925388"/>
                <a:gd name="connsiteX93" fmla="*/ 1397794 w 1445514"/>
                <a:gd name="connsiteY93" fmla="*/ 299798 h 925388"/>
                <a:gd name="connsiteX94" fmla="*/ 1399032 w 1445514"/>
                <a:gd name="connsiteY94" fmla="*/ 299036 h 925388"/>
                <a:gd name="connsiteX95" fmla="*/ 1398937 w 1445514"/>
                <a:gd name="connsiteY95" fmla="*/ 297798 h 925388"/>
                <a:gd name="connsiteX96" fmla="*/ 1399604 w 1445514"/>
                <a:gd name="connsiteY96" fmla="*/ 297798 h 925388"/>
                <a:gd name="connsiteX97" fmla="*/ 1399985 w 1445514"/>
                <a:gd name="connsiteY97" fmla="*/ 295131 h 925388"/>
                <a:gd name="connsiteX98" fmla="*/ 1400651 w 1445514"/>
                <a:gd name="connsiteY98" fmla="*/ 295131 h 925388"/>
                <a:gd name="connsiteX99" fmla="*/ 1401128 w 1445514"/>
                <a:gd name="connsiteY99" fmla="*/ 293131 h 925388"/>
                <a:gd name="connsiteX100" fmla="*/ 1402366 w 1445514"/>
                <a:gd name="connsiteY100" fmla="*/ 292369 h 925388"/>
                <a:gd name="connsiteX101" fmla="*/ 1402271 w 1445514"/>
                <a:gd name="connsiteY101" fmla="*/ 291131 h 925388"/>
                <a:gd name="connsiteX102" fmla="*/ 1403509 w 1445514"/>
                <a:gd name="connsiteY102" fmla="*/ 290369 h 925388"/>
                <a:gd name="connsiteX103" fmla="*/ 1403414 w 1445514"/>
                <a:gd name="connsiteY103" fmla="*/ 289130 h 925388"/>
                <a:gd name="connsiteX104" fmla="*/ 1405223 w 1445514"/>
                <a:gd name="connsiteY104" fmla="*/ 288273 h 925388"/>
                <a:gd name="connsiteX105" fmla="*/ 1406843 w 1445514"/>
                <a:gd name="connsiteY105" fmla="*/ 284844 h 925388"/>
                <a:gd name="connsiteX106" fmla="*/ 1411986 w 1445514"/>
                <a:gd name="connsiteY106" fmla="*/ 284273 h 925388"/>
                <a:gd name="connsiteX107" fmla="*/ 1413415 w 1445514"/>
                <a:gd name="connsiteY107" fmla="*/ 279605 h 925388"/>
                <a:gd name="connsiteX108" fmla="*/ 1414081 w 1445514"/>
                <a:gd name="connsiteY108" fmla="*/ 279605 h 925388"/>
                <a:gd name="connsiteX109" fmla="*/ 1413891 w 1445514"/>
                <a:gd name="connsiteY109" fmla="*/ 277700 h 925388"/>
                <a:gd name="connsiteX110" fmla="*/ 1416368 w 1445514"/>
                <a:gd name="connsiteY110" fmla="*/ 276748 h 925388"/>
                <a:gd name="connsiteX111" fmla="*/ 1416844 w 1445514"/>
                <a:gd name="connsiteY111" fmla="*/ 275414 h 925388"/>
                <a:gd name="connsiteX112" fmla="*/ 1417511 w 1445514"/>
                <a:gd name="connsiteY112" fmla="*/ 275414 h 925388"/>
                <a:gd name="connsiteX113" fmla="*/ 1416368 w 1445514"/>
                <a:gd name="connsiteY113" fmla="*/ 271033 h 925388"/>
                <a:gd name="connsiteX114" fmla="*/ 1417225 w 1445514"/>
                <a:gd name="connsiteY114" fmla="*/ 267032 h 925388"/>
                <a:gd name="connsiteX115" fmla="*/ 1419035 w 1445514"/>
                <a:gd name="connsiteY115" fmla="*/ 266175 h 925388"/>
                <a:gd name="connsiteX116" fmla="*/ 1418082 w 1445514"/>
                <a:gd name="connsiteY116" fmla="*/ 263699 h 925388"/>
                <a:gd name="connsiteX117" fmla="*/ 1417415 w 1445514"/>
                <a:gd name="connsiteY117" fmla="*/ 263699 h 925388"/>
                <a:gd name="connsiteX118" fmla="*/ 1416844 w 1445514"/>
                <a:gd name="connsiteY118" fmla="*/ 258555 h 925388"/>
                <a:gd name="connsiteX119" fmla="*/ 1417511 w 1445514"/>
                <a:gd name="connsiteY119" fmla="*/ 258555 h 925388"/>
                <a:gd name="connsiteX120" fmla="*/ 1416272 w 1445514"/>
                <a:gd name="connsiteY120" fmla="*/ 252840 h 925388"/>
                <a:gd name="connsiteX121" fmla="*/ 1417320 w 1445514"/>
                <a:gd name="connsiteY121" fmla="*/ 250745 h 925388"/>
                <a:gd name="connsiteX122" fmla="*/ 1417987 w 1445514"/>
                <a:gd name="connsiteY122" fmla="*/ 250745 h 925388"/>
                <a:gd name="connsiteX123" fmla="*/ 1419416 w 1445514"/>
                <a:gd name="connsiteY123" fmla="*/ 246077 h 925388"/>
                <a:gd name="connsiteX124" fmla="*/ 1418749 w 1445514"/>
                <a:gd name="connsiteY124" fmla="*/ 246077 h 925388"/>
                <a:gd name="connsiteX125" fmla="*/ 1418558 w 1445514"/>
                <a:gd name="connsiteY125" fmla="*/ 244172 h 925388"/>
                <a:gd name="connsiteX126" fmla="*/ 1420368 w 1445514"/>
                <a:gd name="connsiteY126" fmla="*/ 243315 h 925388"/>
                <a:gd name="connsiteX127" fmla="*/ 1423035 w 1445514"/>
                <a:gd name="connsiteY127" fmla="*/ 238457 h 925388"/>
                <a:gd name="connsiteX128" fmla="*/ 1424845 w 1445514"/>
                <a:gd name="connsiteY128" fmla="*/ 237600 h 925388"/>
                <a:gd name="connsiteX129" fmla="*/ 1425226 w 1445514"/>
                <a:gd name="connsiteY129" fmla="*/ 234933 h 925388"/>
                <a:gd name="connsiteX130" fmla="*/ 1429322 w 1445514"/>
                <a:gd name="connsiteY130" fmla="*/ 230647 h 925388"/>
                <a:gd name="connsiteX131" fmla="*/ 1429226 w 1445514"/>
                <a:gd name="connsiteY131" fmla="*/ 229409 h 925388"/>
                <a:gd name="connsiteX132" fmla="*/ 1431036 w 1445514"/>
                <a:gd name="connsiteY132" fmla="*/ 227885 h 925388"/>
                <a:gd name="connsiteX133" fmla="*/ 1430464 w 1445514"/>
                <a:gd name="connsiteY133" fmla="*/ 222741 h 925388"/>
                <a:gd name="connsiteX134" fmla="*/ 1431703 w 1445514"/>
                <a:gd name="connsiteY134" fmla="*/ 221979 h 925388"/>
                <a:gd name="connsiteX135" fmla="*/ 1431608 w 1445514"/>
                <a:gd name="connsiteY135" fmla="*/ 220741 h 925388"/>
                <a:gd name="connsiteX136" fmla="*/ 1432846 w 1445514"/>
                <a:gd name="connsiteY136" fmla="*/ 219979 h 925388"/>
                <a:gd name="connsiteX137" fmla="*/ 1432751 w 1445514"/>
                <a:gd name="connsiteY137" fmla="*/ 218741 h 925388"/>
                <a:gd name="connsiteX138" fmla="*/ 1433418 w 1445514"/>
                <a:gd name="connsiteY138" fmla="*/ 218741 h 925388"/>
                <a:gd name="connsiteX139" fmla="*/ 1433036 w 1445514"/>
                <a:gd name="connsiteY139" fmla="*/ 214835 h 925388"/>
                <a:gd name="connsiteX140" fmla="*/ 1433703 w 1445514"/>
                <a:gd name="connsiteY140" fmla="*/ 214835 h 925388"/>
                <a:gd name="connsiteX141" fmla="*/ 1433608 w 1445514"/>
                <a:gd name="connsiteY141" fmla="*/ 213502 h 925388"/>
                <a:gd name="connsiteX142" fmla="*/ 1434275 w 1445514"/>
                <a:gd name="connsiteY142" fmla="*/ 213502 h 925388"/>
                <a:gd name="connsiteX143" fmla="*/ 1433703 w 1445514"/>
                <a:gd name="connsiteY143" fmla="*/ 208358 h 925388"/>
                <a:gd name="connsiteX144" fmla="*/ 1434370 w 1445514"/>
                <a:gd name="connsiteY144" fmla="*/ 208358 h 925388"/>
                <a:gd name="connsiteX145" fmla="*/ 1435418 w 1445514"/>
                <a:gd name="connsiteY145" fmla="*/ 206263 h 925388"/>
                <a:gd name="connsiteX146" fmla="*/ 1435418 w 1445514"/>
                <a:gd name="connsiteY146" fmla="*/ 205596 h 925388"/>
                <a:gd name="connsiteX147" fmla="*/ 1436656 w 1445514"/>
                <a:gd name="connsiteY147" fmla="*/ 205501 h 925388"/>
                <a:gd name="connsiteX148" fmla="*/ 1437799 w 1445514"/>
                <a:gd name="connsiteY148" fmla="*/ 204072 h 925388"/>
                <a:gd name="connsiteX149" fmla="*/ 1437704 w 1445514"/>
                <a:gd name="connsiteY149" fmla="*/ 202834 h 925388"/>
                <a:gd name="connsiteX150" fmla="*/ 1438847 w 1445514"/>
                <a:gd name="connsiteY150" fmla="*/ 202072 h 925388"/>
                <a:gd name="connsiteX151" fmla="*/ 1437894 w 1445514"/>
                <a:gd name="connsiteY151" fmla="*/ 201881 h 925388"/>
                <a:gd name="connsiteX152" fmla="*/ 1436465 w 1445514"/>
                <a:gd name="connsiteY152" fmla="*/ 203691 h 925388"/>
                <a:gd name="connsiteX153" fmla="*/ 1434465 w 1445514"/>
                <a:gd name="connsiteY153" fmla="*/ 203310 h 925388"/>
                <a:gd name="connsiteX154" fmla="*/ 1431989 w 1445514"/>
                <a:gd name="connsiteY154" fmla="*/ 204929 h 925388"/>
                <a:gd name="connsiteX155" fmla="*/ 1430369 w 1445514"/>
                <a:gd name="connsiteY155" fmla="*/ 207692 h 925388"/>
                <a:gd name="connsiteX156" fmla="*/ 1423321 w 1445514"/>
                <a:gd name="connsiteY156" fmla="*/ 206168 h 925388"/>
                <a:gd name="connsiteX157" fmla="*/ 1423130 w 1445514"/>
                <a:gd name="connsiteY157" fmla="*/ 207215 h 925388"/>
                <a:gd name="connsiteX158" fmla="*/ 1420082 w 1445514"/>
                <a:gd name="connsiteY158" fmla="*/ 206549 h 925388"/>
                <a:gd name="connsiteX159" fmla="*/ 1419892 w 1445514"/>
                <a:gd name="connsiteY159" fmla="*/ 207596 h 925388"/>
                <a:gd name="connsiteX160" fmla="*/ 1413605 w 1445514"/>
                <a:gd name="connsiteY160" fmla="*/ 207311 h 925388"/>
                <a:gd name="connsiteX161" fmla="*/ 1412177 w 1445514"/>
                <a:gd name="connsiteY161" fmla="*/ 209120 h 925388"/>
                <a:gd name="connsiteX162" fmla="*/ 1410176 w 1445514"/>
                <a:gd name="connsiteY162" fmla="*/ 208739 h 925388"/>
                <a:gd name="connsiteX163" fmla="*/ 1409986 w 1445514"/>
                <a:gd name="connsiteY163" fmla="*/ 209787 h 925388"/>
                <a:gd name="connsiteX164" fmla="*/ 1406176 w 1445514"/>
                <a:gd name="connsiteY164" fmla="*/ 207882 h 925388"/>
                <a:gd name="connsiteX165" fmla="*/ 1404747 w 1445514"/>
                <a:gd name="connsiteY165" fmla="*/ 209692 h 925388"/>
                <a:gd name="connsiteX166" fmla="*/ 1402747 w 1445514"/>
                <a:gd name="connsiteY166" fmla="*/ 209311 h 925388"/>
                <a:gd name="connsiteX167" fmla="*/ 1396460 w 1445514"/>
                <a:gd name="connsiteY167" fmla="*/ 214264 h 925388"/>
                <a:gd name="connsiteX168" fmla="*/ 1394460 w 1445514"/>
                <a:gd name="connsiteY168" fmla="*/ 213883 h 925388"/>
                <a:gd name="connsiteX169" fmla="*/ 1391984 w 1445514"/>
                <a:gd name="connsiteY169" fmla="*/ 215502 h 925388"/>
                <a:gd name="connsiteX170" fmla="*/ 1391603 w 1445514"/>
                <a:gd name="connsiteY170" fmla="*/ 217502 h 925388"/>
                <a:gd name="connsiteX171" fmla="*/ 1388364 w 1445514"/>
                <a:gd name="connsiteY171" fmla="*/ 217883 h 925388"/>
                <a:gd name="connsiteX172" fmla="*/ 1385697 w 1445514"/>
                <a:gd name="connsiteY172" fmla="*/ 220455 h 925388"/>
                <a:gd name="connsiteX173" fmla="*/ 1378649 w 1445514"/>
                <a:gd name="connsiteY173" fmla="*/ 218931 h 925388"/>
                <a:gd name="connsiteX174" fmla="*/ 1361694 w 1445514"/>
                <a:gd name="connsiteY174" fmla="*/ 219503 h 925388"/>
                <a:gd name="connsiteX175" fmla="*/ 1362075 w 1445514"/>
                <a:gd name="connsiteY175" fmla="*/ 217502 h 925388"/>
                <a:gd name="connsiteX176" fmla="*/ 1359599 w 1445514"/>
                <a:gd name="connsiteY176" fmla="*/ 219122 h 925388"/>
                <a:gd name="connsiteX177" fmla="*/ 1352550 w 1445514"/>
                <a:gd name="connsiteY177" fmla="*/ 217598 h 925388"/>
                <a:gd name="connsiteX178" fmla="*/ 1352741 w 1445514"/>
                <a:gd name="connsiteY178" fmla="*/ 216550 h 925388"/>
                <a:gd name="connsiteX179" fmla="*/ 1345692 w 1445514"/>
                <a:gd name="connsiteY179" fmla="*/ 215026 h 925388"/>
                <a:gd name="connsiteX180" fmla="*/ 1345883 w 1445514"/>
                <a:gd name="connsiteY180" fmla="*/ 213978 h 925388"/>
                <a:gd name="connsiteX181" fmla="*/ 1339882 w 1445514"/>
                <a:gd name="connsiteY181" fmla="*/ 212740 h 925388"/>
                <a:gd name="connsiteX182" fmla="*/ 1340072 w 1445514"/>
                <a:gd name="connsiteY182" fmla="*/ 211692 h 925388"/>
                <a:gd name="connsiteX183" fmla="*/ 1336072 w 1445514"/>
                <a:gd name="connsiteY183" fmla="*/ 210835 h 925388"/>
                <a:gd name="connsiteX184" fmla="*/ 1336262 w 1445514"/>
                <a:gd name="connsiteY184" fmla="*/ 209787 h 925388"/>
                <a:gd name="connsiteX185" fmla="*/ 1318927 w 1445514"/>
                <a:gd name="connsiteY185" fmla="*/ 207120 h 925388"/>
                <a:gd name="connsiteX186" fmla="*/ 1318736 w 1445514"/>
                <a:gd name="connsiteY186" fmla="*/ 208168 h 925388"/>
                <a:gd name="connsiteX187" fmla="*/ 1316736 w 1445514"/>
                <a:gd name="connsiteY187" fmla="*/ 207787 h 925388"/>
                <a:gd name="connsiteX188" fmla="*/ 1315307 w 1445514"/>
                <a:gd name="connsiteY188" fmla="*/ 209597 h 925388"/>
                <a:gd name="connsiteX189" fmla="*/ 1306068 w 1445514"/>
                <a:gd name="connsiteY189" fmla="*/ 203405 h 925388"/>
                <a:gd name="connsiteX190" fmla="*/ 1304068 w 1445514"/>
                <a:gd name="connsiteY190" fmla="*/ 203024 h 925388"/>
                <a:gd name="connsiteX191" fmla="*/ 1304258 w 1445514"/>
                <a:gd name="connsiteY191" fmla="*/ 201977 h 925388"/>
                <a:gd name="connsiteX192" fmla="*/ 1301020 w 1445514"/>
                <a:gd name="connsiteY192" fmla="*/ 202358 h 925388"/>
                <a:gd name="connsiteX193" fmla="*/ 1289971 w 1445514"/>
                <a:gd name="connsiteY193" fmla="*/ 199976 h 925388"/>
                <a:gd name="connsiteX194" fmla="*/ 1280636 w 1445514"/>
                <a:gd name="connsiteY194" fmla="*/ 204263 h 925388"/>
                <a:gd name="connsiteX195" fmla="*/ 1278636 w 1445514"/>
                <a:gd name="connsiteY195" fmla="*/ 203882 h 925388"/>
                <a:gd name="connsiteX196" fmla="*/ 1278446 w 1445514"/>
                <a:gd name="connsiteY196" fmla="*/ 204929 h 925388"/>
                <a:gd name="connsiteX197" fmla="*/ 1273778 w 1445514"/>
                <a:gd name="connsiteY197" fmla="*/ 207120 h 925388"/>
                <a:gd name="connsiteX198" fmla="*/ 1264539 w 1445514"/>
                <a:gd name="connsiteY198" fmla="*/ 200929 h 925388"/>
                <a:gd name="connsiteX199" fmla="*/ 1259491 w 1445514"/>
                <a:gd name="connsiteY199" fmla="*/ 199881 h 925388"/>
                <a:gd name="connsiteX200" fmla="*/ 1259681 w 1445514"/>
                <a:gd name="connsiteY200" fmla="*/ 198833 h 925388"/>
                <a:gd name="connsiteX201" fmla="*/ 1257681 w 1445514"/>
                <a:gd name="connsiteY201" fmla="*/ 198452 h 925388"/>
                <a:gd name="connsiteX202" fmla="*/ 1257872 w 1445514"/>
                <a:gd name="connsiteY202" fmla="*/ 197405 h 925388"/>
                <a:gd name="connsiteX203" fmla="*/ 1245584 w 1445514"/>
                <a:gd name="connsiteY203" fmla="*/ 195881 h 925388"/>
                <a:gd name="connsiteX204" fmla="*/ 1245775 w 1445514"/>
                <a:gd name="connsiteY204" fmla="*/ 194833 h 925388"/>
                <a:gd name="connsiteX205" fmla="*/ 1242727 w 1445514"/>
                <a:gd name="connsiteY205" fmla="*/ 194166 h 925388"/>
                <a:gd name="connsiteX206" fmla="*/ 1242918 w 1445514"/>
                <a:gd name="connsiteY206" fmla="*/ 193118 h 925388"/>
                <a:gd name="connsiteX207" fmla="*/ 1240917 w 1445514"/>
                <a:gd name="connsiteY207" fmla="*/ 192737 h 925388"/>
                <a:gd name="connsiteX208" fmla="*/ 1241108 w 1445514"/>
                <a:gd name="connsiteY208" fmla="*/ 191690 h 925388"/>
                <a:gd name="connsiteX209" fmla="*/ 1233106 w 1445514"/>
                <a:gd name="connsiteY209" fmla="*/ 189975 h 925388"/>
                <a:gd name="connsiteX210" fmla="*/ 1230916 w 1445514"/>
                <a:gd name="connsiteY210" fmla="*/ 185308 h 925388"/>
                <a:gd name="connsiteX211" fmla="*/ 1221105 w 1445514"/>
                <a:gd name="connsiteY211" fmla="*/ 182165 h 925388"/>
                <a:gd name="connsiteX212" fmla="*/ 1220914 w 1445514"/>
                <a:gd name="connsiteY212" fmla="*/ 183212 h 925388"/>
                <a:gd name="connsiteX213" fmla="*/ 1213866 w 1445514"/>
                <a:gd name="connsiteY213" fmla="*/ 181688 h 925388"/>
                <a:gd name="connsiteX214" fmla="*/ 1212437 w 1445514"/>
                <a:gd name="connsiteY214" fmla="*/ 183498 h 925388"/>
                <a:gd name="connsiteX215" fmla="*/ 1209389 w 1445514"/>
                <a:gd name="connsiteY215" fmla="*/ 182831 h 925388"/>
                <a:gd name="connsiteX216" fmla="*/ 1209199 w 1445514"/>
                <a:gd name="connsiteY216" fmla="*/ 183879 h 925388"/>
                <a:gd name="connsiteX217" fmla="*/ 1207199 w 1445514"/>
                <a:gd name="connsiteY217" fmla="*/ 183498 h 925388"/>
                <a:gd name="connsiteX218" fmla="*/ 1207008 w 1445514"/>
                <a:gd name="connsiteY218" fmla="*/ 184546 h 925388"/>
                <a:gd name="connsiteX219" fmla="*/ 1205008 w 1445514"/>
                <a:gd name="connsiteY219" fmla="*/ 184165 h 925388"/>
                <a:gd name="connsiteX220" fmla="*/ 1203579 w 1445514"/>
                <a:gd name="connsiteY220" fmla="*/ 185975 h 925388"/>
                <a:gd name="connsiteX221" fmla="*/ 1197769 w 1445514"/>
                <a:gd name="connsiteY221" fmla="*/ 183689 h 925388"/>
                <a:gd name="connsiteX222" fmla="*/ 1197578 w 1445514"/>
                <a:gd name="connsiteY222" fmla="*/ 184736 h 925388"/>
                <a:gd name="connsiteX223" fmla="*/ 1190339 w 1445514"/>
                <a:gd name="connsiteY223" fmla="*/ 184260 h 925388"/>
                <a:gd name="connsiteX224" fmla="*/ 1186720 w 1445514"/>
                <a:gd name="connsiteY224" fmla="*/ 181403 h 925388"/>
                <a:gd name="connsiteX225" fmla="*/ 1186148 w 1445514"/>
                <a:gd name="connsiteY225" fmla="*/ 179212 h 925388"/>
                <a:gd name="connsiteX226" fmla="*/ 1184148 w 1445514"/>
                <a:gd name="connsiteY226" fmla="*/ 178831 h 925388"/>
                <a:gd name="connsiteX227" fmla="*/ 1184339 w 1445514"/>
                <a:gd name="connsiteY227" fmla="*/ 177783 h 925388"/>
                <a:gd name="connsiteX228" fmla="*/ 1182338 w 1445514"/>
                <a:gd name="connsiteY228" fmla="*/ 177402 h 925388"/>
                <a:gd name="connsiteX229" fmla="*/ 1181767 w 1445514"/>
                <a:gd name="connsiteY229" fmla="*/ 175211 h 925388"/>
                <a:gd name="connsiteX230" fmla="*/ 1179767 w 1445514"/>
                <a:gd name="connsiteY230" fmla="*/ 174830 h 925388"/>
                <a:gd name="connsiteX231" fmla="*/ 1179957 w 1445514"/>
                <a:gd name="connsiteY231" fmla="*/ 173783 h 925388"/>
                <a:gd name="connsiteX232" fmla="*/ 1176147 w 1445514"/>
                <a:gd name="connsiteY232" fmla="*/ 171878 h 925388"/>
                <a:gd name="connsiteX233" fmla="*/ 1176338 w 1445514"/>
                <a:gd name="connsiteY233" fmla="*/ 170830 h 925388"/>
                <a:gd name="connsiteX234" fmla="*/ 1173575 w 1445514"/>
                <a:gd name="connsiteY234" fmla="*/ 169211 h 925388"/>
                <a:gd name="connsiteX235" fmla="*/ 1173004 w 1445514"/>
                <a:gd name="connsiteY235" fmla="*/ 167020 h 925388"/>
                <a:gd name="connsiteX236" fmla="*/ 1171004 w 1445514"/>
                <a:gd name="connsiteY236" fmla="*/ 166639 h 925388"/>
                <a:gd name="connsiteX237" fmla="*/ 1170432 w 1445514"/>
                <a:gd name="connsiteY237" fmla="*/ 164448 h 925388"/>
                <a:gd name="connsiteX238" fmla="*/ 1168432 w 1445514"/>
                <a:gd name="connsiteY238" fmla="*/ 164067 h 925388"/>
                <a:gd name="connsiteX239" fmla="*/ 1168051 w 1445514"/>
                <a:gd name="connsiteY239" fmla="*/ 160829 h 925388"/>
                <a:gd name="connsiteX240" fmla="*/ 1163669 w 1445514"/>
                <a:gd name="connsiteY240" fmla="*/ 156733 h 925388"/>
                <a:gd name="connsiteX241" fmla="*/ 1165384 w 1445514"/>
                <a:gd name="connsiteY241" fmla="*/ 148732 h 925388"/>
                <a:gd name="connsiteX242" fmla="*/ 1159002 w 1445514"/>
                <a:gd name="connsiteY242" fmla="*/ 144255 h 925388"/>
                <a:gd name="connsiteX243" fmla="*/ 1159193 w 1445514"/>
                <a:gd name="connsiteY243" fmla="*/ 143207 h 925388"/>
                <a:gd name="connsiteX244" fmla="*/ 1156145 w 1445514"/>
                <a:gd name="connsiteY244" fmla="*/ 142541 h 925388"/>
                <a:gd name="connsiteX245" fmla="*/ 1155954 w 1445514"/>
                <a:gd name="connsiteY245" fmla="*/ 138350 h 925388"/>
                <a:gd name="connsiteX246" fmla="*/ 1154144 w 1445514"/>
                <a:gd name="connsiteY246" fmla="*/ 136921 h 925388"/>
                <a:gd name="connsiteX247" fmla="*/ 1154335 w 1445514"/>
                <a:gd name="connsiteY247" fmla="*/ 135873 h 925388"/>
                <a:gd name="connsiteX248" fmla="*/ 1147096 w 1445514"/>
                <a:gd name="connsiteY248" fmla="*/ 135397 h 925388"/>
                <a:gd name="connsiteX249" fmla="*/ 1141476 w 1445514"/>
                <a:gd name="connsiteY249" fmla="*/ 132063 h 925388"/>
                <a:gd name="connsiteX250" fmla="*/ 1141095 w 1445514"/>
                <a:gd name="connsiteY250" fmla="*/ 128824 h 925388"/>
                <a:gd name="connsiteX251" fmla="*/ 1136904 w 1445514"/>
                <a:gd name="connsiteY251" fmla="*/ 129015 h 925388"/>
                <a:gd name="connsiteX252" fmla="*/ 1136714 w 1445514"/>
                <a:gd name="connsiteY252" fmla="*/ 130063 h 925388"/>
                <a:gd name="connsiteX253" fmla="*/ 1128713 w 1445514"/>
                <a:gd name="connsiteY253" fmla="*/ 128348 h 925388"/>
                <a:gd name="connsiteX254" fmla="*/ 1128903 w 1445514"/>
                <a:gd name="connsiteY254" fmla="*/ 127301 h 925388"/>
                <a:gd name="connsiteX255" fmla="*/ 1119664 w 1445514"/>
                <a:gd name="connsiteY255" fmla="*/ 126348 h 925388"/>
                <a:gd name="connsiteX256" fmla="*/ 1117092 w 1445514"/>
                <a:gd name="connsiteY256" fmla="*/ 123681 h 925388"/>
                <a:gd name="connsiteX257" fmla="*/ 1117283 w 1445514"/>
                <a:gd name="connsiteY257" fmla="*/ 122633 h 925388"/>
                <a:gd name="connsiteX258" fmla="*/ 1115854 w 1445514"/>
                <a:gd name="connsiteY258" fmla="*/ 120252 h 925388"/>
                <a:gd name="connsiteX259" fmla="*/ 1115282 w 1445514"/>
                <a:gd name="connsiteY259" fmla="*/ 120252 h 925388"/>
                <a:gd name="connsiteX260" fmla="*/ 1115282 w 1445514"/>
                <a:gd name="connsiteY260" fmla="*/ 121300 h 925388"/>
                <a:gd name="connsiteX261" fmla="*/ 1113187 w 1445514"/>
                <a:gd name="connsiteY261" fmla="*/ 121205 h 925388"/>
                <a:gd name="connsiteX262" fmla="*/ 1112044 w 1445514"/>
                <a:gd name="connsiteY262" fmla="*/ 123205 h 925388"/>
                <a:gd name="connsiteX263" fmla="*/ 1102043 w 1445514"/>
                <a:gd name="connsiteY263" fmla="*/ 118442 h 925388"/>
                <a:gd name="connsiteX264" fmla="*/ 1099947 w 1445514"/>
                <a:gd name="connsiteY264" fmla="*/ 118347 h 925388"/>
                <a:gd name="connsiteX265" fmla="*/ 1099947 w 1445514"/>
                <a:gd name="connsiteY265" fmla="*/ 117299 h 925388"/>
                <a:gd name="connsiteX266" fmla="*/ 1096804 w 1445514"/>
                <a:gd name="connsiteY266" fmla="*/ 118157 h 925388"/>
                <a:gd name="connsiteX267" fmla="*/ 1085564 w 1445514"/>
                <a:gd name="connsiteY267" fmla="*/ 117395 h 925388"/>
                <a:gd name="connsiteX268" fmla="*/ 1076992 w 1445514"/>
                <a:gd name="connsiteY268" fmla="*/ 123014 h 925388"/>
                <a:gd name="connsiteX269" fmla="*/ 1074896 w 1445514"/>
                <a:gd name="connsiteY269" fmla="*/ 122919 h 925388"/>
                <a:gd name="connsiteX270" fmla="*/ 1074896 w 1445514"/>
                <a:gd name="connsiteY270" fmla="*/ 123967 h 925388"/>
                <a:gd name="connsiteX271" fmla="*/ 1070610 w 1445514"/>
                <a:gd name="connsiteY271" fmla="*/ 126729 h 925388"/>
                <a:gd name="connsiteX272" fmla="*/ 1060609 w 1445514"/>
                <a:gd name="connsiteY272" fmla="*/ 121967 h 925388"/>
                <a:gd name="connsiteX273" fmla="*/ 1055465 w 1445514"/>
                <a:gd name="connsiteY273" fmla="*/ 121586 h 925388"/>
                <a:gd name="connsiteX274" fmla="*/ 1055465 w 1445514"/>
                <a:gd name="connsiteY274" fmla="*/ 120538 h 925388"/>
                <a:gd name="connsiteX275" fmla="*/ 1053370 w 1445514"/>
                <a:gd name="connsiteY275" fmla="*/ 120443 h 925388"/>
                <a:gd name="connsiteX276" fmla="*/ 1053370 w 1445514"/>
                <a:gd name="connsiteY276" fmla="*/ 119395 h 925388"/>
                <a:gd name="connsiteX277" fmla="*/ 1040987 w 1445514"/>
                <a:gd name="connsiteY277" fmla="*/ 119585 h 925388"/>
                <a:gd name="connsiteX278" fmla="*/ 1040987 w 1445514"/>
                <a:gd name="connsiteY278" fmla="*/ 118538 h 925388"/>
                <a:gd name="connsiteX279" fmla="*/ 1037939 w 1445514"/>
                <a:gd name="connsiteY279" fmla="*/ 118347 h 925388"/>
                <a:gd name="connsiteX280" fmla="*/ 1037939 w 1445514"/>
                <a:gd name="connsiteY280" fmla="*/ 117299 h 925388"/>
                <a:gd name="connsiteX281" fmla="*/ 1035844 w 1445514"/>
                <a:gd name="connsiteY281" fmla="*/ 117204 h 925388"/>
                <a:gd name="connsiteX282" fmla="*/ 1035844 w 1445514"/>
                <a:gd name="connsiteY282" fmla="*/ 116156 h 925388"/>
                <a:gd name="connsiteX283" fmla="*/ 1027652 w 1445514"/>
                <a:gd name="connsiteY283" fmla="*/ 115585 h 925388"/>
                <a:gd name="connsiteX284" fmla="*/ 1024890 w 1445514"/>
                <a:gd name="connsiteY284" fmla="*/ 111299 h 925388"/>
                <a:gd name="connsiteX285" fmla="*/ 1014698 w 1445514"/>
                <a:gd name="connsiteY285" fmla="*/ 109584 h 925388"/>
                <a:gd name="connsiteX286" fmla="*/ 1014698 w 1445514"/>
                <a:gd name="connsiteY286" fmla="*/ 110632 h 925388"/>
                <a:gd name="connsiteX287" fmla="*/ 1007555 w 1445514"/>
                <a:gd name="connsiteY287" fmla="*/ 110156 h 925388"/>
                <a:gd name="connsiteX288" fmla="*/ 1006412 w 1445514"/>
                <a:gd name="connsiteY288" fmla="*/ 112156 h 925388"/>
                <a:gd name="connsiteX289" fmla="*/ 1003363 w 1445514"/>
                <a:gd name="connsiteY289" fmla="*/ 111965 h 925388"/>
                <a:gd name="connsiteX290" fmla="*/ 1003363 w 1445514"/>
                <a:gd name="connsiteY290" fmla="*/ 113013 h 925388"/>
                <a:gd name="connsiteX291" fmla="*/ 1001268 w 1445514"/>
                <a:gd name="connsiteY291" fmla="*/ 112918 h 925388"/>
                <a:gd name="connsiteX292" fmla="*/ 1001268 w 1445514"/>
                <a:gd name="connsiteY292" fmla="*/ 113966 h 925388"/>
                <a:gd name="connsiteX293" fmla="*/ 999172 w 1445514"/>
                <a:gd name="connsiteY293" fmla="*/ 113870 h 925388"/>
                <a:gd name="connsiteX294" fmla="*/ 998030 w 1445514"/>
                <a:gd name="connsiteY294" fmla="*/ 115871 h 925388"/>
                <a:gd name="connsiteX295" fmla="*/ 991934 w 1445514"/>
                <a:gd name="connsiteY295" fmla="*/ 114442 h 925388"/>
                <a:gd name="connsiteX296" fmla="*/ 991934 w 1445514"/>
                <a:gd name="connsiteY296" fmla="*/ 115490 h 925388"/>
                <a:gd name="connsiteX297" fmla="*/ 984599 w 1445514"/>
                <a:gd name="connsiteY297" fmla="*/ 116061 h 925388"/>
                <a:gd name="connsiteX298" fmla="*/ 980599 w 1445514"/>
                <a:gd name="connsiteY298" fmla="*/ 113775 h 925388"/>
                <a:gd name="connsiteX299" fmla="*/ 979742 w 1445514"/>
                <a:gd name="connsiteY299" fmla="*/ 111680 h 925388"/>
                <a:gd name="connsiteX300" fmla="*/ 977646 w 1445514"/>
                <a:gd name="connsiteY300" fmla="*/ 111584 h 925388"/>
                <a:gd name="connsiteX301" fmla="*/ 977646 w 1445514"/>
                <a:gd name="connsiteY301" fmla="*/ 110537 h 925388"/>
                <a:gd name="connsiteX302" fmla="*/ 975646 w 1445514"/>
                <a:gd name="connsiteY302" fmla="*/ 110441 h 925388"/>
                <a:gd name="connsiteX303" fmla="*/ 974788 w 1445514"/>
                <a:gd name="connsiteY303" fmla="*/ 108346 h 925388"/>
                <a:gd name="connsiteX304" fmla="*/ 972693 w 1445514"/>
                <a:gd name="connsiteY304" fmla="*/ 108251 h 925388"/>
                <a:gd name="connsiteX305" fmla="*/ 972693 w 1445514"/>
                <a:gd name="connsiteY305" fmla="*/ 107203 h 925388"/>
                <a:gd name="connsiteX306" fmla="*/ 968693 w 1445514"/>
                <a:gd name="connsiteY306" fmla="*/ 105869 h 925388"/>
                <a:gd name="connsiteX307" fmla="*/ 968693 w 1445514"/>
                <a:gd name="connsiteY307" fmla="*/ 104822 h 925388"/>
                <a:gd name="connsiteX308" fmla="*/ 965645 w 1445514"/>
                <a:gd name="connsiteY308" fmla="*/ 103583 h 925388"/>
                <a:gd name="connsiteX309" fmla="*/ 965073 w 1445514"/>
                <a:gd name="connsiteY309" fmla="*/ 102345 h 925388"/>
                <a:gd name="connsiteX310" fmla="*/ 942880 w 1445514"/>
                <a:gd name="connsiteY310" fmla="*/ 99869 h 925388"/>
                <a:gd name="connsiteX311" fmla="*/ 941070 w 1445514"/>
                <a:gd name="connsiteY311" fmla="*/ 104155 h 925388"/>
                <a:gd name="connsiteX312" fmla="*/ 938784 w 1445514"/>
                <a:gd name="connsiteY312" fmla="*/ 104250 h 925388"/>
                <a:gd name="connsiteX313" fmla="*/ 936403 w 1445514"/>
                <a:gd name="connsiteY313" fmla="*/ 109965 h 925388"/>
                <a:gd name="connsiteX314" fmla="*/ 934498 w 1445514"/>
                <a:gd name="connsiteY314" fmla="*/ 109203 h 925388"/>
                <a:gd name="connsiteX315" fmla="*/ 930021 w 1445514"/>
                <a:gd name="connsiteY315" fmla="*/ 111775 h 925388"/>
                <a:gd name="connsiteX316" fmla="*/ 928116 w 1445514"/>
                <a:gd name="connsiteY316" fmla="*/ 111013 h 925388"/>
                <a:gd name="connsiteX317" fmla="*/ 922306 w 1445514"/>
                <a:gd name="connsiteY317" fmla="*/ 114156 h 925388"/>
                <a:gd name="connsiteX318" fmla="*/ 914591 w 1445514"/>
                <a:gd name="connsiteY318" fmla="*/ 116442 h 925388"/>
                <a:gd name="connsiteX319" fmla="*/ 909447 w 1445514"/>
                <a:gd name="connsiteY319" fmla="*/ 115394 h 925388"/>
                <a:gd name="connsiteX320" fmla="*/ 903256 w 1445514"/>
                <a:gd name="connsiteY320" fmla="*/ 119490 h 925388"/>
                <a:gd name="connsiteX321" fmla="*/ 902303 w 1445514"/>
                <a:gd name="connsiteY321" fmla="*/ 119109 h 925388"/>
                <a:gd name="connsiteX322" fmla="*/ 900684 w 1445514"/>
                <a:gd name="connsiteY322" fmla="*/ 122919 h 925388"/>
                <a:gd name="connsiteX323" fmla="*/ 898398 w 1445514"/>
                <a:gd name="connsiteY323" fmla="*/ 123014 h 925388"/>
                <a:gd name="connsiteX324" fmla="*/ 896779 w 1445514"/>
                <a:gd name="connsiteY324" fmla="*/ 126824 h 925388"/>
                <a:gd name="connsiteX325" fmla="*/ 895826 w 1445514"/>
                <a:gd name="connsiteY325" fmla="*/ 126443 h 925388"/>
                <a:gd name="connsiteX326" fmla="*/ 893636 w 1445514"/>
                <a:gd name="connsiteY326" fmla="*/ 128920 h 925388"/>
                <a:gd name="connsiteX327" fmla="*/ 887539 w 1445514"/>
                <a:gd name="connsiteY327" fmla="*/ 127491 h 925388"/>
                <a:gd name="connsiteX328" fmla="*/ 887159 w 1445514"/>
                <a:gd name="connsiteY328" fmla="*/ 128444 h 925388"/>
                <a:gd name="connsiteX329" fmla="*/ 879634 w 1445514"/>
                <a:gd name="connsiteY329" fmla="*/ 125205 h 925388"/>
                <a:gd name="connsiteX330" fmla="*/ 878872 w 1445514"/>
                <a:gd name="connsiteY330" fmla="*/ 127110 h 925388"/>
                <a:gd name="connsiteX331" fmla="*/ 876967 w 1445514"/>
                <a:gd name="connsiteY331" fmla="*/ 126348 h 925388"/>
                <a:gd name="connsiteX332" fmla="*/ 869823 w 1445514"/>
                <a:gd name="connsiteY332" fmla="*/ 129968 h 925388"/>
                <a:gd name="connsiteX333" fmla="*/ 867918 w 1445514"/>
                <a:gd name="connsiteY333" fmla="*/ 129206 h 925388"/>
                <a:gd name="connsiteX334" fmla="*/ 866204 w 1445514"/>
                <a:gd name="connsiteY334" fmla="*/ 130730 h 925388"/>
                <a:gd name="connsiteX335" fmla="*/ 864299 w 1445514"/>
                <a:gd name="connsiteY335" fmla="*/ 129968 h 925388"/>
                <a:gd name="connsiteX336" fmla="*/ 863918 w 1445514"/>
                <a:gd name="connsiteY336" fmla="*/ 130920 h 925388"/>
                <a:gd name="connsiteX337" fmla="*/ 861060 w 1445514"/>
                <a:gd name="connsiteY337" fmla="*/ 129682 h 925388"/>
                <a:gd name="connsiteX338" fmla="*/ 860679 w 1445514"/>
                <a:gd name="connsiteY338" fmla="*/ 130634 h 925388"/>
                <a:gd name="connsiteX339" fmla="*/ 858774 w 1445514"/>
                <a:gd name="connsiteY339" fmla="*/ 129872 h 925388"/>
                <a:gd name="connsiteX340" fmla="*/ 858393 w 1445514"/>
                <a:gd name="connsiteY340" fmla="*/ 130825 h 925388"/>
                <a:gd name="connsiteX341" fmla="*/ 853630 w 1445514"/>
                <a:gd name="connsiteY341" fmla="*/ 128824 h 925388"/>
                <a:gd name="connsiteX342" fmla="*/ 853250 w 1445514"/>
                <a:gd name="connsiteY342" fmla="*/ 129777 h 925388"/>
                <a:gd name="connsiteX343" fmla="*/ 851345 w 1445514"/>
                <a:gd name="connsiteY343" fmla="*/ 129015 h 925388"/>
                <a:gd name="connsiteX344" fmla="*/ 849630 w 1445514"/>
                <a:gd name="connsiteY344" fmla="*/ 130539 h 925388"/>
                <a:gd name="connsiteX345" fmla="*/ 846772 w 1445514"/>
                <a:gd name="connsiteY345" fmla="*/ 129301 h 925388"/>
                <a:gd name="connsiteX346" fmla="*/ 846392 w 1445514"/>
                <a:gd name="connsiteY346" fmla="*/ 130253 h 925388"/>
                <a:gd name="connsiteX347" fmla="*/ 840010 w 1445514"/>
                <a:gd name="connsiteY347" fmla="*/ 132063 h 925388"/>
                <a:gd name="connsiteX348" fmla="*/ 839629 w 1445514"/>
                <a:gd name="connsiteY348" fmla="*/ 133016 h 925388"/>
                <a:gd name="connsiteX349" fmla="*/ 837724 w 1445514"/>
                <a:gd name="connsiteY349" fmla="*/ 132254 h 925388"/>
                <a:gd name="connsiteX350" fmla="*/ 836009 w 1445514"/>
                <a:gd name="connsiteY350" fmla="*/ 133778 h 925388"/>
                <a:gd name="connsiteX351" fmla="*/ 835057 w 1445514"/>
                <a:gd name="connsiteY351" fmla="*/ 133397 h 925388"/>
                <a:gd name="connsiteX352" fmla="*/ 833819 w 1445514"/>
                <a:gd name="connsiteY352" fmla="*/ 136254 h 925388"/>
                <a:gd name="connsiteX353" fmla="*/ 832866 w 1445514"/>
                <a:gd name="connsiteY353" fmla="*/ 135873 h 925388"/>
                <a:gd name="connsiteX354" fmla="*/ 825722 w 1445514"/>
                <a:gd name="connsiteY354" fmla="*/ 139493 h 925388"/>
                <a:gd name="connsiteX355" fmla="*/ 821912 w 1445514"/>
                <a:gd name="connsiteY355" fmla="*/ 137873 h 925388"/>
                <a:gd name="connsiteX356" fmla="*/ 822293 w 1445514"/>
                <a:gd name="connsiteY356" fmla="*/ 136921 h 925388"/>
                <a:gd name="connsiteX357" fmla="*/ 815816 w 1445514"/>
                <a:gd name="connsiteY357" fmla="*/ 136349 h 925388"/>
                <a:gd name="connsiteX358" fmla="*/ 814102 w 1445514"/>
                <a:gd name="connsiteY358" fmla="*/ 137873 h 925388"/>
                <a:gd name="connsiteX359" fmla="*/ 810863 w 1445514"/>
                <a:gd name="connsiteY359" fmla="*/ 137588 h 925388"/>
                <a:gd name="connsiteX360" fmla="*/ 807911 w 1445514"/>
                <a:gd name="connsiteY360" fmla="*/ 141874 h 925388"/>
                <a:gd name="connsiteX361" fmla="*/ 800386 w 1445514"/>
                <a:gd name="connsiteY361" fmla="*/ 138635 h 925388"/>
                <a:gd name="connsiteX362" fmla="*/ 795909 w 1445514"/>
                <a:gd name="connsiteY362" fmla="*/ 141207 h 925388"/>
                <a:gd name="connsiteX363" fmla="*/ 793052 w 1445514"/>
                <a:gd name="connsiteY363" fmla="*/ 139969 h 925388"/>
                <a:gd name="connsiteX364" fmla="*/ 792671 w 1445514"/>
                <a:gd name="connsiteY364" fmla="*/ 140921 h 925388"/>
                <a:gd name="connsiteX365" fmla="*/ 789813 w 1445514"/>
                <a:gd name="connsiteY365" fmla="*/ 139683 h 925388"/>
                <a:gd name="connsiteX366" fmla="*/ 788099 w 1445514"/>
                <a:gd name="connsiteY366" fmla="*/ 141207 h 925388"/>
                <a:gd name="connsiteX367" fmla="*/ 786194 w 1445514"/>
                <a:gd name="connsiteY367" fmla="*/ 140445 h 925388"/>
                <a:gd name="connsiteX368" fmla="*/ 779050 w 1445514"/>
                <a:gd name="connsiteY368" fmla="*/ 144065 h 925388"/>
                <a:gd name="connsiteX369" fmla="*/ 777145 w 1445514"/>
                <a:gd name="connsiteY369" fmla="*/ 143303 h 925388"/>
                <a:gd name="connsiteX370" fmla="*/ 775430 w 1445514"/>
                <a:gd name="connsiteY370" fmla="*/ 144827 h 925388"/>
                <a:gd name="connsiteX371" fmla="*/ 766953 w 1445514"/>
                <a:gd name="connsiteY371" fmla="*/ 141207 h 925388"/>
                <a:gd name="connsiteX372" fmla="*/ 765239 w 1445514"/>
                <a:gd name="connsiteY372" fmla="*/ 142731 h 925388"/>
                <a:gd name="connsiteX373" fmla="*/ 763334 w 1445514"/>
                <a:gd name="connsiteY373" fmla="*/ 141969 h 925388"/>
                <a:gd name="connsiteX374" fmla="*/ 762953 w 1445514"/>
                <a:gd name="connsiteY374" fmla="*/ 142922 h 925388"/>
                <a:gd name="connsiteX375" fmla="*/ 761048 w 1445514"/>
                <a:gd name="connsiteY375" fmla="*/ 142160 h 925388"/>
                <a:gd name="connsiteX376" fmla="*/ 758381 w 1445514"/>
                <a:gd name="connsiteY376" fmla="*/ 143207 h 925388"/>
                <a:gd name="connsiteX377" fmla="*/ 756476 w 1445514"/>
                <a:gd name="connsiteY377" fmla="*/ 142445 h 925388"/>
                <a:gd name="connsiteX378" fmla="*/ 753332 w 1445514"/>
                <a:gd name="connsiteY378" fmla="*/ 144446 h 925388"/>
                <a:gd name="connsiteX379" fmla="*/ 751427 w 1445514"/>
                <a:gd name="connsiteY379" fmla="*/ 143684 h 925388"/>
                <a:gd name="connsiteX380" fmla="*/ 749713 w 1445514"/>
                <a:gd name="connsiteY380" fmla="*/ 145208 h 925388"/>
                <a:gd name="connsiteX381" fmla="*/ 747808 w 1445514"/>
                <a:gd name="connsiteY381" fmla="*/ 144446 h 925388"/>
                <a:gd name="connsiteX382" fmla="*/ 747427 w 1445514"/>
                <a:gd name="connsiteY382" fmla="*/ 145398 h 925388"/>
                <a:gd name="connsiteX383" fmla="*/ 736092 w 1445514"/>
                <a:gd name="connsiteY383" fmla="*/ 140540 h 925388"/>
                <a:gd name="connsiteX384" fmla="*/ 734378 w 1445514"/>
                <a:gd name="connsiteY384" fmla="*/ 142064 h 925388"/>
                <a:gd name="connsiteX385" fmla="*/ 732473 w 1445514"/>
                <a:gd name="connsiteY385" fmla="*/ 141302 h 925388"/>
                <a:gd name="connsiteX386" fmla="*/ 730758 w 1445514"/>
                <a:gd name="connsiteY386" fmla="*/ 142826 h 925388"/>
                <a:gd name="connsiteX387" fmla="*/ 728758 w 1445514"/>
                <a:gd name="connsiteY387" fmla="*/ 147589 h 925388"/>
                <a:gd name="connsiteX388" fmla="*/ 719709 w 1445514"/>
                <a:gd name="connsiteY388" fmla="*/ 150446 h 925388"/>
                <a:gd name="connsiteX389" fmla="*/ 716852 w 1445514"/>
                <a:gd name="connsiteY389" fmla="*/ 149208 h 925388"/>
                <a:gd name="connsiteX390" fmla="*/ 716471 w 1445514"/>
                <a:gd name="connsiteY390" fmla="*/ 150161 h 925388"/>
                <a:gd name="connsiteX391" fmla="*/ 714566 w 1445514"/>
                <a:gd name="connsiteY391" fmla="*/ 149399 h 925388"/>
                <a:gd name="connsiteX392" fmla="*/ 714185 w 1445514"/>
                <a:gd name="connsiteY392" fmla="*/ 150351 h 925388"/>
                <a:gd name="connsiteX393" fmla="*/ 707708 w 1445514"/>
                <a:gd name="connsiteY393" fmla="*/ 149780 h 925388"/>
                <a:gd name="connsiteX394" fmla="*/ 707327 w 1445514"/>
                <a:gd name="connsiteY394" fmla="*/ 150732 h 925388"/>
                <a:gd name="connsiteX395" fmla="*/ 704469 w 1445514"/>
                <a:gd name="connsiteY395" fmla="*/ 149494 h 925388"/>
                <a:gd name="connsiteX396" fmla="*/ 704088 w 1445514"/>
                <a:gd name="connsiteY396" fmla="*/ 150446 h 925388"/>
                <a:gd name="connsiteX397" fmla="*/ 702183 w 1445514"/>
                <a:gd name="connsiteY397" fmla="*/ 149684 h 925388"/>
                <a:gd name="connsiteX398" fmla="*/ 701802 w 1445514"/>
                <a:gd name="connsiteY398" fmla="*/ 150637 h 925388"/>
                <a:gd name="connsiteX399" fmla="*/ 694754 w 1445514"/>
                <a:gd name="connsiteY399" fmla="*/ 148732 h 925388"/>
                <a:gd name="connsiteX400" fmla="*/ 694373 w 1445514"/>
                <a:gd name="connsiteY400" fmla="*/ 149684 h 925388"/>
                <a:gd name="connsiteX401" fmla="*/ 692468 w 1445514"/>
                <a:gd name="connsiteY401" fmla="*/ 148922 h 925388"/>
                <a:gd name="connsiteX402" fmla="*/ 692087 w 1445514"/>
                <a:gd name="connsiteY402" fmla="*/ 149875 h 925388"/>
                <a:gd name="connsiteX403" fmla="*/ 687896 w 1445514"/>
                <a:gd name="connsiteY403" fmla="*/ 149208 h 925388"/>
                <a:gd name="connsiteX404" fmla="*/ 685705 w 1445514"/>
                <a:gd name="connsiteY404" fmla="*/ 151685 h 925388"/>
                <a:gd name="connsiteX405" fmla="*/ 676370 w 1445514"/>
                <a:gd name="connsiteY405" fmla="*/ 149970 h 925388"/>
                <a:gd name="connsiteX406" fmla="*/ 673227 w 1445514"/>
                <a:gd name="connsiteY406" fmla="*/ 151970 h 925388"/>
                <a:gd name="connsiteX407" fmla="*/ 665988 w 1445514"/>
                <a:gd name="connsiteY407" fmla="*/ 153304 h 925388"/>
                <a:gd name="connsiteX408" fmla="*/ 659892 w 1445514"/>
                <a:gd name="connsiteY408" fmla="*/ 151875 h 925388"/>
                <a:gd name="connsiteX409" fmla="*/ 659511 w 1445514"/>
                <a:gd name="connsiteY409" fmla="*/ 152828 h 925388"/>
                <a:gd name="connsiteX410" fmla="*/ 651034 w 1445514"/>
                <a:gd name="connsiteY410" fmla="*/ 149208 h 925388"/>
                <a:gd name="connsiteX411" fmla="*/ 649319 w 1445514"/>
                <a:gd name="connsiteY411" fmla="*/ 150732 h 925388"/>
                <a:gd name="connsiteX412" fmla="*/ 646462 w 1445514"/>
                <a:gd name="connsiteY412" fmla="*/ 149494 h 925388"/>
                <a:gd name="connsiteX413" fmla="*/ 646081 w 1445514"/>
                <a:gd name="connsiteY413" fmla="*/ 150446 h 925388"/>
                <a:gd name="connsiteX414" fmla="*/ 643223 w 1445514"/>
                <a:gd name="connsiteY414" fmla="*/ 149208 h 925388"/>
                <a:gd name="connsiteX415" fmla="*/ 642842 w 1445514"/>
                <a:gd name="connsiteY415" fmla="*/ 150161 h 925388"/>
                <a:gd name="connsiteX416" fmla="*/ 631127 w 1445514"/>
                <a:gd name="connsiteY416" fmla="*/ 146255 h 925388"/>
                <a:gd name="connsiteX417" fmla="*/ 629888 w 1445514"/>
                <a:gd name="connsiteY417" fmla="*/ 149113 h 925388"/>
                <a:gd name="connsiteX418" fmla="*/ 628936 w 1445514"/>
                <a:gd name="connsiteY418" fmla="*/ 148732 h 925388"/>
                <a:gd name="connsiteX419" fmla="*/ 628555 w 1445514"/>
                <a:gd name="connsiteY419" fmla="*/ 149684 h 925388"/>
                <a:gd name="connsiteX420" fmla="*/ 622840 w 1445514"/>
                <a:gd name="connsiteY420" fmla="*/ 147303 h 925388"/>
                <a:gd name="connsiteX421" fmla="*/ 621125 w 1445514"/>
                <a:gd name="connsiteY421" fmla="*/ 148827 h 925388"/>
                <a:gd name="connsiteX422" fmla="*/ 619220 w 1445514"/>
                <a:gd name="connsiteY422" fmla="*/ 148065 h 925388"/>
                <a:gd name="connsiteX423" fmla="*/ 617506 w 1445514"/>
                <a:gd name="connsiteY423" fmla="*/ 149589 h 925388"/>
                <a:gd name="connsiteX424" fmla="*/ 611791 w 1445514"/>
                <a:gd name="connsiteY424" fmla="*/ 147208 h 925388"/>
                <a:gd name="connsiteX425" fmla="*/ 610076 w 1445514"/>
                <a:gd name="connsiteY425" fmla="*/ 148732 h 925388"/>
                <a:gd name="connsiteX426" fmla="*/ 608171 w 1445514"/>
                <a:gd name="connsiteY426" fmla="*/ 147970 h 925388"/>
                <a:gd name="connsiteX427" fmla="*/ 605504 w 1445514"/>
                <a:gd name="connsiteY427" fmla="*/ 149018 h 925388"/>
                <a:gd name="connsiteX428" fmla="*/ 603314 w 1445514"/>
                <a:gd name="connsiteY428" fmla="*/ 151494 h 925388"/>
                <a:gd name="connsiteX429" fmla="*/ 596741 w 1445514"/>
                <a:gd name="connsiteY429" fmla="*/ 148637 h 925388"/>
                <a:gd name="connsiteX430" fmla="*/ 596360 w 1445514"/>
                <a:gd name="connsiteY430" fmla="*/ 149589 h 925388"/>
                <a:gd name="connsiteX431" fmla="*/ 593503 w 1445514"/>
                <a:gd name="connsiteY431" fmla="*/ 148351 h 925388"/>
                <a:gd name="connsiteX432" fmla="*/ 593122 w 1445514"/>
                <a:gd name="connsiteY432" fmla="*/ 149303 h 925388"/>
                <a:gd name="connsiteX433" fmla="*/ 587026 w 1445514"/>
                <a:gd name="connsiteY433" fmla="*/ 147875 h 925388"/>
                <a:gd name="connsiteX434" fmla="*/ 585311 w 1445514"/>
                <a:gd name="connsiteY434" fmla="*/ 149399 h 925388"/>
                <a:gd name="connsiteX435" fmla="*/ 583406 w 1445514"/>
                <a:gd name="connsiteY435" fmla="*/ 148637 h 925388"/>
                <a:gd name="connsiteX436" fmla="*/ 583025 w 1445514"/>
                <a:gd name="connsiteY436" fmla="*/ 149589 h 925388"/>
                <a:gd name="connsiteX437" fmla="*/ 579692 w 1445514"/>
                <a:gd name="connsiteY437" fmla="*/ 147017 h 925388"/>
                <a:gd name="connsiteX438" fmla="*/ 577977 w 1445514"/>
                <a:gd name="connsiteY438" fmla="*/ 148541 h 925388"/>
                <a:gd name="connsiteX439" fmla="*/ 576072 w 1445514"/>
                <a:gd name="connsiteY439" fmla="*/ 147779 h 925388"/>
                <a:gd name="connsiteX440" fmla="*/ 568928 w 1445514"/>
                <a:gd name="connsiteY440" fmla="*/ 151399 h 925388"/>
                <a:gd name="connsiteX441" fmla="*/ 567023 w 1445514"/>
                <a:gd name="connsiteY441" fmla="*/ 150637 h 925388"/>
                <a:gd name="connsiteX442" fmla="*/ 564356 w 1445514"/>
                <a:gd name="connsiteY442" fmla="*/ 151685 h 925388"/>
                <a:gd name="connsiteX443" fmla="*/ 563594 w 1445514"/>
                <a:gd name="connsiteY443" fmla="*/ 153590 h 925388"/>
                <a:gd name="connsiteX444" fmla="*/ 560356 w 1445514"/>
                <a:gd name="connsiteY444" fmla="*/ 153304 h 925388"/>
                <a:gd name="connsiteX445" fmla="*/ 557213 w 1445514"/>
                <a:gd name="connsiteY445" fmla="*/ 155304 h 925388"/>
                <a:gd name="connsiteX446" fmla="*/ 550640 w 1445514"/>
                <a:gd name="connsiteY446" fmla="*/ 152447 h 925388"/>
                <a:gd name="connsiteX447" fmla="*/ 533876 w 1445514"/>
                <a:gd name="connsiteY447" fmla="*/ 149780 h 925388"/>
                <a:gd name="connsiteX448" fmla="*/ 534638 w 1445514"/>
                <a:gd name="connsiteY448" fmla="*/ 147875 h 925388"/>
                <a:gd name="connsiteX449" fmla="*/ 531971 w 1445514"/>
                <a:gd name="connsiteY449" fmla="*/ 148922 h 925388"/>
                <a:gd name="connsiteX450" fmla="*/ 525399 w 1445514"/>
                <a:gd name="connsiteY450" fmla="*/ 146065 h 925388"/>
                <a:gd name="connsiteX451" fmla="*/ 525780 w 1445514"/>
                <a:gd name="connsiteY451" fmla="*/ 145112 h 925388"/>
                <a:gd name="connsiteX452" fmla="*/ 519208 w 1445514"/>
                <a:gd name="connsiteY452" fmla="*/ 142255 h 925388"/>
                <a:gd name="connsiteX453" fmla="*/ 519589 w 1445514"/>
                <a:gd name="connsiteY453" fmla="*/ 141302 h 925388"/>
                <a:gd name="connsiteX454" fmla="*/ 513874 w 1445514"/>
                <a:gd name="connsiteY454" fmla="*/ 138921 h 925388"/>
                <a:gd name="connsiteX455" fmla="*/ 514255 w 1445514"/>
                <a:gd name="connsiteY455" fmla="*/ 137969 h 925388"/>
                <a:gd name="connsiteX456" fmla="*/ 510445 w 1445514"/>
                <a:gd name="connsiteY456" fmla="*/ 136349 h 925388"/>
                <a:gd name="connsiteX457" fmla="*/ 510826 w 1445514"/>
                <a:gd name="connsiteY457" fmla="*/ 135397 h 925388"/>
                <a:gd name="connsiteX458" fmla="*/ 494348 w 1445514"/>
                <a:gd name="connsiteY458" fmla="*/ 129491 h 925388"/>
                <a:gd name="connsiteX459" fmla="*/ 493967 w 1445514"/>
                <a:gd name="connsiteY459" fmla="*/ 130444 h 925388"/>
                <a:gd name="connsiteX460" fmla="*/ 492062 w 1445514"/>
                <a:gd name="connsiteY460" fmla="*/ 129682 h 925388"/>
                <a:gd name="connsiteX461" fmla="*/ 490347 w 1445514"/>
                <a:gd name="connsiteY461" fmla="*/ 131206 h 925388"/>
                <a:gd name="connsiteX462" fmla="*/ 482537 w 1445514"/>
                <a:gd name="connsiteY462" fmla="*/ 123395 h 925388"/>
                <a:gd name="connsiteX463" fmla="*/ 480632 w 1445514"/>
                <a:gd name="connsiteY463" fmla="*/ 122633 h 925388"/>
                <a:gd name="connsiteX464" fmla="*/ 481013 w 1445514"/>
                <a:gd name="connsiteY464" fmla="*/ 121681 h 925388"/>
                <a:gd name="connsiteX465" fmla="*/ 477774 w 1445514"/>
                <a:gd name="connsiteY465" fmla="*/ 121395 h 925388"/>
                <a:gd name="connsiteX466" fmla="*/ 467392 w 1445514"/>
                <a:gd name="connsiteY466" fmla="*/ 116918 h 925388"/>
                <a:gd name="connsiteX467" fmla="*/ 457391 w 1445514"/>
                <a:gd name="connsiteY467" fmla="*/ 119395 h 925388"/>
                <a:gd name="connsiteX468" fmla="*/ 455486 w 1445514"/>
                <a:gd name="connsiteY468" fmla="*/ 118633 h 925388"/>
                <a:gd name="connsiteX469" fmla="*/ 455105 w 1445514"/>
                <a:gd name="connsiteY469" fmla="*/ 119585 h 925388"/>
                <a:gd name="connsiteX470" fmla="*/ 450152 w 1445514"/>
                <a:gd name="connsiteY470" fmla="*/ 120824 h 925388"/>
                <a:gd name="connsiteX471" fmla="*/ 442341 w 1445514"/>
                <a:gd name="connsiteY471" fmla="*/ 113013 h 925388"/>
                <a:gd name="connsiteX472" fmla="*/ 437579 w 1445514"/>
                <a:gd name="connsiteY472" fmla="*/ 111013 h 925388"/>
                <a:gd name="connsiteX473" fmla="*/ 437960 w 1445514"/>
                <a:gd name="connsiteY473" fmla="*/ 110060 h 925388"/>
                <a:gd name="connsiteX474" fmla="*/ 436055 w 1445514"/>
                <a:gd name="connsiteY474" fmla="*/ 109298 h 925388"/>
                <a:gd name="connsiteX475" fmla="*/ 436436 w 1445514"/>
                <a:gd name="connsiteY475" fmla="*/ 108346 h 925388"/>
                <a:gd name="connsiteX476" fmla="*/ 424720 w 1445514"/>
                <a:gd name="connsiteY476" fmla="*/ 104441 h 925388"/>
                <a:gd name="connsiteX477" fmla="*/ 425101 w 1445514"/>
                <a:gd name="connsiteY477" fmla="*/ 103488 h 925388"/>
                <a:gd name="connsiteX478" fmla="*/ 422243 w 1445514"/>
                <a:gd name="connsiteY478" fmla="*/ 102250 h 925388"/>
                <a:gd name="connsiteX479" fmla="*/ 422624 w 1445514"/>
                <a:gd name="connsiteY479" fmla="*/ 101297 h 925388"/>
                <a:gd name="connsiteX480" fmla="*/ 420719 w 1445514"/>
                <a:gd name="connsiteY480" fmla="*/ 100535 h 925388"/>
                <a:gd name="connsiteX481" fmla="*/ 421100 w 1445514"/>
                <a:gd name="connsiteY481" fmla="*/ 99583 h 925388"/>
                <a:gd name="connsiteX482" fmla="*/ 413576 w 1445514"/>
                <a:gd name="connsiteY482" fmla="*/ 96344 h 925388"/>
                <a:gd name="connsiteX483" fmla="*/ 412337 w 1445514"/>
                <a:gd name="connsiteY483" fmla="*/ 91391 h 925388"/>
                <a:gd name="connsiteX484" fmla="*/ 403289 w 1445514"/>
                <a:gd name="connsiteY484" fmla="*/ 86438 h 925388"/>
                <a:gd name="connsiteX485" fmla="*/ 402908 w 1445514"/>
                <a:gd name="connsiteY485" fmla="*/ 87391 h 925388"/>
                <a:gd name="connsiteX486" fmla="*/ 396335 w 1445514"/>
                <a:gd name="connsiteY486" fmla="*/ 84533 h 925388"/>
                <a:gd name="connsiteX487" fmla="*/ 394621 w 1445514"/>
                <a:gd name="connsiteY487" fmla="*/ 86057 h 925388"/>
                <a:gd name="connsiteX488" fmla="*/ 391763 w 1445514"/>
                <a:gd name="connsiteY488" fmla="*/ 84819 h 925388"/>
                <a:gd name="connsiteX489" fmla="*/ 391382 w 1445514"/>
                <a:gd name="connsiteY489" fmla="*/ 85772 h 925388"/>
                <a:gd name="connsiteX490" fmla="*/ 389477 w 1445514"/>
                <a:gd name="connsiteY490" fmla="*/ 85010 h 925388"/>
                <a:gd name="connsiteX491" fmla="*/ 389096 w 1445514"/>
                <a:gd name="connsiteY491" fmla="*/ 85962 h 925388"/>
                <a:gd name="connsiteX492" fmla="*/ 387191 w 1445514"/>
                <a:gd name="connsiteY492" fmla="*/ 85200 h 925388"/>
                <a:gd name="connsiteX493" fmla="*/ 385477 w 1445514"/>
                <a:gd name="connsiteY493" fmla="*/ 86724 h 925388"/>
                <a:gd name="connsiteX494" fmla="*/ 380238 w 1445514"/>
                <a:gd name="connsiteY494" fmla="*/ 83390 h 925388"/>
                <a:gd name="connsiteX495" fmla="*/ 379857 w 1445514"/>
                <a:gd name="connsiteY495" fmla="*/ 84343 h 925388"/>
                <a:gd name="connsiteX496" fmla="*/ 372809 w 1445514"/>
                <a:gd name="connsiteY496" fmla="*/ 82438 h 925388"/>
                <a:gd name="connsiteX497" fmla="*/ 369856 w 1445514"/>
                <a:gd name="connsiteY497" fmla="*/ 78914 h 925388"/>
                <a:gd name="connsiteX498" fmla="*/ 369761 w 1445514"/>
                <a:gd name="connsiteY498" fmla="*/ 76628 h 925388"/>
                <a:gd name="connsiteX499" fmla="*/ 367856 w 1445514"/>
                <a:gd name="connsiteY499" fmla="*/ 75866 h 925388"/>
                <a:gd name="connsiteX500" fmla="*/ 368237 w 1445514"/>
                <a:gd name="connsiteY500" fmla="*/ 74913 h 925388"/>
                <a:gd name="connsiteX501" fmla="*/ 366332 w 1445514"/>
                <a:gd name="connsiteY501" fmla="*/ 74151 h 925388"/>
                <a:gd name="connsiteX502" fmla="*/ 366236 w 1445514"/>
                <a:gd name="connsiteY502" fmla="*/ 71865 h 925388"/>
                <a:gd name="connsiteX503" fmla="*/ 364331 w 1445514"/>
                <a:gd name="connsiteY503" fmla="*/ 71103 h 925388"/>
                <a:gd name="connsiteX504" fmla="*/ 364712 w 1445514"/>
                <a:gd name="connsiteY504" fmla="*/ 70151 h 925388"/>
                <a:gd name="connsiteX505" fmla="*/ 361379 w 1445514"/>
                <a:gd name="connsiteY505" fmla="*/ 67579 h 925388"/>
                <a:gd name="connsiteX506" fmla="*/ 361760 w 1445514"/>
                <a:gd name="connsiteY506" fmla="*/ 66626 h 925388"/>
                <a:gd name="connsiteX507" fmla="*/ 359283 w 1445514"/>
                <a:gd name="connsiteY507" fmla="*/ 64436 h 925388"/>
                <a:gd name="connsiteX508" fmla="*/ 359188 w 1445514"/>
                <a:gd name="connsiteY508" fmla="*/ 62149 h 925388"/>
                <a:gd name="connsiteX509" fmla="*/ 357283 w 1445514"/>
                <a:gd name="connsiteY509" fmla="*/ 61388 h 925388"/>
                <a:gd name="connsiteX510" fmla="*/ 357188 w 1445514"/>
                <a:gd name="connsiteY510" fmla="*/ 59102 h 925388"/>
                <a:gd name="connsiteX511" fmla="*/ 356426 w 1445514"/>
                <a:gd name="connsiteY511" fmla="*/ 58721 h 925388"/>
                <a:gd name="connsiteX512" fmla="*/ 347948 w 1445514"/>
                <a:gd name="connsiteY512" fmla="*/ 61388 h 925388"/>
                <a:gd name="connsiteX513" fmla="*/ 345091 w 1445514"/>
                <a:gd name="connsiteY513" fmla="*/ 60149 h 925388"/>
                <a:gd name="connsiteX514" fmla="*/ 344710 w 1445514"/>
                <a:gd name="connsiteY514" fmla="*/ 61102 h 925388"/>
                <a:gd name="connsiteX515" fmla="*/ 342805 w 1445514"/>
                <a:gd name="connsiteY515" fmla="*/ 60340 h 925388"/>
                <a:gd name="connsiteX516" fmla="*/ 342424 w 1445514"/>
                <a:gd name="connsiteY516" fmla="*/ 61292 h 925388"/>
                <a:gd name="connsiteX517" fmla="*/ 335947 w 1445514"/>
                <a:gd name="connsiteY517" fmla="*/ 60721 h 925388"/>
                <a:gd name="connsiteX518" fmla="*/ 335566 w 1445514"/>
                <a:gd name="connsiteY518" fmla="*/ 61673 h 925388"/>
                <a:gd name="connsiteX519" fmla="*/ 332708 w 1445514"/>
                <a:gd name="connsiteY519" fmla="*/ 60435 h 925388"/>
                <a:gd name="connsiteX520" fmla="*/ 332327 w 1445514"/>
                <a:gd name="connsiteY520" fmla="*/ 61388 h 925388"/>
                <a:gd name="connsiteX521" fmla="*/ 330422 w 1445514"/>
                <a:gd name="connsiteY521" fmla="*/ 60626 h 925388"/>
                <a:gd name="connsiteX522" fmla="*/ 330041 w 1445514"/>
                <a:gd name="connsiteY522" fmla="*/ 61578 h 925388"/>
                <a:gd name="connsiteX523" fmla="*/ 322993 w 1445514"/>
                <a:gd name="connsiteY523" fmla="*/ 59673 h 925388"/>
                <a:gd name="connsiteX524" fmla="*/ 322612 w 1445514"/>
                <a:gd name="connsiteY524" fmla="*/ 60626 h 925388"/>
                <a:gd name="connsiteX525" fmla="*/ 320707 w 1445514"/>
                <a:gd name="connsiteY525" fmla="*/ 59864 h 925388"/>
                <a:gd name="connsiteX526" fmla="*/ 320326 w 1445514"/>
                <a:gd name="connsiteY526" fmla="*/ 60816 h 925388"/>
                <a:gd name="connsiteX527" fmla="*/ 316135 w 1445514"/>
                <a:gd name="connsiteY527" fmla="*/ 60149 h 925388"/>
                <a:gd name="connsiteX528" fmla="*/ 313944 w 1445514"/>
                <a:gd name="connsiteY528" fmla="*/ 62626 h 925388"/>
                <a:gd name="connsiteX529" fmla="*/ 304610 w 1445514"/>
                <a:gd name="connsiteY529" fmla="*/ 60911 h 925388"/>
                <a:gd name="connsiteX530" fmla="*/ 301466 w 1445514"/>
                <a:gd name="connsiteY530" fmla="*/ 62912 h 925388"/>
                <a:gd name="connsiteX531" fmla="*/ 294227 w 1445514"/>
                <a:gd name="connsiteY531" fmla="*/ 64245 h 925388"/>
                <a:gd name="connsiteX532" fmla="*/ 288131 w 1445514"/>
                <a:gd name="connsiteY532" fmla="*/ 62816 h 925388"/>
                <a:gd name="connsiteX533" fmla="*/ 287750 w 1445514"/>
                <a:gd name="connsiteY533" fmla="*/ 63769 h 925388"/>
                <a:gd name="connsiteX534" fmla="*/ 279273 w 1445514"/>
                <a:gd name="connsiteY534" fmla="*/ 60149 h 925388"/>
                <a:gd name="connsiteX535" fmla="*/ 277559 w 1445514"/>
                <a:gd name="connsiteY535" fmla="*/ 61673 h 925388"/>
                <a:gd name="connsiteX536" fmla="*/ 274701 w 1445514"/>
                <a:gd name="connsiteY536" fmla="*/ 60435 h 925388"/>
                <a:gd name="connsiteX537" fmla="*/ 274320 w 1445514"/>
                <a:gd name="connsiteY537" fmla="*/ 61388 h 925388"/>
                <a:gd name="connsiteX538" fmla="*/ 271463 w 1445514"/>
                <a:gd name="connsiteY538" fmla="*/ 60149 h 925388"/>
                <a:gd name="connsiteX539" fmla="*/ 271082 w 1445514"/>
                <a:gd name="connsiteY539" fmla="*/ 61102 h 925388"/>
                <a:gd name="connsiteX540" fmla="*/ 259366 w 1445514"/>
                <a:gd name="connsiteY540" fmla="*/ 57197 h 925388"/>
                <a:gd name="connsiteX541" fmla="*/ 258128 w 1445514"/>
                <a:gd name="connsiteY541" fmla="*/ 60054 h 925388"/>
                <a:gd name="connsiteX542" fmla="*/ 257175 w 1445514"/>
                <a:gd name="connsiteY542" fmla="*/ 59673 h 925388"/>
                <a:gd name="connsiteX543" fmla="*/ 256794 w 1445514"/>
                <a:gd name="connsiteY543" fmla="*/ 60626 h 925388"/>
                <a:gd name="connsiteX544" fmla="*/ 251079 w 1445514"/>
                <a:gd name="connsiteY544" fmla="*/ 58244 h 925388"/>
                <a:gd name="connsiteX545" fmla="*/ 249365 w 1445514"/>
                <a:gd name="connsiteY545" fmla="*/ 59768 h 925388"/>
                <a:gd name="connsiteX546" fmla="*/ 247460 w 1445514"/>
                <a:gd name="connsiteY546" fmla="*/ 59006 h 925388"/>
                <a:gd name="connsiteX547" fmla="*/ 245745 w 1445514"/>
                <a:gd name="connsiteY547" fmla="*/ 60530 h 925388"/>
                <a:gd name="connsiteX548" fmla="*/ 240030 w 1445514"/>
                <a:gd name="connsiteY548" fmla="*/ 58149 h 925388"/>
                <a:gd name="connsiteX549" fmla="*/ 238316 w 1445514"/>
                <a:gd name="connsiteY549" fmla="*/ 59673 h 925388"/>
                <a:gd name="connsiteX550" fmla="*/ 236411 w 1445514"/>
                <a:gd name="connsiteY550" fmla="*/ 58911 h 925388"/>
                <a:gd name="connsiteX551" fmla="*/ 233744 w 1445514"/>
                <a:gd name="connsiteY551" fmla="*/ 59959 h 925388"/>
                <a:gd name="connsiteX552" fmla="*/ 231553 w 1445514"/>
                <a:gd name="connsiteY552" fmla="*/ 62435 h 925388"/>
                <a:gd name="connsiteX553" fmla="*/ 224981 w 1445514"/>
                <a:gd name="connsiteY553" fmla="*/ 59578 h 925388"/>
                <a:gd name="connsiteX554" fmla="*/ 224600 w 1445514"/>
                <a:gd name="connsiteY554" fmla="*/ 60530 h 925388"/>
                <a:gd name="connsiteX555" fmla="*/ 221742 w 1445514"/>
                <a:gd name="connsiteY555" fmla="*/ 59292 h 925388"/>
                <a:gd name="connsiteX556" fmla="*/ 221361 w 1445514"/>
                <a:gd name="connsiteY556" fmla="*/ 60245 h 925388"/>
                <a:gd name="connsiteX557" fmla="*/ 215265 w 1445514"/>
                <a:gd name="connsiteY557" fmla="*/ 58816 h 925388"/>
                <a:gd name="connsiteX558" fmla="*/ 213551 w 1445514"/>
                <a:gd name="connsiteY558" fmla="*/ 60340 h 925388"/>
                <a:gd name="connsiteX559" fmla="*/ 211646 w 1445514"/>
                <a:gd name="connsiteY559" fmla="*/ 59578 h 925388"/>
                <a:gd name="connsiteX560" fmla="*/ 211265 w 1445514"/>
                <a:gd name="connsiteY560" fmla="*/ 60530 h 925388"/>
                <a:gd name="connsiteX561" fmla="*/ 207931 w 1445514"/>
                <a:gd name="connsiteY561" fmla="*/ 57959 h 925388"/>
                <a:gd name="connsiteX562" fmla="*/ 206216 w 1445514"/>
                <a:gd name="connsiteY562" fmla="*/ 59483 h 925388"/>
                <a:gd name="connsiteX563" fmla="*/ 204311 w 1445514"/>
                <a:gd name="connsiteY563" fmla="*/ 58721 h 925388"/>
                <a:gd name="connsiteX564" fmla="*/ 197168 w 1445514"/>
                <a:gd name="connsiteY564" fmla="*/ 62340 h 925388"/>
                <a:gd name="connsiteX565" fmla="*/ 195263 w 1445514"/>
                <a:gd name="connsiteY565" fmla="*/ 61578 h 925388"/>
                <a:gd name="connsiteX566" fmla="*/ 192596 w 1445514"/>
                <a:gd name="connsiteY566" fmla="*/ 62626 h 925388"/>
                <a:gd name="connsiteX567" fmla="*/ 191834 w 1445514"/>
                <a:gd name="connsiteY567" fmla="*/ 64531 h 925388"/>
                <a:gd name="connsiteX568" fmla="*/ 188595 w 1445514"/>
                <a:gd name="connsiteY568" fmla="*/ 64245 h 925388"/>
                <a:gd name="connsiteX569" fmla="*/ 185452 w 1445514"/>
                <a:gd name="connsiteY569" fmla="*/ 66245 h 925388"/>
                <a:gd name="connsiteX570" fmla="*/ 178879 w 1445514"/>
                <a:gd name="connsiteY570" fmla="*/ 63388 h 925388"/>
                <a:gd name="connsiteX571" fmla="*/ 162116 w 1445514"/>
                <a:gd name="connsiteY571" fmla="*/ 60721 h 925388"/>
                <a:gd name="connsiteX572" fmla="*/ 162878 w 1445514"/>
                <a:gd name="connsiteY572" fmla="*/ 58816 h 925388"/>
                <a:gd name="connsiteX573" fmla="*/ 160211 w 1445514"/>
                <a:gd name="connsiteY573" fmla="*/ 59864 h 925388"/>
                <a:gd name="connsiteX574" fmla="*/ 153638 w 1445514"/>
                <a:gd name="connsiteY574" fmla="*/ 57006 h 925388"/>
                <a:gd name="connsiteX575" fmla="*/ 154019 w 1445514"/>
                <a:gd name="connsiteY575" fmla="*/ 56054 h 925388"/>
                <a:gd name="connsiteX576" fmla="*/ 147447 w 1445514"/>
                <a:gd name="connsiteY576" fmla="*/ 53196 h 925388"/>
                <a:gd name="connsiteX577" fmla="*/ 147828 w 1445514"/>
                <a:gd name="connsiteY577" fmla="*/ 52244 h 925388"/>
                <a:gd name="connsiteX578" fmla="*/ 142113 w 1445514"/>
                <a:gd name="connsiteY578" fmla="*/ 49862 h 925388"/>
                <a:gd name="connsiteX579" fmla="*/ 142494 w 1445514"/>
                <a:gd name="connsiteY579" fmla="*/ 48910 h 925388"/>
                <a:gd name="connsiteX580" fmla="*/ 138684 w 1445514"/>
                <a:gd name="connsiteY580" fmla="*/ 47291 h 925388"/>
                <a:gd name="connsiteX581" fmla="*/ 139065 w 1445514"/>
                <a:gd name="connsiteY581" fmla="*/ 46338 h 925388"/>
                <a:gd name="connsiteX582" fmla="*/ 122587 w 1445514"/>
                <a:gd name="connsiteY582" fmla="*/ 40433 h 925388"/>
                <a:gd name="connsiteX583" fmla="*/ 122206 w 1445514"/>
                <a:gd name="connsiteY583" fmla="*/ 41385 h 925388"/>
                <a:gd name="connsiteX584" fmla="*/ 120301 w 1445514"/>
                <a:gd name="connsiteY584" fmla="*/ 40623 h 925388"/>
                <a:gd name="connsiteX585" fmla="*/ 118586 w 1445514"/>
                <a:gd name="connsiteY585" fmla="*/ 42147 h 925388"/>
                <a:gd name="connsiteX586" fmla="*/ 110776 w 1445514"/>
                <a:gd name="connsiteY586" fmla="*/ 34337 h 925388"/>
                <a:gd name="connsiteX587" fmla="*/ 108871 w 1445514"/>
                <a:gd name="connsiteY587" fmla="*/ 33574 h 925388"/>
                <a:gd name="connsiteX588" fmla="*/ 109252 w 1445514"/>
                <a:gd name="connsiteY588" fmla="*/ 32622 h 925388"/>
                <a:gd name="connsiteX589" fmla="*/ 106013 w 1445514"/>
                <a:gd name="connsiteY589" fmla="*/ 32336 h 925388"/>
                <a:gd name="connsiteX590" fmla="*/ 95631 w 1445514"/>
                <a:gd name="connsiteY590" fmla="*/ 27860 h 925388"/>
                <a:gd name="connsiteX591" fmla="*/ 85630 w 1445514"/>
                <a:gd name="connsiteY591" fmla="*/ 30336 h 925388"/>
                <a:gd name="connsiteX592" fmla="*/ 83725 w 1445514"/>
                <a:gd name="connsiteY592" fmla="*/ 29574 h 925388"/>
                <a:gd name="connsiteX593" fmla="*/ 83344 w 1445514"/>
                <a:gd name="connsiteY593" fmla="*/ 30527 h 925388"/>
                <a:gd name="connsiteX594" fmla="*/ 78391 w 1445514"/>
                <a:gd name="connsiteY594" fmla="*/ 31765 h 925388"/>
                <a:gd name="connsiteX595" fmla="*/ 70580 w 1445514"/>
                <a:gd name="connsiteY595" fmla="*/ 23954 h 925388"/>
                <a:gd name="connsiteX596" fmla="*/ 70295 w 1445514"/>
                <a:gd name="connsiteY596" fmla="*/ 23859 h 925388"/>
                <a:gd name="connsiteX597" fmla="*/ 70295 w 1445514"/>
                <a:gd name="connsiteY597" fmla="*/ 33670 h 925388"/>
                <a:gd name="connsiteX598" fmla="*/ 67151 w 1445514"/>
                <a:gd name="connsiteY598" fmla="*/ 34337 h 925388"/>
                <a:gd name="connsiteX599" fmla="*/ 65437 w 1445514"/>
                <a:gd name="connsiteY599" fmla="*/ 21764 h 925388"/>
                <a:gd name="connsiteX600" fmla="*/ 63532 w 1445514"/>
                <a:gd name="connsiteY600" fmla="*/ 20525 h 925388"/>
                <a:gd name="connsiteX601" fmla="*/ 63532 w 1445514"/>
                <a:gd name="connsiteY601" fmla="*/ 21573 h 925388"/>
                <a:gd name="connsiteX602" fmla="*/ 54293 w 1445514"/>
                <a:gd name="connsiteY602" fmla="*/ 19573 h 925388"/>
                <a:gd name="connsiteX603" fmla="*/ 53245 w 1445514"/>
                <a:gd name="connsiteY603" fmla="*/ 19573 h 925388"/>
                <a:gd name="connsiteX604" fmla="*/ 53626 w 1445514"/>
                <a:gd name="connsiteY604" fmla="*/ 15668 h 925388"/>
                <a:gd name="connsiteX605" fmla="*/ 53054 w 1445514"/>
                <a:gd name="connsiteY605" fmla="*/ 15477 h 925388"/>
                <a:gd name="connsiteX606" fmla="*/ 53435 w 1445514"/>
                <a:gd name="connsiteY606" fmla="*/ 14524 h 925388"/>
                <a:gd name="connsiteX607" fmla="*/ 50578 w 1445514"/>
                <a:gd name="connsiteY607" fmla="*/ 13286 h 925388"/>
                <a:gd name="connsiteX608" fmla="*/ 50959 w 1445514"/>
                <a:gd name="connsiteY608" fmla="*/ 12334 h 925388"/>
                <a:gd name="connsiteX609" fmla="*/ 49054 w 1445514"/>
                <a:gd name="connsiteY609" fmla="*/ 11572 h 925388"/>
                <a:gd name="connsiteX610" fmla="*/ 49435 w 1445514"/>
                <a:gd name="connsiteY610" fmla="*/ 10619 h 925388"/>
                <a:gd name="connsiteX611" fmla="*/ 41910 w 1445514"/>
                <a:gd name="connsiteY611" fmla="*/ 7381 h 925388"/>
                <a:gd name="connsiteX612" fmla="*/ 41243 w 1445514"/>
                <a:gd name="connsiteY612" fmla="*/ 4619 h 925388"/>
                <a:gd name="connsiteX613" fmla="*/ 36195 w 1445514"/>
                <a:gd name="connsiteY613" fmla="*/ 4142 h 925388"/>
                <a:gd name="connsiteX614" fmla="*/ 33052 w 1445514"/>
                <a:gd name="connsiteY614" fmla="*/ 4809 h 925388"/>
                <a:gd name="connsiteX615" fmla="*/ 33052 w 1445514"/>
                <a:gd name="connsiteY615" fmla="*/ 3761 h 925388"/>
                <a:gd name="connsiteX616" fmla="*/ 31147 w 1445514"/>
                <a:gd name="connsiteY616" fmla="*/ 3571 h 925388"/>
                <a:gd name="connsiteX617" fmla="*/ 31147 w 1445514"/>
                <a:gd name="connsiteY617" fmla="*/ 2523 h 925388"/>
                <a:gd name="connsiteX618" fmla="*/ 24098 w 1445514"/>
                <a:gd name="connsiteY618" fmla="*/ 1761 h 925388"/>
                <a:gd name="connsiteX619" fmla="*/ 24098 w 1445514"/>
                <a:gd name="connsiteY619" fmla="*/ 713 h 925388"/>
                <a:gd name="connsiteX620" fmla="*/ 14859 w 1445514"/>
                <a:gd name="connsiteY620" fmla="*/ 713 h 925388"/>
                <a:gd name="connsiteX621" fmla="*/ 11621 w 1445514"/>
                <a:gd name="connsiteY621" fmla="*/ 11762 h 925388"/>
                <a:gd name="connsiteX622" fmla="*/ 10573 w 1445514"/>
                <a:gd name="connsiteY622" fmla="*/ 11762 h 925388"/>
                <a:gd name="connsiteX623" fmla="*/ 9144 w 1445514"/>
                <a:gd name="connsiteY623" fmla="*/ 15668 h 925388"/>
                <a:gd name="connsiteX624" fmla="*/ 8096 w 1445514"/>
                <a:gd name="connsiteY624" fmla="*/ 15668 h 925388"/>
                <a:gd name="connsiteX625" fmla="*/ 7906 w 1445514"/>
                <a:gd name="connsiteY625" fmla="*/ 17573 h 925388"/>
                <a:gd name="connsiteX626" fmla="*/ 5715 w 1445514"/>
                <a:gd name="connsiteY626" fmla="*/ 18335 h 925388"/>
                <a:gd name="connsiteX627" fmla="*/ 5239 w 1445514"/>
                <a:gd name="connsiteY627" fmla="*/ 22430 h 925388"/>
                <a:gd name="connsiteX628" fmla="*/ 4191 w 1445514"/>
                <a:gd name="connsiteY628" fmla="*/ 22430 h 925388"/>
                <a:gd name="connsiteX629" fmla="*/ 0 w 1445514"/>
                <a:gd name="connsiteY629" fmla="*/ 32241 h 925388"/>
                <a:gd name="connsiteX630" fmla="*/ 1048 w 1445514"/>
                <a:gd name="connsiteY630" fmla="*/ 32241 h 925388"/>
                <a:gd name="connsiteX631" fmla="*/ 3334 w 1445514"/>
                <a:gd name="connsiteY631" fmla="*/ 39861 h 925388"/>
                <a:gd name="connsiteX632" fmla="*/ 5334 w 1445514"/>
                <a:gd name="connsiteY632" fmla="*/ 40052 h 925388"/>
                <a:gd name="connsiteX633" fmla="*/ 5144 w 1445514"/>
                <a:gd name="connsiteY633" fmla="*/ 42052 h 925388"/>
                <a:gd name="connsiteX634" fmla="*/ 15240 w 1445514"/>
                <a:gd name="connsiteY634" fmla="*/ 53482 h 925388"/>
                <a:gd name="connsiteX635" fmla="*/ 15050 w 1445514"/>
                <a:gd name="connsiteY635" fmla="*/ 55482 h 925388"/>
                <a:gd name="connsiteX636" fmla="*/ 17050 w 1445514"/>
                <a:gd name="connsiteY636" fmla="*/ 55673 h 925388"/>
                <a:gd name="connsiteX637" fmla="*/ 23908 w 1445514"/>
                <a:gd name="connsiteY637" fmla="*/ 68817 h 925388"/>
                <a:gd name="connsiteX638" fmla="*/ 25813 w 1445514"/>
                <a:gd name="connsiteY638" fmla="*/ 70055 h 925388"/>
                <a:gd name="connsiteX639" fmla="*/ 25622 w 1445514"/>
                <a:gd name="connsiteY639" fmla="*/ 72056 h 925388"/>
                <a:gd name="connsiteX640" fmla="*/ 27527 w 1445514"/>
                <a:gd name="connsiteY640" fmla="*/ 73294 h 925388"/>
                <a:gd name="connsiteX641" fmla="*/ 27527 w 1445514"/>
                <a:gd name="connsiteY641" fmla="*/ 74342 h 925388"/>
                <a:gd name="connsiteX642" fmla="*/ 31433 w 1445514"/>
                <a:gd name="connsiteY642" fmla="*/ 75770 h 925388"/>
                <a:gd name="connsiteX643" fmla="*/ 32957 w 1445514"/>
                <a:gd name="connsiteY643" fmla="*/ 81104 h 925388"/>
                <a:gd name="connsiteX644" fmla="*/ 34862 w 1445514"/>
                <a:gd name="connsiteY644" fmla="*/ 82343 h 925388"/>
                <a:gd name="connsiteX645" fmla="*/ 39338 w 1445514"/>
                <a:gd name="connsiteY645" fmla="*/ 89010 h 925388"/>
                <a:gd name="connsiteX646" fmla="*/ 41339 w 1445514"/>
                <a:gd name="connsiteY646" fmla="*/ 89201 h 925388"/>
                <a:gd name="connsiteX647" fmla="*/ 44863 w 1445514"/>
                <a:gd name="connsiteY647" fmla="*/ 94725 h 925388"/>
                <a:gd name="connsiteX648" fmla="*/ 46863 w 1445514"/>
                <a:gd name="connsiteY648" fmla="*/ 94916 h 925388"/>
                <a:gd name="connsiteX649" fmla="*/ 47625 w 1445514"/>
                <a:gd name="connsiteY649" fmla="*/ 97106 h 925388"/>
                <a:gd name="connsiteX650" fmla="*/ 49625 w 1445514"/>
                <a:gd name="connsiteY650" fmla="*/ 97297 h 925388"/>
                <a:gd name="connsiteX651" fmla="*/ 51435 w 1445514"/>
                <a:gd name="connsiteY651" fmla="*/ 99583 h 925388"/>
                <a:gd name="connsiteX652" fmla="*/ 53435 w 1445514"/>
                <a:gd name="connsiteY652" fmla="*/ 99773 h 925388"/>
                <a:gd name="connsiteX653" fmla="*/ 53435 w 1445514"/>
                <a:gd name="connsiteY653" fmla="*/ 100821 h 925388"/>
                <a:gd name="connsiteX654" fmla="*/ 55340 w 1445514"/>
                <a:gd name="connsiteY654" fmla="*/ 101012 h 925388"/>
                <a:gd name="connsiteX655" fmla="*/ 56102 w 1445514"/>
                <a:gd name="connsiteY655" fmla="*/ 103202 h 925388"/>
                <a:gd name="connsiteX656" fmla="*/ 58103 w 1445514"/>
                <a:gd name="connsiteY656" fmla="*/ 103393 h 925388"/>
                <a:gd name="connsiteX657" fmla="*/ 62579 w 1445514"/>
                <a:gd name="connsiteY657" fmla="*/ 110060 h 925388"/>
                <a:gd name="connsiteX658" fmla="*/ 66580 w 1445514"/>
                <a:gd name="connsiteY658" fmla="*/ 111489 h 925388"/>
                <a:gd name="connsiteX659" fmla="*/ 69152 w 1445514"/>
                <a:gd name="connsiteY659" fmla="*/ 115871 h 925388"/>
                <a:gd name="connsiteX660" fmla="*/ 67818 w 1445514"/>
                <a:gd name="connsiteY660" fmla="*/ 128158 h 925388"/>
                <a:gd name="connsiteX661" fmla="*/ 70961 w 1445514"/>
                <a:gd name="connsiteY661" fmla="*/ 136826 h 925388"/>
                <a:gd name="connsiteX662" fmla="*/ 72009 w 1445514"/>
                <a:gd name="connsiteY662" fmla="*/ 136826 h 925388"/>
                <a:gd name="connsiteX663" fmla="*/ 71628 w 1445514"/>
                <a:gd name="connsiteY663" fmla="*/ 139969 h 925388"/>
                <a:gd name="connsiteX664" fmla="*/ 72676 w 1445514"/>
                <a:gd name="connsiteY664" fmla="*/ 139969 h 925388"/>
                <a:gd name="connsiteX665" fmla="*/ 71819 w 1445514"/>
                <a:gd name="connsiteY665" fmla="*/ 148256 h 925388"/>
                <a:gd name="connsiteX666" fmla="*/ 72866 w 1445514"/>
                <a:gd name="connsiteY666" fmla="*/ 148256 h 925388"/>
                <a:gd name="connsiteX667" fmla="*/ 72676 w 1445514"/>
                <a:gd name="connsiteY667" fmla="*/ 150446 h 925388"/>
                <a:gd name="connsiteX668" fmla="*/ 74581 w 1445514"/>
                <a:gd name="connsiteY668" fmla="*/ 151685 h 925388"/>
                <a:gd name="connsiteX669" fmla="*/ 73152 w 1445514"/>
                <a:gd name="connsiteY669" fmla="*/ 164924 h 925388"/>
                <a:gd name="connsiteX670" fmla="*/ 76105 w 1445514"/>
                <a:gd name="connsiteY670" fmla="*/ 166258 h 925388"/>
                <a:gd name="connsiteX671" fmla="*/ 76962 w 1445514"/>
                <a:gd name="connsiteY671" fmla="*/ 177688 h 925388"/>
                <a:gd name="connsiteX672" fmla="*/ 78010 w 1445514"/>
                <a:gd name="connsiteY672" fmla="*/ 177688 h 925388"/>
                <a:gd name="connsiteX673" fmla="*/ 77629 w 1445514"/>
                <a:gd name="connsiteY673" fmla="*/ 180831 h 925388"/>
                <a:gd name="connsiteX674" fmla="*/ 79534 w 1445514"/>
                <a:gd name="connsiteY674" fmla="*/ 182069 h 925388"/>
                <a:gd name="connsiteX675" fmla="*/ 79343 w 1445514"/>
                <a:gd name="connsiteY675" fmla="*/ 184070 h 925388"/>
                <a:gd name="connsiteX676" fmla="*/ 80391 w 1445514"/>
                <a:gd name="connsiteY676" fmla="*/ 184070 h 925388"/>
                <a:gd name="connsiteX677" fmla="*/ 80201 w 1445514"/>
                <a:gd name="connsiteY677" fmla="*/ 186260 h 925388"/>
                <a:gd name="connsiteX678" fmla="*/ 81248 w 1445514"/>
                <a:gd name="connsiteY678" fmla="*/ 186260 h 925388"/>
                <a:gd name="connsiteX679" fmla="*/ 80772 w 1445514"/>
                <a:gd name="connsiteY679" fmla="*/ 190451 h 925388"/>
                <a:gd name="connsiteX680" fmla="*/ 82677 w 1445514"/>
                <a:gd name="connsiteY680" fmla="*/ 191690 h 925388"/>
                <a:gd name="connsiteX681" fmla="*/ 79248 w 1445514"/>
                <a:gd name="connsiteY681" fmla="*/ 203691 h 925388"/>
                <a:gd name="connsiteX682" fmla="*/ 82963 w 1445514"/>
                <a:gd name="connsiteY682" fmla="*/ 207215 h 925388"/>
                <a:gd name="connsiteX683" fmla="*/ 82772 w 1445514"/>
                <a:gd name="connsiteY683" fmla="*/ 209216 h 925388"/>
                <a:gd name="connsiteX684" fmla="*/ 83820 w 1445514"/>
                <a:gd name="connsiteY684" fmla="*/ 209216 h 925388"/>
                <a:gd name="connsiteX685" fmla="*/ 81915 w 1445514"/>
                <a:gd name="connsiteY685" fmla="*/ 217407 h 925388"/>
                <a:gd name="connsiteX686" fmla="*/ 82963 w 1445514"/>
                <a:gd name="connsiteY686" fmla="*/ 217407 h 925388"/>
                <a:gd name="connsiteX687" fmla="*/ 82772 w 1445514"/>
                <a:gd name="connsiteY687" fmla="*/ 219598 h 925388"/>
                <a:gd name="connsiteX688" fmla="*/ 84677 w 1445514"/>
                <a:gd name="connsiteY688" fmla="*/ 220836 h 925388"/>
                <a:gd name="connsiteX689" fmla="*/ 84296 w 1445514"/>
                <a:gd name="connsiteY689" fmla="*/ 223884 h 925388"/>
                <a:gd name="connsiteX690" fmla="*/ 87154 w 1445514"/>
                <a:gd name="connsiteY690" fmla="*/ 226265 h 925388"/>
                <a:gd name="connsiteX691" fmla="*/ 86773 w 1445514"/>
                <a:gd name="connsiteY691" fmla="*/ 229313 h 925388"/>
                <a:gd name="connsiteX692" fmla="*/ 92297 w 1445514"/>
                <a:gd name="connsiteY692" fmla="*/ 235124 h 925388"/>
                <a:gd name="connsiteX693" fmla="*/ 93059 w 1445514"/>
                <a:gd name="connsiteY693" fmla="*/ 237314 h 925388"/>
                <a:gd name="connsiteX694" fmla="*/ 95060 w 1445514"/>
                <a:gd name="connsiteY694" fmla="*/ 237505 h 925388"/>
                <a:gd name="connsiteX695" fmla="*/ 98584 w 1445514"/>
                <a:gd name="connsiteY695" fmla="*/ 243029 h 925388"/>
                <a:gd name="connsiteX696" fmla="*/ 100584 w 1445514"/>
                <a:gd name="connsiteY696" fmla="*/ 243220 h 925388"/>
                <a:gd name="connsiteX697" fmla="*/ 98774 w 1445514"/>
                <a:gd name="connsiteY697" fmla="*/ 250268 h 925388"/>
                <a:gd name="connsiteX698" fmla="*/ 98108 w 1445514"/>
                <a:gd name="connsiteY698" fmla="*/ 256364 h 925388"/>
                <a:gd name="connsiteX699" fmla="*/ 100013 w 1445514"/>
                <a:gd name="connsiteY699" fmla="*/ 257603 h 925388"/>
                <a:gd name="connsiteX700" fmla="*/ 99822 w 1445514"/>
                <a:gd name="connsiteY700" fmla="*/ 259603 h 925388"/>
                <a:gd name="connsiteX701" fmla="*/ 100870 w 1445514"/>
                <a:gd name="connsiteY701" fmla="*/ 259603 h 925388"/>
                <a:gd name="connsiteX702" fmla="*/ 103442 w 1445514"/>
                <a:gd name="connsiteY702" fmla="*/ 264175 h 925388"/>
                <a:gd name="connsiteX703" fmla="*/ 105442 w 1445514"/>
                <a:gd name="connsiteY703" fmla="*/ 264365 h 925388"/>
                <a:gd name="connsiteX704" fmla="*/ 107252 w 1445514"/>
                <a:gd name="connsiteY704" fmla="*/ 266651 h 925388"/>
                <a:gd name="connsiteX705" fmla="*/ 107061 w 1445514"/>
                <a:gd name="connsiteY705" fmla="*/ 268652 h 925388"/>
                <a:gd name="connsiteX706" fmla="*/ 109919 w 1445514"/>
                <a:gd name="connsiteY706" fmla="*/ 271033 h 925388"/>
                <a:gd name="connsiteX707" fmla="*/ 109538 w 1445514"/>
                <a:gd name="connsiteY707" fmla="*/ 274081 h 925388"/>
                <a:gd name="connsiteX708" fmla="*/ 110585 w 1445514"/>
                <a:gd name="connsiteY708" fmla="*/ 283511 h 925388"/>
                <a:gd name="connsiteX709" fmla="*/ 109347 w 1445514"/>
                <a:gd name="connsiteY709" fmla="*/ 285416 h 925388"/>
                <a:gd name="connsiteX710" fmla="*/ 110395 w 1445514"/>
                <a:gd name="connsiteY710" fmla="*/ 285416 h 925388"/>
                <a:gd name="connsiteX711" fmla="*/ 109633 w 1445514"/>
                <a:gd name="connsiteY711" fmla="*/ 292655 h 925388"/>
                <a:gd name="connsiteX712" fmla="*/ 112490 w 1445514"/>
                <a:gd name="connsiteY712" fmla="*/ 295036 h 925388"/>
                <a:gd name="connsiteX713" fmla="*/ 112300 w 1445514"/>
                <a:gd name="connsiteY713" fmla="*/ 297036 h 925388"/>
                <a:gd name="connsiteX714" fmla="*/ 113348 w 1445514"/>
                <a:gd name="connsiteY714" fmla="*/ 297036 h 925388"/>
                <a:gd name="connsiteX715" fmla="*/ 114681 w 1445514"/>
                <a:gd name="connsiteY715" fmla="*/ 303513 h 925388"/>
                <a:gd name="connsiteX716" fmla="*/ 116681 w 1445514"/>
                <a:gd name="connsiteY716" fmla="*/ 303704 h 925388"/>
                <a:gd name="connsiteX717" fmla="*/ 119729 w 1445514"/>
                <a:gd name="connsiteY717" fmla="*/ 313324 h 925388"/>
                <a:gd name="connsiteX718" fmla="*/ 120777 w 1445514"/>
                <a:gd name="connsiteY718" fmla="*/ 313324 h 925388"/>
                <a:gd name="connsiteX719" fmla="*/ 120396 w 1445514"/>
                <a:gd name="connsiteY719" fmla="*/ 316467 h 925388"/>
                <a:gd name="connsiteX720" fmla="*/ 122301 w 1445514"/>
                <a:gd name="connsiteY720" fmla="*/ 317705 h 925388"/>
                <a:gd name="connsiteX721" fmla="*/ 122111 w 1445514"/>
                <a:gd name="connsiteY721" fmla="*/ 319706 h 925388"/>
                <a:gd name="connsiteX722" fmla="*/ 124016 w 1445514"/>
                <a:gd name="connsiteY722" fmla="*/ 320944 h 925388"/>
                <a:gd name="connsiteX723" fmla="*/ 123635 w 1445514"/>
                <a:gd name="connsiteY723" fmla="*/ 323992 h 925388"/>
                <a:gd name="connsiteX724" fmla="*/ 124682 w 1445514"/>
                <a:gd name="connsiteY724" fmla="*/ 323992 h 925388"/>
                <a:gd name="connsiteX725" fmla="*/ 125158 w 1445514"/>
                <a:gd name="connsiteY725" fmla="*/ 329326 h 925388"/>
                <a:gd name="connsiteX726" fmla="*/ 127159 w 1445514"/>
                <a:gd name="connsiteY726" fmla="*/ 329516 h 925388"/>
                <a:gd name="connsiteX727" fmla="*/ 127159 w 1445514"/>
                <a:gd name="connsiteY727" fmla="*/ 330564 h 925388"/>
                <a:gd name="connsiteX728" fmla="*/ 135350 w 1445514"/>
                <a:gd name="connsiteY728" fmla="*/ 339708 h 925388"/>
                <a:gd name="connsiteX729" fmla="*/ 135160 w 1445514"/>
                <a:gd name="connsiteY729" fmla="*/ 341708 h 925388"/>
                <a:gd name="connsiteX730" fmla="*/ 137065 w 1445514"/>
                <a:gd name="connsiteY730" fmla="*/ 342947 h 925388"/>
                <a:gd name="connsiteX731" fmla="*/ 136874 w 1445514"/>
                <a:gd name="connsiteY731" fmla="*/ 344947 h 925388"/>
                <a:gd name="connsiteX732" fmla="*/ 138779 w 1445514"/>
                <a:gd name="connsiteY732" fmla="*/ 346185 h 925388"/>
                <a:gd name="connsiteX733" fmla="*/ 139446 w 1445514"/>
                <a:gd name="connsiteY733" fmla="*/ 349328 h 925388"/>
                <a:gd name="connsiteX734" fmla="*/ 140494 w 1445514"/>
                <a:gd name="connsiteY734" fmla="*/ 349328 h 925388"/>
                <a:gd name="connsiteX735" fmla="*/ 141065 w 1445514"/>
                <a:gd name="connsiteY735" fmla="*/ 353615 h 925388"/>
                <a:gd name="connsiteX736" fmla="*/ 142970 w 1445514"/>
                <a:gd name="connsiteY736" fmla="*/ 354853 h 925388"/>
                <a:gd name="connsiteX737" fmla="*/ 142589 w 1445514"/>
                <a:gd name="connsiteY737" fmla="*/ 357901 h 925388"/>
                <a:gd name="connsiteX738" fmla="*/ 144494 w 1445514"/>
                <a:gd name="connsiteY738" fmla="*/ 359139 h 925388"/>
                <a:gd name="connsiteX739" fmla="*/ 144113 w 1445514"/>
                <a:gd name="connsiteY739" fmla="*/ 362187 h 925388"/>
                <a:gd name="connsiteX740" fmla="*/ 146971 w 1445514"/>
                <a:gd name="connsiteY740" fmla="*/ 364568 h 925388"/>
                <a:gd name="connsiteX741" fmla="*/ 147447 w 1445514"/>
                <a:gd name="connsiteY741" fmla="*/ 369807 h 925388"/>
                <a:gd name="connsiteX742" fmla="*/ 152114 w 1445514"/>
                <a:gd name="connsiteY742" fmla="*/ 374474 h 925388"/>
                <a:gd name="connsiteX743" fmla="*/ 152686 w 1445514"/>
                <a:gd name="connsiteY743" fmla="*/ 378665 h 925388"/>
                <a:gd name="connsiteX744" fmla="*/ 155543 w 1445514"/>
                <a:gd name="connsiteY744" fmla="*/ 381047 h 925388"/>
                <a:gd name="connsiteX745" fmla="*/ 155543 w 1445514"/>
                <a:gd name="connsiteY745" fmla="*/ 382094 h 925388"/>
                <a:gd name="connsiteX746" fmla="*/ 157448 w 1445514"/>
                <a:gd name="connsiteY746" fmla="*/ 382285 h 925388"/>
                <a:gd name="connsiteX747" fmla="*/ 161925 w 1445514"/>
                <a:gd name="connsiteY747" fmla="*/ 388952 h 925388"/>
                <a:gd name="connsiteX748" fmla="*/ 165926 w 1445514"/>
                <a:gd name="connsiteY748" fmla="*/ 390381 h 925388"/>
                <a:gd name="connsiteX749" fmla="*/ 166688 w 1445514"/>
                <a:gd name="connsiteY749" fmla="*/ 392572 h 925388"/>
                <a:gd name="connsiteX750" fmla="*/ 168688 w 1445514"/>
                <a:gd name="connsiteY750" fmla="*/ 392762 h 925388"/>
                <a:gd name="connsiteX751" fmla="*/ 168688 w 1445514"/>
                <a:gd name="connsiteY751" fmla="*/ 393810 h 925388"/>
                <a:gd name="connsiteX752" fmla="*/ 172307 w 1445514"/>
                <a:gd name="connsiteY752" fmla="*/ 397334 h 925388"/>
                <a:gd name="connsiteX753" fmla="*/ 172117 w 1445514"/>
                <a:gd name="connsiteY753" fmla="*/ 399335 h 925388"/>
                <a:gd name="connsiteX754" fmla="*/ 174022 w 1445514"/>
                <a:gd name="connsiteY754" fmla="*/ 400573 h 925388"/>
                <a:gd name="connsiteX755" fmla="*/ 173831 w 1445514"/>
                <a:gd name="connsiteY755" fmla="*/ 402573 h 925388"/>
                <a:gd name="connsiteX756" fmla="*/ 174879 w 1445514"/>
                <a:gd name="connsiteY756" fmla="*/ 402573 h 925388"/>
                <a:gd name="connsiteX757" fmla="*/ 176594 w 1445514"/>
                <a:gd name="connsiteY757" fmla="*/ 406002 h 925388"/>
                <a:gd name="connsiteX758" fmla="*/ 178594 w 1445514"/>
                <a:gd name="connsiteY758" fmla="*/ 406193 h 925388"/>
                <a:gd name="connsiteX759" fmla="*/ 178594 w 1445514"/>
                <a:gd name="connsiteY759" fmla="*/ 407240 h 925388"/>
                <a:gd name="connsiteX760" fmla="*/ 180499 w 1445514"/>
                <a:gd name="connsiteY760" fmla="*/ 407431 h 925388"/>
                <a:gd name="connsiteX761" fmla="*/ 180499 w 1445514"/>
                <a:gd name="connsiteY761" fmla="*/ 408479 h 925388"/>
                <a:gd name="connsiteX762" fmla="*/ 182309 w 1445514"/>
                <a:gd name="connsiteY762" fmla="*/ 409717 h 925388"/>
                <a:gd name="connsiteX763" fmla="*/ 182118 w 1445514"/>
                <a:gd name="connsiteY763" fmla="*/ 411717 h 925388"/>
                <a:gd name="connsiteX764" fmla="*/ 183166 w 1445514"/>
                <a:gd name="connsiteY764" fmla="*/ 411717 h 925388"/>
                <a:gd name="connsiteX765" fmla="*/ 182975 w 1445514"/>
                <a:gd name="connsiteY765" fmla="*/ 413908 h 925388"/>
                <a:gd name="connsiteX766" fmla="*/ 191262 w 1445514"/>
                <a:gd name="connsiteY766" fmla="*/ 423052 h 925388"/>
                <a:gd name="connsiteX767" fmla="*/ 191072 w 1445514"/>
                <a:gd name="connsiteY767" fmla="*/ 425052 h 925388"/>
                <a:gd name="connsiteX768" fmla="*/ 192977 w 1445514"/>
                <a:gd name="connsiteY768" fmla="*/ 426290 h 925388"/>
                <a:gd name="connsiteX769" fmla="*/ 192215 w 1445514"/>
                <a:gd name="connsiteY769" fmla="*/ 433434 h 925388"/>
                <a:gd name="connsiteX770" fmla="*/ 194120 w 1445514"/>
                <a:gd name="connsiteY770" fmla="*/ 434672 h 925388"/>
                <a:gd name="connsiteX771" fmla="*/ 193358 w 1445514"/>
                <a:gd name="connsiteY771" fmla="*/ 441816 h 925388"/>
                <a:gd name="connsiteX772" fmla="*/ 194405 w 1445514"/>
                <a:gd name="connsiteY772" fmla="*/ 441816 h 925388"/>
                <a:gd name="connsiteX773" fmla="*/ 193929 w 1445514"/>
                <a:gd name="connsiteY773" fmla="*/ 446007 h 925388"/>
                <a:gd name="connsiteX774" fmla="*/ 194977 w 1445514"/>
                <a:gd name="connsiteY774" fmla="*/ 446007 h 925388"/>
                <a:gd name="connsiteX775" fmla="*/ 194405 w 1445514"/>
                <a:gd name="connsiteY775" fmla="*/ 451246 h 925388"/>
                <a:gd name="connsiteX776" fmla="*/ 195453 w 1445514"/>
                <a:gd name="connsiteY776" fmla="*/ 451246 h 925388"/>
                <a:gd name="connsiteX777" fmla="*/ 194596 w 1445514"/>
                <a:gd name="connsiteY777" fmla="*/ 459533 h 925388"/>
                <a:gd name="connsiteX778" fmla="*/ 197453 w 1445514"/>
                <a:gd name="connsiteY778" fmla="*/ 461914 h 925388"/>
                <a:gd name="connsiteX779" fmla="*/ 197072 w 1445514"/>
                <a:gd name="connsiteY779" fmla="*/ 464962 h 925388"/>
                <a:gd name="connsiteX780" fmla="*/ 198977 w 1445514"/>
                <a:gd name="connsiteY780" fmla="*/ 466200 h 925388"/>
                <a:gd name="connsiteX781" fmla="*/ 198311 w 1445514"/>
                <a:gd name="connsiteY781" fmla="*/ 472296 h 925388"/>
                <a:gd name="connsiteX782" fmla="*/ 200216 w 1445514"/>
                <a:gd name="connsiteY782" fmla="*/ 473534 h 925388"/>
                <a:gd name="connsiteX783" fmla="*/ 200025 w 1445514"/>
                <a:gd name="connsiteY783" fmla="*/ 475535 h 925388"/>
                <a:gd name="connsiteX784" fmla="*/ 201073 w 1445514"/>
                <a:gd name="connsiteY784" fmla="*/ 475535 h 925388"/>
                <a:gd name="connsiteX785" fmla="*/ 201644 w 1445514"/>
                <a:gd name="connsiteY785" fmla="*/ 479821 h 925388"/>
                <a:gd name="connsiteX786" fmla="*/ 202692 w 1445514"/>
                <a:gd name="connsiteY786" fmla="*/ 479821 h 925388"/>
                <a:gd name="connsiteX787" fmla="*/ 203168 w 1445514"/>
                <a:gd name="connsiteY787" fmla="*/ 485155 h 925388"/>
                <a:gd name="connsiteX788" fmla="*/ 205073 w 1445514"/>
                <a:gd name="connsiteY788" fmla="*/ 486393 h 925388"/>
                <a:gd name="connsiteX789" fmla="*/ 206407 w 1445514"/>
                <a:gd name="connsiteY789" fmla="*/ 492775 h 925388"/>
                <a:gd name="connsiteX790" fmla="*/ 209264 w 1445514"/>
                <a:gd name="connsiteY790" fmla="*/ 495156 h 925388"/>
                <a:gd name="connsiteX791" fmla="*/ 209074 w 1445514"/>
                <a:gd name="connsiteY791" fmla="*/ 497156 h 925388"/>
                <a:gd name="connsiteX792" fmla="*/ 210122 w 1445514"/>
                <a:gd name="connsiteY792" fmla="*/ 497156 h 925388"/>
                <a:gd name="connsiteX793" fmla="*/ 209550 w 1445514"/>
                <a:gd name="connsiteY793" fmla="*/ 511730 h 925388"/>
                <a:gd name="connsiteX794" fmla="*/ 211455 w 1445514"/>
                <a:gd name="connsiteY794" fmla="*/ 512968 h 925388"/>
                <a:gd name="connsiteX795" fmla="*/ 210979 w 1445514"/>
                <a:gd name="connsiteY795" fmla="*/ 517064 h 925388"/>
                <a:gd name="connsiteX796" fmla="*/ 215646 w 1445514"/>
                <a:gd name="connsiteY796" fmla="*/ 521731 h 925388"/>
                <a:gd name="connsiteX797" fmla="*/ 214027 w 1445514"/>
                <a:gd name="connsiteY797" fmla="*/ 526684 h 925388"/>
                <a:gd name="connsiteX798" fmla="*/ 215075 w 1445514"/>
                <a:gd name="connsiteY798" fmla="*/ 526684 h 925388"/>
                <a:gd name="connsiteX799" fmla="*/ 214503 w 1445514"/>
                <a:gd name="connsiteY799" fmla="*/ 531923 h 925388"/>
                <a:gd name="connsiteX800" fmla="*/ 216408 w 1445514"/>
                <a:gd name="connsiteY800" fmla="*/ 533161 h 925388"/>
                <a:gd name="connsiteX801" fmla="*/ 215551 w 1445514"/>
                <a:gd name="connsiteY801" fmla="*/ 541352 h 925388"/>
                <a:gd name="connsiteX802" fmla="*/ 227838 w 1445514"/>
                <a:gd name="connsiteY802" fmla="*/ 552020 h 925388"/>
                <a:gd name="connsiteX803" fmla="*/ 229553 w 1445514"/>
                <a:gd name="connsiteY803" fmla="*/ 555354 h 925388"/>
                <a:gd name="connsiteX804" fmla="*/ 235458 w 1445514"/>
                <a:gd name="connsiteY804" fmla="*/ 558116 h 925388"/>
                <a:gd name="connsiteX805" fmla="*/ 237935 w 1445514"/>
                <a:gd name="connsiteY805" fmla="*/ 563546 h 925388"/>
                <a:gd name="connsiteX806" fmla="*/ 242888 w 1445514"/>
                <a:gd name="connsiteY806" fmla="*/ 565165 h 925388"/>
                <a:gd name="connsiteX807" fmla="*/ 243554 w 1445514"/>
                <a:gd name="connsiteY807" fmla="*/ 568308 h 925388"/>
                <a:gd name="connsiteX808" fmla="*/ 249079 w 1445514"/>
                <a:gd name="connsiteY808" fmla="*/ 574118 h 925388"/>
                <a:gd name="connsiteX809" fmla="*/ 249555 w 1445514"/>
                <a:gd name="connsiteY809" fmla="*/ 579357 h 925388"/>
                <a:gd name="connsiteX810" fmla="*/ 250603 w 1445514"/>
                <a:gd name="connsiteY810" fmla="*/ 579357 h 925388"/>
                <a:gd name="connsiteX811" fmla="*/ 251174 w 1445514"/>
                <a:gd name="connsiteY811" fmla="*/ 583643 h 925388"/>
                <a:gd name="connsiteX812" fmla="*/ 252222 w 1445514"/>
                <a:gd name="connsiteY812" fmla="*/ 583643 h 925388"/>
                <a:gd name="connsiteX813" fmla="*/ 253460 w 1445514"/>
                <a:gd name="connsiteY813" fmla="*/ 591168 h 925388"/>
                <a:gd name="connsiteX814" fmla="*/ 253460 w 1445514"/>
                <a:gd name="connsiteY814" fmla="*/ 592216 h 925388"/>
                <a:gd name="connsiteX815" fmla="*/ 259461 w 1445514"/>
                <a:gd name="connsiteY815" fmla="*/ 592883 h 925388"/>
                <a:gd name="connsiteX816" fmla="*/ 259461 w 1445514"/>
                <a:gd name="connsiteY816" fmla="*/ 593930 h 925388"/>
                <a:gd name="connsiteX817" fmla="*/ 261366 w 1445514"/>
                <a:gd name="connsiteY817" fmla="*/ 594121 h 925388"/>
                <a:gd name="connsiteX818" fmla="*/ 262128 w 1445514"/>
                <a:gd name="connsiteY818" fmla="*/ 596312 h 925388"/>
                <a:gd name="connsiteX819" fmla="*/ 272320 w 1445514"/>
                <a:gd name="connsiteY819" fmla="*/ 597455 h 925388"/>
                <a:gd name="connsiteX820" fmla="*/ 272320 w 1445514"/>
                <a:gd name="connsiteY820" fmla="*/ 598502 h 925388"/>
                <a:gd name="connsiteX821" fmla="*/ 276892 w 1445514"/>
                <a:gd name="connsiteY821" fmla="*/ 603170 h 925388"/>
                <a:gd name="connsiteX822" fmla="*/ 276701 w 1445514"/>
                <a:gd name="connsiteY822" fmla="*/ 605170 h 925388"/>
                <a:gd name="connsiteX823" fmla="*/ 277749 w 1445514"/>
                <a:gd name="connsiteY823" fmla="*/ 605170 h 925388"/>
                <a:gd name="connsiteX824" fmla="*/ 277654 w 1445514"/>
                <a:gd name="connsiteY824" fmla="*/ 606313 h 925388"/>
                <a:gd name="connsiteX825" fmla="*/ 280607 w 1445514"/>
                <a:gd name="connsiteY825" fmla="*/ 607646 h 925388"/>
                <a:gd name="connsiteX826" fmla="*/ 280607 w 1445514"/>
                <a:gd name="connsiteY826" fmla="*/ 608694 h 925388"/>
                <a:gd name="connsiteX827" fmla="*/ 283559 w 1445514"/>
                <a:gd name="connsiteY827" fmla="*/ 609075 h 925388"/>
                <a:gd name="connsiteX828" fmla="*/ 284321 w 1445514"/>
                <a:gd name="connsiteY828" fmla="*/ 611266 h 925388"/>
                <a:gd name="connsiteX829" fmla="*/ 287274 w 1445514"/>
                <a:gd name="connsiteY829" fmla="*/ 612599 h 925388"/>
                <a:gd name="connsiteX830" fmla="*/ 287274 w 1445514"/>
                <a:gd name="connsiteY830" fmla="*/ 613647 h 925388"/>
                <a:gd name="connsiteX831" fmla="*/ 292132 w 1445514"/>
                <a:gd name="connsiteY831" fmla="*/ 615266 h 925388"/>
                <a:gd name="connsiteX832" fmla="*/ 292132 w 1445514"/>
                <a:gd name="connsiteY832" fmla="*/ 616314 h 925388"/>
                <a:gd name="connsiteX833" fmla="*/ 295085 w 1445514"/>
                <a:gd name="connsiteY833" fmla="*/ 616695 h 925388"/>
                <a:gd name="connsiteX834" fmla="*/ 295085 w 1445514"/>
                <a:gd name="connsiteY834" fmla="*/ 617743 h 925388"/>
                <a:gd name="connsiteX835" fmla="*/ 302038 w 1445514"/>
                <a:gd name="connsiteY835" fmla="*/ 619553 h 925388"/>
                <a:gd name="connsiteX836" fmla="*/ 302038 w 1445514"/>
                <a:gd name="connsiteY836" fmla="*/ 620600 h 925388"/>
                <a:gd name="connsiteX837" fmla="*/ 307848 w 1445514"/>
                <a:gd name="connsiteY837" fmla="*/ 623363 h 925388"/>
                <a:gd name="connsiteX838" fmla="*/ 307848 w 1445514"/>
                <a:gd name="connsiteY838" fmla="*/ 624410 h 925388"/>
                <a:gd name="connsiteX839" fmla="*/ 309753 w 1445514"/>
                <a:gd name="connsiteY839" fmla="*/ 624601 h 925388"/>
                <a:gd name="connsiteX840" fmla="*/ 310515 w 1445514"/>
                <a:gd name="connsiteY840" fmla="*/ 626792 h 925388"/>
                <a:gd name="connsiteX841" fmla="*/ 318992 w 1445514"/>
                <a:gd name="connsiteY841" fmla="*/ 633935 h 925388"/>
                <a:gd name="connsiteX842" fmla="*/ 318802 w 1445514"/>
                <a:gd name="connsiteY842" fmla="*/ 635936 h 925388"/>
                <a:gd name="connsiteX843" fmla="*/ 320802 w 1445514"/>
                <a:gd name="connsiteY843" fmla="*/ 636126 h 925388"/>
                <a:gd name="connsiteX844" fmla="*/ 320231 w 1445514"/>
                <a:gd name="connsiteY844" fmla="*/ 641270 h 925388"/>
                <a:gd name="connsiteX845" fmla="*/ 324803 w 1445514"/>
                <a:gd name="connsiteY845" fmla="*/ 646985 h 925388"/>
                <a:gd name="connsiteX846" fmla="*/ 326803 w 1445514"/>
                <a:gd name="connsiteY846" fmla="*/ 647175 h 925388"/>
                <a:gd name="connsiteX847" fmla="*/ 327565 w 1445514"/>
                <a:gd name="connsiteY847" fmla="*/ 649366 h 925388"/>
                <a:gd name="connsiteX848" fmla="*/ 337757 w 1445514"/>
                <a:gd name="connsiteY848" fmla="*/ 650509 h 925388"/>
                <a:gd name="connsiteX849" fmla="*/ 337757 w 1445514"/>
                <a:gd name="connsiteY849" fmla="*/ 651557 h 925388"/>
                <a:gd name="connsiteX850" fmla="*/ 346234 w 1445514"/>
                <a:gd name="connsiteY850" fmla="*/ 657653 h 925388"/>
                <a:gd name="connsiteX851" fmla="*/ 346996 w 1445514"/>
                <a:gd name="connsiteY851" fmla="*/ 659843 h 925388"/>
                <a:gd name="connsiteX852" fmla="*/ 345948 w 1445514"/>
                <a:gd name="connsiteY852" fmla="*/ 659843 h 925388"/>
                <a:gd name="connsiteX853" fmla="*/ 346615 w 1445514"/>
                <a:gd name="connsiteY853" fmla="*/ 662891 h 925388"/>
                <a:gd name="connsiteX854" fmla="*/ 346615 w 1445514"/>
                <a:gd name="connsiteY854" fmla="*/ 663939 h 925388"/>
                <a:gd name="connsiteX855" fmla="*/ 354711 w 1445514"/>
                <a:gd name="connsiteY855" fmla="*/ 664796 h 925388"/>
                <a:gd name="connsiteX856" fmla="*/ 354711 w 1445514"/>
                <a:gd name="connsiteY856" fmla="*/ 665844 h 925388"/>
                <a:gd name="connsiteX857" fmla="*/ 359569 w 1445514"/>
                <a:gd name="connsiteY857" fmla="*/ 667463 h 925388"/>
                <a:gd name="connsiteX858" fmla="*/ 364141 w 1445514"/>
                <a:gd name="connsiteY858" fmla="*/ 673178 h 925388"/>
                <a:gd name="connsiteX859" fmla="*/ 368237 w 1445514"/>
                <a:gd name="connsiteY859" fmla="*/ 673655 h 925388"/>
                <a:gd name="connsiteX860" fmla="*/ 368999 w 1445514"/>
                <a:gd name="connsiteY860" fmla="*/ 675845 h 925388"/>
                <a:gd name="connsiteX861" fmla="*/ 371951 w 1445514"/>
                <a:gd name="connsiteY861" fmla="*/ 677179 h 925388"/>
                <a:gd name="connsiteX862" fmla="*/ 371951 w 1445514"/>
                <a:gd name="connsiteY862" fmla="*/ 678227 h 925388"/>
                <a:gd name="connsiteX863" fmla="*/ 373856 w 1445514"/>
                <a:gd name="connsiteY863" fmla="*/ 678417 h 925388"/>
                <a:gd name="connsiteX864" fmla="*/ 379190 w 1445514"/>
                <a:gd name="connsiteY864" fmla="*/ 686228 h 925388"/>
                <a:gd name="connsiteX865" fmla="*/ 383191 w 1445514"/>
                <a:gd name="connsiteY865" fmla="*/ 687656 h 925388"/>
                <a:gd name="connsiteX866" fmla="*/ 384905 w 1445514"/>
                <a:gd name="connsiteY866" fmla="*/ 690990 h 925388"/>
                <a:gd name="connsiteX867" fmla="*/ 395192 w 1445514"/>
                <a:gd name="connsiteY867" fmla="*/ 691085 h 925388"/>
                <a:gd name="connsiteX868" fmla="*/ 395192 w 1445514"/>
                <a:gd name="connsiteY868" fmla="*/ 692133 h 925388"/>
                <a:gd name="connsiteX869" fmla="*/ 397097 w 1445514"/>
                <a:gd name="connsiteY869" fmla="*/ 692324 h 925388"/>
                <a:gd name="connsiteX870" fmla="*/ 398812 w 1445514"/>
                <a:gd name="connsiteY870" fmla="*/ 695657 h 925388"/>
                <a:gd name="connsiteX871" fmla="*/ 401860 w 1445514"/>
                <a:gd name="connsiteY871" fmla="*/ 696038 h 925388"/>
                <a:gd name="connsiteX872" fmla="*/ 402622 w 1445514"/>
                <a:gd name="connsiteY872" fmla="*/ 698229 h 925388"/>
                <a:gd name="connsiteX873" fmla="*/ 405670 w 1445514"/>
                <a:gd name="connsiteY873" fmla="*/ 698610 h 925388"/>
                <a:gd name="connsiteX874" fmla="*/ 406432 w 1445514"/>
                <a:gd name="connsiteY874" fmla="*/ 700801 h 925388"/>
                <a:gd name="connsiteX875" fmla="*/ 408432 w 1445514"/>
                <a:gd name="connsiteY875" fmla="*/ 700991 h 925388"/>
                <a:gd name="connsiteX876" fmla="*/ 410147 w 1445514"/>
                <a:gd name="connsiteY876" fmla="*/ 704325 h 925388"/>
                <a:gd name="connsiteX877" fmla="*/ 412147 w 1445514"/>
                <a:gd name="connsiteY877" fmla="*/ 704516 h 925388"/>
                <a:gd name="connsiteX878" fmla="*/ 413861 w 1445514"/>
                <a:gd name="connsiteY878" fmla="*/ 707849 h 925388"/>
                <a:gd name="connsiteX879" fmla="*/ 416909 w 1445514"/>
                <a:gd name="connsiteY879" fmla="*/ 708230 h 925388"/>
                <a:gd name="connsiteX880" fmla="*/ 416909 w 1445514"/>
                <a:gd name="connsiteY880" fmla="*/ 709278 h 925388"/>
                <a:gd name="connsiteX881" fmla="*/ 418814 w 1445514"/>
                <a:gd name="connsiteY881" fmla="*/ 709469 h 925388"/>
                <a:gd name="connsiteX882" fmla="*/ 418814 w 1445514"/>
                <a:gd name="connsiteY882" fmla="*/ 710516 h 925388"/>
                <a:gd name="connsiteX883" fmla="*/ 429006 w 1445514"/>
                <a:gd name="connsiteY883" fmla="*/ 710612 h 925388"/>
                <a:gd name="connsiteX884" fmla="*/ 429006 w 1445514"/>
                <a:gd name="connsiteY884" fmla="*/ 711659 h 925388"/>
                <a:gd name="connsiteX885" fmla="*/ 436721 w 1445514"/>
                <a:gd name="connsiteY885" fmla="*/ 715660 h 925388"/>
                <a:gd name="connsiteX886" fmla="*/ 437483 w 1445514"/>
                <a:gd name="connsiteY886" fmla="*/ 717850 h 925388"/>
                <a:gd name="connsiteX887" fmla="*/ 436817 w 1445514"/>
                <a:gd name="connsiteY887" fmla="*/ 723947 h 925388"/>
                <a:gd name="connsiteX888" fmla="*/ 438531 w 1445514"/>
                <a:gd name="connsiteY888" fmla="*/ 727280 h 925388"/>
                <a:gd name="connsiteX889" fmla="*/ 443294 w 1445514"/>
                <a:gd name="connsiteY889" fmla="*/ 730900 h 925388"/>
                <a:gd name="connsiteX890" fmla="*/ 443294 w 1445514"/>
                <a:gd name="connsiteY890" fmla="*/ 731948 h 925388"/>
                <a:gd name="connsiteX891" fmla="*/ 447199 w 1445514"/>
                <a:gd name="connsiteY891" fmla="*/ 733376 h 925388"/>
                <a:gd name="connsiteX892" fmla="*/ 447199 w 1445514"/>
                <a:gd name="connsiteY892" fmla="*/ 734424 h 925388"/>
                <a:gd name="connsiteX893" fmla="*/ 451199 w 1445514"/>
                <a:gd name="connsiteY893" fmla="*/ 734900 h 925388"/>
                <a:gd name="connsiteX894" fmla="*/ 451961 w 1445514"/>
                <a:gd name="connsiteY894" fmla="*/ 737091 h 925388"/>
                <a:gd name="connsiteX895" fmla="*/ 455009 w 1445514"/>
                <a:gd name="connsiteY895" fmla="*/ 737472 h 925388"/>
                <a:gd name="connsiteX896" fmla="*/ 455771 w 1445514"/>
                <a:gd name="connsiteY896" fmla="*/ 739663 h 925388"/>
                <a:gd name="connsiteX897" fmla="*/ 457772 w 1445514"/>
                <a:gd name="connsiteY897" fmla="*/ 739853 h 925388"/>
                <a:gd name="connsiteX898" fmla="*/ 457772 w 1445514"/>
                <a:gd name="connsiteY898" fmla="*/ 740901 h 925388"/>
                <a:gd name="connsiteX899" fmla="*/ 460724 w 1445514"/>
                <a:gd name="connsiteY899" fmla="*/ 741282 h 925388"/>
                <a:gd name="connsiteX900" fmla="*/ 460724 w 1445514"/>
                <a:gd name="connsiteY900" fmla="*/ 742330 h 925388"/>
                <a:gd name="connsiteX901" fmla="*/ 462629 w 1445514"/>
                <a:gd name="connsiteY901" fmla="*/ 742520 h 925388"/>
                <a:gd name="connsiteX902" fmla="*/ 462629 w 1445514"/>
                <a:gd name="connsiteY902" fmla="*/ 743568 h 925388"/>
                <a:gd name="connsiteX903" fmla="*/ 465582 w 1445514"/>
                <a:gd name="connsiteY903" fmla="*/ 743949 h 925388"/>
                <a:gd name="connsiteX904" fmla="*/ 466344 w 1445514"/>
                <a:gd name="connsiteY904" fmla="*/ 746140 h 925388"/>
                <a:gd name="connsiteX905" fmla="*/ 475393 w 1445514"/>
                <a:gd name="connsiteY905" fmla="*/ 748140 h 925388"/>
                <a:gd name="connsiteX906" fmla="*/ 475393 w 1445514"/>
                <a:gd name="connsiteY906" fmla="*/ 749188 h 925388"/>
                <a:gd name="connsiteX907" fmla="*/ 479298 w 1445514"/>
                <a:gd name="connsiteY907" fmla="*/ 750617 h 925388"/>
                <a:gd name="connsiteX908" fmla="*/ 480060 w 1445514"/>
                <a:gd name="connsiteY908" fmla="*/ 752807 h 925388"/>
                <a:gd name="connsiteX909" fmla="*/ 483108 w 1445514"/>
                <a:gd name="connsiteY909" fmla="*/ 753188 h 925388"/>
                <a:gd name="connsiteX910" fmla="*/ 484918 w 1445514"/>
                <a:gd name="connsiteY910" fmla="*/ 755474 h 925388"/>
                <a:gd name="connsiteX911" fmla="*/ 484727 w 1445514"/>
                <a:gd name="connsiteY911" fmla="*/ 757475 h 925388"/>
                <a:gd name="connsiteX912" fmla="*/ 496634 w 1445514"/>
                <a:gd name="connsiteY912" fmla="*/ 761856 h 925388"/>
                <a:gd name="connsiteX913" fmla="*/ 498348 w 1445514"/>
                <a:gd name="connsiteY913" fmla="*/ 765190 h 925388"/>
                <a:gd name="connsiteX914" fmla="*/ 500348 w 1445514"/>
                <a:gd name="connsiteY914" fmla="*/ 765380 h 925388"/>
                <a:gd name="connsiteX915" fmla="*/ 501110 w 1445514"/>
                <a:gd name="connsiteY915" fmla="*/ 767571 h 925388"/>
                <a:gd name="connsiteX916" fmla="*/ 506063 w 1445514"/>
                <a:gd name="connsiteY916" fmla="*/ 769190 h 925388"/>
                <a:gd name="connsiteX917" fmla="*/ 508635 w 1445514"/>
                <a:gd name="connsiteY917" fmla="*/ 773572 h 925388"/>
                <a:gd name="connsiteX918" fmla="*/ 511683 w 1445514"/>
                <a:gd name="connsiteY918" fmla="*/ 773953 h 925388"/>
                <a:gd name="connsiteX919" fmla="*/ 511683 w 1445514"/>
                <a:gd name="connsiteY919" fmla="*/ 775000 h 925388"/>
                <a:gd name="connsiteX920" fmla="*/ 514636 w 1445514"/>
                <a:gd name="connsiteY920" fmla="*/ 775382 h 925388"/>
                <a:gd name="connsiteX921" fmla="*/ 514636 w 1445514"/>
                <a:gd name="connsiteY921" fmla="*/ 776429 h 925388"/>
                <a:gd name="connsiteX922" fmla="*/ 524637 w 1445514"/>
                <a:gd name="connsiteY922" fmla="*/ 778525 h 925388"/>
                <a:gd name="connsiteX923" fmla="*/ 526828 w 1445514"/>
                <a:gd name="connsiteY923" fmla="*/ 777763 h 925388"/>
                <a:gd name="connsiteX924" fmla="*/ 526828 w 1445514"/>
                <a:gd name="connsiteY924" fmla="*/ 778811 h 925388"/>
                <a:gd name="connsiteX925" fmla="*/ 528733 w 1445514"/>
                <a:gd name="connsiteY925" fmla="*/ 779001 h 925388"/>
                <a:gd name="connsiteX926" fmla="*/ 530447 w 1445514"/>
                <a:gd name="connsiteY926" fmla="*/ 782335 h 925388"/>
                <a:gd name="connsiteX927" fmla="*/ 535591 w 1445514"/>
                <a:gd name="connsiteY927" fmla="*/ 782906 h 925388"/>
                <a:gd name="connsiteX928" fmla="*/ 535591 w 1445514"/>
                <a:gd name="connsiteY928" fmla="*/ 783954 h 925388"/>
                <a:gd name="connsiteX929" fmla="*/ 537496 w 1445514"/>
                <a:gd name="connsiteY929" fmla="*/ 784145 h 925388"/>
                <a:gd name="connsiteX930" fmla="*/ 537496 w 1445514"/>
                <a:gd name="connsiteY930" fmla="*/ 785192 h 925388"/>
                <a:gd name="connsiteX931" fmla="*/ 545687 w 1445514"/>
                <a:gd name="connsiteY931" fmla="*/ 785097 h 925388"/>
                <a:gd name="connsiteX932" fmla="*/ 545687 w 1445514"/>
                <a:gd name="connsiteY932" fmla="*/ 786145 h 925388"/>
                <a:gd name="connsiteX933" fmla="*/ 548640 w 1445514"/>
                <a:gd name="connsiteY933" fmla="*/ 786526 h 925388"/>
                <a:gd name="connsiteX934" fmla="*/ 548640 w 1445514"/>
                <a:gd name="connsiteY934" fmla="*/ 787574 h 925388"/>
                <a:gd name="connsiteX935" fmla="*/ 552641 w 1445514"/>
                <a:gd name="connsiteY935" fmla="*/ 788050 h 925388"/>
                <a:gd name="connsiteX936" fmla="*/ 553212 w 1445514"/>
                <a:gd name="connsiteY936" fmla="*/ 792241 h 925388"/>
                <a:gd name="connsiteX937" fmla="*/ 555117 w 1445514"/>
                <a:gd name="connsiteY937" fmla="*/ 793479 h 925388"/>
                <a:gd name="connsiteX938" fmla="*/ 555117 w 1445514"/>
                <a:gd name="connsiteY938" fmla="*/ 794527 h 925388"/>
                <a:gd name="connsiteX939" fmla="*/ 563213 w 1445514"/>
                <a:gd name="connsiteY939" fmla="*/ 795384 h 925388"/>
                <a:gd name="connsiteX940" fmla="*/ 563975 w 1445514"/>
                <a:gd name="connsiteY940" fmla="*/ 797575 h 925388"/>
                <a:gd name="connsiteX941" fmla="*/ 571119 w 1445514"/>
                <a:gd name="connsiteY941" fmla="*/ 798337 h 925388"/>
                <a:gd name="connsiteX942" fmla="*/ 571119 w 1445514"/>
                <a:gd name="connsiteY942" fmla="*/ 799384 h 925388"/>
                <a:gd name="connsiteX943" fmla="*/ 573024 w 1445514"/>
                <a:gd name="connsiteY943" fmla="*/ 799575 h 925388"/>
                <a:gd name="connsiteX944" fmla="*/ 574739 w 1445514"/>
                <a:gd name="connsiteY944" fmla="*/ 802909 h 925388"/>
                <a:gd name="connsiteX945" fmla="*/ 576739 w 1445514"/>
                <a:gd name="connsiteY945" fmla="*/ 803099 h 925388"/>
                <a:gd name="connsiteX946" fmla="*/ 577501 w 1445514"/>
                <a:gd name="connsiteY946" fmla="*/ 805290 h 925388"/>
                <a:gd name="connsiteX947" fmla="*/ 579501 w 1445514"/>
                <a:gd name="connsiteY947" fmla="*/ 805481 h 925388"/>
                <a:gd name="connsiteX948" fmla="*/ 581311 w 1445514"/>
                <a:gd name="connsiteY948" fmla="*/ 807767 h 925388"/>
                <a:gd name="connsiteX949" fmla="*/ 581120 w 1445514"/>
                <a:gd name="connsiteY949" fmla="*/ 809767 h 925388"/>
                <a:gd name="connsiteX950" fmla="*/ 582168 w 1445514"/>
                <a:gd name="connsiteY950" fmla="*/ 809767 h 925388"/>
                <a:gd name="connsiteX951" fmla="*/ 585026 w 1445514"/>
                <a:gd name="connsiteY951" fmla="*/ 812243 h 925388"/>
                <a:gd name="connsiteX952" fmla="*/ 585026 w 1445514"/>
                <a:gd name="connsiteY952" fmla="*/ 813291 h 925388"/>
                <a:gd name="connsiteX953" fmla="*/ 593122 w 1445514"/>
                <a:gd name="connsiteY953" fmla="*/ 814148 h 925388"/>
                <a:gd name="connsiteX954" fmla="*/ 593122 w 1445514"/>
                <a:gd name="connsiteY954" fmla="*/ 815196 h 925388"/>
                <a:gd name="connsiteX955" fmla="*/ 595027 w 1445514"/>
                <a:gd name="connsiteY955" fmla="*/ 815387 h 925388"/>
                <a:gd name="connsiteX956" fmla="*/ 595027 w 1445514"/>
                <a:gd name="connsiteY956" fmla="*/ 816434 h 925388"/>
                <a:gd name="connsiteX957" fmla="*/ 601028 w 1445514"/>
                <a:gd name="connsiteY957" fmla="*/ 817101 h 925388"/>
                <a:gd name="connsiteX958" fmla="*/ 601028 w 1445514"/>
                <a:gd name="connsiteY958" fmla="*/ 818149 h 925388"/>
                <a:gd name="connsiteX959" fmla="*/ 602933 w 1445514"/>
                <a:gd name="connsiteY959" fmla="*/ 818339 h 925388"/>
                <a:gd name="connsiteX960" fmla="*/ 603695 w 1445514"/>
                <a:gd name="connsiteY960" fmla="*/ 820530 h 925388"/>
                <a:gd name="connsiteX961" fmla="*/ 605695 w 1445514"/>
                <a:gd name="connsiteY961" fmla="*/ 820721 h 925388"/>
                <a:gd name="connsiteX962" fmla="*/ 606457 w 1445514"/>
                <a:gd name="connsiteY962" fmla="*/ 822911 h 925388"/>
                <a:gd name="connsiteX963" fmla="*/ 614648 w 1445514"/>
                <a:gd name="connsiteY963" fmla="*/ 823769 h 925388"/>
                <a:gd name="connsiteX964" fmla="*/ 616363 w 1445514"/>
                <a:gd name="connsiteY964" fmla="*/ 827102 h 925388"/>
                <a:gd name="connsiteX965" fmla="*/ 618363 w 1445514"/>
                <a:gd name="connsiteY965" fmla="*/ 827293 h 925388"/>
                <a:gd name="connsiteX966" fmla="*/ 623697 w 1445514"/>
                <a:gd name="connsiteY966" fmla="*/ 835103 h 925388"/>
                <a:gd name="connsiteX967" fmla="*/ 627698 w 1445514"/>
                <a:gd name="connsiteY967" fmla="*/ 836532 h 925388"/>
                <a:gd name="connsiteX968" fmla="*/ 628364 w 1445514"/>
                <a:gd name="connsiteY968" fmla="*/ 839675 h 925388"/>
                <a:gd name="connsiteX969" fmla="*/ 634937 w 1445514"/>
                <a:gd name="connsiteY969" fmla="*/ 845581 h 925388"/>
                <a:gd name="connsiteX970" fmla="*/ 635603 w 1445514"/>
                <a:gd name="connsiteY970" fmla="*/ 848724 h 925388"/>
                <a:gd name="connsiteX971" fmla="*/ 638651 w 1445514"/>
                <a:gd name="connsiteY971" fmla="*/ 849105 h 925388"/>
                <a:gd name="connsiteX972" fmla="*/ 638651 w 1445514"/>
                <a:gd name="connsiteY972" fmla="*/ 848057 h 925388"/>
                <a:gd name="connsiteX973" fmla="*/ 645605 w 1445514"/>
                <a:gd name="connsiteY973" fmla="*/ 851867 h 925388"/>
                <a:gd name="connsiteX974" fmla="*/ 645605 w 1445514"/>
                <a:gd name="connsiteY974" fmla="*/ 852915 h 925388"/>
                <a:gd name="connsiteX975" fmla="*/ 648367 w 1445514"/>
                <a:gd name="connsiteY975" fmla="*/ 855296 h 925388"/>
                <a:gd name="connsiteX976" fmla="*/ 657701 w 1445514"/>
                <a:gd name="connsiteY976" fmla="*/ 855296 h 925388"/>
                <a:gd name="connsiteX977" fmla="*/ 657701 w 1445514"/>
                <a:gd name="connsiteY977" fmla="*/ 856344 h 925388"/>
                <a:gd name="connsiteX978" fmla="*/ 665798 w 1445514"/>
                <a:gd name="connsiteY978" fmla="*/ 857201 h 925388"/>
                <a:gd name="connsiteX979" fmla="*/ 665798 w 1445514"/>
                <a:gd name="connsiteY979" fmla="*/ 856154 h 925388"/>
                <a:gd name="connsiteX980" fmla="*/ 670084 w 1445514"/>
                <a:gd name="connsiteY980" fmla="*/ 855582 h 925388"/>
                <a:gd name="connsiteX981" fmla="*/ 670751 w 1445514"/>
                <a:gd name="connsiteY981" fmla="*/ 858725 h 925388"/>
                <a:gd name="connsiteX982" fmla="*/ 676656 w 1445514"/>
                <a:gd name="connsiteY982" fmla="*/ 861488 h 925388"/>
                <a:gd name="connsiteX983" fmla="*/ 683895 w 1445514"/>
                <a:gd name="connsiteY983" fmla="*/ 861297 h 925388"/>
                <a:gd name="connsiteX984" fmla="*/ 683895 w 1445514"/>
                <a:gd name="connsiteY984" fmla="*/ 862345 h 925388"/>
                <a:gd name="connsiteX985" fmla="*/ 685705 w 1445514"/>
                <a:gd name="connsiteY985" fmla="*/ 863583 h 925388"/>
                <a:gd name="connsiteX986" fmla="*/ 686276 w 1445514"/>
                <a:gd name="connsiteY986" fmla="*/ 867774 h 925388"/>
                <a:gd name="connsiteX987" fmla="*/ 689324 w 1445514"/>
                <a:gd name="connsiteY987" fmla="*/ 868155 h 925388"/>
                <a:gd name="connsiteX988" fmla="*/ 689324 w 1445514"/>
                <a:gd name="connsiteY988" fmla="*/ 869203 h 925388"/>
                <a:gd name="connsiteX989" fmla="*/ 695992 w 1445514"/>
                <a:gd name="connsiteY989" fmla="*/ 873013 h 925388"/>
                <a:gd name="connsiteX990" fmla="*/ 695135 w 1445514"/>
                <a:gd name="connsiteY990" fmla="*/ 881204 h 925388"/>
                <a:gd name="connsiteX991" fmla="*/ 699897 w 1445514"/>
                <a:gd name="connsiteY991" fmla="*/ 884824 h 925388"/>
                <a:gd name="connsiteX992" fmla="*/ 700564 w 1445514"/>
                <a:gd name="connsiteY992" fmla="*/ 887967 h 925388"/>
                <a:gd name="connsiteX993" fmla="*/ 702564 w 1445514"/>
                <a:gd name="connsiteY993" fmla="*/ 888158 h 925388"/>
                <a:gd name="connsiteX994" fmla="*/ 703326 w 1445514"/>
                <a:gd name="connsiteY994" fmla="*/ 890348 h 925388"/>
                <a:gd name="connsiteX995" fmla="*/ 705326 w 1445514"/>
                <a:gd name="connsiteY995" fmla="*/ 890539 h 925388"/>
                <a:gd name="connsiteX996" fmla="*/ 706088 w 1445514"/>
                <a:gd name="connsiteY996" fmla="*/ 892730 h 925388"/>
                <a:gd name="connsiteX997" fmla="*/ 709041 w 1445514"/>
                <a:gd name="connsiteY997" fmla="*/ 894063 h 925388"/>
                <a:gd name="connsiteX998" fmla="*/ 709041 w 1445514"/>
                <a:gd name="connsiteY998" fmla="*/ 895111 h 925388"/>
                <a:gd name="connsiteX999" fmla="*/ 712946 w 1445514"/>
                <a:gd name="connsiteY999" fmla="*/ 896540 h 925388"/>
                <a:gd name="connsiteX1000" fmla="*/ 712946 w 1445514"/>
                <a:gd name="connsiteY1000" fmla="*/ 897587 h 925388"/>
                <a:gd name="connsiteX1001" fmla="*/ 714851 w 1445514"/>
                <a:gd name="connsiteY1001" fmla="*/ 897778 h 925388"/>
                <a:gd name="connsiteX1002" fmla="*/ 715613 w 1445514"/>
                <a:gd name="connsiteY1002" fmla="*/ 899969 h 925388"/>
                <a:gd name="connsiteX1003" fmla="*/ 717614 w 1445514"/>
                <a:gd name="connsiteY1003" fmla="*/ 900159 h 925388"/>
                <a:gd name="connsiteX1004" fmla="*/ 717614 w 1445514"/>
                <a:gd name="connsiteY1004" fmla="*/ 901207 h 925388"/>
                <a:gd name="connsiteX1005" fmla="*/ 719519 w 1445514"/>
                <a:gd name="connsiteY1005" fmla="*/ 901397 h 925388"/>
                <a:gd name="connsiteX1006" fmla="*/ 720281 w 1445514"/>
                <a:gd name="connsiteY1006" fmla="*/ 903588 h 925388"/>
                <a:gd name="connsiteX1007" fmla="*/ 724186 w 1445514"/>
                <a:gd name="connsiteY1007" fmla="*/ 906065 h 925388"/>
                <a:gd name="connsiteX1008" fmla="*/ 731425 w 1445514"/>
                <a:gd name="connsiteY1008" fmla="*/ 905874 h 925388"/>
                <a:gd name="connsiteX1009" fmla="*/ 731425 w 1445514"/>
                <a:gd name="connsiteY1009" fmla="*/ 904826 h 925388"/>
                <a:gd name="connsiteX1010" fmla="*/ 737521 w 1445514"/>
                <a:gd name="connsiteY1010" fmla="*/ 906541 h 925388"/>
                <a:gd name="connsiteX1011" fmla="*/ 738759 w 1445514"/>
                <a:gd name="connsiteY1011" fmla="*/ 904636 h 925388"/>
                <a:gd name="connsiteX1012" fmla="*/ 740759 w 1445514"/>
                <a:gd name="connsiteY1012" fmla="*/ 904826 h 925388"/>
                <a:gd name="connsiteX1013" fmla="*/ 740759 w 1445514"/>
                <a:gd name="connsiteY1013" fmla="*/ 903779 h 925388"/>
                <a:gd name="connsiteX1014" fmla="*/ 742950 w 1445514"/>
                <a:gd name="connsiteY1014" fmla="*/ 903969 h 925388"/>
                <a:gd name="connsiteX1015" fmla="*/ 742950 w 1445514"/>
                <a:gd name="connsiteY1015" fmla="*/ 902921 h 925388"/>
                <a:gd name="connsiteX1016" fmla="*/ 746093 w 1445514"/>
                <a:gd name="connsiteY1016" fmla="*/ 903302 h 925388"/>
                <a:gd name="connsiteX1017" fmla="*/ 747332 w 1445514"/>
                <a:gd name="connsiteY1017" fmla="*/ 901397 h 925388"/>
                <a:gd name="connsiteX1018" fmla="*/ 754475 w 1445514"/>
                <a:gd name="connsiteY1018" fmla="*/ 902159 h 925388"/>
                <a:gd name="connsiteX1019" fmla="*/ 754475 w 1445514"/>
                <a:gd name="connsiteY1019" fmla="*/ 901112 h 925388"/>
                <a:gd name="connsiteX1020" fmla="*/ 764667 w 1445514"/>
                <a:gd name="connsiteY1020" fmla="*/ 903207 h 925388"/>
                <a:gd name="connsiteX1021" fmla="*/ 767239 w 1445514"/>
                <a:gd name="connsiteY1021" fmla="*/ 907589 h 925388"/>
                <a:gd name="connsiteX1022" fmla="*/ 775430 w 1445514"/>
                <a:gd name="connsiteY1022" fmla="*/ 908446 h 925388"/>
                <a:gd name="connsiteX1023" fmla="*/ 775430 w 1445514"/>
                <a:gd name="connsiteY1023" fmla="*/ 909494 h 925388"/>
                <a:gd name="connsiteX1024" fmla="*/ 777335 w 1445514"/>
                <a:gd name="connsiteY1024" fmla="*/ 909684 h 925388"/>
                <a:gd name="connsiteX1025" fmla="*/ 777335 w 1445514"/>
                <a:gd name="connsiteY1025" fmla="*/ 910732 h 925388"/>
                <a:gd name="connsiteX1026" fmla="*/ 780288 w 1445514"/>
                <a:gd name="connsiteY1026" fmla="*/ 911113 h 925388"/>
                <a:gd name="connsiteX1027" fmla="*/ 780288 w 1445514"/>
                <a:gd name="connsiteY1027" fmla="*/ 912161 h 925388"/>
                <a:gd name="connsiteX1028" fmla="*/ 792575 w 1445514"/>
                <a:gd name="connsiteY1028" fmla="*/ 912446 h 925388"/>
                <a:gd name="connsiteX1029" fmla="*/ 792575 w 1445514"/>
                <a:gd name="connsiteY1029" fmla="*/ 913494 h 925388"/>
                <a:gd name="connsiteX1030" fmla="*/ 794480 w 1445514"/>
                <a:gd name="connsiteY1030" fmla="*/ 913684 h 925388"/>
                <a:gd name="connsiteX1031" fmla="*/ 794480 w 1445514"/>
                <a:gd name="connsiteY1031" fmla="*/ 914732 h 925388"/>
                <a:gd name="connsiteX1032" fmla="*/ 799433 w 1445514"/>
                <a:gd name="connsiteY1032" fmla="*/ 915304 h 925388"/>
                <a:gd name="connsiteX1033" fmla="*/ 809244 w 1445514"/>
                <a:gd name="connsiteY1033" fmla="*/ 920542 h 925388"/>
                <a:gd name="connsiteX1034" fmla="*/ 813626 w 1445514"/>
                <a:gd name="connsiteY1034" fmla="*/ 917971 h 925388"/>
                <a:gd name="connsiteX1035" fmla="*/ 813626 w 1445514"/>
                <a:gd name="connsiteY1035" fmla="*/ 916923 h 925388"/>
                <a:gd name="connsiteX1036" fmla="*/ 815816 w 1445514"/>
                <a:gd name="connsiteY1036" fmla="*/ 917114 h 925388"/>
                <a:gd name="connsiteX1037" fmla="*/ 824675 w 1445514"/>
                <a:gd name="connsiteY1037" fmla="*/ 911875 h 925388"/>
                <a:gd name="connsiteX1038" fmla="*/ 835914 w 1445514"/>
                <a:gd name="connsiteY1038" fmla="*/ 913113 h 925388"/>
                <a:gd name="connsiteX1039" fmla="*/ 839057 w 1445514"/>
                <a:gd name="connsiteY1039" fmla="*/ 912446 h 925388"/>
                <a:gd name="connsiteX1040" fmla="*/ 839057 w 1445514"/>
                <a:gd name="connsiteY1040" fmla="*/ 913494 h 925388"/>
                <a:gd name="connsiteX1041" fmla="*/ 840962 w 1445514"/>
                <a:gd name="connsiteY1041" fmla="*/ 913684 h 925388"/>
                <a:gd name="connsiteX1042" fmla="*/ 850773 w 1445514"/>
                <a:gd name="connsiteY1042" fmla="*/ 918923 h 925388"/>
                <a:gd name="connsiteX1043" fmla="*/ 852011 w 1445514"/>
                <a:gd name="connsiteY1043" fmla="*/ 917018 h 925388"/>
                <a:gd name="connsiteX1044" fmla="*/ 854012 w 1445514"/>
                <a:gd name="connsiteY1044" fmla="*/ 917209 h 925388"/>
                <a:gd name="connsiteX1045" fmla="*/ 854012 w 1445514"/>
                <a:gd name="connsiteY1045" fmla="*/ 916161 h 925388"/>
                <a:gd name="connsiteX1046" fmla="*/ 871633 w 1445514"/>
                <a:gd name="connsiteY1046" fmla="*/ 917018 h 925388"/>
                <a:gd name="connsiteX1047" fmla="*/ 871633 w 1445514"/>
                <a:gd name="connsiteY1047" fmla="*/ 918066 h 925388"/>
                <a:gd name="connsiteX1048" fmla="*/ 875633 w 1445514"/>
                <a:gd name="connsiteY1048" fmla="*/ 918542 h 925388"/>
                <a:gd name="connsiteX1049" fmla="*/ 875633 w 1445514"/>
                <a:gd name="connsiteY1049" fmla="*/ 919590 h 925388"/>
                <a:gd name="connsiteX1050" fmla="*/ 881634 w 1445514"/>
                <a:gd name="connsiteY1050" fmla="*/ 920257 h 925388"/>
                <a:gd name="connsiteX1051" fmla="*/ 881634 w 1445514"/>
                <a:gd name="connsiteY1051" fmla="*/ 921305 h 925388"/>
                <a:gd name="connsiteX1052" fmla="*/ 888683 w 1445514"/>
                <a:gd name="connsiteY1052" fmla="*/ 922067 h 925388"/>
                <a:gd name="connsiteX1053" fmla="*/ 888683 w 1445514"/>
                <a:gd name="connsiteY1053" fmla="*/ 923114 h 925388"/>
                <a:gd name="connsiteX1054" fmla="*/ 895731 w 1445514"/>
                <a:gd name="connsiteY1054" fmla="*/ 923876 h 925388"/>
                <a:gd name="connsiteX1055" fmla="*/ 898017 w 1445514"/>
                <a:gd name="connsiteY1055" fmla="*/ 922067 h 925388"/>
                <a:gd name="connsiteX1056" fmla="*/ 897827 w 1445514"/>
                <a:gd name="connsiteY1056" fmla="*/ 924067 h 925388"/>
                <a:gd name="connsiteX1057" fmla="*/ 914591 w 1445514"/>
                <a:gd name="connsiteY1057" fmla="*/ 921781 h 925388"/>
                <a:gd name="connsiteX1058" fmla="*/ 921734 w 1445514"/>
                <a:gd name="connsiteY1058" fmla="*/ 922543 h 925388"/>
                <a:gd name="connsiteX1059" fmla="*/ 924116 w 1445514"/>
                <a:gd name="connsiteY1059" fmla="*/ 919685 h 925388"/>
                <a:gd name="connsiteX1060" fmla="*/ 927259 w 1445514"/>
                <a:gd name="connsiteY1060" fmla="*/ 919019 h 925388"/>
                <a:gd name="connsiteX1061" fmla="*/ 927449 w 1445514"/>
                <a:gd name="connsiteY1061" fmla="*/ 917018 h 925388"/>
                <a:gd name="connsiteX1062" fmla="*/ 929735 w 1445514"/>
                <a:gd name="connsiteY1062" fmla="*/ 915209 h 925388"/>
                <a:gd name="connsiteX1063" fmla="*/ 931736 w 1445514"/>
                <a:gd name="connsiteY1063" fmla="*/ 915399 h 925388"/>
                <a:gd name="connsiteX1064" fmla="*/ 937546 w 1445514"/>
                <a:gd name="connsiteY1064" fmla="*/ 909875 h 925388"/>
                <a:gd name="connsiteX1065" fmla="*/ 939546 w 1445514"/>
                <a:gd name="connsiteY1065" fmla="*/ 910065 h 925388"/>
                <a:gd name="connsiteX1066" fmla="*/ 940784 w 1445514"/>
                <a:gd name="connsiteY1066" fmla="*/ 908160 h 925388"/>
                <a:gd name="connsiteX1067" fmla="*/ 944785 w 1445514"/>
                <a:gd name="connsiteY1067" fmla="*/ 909589 h 925388"/>
                <a:gd name="connsiteX1068" fmla="*/ 944785 w 1445514"/>
                <a:gd name="connsiteY1068" fmla="*/ 908541 h 925388"/>
                <a:gd name="connsiteX1069" fmla="*/ 946976 w 1445514"/>
                <a:gd name="connsiteY1069" fmla="*/ 908732 h 925388"/>
                <a:gd name="connsiteX1070" fmla="*/ 948214 w 1445514"/>
                <a:gd name="connsiteY1070" fmla="*/ 906826 h 925388"/>
                <a:gd name="connsiteX1071" fmla="*/ 954500 w 1445514"/>
                <a:gd name="connsiteY1071" fmla="*/ 906446 h 925388"/>
                <a:gd name="connsiteX1072" fmla="*/ 954500 w 1445514"/>
                <a:gd name="connsiteY1072" fmla="*/ 905398 h 925388"/>
                <a:gd name="connsiteX1073" fmla="*/ 957644 w 1445514"/>
                <a:gd name="connsiteY1073" fmla="*/ 905779 h 925388"/>
                <a:gd name="connsiteX1074" fmla="*/ 957644 w 1445514"/>
                <a:gd name="connsiteY1074" fmla="*/ 904731 h 925388"/>
                <a:gd name="connsiteX1075" fmla="*/ 964883 w 1445514"/>
                <a:gd name="connsiteY1075" fmla="*/ 905493 h 925388"/>
                <a:gd name="connsiteX1076" fmla="*/ 966216 w 1445514"/>
                <a:gd name="connsiteY1076" fmla="*/ 902540 h 925388"/>
                <a:gd name="connsiteX1077" fmla="*/ 968502 w 1445514"/>
                <a:gd name="connsiteY1077" fmla="*/ 900731 h 925388"/>
                <a:gd name="connsiteX1078" fmla="*/ 970502 w 1445514"/>
                <a:gd name="connsiteY1078" fmla="*/ 900921 h 925388"/>
                <a:gd name="connsiteX1079" fmla="*/ 971741 w 1445514"/>
                <a:gd name="connsiteY1079" fmla="*/ 899016 h 925388"/>
                <a:gd name="connsiteX1080" fmla="*/ 977837 w 1445514"/>
                <a:gd name="connsiteY1080" fmla="*/ 899683 h 925388"/>
                <a:gd name="connsiteX1081" fmla="*/ 979075 w 1445514"/>
                <a:gd name="connsiteY1081" fmla="*/ 897778 h 925388"/>
                <a:gd name="connsiteX1082" fmla="*/ 981075 w 1445514"/>
                <a:gd name="connsiteY1082" fmla="*/ 897968 h 925388"/>
                <a:gd name="connsiteX1083" fmla="*/ 982313 w 1445514"/>
                <a:gd name="connsiteY1083" fmla="*/ 896063 h 925388"/>
                <a:gd name="connsiteX1084" fmla="*/ 988409 w 1445514"/>
                <a:gd name="connsiteY1084" fmla="*/ 896730 h 925388"/>
                <a:gd name="connsiteX1085" fmla="*/ 988409 w 1445514"/>
                <a:gd name="connsiteY1085" fmla="*/ 895682 h 925388"/>
                <a:gd name="connsiteX1086" fmla="*/ 989552 w 1445514"/>
                <a:gd name="connsiteY1086" fmla="*/ 895778 h 925388"/>
                <a:gd name="connsiteX1087" fmla="*/ 989933 w 1445514"/>
                <a:gd name="connsiteY1087" fmla="*/ 892730 h 925388"/>
                <a:gd name="connsiteX1088" fmla="*/ 1002316 w 1445514"/>
                <a:gd name="connsiteY1088" fmla="*/ 893015 h 925388"/>
                <a:gd name="connsiteX1089" fmla="*/ 1002316 w 1445514"/>
                <a:gd name="connsiteY1089" fmla="*/ 891967 h 925388"/>
                <a:gd name="connsiteX1090" fmla="*/ 1005459 w 1445514"/>
                <a:gd name="connsiteY1090" fmla="*/ 892349 h 925388"/>
                <a:gd name="connsiteX1091" fmla="*/ 1005459 w 1445514"/>
                <a:gd name="connsiteY1091" fmla="*/ 891301 h 925388"/>
                <a:gd name="connsiteX1092" fmla="*/ 1008602 w 1445514"/>
                <a:gd name="connsiteY1092" fmla="*/ 891682 h 925388"/>
                <a:gd name="connsiteX1093" fmla="*/ 1009841 w 1445514"/>
                <a:gd name="connsiteY1093" fmla="*/ 889777 h 925388"/>
                <a:gd name="connsiteX1094" fmla="*/ 1019080 w 1445514"/>
                <a:gd name="connsiteY1094" fmla="*/ 890825 h 925388"/>
                <a:gd name="connsiteX1095" fmla="*/ 1019080 w 1445514"/>
                <a:gd name="connsiteY1095" fmla="*/ 889777 h 925388"/>
                <a:gd name="connsiteX1096" fmla="*/ 1025462 w 1445514"/>
                <a:gd name="connsiteY1096" fmla="*/ 889396 h 925388"/>
                <a:gd name="connsiteX1097" fmla="*/ 1032034 w 1445514"/>
                <a:gd name="connsiteY1097" fmla="*/ 885967 h 925388"/>
                <a:gd name="connsiteX1098" fmla="*/ 1034415 w 1445514"/>
                <a:gd name="connsiteY1098" fmla="*/ 883109 h 925388"/>
                <a:gd name="connsiteX1099" fmla="*/ 1043845 w 1445514"/>
                <a:gd name="connsiteY1099" fmla="*/ 882062 h 925388"/>
                <a:gd name="connsiteX1100" fmla="*/ 1045178 w 1445514"/>
                <a:gd name="connsiteY1100" fmla="*/ 879109 h 925388"/>
                <a:gd name="connsiteX1101" fmla="*/ 1049369 w 1445514"/>
                <a:gd name="connsiteY1101" fmla="*/ 878537 h 925388"/>
                <a:gd name="connsiteX1102" fmla="*/ 1049369 w 1445514"/>
                <a:gd name="connsiteY1102" fmla="*/ 877490 h 925388"/>
                <a:gd name="connsiteX1103" fmla="*/ 1051560 w 1445514"/>
                <a:gd name="connsiteY1103" fmla="*/ 877680 h 925388"/>
                <a:gd name="connsiteX1104" fmla="*/ 1051560 w 1445514"/>
                <a:gd name="connsiteY1104" fmla="*/ 876632 h 925388"/>
                <a:gd name="connsiteX1105" fmla="*/ 1058894 w 1445514"/>
                <a:gd name="connsiteY1105" fmla="*/ 876442 h 925388"/>
                <a:gd name="connsiteX1106" fmla="*/ 1058894 w 1445514"/>
                <a:gd name="connsiteY1106" fmla="*/ 875394 h 925388"/>
                <a:gd name="connsiteX1107" fmla="*/ 1061085 w 1445514"/>
                <a:gd name="connsiteY1107" fmla="*/ 875584 h 925388"/>
                <a:gd name="connsiteX1108" fmla="*/ 1061085 w 1445514"/>
                <a:gd name="connsiteY1108" fmla="*/ 874537 h 925388"/>
                <a:gd name="connsiteX1109" fmla="*/ 1064228 w 1445514"/>
                <a:gd name="connsiteY1109" fmla="*/ 874918 h 925388"/>
                <a:gd name="connsiteX1110" fmla="*/ 1064228 w 1445514"/>
                <a:gd name="connsiteY1110" fmla="*/ 873870 h 925388"/>
                <a:gd name="connsiteX1111" fmla="*/ 1070705 w 1445514"/>
                <a:gd name="connsiteY1111" fmla="*/ 872537 h 925388"/>
                <a:gd name="connsiteX1112" fmla="*/ 1070705 w 1445514"/>
                <a:gd name="connsiteY1112" fmla="*/ 871489 h 925388"/>
                <a:gd name="connsiteX1113" fmla="*/ 1072896 w 1445514"/>
                <a:gd name="connsiteY1113" fmla="*/ 871679 h 925388"/>
                <a:gd name="connsiteX1114" fmla="*/ 1072896 w 1445514"/>
                <a:gd name="connsiteY1114" fmla="*/ 870632 h 925388"/>
                <a:gd name="connsiteX1115" fmla="*/ 1076039 w 1445514"/>
                <a:gd name="connsiteY1115" fmla="*/ 871013 h 925388"/>
                <a:gd name="connsiteX1116" fmla="*/ 1083850 w 1445514"/>
                <a:gd name="connsiteY1116" fmla="*/ 865679 h 925388"/>
                <a:gd name="connsiteX1117" fmla="*/ 1084421 w 1445514"/>
                <a:gd name="connsiteY1117" fmla="*/ 860535 h 925388"/>
                <a:gd name="connsiteX1118" fmla="*/ 1085660 w 1445514"/>
                <a:gd name="connsiteY1118" fmla="*/ 858630 h 925388"/>
                <a:gd name="connsiteX1119" fmla="*/ 1087660 w 1445514"/>
                <a:gd name="connsiteY1119" fmla="*/ 858821 h 925388"/>
                <a:gd name="connsiteX1120" fmla="*/ 1088898 w 1445514"/>
                <a:gd name="connsiteY1120" fmla="*/ 856916 h 925388"/>
                <a:gd name="connsiteX1121" fmla="*/ 1101185 w 1445514"/>
                <a:gd name="connsiteY1121" fmla="*/ 858249 h 925388"/>
                <a:gd name="connsiteX1122" fmla="*/ 1101185 w 1445514"/>
                <a:gd name="connsiteY1122" fmla="*/ 857201 h 925388"/>
                <a:gd name="connsiteX1123" fmla="*/ 1103376 w 1445514"/>
                <a:gd name="connsiteY1123" fmla="*/ 857392 h 925388"/>
                <a:gd name="connsiteX1124" fmla="*/ 1104614 w 1445514"/>
                <a:gd name="connsiteY1124" fmla="*/ 855487 h 925388"/>
                <a:gd name="connsiteX1125" fmla="*/ 1106614 w 1445514"/>
                <a:gd name="connsiteY1125" fmla="*/ 855677 h 925388"/>
                <a:gd name="connsiteX1126" fmla="*/ 1108996 w 1445514"/>
                <a:gd name="connsiteY1126" fmla="*/ 852820 h 925388"/>
                <a:gd name="connsiteX1127" fmla="*/ 1110996 w 1445514"/>
                <a:gd name="connsiteY1127" fmla="*/ 853010 h 925388"/>
                <a:gd name="connsiteX1128" fmla="*/ 1113282 w 1445514"/>
                <a:gd name="connsiteY1128" fmla="*/ 851200 h 925388"/>
                <a:gd name="connsiteX1129" fmla="*/ 1115282 w 1445514"/>
                <a:gd name="connsiteY1129" fmla="*/ 851391 h 925388"/>
                <a:gd name="connsiteX1130" fmla="*/ 1115282 w 1445514"/>
                <a:gd name="connsiteY1130" fmla="*/ 850343 h 925388"/>
                <a:gd name="connsiteX1131" fmla="*/ 1117473 w 1445514"/>
                <a:gd name="connsiteY1131" fmla="*/ 850534 h 925388"/>
                <a:gd name="connsiteX1132" fmla="*/ 1118711 w 1445514"/>
                <a:gd name="connsiteY1132" fmla="*/ 848629 h 925388"/>
                <a:gd name="connsiteX1133" fmla="*/ 1127951 w 1445514"/>
                <a:gd name="connsiteY1133" fmla="*/ 849676 h 925388"/>
                <a:gd name="connsiteX1134" fmla="*/ 1129189 w 1445514"/>
                <a:gd name="connsiteY1134" fmla="*/ 847772 h 925388"/>
                <a:gd name="connsiteX1135" fmla="*/ 1131189 w 1445514"/>
                <a:gd name="connsiteY1135" fmla="*/ 847962 h 925388"/>
                <a:gd name="connsiteX1136" fmla="*/ 1136999 w 1445514"/>
                <a:gd name="connsiteY1136" fmla="*/ 842438 h 925388"/>
                <a:gd name="connsiteX1137" fmla="*/ 1139000 w 1445514"/>
                <a:gd name="connsiteY1137" fmla="*/ 842628 h 925388"/>
                <a:gd name="connsiteX1138" fmla="*/ 1140238 w 1445514"/>
                <a:gd name="connsiteY1138" fmla="*/ 840723 h 925388"/>
                <a:gd name="connsiteX1139" fmla="*/ 1143286 w 1445514"/>
                <a:gd name="connsiteY1139" fmla="*/ 841104 h 925388"/>
                <a:gd name="connsiteX1140" fmla="*/ 1143286 w 1445514"/>
                <a:gd name="connsiteY1140" fmla="*/ 840056 h 925388"/>
                <a:gd name="connsiteX1141" fmla="*/ 1146429 w 1445514"/>
                <a:gd name="connsiteY1141" fmla="*/ 840437 h 925388"/>
                <a:gd name="connsiteX1142" fmla="*/ 1149953 w 1445514"/>
                <a:gd name="connsiteY1142" fmla="*/ 836723 h 925388"/>
                <a:gd name="connsiteX1143" fmla="*/ 1158145 w 1445514"/>
                <a:gd name="connsiteY1143" fmla="*/ 837580 h 925388"/>
                <a:gd name="connsiteX1144" fmla="*/ 1159764 w 1445514"/>
                <a:gd name="connsiteY1144" fmla="*/ 832627 h 925388"/>
                <a:gd name="connsiteX1145" fmla="*/ 1162907 w 1445514"/>
                <a:gd name="connsiteY1145" fmla="*/ 831960 h 925388"/>
                <a:gd name="connsiteX1146" fmla="*/ 1164146 w 1445514"/>
                <a:gd name="connsiteY1146" fmla="*/ 830055 h 925388"/>
                <a:gd name="connsiteX1147" fmla="*/ 1170527 w 1445514"/>
                <a:gd name="connsiteY1147" fmla="*/ 828722 h 925388"/>
                <a:gd name="connsiteX1148" fmla="*/ 1170527 w 1445514"/>
                <a:gd name="connsiteY1148" fmla="*/ 829769 h 925388"/>
                <a:gd name="connsiteX1149" fmla="*/ 1174528 w 1445514"/>
                <a:gd name="connsiteY1149" fmla="*/ 830246 h 925388"/>
                <a:gd name="connsiteX1150" fmla="*/ 1180338 w 1445514"/>
                <a:gd name="connsiteY1150" fmla="*/ 824721 h 925388"/>
                <a:gd name="connsiteX1151" fmla="*/ 1181386 w 1445514"/>
                <a:gd name="connsiteY1151" fmla="*/ 824721 h 925388"/>
                <a:gd name="connsiteX1152" fmla="*/ 1181767 w 1445514"/>
                <a:gd name="connsiteY1152" fmla="*/ 821768 h 925388"/>
                <a:gd name="connsiteX1153" fmla="*/ 1182814 w 1445514"/>
                <a:gd name="connsiteY1153" fmla="*/ 821768 h 925388"/>
                <a:gd name="connsiteX1154" fmla="*/ 1184053 w 1445514"/>
                <a:gd name="connsiteY1154" fmla="*/ 819959 h 925388"/>
                <a:gd name="connsiteX1155" fmla="*/ 1186053 w 1445514"/>
                <a:gd name="connsiteY1155" fmla="*/ 820149 h 925388"/>
                <a:gd name="connsiteX1156" fmla="*/ 1186053 w 1445514"/>
                <a:gd name="connsiteY1156" fmla="*/ 819101 h 925388"/>
                <a:gd name="connsiteX1157" fmla="*/ 1191768 w 1445514"/>
                <a:gd name="connsiteY1157" fmla="*/ 815577 h 925388"/>
                <a:gd name="connsiteX1158" fmla="*/ 1191768 w 1445514"/>
                <a:gd name="connsiteY1158" fmla="*/ 814529 h 925388"/>
                <a:gd name="connsiteX1159" fmla="*/ 1194911 w 1445514"/>
                <a:gd name="connsiteY1159" fmla="*/ 814910 h 925388"/>
                <a:gd name="connsiteX1160" fmla="*/ 1196150 w 1445514"/>
                <a:gd name="connsiteY1160" fmla="*/ 813005 h 925388"/>
                <a:gd name="connsiteX1161" fmla="*/ 1198150 w 1445514"/>
                <a:gd name="connsiteY1161" fmla="*/ 813196 h 925388"/>
                <a:gd name="connsiteX1162" fmla="*/ 1198150 w 1445514"/>
                <a:gd name="connsiteY1162" fmla="*/ 812148 h 925388"/>
                <a:gd name="connsiteX1163" fmla="*/ 1203389 w 1445514"/>
                <a:gd name="connsiteY1163" fmla="*/ 812720 h 925388"/>
                <a:gd name="connsiteX1164" fmla="*/ 1203389 w 1445514"/>
                <a:gd name="connsiteY1164" fmla="*/ 811672 h 925388"/>
                <a:gd name="connsiteX1165" fmla="*/ 1205579 w 1445514"/>
                <a:gd name="connsiteY1165" fmla="*/ 811862 h 925388"/>
                <a:gd name="connsiteX1166" fmla="*/ 1205579 w 1445514"/>
                <a:gd name="connsiteY1166" fmla="*/ 810815 h 925388"/>
                <a:gd name="connsiteX1167" fmla="*/ 1208723 w 1445514"/>
                <a:gd name="connsiteY1167" fmla="*/ 811196 h 925388"/>
                <a:gd name="connsiteX1168" fmla="*/ 1208723 w 1445514"/>
                <a:gd name="connsiteY1168" fmla="*/ 810148 h 925388"/>
                <a:gd name="connsiteX1169" fmla="*/ 1210913 w 1445514"/>
                <a:gd name="connsiteY1169" fmla="*/ 810338 h 925388"/>
                <a:gd name="connsiteX1170" fmla="*/ 1212152 w 1445514"/>
                <a:gd name="connsiteY1170" fmla="*/ 808433 h 925388"/>
                <a:gd name="connsiteX1171" fmla="*/ 1214152 w 1445514"/>
                <a:gd name="connsiteY1171" fmla="*/ 808624 h 925388"/>
                <a:gd name="connsiteX1172" fmla="*/ 1219962 w 1445514"/>
                <a:gd name="connsiteY1172" fmla="*/ 803099 h 925388"/>
                <a:gd name="connsiteX1173" fmla="*/ 1221962 w 1445514"/>
                <a:gd name="connsiteY1173" fmla="*/ 803290 h 925388"/>
                <a:gd name="connsiteX1174" fmla="*/ 1222153 w 1445514"/>
                <a:gd name="connsiteY1174" fmla="*/ 801290 h 925388"/>
                <a:gd name="connsiteX1175" fmla="*/ 1230344 w 1445514"/>
                <a:gd name="connsiteY1175" fmla="*/ 802147 h 925388"/>
                <a:gd name="connsiteX1176" fmla="*/ 1230344 w 1445514"/>
                <a:gd name="connsiteY1176" fmla="*/ 801099 h 925388"/>
                <a:gd name="connsiteX1177" fmla="*/ 1236726 w 1445514"/>
                <a:gd name="connsiteY1177" fmla="*/ 800718 h 925388"/>
                <a:gd name="connsiteX1178" fmla="*/ 1238060 w 1445514"/>
                <a:gd name="connsiteY1178" fmla="*/ 797765 h 925388"/>
                <a:gd name="connsiteX1179" fmla="*/ 1239107 w 1445514"/>
                <a:gd name="connsiteY1179" fmla="*/ 797765 h 925388"/>
                <a:gd name="connsiteX1180" fmla="*/ 1239584 w 1445514"/>
                <a:gd name="connsiteY1180" fmla="*/ 793765 h 925388"/>
                <a:gd name="connsiteX1181" fmla="*/ 1241774 w 1445514"/>
                <a:gd name="connsiteY1181" fmla="*/ 793003 h 925388"/>
                <a:gd name="connsiteX1182" fmla="*/ 1242251 w 1445514"/>
                <a:gd name="connsiteY1182" fmla="*/ 788907 h 925388"/>
                <a:gd name="connsiteX1183" fmla="*/ 1243298 w 1445514"/>
                <a:gd name="connsiteY1183" fmla="*/ 788907 h 925388"/>
                <a:gd name="connsiteX1184" fmla="*/ 1248061 w 1445514"/>
                <a:gd name="connsiteY1184" fmla="*/ 783383 h 925388"/>
                <a:gd name="connsiteX1185" fmla="*/ 1253300 w 1445514"/>
                <a:gd name="connsiteY1185" fmla="*/ 782906 h 925388"/>
                <a:gd name="connsiteX1186" fmla="*/ 1259967 w 1445514"/>
                <a:gd name="connsiteY1186" fmla="*/ 778430 h 925388"/>
                <a:gd name="connsiteX1187" fmla="*/ 1264634 w 1445514"/>
                <a:gd name="connsiteY1187" fmla="*/ 773762 h 925388"/>
                <a:gd name="connsiteX1188" fmla="*/ 1266635 w 1445514"/>
                <a:gd name="connsiteY1188" fmla="*/ 773953 h 925388"/>
                <a:gd name="connsiteX1189" fmla="*/ 1270159 w 1445514"/>
                <a:gd name="connsiteY1189" fmla="*/ 770238 h 925388"/>
                <a:gd name="connsiteX1190" fmla="*/ 1272159 w 1445514"/>
                <a:gd name="connsiteY1190" fmla="*/ 770429 h 925388"/>
                <a:gd name="connsiteX1191" fmla="*/ 1272826 w 1445514"/>
                <a:gd name="connsiteY1191" fmla="*/ 764333 h 925388"/>
                <a:gd name="connsiteX1192" fmla="*/ 1275017 w 1445514"/>
                <a:gd name="connsiteY1192" fmla="*/ 763571 h 925388"/>
                <a:gd name="connsiteX1193" fmla="*/ 1275874 w 1445514"/>
                <a:gd name="connsiteY1193" fmla="*/ 755379 h 925388"/>
                <a:gd name="connsiteX1194" fmla="*/ 1279208 w 1445514"/>
                <a:gd name="connsiteY1194" fmla="*/ 753665 h 925388"/>
                <a:gd name="connsiteX1195" fmla="*/ 1279589 w 1445514"/>
                <a:gd name="connsiteY1195" fmla="*/ 750617 h 925388"/>
                <a:gd name="connsiteX1196" fmla="*/ 1281779 w 1445514"/>
                <a:gd name="connsiteY1196" fmla="*/ 749855 h 925388"/>
                <a:gd name="connsiteX1197" fmla="*/ 1282827 w 1445514"/>
                <a:gd name="connsiteY1197" fmla="*/ 740615 h 925388"/>
                <a:gd name="connsiteX1198" fmla="*/ 1283875 w 1445514"/>
                <a:gd name="connsiteY1198" fmla="*/ 740615 h 925388"/>
                <a:gd name="connsiteX1199" fmla="*/ 1284065 w 1445514"/>
                <a:gd name="connsiteY1199" fmla="*/ 738710 h 925388"/>
                <a:gd name="connsiteX1200" fmla="*/ 1286256 w 1445514"/>
                <a:gd name="connsiteY1200" fmla="*/ 737948 h 925388"/>
                <a:gd name="connsiteX1201" fmla="*/ 1287685 w 1445514"/>
                <a:gd name="connsiteY1201" fmla="*/ 733948 h 925388"/>
                <a:gd name="connsiteX1202" fmla="*/ 1289876 w 1445514"/>
                <a:gd name="connsiteY1202" fmla="*/ 733186 h 925388"/>
                <a:gd name="connsiteX1203" fmla="*/ 1291495 w 1445514"/>
                <a:gd name="connsiteY1203" fmla="*/ 728233 h 925388"/>
                <a:gd name="connsiteX1204" fmla="*/ 1292543 w 1445514"/>
                <a:gd name="connsiteY1204" fmla="*/ 728233 h 925388"/>
                <a:gd name="connsiteX1205" fmla="*/ 1292733 w 1445514"/>
                <a:gd name="connsiteY1205" fmla="*/ 726328 h 925388"/>
                <a:gd name="connsiteX1206" fmla="*/ 1293781 w 1445514"/>
                <a:gd name="connsiteY1206" fmla="*/ 726328 h 925388"/>
                <a:gd name="connsiteX1207" fmla="*/ 1293971 w 1445514"/>
                <a:gd name="connsiteY1207" fmla="*/ 724423 h 925388"/>
                <a:gd name="connsiteX1208" fmla="*/ 1296162 w 1445514"/>
                <a:gd name="connsiteY1208" fmla="*/ 723661 h 925388"/>
                <a:gd name="connsiteX1209" fmla="*/ 1296734 w 1445514"/>
                <a:gd name="connsiteY1209" fmla="*/ 718517 h 925388"/>
                <a:gd name="connsiteX1210" fmla="*/ 1297781 w 1445514"/>
                <a:gd name="connsiteY1210" fmla="*/ 718517 h 925388"/>
                <a:gd name="connsiteX1211" fmla="*/ 1297972 w 1445514"/>
                <a:gd name="connsiteY1211" fmla="*/ 716612 h 925388"/>
                <a:gd name="connsiteX1212" fmla="*/ 1300163 w 1445514"/>
                <a:gd name="connsiteY1212" fmla="*/ 715850 h 925388"/>
                <a:gd name="connsiteX1213" fmla="*/ 1300734 w 1445514"/>
                <a:gd name="connsiteY1213" fmla="*/ 710707 h 925388"/>
                <a:gd name="connsiteX1214" fmla="*/ 1301782 w 1445514"/>
                <a:gd name="connsiteY1214" fmla="*/ 710707 h 925388"/>
                <a:gd name="connsiteX1215" fmla="*/ 1302353 w 1445514"/>
                <a:gd name="connsiteY1215" fmla="*/ 705754 h 925388"/>
                <a:gd name="connsiteX1216" fmla="*/ 1303401 w 1445514"/>
                <a:gd name="connsiteY1216" fmla="*/ 705754 h 925388"/>
                <a:gd name="connsiteX1217" fmla="*/ 1304163 w 1445514"/>
                <a:gd name="connsiteY1217" fmla="*/ 698705 h 925388"/>
                <a:gd name="connsiteX1218" fmla="*/ 1305211 w 1445514"/>
                <a:gd name="connsiteY1218" fmla="*/ 698705 h 925388"/>
                <a:gd name="connsiteX1219" fmla="*/ 1305401 w 1445514"/>
                <a:gd name="connsiteY1219" fmla="*/ 696800 h 925388"/>
                <a:gd name="connsiteX1220" fmla="*/ 1306449 w 1445514"/>
                <a:gd name="connsiteY1220" fmla="*/ 696800 h 925388"/>
                <a:gd name="connsiteX1221" fmla="*/ 1307021 w 1445514"/>
                <a:gd name="connsiteY1221" fmla="*/ 691847 h 925388"/>
                <a:gd name="connsiteX1222" fmla="*/ 1317593 w 1445514"/>
                <a:gd name="connsiteY1222" fmla="*/ 680608 h 925388"/>
                <a:gd name="connsiteX1223" fmla="*/ 1325404 w 1445514"/>
                <a:gd name="connsiteY1223" fmla="*/ 675274 h 925388"/>
                <a:gd name="connsiteX1224" fmla="*/ 1329785 w 1445514"/>
                <a:gd name="connsiteY1224" fmla="*/ 672702 h 925388"/>
                <a:gd name="connsiteX1225" fmla="*/ 1331024 w 1445514"/>
                <a:gd name="connsiteY1225" fmla="*/ 670797 h 925388"/>
                <a:gd name="connsiteX1226" fmla="*/ 1335214 w 1445514"/>
                <a:gd name="connsiteY1226" fmla="*/ 670226 h 925388"/>
                <a:gd name="connsiteX1227" fmla="*/ 1341025 w 1445514"/>
                <a:gd name="connsiteY1227" fmla="*/ 664701 h 925388"/>
                <a:gd name="connsiteX1228" fmla="*/ 1343025 w 1445514"/>
                <a:gd name="connsiteY1228" fmla="*/ 664892 h 925388"/>
                <a:gd name="connsiteX1229" fmla="*/ 1346740 w 1445514"/>
                <a:gd name="connsiteY1229" fmla="*/ 659081 h 925388"/>
                <a:gd name="connsiteX1230" fmla="*/ 1348931 w 1445514"/>
                <a:gd name="connsiteY1230" fmla="*/ 658319 h 925388"/>
                <a:gd name="connsiteX1231" fmla="*/ 1349312 w 1445514"/>
                <a:gd name="connsiteY1231" fmla="*/ 655271 h 925388"/>
                <a:gd name="connsiteX1232" fmla="*/ 1352645 w 1445514"/>
                <a:gd name="connsiteY1232" fmla="*/ 653557 h 925388"/>
                <a:gd name="connsiteX1233" fmla="*/ 1353026 w 1445514"/>
                <a:gd name="connsiteY1233" fmla="*/ 650509 h 925388"/>
                <a:gd name="connsiteX1234" fmla="*/ 1354074 w 1445514"/>
                <a:gd name="connsiteY1234" fmla="*/ 650509 h 925388"/>
                <a:gd name="connsiteX1235" fmla="*/ 1354264 w 1445514"/>
                <a:gd name="connsiteY1235" fmla="*/ 648604 h 925388"/>
                <a:gd name="connsiteX1236" fmla="*/ 1356455 w 1445514"/>
                <a:gd name="connsiteY1236" fmla="*/ 647842 h 925388"/>
                <a:gd name="connsiteX1237" fmla="*/ 1357884 w 1445514"/>
                <a:gd name="connsiteY1237" fmla="*/ 643841 h 925388"/>
                <a:gd name="connsiteX1238" fmla="*/ 1358932 w 1445514"/>
                <a:gd name="connsiteY1238" fmla="*/ 643841 h 925388"/>
                <a:gd name="connsiteX1239" fmla="*/ 1360265 w 1445514"/>
                <a:gd name="connsiteY1239" fmla="*/ 640984 h 925388"/>
                <a:gd name="connsiteX1240" fmla="*/ 1362456 w 1445514"/>
                <a:gd name="connsiteY1240" fmla="*/ 640222 h 925388"/>
                <a:gd name="connsiteX1241" fmla="*/ 1362647 w 1445514"/>
                <a:gd name="connsiteY1241" fmla="*/ 638222 h 925388"/>
                <a:gd name="connsiteX1242" fmla="*/ 1371505 w 1445514"/>
                <a:gd name="connsiteY1242" fmla="*/ 632983 h 925388"/>
                <a:gd name="connsiteX1243" fmla="*/ 1373124 w 1445514"/>
                <a:gd name="connsiteY1243" fmla="*/ 628030 h 925388"/>
                <a:gd name="connsiteX1244" fmla="*/ 1374172 w 1445514"/>
                <a:gd name="connsiteY1244" fmla="*/ 628030 h 925388"/>
                <a:gd name="connsiteX1245" fmla="*/ 1374362 w 1445514"/>
                <a:gd name="connsiteY1245" fmla="*/ 626125 h 925388"/>
                <a:gd name="connsiteX1246" fmla="*/ 1376553 w 1445514"/>
                <a:gd name="connsiteY1246" fmla="*/ 625363 h 925388"/>
                <a:gd name="connsiteX1247" fmla="*/ 1376934 w 1445514"/>
                <a:gd name="connsiteY1247" fmla="*/ 622315 h 925388"/>
                <a:gd name="connsiteX1248" fmla="*/ 1377982 w 1445514"/>
                <a:gd name="connsiteY1248" fmla="*/ 622315 h 925388"/>
                <a:gd name="connsiteX1249" fmla="*/ 1378172 w 1445514"/>
                <a:gd name="connsiteY1249" fmla="*/ 620410 h 925388"/>
                <a:gd name="connsiteX1250" fmla="*/ 1379220 w 1445514"/>
                <a:gd name="connsiteY1250" fmla="*/ 620410 h 925388"/>
                <a:gd name="connsiteX1251" fmla="*/ 1379411 w 1445514"/>
                <a:gd name="connsiteY1251" fmla="*/ 618505 h 925388"/>
                <a:gd name="connsiteX1252" fmla="*/ 1383792 w 1445514"/>
                <a:gd name="connsiteY1252" fmla="*/ 615933 h 925388"/>
                <a:gd name="connsiteX1253" fmla="*/ 1386554 w 1445514"/>
                <a:gd name="connsiteY1253" fmla="*/ 610028 h 925388"/>
                <a:gd name="connsiteX1254" fmla="*/ 1388745 w 1445514"/>
                <a:gd name="connsiteY1254" fmla="*/ 609266 h 925388"/>
                <a:gd name="connsiteX1255" fmla="*/ 1391412 w 1445514"/>
                <a:gd name="connsiteY1255" fmla="*/ 594026 h 925388"/>
                <a:gd name="connsiteX1256" fmla="*/ 1393603 w 1445514"/>
                <a:gd name="connsiteY1256" fmla="*/ 593264 h 925388"/>
                <a:gd name="connsiteX1257" fmla="*/ 1393793 w 1445514"/>
                <a:gd name="connsiteY1257" fmla="*/ 591263 h 925388"/>
                <a:gd name="connsiteX1258" fmla="*/ 1401699 w 1445514"/>
                <a:gd name="connsiteY1258" fmla="*/ 584882 h 925388"/>
                <a:gd name="connsiteX1259" fmla="*/ 1401509 w 1445514"/>
                <a:gd name="connsiteY1259" fmla="*/ 577643 h 925388"/>
                <a:gd name="connsiteX1260" fmla="*/ 1405033 w 1445514"/>
                <a:gd name="connsiteY1260" fmla="*/ 573928 h 925388"/>
                <a:gd name="connsiteX1261" fmla="*/ 1407033 w 1445514"/>
                <a:gd name="connsiteY1261" fmla="*/ 574118 h 925388"/>
                <a:gd name="connsiteX1262" fmla="*/ 1412843 w 1445514"/>
                <a:gd name="connsiteY1262" fmla="*/ 568594 h 925388"/>
                <a:gd name="connsiteX1263" fmla="*/ 1415034 w 1445514"/>
                <a:gd name="connsiteY1263" fmla="*/ 567832 h 925388"/>
                <a:gd name="connsiteX1264" fmla="*/ 1416463 w 1445514"/>
                <a:gd name="connsiteY1264" fmla="*/ 563831 h 925388"/>
                <a:gd name="connsiteX1265" fmla="*/ 1418654 w 1445514"/>
                <a:gd name="connsiteY1265" fmla="*/ 563069 h 925388"/>
                <a:gd name="connsiteX1266" fmla="*/ 1418844 w 1445514"/>
                <a:gd name="connsiteY1266" fmla="*/ 561069 h 925388"/>
                <a:gd name="connsiteX1267" fmla="*/ 1419892 w 1445514"/>
                <a:gd name="connsiteY1267" fmla="*/ 561069 h 925388"/>
                <a:gd name="connsiteX1268" fmla="*/ 1420939 w 1445514"/>
                <a:gd name="connsiteY1268" fmla="*/ 552020 h 925388"/>
                <a:gd name="connsiteX1269" fmla="*/ 1422940 w 1445514"/>
                <a:gd name="connsiteY1269" fmla="*/ 552211 h 925388"/>
                <a:gd name="connsiteX1270" fmla="*/ 1423130 w 1445514"/>
                <a:gd name="connsiteY1270" fmla="*/ 550211 h 925388"/>
                <a:gd name="connsiteX1271" fmla="*/ 1425131 w 1445514"/>
                <a:gd name="connsiteY1271" fmla="*/ 550401 h 925388"/>
                <a:gd name="connsiteX1272" fmla="*/ 1424083 w 1445514"/>
                <a:gd name="connsiteY1272" fmla="*/ 540971 h 925388"/>
                <a:gd name="connsiteX1273" fmla="*/ 1426274 w 1445514"/>
                <a:gd name="connsiteY1273" fmla="*/ 540209 h 925388"/>
                <a:gd name="connsiteX1274" fmla="*/ 1426750 w 1445514"/>
                <a:gd name="connsiteY1274" fmla="*/ 536114 h 925388"/>
                <a:gd name="connsiteX1275" fmla="*/ 1428941 w 1445514"/>
                <a:gd name="connsiteY1275" fmla="*/ 535352 h 925388"/>
                <a:gd name="connsiteX1276" fmla="*/ 1429131 w 1445514"/>
                <a:gd name="connsiteY1276" fmla="*/ 533351 h 925388"/>
                <a:gd name="connsiteX1277" fmla="*/ 1433322 w 1445514"/>
                <a:gd name="connsiteY1277" fmla="*/ 523445 h 925388"/>
                <a:gd name="connsiteX1278" fmla="*/ 1435322 w 1445514"/>
                <a:gd name="connsiteY1278" fmla="*/ 523636 h 925388"/>
                <a:gd name="connsiteX1279" fmla="*/ 1436465 w 1445514"/>
                <a:gd name="connsiteY1279" fmla="*/ 513444 h 925388"/>
                <a:gd name="connsiteX1280" fmla="*/ 1438656 w 1445514"/>
                <a:gd name="connsiteY1280" fmla="*/ 512682 h 925388"/>
                <a:gd name="connsiteX1281" fmla="*/ 1442085 w 1445514"/>
                <a:gd name="connsiteY1281" fmla="*/ 500681 h 925388"/>
                <a:gd name="connsiteX1282" fmla="*/ 1445514 w 1445514"/>
                <a:gd name="connsiteY1282" fmla="*/ 497918 h 925388"/>
                <a:gd name="connsiteX1283" fmla="*/ 1445514 w 1445514"/>
                <a:gd name="connsiteY1283" fmla="*/ 493632 h 925388"/>
                <a:gd name="connsiteX1284" fmla="*/ 1445228 w 1445514"/>
                <a:gd name="connsiteY1284" fmla="*/ 493632 h 925388"/>
                <a:gd name="connsiteX1285" fmla="*/ 1444181 w 1445514"/>
                <a:gd name="connsiteY1285" fmla="*/ 489822 h 92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Lst>
              <a:rect l="l" t="t" r="r" b="b"/>
              <a:pathLst>
                <a:path w="1445514" h="925388">
                  <a:moveTo>
                    <a:pt x="1444085" y="483917"/>
                  </a:moveTo>
                  <a:cubicBezTo>
                    <a:pt x="1444085" y="483917"/>
                    <a:pt x="1443704" y="483917"/>
                    <a:pt x="1443419" y="483917"/>
                  </a:cubicBezTo>
                  <a:cubicBezTo>
                    <a:pt x="1443228" y="482012"/>
                    <a:pt x="1443038" y="480107"/>
                    <a:pt x="1442752" y="478106"/>
                  </a:cubicBezTo>
                  <a:cubicBezTo>
                    <a:pt x="1442276" y="477916"/>
                    <a:pt x="1441895" y="477725"/>
                    <a:pt x="1441418" y="477630"/>
                  </a:cubicBezTo>
                  <a:cubicBezTo>
                    <a:pt x="1441418" y="476963"/>
                    <a:pt x="1441323" y="476392"/>
                    <a:pt x="1441228" y="475725"/>
                  </a:cubicBezTo>
                  <a:cubicBezTo>
                    <a:pt x="1441037" y="475725"/>
                    <a:pt x="1440847" y="475725"/>
                    <a:pt x="1440561" y="475725"/>
                  </a:cubicBezTo>
                  <a:cubicBezTo>
                    <a:pt x="1440561" y="475058"/>
                    <a:pt x="1440466" y="474487"/>
                    <a:pt x="1440371" y="473820"/>
                  </a:cubicBezTo>
                  <a:cubicBezTo>
                    <a:pt x="1440180" y="473820"/>
                    <a:pt x="1439989" y="473820"/>
                    <a:pt x="1439704" y="473820"/>
                  </a:cubicBezTo>
                  <a:cubicBezTo>
                    <a:pt x="1439228" y="471248"/>
                    <a:pt x="1438751" y="468772"/>
                    <a:pt x="1438180" y="466200"/>
                  </a:cubicBezTo>
                  <a:cubicBezTo>
                    <a:pt x="1437513" y="466200"/>
                    <a:pt x="1436942" y="466295"/>
                    <a:pt x="1436275" y="466391"/>
                  </a:cubicBezTo>
                  <a:cubicBezTo>
                    <a:pt x="1436275" y="466200"/>
                    <a:pt x="1436275" y="466010"/>
                    <a:pt x="1436275" y="465724"/>
                  </a:cubicBezTo>
                  <a:cubicBezTo>
                    <a:pt x="1436084" y="465724"/>
                    <a:pt x="1435894" y="465724"/>
                    <a:pt x="1435608" y="465724"/>
                  </a:cubicBezTo>
                  <a:cubicBezTo>
                    <a:pt x="1435513" y="464486"/>
                    <a:pt x="1435322" y="463152"/>
                    <a:pt x="1435227" y="461914"/>
                  </a:cubicBezTo>
                  <a:cubicBezTo>
                    <a:pt x="1434751" y="461723"/>
                    <a:pt x="1434370" y="461533"/>
                    <a:pt x="1433894" y="461438"/>
                  </a:cubicBezTo>
                  <a:cubicBezTo>
                    <a:pt x="1433894" y="461057"/>
                    <a:pt x="1433894" y="460580"/>
                    <a:pt x="1433798" y="460199"/>
                  </a:cubicBezTo>
                  <a:cubicBezTo>
                    <a:pt x="1433322" y="460009"/>
                    <a:pt x="1432941" y="459818"/>
                    <a:pt x="1432465" y="459723"/>
                  </a:cubicBezTo>
                  <a:cubicBezTo>
                    <a:pt x="1432370" y="458485"/>
                    <a:pt x="1432179" y="457151"/>
                    <a:pt x="1432084" y="455913"/>
                  </a:cubicBezTo>
                  <a:cubicBezTo>
                    <a:pt x="1431608" y="455723"/>
                    <a:pt x="1431227" y="455532"/>
                    <a:pt x="1430750" y="455437"/>
                  </a:cubicBezTo>
                  <a:cubicBezTo>
                    <a:pt x="1430750" y="455056"/>
                    <a:pt x="1430750" y="454580"/>
                    <a:pt x="1430655" y="454199"/>
                  </a:cubicBezTo>
                  <a:lnTo>
                    <a:pt x="1429226" y="453056"/>
                  </a:lnTo>
                  <a:cubicBezTo>
                    <a:pt x="1428560" y="452865"/>
                    <a:pt x="1427893" y="452770"/>
                    <a:pt x="1427226" y="452579"/>
                  </a:cubicBezTo>
                  <a:cubicBezTo>
                    <a:pt x="1427036" y="451055"/>
                    <a:pt x="1426940" y="449627"/>
                    <a:pt x="1426750" y="448103"/>
                  </a:cubicBezTo>
                  <a:cubicBezTo>
                    <a:pt x="1426559" y="448103"/>
                    <a:pt x="1426369" y="448103"/>
                    <a:pt x="1426083" y="448103"/>
                  </a:cubicBezTo>
                  <a:cubicBezTo>
                    <a:pt x="1426083" y="447436"/>
                    <a:pt x="1425988" y="446864"/>
                    <a:pt x="1425893" y="446198"/>
                  </a:cubicBezTo>
                  <a:cubicBezTo>
                    <a:pt x="1425702" y="446198"/>
                    <a:pt x="1425512" y="446198"/>
                    <a:pt x="1425226" y="446198"/>
                  </a:cubicBezTo>
                  <a:cubicBezTo>
                    <a:pt x="1424845" y="444959"/>
                    <a:pt x="1424559" y="443721"/>
                    <a:pt x="1424178" y="442388"/>
                  </a:cubicBezTo>
                  <a:cubicBezTo>
                    <a:pt x="1423702" y="442197"/>
                    <a:pt x="1423321" y="442007"/>
                    <a:pt x="1422845" y="441911"/>
                  </a:cubicBezTo>
                  <a:cubicBezTo>
                    <a:pt x="1422845" y="441530"/>
                    <a:pt x="1422845" y="441054"/>
                    <a:pt x="1422749" y="440673"/>
                  </a:cubicBezTo>
                  <a:cubicBezTo>
                    <a:pt x="1422559" y="440673"/>
                    <a:pt x="1422368" y="440673"/>
                    <a:pt x="1422083" y="440673"/>
                  </a:cubicBezTo>
                  <a:cubicBezTo>
                    <a:pt x="1422178" y="439816"/>
                    <a:pt x="1422368" y="438959"/>
                    <a:pt x="1422464" y="438006"/>
                  </a:cubicBezTo>
                  <a:cubicBezTo>
                    <a:pt x="1421987" y="437816"/>
                    <a:pt x="1421606" y="437625"/>
                    <a:pt x="1421130" y="437530"/>
                  </a:cubicBezTo>
                  <a:cubicBezTo>
                    <a:pt x="1421130" y="437149"/>
                    <a:pt x="1421130" y="436673"/>
                    <a:pt x="1421035" y="436292"/>
                  </a:cubicBezTo>
                  <a:cubicBezTo>
                    <a:pt x="1419606" y="435339"/>
                    <a:pt x="1418273" y="434482"/>
                    <a:pt x="1416844" y="433529"/>
                  </a:cubicBezTo>
                  <a:cubicBezTo>
                    <a:pt x="1416844" y="433148"/>
                    <a:pt x="1416844" y="432672"/>
                    <a:pt x="1416749" y="432291"/>
                  </a:cubicBezTo>
                  <a:lnTo>
                    <a:pt x="1415320" y="431148"/>
                  </a:lnTo>
                  <a:cubicBezTo>
                    <a:pt x="1415320" y="431148"/>
                    <a:pt x="1414463" y="431148"/>
                    <a:pt x="1414081" y="431243"/>
                  </a:cubicBezTo>
                  <a:cubicBezTo>
                    <a:pt x="1413796" y="430672"/>
                    <a:pt x="1413510" y="430005"/>
                    <a:pt x="1413224" y="429434"/>
                  </a:cubicBezTo>
                  <a:cubicBezTo>
                    <a:pt x="1412558" y="429053"/>
                    <a:pt x="1411891" y="428672"/>
                    <a:pt x="1411129" y="428386"/>
                  </a:cubicBezTo>
                  <a:cubicBezTo>
                    <a:pt x="1410938" y="426862"/>
                    <a:pt x="1410843" y="425433"/>
                    <a:pt x="1410653" y="423909"/>
                  </a:cubicBezTo>
                  <a:cubicBezTo>
                    <a:pt x="1406938" y="423433"/>
                    <a:pt x="1407319" y="418289"/>
                    <a:pt x="1406938" y="413908"/>
                  </a:cubicBezTo>
                  <a:cubicBezTo>
                    <a:pt x="1407319" y="413908"/>
                    <a:pt x="1407795" y="413908"/>
                    <a:pt x="1408176" y="413813"/>
                  </a:cubicBezTo>
                  <a:cubicBezTo>
                    <a:pt x="1407890" y="413432"/>
                    <a:pt x="1406747" y="412670"/>
                    <a:pt x="1406747" y="412670"/>
                  </a:cubicBezTo>
                  <a:cubicBezTo>
                    <a:pt x="1406557" y="411146"/>
                    <a:pt x="1406462" y="409717"/>
                    <a:pt x="1406271" y="408193"/>
                  </a:cubicBezTo>
                  <a:cubicBezTo>
                    <a:pt x="1406462" y="408193"/>
                    <a:pt x="1406652" y="408193"/>
                    <a:pt x="1406938" y="408193"/>
                  </a:cubicBezTo>
                  <a:cubicBezTo>
                    <a:pt x="1406747" y="406669"/>
                    <a:pt x="1406652" y="405240"/>
                    <a:pt x="1406462" y="403716"/>
                  </a:cubicBezTo>
                  <a:cubicBezTo>
                    <a:pt x="1406652" y="403716"/>
                    <a:pt x="1406843" y="403716"/>
                    <a:pt x="1407128" y="403716"/>
                  </a:cubicBezTo>
                  <a:cubicBezTo>
                    <a:pt x="1407033" y="402478"/>
                    <a:pt x="1406843" y="401144"/>
                    <a:pt x="1406747" y="399906"/>
                  </a:cubicBezTo>
                  <a:cubicBezTo>
                    <a:pt x="1406938" y="399906"/>
                    <a:pt x="1407128" y="399906"/>
                    <a:pt x="1407414" y="399906"/>
                  </a:cubicBezTo>
                  <a:cubicBezTo>
                    <a:pt x="1407414" y="399049"/>
                    <a:pt x="1407224" y="398192"/>
                    <a:pt x="1407128" y="397334"/>
                  </a:cubicBezTo>
                  <a:cubicBezTo>
                    <a:pt x="1407319" y="397334"/>
                    <a:pt x="1407509" y="397334"/>
                    <a:pt x="1407795" y="397334"/>
                  </a:cubicBezTo>
                  <a:cubicBezTo>
                    <a:pt x="1407224" y="393715"/>
                    <a:pt x="1406557" y="390095"/>
                    <a:pt x="1405985" y="386476"/>
                  </a:cubicBezTo>
                  <a:cubicBezTo>
                    <a:pt x="1405795" y="386476"/>
                    <a:pt x="1405604" y="386476"/>
                    <a:pt x="1405319" y="386476"/>
                  </a:cubicBezTo>
                  <a:cubicBezTo>
                    <a:pt x="1405319" y="386095"/>
                    <a:pt x="1405319" y="385619"/>
                    <a:pt x="1405223" y="385238"/>
                  </a:cubicBezTo>
                  <a:cubicBezTo>
                    <a:pt x="1404747" y="385047"/>
                    <a:pt x="1404366" y="384857"/>
                    <a:pt x="1403890" y="384761"/>
                  </a:cubicBezTo>
                  <a:cubicBezTo>
                    <a:pt x="1402747" y="382571"/>
                    <a:pt x="1405319" y="379237"/>
                    <a:pt x="1405795" y="378094"/>
                  </a:cubicBezTo>
                  <a:cubicBezTo>
                    <a:pt x="1405795" y="377713"/>
                    <a:pt x="1405795" y="377237"/>
                    <a:pt x="1405700" y="376856"/>
                  </a:cubicBezTo>
                  <a:cubicBezTo>
                    <a:pt x="1405890" y="376856"/>
                    <a:pt x="1406081" y="376856"/>
                    <a:pt x="1406366" y="376856"/>
                  </a:cubicBezTo>
                  <a:cubicBezTo>
                    <a:pt x="1406652" y="375522"/>
                    <a:pt x="1405509" y="375046"/>
                    <a:pt x="1405509" y="375046"/>
                  </a:cubicBezTo>
                  <a:cubicBezTo>
                    <a:pt x="1405223" y="372665"/>
                    <a:pt x="1405033" y="370379"/>
                    <a:pt x="1404747" y="367997"/>
                  </a:cubicBezTo>
                  <a:cubicBezTo>
                    <a:pt x="1403223" y="367235"/>
                    <a:pt x="1401413" y="364664"/>
                    <a:pt x="1400366" y="363330"/>
                  </a:cubicBezTo>
                  <a:cubicBezTo>
                    <a:pt x="1400366" y="362949"/>
                    <a:pt x="1400366" y="362473"/>
                    <a:pt x="1400270" y="362092"/>
                  </a:cubicBezTo>
                  <a:cubicBezTo>
                    <a:pt x="1400080" y="362092"/>
                    <a:pt x="1399889" y="362092"/>
                    <a:pt x="1399604" y="362092"/>
                  </a:cubicBezTo>
                  <a:lnTo>
                    <a:pt x="1397413" y="359711"/>
                  </a:lnTo>
                  <a:cubicBezTo>
                    <a:pt x="1398842" y="358187"/>
                    <a:pt x="1399508" y="355901"/>
                    <a:pt x="1399318" y="353043"/>
                  </a:cubicBezTo>
                  <a:cubicBezTo>
                    <a:pt x="1399223" y="351995"/>
                    <a:pt x="1399127" y="350948"/>
                    <a:pt x="1398937" y="349805"/>
                  </a:cubicBezTo>
                  <a:cubicBezTo>
                    <a:pt x="1399127" y="349805"/>
                    <a:pt x="1399318" y="349805"/>
                    <a:pt x="1399604" y="349805"/>
                  </a:cubicBezTo>
                  <a:cubicBezTo>
                    <a:pt x="1399604" y="349424"/>
                    <a:pt x="1399604" y="348947"/>
                    <a:pt x="1399508" y="348566"/>
                  </a:cubicBezTo>
                  <a:lnTo>
                    <a:pt x="1400175" y="348566"/>
                  </a:lnTo>
                  <a:cubicBezTo>
                    <a:pt x="1399699" y="345995"/>
                    <a:pt x="1399223" y="343423"/>
                    <a:pt x="1398651" y="340851"/>
                  </a:cubicBezTo>
                  <a:cubicBezTo>
                    <a:pt x="1398842" y="340851"/>
                    <a:pt x="1399032" y="340851"/>
                    <a:pt x="1399318" y="340851"/>
                  </a:cubicBezTo>
                  <a:cubicBezTo>
                    <a:pt x="1399318" y="340184"/>
                    <a:pt x="1399223" y="339613"/>
                    <a:pt x="1399127" y="338946"/>
                  </a:cubicBezTo>
                  <a:cubicBezTo>
                    <a:pt x="1399318" y="338946"/>
                    <a:pt x="1399508" y="338946"/>
                    <a:pt x="1399794" y="338946"/>
                  </a:cubicBezTo>
                  <a:cubicBezTo>
                    <a:pt x="1399794" y="338565"/>
                    <a:pt x="1399794" y="338089"/>
                    <a:pt x="1399699" y="337708"/>
                  </a:cubicBezTo>
                  <a:cubicBezTo>
                    <a:pt x="1399889" y="337708"/>
                    <a:pt x="1400080" y="337708"/>
                    <a:pt x="1400366" y="337708"/>
                  </a:cubicBezTo>
                  <a:cubicBezTo>
                    <a:pt x="1400175" y="335993"/>
                    <a:pt x="1399985" y="334279"/>
                    <a:pt x="1399794" y="332564"/>
                  </a:cubicBezTo>
                  <a:cubicBezTo>
                    <a:pt x="1400556" y="331802"/>
                    <a:pt x="1401318" y="331136"/>
                    <a:pt x="1402175" y="330374"/>
                  </a:cubicBezTo>
                  <a:cubicBezTo>
                    <a:pt x="1402175" y="328183"/>
                    <a:pt x="1402175" y="326087"/>
                    <a:pt x="1402175" y="323897"/>
                  </a:cubicBezTo>
                  <a:cubicBezTo>
                    <a:pt x="1401985" y="323897"/>
                    <a:pt x="1401794" y="323897"/>
                    <a:pt x="1401509" y="323897"/>
                  </a:cubicBezTo>
                  <a:cubicBezTo>
                    <a:pt x="1401318" y="322373"/>
                    <a:pt x="1401223" y="320944"/>
                    <a:pt x="1401032" y="319420"/>
                  </a:cubicBezTo>
                  <a:cubicBezTo>
                    <a:pt x="1400556" y="319229"/>
                    <a:pt x="1400175" y="319039"/>
                    <a:pt x="1399699" y="318944"/>
                  </a:cubicBezTo>
                  <a:cubicBezTo>
                    <a:pt x="1399699" y="318277"/>
                    <a:pt x="1399604" y="317705"/>
                    <a:pt x="1399508" y="317039"/>
                  </a:cubicBezTo>
                  <a:cubicBezTo>
                    <a:pt x="1399318" y="317039"/>
                    <a:pt x="1399127" y="317039"/>
                    <a:pt x="1398842" y="317039"/>
                  </a:cubicBezTo>
                  <a:cubicBezTo>
                    <a:pt x="1398842" y="316658"/>
                    <a:pt x="1398842" y="316181"/>
                    <a:pt x="1398746" y="315800"/>
                  </a:cubicBezTo>
                  <a:lnTo>
                    <a:pt x="1398080" y="315800"/>
                  </a:lnTo>
                  <a:cubicBezTo>
                    <a:pt x="1398080" y="315800"/>
                    <a:pt x="1398080" y="315038"/>
                    <a:pt x="1397984" y="314562"/>
                  </a:cubicBezTo>
                  <a:cubicBezTo>
                    <a:pt x="1397508" y="314372"/>
                    <a:pt x="1397127" y="314181"/>
                    <a:pt x="1396651" y="314086"/>
                  </a:cubicBezTo>
                  <a:cubicBezTo>
                    <a:pt x="1396651" y="313419"/>
                    <a:pt x="1397603" y="311800"/>
                    <a:pt x="1396841" y="310181"/>
                  </a:cubicBezTo>
                  <a:cubicBezTo>
                    <a:pt x="1396651" y="310181"/>
                    <a:pt x="1396460" y="310181"/>
                    <a:pt x="1396175" y="310181"/>
                  </a:cubicBezTo>
                  <a:cubicBezTo>
                    <a:pt x="1395794" y="308752"/>
                    <a:pt x="1395413" y="307228"/>
                    <a:pt x="1395031" y="305799"/>
                  </a:cubicBezTo>
                  <a:cubicBezTo>
                    <a:pt x="1396175" y="304561"/>
                    <a:pt x="1395413" y="304370"/>
                    <a:pt x="1396079" y="303132"/>
                  </a:cubicBezTo>
                  <a:cubicBezTo>
                    <a:pt x="1396460" y="302846"/>
                    <a:pt x="1396841" y="302656"/>
                    <a:pt x="1397318" y="302370"/>
                  </a:cubicBezTo>
                  <a:cubicBezTo>
                    <a:pt x="1397318" y="301989"/>
                    <a:pt x="1397318" y="301513"/>
                    <a:pt x="1397222" y="301132"/>
                  </a:cubicBezTo>
                  <a:lnTo>
                    <a:pt x="1397889" y="301132"/>
                  </a:lnTo>
                  <a:cubicBezTo>
                    <a:pt x="1397889" y="300656"/>
                    <a:pt x="1397889" y="300179"/>
                    <a:pt x="1397794" y="299798"/>
                  </a:cubicBezTo>
                  <a:cubicBezTo>
                    <a:pt x="1398175" y="299513"/>
                    <a:pt x="1398556" y="299322"/>
                    <a:pt x="1399032" y="299036"/>
                  </a:cubicBezTo>
                  <a:cubicBezTo>
                    <a:pt x="1399032" y="298655"/>
                    <a:pt x="1399032" y="298179"/>
                    <a:pt x="1398937" y="297798"/>
                  </a:cubicBezTo>
                  <a:cubicBezTo>
                    <a:pt x="1399127" y="297798"/>
                    <a:pt x="1399318" y="297798"/>
                    <a:pt x="1399604" y="297798"/>
                  </a:cubicBezTo>
                  <a:cubicBezTo>
                    <a:pt x="1399699" y="296941"/>
                    <a:pt x="1399889" y="296084"/>
                    <a:pt x="1399985" y="295131"/>
                  </a:cubicBezTo>
                  <a:cubicBezTo>
                    <a:pt x="1400175" y="295131"/>
                    <a:pt x="1400366" y="295131"/>
                    <a:pt x="1400651" y="295131"/>
                  </a:cubicBezTo>
                  <a:cubicBezTo>
                    <a:pt x="1400842" y="294464"/>
                    <a:pt x="1400937" y="293798"/>
                    <a:pt x="1401128" y="293131"/>
                  </a:cubicBezTo>
                  <a:cubicBezTo>
                    <a:pt x="1401509" y="292845"/>
                    <a:pt x="1401889" y="292655"/>
                    <a:pt x="1402366" y="292369"/>
                  </a:cubicBezTo>
                  <a:cubicBezTo>
                    <a:pt x="1402366" y="291988"/>
                    <a:pt x="1402366" y="291512"/>
                    <a:pt x="1402271" y="291131"/>
                  </a:cubicBezTo>
                  <a:cubicBezTo>
                    <a:pt x="1402652" y="290845"/>
                    <a:pt x="1403033" y="290654"/>
                    <a:pt x="1403509" y="290369"/>
                  </a:cubicBezTo>
                  <a:cubicBezTo>
                    <a:pt x="1403509" y="289988"/>
                    <a:pt x="1403509" y="289511"/>
                    <a:pt x="1403414" y="289130"/>
                  </a:cubicBezTo>
                  <a:cubicBezTo>
                    <a:pt x="1403985" y="288845"/>
                    <a:pt x="1404652" y="288559"/>
                    <a:pt x="1405223" y="288273"/>
                  </a:cubicBezTo>
                  <a:cubicBezTo>
                    <a:pt x="1405795" y="287130"/>
                    <a:pt x="1406271" y="285987"/>
                    <a:pt x="1406843" y="284844"/>
                  </a:cubicBezTo>
                  <a:cubicBezTo>
                    <a:pt x="1408462" y="285035"/>
                    <a:pt x="1410748" y="285701"/>
                    <a:pt x="1411986" y="284273"/>
                  </a:cubicBezTo>
                  <a:cubicBezTo>
                    <a:pt x="1413415" y="282653"/>
                    <a:pt x="1412748" y="281796"/>
                    <a:pt x="1413415" y="279605"/>
                  </a:cubicBezTo>
                  <a:cubicBezTo>
                    <a:pt x="1413605" y="279605"/>
                    <a:pt x="1413796" y="279605"/>
                    <a:pt x="1414081" y="279605"/>
                  </a:cubicBezTo>
                  <a:cubicBezTo>
                    <a:pt x="1414081" y="278939"/>
                    <a:pt x="1413986" y="278367"/>
                    <a:pt x="1413891" y="277700"/>
                  </a:cubicBezTo>
                  <a:cubicBezTo>
                    <a:pt x="1414368" y="276748"/>
                    <a:pt x="1415510" y="277510"/>
                    <a:pt x="1416368" y="276748"/>
                  </a:cubicBezTo>
                  <a:lnTo>
                    <a:pt x="1416844" y="275414"/>
                  </a:lnTo>
                  <a:cubicBezTo>
                    <a:pt x="1416844" y="275414"/>
                    <a:pt x="1417225" y="275414"/>
                    <a:pt x="1417511" y="275414"/>
                  </a:cubicBezTo>
                  <a:cubicBezTo>
                    <a:pt x="1418082" y="273795"/>
                    <a:pt x="1416463" y="271700"/>
                    <a:pt x="1416368" y="271033"/>
                  </a:cubicBezTo>
                  <a:cubicBezTo>
                    <a:pt x="1416653" y="269699"/>
                    <a:pt x="1416939" y="268366"/>
                    <a:pt x="1417225" y="267032"/>
                  </a:cubicBezTo>
                  <a:cubicBezTo>
                    <a:pt x="1417796" y="266747"/>
                    <a:pt x="1418463" y="266461"/>
                    <a:pt x="1419035" y="266175"/>
                  </a:cubicBezTo>
                  <a:cubicBezTo>
                    <a:pt x="1418654" y="264746"/>
                    <a:pt x="1418749" y="264556"/>
                    <a:pt x="1418082" y="263699"/>
                  </a:cubicBezTo>
                  <a:cubicBezTo>
                    <a:pt x="1417892" y="263699"/>
                    <a:pt x="1417701" y="263699"/>
                    <a:pt x="1417415" y="263699"/>
                  </a:cubicBezTo>
                  <a:cubicBezTo>
                    <a:pt x="1417225" y="261984"/>
                    <a:pt x="1417034" y="260270"/>
                    <a:pt x="1416844" y="258555"/>
                  </a:cubicBezTo>
                  <a:cubicBezTo>
                    <a:pt x="1417034" y="258555"/>
                    <a:pt x="1417225" y="258555"/>
                    <a:pt x="1417511" y="258555"/>
                  </a:cubicBezTo>
                  <a:cubicBezTo>
                    <a:pt x="1417511" y="257984"/>
                    <a:pt x="1416463" y="254555"/>
                    <a:pt x="1416272" y="252840"/>
                  </a:cubicBezTo>
                  <a:cubicBezTo>
                    <a:pt x="1417796" y="251697"/>
                    <a:pt x="1416558" y="251983"/>
                    <a:pt x="1417320" y="250745"/>
                  </a:cubicBezTo>
                  <a:cubicBezTo>
                    <a:pt x="1417511" y="250745"/>
                    <a:pt x="1417701" y="250745"/>
                    <a:pt x="1417987" y="250745"/>
                  </a:cubicBezTo>
                  <a:cubicBezTo>
                    <a:pt x="1419511" y="248840"/>
                    <a:pt x="1419797" y="249697"/>
                    <a:pt x="1419416" y="246077"/>
                  </a:cubicBezTo>
                  <a:cubicBezTo>
                    <a:pt x="1419225" y="246077"/>
                    <a:pt x="1419035" y="246077"/>
                    <a:pt x="1418749" y="246077"/>
                  </a:cubicBezTo>
                  <a:cubicBezTo>
                    <a:pt x="1418749" y="245411"/>
                    <a:pt x="1418654" y="244839"/>
                    <a:pt x="1418558" y="244172"/>
                  </a:cubicBezTo>
                  <a:cubicBezTo>
                    <a:pt x="1419130" y="243887"/>
                    <a:pt x="1419797" y="243601"/>
                    <a:pt x="1420368" y="243315"/>
                  </a:cubicBezTo>
                  <a:cubicBezTo>
                    <a:pt x="1421225" y="241696"/>
                    <a:pt x="1422178" y="240077"/>
                    <a:pt x="1423035" y="238457"/>
                  </a:cubicBezTo>
                  <a:cubicBezTo>
                    <a:pt x="1423606" y="238172"/>
                    <a:pt x="1424273" y="237886"/>
                    <a:pt x="1424845" y="237600"/>
                  </a:cubicBezTo>
                  <a:cubicBezTo>
                    <a:pt x="1424940" y="236743"/>
                    <a:pt x="1425131" y="235886"/>
                    <a:pt x="1425226" y="234933"/>
                  </a:cubicBezTo>
                  <a:cubicBezTo>
                    <a:pt x="1426559" y="233504"/>
                    <a:pt x="1427893" y="232076"/>
                    <a:pt x="1429322" y="230647"/>
                  </a:cubicBezTo>
                  <a:cubicBezTo>
                    <a:pt x="1429322" y="230266"/>
                    <a:pt x="1429322" y="229790"/>
                    <a:pt x="1429226" y="229409"/>
                  </a:cubicBezTo>
                  <a:cubicBezTo>
                    <a:pt x="1429798" y="228932"/>
                    <a:pt x="1430369" y="228456"/>
                    <a:pt x="1431036" y="227885"/>
                  </a:cubicBezTo>
                  <a:cubicBezTo>
                    <a:pt x="1430846" y="226170"/>
                    <a:pt x="1430655" y="224456"/>
                    <a:pt x="1430464" y="222741"/>
                  </a:cubicBezTo>
                  <a:cubicBezTo>
                    <a:pt x="1430846" y="222455"/>
                    <a:pt x="1431227" y="222265"/>
                    <a:pt x="1431703" y="221979"/>
                  </a:cubicBezTo>
                  <a:cubicBezTo>
                    <a:pt x="1431703" y="221598"/>
                    <a:pt x="1431703" y="221122"/>
                    <a:pt x="1431608" y="220741"/>
                  </a:cubicBezTo>
                  <a:cubicBezTo>
                    <a:pt x="1431989" y="220455"/>
                    <a:pt x="1432370" y="220265"/>
                    <a:pt x="1432846" y="219979"/>
                  </a:cubicBezTo>
                  <a:cubicBezTo>
                    <a:pt x="1432846" y="219598"/>
                    <a:pt x="1432846" y="219122"/>
                    <a:pt x="1432751" y="218741"/>
                  </a:cubicBezTo>
                  <a:lnTo>
                    <a:pt x="1433418" y="218741"/>
                  </a:lnTo>
                  <a:cubicBezTo>
                    <a:pt x="1433322" y="217407"/>
                    <a:pt x="1433131" y="216074"/>
                    <a:pt x="1433036" y="214835"/>
                  </a:cubicBezTo>
                  <a:lnTo>
                    <a:pt x="1433703" y="214835"/>
                  </a:lnTo>
                  <a:cubicBezTo>
                    <a:pt x="1433703" y="214359"/>
                    <a:pt x="1433703" y="213883"/>
                    <a:pt x="1433608" y="213502"/>
                  </a:cubicBezTo>
                  <a:cubicBezTo>
                    <a:pt x="1433798" y="213502"/>
                    <a:pt x="1433989" y="213502"/>
                    <a:pt x="1434275" y="213502"/>
                  </a:cubicBezTo>
                  <a:cubicBezTo>
                    <a:pt x="1434084" y="211787"/>
                    <a:pt x="1433894" y="210073"/>
                    <a:pt x="1433703" y="208358"/>
                  </a:cubicBezTo>
                  <a:cubicBezTo>
                    <a:pt x="1433894" y="208358"/>
                    <a:pt x="1434084" y="208358"/>
                    <a:pt x="1434370" y="208358"/>
                  </a:cubicBezTo>
                  <a:cubicBezTo>
                    <a:pt x="1435132" y="206168"/>
                    <a:pt x="1433894" y="208073"/>
                    <a:pt x="1435418" y="206263"/>
                  </a:cubicBezTo>
                  <a:cubicBezTo>
                    <a:pt x="1435418" y="206072"/>
                    <a:pt x="1435418" y="205882"/>
                    <a:pt x="1435418" y="205596"/>
                  </a:cubicBezTo>
                  <a:cubicBezTo>
                    <a:pt x="1435799" y="205596"/>
                    <a:pt x="1436275" y="205596"/>
                    <a:pt x="1436656" y="205501"/>
                  </a:cubicBezTo>
                  <a:lnTo>
                    <a:pt x="1437799" y="204072"/>
                  </a:lnTo>
                  <a:cubicBezTo>
                    <a:pt x="1437799" y="204072"/>
                    <a:pt x="1437799" y="203215"/>
                    <a:pt x="1437704" y="202834"/>
                  </a:cubicBezTo>
                  <a:cubicBezTo>
                    <a:pt x="1438085" y="202548"/>
                    <a:pt x="1438466" y="202358"/>
                    <a:pt x="1438847" y="202072"/>
                  </a:cubicBezTo>
                  <a:cubicBezTo>
                    <a:pt x="1438561" y="202072"/>
                    <a:pt x="1438180" y="201977"/>
                    <a:pt x="1437894" y="201881"/>
                  </a:cubicBezTo>
                  <a:cubicBezTo>
                    <a:pt x="1437418" y="202453"/>
                    <a:pt x="1436942" y="203120"/>
                    <a:pt x="1436465" y="203691"/>
                  </a:cubicBezTo>
                  <a:cubicBezTo>
                    <a:pt x="1435799" y="203596"/>
                    <a:pt x="1435132" y="203405"/>
                    <a:pt x="1434465" y="203310"/>
                  </a:cubicBezTo>
                  <a:lnTo>
                    <a:pt x="1431989" y="204929"/>
                  </a:lnTo>
                  <a:cubicBezTo>
                    <a:pt x="1431417" y="205882"/>
                    <a:pt x="1430846" y="206834"/>
                    <a:pt x="1430369" y="207692"/>
                  </a:cubicBezTo>
                  <a:cubicBezTo>
                    <a:pt x="1427988" y="207215"/>
                    <a:pt x="1425702" y="206739"/>
                    <a:pt x="1423321" y="206168"/>
                  </a:cubicBezTo>
                  <a:cubicBezTo>
                    <a:pt x="1423321" y="206549"/>
                    <a:pt x="1423226" y="206834"/>
                    <a:pt x="1423130" y="207215"/>
                  </a:cubicBezTo>
                  <a:cubicBezTo>
                    <a:pt x="1422083" y="207025"/>
                    <a:pt x="1421130" y="206834"/>
                    <a:pt x="1420082" y="206549"/>
                  </a:cubicBezTo>
                  <a:cubicBezTo>
                    <a:pt x="1420082" y="206930"/>
                    <a:pt x="1419892" y="207215"/>
                    <a:pt x="1419892" y="207596"/>
                  </a:cubicBezTo>
                  <a:cubicBezTo>
                    <a:pt x="1417796" y="207596"/>
                    <a:pt x="1415701" y="207406"/>
                    <a:pt x="1413605" y="207311"/>
                  </a:cubicBezTo>
                  <a:cubicBezTo>
                    <a:pt x="1413129" y="207882"/>
                    <a:pt x="1412653" y="208549"/>
                    <a:pt x="1412177" y="209120"/>
                  </a:cubicBezTo>
                  <a:cubicBezTo>
                    <a:pt x="1411510" y="209025"/>
                    <a:pt x="1410843" y="208835"/>
                    <a:pt x="1410176" y="208739"/>
                  </a:cubicBezTo>
                  <a:cubicBezTo>
                    <a:pt x="1410176" y="209120"/>
                    <a:pt x="1410081" y="209406"/>
                    <a:pt x="1409986" y="209787"/>
                  </a:cubicBezTo>
                  <a:cubicBezTo>
                    <a:pt x="1408748" y="209120"/>
                    <a:pt x="1407414" y="208549"/>
                    <a:pt x="1406176" y="207882"/>
                  </a:cubicBezTo>
                  <a:cubicBezTo>
                    <a:pt x="1405700" y="208454"/>
                    <a:pt x="1405223" y="209120"/>
                    <a:pt x="1404747" y="209692"/>
                  </a:cubicBezTo>
                  <a:cubicBezTo>
                    <a:pt x="1404080" y="209597"/>
                    <a:pt x="1403414" y="209406"/>
                    <a:pt x="1402747" y="209311"/>
                  </a:cubicBezTo>
                  <a:lnTo>
                    <a:pt x="1396460" y="214264"/>
                  </a:lnTo>
                  <a:cubicBezTo>
                    <a:pt x="1395794" y="214169"/>
                    <a:pt x="1395127" y="213978"/>
                    <a:pt x="1394460" y="213883"/>
                  </a:cubicBezTo>
                  <a:lnTo>
                    <a:pt x="1391984" y="215502"/>
                  </a:lnTo>
                  <a:cubicBezTo>
                    <a:pt x="1391888" y="216169"/>
                    <a:pt x="1391698" y="216836"/>
                    <a:pt x="1391603" y="217502"/>
                  </a:cubicBezTo>
                  <a:cubicBezTo>
                    <a:pt x="1390555" y="217598"/>
                    <a:pt x="1389412" y="217788"/>
                    <a:pt x="1388364" y="217883"/>
                  </a:cubicBezTo>
                  <a:cubicBezTo>
                    <a:pt x="1387507" y="218741"/>
                    <a:pt x="1386554" y="219598"/>
                    <a:pt x="1385697" y="220455"/>
                  </a:cubicBezTo>
                  <a:cubicBezTo>
                    <a:pt x="1383316" y="219979"/>
                    <a:pt x="1381030" y="219503"/>
                    <a:pt x="1378649" y="218931"/>
                  </a:cubicBezTo>
                  <a:cubicBezTo>
                    <a:pt x="1376077" y="224265"/>
                    <a:pt x="1368457" y="221217"/>
                    <a:pt x="1361694" y="219503"/>
                  </a:cubicBezTo>
                  <a:cubicBezTo>
                    <a:pt x="1361789" y="218836"/>
                    <a:pt x="1361980" y="218169"/>
                    <a:pt x="1362075" y="217502"/>
                  </a:cubicBezTo>
                  <a:cubicBezTo>
                    <a:pt x="1361408" y="217693"/>
                    <a:pt x="1359599" y="219122"/>
                    <a:pt x="1359599" y="219122"/>
                  </a:cubicBezTo>
                  <a:cubicBezTo>
                    <a:pt x="1357218" y="218645"/>
                    <a:pt x="1354931" y="218169"/>
                    <a:pt x="1352550" y="217598"/>
                  </a:cubicBezTo>
                  <a:cubicBezTo>
                    <a:pt x="1352550" y="217217"/>
                    <a:pt x="1352741" y="216931"/>
                    <a:pt x="1352741" y="216550"/>
                  </a:cubicBezTo>
                  <a:cubicBezTo>
                    <a:pt x="1350359" y="216074"/>
                    <a:pt x="1348073" y="215597"/>
                    <a:pt x="1345692" y="215026"/>
                  </a:cubicBezTo>
                  <a:cubicBezTo>
                    <a:pt x="1345692" y="214645"/>
                    <a:pt x="1345787" y="214359"/>
                    <a:pt x="1345883" y="213978"/>
                  </a:cubicBezTo>
                  <a:cubicBezTo>
                    <a:pt x="1343882" y="213597"/>
                    <a:pt x="1341882" y="213121"/>
                    <a:pt x="1339882" y="212740"/>
                  </a:cubicBezTo>
                  <a:cubicBezTo>
                    <a:pt x="1339882" y="212359"/>
                    <a:pt x="1339977" y="212073"/>
                    <a:pt x="1340072" y="211692"/>
                  </a:cubicBezTo>
                  <a:cubicBezTo>
                    <a:pt x="1338739" y="211406"/>
                    <a:pt x="1337405" y="211121"/>
                    <a:pt x="1336072" y="210835"/>
                  </a:cubicBezTo>
                  <a:cubicBezTo>
                    <a:pt x="1336072" y="210454"/>
                    <a:pt x="1336167" y="210168"/>
                    <a:pt x="1336262" y="209787"/>
                  </a:cubicBezTo>
                  <a:cubicBezTo>
                    <a:pt x="1330452" y="208930"/>
                    <a:pt x="1324737" y="208073"/>
                    <a:pt x="1318927" y="207120"/>
                  </a:cubicBezTo>
                  <a:cubicBezTo>
                    <a:pt x="1318927" y="207501"/>
                    <a:pt x="1318831" y="207787"/>
                    <a:pt x="1318736" y="208168"/>
                  </a:cubicBezTo>
                  <a:cubicBezTo>
                    <a:pt x="1318070" y="208073"/>
                    <a:pt x="1317403" y="207882"/>
                    <a:pt x="1316736" y="207787"/>
                  </a:cubicBezTo>
                  <a:cubicBezTo>
                    <a:pt x="1316260" y="208358"/>
                    <a:pt x="1315784" y="209025"/>
                    <a:pt x="1315307" y="209597"/>
                  </a:cubicBezTo>
                  <a:cubicBezTo>
                    <a:pt x="1311497" y="210263"/>
                    <a:pt x="1307687" y="204644"/>
                    <a:pt x="1306068" y="203405"/>
                  </a:cubicBezTo>
                  <a:cubicBezTo>
                    <a:pt x="1305401" y="203310"/>
                    <a:pt x="1304735" y="203120"/>
                    <a:pt x="1304068" y="203024"/>
                  </a:cubicBezTo>
                  <a:cubicBezTo>
                    <a:pt x="1304068" y="202643"/>
                    <a:pt x="1304163" y="202358"/>
                    <a:pt x="1304258" y="201977"/>
                  </a:cubicBezTo>
                  <a:cubicBezTo>
                    <a:pt x="1302258" y="200929"/>
                    <a:pt x="1301020" y="202358"/>
                    <a:pt x="1301020" y="202358"/>
                  </a:cubicBezTo>
                  <a:cubicBezTo>
                    <a:pt x="1297305" y="201596"/>
                    <a:pt x="1293686" y="200834"/>
                    <a:pt x="1289971" y="199976"/>
                  </a:cubicBezTo>
                  <a:cubicBezTo>
                    <a:pt x="1288066" y="201881"/>
                    <a:pt x="1283303" y="203405"/>
                    <a:pt x="1280636" y="204263"/>
                  </a:cubicBezTo>
                  <a:cubicBezTo>
                    <a:pt x="1279970" y="204167"/>
                    <a:pt x="1279303" y="203977"/>
                    <a:pt x="1278636" y="203882"/>
                  </a:cubicBezTo>
                  <a:cubicBezTo>
                    <a:pt x="1278636" y="204263"/>
                    <a:pt x="1278541" y="204548"/>
                    <a:pt x="1278446" y="204929"/>
                  </a:cubicBezTo>
                  <a:cubicBezTo>
                    <a:pt x="1276922" y="205691"/>
                    <a:pt x="1275302" y="206358"/>
                    <a:pt x="1273778" y="207120"/>
                  </a:cubicBezTo>
                  <a:cubicBezTo>
                    <a:pt x="1272159" y="204167"/>
                    <a:pt x="1268921" y="202072"/>
                    <a:pt x="1264539" y="200929"/>
                  </a:cubicBezTo>
                  <a:cubicBezTo>
                    <a:pt x="1262825" y="200548"/>
                    <a:pt x="1261205" y="200262"/>
                    <a:pt x="1259491" y="199881"/>
                  </a:cubicBezTo>
                  <a:cubicBezTo>
                    <a:pt x="1259491" y="199500"/>
                    <a:pt x="1259586" y="199214"/>
                    <a:pt x="1259681" y="198833"/>
                  </a:cubicBezTo>
                  <a:cubicBezTo>
                    <a:pt x="1259014" y="198738"/>
                    <a:pt x="1258348" y="198548"/>
                    <a:pt x="1257681" y="198452"/>
                  </a:cubicBezTo>
                  <a:cubicBezTo>
                    <a:pt x="1257681" y="198071"/>
                    <a:pt x="1257776" y="197786"/>
                    <a:pt x="1257872" y="197405"/>
                  </a:cubicBezTo>
                  <a:cubicBezTo>
                    <a:pt x="1253776" y="196928"/>
                    <a:pt x="1249680" y="196357"/>
                    <a:pt x="1245584" y="195881"/>
                  </a:cubicBezTo>
                  <a:cubicBezTo>
                    <a:pt x="1245584" y="195500"/>
                    <a:pt x="1245680" y="195214"/>
                    <a:pt x="1245775" y="194833"/>
                  </a:cubicBezTo>
                  <a:cubicBezTo>
                    <a:pt x="1244727" y="194642"/>
                    <a:pt x="1243775" y="194452"/>
                    <a:pt x="1242727" y="194166"/>
                  </a:cubicBezTo>
                  <a:cubicBezTo>
                    <a:pt x="1242727" y="193785"/>
                    <a:pt x="1242822" y="193499"/>
                    <a:pt x="1242918" y="193118"/>
                  </a:cubicBezTo>
                  <a:cubicBezTo>
                    <a:pt x="1242251" y="193023"/>
                    <a:pt x="1241584" y="192833"/>
                    <a:pt x="1240917" y="192737"/>
                  </a:cubicBezTo>
                  <a:cubicBezTo>
                    <a:pt x="1240917" y="192356"/>
                    <a:pt x="1241012" y="192071"/>
                    <a:pt x="1241108" y="191690"/>
                  </a:cubicBezTo>
                  <a:cubicBezTo>
                    <a:pt x="1238441" y="191118"/>
                    <a:pt x="1235774" y="190547"/>
                    <a:pt x="1233106" y="189975"/>
                  </a:cubicBezTo>
                  <a:cubicBezTo>
                    <a:pt x="1232345" y="188451"/>
                    <a:pt x="1231678" y="186832"/>
                    <a:pt x="1230916" y="185308"/>
                  </a:cubicBezTo>
                  <a:cubicBezTo>
                    <a:pt x="1227677" y="184260"/>
                    <a:pt x="1224344" y="183212"/>
                    <a:pt x="1221105" y="182165"/>
                  </a:cubicBezTo>
                  <a:cubicBezTo>
                    <a:pt x="1221105" y="182546"/>
                    <a:pt x="1220914" y="182831"/>
                    <a:pt x="1220914" y="183212"/>
                  </a:cubicBezTo>
                  <a:cubicBezTo>
                    <a:pt x="1218533" y="182736"/>
                    <a:pt x="1216247" y="182260"/>
                    <a:pt x="1213866" y="181688"/>
                  </a:cubicBezTo>
                  <a:cubicBezTo>
                    <a:pt x="1213390" y="182260"/>
                    <a:pt x="1212914" y="182927"/>
                    <a:pt x="1212437" y="183498"/>
                  </a:cubicBezTo>
                  <a:cubicBezTo>
                    <a:pt x="1211389" y="183308"/>
                    <a:pt x="1210437" y="183117"/>
                    <a:pt x="1209389" y="182831"/>
                  </a:cubicBezTo>
                  <a:cubicBezTo>
                    <a:pt x="1209389" y="183212"/>
                    <a:pt x="1209294" y="183498"/>
                    <a:pt x="1209199" y="183879"/>
                  </a:cubicBezTo>
                  <a:cubicBezTo>
                    <a:pt x="1208532" y="183784"/>
                    <a:pt x="1207865" y="183593"/>
                    <a:pt x="1207199" y="183498"/>
                  </a:cubicBezTo>
                  <a:cubicBezTo>
                    <a:pt x="1207199" y="183879"/>
                    <a:pt x="1207103" y="184165"/>
                    <a:pt x="1207008" y="184546"/>
                  </a:cubicBezTo>
                  <a:cubicBezTo>
                    <a:pt x="1206341" y="184451"/>
                    <a:pt x="1205675" y="184260"/>
                    <a:pt x="1205008" y="184165"/>
                  </a:cubicBezTo>
                  <a:cubicBezTo>
                    <a:pt x="1204531" y="184736"/>
                    <a:pt x="1204055" y="185403"/>
                    <a:pt x="1203579" y="185975"/>
                  </a:cubicBezTo>
                  <a:cubicBezTo>
                    <a:pt x="1202531" y="185689"/>
                    <a:pt x="1200531" y="183403"/>
                    <a:pt x="1197769" y="183689"/>
                  </a:cubicBezTo>
                  <a:cubicBezTo>
                    <a:pt x="1197769" y="184070"/>
                    <a:pt x="1197674" y="184355"/>
                    <a:pt x="1197578" y="184736"/>
                  </a:cubicBezTo>
                  <a:cubicBezTo>
                    <a:pt x="1195197" y="184546"/>
                    <a:pt x="1192721" y="184451"/>
                    <a:pt x="1190339" y="184260"/>
                  </a:cubicBezTo>
                  <a:cubicBezTo>
                    <a:pt x="1189006" y="181879"/>
                    <a:pt x="1188339" y="182927"/>
                    <a:pt x="1186720" y="181403"/>
                  </a:cubicBezTo>
                  <a:cubicBezTo>
                    <a:pt x="1186529" y="180641"/>
                    <a:pt x="1186339" y="179879"/>
                    <a:pt x="1186148" y="179212"/>
                  </a:cubicBezTo>
                  <a:cubicBezTo>
                    <a:pt x="1185481" y="179117"/>
                    <a:pt x="1184815" y="178926"/>
                    <a:pt x="1184148" y="178831"/>
                  </a:cubicBezTo>
                  <a:cubicBezTo>
                    <a:pt x="1184148" y="178450"/>
                    <a:pt x="1184243" y="178164"/>
                    <a:pt x="1184339" y="177783"/>
                  </a:cubicBezTo>
                  <a:cubicBezTo>
                    <a:pt x="1183672" y="177688"/>
                    <a:pt x="1183005" y="177497"/>
                    <a:pt x="1182338" y="177402"/>
                  </a:cubicBezTo>
                  <a:cubicBezTo>
                    <a:pt x="1182148" y="176640"/>
                    <a:pt x="1181957" y="175878"/>
                    <a:pt x="1181767" y="175211"/>
                  </a:cubicBezTo>
                  <a:cubicBezTo>
                    <a:pt x="1181100" y="175116"/>
                    <a:pt x="1180433" y="174926"/>
                    <a:pt x="1179767" y="174830"/>
                  </a:cubicBezTo>
                  <a:cubicBezTo>
                    <a:pt x="1179767" y="174449"/>
                    <a:pt x="1179862" y="174164"/>
                    <a:pt x="1179957" y="173783"/>
                  </a:cubicBezTo>
                  <a:cubicBezTo>
                    <a:pt x="1178719" y="173116"/>
                    <a:pt x="1177385" y="172544"/>
                    <a:pt x="1176147" y="171878"/>
                  </a:cubicBezTo>
                  <a:lnTo>
                    <a:pt x="1176338" y="170830"/>
                  </a:lnTo>
                  <a:cubicBezTo>
                    <a:pt x="1175385" y="170258"/>
                    <a:pt x="1174433" y="169687"/>
                    <a:pt x="1173575" y="169211"/>
                  </a:cubicBezTo>
                  <a:cubicBezTo>
                    <a:pt x="1173385" y="168449"/>
                    <a:pt x="1173194" y="167687"/>
                    <a:pt x="1173004" y="167020"/>
                  </a:cubicBezTo>
                  <a:cubicBezTo>
                    <a:pt x="1172337" y="166925"/>
                    <a:pt x="1171670" y="166734"/>
                    <a:pt x="1171004" y="166639"/>
                  </a:cubicBezTo>
                  <a:cubicBezTo>
                    <a:pt x="1170813" y="165877"/>
                    <a:pt x="1170623" y="165115"/>
                    <a:pt x="1170432" y="164448"/>
                  </a:cubicBezTo>
                  <a:cubicBezTo>
                    <a:pt x="1169765" y="164353"/>
                    <a:pt x="1169099" y="164162"/>
                    <a:pt x="1168432" y="164067"/>
                  </a:cubicBezTo>
                  <a:cubicBezTo>
                    <a:pt x="1168337" y="163019"/>
                    <a:pt x="1168146" y="161876"/>
                    <a:pt x="1168051" y="160829"/>
                  </a:cubicBezTo>
                  <a:cubicBezTo>
                    <a:pt x="1166622" y="159495"/>
                    <a:pt x="1165098" y="158066"/>
                    <a:pt x="1163669" y="156733"/>
                  </a:cubicBezTo>
                  <a:cubicBezTo>
                    <a:pt x="1164717" y="154352"/>
                    <a:pt x="1166908" y="151304"/>
                    <a:pt x="1165384" y="148732"/>
                  </a:cubicBezTo>
                  <a:cubicBezTo>
                    <a:pt x="1163669" y="145684"/>
                    <a:pt x="1161955" y="146351"/>
                    <a:pt x="1159002" y="144255"/>
                  </a:cubicBezTo>
                  <a:cubicBezTo>
                    <a:pt x="1159002" y="143874"/>
                    <a:pt x="1159097" y="143588"/>
                    <a:pt x="1159193" y="143207"/>
                  </a:cubicBezTo>
                  <a:cubicBezTo>
                    <a:pt x="1158145" y="143017"/>
                    <a:pt x="1157193" y="142826"/>
                    <a:pt x="1156145" y="142541"/>
                  </a:cubicBezTo>
                  <a:cubicBezTo>
                    <a:pt x="1154906" y="141302"/>
                    <a:pt x="1156621" y="139969"/>
                    <a:pt x="1155954" y="138350"/>
                  </a:cubicBezTo>
                  <a:cubicBezTo>
                    <a:pt x="1155383" y="137873"/>
                    <a:pt x="1154716" y="137397"/>
                    <a:pt x="1154144" y="136921"/>
                  </a:cubicBezTo>
                  <a:cubicBezTo>
                    <a:pt x="1154144" y="136540"/>
                    <a:pt x="1154239" y="136254"/>
                    <a:pt x="1154335" y="135873"/>
                  </a:cubicBezTo>
                  <a:cubicBezTo>
                    <a:pt x="1152144" y="134159"/>
                    <a:pt x="1148239" y="135587"/>
                    <a:pt x="1147096" y="135397"/>
                  </a:cubicBezTo>
                  <a:cubicBezTo>
                    <a:pt x="1145191" y="134254"/>
                    <a:pt x="1143381" y="133206"/>
                    <a:pt x="1141476" y="132063"/>
                  </a:cubicBezTo>
                  <a:cubicBezTo>
                    <a:pt x="1141381" y="131015"/>
                    <a:pt x="1141190" y="129872"/>
                    <a:pt x="1141095" y="128824"/>
                  </a:cubicBezTo>
                  <a:cubicBezTo>
                    <a:pt x="1138714" y="128634"/>
                    <a:pt x="1138523" y="128444"/>
                    <a:pt x="1136904" y="129015"/>
                  </a:cubicBezTo>
                  <a:cubicBezTo>
                    <a:pt x="1136904" y="129396"/>
                    <a:pt x="1136809" y="129682"/>
                    <a:pt x="1136714" y="130063"/>
                  </a:cubicBezTo>
                  <a:cubicBezTo>
                    <a:pt x="1134047" y="129491"/>
                    <a:pt x="1131380" y="128920"/>
                    <a:pt x="1128713" y="128348"/>
                  </a:cubicBezTo>
                  <a:cubicBezTo>
                    <a:pt x="1128713" y="127967"/>
                    <a:pt x="1128808" y="127682"/>
                    <a:pt x="1128903" y="127301"/>
                  </a:cubicBezTo>
                  <a:cubicBezTo>
                    <a:pt x="1128141" y="127015"/>
                    <a:pt x="1122331" y="126920"/>
                    <a:pt x="1119664" y="126348"/>
                  </a:cubicBezTo>
                  <a:cubicBezTo>
                    <a:pt x="1118711" y="123586"/>
                    <a:pt x="1118426" y="125396"/>
                    <a:pt x="1117092" y="123681"/>
                  </a:cubicBezTo>
                  <a:cubicBezTo>
                    <a:pt x="1117092" y="123300"/>
                    <a:pt x="1117187" y="123014"/>
                    <a:pt x="1117283" y="122633"/>
                  </a:cubicBezTo>
                  <a:cubicBezTo>
                    <a:pt x="1116521" y="121490"/>
                    <a:pt x="1116235" y="120728"/>
                    <a:pt x="1115854" y="120252"/>
                  </a:cubicBezTo>
                  <a:cubicBezTo>
                    <a:pt x="1115663" y="120252"/>
                    <a:pt x="1115473" y="120252"/>
                    <a:pt x="1115282" y="120252"/>
                  </a:cubicBezTo>
                  <a:cubicBezTo>
                    <a:pt x="1115282" y="120633"/>
                    <a:pt x="1115282" y="120919"/>
                    <a:pt x="1115282" y="121300"/>
                  </a:cubicBezTo>
                  <a:cubicBezTo>
                    <a:pt x="1114616" y="121300"/>
                    <a:pt x="1113949" y="121300"/>
                    <a:pt x="1113187" y="121205"/>
                  </a:cubicBezTo>
                  <a:lnTo>
                    <a:pt x="1112044" y="123205"/>
                  </a:lnTo>
                  <a:cubicBezTo>
                    <a:pt x="1108329" y="124348"/>
                    <a:pt x="1103852" y="119395"/>
                    <a:pt x="1102043" y="118442"/>
                  </a:cubicBezTo>
                  <a:cubicBezTo>
                    <a:pt x="1101376" y="118442"/>
                    <a:pt x="1100709" y="118442"/>
                    <a:pt x="1099947" y="118347"/>
                  </a:cubicBezTo>
                  <a:cubicBezTo>
                    <a:pt x="1099947" y="117966"/>
                    <a:pt x="1099947" y="117680"/>
                    <a:pt x="1099947" y="117299"/>
                  </a:cubicBezTo>
                  <a:cubicBezTo>
                    <a:pt x="1097852" y="116537"/>
                    <a:pt x="1096804" y="118157"/>
                    <a:pt x="1096804" y="118157"/>
                  </a:cubicBezTo>
                  <a:cubicBezTo>
                    <a:pt x="1093089" y="117871"/>
                    <a:pt x="1089279" y="117680"/>
                    <a:pt x="1085564" y="117395"/>
                  </a:cubicBezTo>
                  <a:cubicBezTo>
                    <a:pt x="1083945" y="119585"/>
                    <a:pt x="1079468" y="121776"/>
                    <a:pt x="1076992" y="123014"/>
                  </a:cubicBezTo>
                  <a:cubicBezTo>
                    <a:pt x="1076325" y="123014"/>
                    <a:pt x="1075658" y="123014"/>
                    <a:pt x="1074896" y="122919"/>
                  </a:cubicBezTo>
                  <a:cubicBezTo>
                    <a:pt x="1074896" y="123300"/>
                    <a:pt x="1074896" y="123586"/>
                    <a:pt x="1074896" y="123967"/>
                  </a:cubicBezTo>
                  <a:cubicBezTo>
                    <a:pt x="1073468" y="124919"/>
                    <a:pt x="1072039" y="125872"/>
                    <a:pt x="1070610" y="126729"/>
                  </a:cubicBezTo>
                  <a:cubicBezTo>
                    <a:pt x="1068610" y="124062"/>
                    <a:pt x="1065086" y="122443"/>
                    <a:pt x="1060609" y="121967"/>
                  </a:cubicBezTo>
                  <a:cubicBezTo>
                    <a:pt x="1058894" y="121871"/>
                    <a:pt x="1057180" y="121776"/>
                    <a:pt x="1055465" y="121586"/>
                  </a:cubicBezTo>
                  <a:cubicBezTo>
                    <a:pt x="1055465" y="121205"/>
                    <a:pt x="1055465" y="120919"/>
                    <a:pt x="1055465" y="120538"/>
                  </a:cubicBezTo>
                  <a:cubicBezTo>
                    <a:pt x="1054799" y="120538"/>
                    <a:pt x="1054132" y="120538"/>
                    <a:pt x="1053370" y="120443"/>
                  </a:cubicBezTo>
                  <a:cubicBezTo>
                    <a:pt x="1053370" y="120062"/>
                    <a:pt x="1053370" y="119776"/>
                    <a:pt x="1053370" y="119395"/>
                  </a:cubicBezTo>
                  <a:cubicBezTo>
                    <a:pt x="1049274" y="119395"/>
                    <a:pt x="1045083" y="119490"/>
                    <a:pt x="1040987" y="119585"/>
                  </a:cubicBezTo>
                  <a:cubicBezTo>
                    <a:pt x="1040987" y="119204"/>
                    <a:pt x="1040987" y="118919"/>
                    <a:pt x="1040987" y="118538"/>
                  </a:cubicBezTo>
                  <a:cubicBezTo>
                    <a:pt x="1039939" y="118538"/>
                    <a:pt x="1038892" y="118442"/>
                    <a:pt x="1037939" y="118347"/>
                  </a:cubicBezTo>
                  <a:cubicBezTo>
                    <a:pt x="1037939" y="117966"/>
                    <a:pt x="1037939" y="117680"/>
                    <a:pt x="1037939" y="117299"/>
                  </a:cubicBezTo>
                  <a:cubicBezTo>
                    <a:pt x="1037272" y="117299"/>
                    <a:pt x="1036606" y="117299"/>
                    <a:pt x="1035844" y="117204"/>
                  </a:cubicBezTo>
                  <a:cubicBezTo>
                    <a:pt x="1035844" y="116823"/>
                    <a:pt x="1035844" y="116537"/>
                    <a:pt x="1035844" y="116156"/>
                  </a:cubicBezTo>
                  <a:cubicBezTo>
                    <a:pt x="1033081" y="115966"/>
                    <a:pt x="1030414" y="115775"/>
                    <a:pt x="1027652" y="115585"/>
                  </a:cubicBezTo>
                  <a:cubicBezTo>
                    <a:pt x="1026700" y="114156"/>
                    <a:pt x="1025747" y="112727"/>
                    <a:pt x="1024890" y="111299"/>
                  </a:cubicBezTo>
                  <a:cubicBezTo>
                    <a:pt x="1021461" y="110727"/>
                    <a:pt x="1018127" y="110156"/>
                    <a:pt x="1014698" y="109584"/>
                  </a:cubicBezTo>
                  <a:cubicBezTo>
                    <a:pt x="1014698" y="109965"/>
                    <a:pt x="1014698" y="110251"/>
                    <a:pt x="1014698" y="110632"/>
                  </a:cubicBezTo>
                  <a:cubicBezTo>
                    <a:pt x="1012317" y="110441"/>
                    <a:pt x="1009936" y="110346"/>
                    <a:pt x="1007555" y="110156"/>
                  </a:cubicBezTo>
                  <a:lnTo>
                    <a:pt x="1006412" y="112156"/>
                  </a:lnTo>
                  <a:lnTo>
                    <a:pt x="1003363" y="111965"/>
                  </a:lnTo>
                  <a:cubicBezTo>
                    <a:pt x="1003363" y="111965"/>
                    <a:pt x="1003363" y="112632"/>
                    <a:pt x="1003363" y="113013"/>
                  </a:cubicBezTo>
                  <a:cubicBezTo>
                    <a:pt x="1002697" y="113013"/>
                    <a:pt x="1002030" y="113013"/>
                    <a:pt x="1001268" y="112918"/>
                  </a:cubicBezTo>
                  <a:cubicBezTo>
                    <a:pt x="1001268" y="113299"/>
                    <a:pt x="1001268" y="113585"/>
                    <a:pt x="1001268" y="113966"/>
                  </a:cubicBezTo>
                  <a:cubicBezTo>
                    <a:pt x="1000601" y="113966"/>
                    <a:pt x="999935" y="113966"/>
                    <a:pt x="999172" y="113870"/>
                  </a:cubicBezTo>
                  <a:cubicBezTo>
                    <a:pt x="998792" y="114537"/>
                    <a:pt x="998411" y="115204"/>
                    <a:pt x="998030" y="115871"/>
                  </a:cubicBezTo>
                  <a:cubicBezTo>
                    <a:pt x="996887" y="115775"/>
                    <a:pt x="994696" y="113775"/>
                    <a:pt x="991934" y="114442"/>
                  </a:cubicBezTo>
                  <a:lnTo>
                    <a:pt x="991934" y="115490"/>
                  </a:lnTo>
                  <a:cubicBezTo>
                    <a:pt x="989457" y="115680"/>
                    <a:pt x="987076" y="115871"/>
                    <a:pt x="984599" y="116061"/>
                  </a:cubicBezTo>
                  <a:cubicBezTo>
                    <a:pt x="982885" y="113870"/>
                    <a:pt x="982409" y="115109"/>
                    <a:pt x="980599" y="113775"/>
                  </a:cubicBezTo>
                  <a:cubicBezTo>
                    <a:pt x="980313" y="113108"/>
                    <a:pt x="980027" y="112346"/>
                    <a:pt x="979742" y="111680"/>
                  </a:cubicBezTo>
                  <a:cubicBezTo>
                    <a:pt x="979075" y="111680"/>
                    <a:pt x="978408" y="111680"/>
                    <a:pt x="977646" y="111584"/>
                  </a:cubicBezTo>
                  <a:lnTo>
                    <a:pt x="977646" y="110537"/>
                  </a:lnTo>
                  <a:cubicBezTo>
                    <a:pt x="977075" y="110537"/>
                    <a:pt x="976313" y="110537"/>
                    <a:pt x="975646" y="110441"/>
                  </a:cubicBezTo>
                  <a:cubicBezTo>
                    <a:pt x="975360" y="109774"/>
                    <a:pt x="975074" y="109013"/>
                    <a:pt x="974788" y="108346"/>
                  </a:cubicBezTo>
                  <a:cubicBezTo>
                    <a:pt x="974122" y="108346"/>
                    <a:pt x="973455" y="108346"/>
                    <a:pt x="972693" y="108251"/>
                  </a:cubicBezTo>
                  <a:cubicBezTo>
                    <a:pt x="972693" y="107870"/>
                    <a:pt x="972693" y="107584"/>
                    <a:pt x="972693" y="107203"/>
                  </a:cubicBezTo>
                  <a:cubicBezTo>
                    <a:pt x="971360" y="106727"/>
                    <a:pt x="970026" y="106346"/>
                    <a:pt x="968693" y="105869"/>
                  </a:cubicBezTo>
                  <a:cubicBezTo>
                    <a:pt x="968693" y="105488"/>
                    <a:pt x="968693" y="105203"/>
                    <a:pt x="968693" y="104822"/>
                  </a:cubicBezTo>
                  <a:lnTo>
                    <a:pt x="965645" y="103583"/>
                  </a:lnTo>
                  <a:cubicBezTo>
                    <a:pt x="965645" y="103583"/>
                    <a:pt x="965263" y="102726"/>
                    <a:pt x="965073" y="102345"/>
                  </a:cubicBezTo>
                  <a:lnTo>
                    <a:pt x="942880" y="99869"/>
                  </a:lnTo>
                  <a:cubicBezTo>
                    <a:pt x="942308" y="101297"/>
                    <a:pt x="941642" y="102726"/>
                    <a:pt x="941070" y="104155"/>
                  </a:cubicBezTo>
                  <a:cubicBezTo>
                    <a:pt x="940308" y="104155"/>
                    <a:pt x="939546" y="104155"/>
                    <a:pt x="938784" y="104250"/>
                  </a:cubicBezTo>
                  <a:cubicBezTo>
                    <a:pt x="938022" y="106155"/>
                    <a:pt x="937165" y="108060"/>
                    <a:pt x="936403" y="109965"/>
                  </a:cubicBezTo>
                  <a:cubicBezTo>
                    <a:pt x="935736" y="109679"/>
                    <a:pt x="935164" y="109394"/>
                    <a:pt x="934498" y="109203"/>
                  </a:cubicBezTo>
                  <a:cubicBezTo>
                    <a:pt x="932974" y="110060"/>
                    <a:pt x="931545" y="110918"/>
                    <a:pt x="930021" y="111775"/>
                  </a:cubicBezTo>
                  <a:cubicBezTo>
                    <a:pt x="929354" y="111489"/>
                    <a:pt x="928783" y="111203"/>
                    <a:pt x="928116" y="111013"/>
                  </a:cubicBezTo>
                  <a:cubicBezTo>
                    <a:pt x="926211" y="112061"/>
                    <a:pt x="924211" y="113108"/>
                    <a:pt x="922306" y="114156"/>
                  </a:cubicBezTo>
                  <a:cubicBezTo>
                    <a:pt x="918210" y="115013"/>
                    <a:pt x="917924" y="112346"/>
                    <a:pt x="914591" y="116442"/>
                  </a:cubicBezTo>
                  <a:lnTo>
                    <a:pt x="909447" y="115394"/>
                  </a:lnTo>
                  <a:cubicBezTo>
                    <a:pt x="907447" y="117966"/>
                    <a:pt x="905637" y="118061"/>
                    <a:pt x="903256" y="119490"/>
                  </a:cubicBezTo>
                  <a:cubicBezTo>
                    <a:pt x="902970" y="119395"/>
                    <a:pt x="902589" y="119204"/>
                    <a:pt x="902303" y="119109"/>
                  </a:cubicBezTo>
                  <a:lnTo>
                    <a:pt x="900684" y="122919"/>
                  </a:lnTo>
                  <a:cubicBezTo>
                    <a:pt x="899922" y="122919"/>
                    <a:pt x="899160" y="122919"/>
                    <a:pt x="898398" y="123014"/>
                  </a:cubicBezTo>
                  <a:lnTo>
                    <a:pt x="896779" y="126824"/>
                  </a:lnTo>
                  <a:cubicBezTo>
                    <a:pt x="896779" y="126824"/>
                    <a:pt x="896112" y="126539"/>
                    <a:pt x="895826" y="126443"/>
                  </a:cubicBezTo>
                  <a:cubicBezTo>
                    <a:pt x="895064" y="127301"/>
                    <a:pt x="894397" y="128063"/>
                    <a:pt x="893636" y="128920"/>
                  </a:cubicBezTo>
                  <a:cubicBezTo>
                    <a:pt x="891635" y="128444"/>
                    <a:pt x="889540" y="127967"/>
                    <a:pt x="887539" y="127491"/>
                  </a:cubicBezTo>
                  <a:cubicBezTo>
                    <a:pt x="887444" y="127777"/>
                    <a:pt x="887254" y="128158"/>
                    <a:pt x="887159" y="128444"/>
                  </a:cubicBezTo>
                  <a:cubicBezTo>
                    <a:pt x="884682" y="127396"/>
                    <a:pt x="882110" y="126253"/>
                    <a:pt x="879634" y="125205"/>
                  </a:cubicBezTo>
                  <a:cubicBezTo>
                    <a:pt x="879348" y="125872"/>
                    <a:pt x="879062" y="126443"/>
                    <a:pt x="878872" y="127110"/>
                  </a:cubicBezTo>
                  <a:cubicBezTo>
                    <a:pt x="878205" y="126824"/>
                    <a:pt x="877634" y="126539"/>
                    <a:pt x="876967" y="126348"/>
                  </a:cubicBezTo>
                  <a:cubicBezTo>
                    <a:pt x="874681" y="128348"/>
                    <a:pt x="872680" y="129587"/>
                    <a:pt x="869823" y="129968"/>
                  </a:cubicBezTo>
                  <a:cubicBezTo>
                    <a:pt x="869156" y="129682"/>
                    <a:pt x="868585" y="129396"/>
                    <a:pt x="867918" y="129206"/>
                  </a:cubicBezTo>
                  <a:cubicBezTo>
                    <a:pt x="867347" y="129682"/>
                    <a:pt x="866775" y="130158"/>
                    <a:pt x="866204" y="130730"/>
                  </a:cubicBezTo>
                  <a:cubicBezTo>
                    <a:pt x="865537" y="130444"/>
                    <a:pt x="864965" y="130158"/>
                    <a:pt x="864299" y="129968"/>
                  </a:cubicBezTo>
                  <a:cubicBezTo>
                    <a:pt x="864203" y="130253"/>
                    <a:pt x="864013" y="130634"/>
                    <a:pt x="863918" y="130920"/>
                  </a:cubicBezTo>
                  <a:cubicBezTo>
                    <a:pt x="862965" y="130539"/>
                    <a:pt x="862013" y="130158"/>
                    <a:pt x="861060" y="129682"/>
                  </a:cubicBezTo>
                  <a:cubicBezTo>
                    <a:pt x="860965" y="129968"/>
                    <a:pt x="860774" y="130349"/>
                    <a:pt x="860679" y="130634"/>
                  </a:cubicBezTo>
                  <a:cubicBezTo>
                    <a:pt x="860012" y="130349"/>
                    <a:pt x="859441" y="130063"/>
                    <a:pt x="858774" y="129872"/>
                  </a:cubicBezTo>
                  <a:cubicBezTo>
                    <a:pt x="858679" y="130158"/>
                    <a:pt x="858488" y="130539"/>
                    <a:pt x="858393" y="130825"/>
                  </a:cubicBezTo>
                  <a:cubicBezTo>
                    <a:pt x="856774" y="130158"/>
                    <a:pt x="855250" y="129491"/>
                    <a:pt x="853630" y="128824"/>
                  </a:cubicBezTo>
                  <a:cubicBezTo>
                    <a:pt x="853535" y="129110"/>
                    <a:pt x="853345" y="129491"/>
                    <a:pt x="853250" y="129777"/>
                  </a:cubicBezTo>
                  <a:cubicBezTo>
                    <a:pt x="852583" y="129491"/>
                    <a:pt x="852011" y="129206"/>
                    <a:pt x="851345" y="129015"/>
                  </a:cubicBezTo>
                  <a:cubicBezTo>
                    <a:pt x="850773" y="129491"/>
                    <a:pt x="850202" y="129968"/>
                    <a:pt x="849630" y="130539"/>
                  </a:cubicBezTo>
                  <a:cubicBezTo>
                    <a:pt x="848678" y="130158"/>
                    <a:pt x="847725" y="129777"/>
                    <a:pt x="846772" y="129301"/>
                  </a:cubicBezTo>
                  <a:cubicBezTo>
                    <a:pt x="846677" y="129587"/>
                    <a:pt x="846487" y="129968"/>
                    <a:pt x="846392" y="130253"/>
                  </a:cubicBezTo>
                  <a:cubicBezTo>
                    <a:pt x="844296" y="130825"/>
                    <a:pt x="842201" y="131396"/>
                    <a:pt x="840010" y="132063"/>
                  </a:cubicBezTo>
                  <a:cubicBezTo>
                    <a:pt x="839914" y="132349"/>
                    <a:pt x="839724" y="132730"/>
                    <a:pt x="839629" y="133016"/>
                  </a:cubicBezTo>
                  <a:cubicBezTo>
                    <a:pt x="838962" y="132730"/>
                    <a:pt x="838391" y="132444"/>
                    <a:pt x="837724" y="132254"/>
                  </a:cubicBezTo>
                  <a:cubicBezTo>
                    <a:pt x="837152" y="132730"/>
                    <a:pt x="836581" y="133206"/>
                    <a:pt x="836009" y="133778"/>
                  </a:cubicBezTo>
                  <a:cubicBezTo>
                    <a:pt x="835724" y="133682"/>
                    <a:pt x="835343" y="133492"/>
                    <a:pt x="835057" y="133397"/>
                  </a:cubicBezTo>
                  <a:cubicBezTo>
                    <a:pt x="834676" y="134349"/>
                    <a:pt x="834295" y="135302"/>
                    <a:pt x="833819" y="136254"/>
                  </a:cubicBezTo>
                  <a:cubicBezTo>
                    <a:pt x="833533" y="136159"/>
                    <a:pt x="833152" y="135968"/>
                    <a:pt x="832866" y="135873"/>
                  </a:cubicBezTo>
                  <a:cubicBezTo>
                    <a:pt x="830485" y="137111"/>
                    <a:pt x="828104" y="138350"/>
                    <a:pt x="825722" y="139493"/>
                  </a:cubicBezTo>
                  <a:lnTo>
                    <a:pt x="821912" y="137873"/>
                  </a:lnTo>
                  <a:cubicBezTo>
                    <a:pt x="821912" y="137873"/>
                    <a:pt x="822198" y="137207"/>
                    <a:pt x="822293" y="136921"/>
                  </a:cubicBezTo>
                  <a:cubicBezTo>
                    <a:pt x="820103" y="136730"/>
                    <a:pt x="818007" y="136540"/>
                    <a:pt x="815816" y="136349"/>
                  </a:cubicBezTo>
                  <a:cubicBezTo>
                    <a:pt x="815245" y="136826"/>
                    <a:pt x="814673" y="137302"/>
                    <a:pt x="814102" y="137873"/>
                  </a:cubicBezTo>
                  <a:cubicBezTo>
                    <a:pt x="813054" y="137873"/>
                    <a:pt x="811911" y="137683"/>
                    <a:pt x="810863" y="137588"/>
                  </a:cubicBezTo>
                  <a:cubicBezTo>
                    <a:pt x="809530" y="138540"/>
                    <a:pt x="809816" y="141683"/>
                    <a:pt x="807911" y="141874"/>
                  </a:cubicBezTo>
                  <a:cubicBezTo>
                    <a:pt x="805910" y="142160"/>
                    <a:pt x="803910" y="138350"/>
                    <a:pt x="800386" y="138635"/>
                  </a:cubicBezTo>
                  <a:cubicBezTo>
                    <a:pt x="798862" y="139493"/>
                    <a:pt x="797433" y="140350"/>
                    <a:pt x="795909" y="141207"/>
                  </a:cubicBezTo>
                  <a:cubicBezTo>
                    <a:pt x="794956" y="140826"/>
                    <a:pt x="794004" y="140445"/>
                    <a:pt x="793052" y="139969"/>
                  </a:cubicBezTo>
                  <a:cubicBezTo>
                    <a:pt x="792956" y="140255"/>
                    <a:pt x="792766" y="140636"/>
                    <a:pt x="792671" y="140921"/>
                  </a:cubicBezTo>
                  <a:cubicBezTo>
                    <a:pt x="791718" y="140540"/>
                    <a:pt x="790766" y="140159"/>
                    <a:pt x="789813" y="139683"/>
                  </a:cubicBezTo>
                  <a:cubicBezTo>
                    <a:pt x="789242" y="140159"/>
                    <a:pt x="788670" y="140636"/>
                    <a:pt x="788099" y="141207"/>
                  </a:cubicBezTo>
                  <a:cubicBezTo>
                    <a:pt x="787432" y="140921"/>
                    <a:pt x="786860" y="140636"/>
                    <a:pt x="786194" y="140445"/>
                  </a:cubicBezTo>
                  <a:cubicBezTo>
                    <a:pt x="783812" y="141683"/>
                    <a:pt x="781431" y="142922"/>
                    <a:pt x="779050" y="144065"/>
                  </a:cubicBezTo>
                  <a:cubicBezTo>
                    <a:pt x="778383" y="143779"/>
                    <a:pt x="777812" y="143493"/>
                    <a:pt x="777145" y="143303"/>
                  </a:cubicBezTo>
                  <a:cubicBezTo>
                    <a:pt x="776573" y="143779"/>
                    <a:pt x="776002" y="144255"/>
                    <a:pt x="775430" y="144827"/>
                  </a:cubicBezTo>
                  <a:cubicBezTo>
                    <a:pt x="771335" y="145303"/>
                    <a:pt x="771620" y="141112"/>
                    <a:pt x="766953" y="141207"/>
                  </a:cubicBezTo>
                  <a:cubicBezTo>
                    <a:pt x="766382" y="141683"/>
                    <a:pt x="765810" y="142160"/>
                    <a:pt x="765239" y="142731"/>
                  </a:cubicBezTo>
                  <a:cubicBezTo>
                    <a:pt x="764572" y="142445"/>
                    <a:pt x="764000" y="142160"/>
                    <a:pt x="763334" y="141969"/>
                  </a:cubicBezTo>
                  <a:cubicBezTo>
                    <a:pt x="763238" y="142255"/>
                    <a:pt x="763048" y="142636"/>
                    <a:pt x="762953" y="142922"/>
                  </a:cubicBezTo>
                  <a:cubicBezTo>
                    <a:pt x="762286" y="142636"/>
                    <a:pt x="761714" y="142350"/>
                    <a:pt x="761048" y="142160"/>
                  </a:cubicBezTo>
                  <a:lnTo>
                    <a:pt x="758381" y="143207"/>
                  </a:lnTo>
                  <a:cubicBezTo>
                    <a:pt x="757714" y="142922"/>
                    <a:pt x="757142" y="142636"/>
                    <a:pt x="756476" y="142445"/>
                  </a:cubicBezTo>
                  <a:cubicBezTo>
                    <a:pt x="755428" y="143112"/>
                    <a:pt x="754380" y="143779"/>
                    <a:pt x="753332" y="144446"/>
                  </a:cubicBezTo>
                  <a:cubicBezTo>
                    <a:pt x="752666" y="144160"/>
                    <a:pt x="752094" y="143874"/>
                    <a:pt x="751427" y="143684"/>
                  </a:cubicBezTo>
                  <a:cubicBezTo>
                    <a:pt x="750856" y="144160"/>
                    <a:pt x="750284" y="144636"/>
                    <a:pt x="749713" y="145208"/>
                  </a:cubicBezTo>
                  <a:cubicBezTo>
                    <a:pt x="749046" y="144922"/>
                    <a:pt x="748475" y="144636"/>
                    <a:pt x="747808" y="144446"/>
                  </a:cubicBezTo>
                  <a:cubicBezTo>
                    <a:pt x="747713" y="144731"/>
                    <a:pt x="747522" y="145112"/>
                    <a:pt x="747427" y="145398"/>
                  </a:cubicBezTo>
                  <a:cubicBezTo>
                    <a:pt x="743617" y="143779"/>
                    <a:pt x="739902" y="142160"/>
                    <a:pt x="736092" y="140540"/>
                  </a:cubicBezTo>
                  <a:cubicBezTo>
                    <a:pt x="735521" y="141017"/>
                    <a:pt x="734949" y="141493"/>
                    <a:pt x="734378" y="142064"/>
                  </a:cubicBezTo>
                  <a:cubicBezTo>
                    <a:pt x="733711" y="141779"/>
                    <a:pt x="733139" y="141493"/>
                    <a:pt x="732473" y="141302"/>
                  </a:cubicBezTo>
                  <a:cubicBezTo>
                    <a:pt x="731234" y="143207"/>
                    <a:pt x="730758" y="142731"/>
                    <a:pt x="730758" y="142826"/>
                  </a:cubicBezTo>
                  <a:cubicBezTo>
                    <a:pt x="730091" y="144446"/>
                    <a:pt x="729425" y="145970"/>
                    <a:pt x="728758" y="147589"/>
                  </a:cubicBezTo>
                  <a:cubicBezTo>
                    <a:pt x="725710" y="148541"/>
                    <a:pt x="722757" y="149494"/>
                    <a:pt x="719709" y="150446"/>
                  </a:cubicBezTo>
                  <a:cubicBezTo>
                    <a:pt x="718757" y="150065"/>
                    <a:pt x="717804" y="149684"/>
                    <a:pt x="716852" y="149208"/>
                  </a:cubicBezTo>
                  <a:cubicBezTo>
                    <a:pt x="716756" y="149494"/>
                    <a:pt x="716566" y="149875"/>
                    <a:pt x="716471" y="150161"/>
                  </a:cubicBezTo>
                  <a:cubicBezTo>
                    <a:pt x="715804" y="149875"/>
                    <a:pt x="715232" y="149589"/>
                    <a:pt x="714566" y="149399"/>
                  </a:cubicBezTo>
                  <a:cubicBezTo>
                    <a:pt x="714470" y="149684"/>
                    <a:pt x="714280" y="150065"/>
                    <a:pt x="714185" y="150351"/>
                  </a:cubicBezTo>
                  <a:cubicBezTo>
                    <a:pt x="711994" y="150161"/>
                    <a:pt x="709898" y="149970"/>
                    <a:pt x="707708" y="149780"/>
                  </a:cubicBezTo>
                  <a:cubicBezTo>
                    <a:pt x="707612" y="150065"/>
                    <a:pt x="707422" y="150446"/>
                    <a:pt x="707327" y="150732"/>
                  </a:cubicBezTo>
                  <a:cubicBezTo>
                    <a:pt x="706374" y="150351"/>
                    <a:pt x="705422" y="149970"/>
                    <a:pt x="704469" y="149494"/>
                  </a:cubicBezTo>
                  <a:cubicBezTo>
                    <a:pt x="704374" y="149780"/>
                    <a:pt x="704183" y="150161"/>
                    <a:pt x="704088" y="150446"/>
                  </a:cubicBezTo>
                  <a:cubicBezTo>
                    <a:pt x="703421" y="150161"/>
                    <a:pt x="702850" y="149875"/>
                    <a:pt x="702183" y="149684"/>
                  </a:cubicBezTo>
                  <a:cubicBezTo>
                    <a:pt x="702088" y="149970"/>
                    <a:pt x="701897" y="150351"/>
                    <a:pt x="701802" y="150637"/>
                  </a:cubicBezTo>
                  <a:cubicBezTo>
                    <a:pt x="699421" y="149970"/>
                    <a:pt x="697135" y="149399"/>
                    <a:pt x="694754" y="148732"/>
                  </a:cubicBezTo>
                  <a:cubicBezTo>
                    <a:pt x="694658" y="149018"/>
                    <a:pt x="694468" y="149399"/>
                    <a:pt x="694373" y="149684"/>
                  </a:cubicBezTo>
                  <a:cubicBezTo>
                    <a:pt x="693706" y="149399"/>
                    <a:pt x="693134" y="149113"/>
                    <a:pt x="692468" y="148922"/>
                  </a:cubicBezTo>
                  <a:cubicBezTo>
                    <a:pt x="692372" y="149208"/>
                    <a:pt x="692182" y="149589"/>
                    <a:pt x="692087" y="149875"/>
                  </a:cubicBezTo>
                  <a:cubicBezTo>
                    <a:pt x="690372" y="150161"/>
                    <a:pt x="690182" y="149875"/>
                    <a:pt x="687896" y="149208"/>
                  </a:cubicBezTo>
                  <a:cubicBezTo>
                    <a:pt x="687134" y="150065"/>
                    <a:pt x="686467" y="150827"/>
                    <a:pt x="685705" y="151685"/>
                  </a:cubicBezTo>
                  <a:cubicBezTo>
                    <a:pt x="682562" y="151113"/>
                    <a:pt x="679514" y="150542"/>
                    <a:pt x="676370" y="149970"/>
                  </a:cubicBezTo>
                  <a:cubicBezTo>
                    <a:pt x="675323" y="150637"/>
                    <a:pt x="674275" y="151304"/>
                    <a:pt x="673227" y="151970"/>
                  </a:cubicBezTo>
                  <a:cubicBezTo>
                    <a:pt x="669227" y="152732"/>
                    <a:pt x="669417" y="149018"/>
                    <a:pt x="665988" y="153304"/>
                  </a:cubicBezTo>
                  <a:cubicBezTo>
                    <a:pt x="663988" y="152828"/>
                    <a:pt x="661892" y="152351"/>
                    <a:pt x="659892" y="151875"/>
                  </a:cubicBezTo>
                  <a:cubicBezTo>
                    <a:pt x="659797" y="152161"/>
                    <a:pt x="659606" y="152542"/>
                    <a:pt x="659511" y="152828"/>
                  </a:cubicBezTo>
                  <a:cubicBezTo>
                    <a:pt x="656654" y="151589"/>
                    <a:pt x="653796" y="150446"/>
                    <a:pt x="651034" y="149208"/>
                  </a:cubicBezTo>
                  <a:cubicBezTo>
                    <a:pt x="650462" y="149684"/>
                    <a:pt x="649891" y="150161"/>
                    <a:pt x="649319" y="150732"/>
                  </a:cubicBezTo>
                  <a:cubicBezTo>
                    <a:pt x="648367" y="150351"/>
                    <a:pt x="647414" y="149970"/>
                    <a:pt x="646462" y="149494"/>
                  </a:cubicBezTo>
                  <a:cubicBezTo>
                    <a:pt x="646367" y="149780"/>
                    <a:pt x="646176" y="150161"/>
                    <a:pt x="646081" y="150446"/>
                  </a:cubicBezTo>
                  <a:cubicBezTo>
                    <a:pt x="645128" y="150065"/>
                    <a:pt x="644176" y="149684"/>
                    <a:pt x="643223" y="149208"/>
                  </a:cubicBezTo>
                  <a:cubicBezTo>
                    <a:pt x="643128" y="149494"/>
                    <a:pt x="642938" y="149875"/>
                    <a:pt x="642842" y="150161"/>
                  </a:cubicBezTo>
                  <a:cubicBezTo>
                    <a:pt x="638937" y="148827"/>
                    <a:pt x="635032" y="147589"/>
                    <a:pt x="631127" y="146255"/>
                  </a:cubicBezTo>
                  <a:cubicBezTo>
                    <a:pt x="630746" y="147208"/>
                    <a:pt x="630365" y="148160"/>
                    <a:pt x="629888" y="149113"/>
                  </a:cubicBezTo>
                  <a:cubicBezTo>
                    <a:pt x="629603" y="149018"/>
                    <a:pt x="629222" y="148827"/>
                    <a:pt x="628936" y="148732"/>
                  </a:cubicBezTo>
                  <a:cubicBezTo>
                    <a:pt x="628841" y="149018"/>
                    <a:pt x="628650" y="149399"/>
                    <a:pt x="628555" y="149684"/>
                  </a:cubicBezTo>
                  <a:lnTo>
                    <a:pt x="622840" y="147303"/>
                  </a:lnTo>
                  <a:cubicBezTo>
                    <a:pt x="622268" y="147779"/>
                    <a:pt x="621697" y="148256"/>
                    <a:pt x="621125" y="148827"/>
                  </a:cubicBezTo>
                  <a:cubicBezTo>
                    <a:pt x="620459" y="148541"/>
                    <a:pt x="619887" y="148256"/>
                    <a:pt x="619220" y="148065"/>
                  </a:cubicBezTo>
                  <a:cubicBezTo>
                    <a:pt x="618649" y="148541"/>
                    <a:pt x="618077" y="149018"/>
                    <a:pt x="617506" y="149589"/>
                  </a:cubicBezTo>
                  <a:cubicBezTo>
                    <a:pt x="615601" y="148827"/>
                    <a:pt x="613696" y="147970"/>
                    <a:pt x="611791" y="147208"/>
                  </a:cubicBezTo>
                  <a:cubicBezTo>
                    <a:pt x="611219" y="147684"/>
                    <a:pt x="610648" y="148160"/>
                    <a:pt x="610076" y="148732"/>
                  </a:cubicBezTo>
                  <a:cubicBezTo>
                    <a:pt x="609410" y="148446"/>
                    <a:pt x="608838" y="148160"/>
                    <a:pt x="608171" y="147970"/>
                  </a:cubicBezTo>
                  <a:lnTo>
                    <a:pt x="605504" y="149018"/>
                  </a:lnTo>
                  <a:cubicBezTo>
                    <a:pt x="604742" y="149875"/>
                    <a:pt x="604076" y="150637"/>
                    <a:pt x="603314" y="151494"/>
                  </a:cubicBezTo>
                  <a:cubicBezTo>
                    <a:pt x="601123" y="150542"/>
                    <a:pt x="598932" y="149589"/>
                    <a:pt x="596741" y="148637"/>
                  </a:cubicBezTo>
                  <a:cubicBezTo>
                    <a:pt x="596646" y="148922"/>
                    <a:pt x="596456" y="149303"/>
                    <a:pt x="596360" y="149589"/>
                  </a:cubicBezTo>
                  <a:cubicBezTo>
                    <a:pt x="595408" y="149208"/>
                    <a:pt x="594455" y="148827"/>
                    <a:pt x="593503" y="148351"/>
                  </a:cubicBezTo>
                  <a:cubicBezTo>
                    <a:pt x="593408" y="148637"/>
                    <a:pt x="593217" y="149018"/>
                    <a:pt x="593122" y="149303"/>
                  </a:cubicBezTo>
                  <a:cubicBezTo>
                    <a:pt x="591122" y="148827"/>
                    <a:pt x="589026" y="148351"/>
                    <a:pt x="587026" y="147875"/>
                  </a:cubicBezTo>
                  <a:cubicBezTo>
                    <a:pt x="586454" y="148351"/>
                    <a:pt x="585883" y="148827"/>
                    <a:pt x="585311" y="149399"/>
                  </a:cubicBezTo>
                  <a:cubicBezTo>
                    <a:pt x="584645" y="149113"/>
                    <a:pt x="584073" y="148827"/>
                    <a:pt x="583406" y="148637"/>
                  </a:cubicBezTo>
                  <a:cubicBezTo>
                    <a:pt x="583311" y="148922"/>
                    <a:pt x="583121" y="149303"/>
                    <a:pt x="583025" y="149589"/>
                  </a:cubicBezTo>
                  <a:cubicBezTo>
                    <a:pt x="581882" y="148732"/>
                    <a:pt x="580739" y="147875"/>
                    <a:pt x="579692" y="147017"/>
                  </a:cubicBezTo>
                  <a:cubicBezTo>
                    <a:pt x="579120" y="147494"/>
                    <a:pt x="578549" y="147970"/>
                    <a:pt x="577977" y="148541"/>
                  </a:cubicBezTo>
                  <a:cubicBezTo>
                    <a:pt x="577310" y="148256"/>
                    <a:pt x="576739" y="147970"/>
                    <a:pt x="576072" y="147779"/>
                  </a:cubicBezTo>
                  <a:cubicBezTo>
                    <a:pt x="573691" y="149018"/>
                    <a:pt x="571310" y="150256"/>
                    <a:pt x="568928" y="151399"/>
                  </a:cubicBezTo>
                  <a:cubicBezTo>
                    <a:pt x="568262" y="151113"/>
                    <a:pt x="567690" y="150827"/>
                    <a:pt x="567023" y="150637"/>
                  </a:cubicBezTo>
                  <a:lnTo>
                    <a:pt x="564356" y="151685"/>
                  </a:lnTo>
                  <a:lnTo>
                    <a:pt x="563594" y="153590"/>
                  </a:lnTo>
                  <a:cubicBezTo>
                    <a:pt x="562547" y="153590"/>
                    <a:pt x="561404" y="153399"/>
                    <a:pt x="560356" y="153304"/>
                  </a:cubicBezTo>
                  <a:cubicBezTo>
                    <a:pt x="559308" y="153971"/>
                    <a:pt x="558260" y="154637"/>
                    <a:pt x="557213" y="155304"/>
                  </a:cubicBezTo>
                  <a:cubicBezTo>
                    <a:pt x="555022" y="154352"/>
                    <a:pt x="552831" y="153399"/>
                    <a:pt x="550640" y="152447"/>
                  </a:cubicBezTo>
                  <a:cubicBezTo>
                    <a:pt x="547116" y="157209"/>
                    <a:pt x="540163" y="152732"/>
                    <a:pt x="533876" y="149780"/>
                  </a:cubicBezTo>
                  <a:cubicBezTo>
                    <a:pt x="534162" y="149113"/>
                    <a:pt x="534448" y="148541"/>
                    <a:pt x="534638" y="147875"/>
                  </a:cubicBezTo>
                  <a:cubicBezTo>
                    <a:pt x="533876" y="147875"/>
                    <a:pt x="531971" y="148922"/>
                    <a:pt x="531971" y="148922"/>
                  </a:cubicBezTo>
                  <a:cubicBezTo>
                    <a:pt x="529781" y="147970"/>
                    <a:pt x="527590" y="147017"/>
                    <a:pt x="525399" y="146065"/>
                  </a:cubicBezTo>
                  <a:cubicBezTo>
                    <a:pt x="525494" y="145779"/>
                    <a:pt x="525685" y="145398"/>
                    <a:pt x="525780" y="145112"/>
                  </a:cubicBezTo>
                  <a:cubicBezTo>
                    <a:pt x="523589" y="144160"/>
                    <a:pt x="521399" y="143207"/>
                    <a:pt x="519208" y="142255"/>
                  </a:cubicBezTo>
                  <a:cubicBezTo>
                    <a:pt x="519303" y="141969"/>
                    <a:pt x="519494" y="141588"/>
                    <a:pt x="519589" y="141302"/>
                  </a:cubicBezTo>
                  <a:cubicBezTo>
                    <a:pt x="517684" y="140540"/>
                    <a:pt x="515779" y="139683"/>
                    <a:pt x="513874" y="138921"/>
                  </a:cubicBezTo>
                  <a:cubicBezTo>
                    <a:pt x="513969" y="138635"/>
                    <a:pt x="514160" y="138254"/>
                    <a:pt x="514255" y="137969"/>
                  </a:cubicBezTo>
                  <a:cubicBezTo>
                    <a:pt x="513017" y="137397"/>
                    <a:pt x="511778" y="136921"/>
                    <a:pt x="510445" y="136349"/>
                  </a:cubicBezTo>
                  <a:cubicBezTo>
                    <a:pt x="510540" y="136064"/>
                    <a:pt x="510731" y="135683"/>
                    <a:pt x="510826" y="135397"/>
                  </a:cubicBezTo>
                  <a:cubicBezTo>
                    <a:pt x="505301" y="133397"/>
                    <a:pt x="499872" y="131492"/>
                    <a:pt x="494348" y="129491"/>
                  </a:cubicBezTo>
                  <a:cubicBezTo>
                    <a:pt x="494252" y="129777"/>
                    <a:pt x="494062" y="130158"/>
                    <a:pt x="493967" y="130444"/>
                  </a:cubicBezTo>
                  <a:cubicBezTo>
                    <a:pt x="493300" y="130158"/>
                    <a:pt x="492728" y="129872"/>
                    <a:pt x="492062" y="129682"/>
                  </a:cubicBezTo>
                  <a:cubicBezTo>
                    <a:pt x="491490" y="130158"/>
                    <a:pt x="490919" y="130634"/>
                    <a:pt x="490347" y="131206"/>
                  </a:cubicBezTo>
                  <a:cubicBezTo>
                    <a:pt x="486442" y="131111"/>
                    <a:pt x="483870" y="124919"/>
                    <a:pt x="482537" y="123395"/>
                  </a:cubicBezTo>
                  <a:cubicBezTo>
                    <a:pt x="481870" y="123110"/>
                    <a:pt x="481298" y="122824"/>
                    <a:pt x="480632" y="122633"/>
                  </a:cubicBezTo>
                  <a:cubicBezTo>
                    <a:pt x="480727" y="122348"/>
                    <a:pt x="480917" y="121967"/>
                    <a:pt x="481013" y="121681"/>
                  </a:cubicBezTo>
                  <a:cubicBezTo>
                    <a:pt x="479298" y="120252"/>
                    <a:pt x="477774" y="121395"/>
                    <a:pt x="477774" y="121395"/>
                  </a:cubicBezTo>
                  <a:cubicBezTo>
                    <a:pt x="474345" y="119871"/>
                    <a:pt x="470821" y="118442"/>
                    <a:pt x="467392" y="116918"/>
                  </a:cubicBezTo>
                  <a:cubicBezTo>
                    <a:pt x="465106" y="118442"/>
                    <a:pt x="460153" y="119014"/>
                    <a:pt x="457391" y="119395"/>
                  </a:cubicBezTo>
                  <a:cubicBezTo>
                    <a:pt x="456724" y="119109"/>
                    <a:pt x="456152" y="118823"/>
                    <a:pt x="455486" y="118633"/>
                  </a:cubicBezTo>
                  <a:cubicBezTo>
                    <a:pt x="455390" y="118919"/>
                    <a:pt x="455200" y="119299"/>
                    <a:pt x="455105" y="119585"/>
                  </a:cubicBezTo>
                  <a:cubicBezTo>
                    <a:pt x="453485" y="119966"/>
                    <a:pt x="451771" y="120443"/>
                    <a:pt x="450152" y="120824"/>
                  </a:cubicBezTo>
                  <a:cubicBezTo>
                    <a:pt x="449104" y="117680"/>
                    <a:pt x="446437" y="114918"/>
                    <a:pt x="442341" y="113013"/>
                  </a:cubicBezTo>
                  <a:cubicBezTo>
                    <a:pt x="440722" y="112346"/>
                    <a:pt x="439198" y="111680"/>
                    <a:pt x="437579" y="111013"/>
                  </a:cubicBezTo>
                  <a:cubicBezTo>
                    <a:pt x="437674" y="110727"/>
                    <a:pt x="437864" y="110346"/>
                    <a:pt x="437960" y="110060"/>
                  </a:cubicBezTo>
                  <a:cubicBezTo>
                    <a:pt x="437293" y="109774"/>
                    <a:pt x="436721" y="109489"/>
                    <a:pt x="436055" y="109298"/>
                  </a:cubicBezTo>
                  <a:cubicBezTo>
                    <a:pt x="436150" y="109013"/>
                    <a:pt x="436340" y="108632"/>
                    <a:pt x="436436" y="108346"/>
                  </a:cubicBezTo>
                  <a:cubicBezTo>
                    <a:pt x="432530" y="107012"/>
                    <a:pt x="428625" y="105774"/>
                    <a:pt x="424720" y="104441"/>
                  </a:cubicBezTo>
                  <a:cubicBezTo>
                    <a:pt x="424815" y="104155"/>
                    <a:pt x="425006" y="103774"/>
                    <a:pt x="425101" y="103488"/>
                  </a:cubicBezTo>
                  <a:cubicBezTo>
                    <a:pt x="424148" y="103107"/>
                    <a:pt x="423196" y="102726"/>
                    <a:pt x="422243" y="102250"/>
                  </a:cubicBezTo>
                  <a:cubicBezTo>
                    <a:pt x="422339" y="101964"/>
                    <a:pt x="422529" y="101583"/>
                    <a:pt x="422624" y="101297"/>
                  </a:cubicBezTo>
                  <a:cubicBezTo>
                    <a:pt x="421958" y="101012"/>
                    <a:pt x="421386" y="100726"/>
                    <a:pt x="420719" y="100535"/>
                  </a:cubicBezTo>
                  <a:cubicBezTo>
                    <a:pt x="420815" y="100249"/>
                    <a:pt x="421005" y="99869"/>
                    <a:pt x="421100" y="99583"/>
                  </a:cubicBezTo>
                  <a:cubicBezTo>
                    <a:pt x="418624" y="98535"/>
                    <a:pt x="416052" y="97392"/>
                    <a:pt x="413576" y="96344"/>
                  </a:cubicBezTo>
                  <a:cubicBezTo>
                    <a:pt x="413195" y="94725"/>
                    <a:pt x="412718" y="93011"/>
                    <a:pt x="412337" y="91391"/>
                  </a:cubicBezTo>
                  <a:cubicBezTo>
                    <a:pt x="409289" y="89772"/>
                    <a:pt x="406337" y="88058"/>
                    <a:pt x="403289" y="86438"/>
                  </a:cubicBezTo>
                  <a:cubicBezTo>
                    <a:pt x="403193" y="86724"/>
                    <a:pt x="403003" y="87105"/>
                    <a:pt x="402908" y="87391"/>
                  </a:cubicBezTo>
                  <a:cubicBezTo>
                    <a:pt x="400717" y="86438"/>
                    <a:pt x="398526" y="85486"/>
                    <a:pt x="396335" y="84533"/>
                  </a:cubicBezTo>
                  <a:cubicBezTo>
                    <a:pt x="395764" y="85010"/>
                    <a:pt x="395192" y="85486"/>
                    <a:pt x="394621" y="86057"/>
                  </a:cubicBezTo>
                  <a:cubicBezTo>
                    <a:pt x="393668" y="85676"/>
                    <a:pt x="392716" y="85295"/>
                    <a:pt x="391763" y="84819"/>
                  </a:cubicBezTo>
                  <a:cubicBezTo>
                    <a:pt x="391668" y="85105"/>
                    <a:pt x="391478" y="85486"/>
                    <a:pt x="391382" y="85772"/>
                  </a:cubicBezTo>
                  <a:cubicBezTo>
                    <a:pt x="390716" y="85486"/>
                    <a:pt x="390144" y="85200"/>
                    <a:pt x="389477" y="85010"/>
                  </a:cubicBezTo>
                  <a:cubicBezTo>
                    <a:pt x="389382" y="85295"/>
                    <a:pt x="389192" y="85676"/>
                    <a:pt x="389096" y="85962"/>
                  </a:cubicBezTo>
                  <a:cubicBezTo>
                    <a:pt x="388430" y="85676"/>
                    <a:pt x="387858" y="85391"/>
                    <a:pt x="387191" y="85200"/>
                  </a:cubicBezTo>
                  <a:cubicBezTo>
                    <a:pt x="386620" y="85676"/>
                    <a:pt x="386048" y="86153"/>
                    <a:pt x="385477" y="86724"/>
                  </a:cubicBezTo>
                  <a:cubicBezTo>
                    <a:pt x="384429" y="86248"/>
                    <a:pt x="383000" y="83676"/>
                    <a:pt x="380238" y="83390"/>
                  </a:cubicBezTo>
                  <a:cubicBezTo>
                    <a:pt x="380143" y="83676"/>
                    <a:pt x="379952" y="84057"/>
                    <a:pt x="379857" y="84343"/>
                  </a:cubicBezTo>
                  <a:cubicBezTo>
                    <a:pt x="377476" y="83676"/>
                    <a:pt x="375190" y="83105"/>
                    <a:pt x="372809" y="82438"/>
                  </a:cubicBezTo>
                  <a:cubicBezTo>
                    <a:pt x="371951" y="79866"/>
                    <a:pt x="371094" y="80819"/>
                    <a:pt x="369856" y="78914"/>
                  </a:cubicBezTo>
                  <a:cubicBezTo>
                    <a:pt x="369856" y="78152"/>
                    <a:pt x="369856" y="77390"/>
                    <a:pt x="369761" y="76628"/>
                  </a:cubicBezTo>
                  <a:cubicBezTo>
                    <a:pt x="369094" y="76342"/>
                    <a:pt x="368522" y="76056"/>
                    <a:pt x="367856" y="75866"/>
                  </a:cubicBezTo>
                  <a:cubicBezTo>
                    <a:pt x="367951" y="75580"/>
                    <a:pt x="368141" y="75199"/>
                    <a:pt x="368237" y="74913"/>
                  </a:cubicBezTo>
                  <a:cubicBezTo>
                    <a:pt x="367570" y="74627"/>
                    <a:pt x="366998" y="74342"/>
                    <a:pt x="366332" y="74151"/>
                  </a:cubicBezTo>
                  <a:cubicBezTo>
                    <a:pt x="366332" y="73389"/>
                    <a:pt x="366332" y="72627"/>
                    <a:pt x="366236" y="71865"/>
                  </a:cubicBezTo>
                  <a:cubicBezTo>
                    <a:pt x="365570" y="71579"/>
                    <a:pt x="364998" y="71294"/>
                    <a:pt x="364331" y="71103"/>
                  </a:cubicBezTo>
                  <a:cubicBezTo>
                    <a:pt x="364427" y="70817"/>
                    <a:pt x="364617" y="70436"/>
                    <a:pt x="364712" y="70151"/>
                  </a:cubicBezTo>
                  <a:cubicBezTo>
                    <a:pt x="363569" y="69293"/>
                    <a:pt x="362426" y="68436"/>
                    <a:pt x="361379" y="67579"/>
                  </a:cubicBezTo>
                  <a:cubicBezTo>
                    <a:pt x="361474" y="67293"/>
                    <a:pt x="361664" y="66912"/>
                    <a:pt x="361760" y="66626"/>
                  </a:cubicBezTo>
                  <a:cubicBezTo>
                    <a:pt x="360902" y="65864"/>
                    <a:pt x="360140" y="65198"/>
                    <a:pt x="359283" y="64436"/>
                  </a:cubicBezTo>
                  <a:cubicBezTo>
                    <a:pt x="359283" y="63674"/>
                    <a:pt x="359283" y="62912"/>
                    <a:pt x="359188" y="62149"/>
                  </a:cubicBezTo>
                  <a:cubicBezTo>
                    <a:pt x="358521" y="61864"/>
                    <a:pt x="357950" y="61578"/>
                    <a:pt x="357283" y="61388"/>
                  </a:cubicBezTo>
                  <a:cubicBezTo>
                    <a:pt x="357283" y="60626"/>
                    <a:pt x="357283" y="59864"/>
                    <a:pt x="357188" y="59102"/>
                  </a:cubicBezTo>
                  <a:cubicBezTo>
                    <a:pt x="356902" y="59006"/>
                    <a:pt x="356711" y="58911"/>
                    <a:pt x="356426" y="58721"/>
                  </a:cubicBezTo>
                  <a:cubicBezTo>
                    <a:pt x="353568" y="59578"/>
                    <a:pt x="350806" y="60530"/>
                    <a:pt x="347948" y="61388"/>
                  </a:cubicBezTo>
                  <a:cubicBezTo>
                    <a:pt x="346996" y="61007"/>
                    <a:pt x="346043" y="60626"/>
                    <a:pt x="345091" y="60149"/>
                  </a:cubicBezTo>
                  <a:cubicBezTo>
                    <a:pt x="344996" y="60435"/>
                    <a:pt x="344805" y="60816"/>
                    <a:pt x="344710" y="61102"/>
                  </a:cubicBezTo>
                  <a:cubicBezTo>
                    <a:pt x="344043" y="60816"/>
                    <a:pt x="343472" y="60530"/>
                    <a:pt x="342805" y="60340"/>
                  </a:cubicBezTo>
                  <a:cubicBezTo>
                    <a:pt x="342710" y="60626"/>
                    <a:pt x="342519" y="61007"/>
                    <a:pt x="342424" y="61292"/>
                  </a:cubicBezTo>
                  <a:cubicBezTo>
                    <a:pt x="340233" y="61102"/>
                    <a:pt x="338138" y="60911"/>
                    <a:pt x="335947" y="60721"/>
                  </a:cubicBezTo>
                  <a:cubicBezTo>
                    <a:pt x="335852" y="61007"/>
                    <a:pt x="335661" y="61388"/>
                    <a:pt x="335566" y="61673"/>
                  </a:cubicBezTo>
                  <a:cubicBezTo>
                    <a:pt x="334613" y="61292"/>
                    <a:pt x="333661" y="60911"/>
                    <a:pt x="332708" y="60435"/>
                  </a:cubicBezTo>
                  <a:cubicBezTo>
                    <a:pt x="332613" y="60721"/>
                    <a:pt x="332423" y="61102"/>
                    <a:pt x="332327" y="61388"/>
                  </a:cubicBezTo>
                  <a:cubicBezTo>
                    <a:pt x="331661" y="61102"/>
                    <a:pt x="331089" y="60816"/>
                    <a:pt x="330422" y="60626"/>
                  </a:cubicBezTo>
                  <a:cubicBezTo>
                    <a:pt x="330327" y="60911"/>
                    <a:pt x="330137" y="61292"/>
                    <a:pt x="330041" y="61578"/>
                  </a:cubicBezTo>
                  <a:cubicBezTo>
                    <a:pt x="327660" y="60911"/>
                    <a:pt x="325374" y="60340"/>
                    <a:pt x="322993" y="59673"/>
                  </a:cubicBezTo>
                  <a:cubicBezTo>
                    <a:pt x="322898" y="59959"/>
                    <a:pt x="322707" y="60340"/>
                    <a:pt x="322612" y="60626"/>
                  </a:cubicBezTo>
                  <a:cubicBezTo>
                    <a:pt x="321945" y="60340"/>
                    <a:pt x="321374" y="60054"/>
                    <a:pt x="320707" y="59864"/>
                  </a:cubicBezTo>
                  <a:cubicBezTo>
                    <a:pt x="320612" y="60149"/>
                    <a:pt x="320421" y="60530"/>
                    <a:pt x="320326" y="60816"/>
                  </a:cubicBezTo>
                  <a:cubicBezTo>
                    <a:pt x="318611" y="61102"/>
                    <a:pt x="318421" y="60816"/>
                    <a:pt x="316135" y="60149"/>
                  </a:cubicBezTo>
                  <a:cubicBezTo>
                    <a:pt x="315373" y="61007"/>
                    <a:pt x="314706" y="61769"/>
                    <a:pt x="313944" y="62626"/>
                  </a:cubicBezTo>
                  <a:cubicBezTo>
                    <a:pt x="310801" y="62054"/>
                    <a:pt x="307753" y="61483"/>
                    <a:pt x="304610" y="60911"/>
                  </a:cubicBezTo>
                  <a:cubicBezTo>
                    <a:pt x="303562" y="61578"/>
                    <a:pt x="302514" y="62245"/>
                    <a:pt x="301466" y="62912"/>
                  </a:cubicBezTo>
                  <a:cubicBezTo>
                    <a:pt x="297466" y="63674"/>
                    <a:pt x="297656" y="59959"/>
                    <a:pt x="294227" y="64245"/>
                  </a:cubicBezTo>
                  <a:cubicBezTo>
                    <a:pt x="292227" y="63769"/>
                    <a:pt x="290132" y="63293"/>
                    <a:pt x="288131" y="62816"/>
                  </a:cubicBezTo>
                  <a:cubicBezTo>
                    <a:pt x="288036" y="63102"/>
                    <a:pt x="287846" y="63483"/>
                    <a:pt x="287750" y="63769"/>
                  </a:cubicBezTo>
                  <a:cubicBezTo>
                    <a:pt x="284893" y="62531"/>
                    <a:pt x="282035" y="61388"/>
                    <a:pt x="279273" y="60149"/>
                  </a:cubicBezTo>
                  <a:cubicBezTo>
                    <a:pt x="278702" y="60626"/>
                    <a:pt x="278130" y="61102"/>
                    <a:pt x="277559" y="61673"/>
                  </a:cubicBezTo>
                  <a:cubicBezTo>
                    <a:pt x="276606" y="61292"/>
                    <a:pt x="275654" y="60911"/>
                    <a:pt x="274701" y="60435"/>
                  </a:cubicBezTo>
                  <a:cubicBezTo>
                    <a:pt x="274606" y="60721"/>
                    <a:pt x="274415" y="61102"/>
                    <a:pt x="274320" y="61388"/>
                  </a:cubicBezTo>
                  <a:cubicBezTo>
                    <a:pt x="273368" y="61007"/>
                    <a:pt x="272415" y="60626"/>
                    <a:pt x="271463" y="60149"/>
                  </a:cubicBezTo>
                  <a:cubicBezTo>
                    <a:pt x="271367" y="60435"/>
                    <a:pt x="271177" y="60816"/>
                    <a:pt x="271082" y="61102"/>
                  </a:cubicBezTo>
                  <a:cubicBezTo>
                    <a:pt x="267176" y="59768"/>
                    <a:pt x="263271" y="58530"/>
                    <a:pt x="259366" y="57197"/>
                  </a:cubicBezTo>
                  <a:lnTo>
                    <a:pt x="258128" y="60054"/>
                  </a:lnTo>
                  <a:cubicBezTo>
                    <a:pt x="258128" y="60054"/>
                    <a:pt x="257461" y="59768"/>
                    <a:pt x="257175" y="59673"/>
                  </a:cubicBezTo>
                  <a:cubicBezTo>
                    <a:pt x="257080" y="59959"/>
                    <a:pt x="256889" y="60340"/>
                    <a:pt x="256794" y="60626"/>
                  </a:cubicBezTo>
                  <a:cubicBezTo>
                    <a:pt x="254889" y="59864"/>
                    <a:pt x="252984" y="59006"/>
                    <a:pt x="251079" y="58244"/>
                  </a:cubicBezTo>
                  <a:cubicBezTo>
                    <a:pt x="250508" y="58721"/>
                    <a:pt x="249936" y="59197"/>
                    <a:pt x="249365" y="59768"/>
                  </a:cubicBezTo>
                  <a:cubicBezTo>
                    <a:pt x="248698" y="59483"/>
                    <a:pt x="248126" y="59197"/>
                    <a:pt x="247460" y="59006"/>
                  </a:cubicBezTo>
                  <a:cubicBezTo>
                    <a:pt x="246888" y="59483"/>
                    <a:pt x="246317" y="59959"/>
                    <a:pt x="245745" y="60530"/>
                  </a:cubicBezTo>
                  <a:lnTo>
                    <a:pt x="240030" y="58149"/>
                  </a:lnTo>
                  <a:cubicBezTo>
                    <a:pt x="239459" y="58625"/>
                    <a:pt x="238887" y="59102"/>
                    <a:pt x="238316" y="59673"/>
                  </a:cubicBezTo>
                  <a:cubicBezTo>
                    <a:pt x="237649" y="59387"/>
                    <a:pt x="237077" y="59102"/>
                    <a:pt x="236411" y="58911"/>
                  </a:cubicBezTo>
                  <a:lnTo>
                    <a:pt x="233744" y="59959"/>
                  </a:lnTo>
                  <a:cubicBezTo>
                    <a:pt x="232982" y="60816"/>
                    <a:pt x="232315" y="61578"/>
                    <a:pt x="231553" y="62435"/>
                  </a:cubicBezTo>
                  <a:cubicBezTo>
                    <a:pt x="229362" y="61483"/>
                    <a:pt x="227171" y="60530"/>
                    <a:pt x="224981" y="59578"/>
                  </a:cubicBezTo>
                  <a:cubicBezTo>
                    <a:pt x="224885" y="59864"/>
                    <a:pt x="224695" y="60245"/>
                    <a:pt x="224600" y="60530"/>
                  </a:cubicBezTo>
                  <a:cubicBezTo>
                    <a:pt x="223647" y="60149"/>
                    <a:pt x="222695" y="59768"/>
                    <a:pt x="221742" y="59292"/>
                  </a:cubicBezTo>
                  <a:cubicBezTo>
                    <a:pt x="221647" y="59578"/>
                    <a:pt x="221456" y="59959"/>
                    <a:pt x="221361" y="60245"/>
                  </a:cubicBezTo>
                  <a:cubicBezTo>
                    <a:pt x="219361" y="59768"/>
                    <a:pt x="217265" y="59292"/>
                    <a:pt x="215265" y="58816"/>
                  </a:cubicBezTo>
                  <a:cubicBezTo>
                    <a:pt x="214694" y="59292"/>
                    <a:pt x="214122" y="59768"/>
                    <a:pt x="213551" y="60340"/>
                  </a:cubicBezTo>
                  <a:cubicBezTo>
                    <a:pt x="212884" y="60054"/>
                    <a:pt x="212312" y="59768"/>
                    <a:pt x="211646" y="59578"/>
                  </a:cubicBezTo>
                  <a:cubicBezTo>
                    <a:pt x="211550" y="59864"/>
                    <a:pt x="211360" y="60245"/>
                    <a:pt x="211265" y="60530"/>
                  </a:cubicBezTo>
                  <a:cubicBezTo>
                    <a:pt x="210122" y="59673"/>
                    <a:pt x="208979" y="58816"/>
                    <a:pt x="207931" y="57959"/>
                  </a:cubicBezTo>
                  <a:cubicBezTo>
                    <a:pt x="207359" y="58435"/>
                    <a:pt x="206788" y="58911"/>
                    <a:pt x="206216" y="59483"/>
                  </a:cubicBezTo>
                  <a:cubicBezTo>
                    <a:pt x="205550" y="59197"/>
                    <a:pt x="204978" y="58911"/>
                    <a:pt x="204311" y="58721"/>
                  </a:cubicBezTo>
                  <a:cubicBezTo>
                    <a:pt x="201930" y="59959"/>
                    <a:pt x="199549" y="61197"/>
                    <a:pt x="197168" y="62340"/>
                  </a:cubicBezTo>
                  <a:cubicBezTo>
                    <a:pt x="196501" y="62054"/>
                    <a:pt x="195929" y="61769"/>
                    <a:pt x="195263" y="61578"/>
                  </a:cubicBezTo>
                  <a:lnTo>
                    <a:pt x="192596" y="62626"/>
                  </a:lnTo>
                  <a:lnTo>
                    <a:pt x="191834" y="64531"/>
                  </a:lnTo>
                  <a:cubicBezTo>
                    <a:pt x="190786" y="64531"/>
                    <a:pt x="189643" y="64340"/>
                    <a:pt x="188595" y="64245"/>
                  </a:cubicBezTo>
                  <a:cubicBezTo>
                    <a:pt x="187547" y="64912"/>
                    <a:pt x="186500" y="65579"/>
                    <a:pt x="185452" y="66245"/>
                  </a:cubicBezTo>
                  <a:cubicBezTo>
                    <a:pt x="183261" y="65293"/>
                    <a:pt x="181070" y="64340"/>
                    <a:pt x="178879" y="63388"/>
                  </a:cubicBezTo>
                  <a:cubicBezTo>
                    <a:pt x="175355" y="68150"/>
                    <a:pt x="168402" y="63674"/>
                    <a:pt x="162116" y="60721"/>
                  </a:cubicBezTo>
                  <a:lnTo>
                    <a:pt x="162878" y="58816"/>
                  </a:lnTo>
                  <a:cubicBezTo>
                    <a:pt x="162116" y="58816"/>
                    <a:pt x="160211" y="59864"/>
                    <a:pt x="160211" y="59864"/>
                  </a:cubicBezTo>
                  <a:cubicBezTo>
                    <a:pt x="158020" y="58911"/>
                    <a:pt x="155829" y="57959"/>
                    <a:pt x="153638" y="57006"/>
                  </a:cubicBezTo>
                  <a:cubicBezTo>
                    <a:pt x="153734" y="56720"/>
                    <a:pt x="153924" y="56339"/>
                    <a:pt x="154019" y="56054"/>
                  </a:cubicBezTo>
                  <a:cubicBezTo>
                    <a:pt x="151829" y="55101"/>
                    <a:pt x="149638" y="54149"/>
                    <a:pt x="147447" y="53196"/>
                  </a:cubicBezTo>
                  <a:cubicBezTo>
                    <a:pt x="147542" y="52910"/>
                    <a:pt x="147733" y="52529"/>
                    <a:pt x="147828" y="52244"/>
                  </a:cubicBezTo>
                  <a:cubicBezTo>
                    <a:pt x="145923" y="51482"/>
                    <a:pt x="144018" y="50624"/>
                    <a:pt x="142113" y="49862"/>
                  </a:cubicBezTo>
                  <a:cubicBezTo>
                    <a:pt x="142208" y="49577"/>
                    <a:pt x="142399" y="49196"/>
                    <a:pt x="142494" y="48910"/>
                  </a:cubicBezTo>
                  <a:cubicBezTo>
                    <a:pt x="141256" y="48338"/>
                    <a:pt x="140018" y="47862"/>
                    <a:pt x="138684" y="47291"/>
                  </a:cubicBezTo>
                  <a:cubicBezTo>
                    <a:pt x="138779" y="47005"/>
                    <a:pt x="138970" y="46624"/>
                    <a:pt x="139065" y="46338"/>
                  </a:cubicBezTo>
                  <a:cubicBezTo>
                    <a:pt x="133541" y="44338"/>
                    <a:pt x="128111" y="42433"/>
                    <a:pt x="122587" y="40433"/>
                  </a:cubicBezTo>
                  <a:cubicBezTo>
                    <a:pt x="122492" y="40718"/>
                    <a:pt x="122301" y="41099"/>
                    <a:pt x="122206" y="41385"/>
                  </a:cubicBezTo>
                  <a:cubicBezTo>
                    <a:pt x="121539" y="41099"/>
                    <a:pt x="120968" y="40814"/>
                    <a:pt x="120301" y="40623"/>
                  </a:cubicBezTo>
                  <a:cubicBezTo>
                    <a:pt x="119729" y="41099"/>
                    <a:pt x="119158" y="41576"/>
                    <a:pt x="118586" y="42147"/>
                  </a:cubicBezTo>
                  <a:cubicBezTo>
                    <a:pt x="114681" y="42052"/>
                    <a:pt x="112109" y="35861"/>
                    <a:pt x="110776" y="34337"/>
                  </a:cubicBezTo>
                  <a:cubicBezTo>
                    <a:pt x="110109" y="34051"/>
                    <a:pt x="109538" y="33765"/>
                    <a:pt x="108871" y="33574"/>
                  </a:cubicBezTo>
                  <a:cubicBezTo>
                    <a:pt x="108966" y="33289"/>
                    <a:pt x="109157" y="32908"/>
                    <a:pt x="109252" y="32622"/>
                  </a:cubicBezTo>
                  <a:cubicBezTo>
                    <a:pt x="107537" y="31193"/>
                    <a:pt x="106013" y="32336"/>
                    <a:pt x="106013" y="32336"/>
                  </a:cubicBezTo>
                  <a:cubicBezTo>
                    <a:pt x="102584" y="30812"/>
                    <a:pt x="99060" y="29384"/>
                    <a:pt x="95631" y="27860"/>
                  </a:cubicBezTo>
                  <a:cubicBezTo>
                    <a:pt x="93345" y="29384"/>
                    <a:pt x="88392" y="29955"/>
                    <a:pt x="85630" y="30336"/>
                  </a:cubicBezTo>
                  <a:cubicBezTo>
                    <a:pt x="84963" y="30050"/>
                    <a:pt x="84392" y="29765"/>
                    <a:pt x="83725" y="29574"/>
                  </a:cubicBezTo>
                  <a:cubicBezTo>
                    <a:pt x="83629" y="29860"/>
                    <a:pt x="83439" y="30241"/>
                    <a:pt x="83344" y="30527"/>
                  </a:cubicBezTo>
                  <a:cubicBezTo>
                    <a:pt x="81725" y="30908"/>
                    <a:pt x="80010" y="31384"/>
                    <a:pt x="78391" y="31765"/>
                  </a:cubicBezTo>
                  <a:cubicBezTo>
                    <a:pt x="77343" y="28622"/>
                    <a:pt x="74676" y="25859"/>
                    <a:pt x="70580" y="23954"/>
                  </a:cubicBezTo>
                  <a:cubicBezTo>
                    <a:pt x="70580" y="23954"/>
                    <a:pt x="70390" y="23954"/>
                    <a:pt x="70295" y="23859"/>
                  </a:cubicBezTo>
                  <a:cubicBezTo>
                    <a:pt x="70295" y="27098"/>
                    <a:pt x="70295" y="30431"/>
                    <a:pt x="70295" y="33670"/>
                  </a:cubicBezTo>
                  <a:cubicBezTo>
                    <a:pt x="69247" y="33860"/>
                    <a:pt x="68199" y="34146"/>
                    <a:pt x="67151" y="34337"/>
                  </a:cubicBezTo>
                  <a:cubicBezTo>
                    <a:pt x="67818" y="28050"/>
                    <a:pt x="66675" y="26050"/>
                    <a:pt x="65437" y="21764"/>
                  </a:cubicBezTo>
                  <a:cubicBezTo>
                    <a:pt x="64770" y="21383"/>
                    <a:pt x="64103" y="20906"/>
                    <a:pt x="63532" y="20525"/>
                  </a:cubicBezTo>
                  <a:lnTo>
                    <a:pt x="63532" y="21573"/>
                  </a:lnTo>
                  <a:cubicBezTo>
                    <a:pt x="60484" y="21859"/>
                    <a:pt x="55531" y="20906"/>
                    <a:pt x="54293" y="19573"/>
                  </a:cubicBezTo>
                  <a:lnTo>
                    <a:pt x="53245" y="19573"/>
                  </a:lnTo>
                  <a:cubicBezTo>
                    <a:pt x="53340" y="18144"/>
                    <a:pt x="53531" y="16906"/>
                    <a:pt x="53626" y="15668"/>
                  </a:cubicBezTo>
                  <a:cubicBezTo>
                    <a:pt x="53435" y="15668"/>
                    <a:pt x="53245" y="15572"/>
                    <a:pt x="53054" y="15477"/>
                  </a:cubicBezTo>
                  <a:cubicBezTo>
                    <a:pt x="53150" y="15191"/>
                    <a:pt x="53340" y="14810"/>
                    <a:pt x="53435" y="14524"/>
                  </a:cubicBezTo>
                  <a:cubicBezTo>
                    <a:pt x="52483" y="14144"/>
                    <a:pt x="51530" y="13763"/>
                    <a:pt x="50578" y="13286"/>
                  </a:cubicBezTo>
                  <a:cubicBezTo>
                    <a:pt x="50673" y="13001"/>
                    <a:pt x="50864" y="12620"/>
                    <a:pt x="50959" y="12334"/>
                  </a:cubicBezTo>
                  <a:cubicBezTo>
                    <a:pt x="50292" y="12048"/>
                    <a:pt x="49721" y="11762"/>
                    <a:pt x="49054" y="11572"/>
                  </a:cubicBezTo>
                  <a:cubicBezTo>
                    <a:pt x="49149" y="11286"/>
                    <a:pt x="49340" y="10905"/>
                    <a:pt x="49435" y="10619"/>
                  </a:cubicBezTo>
                  <a:cubicBezTo>
                    <a:pt x="46958" y="9572"/>
                    <a:pt x="44387" y="8429"/>
                    <a:pt x="41910" y="7381"/>
                  </a:cubicBezTo>
                  <a:lnTo>
                    <a:pt x="41243" y="4619"/>
                  </a:lnTo>
                  <a:cubicBezTo>
                    <a:pt x="39433" y="4333"/>
                    <a:pt x="37719" y="4142"/>
                    <a:pt x="36195" y="4142"/>
                  </a:cubicBezTo>
                  <a:cubicBezTo>
                    <a:pt x="35147" y="4333"/>
                    <a:pt x="34100" y="4619"/>
                    <a:pt x="33052" y="4809"/>
                  </a:cubicBezTo>
                  <a:lnTo>
                    <a:pt x="33052" y="3761"/>
                  </a:lnTo>
                  <a:cubicBezTo>
                    <a:pt x="32480" y="3761"/>
                    <a:pt x="31814" y="3571"/>
                    <a:pt x="31147" y="3571"/>
                  </a:cubicBezTo>
                  <a:lnTo>
                    <a:pt x="31147" y="2523"/>
                  </a:lnTo>
                  <a:cubicBezTo>
                    <a:pt x="28861" y="2237"/>
                    <a:pt x="26479" y="2047"/>
                    <a:pt x="24098" y="1761"/>
                  </a:cubicBezTo>
                  <a:lnTo>
                    <a:pt x="24098" y="713"/>
                  </a:lnTo>
                  <a:cubicBezTo>
                    <a:pt x="21050" y="237"/>
                    <a:pt x="16669" y="-620"/>
                    <a:pt x="14859" y="713"/>
                  </a:cubicBezTo>
                  <a:cubicBezTo>
                    <a:pt x="12002" y="3190"/>
                    <a:pt x="13430" y="7952"/>
                    <a:pt x="11621" y="11762"/>
                  </a:cubicBezTo>
                  <a:lnTo>
                    <a:pt x="10573" y="11762"/>
                  </a:lnTo>
                  <a:cubicBezTo>
                    <a:pt x="10097" y="13001"/>
                    <a:pt x="9620" y="14334"/>
                    <a:pt x="9144" y="15668"/>
                  </a:cubicBezTo>
                  <a:lnTo>
                    <a:pt x="8096" y="15668"/>
                  </a:lnTo>
                  <a:cubicBezTo>
                    <a:pt x="8096" y="16239"/>
                    <a:pt x="7906" y="16906"/>
                    <a:pt x="7906" y="17573"/>
                  </a:cubicBezTo>
                  <a:cubicBezTo>
                    <a:pt x="7144" y="17858"/>
                    <a:pt x="6477" y="18144"/>
                    <a:pt x="5715" y="18335"/>
                  </a:cubicBezTo>
                  <a:lnTo>
                    <a:pt x="5239" y="22430"/>
                  </a:lnTo>
                  <a:lnTo>
                    <a:pt x="4191" y="22430"/>
                  </a:lnTo>
                  <a:cubicBezTo>
                    <a:pt x="2762" y="25574"/>
                    <a:pt x="1429" y="28907"/>
                    <a:pt x="0" y="32241"/>
                  </a:cubicBezTo>
                  <a:lnTo>
                    <a:pt x="1048" y="32241"/>
                  </a:lnTo>
                  <a:cubicBezTo>
                    <a:pt x="1810" y="36242"/>
                    <a:pt x="2667" y="36337"/>
                    <a:pt x="3334" y="39861"/>
                  </a:cubicBezTo>
                  <a:lnTo>
                    <a:pt x="5334" y="40052"/>
                  </a:lnTo>
                  <a:lnTo>
                    <a:pt x="5144" y="42052"/>
                  </a:lnTo>
                  <a:cubicBezTo>
                    <a:pt x="10668" y="44243"/>
                    <a:pt x="11240" y="50148"/>
                    <a:pt x="15240" y="53482"/>
                  </a:cubicBezTo>
                  <a:lnTo>
                    <a:pt x="15050" y="55482"/>
                  </a:lnTo>
                  <a:lnTo>
                    <a:pt x="17050" y="55673"/>
                  </a:lnTo>
                  <a:cubicBezTo>
                    <a:pt x="17717" y="60816"/>
                    <a:pt x="21146" y="65198"/>
                    <a:pt x="23908" y="68817"/>
                  </a:cubicBezTo>
                  <a:cubicBezTo>
                    <a:pt x="24575" y="69198"/>
                    <a:pt x="25241" y="69674"/>
                    <a:pt x="25813" y="70055"/>
                  </a:cubicBezTo>
                  <a:lnTo>
                    <a:pt x="25622" y="72056"/>
                  </a:lnTo>
                  <a:cubicBezTo>
                    <a:pt x="26289" y="72437"/>
                    <a:pt x="26956" y="72913"/>
                    <a:pt x="27527" y="73294"/>
                  </a:cubicBezTo>
                  <a:lnTo>
                    <a:pt x="27527" y="74342"/>
                  </a:lnTo>
                  <a:cubicBezTo>
                    <a:pt x="28766" y="74818"/>
                    <a:pt x="30099" y="75294"/>
                    <a:pt x="31433" y="75770"/>
                  </a:cubicBezTo>
                  <a:cubicBezTo>
                    <a:pt x="32671" y="76913"/>
                    <a:pt x="32099" y="79676"/>
                    <a:pt x="32957" y="81104"/>
                  </a:cubicBezTo>
                  <a:cubicBezTo>
                    <a:pt x="33623" y="81485"/>
                    <a:pt x="34290" y="81962"/>
                    <a:pt x="34862" y="82343"/>
                  </a:cubicBezTo>
                  <a:cubicBezTo>
                    <a:pt x="36386" y="84533"/>
                    <a:pt x="37814" y="86819"/>
                    <a:pt x="39338" y="89010"/>
                  </a:cubicBezTo>
                  <a:lnTo>
                    <a:pt x="41339" y="89201"/>
                  </a:lnTo>
                  <a:lnTo>
                    <a:pt x="44863" y="94725"/>
                  </a:lnTo>
                  <a:lnTo>
                    <a:pt x="46863" y="94916"/>
                  </a:lnTo>
                  <a:lnTo>
                    <a:pt x="47625" y="97106"/>
                  </a:lnTo>
                  <a:lnTo>
                    <a:pt x="49625" y="97297"/>
                  </a:lnTo>
                  <a:lnTo>
                    <a:pt x="51435" y="99583"/>
                  </a:lnTo>
                  <a:lnTo>
                    <a:pt x="53435" y="99773"/>
                  </a:lnTo>
                  <a:lnTo>
                    <a:pt x="53435" y="100821"/>
                  </a:lnTo>
                  <a:cubicBezTo>
                    <a:pt x="54007" y="100821"/>
                    <a:pt x="54674" y="101012"/>
                    <a:pt x="55340" y="101012"/>
                  </a:cubicBezTo>
                  <a:cubicBezTo>
                    <a:pt x="55626" y="101774"/>
                    <a:pt x="55912" y="102440"/>
                    <a:pt x="56102" y="103202"/>
                  </a:cubicBezTo>
                  <a:lnTo>
                    <a:pt x="58103" y="103393"/>
                  </a:lnTo>
                  <a:lnTo>
                    <a:pt x="62579" y="110060"/>
                  </a:lnTo>
                  <a:cubicBezTo>
                    <a:pt x="63913" y="110537"/>
                    <a:pt x="65246" y="111013"/>
                    <a:pt x="66580" y="111489"/>
                  </a:cubicBezTo>
                  <a:cubicBezTo>
                    <a:pt x="67913" y="112727"/>
                    <a:pt x="66961" y="114156"/>
                    <a:pt x="69152" y="115871"/>
                  </a:cubicBezTo>
                  <a:cubicBezTo>
                    <a:pt x="68390" y="121681"/>
                    <a:pt x="67437" y="123300"/>
                    <a:pt x="67818" y="128158"/>
                  </a:cubicBezTo>
                  <a:cubicBezTo>
                    <a:pt x="74009" y="130539"/>
                    <a:pt x="69818" y="131301"/>
                    <a:pt x="70961" y="136826"/>
                  </a:cubicBezTo>
                  <a:lnTo>
                    <a:pt x="72009" y="136826"/>
                  </a:lnTo>
                  <a:cubicBezTo>
                    <a:pt x="71914" y="137969"/>
                    <a:pt x="71819" y="139016"/>
                    <a:pt x="71628" y="139969"/>
                  </a:cubicBezTo>
                  <a:lnTo>
                    <a:pt x="72676" y="139969"/>
                  </a:lnTo>
                  <a:cubicBezTo>
                    <a:pt x="72390" y="142826"/>
                    <a:pt x="72104" y="145493"/>
                    <a:pt x="71819" y="148256"/>
                  </a:cubicBezTo>
                  <a:lnTo>
                    <a:pt x="72866" y="148256"/>
                  </a:lnTo>
                  <a:cubicBezTo>
                    <a:pt x="72866" y="149018"/>
                    <a:pt x="72676" y="149684"/>
                    <a:pt x="72676" y="150446"/>
                  </a:cubicBezTo>
                  <a:cubicBezTo>
                    <a:pt x="73343" y="150827"/>
                    <a:pt x="74009" y="151304"/>
                    <a:pt x="74581" y="151685"/>
                  </a:cubicBezTo>
                  <a:lnTo>
                    <a:pt x="73152" y="164924"/>
                  </a:lnTo>
                  <a:cubicBezTo>
                    <a:pt x="74104" y="165401"/>
                    <a:pt x="75152" y="165877"/>
                    <a:pt x="76105" y="166258"/>
                  </a:cubicBezTo>
                  <a:cubicBezTo>
                    <a:pt x="75533" y="171401"/>
                    <a:pt x="75629" y="174164"/>
                    <a:pt x="76962" y="177688"/>
                  </a:cubicBezTo>
                  <a:lnTo>
                    <a:pt x="78010" y="177688"/>
                  </a:lnTo>
                  <a:cubicBezTo>
                    <a:pt x="77915" y="178831"/>
                    <a:pt x="77819" y="179879"/>
                    <a:pt x="77629" y="180831"/>
                  </a:cubicBezTo>
                  <a:cubicBezTo>
                    <a:pt x="78296" y="181212"/>
                    <a:pt x="78962" y="181688"/>
                    <a:pt x="79534" y="182069"/>
                  </a:cubicBezTo>
                  <a:lnTo>
                    <a:pt x="79343" y="184070"/>
                  </a:lnTo>
                  <a:lnTo>
                    <a:pt x="80391" y="184070"/>
                  </a:lnTo>
                  <a:cubicBezTo>
                    <a:pt x="80391" y="184832"/>
                    <a:pt x="80201" y="185498"/>
                    <a:pt x="80201" y="186260"/>
                  </a:cubicBezTo>
                  <a:lnTo>
                    <a:pt x="81248" y="186260"/>
                  </a:lnTo>
                  <a:cubicBezTo>
                    <a:pt x="81058" y="187689"/>
                    <a:pt x="80963" y="189118"/>
                    <a:pt x="80772" y="190451"/>
                  </a:cubicBezTo>
                  <a:cubicBezTo>
                    <a:pt x="81439" y="190832"/>
                    <a:pt x="82106" y="191309"/>
                    <a:pt x="82677" y="191690"/>
                  </a:cubicBezTo>
                  <a:cubicBezTo>
                    <a:pt x="84201" y="197214"/>
                    <a:pt x="77343" y="197881"/>
                    <a:pt x="79248" y="203691"/>
                  </a:cubicBezTo>
                  <a:lnTo>
                    <a:pt x="82963" y="207215"/>
                  </a:lnTo>
                  <a:lnTo>
                    <a:pt x="82772" y="209216"/>
                  </a:lnTo>
                  <a:lnTo>
                    <a:pt x="83820" y="209216"/>
                  </a:lnTo>
                  <a:cubicBezTo>
                    <a:pt x="84677" y="212549"/>
                    <a:pt x="81629" y="215693"/>
                    <a:pt x="81915" y="217407"/>
                  </a:cubicBezTo>
                  <a:lnTo>
                    <a:pt x="82963" y="217407"/>
                  </a:lnTo>
                  <a:cubicBezTo>
                    <a:pt x="82963" y="218169"/>
                    <a:pt x="82772" y="218836"/>
                    <a:pt x="82772" y="219598"/>
                  </a:cubicBezTo>
                  <a:cubicBezTo>
                    <a:pt x="83439" y="219979"/>
                    <a:pt x="84106" y="220455"/>
                    <a:pt x="84677" y="220836"/>
                  </a:cubicBezTo>
                  <a:lnTo>
                    <a:pt x="84296" y="223884"/>
                  </a:lnTo>
                  <a:cubicBezTo>
                    <a:pt x="85249" y="224646"/>
                    <a:pt x="86201" y="225503"/>
                    <a:pt x="87154" y="226265"/>
                  </a:cubicBezTo>
                  <a:lnTo>
                    <a:pt x="86773" y="229313"/>
                  </a:lnTo>
                  <a:cubicBezTo>
                    <a:pt x="88583" y="231218"/>
                    <a:pt x="90488" y="233123"/>
                    <a:pt x="92297" y="235124"/>
                  </a:cubicBezTo>
                  <a:cubicBezTo>
                    <a:pt x="92583" y="235886"/>
                    <a:pt x="92869" y="236552"/>
                    <a:pt x="93059" y="237314"/>
                  </a:cubicBezTo>
                  <a:lnTo>
                    <a:pt x="95060" y="237505"/>
                  </a:lnTo>
                  <a:lnTo>
                    <a:pt x="98584" y="243029"/>
                  </a:lnTo>
                  <a:lnTo>
                    <a:pt x="100584" y="243220"/>
                  </a:lnTo>
                  <a:cubicBezTo>
                    <a:pt x="100870" y="246649"/>
                    <a:pt x="102013" y="248649"/>
                    <a:pt x="98774" y="250268"/>
                  </a:cubicBezTo>
                  <a:lnTo>
                    <a:pt x="98108" y="256364"/>
                  </a:lnTo>
                  <a:cubicBezTo>
                    <a:pt x="98774" y="256745"/>
                    <a:pt x="99441" y="257222"/>
                    <a:pt x="100013" y="257603"/>
                  </a:cubicBezTo>
                  <a:lnTo>
                    <a:pt x="99822" y="259603"/>
                  </a:lnTo>
                  <a:lnTo>
                    <a:pt x="100870" y="259603"/>
                  </a:lnTo>
                  <a:cubicBezTo>
                    <a:pt x="101727" y="261222"/>
                    <a:pt x="102584" y="262651"/>
                    <a:pt x="103442" y="264175"/>
                  </a:cubicBezTo>
                  <a:lnTo>
                    <a:pt x="105442" y="264365"/>
                  </a:lnTo>
                  <a:lnTo>
                    <a:pt x="107252" y="266651"/>
                  </a:lnTo>
                  <a:lnTo>
                    <a:pt x="107061" y="268652"/>
                  </a:lnTo>
                  <a:cubicBezTo>
                    <a:pt x="108014" y="269414"/>
                    <a:pt x="108966" y="270271"/>
                    <a:pt x="109919" y="271033"/>
                  </a:cubicBezTo>
                  <a:lnTo>
                    <a:pt x="109538" y="274081"/>
                  </a:lnTo>
                  <a:cubicBezTo>
                    <a:pt x="110204" y="276462"/>
                    <a:pt x="111824" y="279701"/>
                    <a:pt x="110585" y="283511"/>
                  </a:cubicBezTo>
                  <a:cubicBezTo>
                    <a:pt x="110585" y="283701"/>
                    <a:pt x="109252" y="283701"/>
                    <a:pt x="109347" y="285416"/>
                  </a:cubicBezTo>
                  <a:lnTo>
                    <a:pt x="110395" y="285416"/>
                  </a:lnTo>
                  <a:cubicBezTo>
                    <a:pt x="110109" y="287892"/>
                    <a:pt x="109919" y="290273"/>
                    <a:pt x="109633" y="292655"/>
                  </a:cubicBezTo>
                  <a:lnTo>
                    <a:pt x="112490" y="295036"/>
                  </a:lnTo>
                  <a:lnTo>
                    <a:pt x="112300" y="297036"/>
                  </a:lnTo>
                  <a:lnTo>
                    <a:pt x="113348" y="297036"/>
                  </a:lnTo>
                  <a:cubicBezTo>
                    <a:pt x="113824" y="299227"/>
                    <a:pt x="114300" y="301418"/>
                    <a:pt x="114681" y="303513"/>
                  </a:cubicBezTo>
                  <a:lnTo>
                    <a:pt x="116681" y="303704"/>
                  </a:lnTo>
                  <a:cubicBezTo>
                    <a:pt x="117729" y="304466"/>
                    <a:pt x="119063" y="311514"/>
                    <a:pt x="119729" y="313324"/>
                  </a:cubicBezTo>
                  <a:lnTo>
                    <a:pt x="120777" y="313324"/>
                  </a:lnTo>
                  <a:cubicBezTo>
                    <a:pt x="120682" y="314467"/>
                    <a:pt x="120587" y="315515"/>
                    <a:pt x="120396" y="316467"/>
                  </a:cubicBezTo>
                  <a:cubicBezTo>
                    <a:pt x="121063" y="316848"/>
                    <a:pt x="121729" y="317324"/>
                    <a:pt x="122301" y="317705"/>
                  </a:cubicBezTo>
                  <a:lnTo>
                    <a:pt x="122111" y="319706"/>
                  </a:lnTo>
                  <a:cubicBezTo>
                    <a:pt x="122777" y="320087"/>
                    <a:pt x="123444" y="320563"/>
                    <a:pt x="124016" y="320944"/>
                  </a:cubicBezTo>
                  <a:lnTo>
                    <a:pt x="123635" y="323992"/>
                  </a:lnTo>
                  <a:lnTo>
                    <a:pt x="124682" y="323992"/>
                  </a:lnTo>
                  <a:cubicBezTo>
                    <a:pt x="124873" y="325802"/>
                    <a:pt x="124968" y="327611"/>
                    <a:pt x="125158" y="329326"/>
                  </a:cubicBezTo>
                  <a:lnTo>
                    <a:pt x="127159" y="329516"/>
                  </a:lnTo>
                  <a:lnTo>
                    <a:pt x="127159" y="330564"/>
                  </a:lnTo>
                  <a:cubicBezTo>
                    <a:pt x="129826" y="333612"/>
                    <a:pt x="132588" y="336660"/>
                    <a:pt x="135350" y="339708"/>
                  </a:cubicBezTo>
                  <a:lnTo>
                    <a:pt x="135160" y="341708"/>
                  </a:lnTo>
                  <a:cubicBezTo>
                    <a:pt x="135827" y="342089"/>
                    <a:pt x="136493" y="342566"/>
                    <a:pt x="137065" y="342947"/>
                  </a:cubicBezTo>
                  <a:lnTo>
                    <a:pt x="136874" y="344947"/>
                  </a:lnTo>
                  <a:cubicBezTo>
                    <a:pt x="137541" y="345328"/>
                    <a:pt x="138208" y="345804"/>
                    <a:pt x="138779" y="346185"/>
                  </a:cubicBezTo>
                  <a:cubicBezTo>
                    <a:pt x="138970" y="347233"/>
                    <a:pt x="139256" y="348281"/>
                    <a:pt x="139446" y="349328"/>
                  </a:cubicBezTo>
                  <a:lnTo>
                    <a:pt x="140494" y="349328"/>
                  </a:lnTo>
                  <a:cubicBezTo>
                    <a:pt x="140684" y="350852"/>
                    <a:pt x="140875" y="352281"/>
                    <a:pt x="141065" y="353615"/>
                  </a:cubicBezTo>
                  <a:cubicBezTo>
                    <a:pt x="141732" y="353996"/>
                    <a:pt x="142399" y="354472"/>
                    <a:pt x="142970" y="354853"/>
                  </a:cubicBezTo>
                  <a:lnTo>
                    <a:pt x="142589" y="357901"/>
                  </a:lnTo>
                  <a:cubicBezTo>
                    <a:pt x="143256" y="358282"/>
                    <a:pt x="143923" y="358758"/>
                    <a:pt x="144494" y="359139"/>
                  </a:cubicBezTo>
                  <a:lnTo>
                    <a:pt x="144113" y="362187"/>
                  </a:lnTo>
                  <a:cubicBezTo>
                    <a:pt x="145066" y="362949"/>
                    <a:pt x="146018" y="363806"/>
                    <a:pt x="146971" y="364568"/>
                  </a:cubicBezTo>
                  <a:cubicBezTo>
                    <a:pt x="147161" y="366283"/>
                    <a:pt x="147257" y="368093"/>
                    <a:pt x="147447" y="369807"/>
                  </a:cubicBezTo>
                  <a:lnTo>
                    <a:pt x="152114" y="374474"/>
                  </a:lnTo>
                  <a:cubicBezTo>
                    <a:pt x="152305" y="375903"/>
                    <a:pt x="152495" y="377237"/>
                    <a:pt x="152686" y="378665"/>
                  </a:cubicBezTo>
                  <a:cubicBezTo>
                    <a:pt x="153638" y="379427"/>
                    <a:pt x="154591" y="380285"/>
                    <a:pt x="155543" y="381047"/>
                  </a:cubicBezTo>
                  <a:lnTo>
                    <a:pt x="155543" y="382094"/>
                  </a:lnTo>
                  <a:cubicBezTo>
                    <a:pt x="156115" y="382094"/>
                    <a:pt x="156782" y="382285"/>
                    <a:pt x="157448" y="382285"/>
                  </a:cubicBezTo>
                  <a:cubicBezTo>
                    <a:pt x="158972" y="384476"/>
                    <a:pt x="160401" y="386762"/>
                    <a:pt x="161925" y="388952"/>
                  </a:cubicBezTo>
                  <a:cubicBezTo>
                    <a:pt x="163259" y="389429"/>
                    <a:pt x="164592" y="389905"/>
                    <a:pt x="165926" y="390381"/>
                  </a:cubicBezTo>
                  <a:cubicBezTo>
                    <a:pt x="166211" y="391143"/>
                    <a:pt x="166497" y="391810"/>
                    <a:pt x="166688" y="392572"/>
                  </a:cubicBezTo>
                  <a:lnTo>
                    <a:pt x="168688" y="392762"/>
                  </a:lnTo>
                  <a:lnTo>
                    <a:pt x="168688" y="393810"/>
                  </a:lnTo>
                  <a:cubicBezTo>
                    <a:pt x="169831" y="394953"/>
                    <a:pt x="171069" y="396191"/>
                    <a:pt x="172307" y="397334"/>
                  </a:cubicBezTo>
                  <a:lnTo>
                    <a:pt x="172117" y="399335"/>
                  </a:lnTo>
                  <a:cubicBezTo>
                    <a:pt x="172784" y="399716"/>
                    <a:pt x="173450" y="400192"/>
                    <a:pt x="174022" y="400573"/>
                  </a:cubicBezTo>
                  <a:lnTo>
                    <a:pt x="173831" y="402573"/>
                  </a:lnTo>
                  <a:lnTo>
                    <a:pt x="174879" y="402573"/>
                  </a:lnTo>
                  <a:cubicBezTo>
                    <a:pt x="175451" y="403811"/>
                    <a:pt x="176022" y="404859"/>
                    <a:pt x="176594" y="406002"/>
                  </a:cubicBezTo>
                  <a:lnTo>
                    <a:pt x="178594" y="406193"/>
                  </a:lnTo>
                  <a:lnTo>
                    <a:pt x="178594" y="407240"/>
                  </a:lnTo>
                  <a:cubicBezTo>
                    <a:pt x="179165" y="407240"/>
                    <a:pt x="179832" y="407431"/>
                    <a:pt x="180499" y="407431"/>
                  </a:cubicBezTo>
                  <a:lnTo>
                    <a:pt x="180499" y="408479"/>
                  </a:lnTo>
                  <a:cubicBezTo>
                    <a:pt x="181070" y="408860"/>
                    <a:pt x="181642" y="409336"/>
                    <a:pt x="182309" y="409717"/>
                  </a:cubicBezTo>
                  <a:lnTo>
                    <a:pt x="182118" y="411717"/>
                  </a:lnTo>
                  <a:lnTo>
                    <a:pt x="183166" y="411717"/>
                  </a:lnTo>
                  <a:cubicBezTo>
                    <a:pt x="183166" y="412479"/>
                    <a:pt x="182975" y="413146"/>
                    <a:pt x="182975" y="413908"/>
                  </a:cubicBezTo>
                  <a:cubicBezTo>
                    <a:pt x="185738" y="416956"/>
                    <a:pt x="188500" y="420004"/>
                    <a:pt x="191262" y="423052"/>
                  </a:cubicBezTo>
                  <a:lnTo>
                    <a:pt x="191072" y="425052"/>
                  </a:lnTo>
                  <a:cubicBezTo>
                    <a:pt x="191738" y="425433"/>
                    <a:pt x="192405" y="425909"/>
                    <a:pt x="192977" y="426290"/>
                  </a:cubicBezTo>
                  <a:lnTo>
                    <a:pt x="192215" y="433434"/>
                  </a:lnTo>
                  <a:cubicBezTo>
                    <a:pt x="192881" y="433815"/>
                    <a:pt x="193548" y="434291"/>
                    <a:pt x="194120" y="434672"/>
                  </a:cubicBezTo>
                  <a:lnTo>
                    <a:pt x="193358" y="441816"/>
                  </a:lnTo>
                  <a:lnTo>
                    <a:pt x="194405" y="441816"/>
                  </a:lnTo>
                  <a:cubicBezTo>
                    <a:pt x="194215" y="443245"/>
                    <a:pt x="194120" y="444674"/>
                    <a:pt x="193929" y="446007"/>
                  </a:cubicBezTo>
                  <a:lnTo>
                    <a:pt x="194977" y="446007"/>
                  </a:lnTo>
                  <a:cubicBezTo>
                    <a:pt x="194786" y="447817"/>
                    <a:pt x="194596" y="449531"/>
                    <a:pt x="194405" y="451246"/>
                  </a:cubicBezTo>
                  <a:lnTo>
                    <a:pt x="195453" y="451246"/>
                  </a:lnTo>
                  <a:cubicBezTo>
                    <a:pt x="195167" y="454103"/>
                    <a:pt x="194882" y="456770"/>
                    <a:pt x="194596" y="459533"/>
                  </a:cubicBezTo>
                  <a:cubicBezTo>
                    <a:pt x="195548" y="460295"/>
                    <a:pt x="196501" y="461152"/>
                    <a:pt x="197453" y="461914"/>
                  </a:cubicBezTo>
                  <a:lnTo>
                    <a:pt x="197072" y="464962"/>
                  </a:lnTo>
                  <a:cubicBezTo>
                    <a:pt x="197739" y="465343"/>
                    <a:pt x="198406" y="465819"/>
                    <a:pt x="198977" y="466200"/>
                  </a:cubicBezTo>
                  <a:lnTo>
                    <a:pt x="198311" y="472296"/>
                  </a:lnTo>
                  <a:cubicBezTo>
                    <a:pt x="198977" y="472677"/>
                    <a:pt x="199644" y="473153"/>
                    <a:pt x="200216" y="473534"/>
                  </a:cubicBezTo>
                  <a:lnTo>
                    <a:pt x="200025" y="475535"/>
                  </a:lnTo>
                  <a:lnTo>
                    <a:pt x="201073" y="475535"/>
                  </a:lnTo>
                  <a:cubicBezTo>
                    <a:pt x="201263" y="477059"/>
                    <a:pt x="201454" y="478487"/>
                    <a:pt x="201644" y="479821"/>
                  </a:cubicBezTo>
                  <a:lnTo>
                    <a:pt x="202692" y="479821"/>
                  </a:lnTo>
                  <a:cubicBezTo>
                    <a:pt x="202883" y="481631"/>
                    <a:pt x="202978" y="483440"/>
                    <a:pt x="203168" y="485155"/>
                  </a:cubicBezTo>
                  <a:cubicBezTo>
                    <a:pt x="203835" y="485536"/>
                    <a:pt x="204502" y="486012"/>
                    <a:pt x="205073" y="486393"/>
                  </a:cubicBezTo>
                  <a:cubicBezTo>
                    <a:pt x="205550" y="488489"/>
                    <a:pt x="206026" y="490584"/>
                    <a:pt x="206407" y="492775"/>
                  </a:cubicBezTo>
                  <a:cubicBezTo>
                    <a:pt x="207359" y="493537"/>
                    <a:pt x="208312" y="494394"/>
                    <a:pt x="209264" y="495156"/>
                  </a:cubicBezTo>
                  <a:lnTo>
                    <a:pt x="209074" y="497156"/>
                  </a:lnTo>
                  <a:lnTo>
                    <a:pt x="210122" y="497156"/>
                  </a:lnTo>
                  <a:cubicBezTo>
                    <a:pt x="211455" y="502109"/>
                    <a:pt x="208026" y="507539"/>
                    <a:pt x="209550" y="511730"/>
                  </a:cubicBezTo>
                  <a:cubicBezTo>
                    <a:pt x="210217" y="512111"/>
                    <a:pt x="210884" y="512587"/>
                    <a:pt x="211455" y="512968"/>
                  </a:cubicBezTo>
                  <a:lnTo>
                    <a:pt x="210979" y="517064"/>
                  </a:lnTo>
                  <a:cubicBezTo>
                    <a:pt x="212503" y="518588"/>
                    <a:pt x="214122" y="520207"/>
                    <a:pt x="215646" y="521731"/>
                  </a:cubicBezTo>
                  <a:cubicBezTo>
                    <a:pt x="215075" y="523350"/>
                    <a:pt x="214598" y="525065"/>
                    <a:pt x="214027" y="526684"/>
                  </a:cubicBezTo>
                  <a:lnTo>
                    <a:pt x="215075" y="526684"/>
                  </a:lnTo>
                  <a:cubicBezTo>
                    <a:pt x="214884" y="528494"/>
                    <a:pt x="214694" y="530208"/>
                    <a:pt x="214503" y="531923"/>
                  </a:cubicBezTo>
                  <a:cubicBezTo>
                    <a:pt x="215170" y="532304"/>
                    <a:pt x="215837" y="532780"/>
                    <a:pt x="216408" y="533161"/>
                  </a:cubicBezTo>
                  <a:lnTo>
                    <a:pt x="215551" y="541352"/>
                  </a:lnTo>
                  <a:cubicBezTo>
                    <a:pt x="220028" y="542876"/>
                    <a:pt x="225171" y="548782"/>
                    <a:pt x="227838" y="552020"/>
                  </a:cubicBezTo>
                  <a:cubicBezTo>
                    <a:pt x="228410" y="553163"/>
                    <a:pt x="228981" y="554211"/>
                    <a:pt x="229553" y="555354"/>
                  </a:cubicBezTo>
                  <a:cubicBezTo>
                    <a:pt x="231553" y="556307"/>
                    <a:pt x="233458" y="557164"/>
                    <a:pt x="235458" y="558116"/>
                  </a:cubicBezTo>
                  <a:cubicBezTo>
                    <a:pt x="236315" y="559926"/>
                    <a:pt x="237173" y="561736"/>
                    <a:pt x="237935" y="563546"/>
                  </a:cubicBezTo>
                  <a:cubicBezTo>
                    <a:pt x="239554" y="564117"/>
                    <a:pt x="241268" y="564593"/>
                    <a:pt x="242888" y="565165"/>
                  </a:cubicBezTo>
                  <a:cubicBezTo>
                    <a:pt x="243078" y="566213"/>
                    <a:pt x="243364" y="567260"/>
                    <a:pt x="243554" y="568308"/>
                  </a:cubicBezTo>
                  <a:cubicBezTo>
                    <a:pt x="245364" y="570213"/>
                    <a:pt x="247269" y="572118"/>
                    <a:pt x="249079" y="574118"/>
                  </a:cubicBezTo>
                  <a:cubicBezTo>
                    <a:pt x="249269" y="575833"/>
                    <a:pt x="249365" y="577643"/>
                    <a:pt x="249555" y="579357"/>
                  </a:cubicBezTo>
                  <a:lnTo>
                    <a:pt x="250603" y="579357"/>
                  </a:lnTo>
                  <a:cubicBezTo>
                    <a:pt x="250793" y="580881"/>
                    <a:pt x="250984" y="582310"/>
                    <a:pt x="251174" y="583643"/>
                  </a:cubicBezTo>
                  <a:lnTo>
                    <a:pt x="252222" y="583643"/>
                  </a:lnTo>
                  <a:cubicBezTo>
                    <a:pt x="253270" y="587644"/>
                    <a:pt x="250508" y="587739"/>
                    <a:pt x="253460" y="591168"/>
                  </a:cubicBezTo>
                  <a:lnTo>
                    <a:pt x="253460" y="592216"/>
                  </a:lnTo>
                  <a:cubicBezTo>
                    <a:pt x="255365" y="592406"/>
                    <a:pt x="257461" y="592692"/>
                    <a:pt x="259461" y="592883"/>
                  </a:cubicBezTo>
                  <a:lnTo>
                    <a:pt x="259461" y="593930"/>
                  </a:lnTo>
                  <a:cubicBezTo>
                    <a:pt x="260033" y="593930"/>
                    <a:pt x="260699" y="594121"/>
                    <a:pt x="261366" y="594121"/>
                  </a:cubicBezTo>
                  <a:cubicBezTo>
                    <a:pt x="261652" y="594883"/>
                    <a:pt x="261938" y="595550"/>
                    <a:pt x="262128" y="596312"/>
                  </a:cubicBezTo>
                  <a:cubicBezTo>
                    <a:pt x="266510" y="598788"/>
                    <a:pt x="269081" y="594883"/>
                    <a:pt x="272320" y="597455"/>
                  </a:cubicBezTo>
                  <a:lnTo>
                    <a:pt x="272320" y="598502"/>
                  </a:lnTo>
                  <a:cubicBezTo>
                    <a:pt x="273749" y="600026"/>
                    <a:pt x="275273" y="601646"/>
                    <a:pt x="276892" y="603170"/>
                  </a:cubicBezTo>
                  <a:lnTo>
                    <a:pt x="276701" y="605170"/>
                  </a:lnTo>
                  <a:lnTo>
                    <a:pt x="277749" y="605170"/>
                  </a:lnTo>
                  <a:cubicBezTo>
                    <a:pt x="277749" y="605170"/>
                    <a:pt x="277749" y="605932"/>
                    <a:pt x="277654" y="606313"/>
                  </a:cubicBezTo>
                  <a:lnTo>
                    <a:pt x="280607" y="607646"/>
                  </a:lnTo>
                  <a:lnTo>
                    <a:pt x="280607" y="608694"/>
                  </a:lnTo>
                  <a:cubicBezTo>
                    <a:pt x="281559" y="608789"/>
                    <a:pt x="282512" y="608885"/>
                    <a:pt x="283559" y="609075"/>
                  </a:cubicBezTo>
                  <a:cubicBezTo>
                    <a:pt x="283845" y="609837"/>
                    <a:pt x="284131" y="610504"/>
                    <a:pt x="284321" y="611266"/>
                  </a:cubicBezTo>
                  <a:cubicBezTo>
                    <a:pt x="285274" y="611742"/>
                    <a:pt x="286322" y="612218"/>
                    <a:pt x="287274" y="612599"/>
                  </a:cubicBezTo>
                  <a:lnTo>
                    <a:pt x="287274" y="613647"/>
                  </a:lnTo>
                  <a:cubicBezTo>
                    <a:pt x="288798" y="614219"/>
                    <a:pt x="290513" y="614695"/>
                    <a:pt x="292132" y="615266"/>
                  </a:cubicBezTo>
                  <a:lnTo>
                    <a:pt x="292132" y="616314"/>
                  </a:lnTo>
                  <a:cubicBezTo>
                    <a:pt x="293084" y="616409"/>
                    <a:pt x="294037" y="616505"/>
                    <a:pt x="295085" y="616695"/>
                  </a:cubicBezTo>
                  <a:lnTo>
                    <a:pt x="295085" y="617743"/>
                  </a:lnTo>
                  <a:cubicBezTo>
                    <a:pt x="297275" y="618314"/>
                    <a:pt x="299657" y="618981"/>
                    <a:pt x="302038" y="619553"/>
                  </a:cubicBezTo>
                  <a:lnTo>
                    <a:pt x="302038" y="620600"/>
                  </a:lnTo>
                  <a:cubicBezTo>
                    <a:pt x="303848" y="621553"/>
                    <a:pt x="305848" y="622410"/>
                    <a:pt x="307848" y="623363"/>
                  </a:cubicBezTo>
                  <a:lnTo>
                    <a:pt x="307848" y="624410"/>
                  </a:lnTo>
                  <a:cubicBezTo>
                    <a:pt x="308420" y="624410"/>
                    <a:pt x="309086" y="624601"/>
                    <a:pt x="309753" y="624601"/>
                  </a:cubicBezTo>
                  <a:lnTo>
                    <a:pt x="310515" y="626792"/>
                  </a:lnTo>
                  <a:cubicBezTo>
                    <a:pt x="312896" y="629554"/>
                    <a:pt x="314897" y="632602"/>
                    <a:pt x="318992" y="633935"/>
                  </a:cubicBezTo>
                  <a:lnTo>
                    <a:pt x="318802" y="635936"/>
                  </a:lnTo>
                  <a:lnTo>
                    <a:pt x="320802" y="636126"/>
                  </a:lnTo>
                  <a:lnTo>
                    <a:pt x="320231" y="641270"/>
                  </a:lnTo>
                  <a:cubicBezTo>
                    <a:pt x="325279" y="643365"/>
                    <a:pt x="322421" y="644603"/>
                    <a:pt x="324803" y="646985"/>
                  </a:cubicBezTo>
                  <a:lnTo>
                    <a:pt x="326803" y="647175"/>
                  </a:lnTo>
                  <a:cubicBezTo>
                    <a:pt x="327089" y="647937"/>
                    <a:pt x="327374" y="648604"/>
                    <a:pt x="327565" y="649366"/>
                  </a:cubicBezTo>
                  <a:lnTo>
                    <a:pt x="337757" y="650509"/>
                  </a:lnTo>
                  <a:lnTo>
                    <a:pt x="337757" y="651557"/>
                  </a:lnTo>
                  <a:cubicBezTo>
                    <a:pt x="340519" y="653557"/>
                    <a:pt x="343376" y="655652"/>
                    <a:pt x="346234" y="657653"/>
                  </a:cubicBezTo>
                  <a:cubicBezTo>
                    <a:pt x="346520" y="658415"/>
                    <a:pt x="346805" y="659081"/>
                    <a:pt x="346996" y="659843"/>
                  </a:cubicBezTo>
                  <a:lnTo>
                    <a:pt x="345948" y="659843"/>
                  </a:lnTo>
                  <a:cubicBezTo>
                    <a:pt x="345377" y="662415"/>
                    <a:pt x="345853" y="661748"/>
                    <a:pt x="346615" y="662891"/>
                  </a:cubicBezTo>
                  <a:lnTo>
                    <a:pt x="346615" y="663939"/>
                  </a:lnTo>
                  <a:cubicBezTo>
                    <a:pt x="349187" y="664225"/>
                    <a:pt x="351949" y="664511"/>
                    <a:pt x="354711" y="664796"/>
                  </a:cubicBezTo>
                  <a:lnTo>
                    <a:pt x="354711" y="665844"/>
                  </a:lnTo>
                  <a:cubicBezTo>
                    <a:pt x="356235" y="666416"/>
                    <a:pt x="357950" y="666892"/>
                    <a:pt x="359569" y="667463"/>
                  </a:cubicBezTo>
                  <a:cubicBezTo>
                    <a:pt x="360045" y="670511"/>
                    <a:pt x="361379" y="672131"/>
                    <a:pt x="364141" y="673178"/>
                  </a:cubicBezTo>
                  <a:lnTo>
                    <a:pt x="368237" y="673655"/>
                  </a:lnTo>
                  <a:cubicBezTo>
                    <a:pt x="368522" y="674417"/>
                    <a:pt x="368808" y="675083"/>
                    <a:pt x="368999" y="675845"/>
                  </a:cubicBezTo>
                  <a:lnTo>
                    <a:pt x="371951" y="677179"/>
                  </a:lnTo>
                  <a:lnTo>
                    <a:pt x="371951" y="678227"/>
                  </a:lnTo>
                  <a:cubicBezTo>
                    <a:pt x="372523" y="678227"/>
                    <a:pt x="373190" y="678417"/>
                    <a:pt x="373856" y="678417"/>
                  </a:cubicBezTo>
                  <a:cubicBezTo>
                    <a:pt x="375666" y="680989"/>
                    <a:pt x="377381" y="683656"/>
                    <a:pt x="379190" y="686228"/>
                  </a:cubicBezTo>
                  <a:lnTo>
                    <a:pt x="383191" y="687656"/>
                  </a:lnTo>
                  <a:cubicBezTo>
                    <a:pt x="383762" y="688799"/>
                    <a:pt x="384334" y="689847"/>
                    <a:pt x="384905" y="690990"/>
                  </a:cubicBezTo>
                  <a:cubicBezTo>
                    <a:pt x="388334" y="690990"/>
                    <a:pt x="391763" y="690990"/>
                    <a:pt x="395192" y="691085"/>
                  </a:cubicBezTo>
                  <a:lnTo>
                    <a:pt x="395192" y="692133"/>
                  </a:lnTo>
                  <a:cubicBezTo>
                    <a:pt x="395764" y="692133"/>
                    <a:pt x="396431" y="692324"/>
                    <a:pt x="397097" y="692324"/>
                  </a:cubicBezTo>
                  <a:cubicBezTo>
                    <a:pt x="397669" y="693467"/>
                    <a:pt x="398240" y="694514"/>
                    <a:pt x="398812" y="695657"/>
                  </a:cubicBezTo>
                  <a:lnTo>
                    <a:pt x="401860" y="696038"/>
                  </a:lnTo>
                  <a:cubicBezTo>
                    <a:pt x="402146" y="696800"/>
                    <a:pt x="402431" y="697467"/>
                    <a:pt x="402622" y="698229"/>
                  </a:cubicBezTo>
                  <a:lnTo>
                    <a:pt x="405670" y="698610"/>
                  </a:lnTo>
                  <a:cubicBezTo>
                    <a:pt x="405956" y="699372"/>
                    <a:pt x="406241" y="700039"/>
                    <a:pt x="406432" y="700801"/>
                  </a:cubicBezTo>
                  <a:lnTo>
                    <a:pt x="408432" y="700991"/>
                  </a:lnTo>
                  <a:cubicBezTo>
                    <a:pt x="409004" y="702134"/>
                    <a:pt x="409575" y="703182"/>
                    <a:pt x="410147" y="704325"/>
                  </a:cubicBezTo>
                  <a:lnTo>
                    <a:pt x="412147" y="704516"/>
                  </a:lnTo>
                  <a:cubicBezTo>
                    <a:pt x="412718" y="705659"/>
                    <a:pt x="413290" y="706706"/>
                    <a:pt x="413861" y="707849"/>
                  </a:cubicBezTo>
                  <a:lnTo>
                    <a:pt x="416909" y="708230"/>
                  </a:lnTo>
                  <a:lnTo>
                    <a:pt x="416909" y="709278"/>
                  </a:lnTo>
                  <a:cubicBezTo>
                    <a:pt x="417481" y="709278"/>
                    <a:pt x="418148" y="709469"/>
                    <a:pt x="418814" y="709469"/>
                  </a:cubicBezTo>
                  <a:lnTo>
                    <a:pt x="418814" y="710516"/>
                  </a:lnTo>
                  <a:cubicBezTo>
                    <a:pt x="422148" y="710516"/>
                    <a:pt x="425577" y="710516"/>
                    <a:pt x="429006" y="710612"/>
                  </a:cubicBezTo>
                  <a:lnTo>
                    <a:pt x="429006" y="711659"/>
                  </a:lnTo>
                  <a:cubicBezTo>
                    <a:pt x="434150" y="712326"/>
                    <a:pt x="433959" y="713564"/>
                    <a:pt x="436721" y="715660"/>
                  </a:cubicBezTo>
                  <a:cubicBezTo>
                    <a:pt x="436912" y="717660"/>
                    <a:pt x="437483" y="717850"/>
                    <a:pt x="437483" y="717850"/>
                  </a:cubicBezTo>
                  <a:lnTo>
                    <a:pt x="436817" y="723947"/>
                  </a:lnTo>
                  <a:cubicBezTo>
                    <a:pt x="437007" y="724518"/>
                    <a:pt x="438150" y="724137"/>
                    <a:pt x="438531" y="727280"/>
                  </a:cubicBezTo>
                  <a:cubicBezTo>
                    <a:pt x="441103" y="728328"/>
                    <a:pt x="441579" y="729281"/>
                    <a:pt x="443294" y="730900"/>
                  </a:cubicBezTo>
                  <a:lnTo>
                    <a:pt x="443294" y="731948"/>
                  </a:lnTo>
                  <a:cubicBezTo>
                    <a:pt x="444532" y="732424"/>
                    <a:pt x="445865" y="732900"/>
                    <a:pt x="447199" y="733376"/>
                  </a:cubicBezTo>
                  <a:lnTo>
                    <a:pt x="447199" y="734424"/>
                  </a:lnTo>
                  <a:cubicBezTo>
                    <a:pt x="448437" y="734615"/>
                    <a:pt x="449771" y="734710"/>
                    <a:pt x="451199" y="734900"/>
                  </a:cubicBezTo>
                  <a:cubicBezTo>
                    <a:pt x="451485" y="735662"/>
                    <a:pt x="451771" y="736329"/>
                    <a:pt x="451961" y="737091"/>
                  </a:cubicBezTo>
                  <a:lnTo>
                    <a:pt x="455009" y="737472"/>
                  </a:lnTo>
                  <a:lnTo>
                    <a:pt x="455771" y="739663"/>
                  </a:lnTo>
                  <a:lnTo>
                    <a:pt x="457772" y="739853"/>
                  </a:lnTo>
                  <a:lnTo>
                    <a:pt x="457772" y="740901"/>
                  </a:lnTo>
                  <a:cubicBezTo>
                    <a:pt x="458724" y="740996"/>
                    <a:pt x="459677" y="741092"/>
                    <a:pt x="460724" y="741282"/>
                  </a:cubicBezTo>
                  <a:lnTo>
                    <a:pt x="460724" y="742330"/>
                  </a:lnTo>
                  <a:cubicBezTo>
                    <a:pt x="461296" y="742330"/>
                    <a:pt x="461963" y="742520"/>
                    <a:pt x="462629" y="742520"/>
                  </a:cubicBezTo>
                  <a:lnTo>
                    <a:pt x="462629" y="743568"/>
                  </a:lnTo>
                  <a:cubicBezTo>
                    <a:pt x="463582" y="743663"/>
                    <a:pt x="464534" y="743759"/>
                    <a:pt x="465582" y="743949"/>
                  </a:cubicBezTo>
                  <a:cubicBezTo>
                    <a:pt x="465868" y="744711"/>
                    <a:pt x="466154" y="745378"/>
                    <a:pt x="466344" y="746140"/>
                  </a:cubicBezTo>
                  <a:cubicBezTo>
                    <a:pt x="469392" y="746807"/>
                    <a:pt x="472440" y="747473"/>
                    <a:pt x="475393" y="748140"/>
                  </a:cubicBezTo>
                  <a:lnTo>
                    <a:pt x="475393" y="749188"/>
                  </a:lnTo>
                  <a:cubicBezTo>
                    <a:pt x="476631" y="749664"/>
                    <a:pt x="477965" y="750140"/>
                    <a:pt x="479298" y="750617"/>
                  </a:cubicBezTo>
                  <a:cubicBezTo>
                    <a:pt x="479584" y="751379"/>
                    <a:pt x="479870" y="752045"/>
                    <a:pt x="480060" y="752807"/>
                  </a:cubicBezTo>
                  <a:lnTo>
                    <a:pt x="483108" y="753188"/>
                  </a:lnTo>
                  <a:cubicBezTo>
                    <a:pt x="483108" y="753188"/>
                    <a:pt x="483870" y="754808"/>
                    <a:pt x="484918" y="755474"/>
                  </a:cubicBezTo>
                  <a:lnTo>
                    <a:pt x="484727" y="757475"/>
                  </a:lnTo>
                  <a:cubicBezTo>
                    <a:pt x="488728" y="758903"/>
                    <a:pt x="492633" y="760427"/>
                    <a:pt x="496634" y="761856"/>
                  </a:cubicBezTo>
                  <a:cubicBezTo>
                    <a:pt x="497205" y="762999"/>
                    <a:pt x="497777" y="764047"/>
                    <a:pt x="498348" y="765190"/>
                  </a:cubicBezTo>
                  <a:lnTo>
                    <a:pt x="500348" y="765380"/>
                  </a:lnTo>
                  <a:lnTo>
                    <a:pt x="501110" y="767571"/>
                  </a:lnTo>
                  <a:cubicBezTo>
                    <a:pt x="502730" y="768142"/>
                    <a:pt x="504444" y="768619"/>
                    <a:pt x="506063" y="769190"/>
                  </a:cubicBezTo>
                  <a:cubicBezTo>
                    <a:pt x="506921" y="770619"/>
                    <a:pt x="507778" y="772143"/>
                    <a:pt x="508635" y="773572"/>
                  </a:cubicBezTo>
                  <a:lnTo>
                    <a:pt x="511683" y="773953"/>
                  </a:lnTo>
                  <a:lnTo>
                    <a:pt x="511683" y="775000"/>
                  </a:lnTo>
                  <a:cubicBezTo>
                    <a:pt x="512636" y="775096"/>
                    <a:pt x="513588" y="775191"/>
                    <a:pt x="514636" y="775382"/>
                  </a:cubicBezTo>
                  <a:lnTo>
                    <a:pt x="514636" y="776429"/>
                  </a:lnTo>
                  <a:cubicBezTo>
                    <a:pt x="517874" y="777096"/>
                    <a:pt x="521303" y="777858"/>
                    <a:pt x="524637" y="778525"/>
                  </a:cubicBezTo>
                  <a:cubicBezTo>
                    <a:pt x="524923" y="778525"/>
                    <a:pt x="525113" y="777096"/>
                    <a:pt x="526828" y="777763"/>
                  </a:cubicBezTo>
                  <a:lnTo>
                    <a:pt x="526828" y="778811"/>
                  </a:lnTo>
                  <a:cubicBezTo>
                    <a:pt x="527399" y="778811"/>
                    <a:pt x="528066" y="779001"/>
                    <a:pt x="528733" y="779001"/>
                  </a:cubicBezTo>
                  <a:cubicBezTo>
                    <a:pt x="529304" y="780144"/>
                    <a:pt x="529876" y="781192"/>
                    <a:pt x="530447" y="782335"/>
                  </a:cubicBezTo>
                  <a:lnTo>
                    <a:pt x="535591" y="782906"/>
                  </a:lnTo>
                  <a:lnTo>
                    <a:pt x="535591" y="783954"/>
                  </a:lnTo>
                  <a:cubicBezTo>
                    <a:pt x="536162" y="783954"/>
                    <a:pt x="536829" y="784145"/>
                    <a:pt x="537496" y="784145"/>
                  </a:cubicBezTo>
                  <a:lnTo>
                    <a:pt x="537496" y="785192"/>
                  </a:lnTo>
                  <a:cubicBezTo>
                    <a:pt x="540449" y="786621"/>
                    <a:pt x="543878" y="784525"/>
                    <a:pt x="545687" y="785097"/>
                  </a:cubicBezTo>
                  <a:lnTo>
                    <a:pt x="545687" y="786145"/>
                  </a:lnTo>
                  <a:cubicBezTo>
                    <a:pt x="546640" y="786240"/>
                    <a:pt x="547592" y="786335"/>
                    <a:pt x="548640" y="786526"/>
                  </a:cubicBezTo>
                  <a:lnTo>
                    <a:pt x="548640" y="787574"/>
                  </a:lnTo>
                  <a:cubicBezTo>
                    <a:pt x="549878" y="787764"/>
                    <a:pt x="551212" y="787859"/>
                    <a:pt x="552641" y="788050"/>
                  </a:cubicBezTo>
                  <a:cubicBezTo>
                    <a:pt x="553974" y="789098"/>
                    <a:pt x="552355" y="790622"/>
                    <a:pt x="553212" y="792241"/>
                  </a:cubicBezTo>
                  <a:cubicBezTo>
                    <a:pt x="553879" y="792622"/>
                    <a:pt x="554546" y="793098"/>
                    <a:pt x="555117" y="793479"/>
                  </a:cubicBezTo>
                  <a:lnTo>
                    <a:pt x="555117" y="794527"/>
                  </a:lnTo>
                  <a:cubicBezTo>
                    <a:pt x="557689" y="794813"/>
                    <a:pt x="560451" y="795098"/>
                    <a:pt x="563213" y="795384"/>
                  </a:cubicBezTo>
                  <a:cubicBezTo>
                    <a:pt x="563499" y="796146"/>
                    <a:pt x="563785" y="796813"/>
                    <a:pt x="563975" y="797575"/>
                  </a:cubicBezTo>
                  <a:lnTo>
                    <a:pt x="571119" y="798337"/>
                  </a:lnTo>
                  <a:lnTo>
                    <a:pt x="571119" y="799384"/>
                  </a:lnTo>
                  <a:cubicBezTo>
                    <a:pt x="571691" y="799384"/>
                    <a:pt x="572357" y="799575"/>
                    <a:pt x="573024" y="799575"/>
                  </a:cubicBezTo>
                  <a:cubicBezTo>
                    <a:pt x="573596" y="800718"/>
                    <a:pt x="574167" y="801766"/>
                    <a:pt x="574739" y="802909"/>
                  </a:cubicBezTo>
                  <a:lnTo>
                    <a:pt x="576739" y="803099"/>
                  </a:lnTo>
                  <a:cubicBezTo>
                    <a:pt x="577025" y="803861"/>
                    <a:pt x="577310" y="804528"/>
                    <a:pt x="577501" y="805290"/>
                  </a:cubicBezTo>
                  <a:lnTo>
                    <a:pt x="579501" y="805481"/>
                  </a:lnTo>
                  <a:lnTo>
                    <a:pt x="581311" y="807767"/>
                  </a:lnTo>
                  <a:lnTo>
                    <a:pt x="581120" y="809767"/>
                  </a:lnTo>
                  <a:lnTo>
                    <a:pt x="582168" y="809767"/>
                  </a:lnTo>
                  <a:cubicBezTo>
                    <a:pt x="584359" y="812910"/>
                    <a:pt x="581882" y="810243"/>
                    <a:pt x="585026" y="812243"/>
                  </a:cubicBezTo>
                  <a:lnTo>
                    <a:pt x="585026" y="813291"/>
                  </a:lnTo>
                  <a:cubicBezTo>
                    <a:pt x="587597" y="813577"/>
                    <a:pt x="590360" y="813863"/>
                    <a:pt x="593122" y="814148"/>
                  </a:cubicBezTo>
                  <a:lnTo>
                    <a:pt x="593122" y="815196"/>
                  </a:lnTo>
                  <a:cubicBezTo>
                    <a:pt x="593693" y="815196"/>
                    <a:pt x="594360" y="815387"/>
                    <a:pt x="595027" y="815387"/>
                  </a:cubicBezTo>
                  <a:lnTo>
                    <a:pt x="595027" y="816434"/>
                  </a:lnTo>
                  <a:cubicBezTo>
                    <a:pt x="596932" y="816625"/>
                    <a:pt x="599027" y="816911"/>
                    <a:pt x="601028" y="817101"/>
                  </a:cubicBezTo>
                  <a:lnTo>
                    <a:pt x="601028" y="818149"/>
                  </a:lnTo>
                  <a:cubicBezTo>
                    <a:pt x="601599" y="818149"/>
                    <a:pt x="602266" y="818339"/>
                    <a:pt x="602933" y="818339"/>
                  </a:cubicBezTo>
                  <a:cubicBezTo>
                    <a:pt x="603218" y="819101"/>
                    <a:pt x="603504" y="819768"/>
                    <a:pt x="603695" y="820530"/>
                  </a:cubicBezTo>
                  <a:lnTo>
                    <a:pt x="605695" y="820721"/>
                  </a:lnTo>
                  <a:cubicBezTo>
                    <a:pt x="605981" y="821483"/>
                    <a:pt x="606266" y="822149"/>
                    <a:pt x="606457" y="822911"/>
                  </a:cubicBezTo>
                  <a:lnTo>
                    <a:pt x="614648" y="823769"/>
                  </a:lnTo>
                  <a:cubicBezTo>
                    <a:pt x="615220" y="824912"/>
                    <a:pt x="615791" y="825959"/>
                    <a:pt x="616363" y="827102"/>
                  </a:cubicBezTo>
                  <a:lnTo>
                    <a:pt x="618363" y="827293"/>
                  </a:lnTo>
                  <a:cubicBezTo>
                    <a:pt x="620173" y="829865"/>
                    <a:pt x="621887" y="832532"/>
                    <a:pt x="623697" y="835103"/>
                  </a:cubicBezTo>
                  <a:lnTo>
                    <a:pt x="627698" y="836532"/>
                  </a:lnTo>
                  <a:lnTo>
                    <a:pt x="628364" y="839675"/>
                  </a:lnTo>
                  <a:cubicBezTo>
                    <a:pt x="630555" y="841675"/>
                    <a:pt x="632746" y="843581"/>
                    <a:pt x="634937" y="845581"/>
                  </a:cubicBezTo>
                  <a:lnTo>
                    <a:pt x="635603" y="848724"/>
                  </a:lnTo>
                  <a:lnTo>
                    <a:pt x="638651" y="849105"/>
                  </a:lnTo>
                  <a:lnTo>
                    <a:pt x="638651" y="848057"/>
                  </a:lnTo>
                  <a:cubicBezTo>
                    <a:pt x="644557" y="848724"/>
                    <a:pt x="643128" y="848819"/>
                    <a:pt x="645605" y="851867"/>
                  </a:cubicBezTo>
                  <a:lnTo>
                    <a:pt x="645605" y="852915"/>
                  </a:lnTo>
                  <a:cubicBezTo>
                    <a:pt x="647033" y="854439"/>
                    <a:pt x="647129" y="852629"/>
                    <a:pt x="648367" y="855296"/>
                  </a:cubicBezTo>
                  <a:cubicBezTo>
                    <a:pt x="651129" y="855582"/>
                    <a:pt x="656844" y="855106"/>
                    <a:pt x="657701" y="855296"/>
                  </a:cubicBezTo>
                  <a:lnTo>
                    <a:pt x="657701" y="856344"/>
                  </a:lnTo>
                  <a:cubicBezTo>
                    <a:pt x="660273" y="856630"/>
                    <a:pt x="663035" y="856916"/>
                    <a:pt x="665798" y="857201"/>
                  </a:cubicBezTo>
                  <a:lnTo>
                    <a:pt x="665798" y="856154"/>
                  </a:lnTo>
                  <a:cubicBezTo>
                    <a:pt x="667512" y="855487"/>
                    <a:pt x="667703" y="855582"/>
                    <a:pt x="670084" y="855582"/>
                  </a:cubicBezTo>
                  <a:cubicBezTo>
                    <a:pt x="670274" y="856630"/>
                    <a:pt x="670560" y="857678"/>
                    <a:pt x="670751" y="858725"/>
                  </a:cubicBezTo>
                  <a:cubicBezTo>
                    <a:pt x="672751" y="859678"/>
                    <a:pt x="674656" y="860535"/>
                    <a:pt x="676656" y="861488"/>
                  </a:cubicBezTo>
                  <a:cubicBezTo>
                    <a:pt x="677799" y="861488"/>
                    <a:pt x="681609" y="859773"/>
                    <a:pt x="683895" y="861297"/>
                  </a:cubicBezTo>
                  <a:lnTo>
                    <a:pt x="683895" y="862345"/>
                  </a:lnTo>
                  <a:cubicBezTo>
                    <a:pt x="684467" y="862726"/>
                    <a:pt x="685038" y="863202"/>
                    <a:pt x="685705" y="863583"/>
                  </a:cubicBezTo>
                  <a:cubicBezTo>
                    <a:pt x="686562" y="865202"/>
                    <a:pt x="684943" y="866631"/>
                    <a:pt x="686276" y="867774"/>
                  </a:cubicBezTo>
                  <a:lnTo>
                    <a:pt x="689324" y="868155"/>
                  </a:lnTo>
                  <a:lnTo>
                    <a:pt x="689324" y="869203"/>
                  </a:lnTo>
                  <a:cubicBezTo>
                    <a:pt x="692372" y="871013"/>
                    <a:pt x="694087" y="870250"/>
                    <a:pt x="695992" y="873013"/>
                  </a:cubicBezTo>
                  <a:cubicBezTo>
                    <a:pt x="697802" y="875489"/>
                    <a:pt x="695992" y="878728"/>
                    <a:pt x="695135" y="881204"/>
                  </a:cubicBezTo>
                  <a:cubicBezTo>
                    <a:pt x="696754" y="882442"/>
                    <a:pt x="698278" y="883586"/>
                    <a:pt x="699897" y="884824"/>
                  </a:cubicBezTo>
                  <a:cubicBezTo>
                    <a:pt x="700088" y="885872"/>
                    <a:pt x="700373" y="886919"/>
                    <a:pt x="700564" y="887967"/>
                  </a:cubicBezTo>
                  <a:lnTo>
                    <a:pt x="702564" y="888158"/>
                  </a:lnTo>
                  <a:lnTo>
                    <a:pt x="703326" y="890348"/>
                  </a:lnTo>
                  <a:lnTo>
                    <a:pt x="705326" y="890539"/>
                  </a:lnTo>
                  <a:lnTo>
                    <a:pt x="706088" y="892730"/>
                  </a:lnTo>
                  <a:lnTo>
                    <a:pt x="709041" y="894063"/>
                  </a:lnTo>
                  <a:lnTo>
                    <a:pt x="709041" y="895111"/>
                  </a:lnTo>
                  <a:cubicBezTo>
                    <a:pt x="710279" y="895587"/>
                    <a:pt x="711613" y="896063"/>
                    <a:pt x="712946" y="896540"/>
                  </a:cubicBezTo>
                  <a:lnTo>
                    <a:pt x="712946" y="897587"/>
                  </a:lnTo>
                  <a:cubicBezTo>
                    <a:pt x="713518" y="897587"/>
                    <a:pt x="714185" y="897778"/>
                    <a:pt x="714851" y="897778"/>
                  </a:cubicBezTo>
                  <a:cubicBezTo>
                    <a:pt x="715137" y="898540"/>
                    <a:pt x="715423" y="899207"/>
                    <a:pt x="715613" y="899969"/>
                  </a:cubicBezTo>
                  <a:lnTo>
                    <a:pt x="717614" y="900159"/>
                  </a:lnTo>
                  <a:lnTo>
                    <a:pt x="717614" y="901207"/>
                  </a:lnTo>
                  <a:cubicBezTo>
                    <a:pt x="718185" y="901207"/>
                    <a:pt x="718852" y="901397"/>
                    <a:pt x="719519" y="901397"/>
                  </a:cubicBezTo>
                  <a:cubicBezTo>
                    <a:pt x="719804" y="902159"/>
                    <a:pt x="720090" y="902826"/>
                    <a:pt x="720281" y="903588"/>
                  </a:cubicBezTo>
                  <a:cubicBezTo>
                    <a:pt x="721995" y="905017"/>
                    <a:pt x="722567" y="903874"/>
                    <a:pt x="724186" y="906065"/>
                  </a:cubicBezTo>
                  <a:cubicBezTo>
                    <a:pt x="726567" y="906065"/>
                    <a:pt x="729044" y="905874"/>
                    <a:pt x="731425" y="905874"/>
                  </a:cubicBezTo>
                  <a:lnTo>
                    <a:pt x="731425" y="904826"/>
                  </a:lnTo>
                  <a:cubicBezTo>
                    <a:pt x="734282" y="904255"/>
                    <a:pt x="736473" y="906350"/>
                    <a:pt x="737521" y="906541"/>
                  </a:cubicBezTo>
                  <a:lnTo>
                    <a:pt x="738759" y="904636"/>
                  </a:lnTo>
                  <a:lnTo>
                    <a:pt x="740759" y="904826"/>
                  </a:lnTo>
                  <a:lnTo>
                    <a:pt x="740759" y="903779"/>
                  </a:lnTo>
                  <a:cubicBezTo>
                    <a:pt x="741521" y="903779"/>
                    <a:pt x="742188" y="903969"/>
                    <a:pt x="742950" y="903969"/>
                  </a:cubicBezTo>
                  <a:lnTo>
                    <a:pt x="742950" y="902921"/>
                  </a:lnTo>
                  <a:cubicBezTo>
                    <a:pt x="744093" y="903017"/>
                    <a:pt x="745141" y="903112"/>
                    <a:pt x="746093" y="903302"/>
                  </a:cubicBezTo>
                  <a:lnTo>
                    <a:pt x="747332" y="901397"/>
                  </a:lnTo>
                  <a:lnTo>
                    <a:pt x="754475" y="902159"/>
                  </a:lnTo>
                  <a:lnTo>
                    <a:pt x="754475" y="901112"/>
                  </a:lnTo>
                  <a:cubicBezTo>
                    <a:pt x="758000" y="901778"/>
                    <a:pt x="761333" y="902540"/>
                    <a:pt x="764667" y="903207"/>
                  </a:cubicBezTo>
                  <a:lnTo>
                    <a:pt x="767239" y="907589"/>
                  </a:lnTo>
                  <a:lnTo>
                    <a:pt x="775430" y="908446"/>
                  </a:lnTo>
                  <a:lnTo>
                    <a:pt x="775430" y="909494"/>
                  </a:lnTo>
                  <a:cubicBezTo>
                    <a:pt x="776002" y="909494"/>
                    <a:pt x="776669" y="909684"/>
                    <a:pt x="777335" y="909684"/>
                  </a:cubicBezTo>
                  <a:lnTo>
                    <a:pt x="777335" y="910732"/>
                  </a:lnTo>
                  <a:cubicBezTo>
                    <a:pt x="778288" y="910827"/>
                    <a:pt x="779240" y="910922"/>
                    <a:pt x="780288" y="911113"/>
                  </a:cubicBezTo>
                  <a:lnTo>
                    <a:pt x="780288" y="912161"/>
                  </a:lnTo>
                  <a:cubicBezTo>
                    <a:pt x="784288" y="912256"/>
                    <a:pt x="788384" y="912351"/>
                    <a:pt x="792575" y="912446"/>
                  </a:cubicBezTo>
                  <a:lnTo>
                    <a:pt x="792575" y="913494"/>
                  </a:lnTo>
                  <a:cubicBezTo>
                    <a:pt x="793147" y="913494"/>
                    <a:pt x="793813" y="913684"/>
                    <a:pt x="794480" y="913684"/>
                  </a:cubicBezTo>
                  <a:lnTo>
                    <a:pt x="794480" y="914732"/>
                  </a:lnTo>
                  <a:cubicBezTo>
                    <a:pt x="796100" y="914923"/>
                    <a:pt x="797814" y="915113"/>
                    <a:pt x="799433" y="915304"/>
                  </a:cubicBezTo>
                  <a:cubicBezTo>
                    <a:pt x="803910" y="915971"/>
                    <a:pt x="807339" y="917780"/>
                    <a:pt x="809244" y="920542"/>
                  </a:cubicBezTo>
                  <a:lnTo>
                    <a:pt x="813626" y="917971"/>
                  </a:lnTo>
                  <a:lnTo>
                    <a:pt x="813626" y="916923"/>
                  </a:lnTo>
                  <a:cubicBezTo>
                    <a:pt x="814388" y="916923"/>
                    <a:pt x="815054" y="917114"/>
                    <a:pt x="815816" y="917114"/>
                  </a:cubicBezTo>
                  <a:cubicBezTo>
                    <a:pt x="818388" y="915971"/>
                    <a:pt x="822960" y="913970"/>
                    <a:pt x="824675" y="911875"/>
                  </a:cubicBezTo>
                  <a:lnTo>
                    <a:pt x="835914" y="913113"/>
                  </a:lnTo>
                  <a:cubicBezTo>
                    <a:pt x="835914" y="913113"/>
                    <a:pt x="837057" y="911589"/>
                    <a:pt x="839057" y="912446"/>
                  </a:cubicBezTo>
                  <a:lnTo>
                    <a:pt x="839057" y="913494"/>
                  </a:lnTo>
                  <a:cubicBezTo>
                    <a:pt x="839629" y="913494"/>
                    <a:pt x="840296" y="913684"/>
                    <a:pt x="840962" y="913684"/>
                  </a:cubicBezTo>
                  <a:cubicBezTo>
                    <a:pt x="842677" y="914732"/>
                    <a:pt x="846963" y="919876"/>
                    <a:pt x="850773" y="918923"/>
                  </a:cubicBezTo>
                  <a:cubicBezTo>
                    <a:pt x="851154" y="918257"/>
                    <a:pt x="851630" y="917590"/>
                    <a:pt x="852011" y="917018"/>
                  </a:cubicBezTo>
                  <a:lnTo>
                    <a:pt x="854012" y="917209"/>
                  </a:lnTo>
                  <a:lnTo>
                    <a:pt x="854012" y="916161"/>
                  </a:lnTo>
                  <a:cubicBezTo>
                    <a:pt x="859917" y="916447"/>
                    <a:pt x="865822" y="916733"/>
                    <a:pt x="871633" y="917018"/>
                  </a:cubicBezTo>
                  <a:lnTo>
                    <a:pt x="871633" y="918066"/>
                  </a:lnTo>
                  <a:cubicBezTo>
                    <a:pt x="872871" y="918257"/>
                    <a:pt x="874205" y="918352"/>
                    <a:pt x="875633" y="918542"/>
                  </a:cubicBezTo>
                  <a:lnTo>
                    <a:pt x="875633" y="919590"/>
                  </a:lnTo>
                  <a:cubicBezTo>
                    <a:pt x="877538" y="919781"/>
                    <a:pt x="879634" y="920066"/>
                    <a:pt x="881634" y="920257"/>
                  </a:cubicBezTo>
                  <a:lnTo>
                    <a:pt x="881634" y="921305"/>
                  </a:lnTo>
                  <a:cubicBezTo>
                    <a:pt x="883920" y="921590"/>
                    <a:pt x="886301" y="921781"/>
                    <a:pt x="888683" y="922067"/>
                  </a:cubicBezTo>
                  <a:lnTo>
                    <a:pt x="888683" y="923114"/>
                  </a:lnTo>
                  <a:cubicBezTo>
                    <a:pt x="890969" y="923400"/>
                    <a:pt x="893350" y="923591"/>
                    <a:pt x="895731" y="923876"/>
                  </a:cubicBezTo>
                  <a:cubicBezTo>
                    <a:pt x="895731" y="923876"/>
                    <a:pt x="897350" y="922352"/>
                    <a:pt x="898017" y="922067"/>
                  </a:cubicBezTo>
                  <a:lnTo>
                    <a:pt x="897827" y="924067"/>
                  </a:lnTo>
                  <a:cubicBezTo>
                    <a:pt x="904685" y="925115"/>
                    <a:pt x="912590" y="927305"/>
                    <a:pt x="914591" y="921781"/>
                  </a:cubicBezTo>
                  <a:lnTo>
                    <a:pt x="921734" y="922543"/>
                  </a:lnTo>
                  <a:cubicBezTo>
                    <a:pt x="922496" y="921590"/>
                    <a:pt x="923354" y="920638"/>
                    <a:pt x="924116" y="919685"/>
                  </a:cubicBezTo>
                  <a:cubicBezTo>
                    <a:pt x="925163" y="919495"/>
                    <a:pt x="926211" y="919209"/>
                    <a:pt x="927259" y="919019"/>
                  </a:cubicBezTo>
                  <a:lnTo>
                    <a:pt x="927449" y="917018"/>
                  </a:lnTo>
                  <a:lnTo>
                    <a:pt x="929735" y="915209"/>
                  </a:lnTo>
                  <a:lnTo>
                    <a:pt x="931736" y="915399"/>
                  </a:lnTo>
                  <a:lnTo>
                    <a:pt x="937546" y="909875"/>
                  </a:lnTo>
                  <a:lnTo>
                    <a:pt x="939546" y="910065"/>
                  </a:lnTo>
                  <a:cubicBezTo>
                    <a:pt x="939927" y="909398"/>
                    <a:pt x="940403" y="908732"/>
                    <a:pt x="940784" y="908160"/>
                  </a:cubicBezTo>
                  <a:cubicBezTo>
                    <a:pt x="942118" y="908636"/>
                    <a:pt x="943451" y="909113"/>
                    <a:pt x="944785" y="909589"/>
                  </a:cubicBezTo>
                  <a:lnTo>
                    <a:pt x="944785" y="908541"/>
                  </a:lnTo>
                  <a:cubicBezTo>
                    <a:pt x="945547" y="908541"/>
                    <a:pt x="946213" y="908732"/>
                    <a:pt x="946976" y="908732"/>
                  </a:cubicBezTo>
                  <a:cubicBezTo>
                    <a:pt x="947356" y="908065"/>
                    <a:pt x="947833" y="907398"/>
                    <a:pt x="948214" y="906826"/>
                  </a:cubicBezTo>
                  <a:cubicBezTo>
                    <a:pt x="950309" y="906731"/>
                    <a:pt x="952405" y="906636"/>
                    <a:pt x="954500" y="906446"/>
                  </a:cubicBezTo>
                  <a:lnTo>
                    <a:pt x="954500" y="905398"/>
                  </a:lnTo>
                  <a:cubicBezTo>
                    <a:pt x="955643" y="905493"/>
                    <a:pt x="956691" y="905588"/>
                    <a:pt x="957644" y="905779"/>
                  </a:cubicBezTo>
                  <a:lnTo>
                    <a:pt x="957644" y="904731"/>
                  </a:lnTo>
                  <a:cubicBezTo>
                    <a:pt x="960120" y="905017"/>
                    <a:pt x="962501" y="905207"/>
                    <a:pt x="964883" y="905493"/>
                  </a:cubicBezTo>
                  <a:cubicBezTo>
                    <a:pt x="965359" y="904541"/>
                    <a:pt x="965835" y="903493"/>
                    <a:pt x="966216" y="902540"/>
                  </a:cubicBezTo>
                  <a:lnTo>
                    <a:pt x="968502" y="900731"/>
                  </a:lnTo>
                  <a:lnTo>
                    <a:pt x="970502" y="900921"/>
                  </a:lnTo>
                  <a:cubicBezTo>
                    <a:pt x="970883" y="900254"/>
                    <a:pt x="971360" y="899588"/>
                    <a:pt x="971741" y="899016"/>
                  </a:cubicBezTo>
                  <a:lnTo>
                    <a:pt x="977837" y="899683"/>
                  </a:lnTo>
                  <a:cubicBezTo>
                    <a:pt x="978218" y="899016"/>
                    <a:pt x="978694" y="898349"/>
                    <a:pt x="979075" y="897778"/>
                  </a:cubicBezTo>
                  <a:lnTo>
                    <a:pt x="981075" y="897968"/>
                  </a:lnTo>
                  <a:cubicBezTo>
                    <a:pt x="981456" y="897301"/>
                    <a:pt x="981932" y="896635"/>
                    <a:pt x="982313" y="896063"/>
                  </a:cubicBezTo>
                  <a:lnTo>
                    <a:pt x="988409" y="896730"/>
                  </a:lnTo>
                  <a:lnTo>
                    <a:pt x="988409" y="895682"/>
                  </a:lnTo>
                  <a:cubicBezTo>
                    <a:pt x="988409" y="895682"/>
                    <a:pt x="989171" y="895682"/>
                    <a:pt x="989552" y="895778"/>
                  </a:cubicBezTo>
                  <a:lnTo>
                    <a:pt x="989933" y="892730"/>
                  </a:lnTo>
                  <a:cubicBezTo>
                    <a:pt x="994029" y="892825"/>
                    <a:pt x="998220" y="892920"/>
                    <a:pt x="1002316" y="893015"/>
                  </a:cubicBezTo>
                  <a:lnTo>
                    <a:pt x="1002316" y="891967"/>
                  </a:lnTo>
                  <a:cubicBezTo>
                    <a:pt x="1003459" y="892063"/>
                    <a:pt x="1004506" y="892158"/>
                    <a:pt x="1005459" y="892349"/>
                  </a:cubicBezTo>
                  <a:lnTo>
                    <a:pt x="1005459" y="891301"/>
                  </a:lnTo>
                  <a:cubicBezTo>
                    <a:pt x="1006602" y="891396"/>
                    <a:pt x="1007650" y="891491"/>
                    <a:pt x="1008602" y="891682"/>
                  </a:cubicBezTo>
                  <a:cubicBezTo>
                    <a:pt x="1008983" y="891015"/>
                    <a:pt x="1009460" y="890348"/>
                    <a:pt x="1009841" y="889777"/>
                  </a:cubicBezTo>
                  <a:lnTo>
                    <a:pt x="1019080" y="890825"/>
                  </a:lnTo>
                  <a:lnTo>
                    <a:pt x="1019080" y="889777"/>
                  </a:lnTo>
                  <a:cubicBezTo>
                    <a:pt x="1021271" y="889682"/>
                    <a:pt x="1023366" y="889586"/>
                    <a:pt x="1025462" y="889396"/>
                  </a:cubicBezTo>
                  <a:cubicBezTo>
                    <a:pt x="1027557" y="884252"/>
                    <a:pt x="1028414" y="887872"/>
                    <a:pt x="1032034" y="885967"/>
                  </a:cubicBezTo>
                  <a:cubicBezTo>
                    <a:pt x="1032796" y="885014"/>
                    <a:pt x="1033653" y="884062"/>
                    <a:pt x="1034415" y="883109"/>
                  </a:cubicBezTo>
                  <a:cubicBezTo>
                    <a:pt x="1037558" y="882728"/>
                    <a:pt x="1040702" y="882442"/>
                    <a:pt x="1043845" y="882062"/>
                  </a:cubicBezTo>
                  <a:cubicBezTo>
                    <a:pt x="1044321" y="881109"/>
                    <a:pt x="1044797" y="880061"/>
                    <a:pt x="1045178" y="879109"/>
                  </a:cubicBezTo>
                  <a:cubicBezTo>
                    <a:pt x="1047560" y="879109"/>
                    <a:pt x="1047845" y="879299"/>
                    <a:pt x="1049369" y="878537"/>
                  </a:cubicBezTo>
                  <a:lnTo>
                    <a:pt x="1049369" y="877490"/>
                  </a:lnTo>
                  <a:cubicBezTo>
                    <a:pt x="1050131" y="877490"/>
                    <a:pt x="1050798" y="877680"/>
                    <a:pt x="1051560" y="877680"/>
                  </a:cubicBezTo>
                  <a:lnTo>
                    <a:pt x="1051560" y="876632"/>
                  </a:lnTo>
                  <a:cubicBezTo>
                    <a:pt x="1054132" y="876632"/>
                    <a:pt x="1056513" y="876442"/>
                    <a:pt x="1058894" y="876442"/>
                  </a:cubicBezTo>
                  <a:lnTo>
                    <a:pt x="1058894" y="875394"/>
                  </a:lnTo>
                  <a:cubicBezTo>
                    <a:pt x="1059656" y="875394"/>
                    <a:pt x="1060323" y="875584"/>
                    <a:pt x="1061085" y="875584"/>
                  </a:cubicBezTo>
                  <a:lnTo>
                    <a:pt x="1061085" y="874537"/>
                  </a:lnTo>
                  <a:cubicBezTo>
                    <a:pt x="1062228" y="874632"/>
                    <a:pt x="1063276" y="874727"/>
                    <a:pt x="1064228" y="874918"/>
                  </a:cubicBezTo>
                  <a:lnTo>
                    <a:pt x="1064228" y="873870"/>
                  </a:lnTo>
                  <a:cubicBezTo>
                    <a:pt x="1066419" y="873394"/>
                    <a:pt x="1068610" y="872917"/>
                    <a:pt x="1070705" y="872537"/>
                  </a:cubicBezTo>
                  <a:lnTo>
                    <a:pt x="1070705" y="871489"/>
                  </a:lnTo>
                  <a:cubicBezTo>
                    <a:pt x="1071468" y="871489"/>
                    <a:pt x="1072134" y="871679"/>
                    <a:pt x="1072896" y="871679"/>
                  </a:cubicBezTo>
                  <a:lnTo>
                    <a:pt x="1072896" y="870632"/>
                  </a:lnTo>
                  <a:cubicBezTo>
                    <a:pt x="1074039" y="870727"/>
                    <a:pt x="1075087" y="870822"/>
                    <a:pt x="1076039" y="871013"/>
                  </a:cubicBezTo>
                  <a:cubicBezTo>
                    <a:pt x="1078611" y="869203"/>
                    <a:pt x="1081278" y="867488"/>
                    <a:pt x="1083850" y="865679"/>
                  </a:cubicBezTo>
                  <a:lnTo>
                    <a:pt x="1084421" y="860535"/>
                  </a:lnTo>
                  <a:cubicBezTo>
                    <a:pt x="1084421" y="860535"/>
                    <a:pt x="1084993" y="860725"/>
                    <a:pt x="1085660" y="858630"/>
                  </a:cubicBezTo>
                  <a:lnTo>
                    <a:pt x="1087660" y="858821"/>
                  </a:lnTo>
                  <a:cubicBezTo>
                    <a:pt x="1088041" y="858154"/>
                    <a:pt x="1088517" y="857487"/>
                    <a:pt x="1088898" y="856916"/>
                  </a:cubicBezTo>
                  <a:lnTo>
                    <a:pt x="1101185" y="858249"/>
                  </a:lnTo>
                  <a:lnTo>
                    <a:pt x="1101185" y="857201"/>
                  </a:lnTo>
                  <a:cubicBezTo>
                    <a:pt x="1101947" y="857201"/>
                    <a:pt x="1102614" y="857392"/>
                    <a:pt x="1103376" y="857392"/>
                  </a:cubicBezTo>
                  <a:cubicBezTo>
                    <a:pt x="1103757" y="856725"/>
                    <a:pt x="1104233" y="856058"/>
                    <a:pt x="1104614" y="855487"/>
                  </a:cubicBezTo>
                  <a:lnTo>
                    <a:pt x="1106614" y="855677"/>
                  </a:lnTo>
                  <a:cubicBezTo>
                    <a:pt x="1107377" y="854725"/>
                    <a:pt x="1108234" y="853772"/>
                    <a:pt x="1108996" y="852820"/>
                  </a:cubicBezTo>
                  <a:lnTo>
                    <a:pt x="1110996" y="853010"/>
                  </a:lnTo>
                  <a:lnTo>
                    <a:pt x="1113282" y="851200"/>
                  </a:lnTo>
                  <a:lnTo>
                    <a:pt x="1115282" y="851391"/>
                  </a:lnTo>
                  <a:lnTo>
                    <a:pt x="1115282" y="850343"/>
                  </a:lnTo>
                  <a:cubicBezTo>
                    <a:pt x="1116044" y="850343"/>
                    <a:pt x="1116711" y="850534"/>
                    <a:pt x="1117473" y="850534"/>
                  </a:cubicBezTo>
                  <a:cubicBezTo>
                    <a:pt x="1117854" y="849867"/>
                    <a:pt x="1118330" y="849200"/>
                    <a:pt x="1118711" y="848629"/>
                  </a:cubicBezTo>
                  <a:cubicBezTo>
                    <a:pt x="1123188" y="847200"/>
                    <a:pt x="1124141" y="851296"/>
                    <a:pt x="1127951" y="849676"/>
                  </a:cubicBezTo>
                  <a:cubicBezTo>
                    <a:pt x="1128331" y="849010"/>
                    <a:pt x="1128808" y="848343"/>
                    <a:pt x="1129189" y="847772"/>
                  </a:cubicBezTo>
                  <a:lnTo>
                    <a:pt x="1131189" y="847962"/>
                  </a:lnTo>
                  <a:cubicBezTo>
                    <a:pt x="1133094" y="846152"/>
                    <a:pt x="1134999" y="844247"/>
                    <a:pt x="1136999" y="842438"/>
                  </a:cubicBezTo>
                  <a:lnTo>
                    <a:pt x="1139000" y="842628"/>
                  </a:lnTo>
                  <a:cubicBezTo>
                    <a:pt x="1139381" y="841961"/>
                    <a:pt x="1139857" y="841295"/>
                    <a:pt x="1140238" y="840723"/>
                  </a:cubicBezTo>
                  <a:lnTo>
                    <a:pt x="1143286" y="841104"/>
                  </a:lnTo>
                  <a:lnTo>
                    <a:pt x="1143286" y="840056"/>
                  </a:lnTo>
                  <a:cubicBezTo>
                    <a:pt x="1144429" y="840151"/>
                    <a:pt x="1145477" y="840247"/>
                    <a:pt x="1146429" y="840437"/>
                  </a:cubicBezTo>
                  <a:cubicBezTo>
                    <a:pt x="1147572" y="839199"/>
                    <a:pt x="1148810" y="837961"/>
                    <a:pt x="1149953" y="836723"/>
                  </a:cubicBezTo>
                  <a:cubicBezTo>
                    <a:pt x="1153287" y="835484"/>
                    <a:pt x="1156240" y="838437"/>
                    <a:pt x="1158145" y="837580"/>
                  </a:cubicBezTo>
                  <a:cubicBezTo>
                    <a:pt x="1159955" y="836818"/>
                    <a:pt x="1158716" y="833865"/>
                    <a:pt x="1159764" y="832627"/>
                  </a:cubicBezTo>
                  <a:cubicBezTo>
                    <a:pt x="1160812" y="832436"/>
                    <a:pt x="1161860" y="832150"/>
                    <a:pt x="1162907" y="831960"/>
                  </a:cubicBezTo>
                  <a:cubicBezTo>
                    <a:pt x="1163288" y="831293"/>
                    <a:pt x="1163764" y="830626"/>
                    <a:pt x="1164146" y="830055"/>
                  </a:cubicBezTo>
                  <a:cubicBezTo>
                    <a:pt x="1166241" y="829579"/>
                    <a:pt x="1168337" y="829103"/>
                    <a:pt x="1170527" y="828722"/>
                  </a:cubicBezTo>
                  <a:lnTo>
                    <a:pt x="1170527" y="829769"/>
                  </a:lnTo>
                  <a:cubicBezTo>
                    <a:pt x="1171766" y="829960"/>
                    <a:pt x="1173099" y="830055"/>
                    <a:pt x="1174528" y="830246"/>
                  </a:cubicBezTo>
                  <a:cubicBezTo>
                    <a:pt x="1176433" y="828436"/>
                    <a:pt x="1178338" y="826531"/>
                    <a:pt x="1180338" y="824721"/>
                  </a:cubicBezTo>
                  <a:lnTo>
                    <a:pt x="1181386" y="824721"/>
                  </a:lnTo>
                  <a:cubicBezTo>
                    <a:pt x="1181481" y="823769"/>
                    <a:pt x="1181576" y="822816"/>
                    <a:pt x="1181767" y="821768"/>
                  </a:cubicBezTo>
                  <a:lnTo>
                    <a:pt x="1182814" y="821768"/>
                  </a:lnTo>
                  <a:cubicBezTo>
                    <a:pt x="1183196" y="821197"/>
                    <a:pt x="1183672" y="820625"/>
                    <a:pt x="1184053" y="819959"/>
                  </a:cubicBezTo>
                  <a:lnTo>
                    <a:pt x="1186053" y="820149"/>
                  </a:lnTo>
                  <a:lnTo>
                    <a:pt x="1186053" y="819101"/>
                  </a:lnTo>
                  <a:cubicBezTo>
                    <a:pt x="1188053" y="817958"/>
                    <a:pt x="1189863" y="816720"/>
                    <a:pt x="1191768" y="815577"/>
                  </a:cubicBezTo>
                  <a:lnTo>
                    <a:pt x="1191768" y="814529"/>
                  </a:lnTo>
                  <a:cubicBezTo>
                    <a:pt x="1192911" y="814625"/>
                    <a:pt x="1193959" y="814720"/>
                    <a:pt x="1194911" y="814910"/>
                  </a:cubicBezTo>
                  <a:cubicBezTo>
                    <a:pt x="1195293" y="814244"/>
                    <a:pt x="1195769" y="813577"/>
                    <a:pt x="1196150" y="813005"/>
                  </a:cubicBezTo>
                  <a:lnTo>
                    <a:pt x="1198150" y="813196"/>
                  </a:lnTo>
                  <a:lnTo>
                    <a:pt x="1198150" y="812148"/>
                  </a:lnTo>
                  <a:cubicBezTo>
                    <a:pt x="1199960" y="812339"/>
                    <a:pt x="1201674" y="812529"/>
                    <a:pt x="1203389" y="812720"/>
                  </a:cubicBezTo>
                  <a:lnTo>
                    <a:pt x="1203389" y="811672"/>
                  </a:lnTo>
                  <a:cubicBezTo>
                    <a:pt x="1204151" y="811672"/>
                    <a:pt x="1204818" y="811862"/>
                    <a:pt x="1205579" y="811862"/>
                  </a:cubicBezTo>
                  <a:lnTo>
                    <a:pt x="1205579" y="810815"/>
                  </a:lnTo>
                  <a:cubicBezTo>
                    <a:pt x="1206722" y="810910"/>
                    <a:pt x="1207770" y="811005"/>
                    <a:pt x="1208723" y="811196"/>
                  </a:cubicBezTo>
                  <a:lnTo>
                    <a:pt x="1208723" y="810148"/>
                  </a:lnTo>
                  <a:cubicBezTo>
                    <a:pt x="1209485" y="810148"/>
                    <a:pt x="1210151" y="810338"/>
                    <a:pt x="1210913" y="810338"/>
                  </a:cubicBezTo>
                  <a:cubicBezTo>
                    <a:pt x="1211294" y="809672"/>
                    <a:pt x="1211771" y="809005"/>
                    <a:pt x="1212152" y="808433"/>
                  </a:cubicBezTo>
                  <a:lnTo>
                    <a:pt x="1214152" y="808624"/>
                  </a:lnTo>
                  <a:cubicBezTo>
                    <a:pt x="1216724" y="807481"/>
                    <a:pt x="1218343" y="805576"/>
                    <a:pt x="1219962" y="803099"/>
                  </a:cubicBezTo>
                  <a:lnTo>
                    <a:pt x="1221962" y="803290"/>
                  </a:lnTo>
                  <a:lnTo>
                    <a:pt x="1222153" y="801290"/>
                  </a:lnTo>
                  <a:lnTo>
                    <a:pt x="1230344" y="802147"/>
                  </a:lnTo>
                  <a:lnTo>
                    <a:pt x="1230344" y="801099"/>
                  </a:lnTo>
                  <a:cubicBezTo>
                    <a:pt x="1232535" y="801004"/>
                    <a:pt x="1234631" y="800909"/>
                    <a:pt x="1236726" y="800718"/>
                  </a:cubicBezTo>
                  <a:cubicBezTo>
                    <a:pt x="1237202" y="799766"/>
                    <a:pt x="1237679" y="798718"/>
                    <a:pt x="1238060" y="797765"/>
                  </a:cubicBezTo>
                  <a:lnTo>
                    <a:pt x="1239107" y="797765"/>
                  </a:lnTo>
                  <a:cubicBezTo>
                    <a:pt x="1239298" y="796527"/>
                    <a:pt x="1239393" y="795194"/>
                    <a:pt x="1239584" y="793765"/>
                  </a:cubicBezTo>
                  <a:cubicBezTo>
                    <a:pt x="1240346" y="793479"/>
                    <a:pt x="1241012" y="793193"/>
                    <a:pt x="1241774" y="793003"/>
                  </a:cubicBezTo>
                  <a:lnTo>
                    <a:pt x="1242251" y="788907"/>
                  </a:lnTo>
                  <a:lnTo>
                    <a:pt x="1243298" y="788907"/>
                  </a:lnTo>
                  <a:cubicBezTo>
                    <a:pt x="1245203" y="786907"/>
                    <a:pt x="1246918" y="786431"/>
                    <a:pt x="1248061" y="783383"/>
                  </a:cubicBezTo>
                  <a:lnTo>
                    <a:pt x="1253300" y="782906"/>
                  </a:lnTo>
                  <a:cubicBezTo>
                    <a:pt x="1255300" y="777953"/>
                    <a:pt x="1256348" y="780430"/>
                    <a:pt x="1259967" y="778430"/>
                  </a:cubicBezTo>
                  <a:lnTo>
                    <a:pt x="1264634" y="773762"/>
                  </a:lnTo>
                  <a:lnTo>
                    <a:pt x="1266635" y="773953"/>
                  </a:lnTo>
                  <a:cubicBezTo>
                    <a:pt x="1267778" y="772715"/>
                    <a:pt x="1269016" y="771476"/>
                    <a:pt x="1270159" y="770238"/>
                  </a:cubicBezTo>
                  <a:lnTo>
                    <a:pt x="1272159" y="770429"/>
                  </a:lnTo>
                  <a:lnTo>
                    <a:pt x="1272826" y="764333"/>
                  </a:lnTo>
                  <a:cubicBezTo>
                    <a:pt x="1273588" y="764047"/>
                    <a:pt x="1274255" y="763761"/>
                    <a:pt x="1275017" y="763571"/>
                  </a:cubicBezTo>
                  <a:lnTo>
                    <a:pt x="1275874" y="755379"/>
                  </a:lnTo>
                  <a:cubicBezTo>
                    <a:pt x="1277017" y="754808"/>
                    <a:pt x="1278064" y="754236"/>
                    <a:pt x="1279208" y="753665"/>
                  </a:cubicBezTo>
                  <a:lnTo>
                    <a:pt x="1279589" y="750617"/>
                  </a:lnTo>
                  <a:cubicBezTo>
                    <a:pt x="1280351" y="750331"/>
                    <a:pt x="1281018" y="750045"/>
                    <a:pt x="1281779" y="749855"/>
                  </a:cubicBezTo>
                  <a:lnTo>
                    <a:pt x="1282827" y="740615"/>
                  </a:lnTo>
                  <a:lnTo>
                    <a:pt x="1283875" y="740615"/>
                  </a:lnTo>
                  <a:cubicBezTo>
                    <a:pt x="1283875" y="740044"/>
                    <a:pt x="1284065" y="739377"/>
                    <a:pt x="1284065" y="738710"/>
                  </a:cubicBezTo>
                  <a:cubicBezTo>
                    <a:pt x="1284827" y="738425"/>
                    <a:pt x="1285494" y="738139"/>
                    <a:pt x="1286256" y="737948"/>
                  </a:cubicBezTo>
                  <a:cubicBezTo>
                    <a:pt x="1286732" y="736615"/>
                    <a:pt x="1287209" y="735281"/>
                    <a:pt x="1287685" y="733948"/>
                  </a:cubicBezTo>
                  <a:cubicBezTo>
                    <a:pt x="1288447" y="733662"/>
                    <a:pt x="1289114" y="733376"/>
                    <a:pt x="1289876" y="733186"/>
                  </a:cubicBezTo>
                  <a:cubicBezTo>
                    <a:pt x="1290447" y="731567"/>
                    <a:pt x="1290923" y="729852"/>
                    <a:pt x="1291495" y="728233"/>
                  </a:cubicBezTo>
                  <a:lnTo>
                    <a:pt x="1292543" y="728233"/>
                  </a:lnTo>
                  <a:cubicBezTo>
                    <a:pt x="1292543" y="727661"/>
                    <a:pt x="1292733" y="726995"/>
                    <a:pt x="1292733" y="726328"/>
                  </a:cubicBezTo>
                  <a:lnTo>
                    <a:pt x="1293781" y="726328"/>
                  </a:lnTo>
                  <a:cubicBezTo>
                    <a:pt x="1293781" y="725756"/>
                    <a:pt x="1293971" y="725090"/>
                    <a:pt x="1293971" y="724423"/>
                  </a:cubicBezTo>
                  <a:cubicBezTo>
                    <a:pt x="1294733" y="724137"/>
                    <a:pt x="1295400" y="723851"/>
                    <a:pt x="1296162" y="723661"/>
                  </a:cubicBezTo>
                  <a:lnTo>
                    <a:pt x="1296734" y="718517"/>
                  </a:lnTo>
                  <a:lnTo>
                    <a:pt x="1297781" y="718517"/>
                  </a:lnTo>
                  <a:cubicBezTo>
                    <a:pt x="1297781" y="717946"/>
                    <a:pt x="1297972" y="717279"/>
                    <a:pt x="1297972" y="716612"/>
                  </a:cubicBezTo>
                  <a:cubicBezTo>
                    <a:pt x="1298734" y="716326"/>
                    <a:pt x="1299401" y="716041"/>
                    <a:pt x="1300163" y="715850"/>
                  </a:cubicBezTo>
                  <a:lnTo>
                    <a:pt x="1300734" y="710707"/>
                  </a:lnTo>
                  <a:lnTo>
                    <a:pt x="1301782" y="710707"/>
                  </a:lnTo>
                  <a:cubicBezTo>
                    <a:pt x="1301972" y="709088"/>
                    <a:pt x="1302163" y="707373"/>
                    <a:pt x="1302353" y="705754"/>
                  </a:cubicBezTo>
                  <a:lnTo>
                    <a:pt x="1303401" y="705754"/>
                  </a:lnTo>
                  <a:cubicBezTo>
                    <a:pt x="1303687" y="703468"/>
                    <a:pt x="1303877" y="701087"/>
                    <a:pt x="1304163" y="698705"/>
                  </a:cubicBezTo>
                  <a:lnTo>
                    <a:pt x="1305211" y="698705"/>
                  </a:lnTo>
                  <a:cubicBezTo>
                    <a:pt x="1305211" y="698134"/>
                    <a:pt x="1305401" y="697467"/>
                    <a:pt x="1305401" y="696800"/>
                  </a:cubicBezTo>
                  <a:lnTo>
                    <a:pt x="1306449" y="696800"/>
                  </a:lnTo>
                  <a:cubicBezTo>
                    <a:pt x="1306639" y="695181"/>
                    <a:pt x="1306830" y="693467"/>
                    <a:pt x="1307021" y="691847"/>
                  </a:cubicBezTo>
                  <a:cubicBezTo>
                    <a:pt x="1309783" y="687371"/>
                    <a:pt x="1315593" y="686609"/>
                    <a:pt x="1317593" y="680608"/>
                  </a:cubicBezTo>
                  <a:cubicBezTo>
                    <a:pt x="1323499" y="679941"/>
                    <a:pt x="1322356" y="678703"/>
                    <a:pt x="1325404" y="675274"/>
                  </a:cubicBezTo>
                  <a:cubicBezTo>
                    <a:pt x="1326833" y="674417"/>
                    <a:pt x="1328356" y="673559"/>
                    <a:pt x="1329785" y="672702"/>
                  </a:cubicBezTo>
                  <a:cubicBezTo>
                    <a:pt x="1330166" y="672035"/>
                    <a:pt x="1330643" y="671369"/>
                    <a:pt x="1331024" y="670797"/>
                  </a:cubicBezTo>
                  <a:lnTo>
                    <a:pt x="1335214" y="670226"/>
                  </a:lnTo>
                  <a:cubicBezTo>
                    <a:pt x="1337120" y="668416"/>
                    <a:pt x="1339025" y="666511"/>
                    <a:pt x="1341025" y="664701"/>
                  </a:cubicBezTo>
                  <a:lnTo>
                    <a:pt x="1343025" y="664892"/>
                  </a:lnTo>
                  <a:cubicBezTo>
                    <a:pt x="1343978" y="662225"/>
                    <a:pt x="1345025" y="660701"/>
                    <a:pt x="1346740" y="659081"/>
                  </a:cubicBezTo>
                  <a:cubicBezTo>
                    <a:pt x="1347502" y="658796"/>
                    <a:pt x="1348169" y="658510"/>
                    <a:pt x="1348931" y="658319"/>
                  </a:cubicBezTo>
                  <a:lnTo>
                    <a:pt x="1349312" y="655271"/>
                  </a:lnTo>
                  <a:cubicBezTo>
                    <a:pt x="1350455" y="654700"/>
                    <a:pt x="1351502" y="654128"/>
                    <a:pt x="1352645" y="653557"/>
                  </a:cubicBezTo>
                  <a:lnTo>
                    <a:pt x="1353026" y="650509"/>
                  </a:lnTo>
                  <a:lnTo>
                    <a:pt x="1354074" y="650509"/>
                  </a:lnTo>
                  <a:cubicBezTo>
                    <a:pt x="1354074" y="649937"/>
                    <a:pt x="1354264" y="649271"/>
                    <a:pt x="1354264" y="648604"/>
                  </a:cubicBezTo>
                  <a:cubicBezTo>
                    <a:pt x="1355027" y="648318"/>
                    <a:pt x="1355693" y="648032"/>
                    <a:pt x="1356455" y="647842"/>
                  </a:cubicBezTo>
                  <a:cubicBezTo>
                    <a:pt x="1356931" y="646508"/>
                    <a:pt x="1357408" y="645175"/>
                    <a:pt x="1357884" y="643841"/>
                  </a:cubicBezTo>
                  <a:lnTo>
                    <a:pt x="1358932" y="643841"/>
                  </a:lnTo>
                  <a:cubicBezTo>
                    <a:pt x="1359408" y="642984"/>
                    <a:pt x="1359884" y="642032"/>
                    <a:pt x="1360265" y="640984"/>
                  </a:cubicBezTo>
                  <a:cubicBezTo>
                    <a:pt x="1361027" y="640698"/>
                    <a:pt x="1361694" y="640412"/>
                    <a:pt x="1362456" y="640222"/>
                  </a:cubicBezTo>
                  <a:lnTo>
                    <a:pt x="1362647" y="638222"/>
                  </a:lnTo>
                  <a:cubicBezTo>
                    <a:pt x="1365599" y="636507"/>
                    <a:pt x="1368552" y="634697"/>
                    <a:pt x="1371505" y="632983"/>
                  </a:cubicBezTo>
                  <a:cubicBezTo>
                    <a:pt x="1372076" y="631364"/>
                    <a:pt x="1372553" y="629649"/>
                    <a:pt x="1373124" y="628030"/>
                  </a:cubicBezTo>
                  <a:lnTo>
                    <a:pt x="1374172" y="628030"/>
                  </a:lnTo>
                  <a:cubicBezTo>
                    <a:pt x="1374172" y="627458"/>
                    <a:pt x="1374362" y="626792"/>
                    <a:pt x="1374362" y="626125"/>
                  </a:cubicBezTo>
                  <a:cubicBezTo>
                    <a:pt x="1375124" y="625839"/>
                    <a:pt x="1375791" y="625553"/>
                    <a:pt x="1376553" y="625363"/>
                  </a:cubicBezTo>
                  <a:lnTo>
                    <a:pt x="1376934" y="622315"/>
                  </a:lnTo>
                  <a:lnTo>
                    <a:pt x="1377982" y="622315"/>
                  </a:lnTo>
                  <a:cubicBezTo>
                    <a:pt x="1377982" y="621743"/>
                    <a:pt x="1378172" y="621077"/>
                    <a:pt x="1378172" y="620410"/>
                  </a:cubicBezTo>
                  <a:lnTo>
                    <a:pt x="1379220" y="620410"/>
                  </a:lnTo>
                  <a:cubicBezTo>
                    <a:pt x="1379220" y="619838"/>
                    <a:pt x="1379411" y="619172"/>
                    <a:pt x="1379411" y="618505"/>
                  </a:cubicBezTo>
                  <a:lnTo>
                    <a:pt x="1383792" y="615933"/>
                  </a:lnTo>
                  <a:cubicBezTo>
                    <a:pt x="1384745" y="613933"/>
                    <a:pt x="1385602" y="612028"/>
                    <a:pt x="1386554" y="610028"/>
                  </a:cubicBezTo>
                  <a:cubicBezTo>
                    <a:pt x="1387316" y="609742"/>
                    <a:pt x="1387983" y="609456"/>
                    <a:pt x="1388745" y="609266"/>
                  </a:cubicBezTo>
                  <a:cubicBezTo>
                    <a:pt x="1389602" y="604217"/>
                    <a:pt x="1390555" y="599169"/>
                    <a:pt x="1391412" y="594026"/>
                  </a:cubicBezTo>
                  <a:cubicBezTo>
                    <a:pt x="1392174" y="593740"/>
                    <a:pt x="1392841" y="593454"/>
                    <a:pt x="1393603" y="593264"/>
                  </a:cubicBezTo>
                  <a:lnTo>
                    <a:pt x="1393793" y="591263"/>
                  </a:lnTo>
                  <a:cubicBezTo>
                    <a:pt x="1396460" y="588311"/>
                    <a:pt x="1399699" y="590216"/>
                    <a:pt x="1401699" y="584882"/>
                  </a:cubicBezTo>
                  <a:cubicBezTo>
                    <a:pt x="1404080" y="582691"/>
                    <a:pt x="1402271" y="579929"/>
                    <a:pt x="1401509" y="577643"/>
                  </a:cubicBezTo>
                  <a:cubicBezTo>
                    <a:pt x="1402842" y="576785"/>
                    <a:pt x="1403890" y="574595"/>
                    <a:pt x="1405033" y="573928"/>
                  </a:cubicBezTo>
                  <a:lnTo>
                    <a:pt x="1407033" y="574118"/>
                  </a:lnTo>
                  <a:cubicBezTo>
                    <a:pt x="1408938" y="572309"/>
                    <a:pt x="1410843" y="570404"/>
                    <a:pt x="1412843" y="568594"/>
                  </a:cubicBezTo>
                  <a:cubicBezTo>
                    <a:pt x="1413605" y="568308"/>
                    <a:pt x="1414272" y="568022"/>
                    <a:pt x="1415034" y="567832"/>
                  </a:cubicBezTo>
                  <a:cubicBezTo>
                    <a:pt x="1415510" y="566498"/>
                    <a:pt x="1415987" y="565165"/>
                    <a:pt x="1416463" y="563831"/>
                  </a:cubicBezTo>
                  <a:cubicBezTo>
                    <a:pt x="1417225" y="563546"/>
                    <a:pt x="1417892" y="563260"/>
                    <a:pt x="1418654" y="563069"/>
                  </a:cubicBezTo>
                  <a:lnTo>
                    <a:pt x="1418844" y="561069"/>
                  </a:lnTo>
                  <a:lnTo>
                    <a:pt x="1419892" y="561069"/>
                  </a:lnTo>
                  <a:cubicBezTo>
                    <a:pt x="1420273" y="558116"/>
                    <a:pt x="1420559" y="555068"/>
                    <a:pt x="1420939" y="552020"/>
                  </a:cubicBezTo>
                  <a:lnTo>
                    <a:pt x="1422940" y="552211"/>
                  </a:lnTo>
                  <a:lnTo>
                    <a:pt x="1423130" y="550211"/>
                  </a:lnTo>
                  <a:lnTo>
                    <a:pt x="1425131" y="550401"/>
                  </a:lnTo>
                  <a:cubicBezTo>
                    <a:pt x="1425321" y="546496"/>
                    <a:pt x="1422654" y="543924"/>
                    <a:pt x="1424083" y="540971"/>
                  </a:cubicBezTo>
                  <a:cubicBezTo>
                    <a:pt x="1424845" y="540686"/>
                    <a:pt x="1425512" y="540400"/>
                    <a:pt x="1426274" y="540209"/>
                  </a:cubicBezTo>
                  <a:lnTo>
                    <a:pt x="1426750" y="536114"/>
                  </a:lnTo>
                  <a:cubicBezTo>
                    <a:pt x="1427512" y="535828"/>
                    <a:pt x="1428179" y="535542"/>
                    <a:pt x="1428941" y="535352"/>
                  </a:cubicBezTo>
                  <a:lnTo>
                    <a:pt x="1429131" y="533351"/>
                  </a:lnTo>
                  <a:cubicBezTo>
                    <a:pt x="1431036" y="530494"/>
                    <a:pt x="1432560" y="528113"/>
                    <a:pt x="1433322" y="523445"/>
                  </a:cubicBezTo>
                  <a:lnTo>
                    <a:pt x="1435322" y="523636"/>
                  </a:lnTo>
                  <a:lnTo>
                    <a:pt x="1436465" y="513444"/>
                  </a:lnTo>
                  <a:cubicBezTo>
                    <a:pt x="1437227" y="513158"/>
                    <a:pt x="1437894" y="512873"/>
                    <a:pt x="1438656" y="512682"/>
                  </a:cubicBezTo>
                  <a:cubicBezTo>
                    <a:pt x="1440847" y="508777"/>
                    <a:pt x="1438847" y="503443"/>
                    <a:pt x="1442085" y="500681"/>
                  </a:cubicBezTo>
                  <a:cubicBezTo>
                    <a:pt x="1443133" y="498014"/>
                    <a:pt x="1442561" y="498395"/>
                    <a:pt x="1445514" y="497918"/>
                  </a:cubicBezTo>
                  <a:cubicBezTo>
                    <a:pt x="1445514" y="496490"/>
                    <a:pt x="1445514" y="495061"/>
                    <a:pt x="1445514" y="493632"/>
                  </a:cubicBezTo>
                  <a:cubicBezTo>
                    <a:pt x="1445419" y="493632"/>
                    <a:pt x="1445324" y="493632"/>
                    <a:pt x="1445228" y="493632"/>
                  </a:cubicBezTo>
                  <a:cubicBezTo>
                    <a:pt x="1444847" y="492394"/>
                    <a:pt x="1444562" y="491156"/>
                    <a:pt x="1444181" y="489822"/>
                  </a:cubicBezTo>
                  <a:close/>
                </a:path>
              </a:pathLst>
            </a:custGeom>
            <a:solidFill>
              <a:schemeClr val="accent1"/>
            </a:solidFill>
            <a:ln w="9525" cap="flat">
              <a:noFill/>
              <a:prstDash val="solid"/>
              <a:miter/>
            </a:ln>
          </p:spPr>
          <p:txBody>
            <a:bodyPr rtlCol="0" anchor="ctr"/>
            <a:lstStyle/>
            <a:p>
              <a:endParaRPr lang="fr-FR"/>
            </a:p>
          </p:txBody>
        </p:sp>
        <p:sp>
          <p:nvSpPr>
            <p:cNvPr id="6" name="Forme libre : forme 5">
              <a:extLst>
                <a:ext uri="{FF2B5EF4-FFF2-40B4-BE49-F238E27FC236}">
                  <a16:creationId xmlns:a16="http://schemas.microsoft.com/office/drawing/2014/main" id="{85782F91-1E0A-23D1-5588-5F62F09EAB67}"/>
                </a:ext>
              </a:extLst>
            </p:cNvPr>
            <p:cNvSpPr/>
            <p:nvPr/>
          </p:nvSpPr>
          <p:spPr>
            <a:xfrm>
              <a:off x="732215" y="1762874"/>
              <a:ext cx="2262187" cy="1620053"/>
            </a:xfrm>
            <a:custGeom>
              <a:avLst/>
              <a:gdLst>
                <a:gd name="connsiteX0" fmla="*/ 1467041 w 1472183"/>
                <a:gd name="connsiteY0" fmla="*/ 550164 h 1176813"/>
                <a:gd name="connsiteX1" fmla="*/ 1472184 w 1472183"/>
                <a:gd name="connsiteY1" fmla="*/ 547021 h 1176813"/>
                <a:gd name="connsiteX2" fmla="*/ 1471708 w 1472183"/>
                <a:gd name="connsiteY2" fmla="*/ 545497 h 1176813"/>
                <a:gd name="connsiteX3" fmla="*/ 1471422 w 1472183"/>
                <a:gd name="connsiteY3" fmla="*/ 545497 h 1176813"/>
                <a:gd name="connsiteX4" fmla="*/ 1471422 w 1472183"/>
                <a:gd name="connsiteY4" fmla="*/ 544639 h 1176813"/>
                <a:gd name="connsiteX5" fmla="*/ 1471136 w 1472183"/>
                <a:gd name="connsiteY5" fmla="*/ 543782 h 1176813"/>
                <a:gd name="connsiteX6" fmla="*/ 1471422 w 1472183"/>
                <a:gd name="connsiteY6" fmla="*/ 543497 h 1176813"/>
                <a:gd name="connsiteX7" fmla="*/ 1471517 w 1472183"/>
                <a:gd name="connsiteY7" fmla="*/ 539401 h 1176813"/>
                <a:gd name="connsiteX8" fmla="*/ 1468374 w 1472183"/>
                <a:gd name="connsiteY8" fmla="*/ 538543 h 1176813"/>
                <a:gd name="connsiteX9" fmla="*/ 1467708 w 1472183"/>
                <a:gd name="connsiteY9" fmla="*/ 535686 h 1176813"/>
                <a:gd name="connsiteX10" fmla="*/ 1457516 w 1472183"/>
                <a:gd name="connsiteY10" fmla="*/ 530352 h 1176813"/>
                <a:gd name="connsiteX11" fmla="*/ 1456849 w 1472183"/>
                <a:gd name="connsiteY11" fmla="*/ 527494 h 1176813"/>
                <a:gd name="connsiteX12" fmla="*/ 1453325 w 1472183"/>
                <a:gd name="connsiteY12" fmla="*/ 525209 h 1176813"/>
                <a:gd name="connsiteX13" fmla="*/ 1450467 w 1472183"/>
                <a:gd name="connsiteY13" fmla="*/ 525875 h 1176813"/>
                <a:gd name="connsiteX14" fmla="*/ 1448086 w 1472183"/>
                <a:gd name="connsiteY14" fmla="*/ 521875 h 1176813"/>
                <a:gd name="connsiteX15" fmla="*/ 1443133 w 1472183"/>
                <a:gd name="connsiteY15" fmla="*/ 519970 h 1176813"/>
                <a:gd name="connsiteX16" fmla="*/ 1440942 w 1472183"/>
                <a:gd name="connsiteY16" fmla="*/ 509873 h 1176813"/>
                <a:gd name="connsiteX17" fmla="*/ 1430179 w 1472183"/>
                <a:gd name="connsiteY17" fmla="*/ 488061 h 1176813"/>
                <a:gd name="connsiteX18" fmla="*/ 1433036 w 1472183"/>
                <a:gd name="connsiteY18" fmla="*/ 487394 h 1176813"/>
                <a:gd name="connsiteX19" fmla="*/ 1429512 w 1472183"/>
                <a:gd name="connsiteY19" fmla="*/ 485108 h 1176813"/>
                <a:gd name="connsiteX20" fmla="*/ 1427321 w 1472183"/>
                <a:gd name="connsiteY20" fmla="*/ 475012 h 1176813"/>
                <a:gd name="connsiteX21" fmla="*/ 1428750 w 1472183"/>
                <a:gd name="connsiteY21" fmla="*/ 474726 h 1176813"/>
                <a:gd name="connsiteX22" fmla="*/ 1426559 w 1472183"/>
                <a:gd name="connsiteY22" fmla="*/ 464630 h 1176813"/>
                <a:gd name="connsiteX23" fmla="*/ 1427988 w 1472183"/>
                <a:gd name="connsiteY23" fmla="*/ 464344 h 1176813"/>
                <a:gd name="connsiteX24" fmla="*/ 1426083 w 1472183"/>
                <a:gd name="connsiteY24" fmla="*/ 455676 h 1176813"/>
                <a:gd name="connsiteX25" fmla="*/ 1427512 w 1472183"/>
                <a:gd name="connsiteY25" fmla="*/ 455390 h 1176813"/>
                <a:gd name="connsiteX26" fmla="*/ 1426273 w 1472183"/>
                <a:gd name="connsiteY26" fmla="*/ 449580 h 1176813"/>
                <a:gd name="connsiteX27" fmla="*/ 1427702 w 1472183"/>
                <a:gd name="connsiteY27" fmla="*/ 449294 h 1176813"/>
                <a:gd name="connsiteX28" fmla="*/ 1420939 w 1472183"/>
                <a:gd name="connsiteY28" fmla="*/ 425101 h 1176813"/>
                <a:gd name="connsiteX29" fmla="*/ 1419511 w 1472183"/>
                <a:gd name="connsiteY29" fmla="*/ 425386 h 1176813"/>
                <a:gd name="connsiteX30" fmla="*/ 1418844 w 1472183"/>
                <a:gd name="connsiteY30" fmla="*/ 422529 h 1176813"/>
                <a:gd name="connsiteX31" fmla="*/ 1415701 w 1472183"/>
                <a:gd name="connsiteY31" fmla="*/ 421672 h 1176813"/>
                <a:gd name="connsiteX32" fmla="*/ 1418273 w 1472183"/>
                <a:gd name="connsiteY32" fmla="*/ 406051 h 1176813"/>
                <a:gd name="connsiteX33" fmla="*/ 1417606 w 1472183"/>
                <a:gd name="connsiteY33" fmla="*/ 403193 h 1176813"/>
                <a:gd name="connsiteX34" fmla="*/ 1419035 w 1472183"/>
                <a:gd name="connsiteY34" fmla="*/ 402907 h 1176813"/>
                <a:gd name="connsiteX35" fmla="*/ 1416653 w 1472183"/>
                <a:gd name="connsiteY35" fmla="*/ 398907 h 1176813"/>
                <a:gd name="connsiteX36" fmla="*/ 1413224 w 1472183"/>
                <a:gd name="connsiteY36" fmla="*/ 383095 h 1176813"/>
                <a:gd name="connsiteX37" fmla="*/ 1402080 w 1472183"/>
                <a:gd name="connsiteY37" fmla="*/ 373475 h 1176813"/>
                <a:gd name="connsiteX38" fmla="*/ 1401413 w 1472183"/>
                <a:gd name="connsiteY38" fmla="*/ 370618 h 1176813"/>
                <a:gd name="connsiteX39" fmla="*/ 1399985 w 1472183"/>
                <a:gd name="connsiteY39" fmla="*/ 370903 h 1176813"/>
                <a:gd name="connsiteX40" fmla="*/ 1394460 w 1472183"/>
                <a:gd name="connsiteY40" fmla="*/ 366046 h 1176813"/>
                <a:gd name="connsiteX41" fmla="*/ 1397032 w 1472183"/>
                <a:gd name="connsiteY41" fmla="*/ 350425 h 1176813"/>
                <a:gd name="connsiteX42" fmla="*/ 1395413 w 1472183"/>
                <a:gd name="connsiteY42" fmla="*/ 343186 h 1176813"/>
                <a:gd name="connsiteX43" fmla="*/ 1396841 w 1472183"/>
                <a:gd name="connsiteY43" fmla="*/ 342900 h 1176813"/>
                <a:gd name="connsiteX44" fmla="*/ 1396175 w 1472183"/>
                <a:gd name="connsiteY44" fmla="*/ 340042 h 1176813"/>
                <a:gd name="connsiteX45" fmla="*/ 1397603 w 1472183"/>
                <a:gd name="connsiteY45" fmla="*/ 339757 h 1176813"/>
                <a:gd name="connsiteX46" fmla="*/ 1392364 w 1472183"/>
                <a:gd name="connsiteY46" fmla="*/ 322802 h 1176813"/>
                <a:gd name="connsiteX47" fmla="*/ 1393793 w 1472183"/>
                <a:gd name="connsiteY47" fmla="*/ 322516 h 1176813"/>
                <a:gd name="connsiteX48" fmla="*/ 1392841 w 1472183"/>
                <a:gd name="connsiteY48" fmla="*/ 318230 h 1176813"/>
                <a:gd name="connsiteX49" fmla="*/ 1394270 w 1472183"/>
                <a:gd name="connsiteY49" fmla="*/ 317944 h 1176813"/>
                <a:gd name="connsiteX50" fmla="*/ 1393603 w 1472183"/>
                <a:gd name="connsiteY50" fmla="*/ 315087 h 1176813"/>
                <a:gd name="connsiteX51" fmla="*/ 1395031 w 1472183"/>
                <a:gd name="connsiteY51" fmla="*/ 314801 h 1176813"/>
                <a:gd name="connsiteX52" fmla="*/ 1392460 w 1472183"/>
                <a:gd name="connsiteY52" fmla="*/ 303276 h 1176813"/>
                <a:gd name="connsiteX53" fmla="*/ 1397222 w 1472183"/>
                <a:gd name="connsiteY53" fmla="*/ 297656 h 1176813"/>
                <a:gd name="connsiteX54" fmla="*/ 1395508 w 1472183"/>
                <a:gd name="connsiteY54" fmla="*/ 282892 h 1176813"/>
                <a:gd name="connsiteX55" fmla="*/ 1394079 w 1472183"/>
                <a:gd name="connsiteY55" fmla="*/ 283178 h 1176813"/>
                <a:gd name="connsiteX56" fmla="*/ 1391888 w 1472183"/>
                <a:gd name="connsiteY56" fmla="*/ 273082 h 1176813"/>
                <a:gd name="connsiteX57" fmla="*/ 1388745 w 1472183"/>
                <a:gd name="connsiteY57" fmla="*/ 272224 h 1176813"/>
                <a:gd name="connsiteX58" fmla="*/ 1387793 w 1472183"/>
                <a:gd name="connsiteY58" fmla="*/ 267938 h 1176813"/>
                <a:gd name="connsiteX59" fmla="*/ 1386364 w 1472183"/>
                <a:gd name="connsiteY59" fmla="*/ 268224 h 1176813"/>
                <a:gd name="connsiteX60" fmla="*/ 1385697 w 1472183"/>
                <a:gd name="connsiteY60" fmla="*/ 265366 h 1176813"/>
                <a:gd name="connsiteX61" fmla="*/ 1384268 w 1472183"/>
                <a:gd name="connsiteY61" fmla="*/ 265652 h 1176813"/>
                <a:gd name="connsiteX62" fmla="*/ 1383602 w 1472183"/>
                <a:gd name="connsiteY62" fmla="*/ 262795 h 1176813"/>
                <a:gd name="connsiteX63" fmla="*/ 1380458 w 1472183"/>
                <a:gd name="connsiteY63" fmla="*/ 261938 h 1176813"/>
                <a:gd name="connsiteX64" fmla="*/ 1379982 w 1472183"/>
                <a:gd name="connsiteY64" fmla="*/ 252984 h 1176813"/>
                <a:gd name="connsiteX65" fmla="*/ 1378553 w 1472183"/>
                <a:gd name="connsiteY65" fmla="*/ 253270 h 1176813"/>
                <a:gd name="connsiteX66" fmla="*/ 1374934 w 1472183"/>
                <a:gd name="connsiteY66" fmla="*/ 243459 h 1176813"/>
                <a:gd name="connsiteX67" fmla="*/ 1376553 w 1472183"/>
                <a:gd name="connsiteY67" fmla="*/ 237077 h 1176813"/>
                <a:gd name="connsiteX68" fmla="*/ 1379125 w 1472183"/>
                <a:gd name="connsiteY68" fmla="*/ 234982 h 1176813"/>
                <a:gd name="connsiteX69" fmla="*/ 1378458 w 1472183"/>
                <a:gd name="connsiteY69" fmla="*/ 232124 h 1176813"/>
                <a:gd name="connsiteX70" fmla="*/ 1379887 w 1472183"/>
                <a:gd name="connsiteY70" fmla="*/ 231838 h 1176813"/>
                <a:gd name="connsiteX71" fmla="*/ 1379220 w 1472183"/>
                <a:gd name="connsiteY71" fmla="*/ 228981 h 1176813"/>
                <a:gd name="connsiteX72" fmla="*/ 1381792 w 1472183"/>
                <a:gd name="connsiteY72" fmla="*/ 226885 h 1176813"/>
                <a:gd name="connsiteX73" fmla="*/ 1381125 w 1472183"/>
                <a:gd name="connsiteY73" fmla="*/ 224028 h 1176813"/>
                <a:gd name="connsiteX74" fmla="*/ 1382554 w 1472183"/>
                <a:gd name="connsiteY74" fmla="*/ 223742 h 1176813"/>
                <a:gd name="connsiteX75" fmla="*/ 1382744 w 1472183"/>
                <a:gd name="connsiteY75" fmla="*/ 217646 h 1176813"/>
                <a:gd name="connsiteX76" fmla="*/ 1384173 w 1472183"/>
                <a:gd name="connsiteY76" fmla="*/ 217360 h 1176813"/>
                <a:gd name="connsiteX77" fmla="*/ 1384649 w 1472183"/>
                <a:gd name="connsiteY77" fmla="*/ 212693 h 1176813"/>
                <a:gd name="connsiteX78" fmla="*/ 1385316 w 1472183"/>
                <a:gd name="connsiteY78" fmla="*/ 212122 h 1176813"/>
                <a:gd name="connsiteX79" fmla="*/ 1382649 w 1472183"/>
                <a:gd name="connsiteY79" fmla="*/ 209931 h 1176813"/>
                <a:gd name="connsiteX80" fmla="*/ 1382649 w 1472183"/>
                <a:gd name="connsiteY80" fmla="*/ 208502 h 1176813"/>
                <a:gd name="connsiteX81" fmla="*/ 1376839 w 1472183"/>
                <a:gd name="connsiteY81" fmla="*/ 207073 h 1176813"/>
                <a:gd name="connsiteX82" fmla="*/ 1376839 w 1472183"/>
                <a:gd name="connsiteY82" fmla="*/ 205645 h 1176813"/>
                <a:gd name="connsiteX83" fmla="*/ 1370933 w 1472183"/>
                <a:gd name="connsiteY83" fmla="*/ 205645 h 1176813"/>
                <a:gd name="connsiteX84" fmla="*/ 1369505 w 1472183"/>
                <a:gd name="connsiteY84" fmla="*/ 202692 h 1176813"/>
                <a:gd name="connsiteX85" fmla="*/ 1365123 w 1472183"/>
                <a:gd name="connsiteY85" fmla="*/ 202692 h 1176813"/>
                <a:gd name="connsiteX86" fmla="*/ 1363694 w 1472183"/>
                <a:gd name="connsiteY86" fmla="*/ 199739 h 1176813"/>
                <a:gd name="connsiteX87" fmla="*/ 1360742 w 1472183"/>
                <a:gd name="connsiteY87" fmla="*/ 199739 h 1176813"/>
                <a:gd name="connsiteX88" fmla="*/ 1360742 w 1472183"/>
                <a:gd name="connsiteY88" fmla="*/ 198310 h 1176813"/>
                <a:gd name="connsiteX89" fmla="*/ 1356360 w 1472183"/>
                <a:gd name="connsiteY89" fmla="*/ 198310 h 1176813"/>
                <a:gd name="connsiteX90" fmla="*/ 1356360 w 1472183"/>
                <a:gd name="connsiteY90" fmla="*/ 196882 h 1176813"/>
                <a:gd name="connsiteX91" fmla="*/ 1353407 w 1472183"/>
                <a:gd name="connsiteY91" fmla="*/ 196882 h 1176813"/>
                <a:gd name="connsiteX92" fmla="*/ 1353407 w 1472183"/>
                <a:gd name="connsiteY92" fmla="*/ 195453 h 1176813"/>
                <a:gd name="connsiteX93" fmla="*/ 1349026 w 1472183"/>
                <a:gd name="connsiteY93" fmla="*/ 195453 h 1176813"/>
                <a:gd name="connsiteX94" fmla="*/ 1347597 w 1472183"/>
                <a:gd name="connsiteY94" fmla="*/ 192500 h 1176813"/>
                <a:gd name="connsiteX95" fmla="*/ 1334453 w 1472183"/>
                <a:gd name="connsiteY95" fmla="*/ 191071 h 1176813"/>
                <a:gd name="connsiteX96" fmla="*/ 1334453 w 1472183"/>
                <a:gd name="connsiteY96" fmla="*/ 189643 h 1176813"/>
                <a:gd name="connsiteX97" fmla="*/ 1328547 w 1472183"/>
                <a:gd name="connsiteY97" fmla="*/ 188214 h 1176813"/>
                <a:gd name="connsiteX98" fmla="*/ 1327118 w 1472183"/>
                <a:gd name="connsiteY98" fmla="*/ 185261 h 1176813"/>
                <a:gd name="connsiteX99" fmla="*/ 1322737 w 1472183"/>
                <a:gd name="connsiteY99" fmla="*/ 185261 h 1176813"/>
                <a:gd name="connsiteX100" fmla="*/ 1319784 w 1472183"/>
                <a:gd name="connsiteY100" fmla="*/ 182309 h 1176813"/>
                <a:gd name="connsiteX101" fmla="*/ 1319784 w 1472183"/>
                <a:gd name="connsiteY101" fmla="*/ 179356 h 1176813"/>
                <a:gd name="connsiteX102" fmla="*/ 1302258 w 1472183"/>
                <a:gd name="connsiteY102" fmla="*/ 174974 h 1176813"/>
                <a:gd name="connsiteX103" fmla="*/ 1299305 w 1472183"/>
                <a:gd name="connsiteY103" fmla="*/ 170593 h 1176813"/>
                <a:gd name="connsiteX104" fmla="*/ 1296353 w 1472183"/>
                <a:gd name="connsiteY104" fmla="*/ 170593 h 1176813"/>
                <a:gd name="connsiteX105" fmla="*/ 1294924 w 1472183"/>
                <a:gd name="connsiteY105" fmla="*/ 167640 h 1176813"/>
                <a:gd name="connsiteX106" fmla="*/ 1287589 w 1472183"/>
                <a:gd name="connsiteY106" fmla="*/ 166211 h 1176813"/>
                <a:gd name="connsiteX107" fmla="*/ 1283208 w 1472183"/>
                <a:gd name="connsiteY107" fmla="*/ 160401 h 1176813"/>
                <a:gd name="connsiteX108" fmla="*/ 1278827 w 1472183"/>
                <a:gd name="connsiteY108" fmla="*/ 160401 h 1176813"/>
                <a:gd name="connsiteX109" fmla="*/ 1278827 w 1472183"/>
                <a:gd name="connsiteY109" fmla="*/ 158972 h 1176813"/>
                <a:gd name="connsiteX110" fmla="*/ 1274445 w 1472183"/>
                <a:gd name="connsiteY110" fmla="*/ 158972 h 1176813"/>
                <a:gd name="connsiteX111" fmla="*/ 1274445 w 1472183"/>
                <a:gd name="connsiteY111" fmla="*/ 157543 h 1176813"/>
                <a:gd name="connsiteX112" fmla="*/ 1259777 w 1472183"/>
                <a:gd name="connsiteY112" fmla="*/ 156115 h 1176813"/>
                <a:gd name="connsiteX113" fmla="*/ 1256824 w 1472183"/>
                <a:gd name="connsiteY113" fmla="*/ 157543 h 1176813"/>
                <a:gd name="connsiteX114" fmla="*/ 1256824 w 1472183"/>
                <a:gd name="connsiteY114" fmla="*/ 156115 h 1176813"/>
                <a:gd name="connsiteX115" fmla="*/ 1253871 w 1472183"/>
                <a:gd name="connsiteY115" fmla="*/ 156115 h 1176813"/>
                <a:gd name="connsiteX116" fmla="*/ 1250918 w 1472183"/>
                <a:gd name="connsiteY116" fmla="*/ 151733 h 1176813"/>
                <a:gd name="connsiteX117" fmla="*/ 1243584 w 1472183"/>
                <a:gd name="connsiteY117" fmla="*/ 151733 h 1176813"/>
                <a:gd name="connsiteX118" fmla="*/ 1243584 w 1472183"/>
                <a:gd name="connsiteY118" fmla="*/ 150304 h 1176813"/>
                <a:gd name="connsiteX119" fmla="*/ 1240631 w 1472183"/>
                <a:gd name="connsiteY119" fmla="*/ 150304 h 1176813"/>
                <a:gd name="connsiteX120" fmla="*/ 1240631 w 1472183"/>
                <a:gd name="connsiteY120" fmla="*/ 148876 h 1176813"/>
                <a:gd name="connsiteX121" fmla="*/ 1228915 w 1472183"/>
                <a:gd name="connsiteY121" fmla="*/ 150304 h 1176813"/>
                <a:gd name="connsiteX122" fmla="*/ 1228915 w 1472183"/>
                <a:gd name="connsiteY122" fmla="*/ 148876 h 1176813"/>
                <a:gd name="connsiteX123" fmla="*/ 1224534 w 1472183"/>
                <a:gd name="connsiteY123" fmla="*/ 148876 h 1176813"/>
                <a:gd name="connsiteX124" fmla="*/ 1224534 w 1472183"/>
                <a:gd name="connsiteY124" fmla="*/ 147447 h 1176813"/>
                <a:gd name="connsiteX125" fmla="*/ 1218724 w 1472183"/>
                <a:gd name="connsiteY125" fmla="*/ 147447 h 1176813"/>
                <a:gd name="connsiteX126" fmla="*/ 1217295 w 1472183"/>
                <a:gd name="connsiteY126" fmla="*/ 141637 h 1176813"/>
                <a:gd name="connsiteX127" fmla="*/ 1214342 w 1472183"/>
                <a:gd name="connsiteY127" fmla="*/ 140208 h 1176813"/>
                <a:gd name="connsiteX128" fmla="*/ 1214342 w 1472183"/>
                <a:gd name="connsiteY128" fmla="*/ 138779 h 1176813"/>
                <a:gd name="connsiteX129" fmla="*/ 1202627 w 1472183"/>
                <a:gd name="connsiteY129" fmla="*/ 138779 h 1176813"/>
                <a:gd name="connsiteX130" fmla="*/ 1201198 w 1472183"/>
                <a:gd name="connsiteY130" fmla="*/ 135826 h 1176813"/>
                <a:gd name="connsiteX131" fmla="*/ 1190911 w 1472183"/>
                <a:gd name="connsiteY131" fmla="*/ 135826 h 1176813"/>
                <a:gd name="connsiteX132" fmla="*/ 1190911 w 1472183"/>
                <a:gd name="connsiteY132" fmla="*/ 134398 h 1176813"/>
                <a:gd name="connsiteX133" fmla="*/ 1187958 w 1472183"/>
                <a:gd name="connsiteY133" fmla="*/ 134398 h 1176813"/>
                <a:gd name="connsiteX134" fmla="*/ 1185005 w 1472183"/>
                <a:gd name="connsiteY134" fmla="*/ 130016 h 1176813"/>
                <a:gd name="connsiteX135" fmla="*/ 1182053 w 1472183"/>
                <a:gd name="connsiteY135" fmla="*/ 130016 h 1176813"/>
                <a:gd name="connsiteX136" fmla="*/ 1180624 w 1472183"/>
                <a:gd name="connsiteY136" fmla="*/ 127063 h 1176813"/>
                <a:gd name="connsiteX137" fmla="*/ 1177671 w 1472183"/>
                <a:gd name="connsiteY137" fmla="*/ 127063 h 1176813"/>
                <a:gd name="connsiteX138" fmla="*/ 1174718 w 1472183"/>
                <a:gd name="connsiteY138" fmla="*/ 124111 h 1176813"/>
                <a:gd name="connsiteX139" fmla="*/ 1174718 w 1472183"/>
                <a:gd name="connsiteY139" fmla="*/ 121158 h 1176813"/>
                <a:gd name="connsiteX140" fmla="*/ 1173289 w 1472183"/>
                <a:gd name="connsiteY140" fmla="*/ 121158 h 1176813"/>
                <a:gd name="connsiteX141" fmla="*/ 1168908 w 1472183"/>
                <a:gd name="connsiteY141" fmla="*/ 118205 h 1176813"/>
                <a:gd name="connsiteX142" fmla="*/ 1168908 w 1472183"/>
                <a:gd name="connsiteY142" fmla="*/ 116776 h 1176813"/>
                <a:gd name="connsiteX143" fmla="*/ 1157192 w 1472183"/>
                <a:gd name="connsiteY143" fmla="*/ 116776 h 1176813"/>
                <a:gd name="connsiteX144" fmla="*/ 1157192 w 1472183"/>
                <a:gd name="connsiteY144" fmla="*/ 115348 h 1176813"/>
                <a:gd name="connsiteX145" fmla="*/ 1154239 w 1472183"/>
                <a:gd name="connsiteY145" fmla="*/ 115348 h 1176813"/>
                <a:gd name="connsiteX146" fmla="*/ 1154239 w 1472183"/>
                <a:gd name="connsiteY146" fmla="*/ 113919 h 1176813"/>
                <a:gd name="connsiteX147" fmla="*/ 1145477 w 1472183"/>
                <a:gd name="connsiteY147" fmla="*/ 113919 h 1176813"/>
                <a:gd name="connsiteX148" fmla="*/ 1145477 w 1472183"/>
                <a:gd name="connsiteY148" fmla="*/ 112490 h 1176813"/>
                <a:gd name="connsiteX149" fmla="*/ 1142524 w 1472183"/>
                <a:gd name="connsiteY149" fmla="*/ 112490 h 1176813"/>
                <a:gd name="connsiteX150" fmla="*/ 1141095 w 1472183"/>
                <a:gd name="connsiteY150" fmla="*/ 109538 h 1176813"/>
                <a:gd name="connsiteX151" fmla="*/ 1138142 w 1472183"/>
                <a:gd name="connsiteY151" fmla="*/ 109538 h 1176813"/>
                <a:gd name="connsiteX152" fmla="*/ 1136714 w 1472183"/>
                <a:gd name="connsiteY152" fmla="*/ 106585 h 1176813"/>
                <a:gd name="connsiteX153" fmla="*/ 1124998 w 1472183"/>
                <a:gd name="connsiteY153" fmla="*/ 106585 h 1176813"/>
                <a:gd name="connsiteX154" fmla="*/ 1122045 w 1472183"/>
                <a:gd name="connsiteY154" fmla="*/ 102203 h 1176813"/>
                <a:gd name="connsiteX155" fmla="*/ 1119092 w 1472183"/>
                <a:gd name="connsiteY155" fmla="*/ 102203 h 1176813"/>
                <a:gd name="connsiteX156" fmla="*/ 1110329 w 1472183"/>
                <a:gd name="connsiteY156" fmla="*/ 91916 h 1176813"/>
                <a:gd name="connsiteX157" fmla="*/ 1104519 w 1472183"/>
                <a:gd name="connsiteY157" fmla="*/ 90488 h 1176813"/>
                <a:gd name="connsiteX158" fmla="*/ 1103090 w 1472183"/>
                <a:gd name="connsiteY158" fmla="*/ 86106 h 1176813"/>
                <a:gd name="connsiteX159" fmla="*/ 1092803 w 1472183"/>
                <a:gd name="connsiteY159" fmla="*/ 78772 h 1176813"/>
                <a:gd name="connsiteX160" fmla="*/ 1091375 w 1472183"/>
                <a:gd name="connsiteY160" fmla="*/ 74390 h 1176813"/>
                <a:gd name="connsiteX161" fmla="*/ 1086993 w 1472183"/>
                <a:gd name="connsiteY161" fmla="*/ 74390 h 1176813"/>
                <a:gd name="connsiteX162" fmla="*/ 1086993 w 1472183"/>
                <a:gd name="connsiteY162" fmla="*/ 75819 h 1176813"/>
                <a:gd name="connsiteX163" fmla="*/ 1076706 w 1472183"/>
                <a:gd name="connsiteY163" fmla="*/ 71438 h 1176813"/>
                <a:gd name="connsiteX164" fmla="*/ 1076706 w 1472183"/>
                <a:gd name="connsiteY164" fmla="*/ 70009 h 1176813"/>
                <a:gd name="connsiteX165" fmla="*/ 1072325 w 1472183"/>
                <a:gd name="connsiteY165" fmla="*/ 67056 h 1176813"/>
                <a:gd name="connsiteX166" fmla="*/ 1059180 w 1472183"/>
                <a:gd name="connsiteY166" fmla="*/ 68485 h 1176813"/>
                <a:gd name="connsiteX167" fmla="*/ 1059180 w 1472183"/>
                <a:gd name="connsiteY167" fmla="*/ 67056 h 1176813"/>
                <a:gd name="connsiteX168" fmla="*/ 1047464 w 1472183"/>
                <a:gd name="connsiteY168" fmla="*/ 67056 h 1176813"/>
                <a:gd name="connsiteX169" fmla="*/ 1047464 w 1472183"/>
                <a:gd name="connsiteY169" fmla="*/ 68485 h 1176813"/>
                <a:gd name="connsiteX170" fmla="*/ 1041654 w 1472183"/>
                <a:gd name="connsiteY170" fmla="*/ 69913 h 1176813"/>
                <a:gd name="connsiteX171" fmla="*/ 1040225 w 1472183"/>
                <a:gd name="connsiteY171" fmla="*/ 65532 h 1176813"/>
                <a:gd name="connsiteX172" fmla="*/ 1031462 w 1472183"/>
                <a:gd name="connsiteY172" fmla="*/ 62579 h 1176813"/>
                <a:gd name="connsiteX173" fmla="*/ 1021175 w 1472183"/>
                <a:gd name="connsiteY173" fmla="*/ 64008 h 1176813"/>
                <a:gd name="connsiteX174" fmla="*/ 1021175 w 1472183"/>
                <a:gd name="connsiteY174" fmla="*/ 62579 h 1176813"/>
                <a:gd name="connsiteX175" fmla="*/ 1018222 w 1472183"/>
                <a:gd name="connsiteY175" fmla="*/ 61150 h 1176813"/>
                <a:gd name="connsiteX176" fmla="*/ 1016794 w 1472183"/>
                <a:gd name="connsiteY176" fmla="*/ 55340 h 1176813"/>
                <a:gd name="connsiteX177" fmla="*/ 1012412 w 1472183"/>
                <a:gd name="connsiteY177" fmla="*/ 55340 h 1176813"/>
                <a:gd name="connsiteX178" fmla="*/ 1012412 w 1472183"/>
                <a:gd name="connsiteY178" fmla="*/ 53911 h 1176813"/>
                <a:gd name="connsiteX179" fmla="*/ 1002125 w 1472183"/>
                <a:gd name="connsiteY179" fmla="*/ 49530 h 1176813"/>
                <a:gd name="connsiteX180" fmla="*/ 1002125 w 1472183"/>
                <a:gd name="connsiteY180" fmla="*/ 37814 h 1176813"/>
                <a:gd name="connsiteX181" fmla="*/ 994791 w 1472183"/>
                <a:gd name="connsiteY181" fmla="*/ 33433 h 1176813"/>
                <a:gd name="connsiteX182" fmla="*/ 993362 w 1472183"/>
                <a:gd name="connsiteY182" fmla="*/ 29051 h 1176813"/>
                <a:gd name="connsiteX183" fmla="*/ 990410 w 1472183"/>
                <a:gd name="connsiteY183" fmla="*/ 29051 h 1176813"/>
                <a:gd name="connsiteX184" fmla="*/ 988981 w 1472183"/>
                <a:gd name="connsiteY184" fmla="*/ 26098 h 1176813"/>
                <a:gd name="connsiteX185" fmla="*/ 986028 w 1472183"/>
                <a:gd name="connsiteY185" fmla="*/ 26098 h 1176813"/>
                <a:gd name="connsiteX186" fmla="*/ 984599 w 1472183"/>
                <a:gd name="connsiteY186" fmla="*/ 23146 h 1176813"/>
                <a:gd name="connsiteX187" fmla="*/ 980218 w 1472183"/>
                <a:gd name="connsiteY187" fmla="*/ 21717 h 1176813"/>
                <a:gd name="connsiteX188" fmla="*/ 980218 w 1472183"/>
                <a:gd name="connsiteY188" fmla="*/ 20288 h 1176813"/>
                <a:gd name="connsiteX189" fmla="*/ 974312 w 1472183"/>
                <a:gd name="connsiteY189" fmla="*/ 18859 h 1176813"/>
                <a:gd name="connsiteX190" fmla="*/ 974312 w 1472183"/>
                <a:gd name="connsiteY190" fmla="*/ 17431 h 1176813"/>
                <a:gd name="connsiteX191" fmla="*/ 971360 w 1472183"/>
                <a:gd name="connsiteY191" fmla="*/ 17431 h 1176813"/>
                <a:gd name="connsiteX192" fmla="*/ 969931 w 1472183"/>
                <a:gd name="connsiteY192" fmla="*/ 14478 h 1176813"/>
                <a:gd name="connsiteX193" fmla="*/ 966978 w 1472183"/>
                <a:gd name="connsiteY193" fmla="*/ 14478 h 1176813"/>
                <a:gd name="connsiteX194" fmla="*/ 966978 w 1472183"/>
                <a:gd name="connsiteY194" fmla="*/ 13049 h 1176813"/>
                <a:gd name="connsiteX195" fmla="*/ 964025 w 1472183"/>
                <a:gd name="connsiteY195" fmla="*/ 13049 h 1176813"/>
                <a:gd name="connsiteX196" fmla="*/ 962597 w 1472183"/>
                <a:gd name="connsiteY196" fmla="*/ 10096 h 1176813"/>
                <a:gd name="connsiteX197" fmla="*/ 956786 w 1472183"/>
                <a:gd name="connsiteY197" fmla="*/ 7144 h 1176813"/>
                <a:gd name="connsiteX198" fmla="*/ 946499 w 1472183"/>
                <a:gd name="connsiteY198" fmla="*/ 8572 h 1176813"/>
                <a:gd name="connsiteX199" fmla="*/ 946499 w 1472183"/>
                <a:gd name="connsiteY199" fmla="*/ 10001 h 1176813"/>
                <a:gd name="connsiteX200" fmla="*/ 937736 w 1472183"/>
                <a:gd name="connsiteY200" fmla="*/ 8572 h 1176813"/>
                <a:gd name="connsiteX201" fmla="*/ 936307 w 1472183"/>
                <a:gd name="connsiteY201" fmla="*/ 11525 h 1176813"/>
                <a:gd name="connsiteX202" fmla="*/ 933355 w 1472183"/>
                <a:gd name="connsiteY202" fmla="*/ 11525 h 1176813"/>
                <a:gd name="connsiteX203" fmla="*/ 933355 w 1472183"/>
                <a:gd name="connsiteY203" fmla="*/ 12954 h 1176813"/>
                <a:gd name="connsiteX204" fmla="*/ 930402 w 1472183"/>
                <a:gd name="connsiteY204" fmla="*/ 12954 h 1176813"/>
                <a:gd name="connsiteX205" fmla="*/ 930402 w 1472183"/>
                <a:gd name="connsiteY205" fmla="*/ 14383 h 1176813"/>
                <a:gd name="connsiteX206" fmla="*/ 926021 w 1472183"/>
                <a:gd name="connsiteY206" fmla="*/ 14383 h 1176813"/>
                <a:gd name="connsiteX207" fmla="*/ 924592 w 1472183"/>
                <a:gd name="connsiteY207" fmla="*/ 17335 h 1176813"/>
                <a:gd name="connsiteX208" fmla="*/ 914305 w 1472183"/>
                <a:gd name="connsiteY208" fmla="*/ 17335 h 1176813"/>
                <a:gd name="connsiteX209" fmla="*/ 914305 w 1472183"/>
                <a:gd name="connsiteY209" fmla="*/ 18764 h 1176813"/>
                <a:gd name="connsiteX210" fmla="*/ 899636 w 1472183"/>
                <a:gd name="connsiteY210" fmla="*/ 17335 h 1176813"/>
                <a:gd name="connsiteX211" fmla="*/ 895255 w 1472183"/>
                <a:gd name="connsiteY211" fmla="*/ 11525 h 1176813"/>
                <a:gd name="connsiteX212" fmla="*/ 883539 w 1472183"/>
                <a:gd name="connsiteY212" fmla="*/ 11525 h 1176813"/>
                <a:gd name="connsiteX213" fmla="*/ 883539 w 1472183"/>
                <a:gd name="connsiteY213" fmla="*/ 10096 h 1176813"/>
                <a:gd name="connsiteX214" fmla="*/ 880586 w 1472183"/>
                <a:gd name="connsiteY214" fmla="*/ 10096 h 1176813"/>
                <a:gd name="connsiteX215" fmla="*/ 880586 w 1472183"/>
                <a:gd name="connsiteY215" fmla="*/ 8668 h 1176813"/>
                <a:gd name="connsiteX216" fmla="*/ 876205 w 1472183"/>
                <a:gd name="connsiteY216" fmla="*/ 8668 h 1176813"/>
                <a:gd name="connsiteX217" fmla="*/ 876205 w 1472183"/>
                <a:gd name="connsiteY217" fmla="*/ 7239 h 1176813"/>
                <a:gd name="connsiteX218" fmla="*/ 858679 w 1472183"/>
                <a:gd name="connsiteY218" fmla="*/ 8668 h 1176813"/>
                <a:gd name="connsiteX219" fmla="*/ 858679 w 1472183"/>
                <a:gd name="connsiteY219" fmla="*/ 7239 h 1176813"/>
                <a:gd name="connsiteX220" fmla="*/ 855726 w 1472183"/>
                <a:gd name="connsiteY220" fmla="*/ 7239 h 1176813"/>
                <a:gd name="connsiteX221" fmla="*/ 855726 w 1472183"/>
                <a:gd name="connsiteY221" fmla="*/ 5810 h 1176813"/>
                <a:gd name="connsiteX222" fmla="*/ 848392 w 1472183"/>
                <a:gd name="connsiteY222" fmla="*/ 5810 h 1176813"/>
                <a:gd name="connsiteX223" fmla="*/ 833723 w 1472183"/>
                <a:gd name="connsiteY223" fmla="*/ 0 h 1176813"/>
                <a:gd name="connsiteX224" fmla="*/ 827913 w 1472183"/>
                <a:gd name="connsiteY224" fmla="*/ 4381 h 1176813"/>
                <a:gd name="connsiteX225" fmla="*/ 827913 w 1472183"/>
                <a:gd name="connsiteY225" fmla="*/ 5810 h 1176813"/>
                <a:gd name="connsiteX226" fmla="*/ 824960 w 1472183"/>
                <a:gd name="connsiteY226" fmla="*/ 5810 h 1176813"/>
                <a:gd name="connsiteX227" fmla="*/ 813245 w 1472183"/>
                <a:gd name="connsiteY227" fmla="*/ 14573 h 1176813"/>
                <a:gd name="connsiteX228" fmla="*/ 797147 w 1472183"/>
                <a:gd name="connsiteY228" fmla="*/ 14573 h 1176813"/>
                <a:gd name="connsiteX229" fmla="*/ 792766 w 1472183"/>
                <a:gd name="connsiteY229" fmla="*/ 16002 h 1176813"/>
                <a:gd name="connsiteX230" fmla="*/ 792766 w 1472183"/>
                <a:gd name="connsiteY230" fmla="*/ 14573 h 1176813"/>
                <a:gd name="connsiteX231" fmla="*/ 789813 w 1472183"/>
                <a:gd name="connsiteY231" fmla="*/ 14573 h 1176813"/>
                <a:gd name="connsiteX232" fmla="*/ 775145 w 1472183"/>
                <a:gd name="connsiteY232" fmla="*/ 8763 h 1176813"/>
                <a:gd name="connsiteX233" fmla="*/ 773716 w 1472183"/>
                <a:gd name="connsiteY233" fmla="*/ 11716 h 1176813"/>
                <a:gd name="connsiteX234" fmla="*/ 770763 w 1472183"/>
                <a:gd name="connsiteY234" fmla="*/ 11716 h 1176813"/>
                <a:gd name="connsiteX235" fmla="*/ 770763 w 1472183"/>
                <a:gd name="connsiteY235" fmla="*/ 13144 h 1176813"/>
                <a:gd name="connsiteX236" fmla="*/ 745903 w 1472183"/>
                <a:gd name="connsiteY236" fmla="*/ 14573 h 1176813"/>
                <a:gd name="connsiteX237" fmla="*/ 745903 w 1472183"/>
                <a:gd name="connsiteY237" fmla="*/ 13144 h 1176813"/>
                <a:gd name="connsiteX238" fmla="*/ 740093 w 1472183"/>
                <a:gd name="connsiteY238" fmla="*/ 13144 h 1176813"/>
                <a:gd name="connsiteX239" fmla="*/ 740093 w 1472183"/>
                <a:gd name="connsiteY239" fmla="*/ 11716 h 1176813"/>
                <a:gd name="connsiteX240" fmla="*/ 731330 w 1472183"/>
                <a:gd name="connsiteY240" fmla="*/ 11716 h 1176813"/>
                <a:gd name="connsiteX241" fmla="*/ 731330 w 1472183"/>
                <a:gd name="connsiteY241" fmla="*/ 10287 h 1176813"/>
                <a:gd name="connsiteX242" fmla="*/ 721043 w 1472183"/>
                <a:gd name="connsiteY242" fmla="*/ 10287 h 1176813"/>
                <a:gd name="connsiteX243" fmla="*/ 721043 w 1472183"/>
                <a:gd name="connsiteY243" fmla="*/ 8858 h 1176813"/>
                <a:gd name="connsiteX244" fmla="*/ 710755 w 1472183"/>
                <a:gd name="connsiteY244" fmla="*/ 8858 h 1176813"/>
                <a:gd name="connsiteX245" fmla="*/ 707803 w 1472183"/>
                <a:gd name="connsiteY245" fmla="*/ 11811 h 1176813"/>
                <a:gd name="connsiteX246" fmla="*/ 707803 w 1472183"/>
                <a:gd name="connsiteY246" fmla="*/ 8858 h 1176813"/>
                <a:gd name="connsiteX247" fmla="*/ 684371 w 1472183"/>
                <a:gd name="connsiteY247" fmla="*/ 14668 h 1176813"/>
                <a:gd name="connsiteX248" fmla="*/ 674084 w 1472183"/>
                <a:gd name="connsiteY248" fmla="*/ 14668 h 1176813"/>
                <a:gd name="connsiteX249" fmla="*/ 671131 w 1472183"/>
                <a:gd name="connsiteY249" fmla="*/ 19050 h 1176813"/>
                <a:gd name="connsiteX250" fmla="*/ 666750 w 1472183"/>
                <a:gd name="connsiteY250" fmla="*/ 20479 h 1176813"/>
                <a:gd name="connsiteX251" fmla="*/ 666750 w 1472183"/>
                <a:gd name="connsiteY251" fmla="*/ 23431 h 1176813"/>
                <a:gd name="connsiteX252" fmla="*/ 663797 w 1472183"/>
                <a:gd name="connsiteY252" fmla="*/ 26384 h 1176813"/>
                <a:gd name="connsiteX253" fmla="*/ 660845 w 1472183"/>
                <a:gd name="connsiteY253" fmla="*/ 26384 h 1176813"/>
                <a:gd name="connsiteX254" fmla="*/ 653510 w 1472183"/>
                <a:gd name="connsiteY254" fmla="*/ 35147 h 1176813"/>
                <a:gd name="connsiteX255" fmla="*/ 650557 w 1472183"/>
                <a:gd name="connsiteY255" fmla="*/ 35147 h 1176813"/>
                <a:gd name="connsiteX256" fmla="*/ 649129 w 1472183"/>
                <a:gd name="connsiteY256" fmla="*/ 38100 h 1176813"/>
                <a:gd name="connsiteX257" fmla="*/ 643223 w 1472183"/>
                <a:gd name="connsiteY257" fmla="*/ 36671 h 1176813"/>
                <a:gd name="connsiteX258" fmla="*/ 643223 w 1472183"/>
                <a:gd name="connsiteY258" fmla="*/ 38100 h 1176813"/>
                <a:gd name="connsiteX259" fmla="*/ 640271 w 1472183"/>
                <a:gd name="connsiteY259" fmla="*/ 38100 h 1176813"/>
                <a:gd name="connsiteX260" fmla="*/ 638842 w 1472183"/>
                <a:gd name="connsiteY260" fmla="*/ 41053 h 1176813"/>
                <a:gd name="connsiteX261" fmla="*/ 630079 w 1472183"/>
                <a:gd name="connsiteY261" fmla="*/ 42481 h 1176813"/>
                <a:gd name="connsiteX262" fmla="*/ 630079 w 1472183"/>
                <a:gd name="connsiteY262" fmla="*/ 43910 h 1176813"/>
                <a:gd name="connsiteX263" fmla="*/ 625697 w 1472183"/>
                <a:gd name="connsiteY263" fmla="*/ 43910 h 1176813"/>
                <a:gd name="connsiteX264" fmla="*/ 625697 w 1472183"/>
                <a:gd name="connsiteY264" fmla="*/ 45339 h 1176813"/>
                <a:gd name="connsiteX265" fmla="*/ 615410 w 1472183"/>
                <a:gd name="connsiteY265" fmla="*/ 45339 h 1176813"/>
                <a:gd name="connsiteX266" fmla="*/ 613981 w 1472183"/>
                <a:gd name="connsiteY266" fmla="*/ 49720 h 1176813"/>
                <a:gd name="connsiteX267" fmla="*/ 611029 w 1472183"/>
                <a:gd name="connsiteY267" fmla="*/ 52673 h 1176813"/>
                <a:gd name="connsiteX268" fmla="*/ 608076 w 1472183"/>
                <a:gd name="connsiteY268" fmla="*/ 52673 h 1176813"/>
                <a:gd name="connsiteX269" fmla="*/ 606647 w 1472183"/>
                <a:gd name="connsiteY269" fmla="*/ 55626 h 1176813"/>
                <a:gd name="connsiteX270" fmla="*/ 597884 w 1472183"/>
                <a:gd name="connsiteY270" fmla="*/ 55626 h 1176813"/>
                <a:gd name="connsiteX271" fmla="*/ 596455 w 1472183"/>
                <a:gd name="connsiteY271" fmla="*/ 58579 h 1176813"/>
                <a:gd name="connsiteX272" fmla="*/ 593503 w 1472183"/>
                <a:gd name="connsiteY272" fmla="*/ 58579 h 1176813"/>
                <a:gd name="connsiteX273" fmla="*/ 592074 w 1472183"/>
                <a:gd name="connsiteY273" fmla="*/ 61531 h 1176813"/>
                <a:gd name="connsiteX274" fmla="*/ 583311 w 1472183"/>
                <a:gd name="connsiteY274" fmla="*/ 61531 h 1176813"/>
                <a:gd name="connsiteX275" fmla="*/ 583311 w 1472183"/>
                <a:gd name="connsiteY275" fmla="*/ 62960 h 1176813"/>
                <a:gd name="connsiteX276" fmla="*/ 581882 w 1472183"/>
                <a:gd name="connsiteY276" fmla="*/ 62960 h 1176813"/>
                <a:gd name="connsiteX277" fmla="*/ 581882 w 1472183"/>
                <a:gd name="connsiteY277" fmla="*/ 67342 h 1176813"/>
                <a:gd name="connsiteX278" fmla="*/ 564356 w 1472183"/>
                <a:gd name="connsiteY278" fmla="*/ 68770 h 1176813"/>
                <a:gd name="connsiteX279" fmla="*/ 564356 w 1472183"/>
                <a:gd name="connsiteY279" fmla="*/ 70199 h 1176813"/>
                <a:gd name="connsiteX280" fmla="*/ 559975 w 1472183"/>
                <a:gd name="connsiteY280" fmla="*/ 70199 h 1176813"/>
                <a:gd name="connsiteX281" fmla="*/ 559975 w 1472183"/>
                <a:gd name="connsiteY281" fmla="*/ 71628 h 1176813"/>
                <a:gd name="connsiteX282" fmla="*/ 555593 w 1472183"/>
                <a:gd name="connsiteY282" fmla="*/ 71628 h 1176813"/>
                <a:gd name="connsiteX283" fmla="*/ 554164 w 1472183"/>
                <a:gd name="connsiteY283" fmla="*/ 74581 h 1176813"/>
                <a:gd name="connsiteX284" fmla="*/ 541020 w 1472183"/>
                <a:gd name="connsiteY284" fmla="*/ 74581 h 1176813"/>
                <a:gd name="connsiteX285" fmla="*/ 541020 w 1472183"/>
                <a:gd name="connsiteY285" fmla="*/ 76009 h 1176813"/>
                <a:gd name="connsiteX286" fmla="*/ 532257 w 1472183"/>
                <a:gd name="connsiteY286" fmla="*/ 77438 h 1176813"/>
                <a:gd name="connsiteX287" fmla="*/ 523494 w 1472183"/>
                <a:gd name="connsiteY287" fmla="*/ 83248 h 1176813"/>
                <a:gd name="connsiteX288" fmla="*/ 520541 w 1472183"/>
                <a:gd name="connsiteY288" fmla="*/ 87630 h 1176813"/>
                <a:gd name="connsiteX289" fmla="*/ 507397 w 1472183"/>
                <a:gd name="connsiteY289" fmla="*/ 90583 h 1176813"/>
                <a:gd name="connsiteX290" fmla="*/ 505968 w 1472183"/>
                <a:gd name="connsiteY290" fmla="*/ 94964 h 1176813"/>
                <a:gd name="connsiteX291" fmla="*/ 500158 w 1472183"/>
                <a:gd name="connsiteY291" fmla="*/ 96393 h 1176813"/>
                <a:gd name="connsiteX292" fmla="*/ 500158 w 1472183"/>
                <a:gd name="connsiteY292" fmla="*/ 97822 h 1176813"/>
                <a:gd name="connsiteX293" fmla="*/ 497205 w 1472183"/>
                <a:gd name="connsiteY293" fmla="*/ 97822 h 1176813"/>
                <a:gd name="connsiteX294" fmla="*/ 497205 w 1472183"/>
                <a:gd name="connsiteY294" fmla="*/ 99250 h 1176813"/>
                <a:gd name="connsiteX295" fmla="*/ 486918 w 1472183"/>
                <a:gd name="connsiteY295" fmla="*/ 100679 h 1176813"/>
                <a:gd name="connsiteX296" fmla="*/ 486918 w 1472183"/>
                <a:gd name="connsiteY296" fmla="*/ 102108 h 1176813"/>
                <a:gd name="connsiteX297" fmla="*/ 483965 w 1472183"/>
                <a:gd name="connsiteY297" fmla="*/ 102108 h 1176813"/>
                <a:gd name="connsiteX298" fmla="*/ 483965 w 1472183"/>
                <a:gd name="connsiteY298" fmla="*/ 103537 h 1176813"/>
                <a:gd name="connsiteX299" fmla="*/ 479584 w 1472183"/>
                <a:gd name="connsiteY299" fmla="*/ 103537 h 1176813"/>
                <a:gd name="connsiteX300" fmla="*/ 479584 w 1472183"/>
                <a:gd name="connsiteY300" fmla="*/ 104965 h 1176813"/>
                <a:gd name="connsiteX301" fmla="*/ 470821 w 1472183"/>
                <a:gd name="connsiteY301" fmla="*/ 107918 h 1176813"/>
                <a:gd name="connsiteX302" fmla="*/ 470821 w 1472183"/>
                <a:gd name="connsiteY302" fmla="*/ 109347 h 1176813"/>
                <a:gd name="connsiteX303" fmla="*/ 467868 w 1472183"/>
                <a:gd name="connsiteY303" fmla="*/ 109347 h 1176813"/>
                <a:gd name="connsiteX304" fmla="*/ 467868 w 1472183"/>
                <a:gd name="connsiteY304" fmla="*/ 110776 h 1176813"/>
                <a:gd name="connsiteX305" fmla="*/ 463487 w 1472183"/>
                <a:gd name="connsiteY305" fmla="*/ 110776 h 1176813"/>
                <a:gd name="connsiteX306" fmla="*/ 453200 w 1472183"/>
                <a:gd name="connsiteY306" fmla="*/ 119539 h 1176813"/>
                <a:gd name="connsiteX307" fmla="*/ 453200 w 1472183"/>
                <a:gd name="connsiteY307" fmla="*/ 126873 h 1176813"/>
                <a:gd name="connsiteX308" fmla="*/ 451771 w 1472183"/>
                <a:gd name="connsiteY308" fmla="*/ 129826 h 1176813"/>
                <a:gd name="connsiteX309" fmla="*/ 448818 w 1472183"/>
                <a:gd name="connsiteY309" fmla="*/ 129826 h 1176813"/>
                <a:gd name="connsiteX310" fmla="*/ 447389 w 1472183"/>
                <a:gd name="connsiteY310" fmla="*/ 132778 h 1176813"/>
                <a:gd name="connsiteX311" fmla="*/ 429863 w 1472183"/>
                <a:gd name="connsiteY311" fmla="*/ 132778 h 1176813"/>
                <a:gd name="connsiteX312" fmla="*/ 429863 w 1472183"/>
                <a:gd name="connsiteY312" fmla="*/ 134207 h 1176813"/>
                <a:gd name="connsiteX313" fmla="*/ 426911 w 1472183"/>
                <a:gd name="connsiteY313" fmla="*/ 134207 h 1176813"/>
                <a:gd name="connsiteX314" fmla="*/ 425482 w 1472183"/>
                <a:gd name="connsiteY314" fmla="*/ 137160 h 1176813"/>
                <a:gd name="connsiteX315" fmla="*/ 422529 w 1472183"/>
                <a:gd name="connsiteY315" fmla="*/ 137160 h 1176813"/>
                <a:gd name="connsiteX316" fmla="*/ 419576 w 1472183"/>
                <a:gd name="connsiteY316" fmla="*/ 141541 h 1176813"/>
                <a:gd name="connsiteX317" fmla="*/ 416623 w 1472183"/>
                <a:gd name="connsiteY317" fmla="*/ 141541 h 1176813"/>
                <a:gd name="connsiteX318" fmla="*/ 413671 w 1472183"/>
                <a:gd name="connsiteY318" fmla="*/ 144494 h 1176813"/>
                <a:gd name="connsiteX319" fmla="*/ 410718 w 1472183"/>
                <a:gd name="connsiteY319" fmla="*/ 144494 h 1176813"/>
                <a:gd name="connsiteX320" fmla="*/ 410718 w 1472183"/>
                <a:gd name="connsiteY320" fmla="*/ 145923 h 1176813"/>
                <a:gd name="connsiteX321" fmla="*/ 407765 w 1472183"/>
                <a:gd name="connsiteY321" fmla="*/ 145923 h 1176813"/>
                <a:gd name="connsiteX322" fmla="*/ 406337 w 1472183"/>
                <a:gd name="connsiteY322" fmla="*/ 148876 h 1176813"/>
                <a:gd name="connsiteX323" fmla="*/ 393192 w 1472183"/>
                <a:gd name="connsiteY323" fmla="*/ 148876 h 1176813"/>
                <a:gd name="connsiteX324" fmla="*/ 391763 w 1472183"/>
                <a:gd name="connsiteY324" fmla="*/ 151828 h 1176813"/>
                <a:gd name="connsiteX325" fmla="*/ 388811 w 1472183"/>
                <a:gd name="connsiteY325" fmla="*/ 151828 h 1176813"/>
                <a:gd name="connsiteX326" fmla="*/ 381476 w 1472183"/>
                <a:gd name="connsiteY326" fmla="*/ 160591 h 1176813"/>
                <a:gd name="connsiteX327" fmla="*/ 378523 w 1472183"/>
                <a:gd name="connsiteY327" fmla="*/ 160591 h 1176813"/>
                <a:gd name="connsiteX328" fmla="*/ 377095 w 1472183"/>
                <a:gd name="connsiteY328" fmla="*/ 163544 h 1176813"/>
                <a:gd name="connsiteX329" fmla="*/ 372713 w 1472183"/>
                <a:gd name="connsiteY329" fmla="*/ 163544 h 1176813"/>
                <a:gd name="connsiteX330" fmla="*/ 372713 w 1472183"/>
                <a:gd name="connsiteY330" fmla="*/ 164973 h 1176813"/>
                <a:gd name="connsiteX331" fmla="*/ 368332 w 1472183"/>
                <a:gd name="connsiteY331" fmla="*/ 164973 h 1176813"/>
                <a:gd name="connsiteX332" fmla="*/ 363950 w 1472183"/>
                <a:gd name="connsiteY332" fmla="*/ 170783 h 1176813"/>
                <a:gd name="connsiteX333" fmla="*/ 352235 w 1472183"/>
                <a:gd name="connsiteY333" fmla="*/ 170783 h 1176813"/>
                <a:gd name="connsiteX334" fmla="*/ 350806 w 1472183"/>
                <a:gd name="connsiteY334" fmla="*/ 178117 h 1176813"/>
                <a:gd name="connsiteX335" fmla="*/ 346424 w 1472183"/>
                <a:gd name="connsiteY335" fmla="*/ 179546 h 1176813"/>
                <a:gd name="connsiteX336" fmla="*/ 344996 w 1472183"/>
                <a:gd name="connsiteY336" fmla="*/ 182499 h 1176813"/>
                <a:gd name="connsiteX337" fmla="*/ 336232 w 1472183"/>
                <a:gd name="connsiteY337" fmla="*/ 185452 h 1176813"/>
                <a:gd name="connsiteX338" fmla="*/ 336232 w 1472183"/>
                <a:gd name="connsiteY338" fmla="*/ 184023 h 1176813"/>
                <a:gd name="connsiteX339" fmla="*/ 330422 w 1472183"/>
                <a:gd name="connsiteY339" fmla="*/ 184023 h 1176813"/>
                <a:gd name="connsiteX340" fmla="*/ 323088 w 1472183"/>
                <a:gd name="connsiteY340" fmla="*/ 192786 h 1176813"/>
                <a:gd name="connsiteX341" fmla="*/ 321659 w 1472183"/>
                <a:gd name="connsiteY341" fmla="*/ 192786 h 1176813"/>
                <a:gd name="connsiteX342" fmla="*/ 321659 w 1472183"/>
                <a:gd name="connsiteY342" fmla="*/ 197167 h 1176813"/>
                <a:gd name="connsiteX343" fmla="*/ 320230 w 1472183"/>
                <a:gd name="connsiteY343" fmla="*/ 197167 h 1176813"/>
                <a:gd name="connsiteX344" fmla="*/ 318802 w 1472183"/>
                <a:gd name="connsiteY344" fmla="*/ 200120 h 1176813"/>
                <a:gd name="connsiteX345" fmla="*/ 315849 w 1472183"/>
                <a:gd name="connsiteY345" fmla="*/ 200120 h 1176813"/>
                <a:gd name="connsiteX346" fmla="*/ 315849 w 1472183"/>
                <a:gd name="connsiteY346" fmla="*/ 201549 h 1176813"/>
                <a:gd name="connsiteX347" fmla="*/ 308515 w 1472183"/>
                <a:gd name="connsiteY347" fmla="*/ 207359 h 1176813"/>
                <a:gd name="connsiteX348" fmla="*/ 308515 w 1472183"/>
                <a:gd name="connsiteY348" fmla="*/ 208788 h 1176813"/>
                <a:gd name="connsiteX349" fmla="*/ 304133 w 1472183"/>
                <a:gd name="connsiteY349" fmla="*/ 208788 h 1176813"/>
                <a:gd name="connsiteX350" fmla="*/ 302705 w 1472183"/>
                <a:gd name="connsiteY350" fmla="*/ 211741 h 1176813"/>
                <a:gd name="connsiteX351" fmla="*/ 299752 w 1472183"/>
                <a:gd name="connsiteY351" fmla="*/ 211741 h 1176813"/>
                <a:gd name="connsiteX352" fmla="*/ 299752 w 1472183"/>
                <a:gd name="connsiteY352" fmla="*/ 213169 h 1176813"/>
                <a:gd name="connsiteX353" fmla="*/ 292418 w 1472183"/>
                <a:gd name="connsiteY353" fmla="*/ 213169 h 1176813"/>
                <a:gd name="connsiteX354" fmla="*/ 292418 w 1472183"/>
                <a:gd name="connsiteY354" fmla="*/ 214598 h 1176813"/>
                <a:gd name="connsiteX355" fmla="*/ 289465 w 1472183"/>
                <a:gd name="connsiteY355" fmla="*/ 214598 h 1176813"/>
                <a:gd name="connsiteX356" fmla="*/ 289465 w 1472183"/>
                <a:gd name="connsiteY356" fmla="*/ 216027 h 1176813"/>
                <a:gd name="connsiteX357" fmla="*/ 285083 w 1472183"/>
                <a:gd name="connsiteY357" fmla="*/ 216027 h 1176813"/>
                <a:gd name="connsiteX358" fmla="*/ 285083 w 1472183"/>
                <a:gd name="connsiteY358" fmla="*/ 217456 h 1176813"/>
                <a:gd name="connsiteX359" fmla="*/ 282130 w 1472183"/>
                <a:gd name="connsiteY359" fmla="*/ 217456 h 1176813"/>
                <a:gd name="connsiteX360" fmla="*/ 280702 w 1472183"/>
                <a:gd name="connsiteY360" fmla="*/ 220409 h 1176813"/>
                <a:gd name="connsiteX361" fmla="*/ 277749 w 1472183"/>
                <a:gd name="connsiteY361" fmla="*/ 220409 h 1176813"/>
                <a:gd name="connsiteX362" fmla="*/ 270415 w 1472183"/>
                <a:gd name="connsiteY362" fmla="*/ 229171 h 1176813"/>
                <a:gd name="connsiteX363" fmla="*/ 267462 w 1472183"/>
                <a:gd name="connsiteY363" fmla="*/ 229171 h 1176813"/>
                <a:gd name="connsiteX364" fmla="*/ 267462 w 1472183"/>
                <a:gd name="connsiteY364" fmla="*/ 232124 h 1176813"/>
                <a:gd name="connsiteX365" fmla="*/ 255746 w 1472183"/>
                <a:gd name="connsiteY365" fmla="*/ 232124 h 1176813"/>
                <a:gd name="connsiteX366" fmla="*/ 255746 w 1472183"/>
                <a:gd name="connsiteY366" fmla="*/ 233553 h 1176813"/>
                <a:gd name="connsiteX367" fmla="*/ 246983 w 1472183"/>
                <a:gd name="connsiteY367" fmla="*/ 234982 h 1176813"/>
                <a:gd name="connsiteX368" fmla="*/ 245554 w 1472183"/>
                <a:gd name="connsiteY368" fmla="*/ 239363 h 1176813"/>
                <a:gd name="connsiteX369" fmla="*/ 244126 w 1472183"/>
                <a:gd name="connsiteY369" fmla="*/ 239363 h 1176813"/>
                <a:gd name="connsiteX370" fmla="*/ 244126 w 1472183"/>
                <a:gd name="connsiteY370" fmla="*/ 245173 h 1176813"/>
                <a:gd name="connsiteX371" fmla="*/ 241173 w 1472183"/>
                <a:gd name="connsiteY371" fmla="*/ 246602 h 1176813"/>
                <a:gd name="connsiteX372" fmla="*/ 241173 w 1472183"/>
                <a:gd name="connsiteY372" fmla="*/ 252413 h 1176813"/>
                <a:gd name="connsiteX373" fmla="*/ 239744 w 1472183"/>
                <a:gd name="connsiteY373" fmla="*/ 252413 h 1176813"/>
                <a:gd name="connsiteX374" fmla="*/ 233934 w 1472183"/>
                <a:gd name="connsiteY374" fmla="*/ 261175 h 1176813"/>
                <a:gd name="connsiteX375" fmla="*/ 226600 w 1472183"/>
                <a:gd name="connsiteY375" fmla="*/ 262604 h 1176813"/>
                <a:gd name="connsiteX376" fmla="*/ 217837 w 1472183"/>
                <a:gd name="connsiteY376" fmla="*/ 269938 h 1176813"/>
                <a:gd name="connsiteX377" fmla="*/ 212027 w 1472183"/>
                <a:gd name="connsiteY377" fmla="*/ 277273 h 1176813"/>
                <a:gd name="connsiteX378" fmla="*/ 209074 w 1472183"/>
                <a:gd name="connsiteY378" fmla="*/ 277273 h 1176813"/>
                <a:gd name="connsiteX379" fmla="*/ 204692 w 1472183"/>
                <a:gd name="connsiteY379" fmla="*/ 283083 h 1176813"/>
                <a:gd name="connsiteX380" fmla="*/ 201739 w 1472183"/>
                <a:gd name="connsiteY380" fmla="*/ 283083 h 1176813"/>
                <a:gd name="connsiteX381" fmla="*/ 201739 w 1472183"/>
                <a:gd name="connsiteY381" fmla="*/ 291846 h 1176813"/>
                <a:gd name="connsiteX382" fmla="*/ 198787 w 1472183"/>
                <a:gd name="connsiteY382" fmla="*/ 293275 h 1176813"/>
                <a:gd name="connsiteX383" fmla="*/ 198787 w 1472183"/>
                <a:gd name="connsiteY383" fmla="*/ 304990 h 1176813"/>
                <a:gd name="connsiteX384" fmla="*/ 194405 w 1472183"/>
                <a:gd name="connsiteY384" fmla="*/ 307943 h 1176813"/>
                <a:gd name="connsiteX385" fmla="*/ 194405 w 1472183"/>
                <a:gd name="connsiteY385" fmla="*/ 312325 h 1176813"/>
                <a:gd name="connsiteX386" fmla="*/ 191453 w 1472183"/>
                <a:gd name="connsiteY386" fmla="*/ 313753 h 1176813"/>
                <a:gd name="connsiteX387" fmla="*/ 191453 w 1472183"/>
                <a:gd name="connsiteY387" fmla="*/ 326898 h 1176813"/>
                <a:gd name="connsiteX388" fmla="*/ 190024 w 1472183"/>
                <a:gd name="connsiteY388" fmla="*/ 326898 h 1176813"/>
                <a:gd name="connsiteX389" fmla="*/ 190024 w 1472183"/>
                <a:gd name="connsiteY389" fmla="*/ 329851 h 1176813"/>
                <a:gd name="connsiteX390" fmla="*/ 187071 w 1472183"/>
                <a:gd name="connsiteY390" fmla="*/ 331280 h 1176813"/>
                <a:gd name="connsiteX391" fmla="*/ 185642 w 1472183"/>
                <a:gd name="connsiteY391" fmla="*/ 337090 h 1176813"/>
                <a:gd name="connsiteX392" fmla="*/ 182689 w 1472183"/>
                <a:gd name="connsiteY392" fmla="*/ 338518 h 1176813"/>
                <a:gd name="connsiteX393" fmla="*/ 181261 w 1472183"/>
                <a:gd name="connsiteY393" fmla="*/ 345853 h 1176813"/>
                <a:gd name="connsiteX394" fmla="*/ 179832 w 1472183"/>
                <a:gd name="connsiteY394" fmla="*/ 345853 h 1176813"/>
                <a:gd name="connsiteX395" fmla="*/ 179832 w 1472183"/>
                <a:gd name="connsiteY395" fmla="*/ 348805 h 1176813"/>
                <a:gd name="connsiteX396" fmla="*/ 178403 w 1472183"/>
                <a:gd name="connsiteY396" fmla="*/ 348805 h 1176813"/>
                <a:gd name="connsiteX397" fmla="*/ 178403 w 1472183"/>
                <a:gd name="connsiteY397" fmla="*/ 351758 h 1176813"/>
                <a:gd name="connsiteX398" fmla="*/ 175451 w 1472183"/>
                <a:gd name="connsiteY398" fmla="*/ 353187 h 1176813"/>
                <a:gd name="connsiteX399" fmla="*/ 175451 w 1472183"/>
                <a:gd name="connsiteY399" fmla="*/ 360521 h 1176813"/>
                <a:gd name="connsiteX400" fmla="*/ 174022 w 1472183"/>
                <a:gd name="connsiteY400" fmla="*/ 360521 h 1176813"/>
                <a:gd name="connsiteX401" fmla="*/ 174022 w 1472183"/>
                <a:gd name="connsiteY401" fmla="*/ 363474 h 1176813"/>
                <a:gd name="connsiteX402" fmla="*/ 171069 w 1472183"/>
                <a:gd name="connsiteY402" fmla="*/ 364903 h 1176813"/>
                <a:gd name="connsiteX403" fmla="*/ 171069 w 1472183"/>
                <a:gd name="connsiteY403" fmla="*/ 372237 h 1176813"/>
                <a:gd name="connsiteX404" fmla="*/ 169640 w 1472183"/>
                <a:gd name="connsiteY404" fmla="*/ 372237 h 1176813"/>
                <a:gd name="connsiteX405" fmla="*/ 169640 w 1472183"/>
                <a:gd name="connsiteY405" fmla="*/ 379571 h 1176813"/>
                <a:gd name="connsiteX406" fmla="*/ 168212 w 1472183"/>
                <a:gd name="connsiteY406" fmla="*/ 379571 h 1176813"/>
                <a:gd name="connsiteX407" fmla="*/ 168212 w 1472183"/>
                <a:gd name="connsiteY407" fmla="*/ 389858 h 1176813"/>
                <a:gd name="connsiteX408" fmla="*/ 166783 w 1472183"/>
                <a:gd name="connsiteY408" fmla="*/ 389858 h 1176813"/>
                <a:gd name="connsiteX409" fmla="*/ 166783 w 1472183"/>
                <a:gd name="connsiteY409" fmla="*/ 392811 h 1176813"/>
                <a:gd name="connsiteX410" fmla="*/ 165354 w 1472183"/>
                <a:gd name="connsiteY410" fmla="*/ 392811 h 1176813"/>
                <a:gd name="connsiteX411" fmla="*/ 165354 w 1472183"/>
                <a:gd name="connsiteY411" fmla="*/ 400145 h 1176813"/>
                <a:gd name="connsiteX412" fmla="*/ 152210 w 1472183"/>
                <a:gd name="connsiteY412" fmla="*/ 417671 h 1176813"/>
                <a:gd name="connsiteX413" fmla="*/ 141922 w 1472183"/>
                <a:gd name="connsiteY413" fmla="*/ 426434 h 1176813"/>
                <a:gd name="connsiteX414" fmla="*/ 136112 w 1472183"/>
                <a:gd name="connsiteY414" fmla="*/ 430816 h 1176813"/>
                <a:gd name="connsiteX415" fmla="*/ 134684 w 1472183"/>
                <a:gd name="connsiteY415" fmla="*/ 433768 h 1176813"/>
                <a:gd name="connsiteX416" fmla="*/ 128873 w 1472183"/>
                <a:gd name="connsiteY416" fmla="*/ 435197 h 1176813"/>
                <a:gd name="connsiteX417" fmla="*/ 121539 w 1472183"/>
                <a:gd name="connsiteY417" fmla="*/ 443960 h 1176813"/>
                <a:gd name="connsiteX418" fmla="*/ 118586 w 1472183"/>
                <a:gd name="connsiteY418" fmla="*/ 443960 h 1176813"/>
                <a:gd name="connsiteX419" fmla="*/ 114205 w 1472183"/>
                <a:gd name="connsiteY419" fmla="*/ 452723 h 1176813"/>
                <a:gd name="connsiteX420" fmla="*/ 111252 w 1472183"/>
                <a:gd name="connsiteY420" fmla="*/ 454152 h 1176813"/>
                <a:gd name="connsiteX421" fmla="*/ 111252 w 1472183"/>
                <a:gd name="connsiteY421" fmla="*/ 458534 h 1176813"/>
                <a:gd name="connsiteX422" fmla="*/ 106871 w 1472183"/>
                <a:gd name="connsiteY422" fmla="*/ 461486 h 1176813"/>
                <a:gd name="connsiteX423" fmla="*/ 106871 w 1472183"/>
                <a:gd name="connsiteY423" fmla="*/ 465868 h 1176813"/>
                <a:gd name="connsiteX424" fmla="*/ 105442 w 1472183"/>
                <a:gd name="connsiteY424" fmla="*/ 465868 h 1176813"/>
                <a:gd name="connsiteX425" fmla="*/ 105442 w 1472183"/>
                <a:gd name="connsiteY425" fmla="*/ 468820 h 1176813"/>
                <a:gd name="connsiteX426" fmla="*/ 102489 w 1472183"/>
                <a:gd name="connsiteY426" fmla="*/ 470249 h 1176813"/>
                <a:gd name="connsiteX427" fmla="*/ 101060 w 1472183"/>
                <a:gd name="connsiteY427" fmla="*/ 476059 h 1176813"/>
                <a:gd name="connsiteX428" fmla="*/ 99631 w 1472183"/>
                <a:gd name="connsiteY428" fmla="*/ 476059 h 1176813"/>
                <a:gd name="connsiteX429" fmla="*/ 98203 w 1472183"/>
                <a:gd name="connsiteY429" fmla="*/ 480441 h 1176813"/>
                <a:gd name="connsiteX430" fmla="*/ 95250 w 1472183"/>
                <a:gd name="connsiteY430" fmla="*/ 481870 h 1176813"/>
                <a:gd name="connsiteX431" fmla="*/ 95250 w 1472183"/>
                <a:gd name="connsiteY431" fmla="*/ 484822 h 1176813"/>
                <a:gd name="connsiteX432" fmla="*/ 83534 w 1472183"/>
                <a:gd name="connsiteY432" fmla="*/ 493585 h 1176813"/>
                <a:gd name="connsiteX433" fmla="*/ 82105 w 1472183"/>
                <a:gd name="connsiteY433" fmla="*/ 500920 h 1176813"/>
                <a:gd name="connsiteX434" fmla="*/ 80677 w 1472183"/>
                <a:gd name="connsiteY434" fmla="*/ 500920 h 1176813"/>
                <a:gd name="connsiteX435" fmla="*/ 80677 w 1472183"/>
                <a:gd name="connsiteY435" fmla="*/ 503872 h 1176813"/>
                <a:gd name="connsiteX436" fmla="*/ 77724 w 1472183"/>
                <a:gd name="connsiteY436" fmla="*/ 505301 h 1176813"/>
                <a:gd name="connsiteX437" fmla="*/ 77724 w 1472183"/>
                <a:gd name="connsiteY437" fmla="*/ 509683 h 1176813"/>
                <a:gd name="connsiteX438" fmla="*/ 76295 w 1472183"/>
                <a:gd name="connsiteY438" fmla="*/ 509683 h 1176813"/>
                <a:gd name="connsiteX439" fmla="*/ 76295 w 1472183"/>
                <a:gd name="connsiteY439" fmla="*/ 512635 h 1176813"/>
                <a:gd name="connsiteX440" fmla="*/ 74867 w 1472183"/>
                <a:gd name="connsiteY440" fmla="*/ 512635 h 1176813"/>
                <a:gd name="connsiteX441" fmla="*/ 74867 w 1472183"/>
                <a:gd name="connsiteY441" fmla="*/ 515588 h 1176813"/>
                <a:gd name="connsiteX442" fmla="*/ 69056 w 1472183"/>
                <a:gd name="connsiteY442" fmla="*/ 519970 h 1176813"/>
                <a:gd name="connsiteX443" fmla="*/ 66104 w 1472183"/>
                <a:gd name="connsiteY443" fmla="*/ 528733 h 1176813"/>
                <a:gd name="connsiteX444" fmla="*/ 63151 w 1472183"/>
                <a:gd name="connsiteY444" fmla="*/ 530161 h 1176813"/>
                <a:gd name="connsiteX445" fmla="*/ 61722 w 1472183"/>
                <a:gd name="connsiteY445" fmla="*/ 552164 h 1176813"/>
                <a:gd name="connsiteX446" fmla="*/ 58769 w 1472183"/>
                <a:gd name="connsiteY446" fmla="*/ 553593 h 1176813"/>
                <a:gd name="connsiteX447" fmla="*/ 58769 w 1472183"/>
                <a:gd name="connsiteY447" fmla="*/ 556546 h 1176813"/>
                <a:gd name="connsiteX448" fmla="*/ 48482 w 1472183"/>
                <a:gd name="connsiteY448" fmla="*/ 566833 h 1176813"/>
                <a:gd name="connsiteX449" fmla="*/ 49911 w 1472183"/>
                <a:gd name="connsiteY449" fmla="*/ 577120 h 1176813"/>
                <a:gd name="connsiteX450" fmla="*/ 45529 w 1472183"/>
                <a:gd name="connsiteY450" fmla="*/ 582930 h 1176813"/>
                <a:gd name="connsiteX451" fmla="*/ 42577 w 1472183"/>
                <a:gd name="connsiteY451" fmla="*/ 582930 h 1176813"/>
                <a:gd name="connsiteX452" fmla="*/ 35243 w 1472183"/>
                <a:gd name="connsiteY452" fmla="*/ 591693 h 1176813"/>
                <a:gd name="connsiteX453" fmla="*/ 32290 w 1472183"/>
                <a:gd name="connsiteY453" fmla="*/ 593122 h 1176813"/>
                <a:gd name="connsiteX454" fmla="*/ 30861 w 1472183"/>
                <a:gd name="connsiteY454" fmla="*/ 598932 h 1176813"/>
                <a:gd name="connsiteX455" fmla="*/ 27908 w 1472183"/>
                <a:gd name="connsiteY455" fmla="*/ 600361 h 1176813"/>
                <a:gd name="connsiteX456" fmla="*/ 27908 w 1472183"/>
                <a:gd name="connsiteY456" fmla="*/ 603313 h 1176813"/>
                <a:gd name="connsiteX457" fmla="*/ 26479 w 1472183"/>
                <a:gd name="connsiteY457" fmla="*/ 603313 h 1176813"/>
                <a:gd name="connsiteX458" fmla="*/ 26479 w 1472183"/>
                <a:gd name="connsiteY458" fmla="*/ 616458 h 1176813"/>
                <a:gd name="connsiteX459" fmla="*/ 23527 w 1472183"/>
                <a:gd name="connsiteY459" fmla="*/ 616458 h 1176813"/>
                <a:gd name="connsiteX460" fmla="*/ 23527 w 1472183"/>
                <a:gd name="connsiteY460" fmla="*/ 619411 h 1176813"/>
                <a:gd name="connsiteX461" fmla="*/ 20574 w 1472183"/>
                <a:gd name="connsiteY461" fmla="*/ 619411 h 1176813"/>
                <a:gd name="connsiteX462" fmla="*/ 23527 w 1472183"/>
                <a:gd name="connsiteY462" fmla="*/ 632555 h 1176813"/>
                <a:gd name="connsiteX463" fmla="*/ 20574 w 1472183"/>
                <a:gd name="connsiteY463" fmla="*/ 633984 h 1176813"/>
                <a:gd name="connsiteX464" fmla="*/ 20574 w 1472183"/>
                <a:gd name="connsiteY464" fmla="*/ 639794 h 1176813"/>
                <a:gd name="connsiteX465" fmla="*/ 17621 w 1472183"/>
                <a:gd name="connsiteY465" fmla="*/ 641223 h 1176813"/>
                <a:gd name="connsiteX466" fmla="*/ 17621 w 1472183"/>
                <a:gd name="connsiteY466" fmla="*/ 644176 h 1176813"/>
                <a:gd name="connsiteX467" fmla="*/ 13240 w 1472183"/>
                <a:gd name="connsiteY467" fmla="*/ 658844 h 1176813"/>
                <a:gd name="connsiteX468" fmla="*/ 10287 w 1472183"/>
                <a:gd name="connsiteY468" fmla="*/ 658844 h 1176813"/>
                <a:gd name="connsiteX469" fmla="*/ 10287 w 1472183"/>
                <a:gd name="connsiteY469" fmla="*/ 673513 h 1176813"/>
                <a:gd name="connsiteX470" fmla="*/ 7334 w 1472183"/>
                <a:gd name="connsiteY470" fmla="*/ 674941 h 1176813"/>
                <a:gd name="connsiteX471" fmla="*/ 4381 w 1472183"/>
                <a:gd name="connsiteY471" fmla="*/ 692468 h 1176813"/>
                <a:gd name="connsiteX472" fmla="*/ 0 w 1472183"/>
                <a:gd name="connsiteY472" fmla="*/ 696849 h 1176813"/>
                <a:gd name="connsiteX473" fmla="*/ 762 w 1472183"/>
                <a:gd name="connsiteY473" fmla="*/ 702945 h 1176813"/>
                <a:gd name="connsiteX474" fmla="*/ 1143 w 1472183"/>
                <a:gd name="connsiteY474" fmla="*/ 702945 h 1176813"/>
                <a:gd name="connsiteX475" fmla="*/ 3238 w 1472183"/>
                <a:gd name="connsiteY475" fmla="*/ 708088 h 1176813"/>
                <a:gd name="connsiteX476" fmla="*/ 4096 w 1472183"/>
                <a:gd name="connsiteY476" fmla="*/ 707898 h 1176813"/>
                <a:gd name="connsiteX477" fmla="*/ 5905 w 1472183"/>
                <a:gd name="connsiteY477" fmla="*/ 715994 h 1176813"/>
                <a:gd name="connsiteX478" fmla="*/ 7906 w 1472183"/>
                <a:gd name="connsiteY478" fmla="*/ 716470 h 1176813"/>
                <a:gd name="connsiteX479" fmla="*/ 8477 w 1472183"/>
                <a:gd name="connsiteY479" fmla="*/ 719138 h 1176813"/>
                <a:gd name="connsiteX480" fmla="*/ 9335 w 1472183"/>
                <a:gd name="connsiteY480" fmla="*/ 718947 h 1176813"/>
                <a:gd name="connsiteX481" fmla="*/ 9906 w 1472183"/>
                <a:gd name="connsiteY481" fmla="*/ 721614 h 1176813"/>
                <a:gd name="connsiteX482" fmla="*/ 10763 w 1472183"/>
                <a:gd name="connsiteY482" fmla="*/ 721423 h 1176813"/>
                <a:gd name="connsiteX483" fmla="*/ 14002 w 1472183"/>
                <a:gd name="connsiteY483" fmla="*/ 731996 h 1176813"/>
                <a:gd name="connsiteX484" fmla="*/ 16669 w 1472183"/>
                <a:gd name="connsiteY484" fmla="*/ 731425 h 1176813"/>
                <a:gd name="connsiteX485" fmla="*/ 16859 w 1472183"/>
                <a:gd name="connsiteY485" fmla="*/ 732282 h 1176813"/>
                <a:gd name="connsiteX486" fmla="*/ 17717 w 1472183"/>
                <a:gd name="connsiteY486" fmla="*/ 732091 h 1176813"/>
                <a:gd name="connsiteX487" fmla="*/ 18860 w 1472183"/>
                <a:gd name="connsiteY487" fmla="*/ 737426 h 1176813"/>
                <a:gd name="connsiteX488" fmla="*/ 20860 w 1472183"/>
                <a:gd name="connsiteY488" fmla="*/ 737902 h 1176813"/>
                <a:gd name="connsiteX489" fmla="*/ 21241 w 1472183"/>
                <a:gd name="connsiteY489" fmla="*/ 739711 h 1176813"/>
                <a:gd name="connsiteX490" fmla="*/ 23241 w 1472183"/>
                <a:gd name="connsiteY490" fmla="*/ 740188 h 1176813"/>
                <a:gd name="connsiteX491" fmla="*/ 24384 w 1472183"/>
                <a:gd name="connsiteY491" fmla="*/ 745522 h 1176813"/>
                <a:gd name="connsiteX492" fmla="*/ 26384 w 1472183"/>
                <a:gd name="connsiteY492" fmla="*/ 745998 h 1176813"/>
                <a:gd name="connsiteX493" fmla="*/ 26765 w 1472183"/>
                <a:gd name="connsiteY493" fmla="*/ 747808 h 1176813"/>
                <a:gd name="connsiteX494" fmla="*/ 28956 w 1472183"/>
                <a:gd name="connsiteY494" fmla="*/ 749236 h 1176813"/>
                <a:gd name="connsiteX495" fmla="*/ 31813 w 1472183"/>
                <a:gd name="connsiteY495" fmla="*/ 749522 h 1176813"/>
                <a:gd name="connsiteX496" fmla="*/ 33242 w 1472183"/>
                <a:gd name="connsiteY496" fmla="*/ 755809 h 1176813"/>
                <a:gd name="connsiteX497" fmla="*/ 34100 w 1472183"/>
                <a:gd name="connsiteY497" fmla="*/ 755618 h 1176813"/>
                <a:gd name="connsiteX498" fmla="*/ 34671 w 1472183"/>
                <a:gd name="connsiteY498" fmla="*/ 758285 h 1176813"/>
                <a:gd name="connsiteX499" fmla="*/ 35528 w 1472183"/>
                <a:gd name="connsiteY499" fmla="*/ 758095 h 1176813"/>
                <a:gd name="connsiteX500" fmla="*/ 37624 w 1472183"/>
                <a:gd name="connsiteY500" fmla="*/ 763238 h 1176813"/>
                <a:gd name="connsiteX501" fmla="*/ 39624 w 1472183"/>
                <a:gd name="connsiteY501" fmla="*/ 763714 h 1176813"/>
                <a:gd name="connsiteX502" fmla="*/ 40005 w 1472183"/>
                <a:gd name="connsiteY502" fmla="*/ 765524 h 1176813"/>
                <a:gd name="connsiteX503" fmla="*/ 40862 w 1472183"/>
                <a:gd name="connsiteY503" fmla="*/ 765334 h 1176813"/>
                <a:gd name="connsiteX504" fmla="*/ 40767 w 1472183"/>
                <a:gd name="connsiteY504" fmla="*/ 769144 h 1176813"/>
                <a:gd name="connsiteX505" fmla="*/ 42767 w 1472183"/>
                <a:gd name="connsiteY505" fmla="*/ 769620 h 1176813"/>
                <a:gd name="connsiteX506" fmla="*/ 43148 w 1472183"/>
                <a:gd name="connsiteY506" fmla="*/ 771430 h 1176813"/>
                <a:gd name="connsiteX507" fmla="*/ 49530 w 1472183"/>
                <a:gd name="connsiteY507" fmla="*/ 774763 h 1176813"/>
                <a:gd name="connsiteX508" fmla="*/ 49911 w 1472183"/>
                <a:gd name="connsiteY508" fmla="*/ 776573 h 1176813"/>
                <a:gd name="connsiteX509" fmla="*/ 52102 w 1472183"/>
                <a:gd name="connsiteY509" fmla="*/ 778002 h 1176813"/>
                <a:gd name="connsiteX510" fmla="*/ 53912 w 1472183"/>
                <a:gd name="connsiteY510" fmla="*/ 777621 h 1176813"/>
                <a:gd name="connsiteX511" fmla="*/ 55436 w 1472183"/>
                <a:gd name="connsiteY511" fmla="*/ 780097 h 1176813"/>
                <a:gd name="connsiteX512" fmla="*/ 58484 w 1472183"/>
                <a:gd name="connsiteY512" fmla="*/ 781336 h 1176813"/>
                <a:gd name="connsiteX513" fmla="*/ 59912 w 1472183"/>
                <a:gd name="connsiteY513" fmla="*/ 787622 h 1176813"/>
                <a:gd name="connsiteX514" fmla="*/ 66675 w 1472183"/>
                <a:gd name="connsiteY514" fmla="*/ 801148 h 1176813"/>
                <a:gd name="connsiteX515" fmla="*/ 64865 w 1472183"/>
                <a:gd name="connsiteY515" fmla="*/ 801529 h 1176813"/>
                <a:gd name="connsiteX516" fmla="*/ 67056 w 1472183"/>
                <a:gd name="connsiteY516" fmla="*/ 802957 h 1176813"/>
                <a:gd name="connsiteX517" fmla="*/ 68485 w 1472183"/>
                <a:gd name="connsiteY517" fmla="*/ 809244 h 1176813"/>
                <a:gd name="connsiteX518" fmla="*/ 67628 w 1472183"/>
                <a:gd name="connsiteY518" fmla="*/ 809434 h 1176813"/>
                <a:gd name="connsiteX519" fmla="*/ 69056 w 1472183"/>
                <a:gd name="connsiteY519" fmla="*/ 815721 h 1176813"/>
                <a:gd name="connsiteX520" fmla="*/ 68199 w 1472183"/>
                <a:gd name="connsiteY520" fmla="*/ 815911 h 1176813"/>
                <a:gd name="connsiteX521" fmla="*/ 69342 w 1472183"/>
                <a:gd name="connsiteY521" fmla="*/ 821245 h 1176813"/>
                <a:gd name="connsiteX522" fmla="*/ 68485 w 1472183"/>
                <a:gd name="connsiteY522" fmla="*/ 821436 h 1176813"/>
                <a:gd name="connsiteX523" fmla="*/ 69247 w 1472183"/>
                <a:gd name="connsiteY523" fmla="*/ 825055 h 1176813"/>
                <a:gd name="connsiteX524" fmla="*/ 68389 w 1472183"/>
                <a:gd name="connsiteY524" fmla="*/ 825246 h 1176813"/>
                <a:gd name="connsiteX525" fmla="*/ 72676 w 1472183"/>
                <a:gd name="connsiteY525" fmla="*/ 840295 h 1176813"/>
                <a:gd name="connsiteX526" fmla="*/ 73533 w 1472183"/>
                <a:gd name="connsiteY526" fmla="*/ 840105 h 1176813"/>
                <a:gd name="connsiteX527" fmla="*/ 73914 w 1472183"/>
                <a:gd name="connsiteY527" fmla="*/ 841915 h 1176813"/>
                <a:gd name="connsiteX528" fmla="*/ 75914 w 1472183"/>
                <a:gd name="connsiteY528" fmla="*/ 842391 h 1176813"/>
                <a:gd name="connsiteX529" fmla="*/ 74295 w 1472183"/>
                <a:gd name="connsiteY529" fmla="*/ 852106 h 1176813"/>
                <a:gd name="connsiteX530" fmla="*/ 74676 w 1472183"/>
                <a:gd name="connsiteY530" fmla="*/ 853916 h 1176813"/>
                <a:gd name="connsiteX531" fmla="*/ 73819 w 1472183"/>
                <a:gd name="connsiteY531" fmla="*/ 854107 h 1176813"/>
                <a:gd name="connsiteX532" fmla="*/ 75343 w 1472183"/>
                <a:gd name="connsiteY532" fmla="*/ 856583 h 1176813"/>
                <a:gd name="connsiteX533" fmla="*/ 77534 w 1472183"/>
                <a:gd name="connsiteY533" fmla="*/ 866394 h 1176813"/>
                <a:gd name="connsiteX534" fmla="*/ 84487 w 1472183"/>
                <a:gd name="connsiteY534" fmla="*/ 872395 h 1176813"/>
                <a:gd name="connsiteX535" fmla="*/ 84868 w 1472183"/>
                <a:gd name="connsiteY535" fmla="*/ 874205 h 1176813"/>
                <a:gd name="connsiteX536" fmla="*/ 85725 w 1472183"/>
                <a:gd name="connsiteY536" fmla="*/ 874014 h 1176813"/>
                <a:gd name="connsiteX537" fmla="*/ 89249 w 1472183"/>
                <a:gd name="connsiteY537" fmla="*/ 876967 h 1176813"/>
                <a:gd name="connsiteX538" fmla="*/ 87630 w 1472183"/>
                <a:gd name="connsiteY538" fmla="*/ 886682 h 1176813"/>
                <a:gd name="connsiteX539" fmla="*/ 88582 w 1472183"/>
                <a:gd name="connsiteY539" fmla="*/ 891159 h 1176813"/>
                <a:gd name="connsiteX540" fmla="*/ 87725 w 1472183"/>
                <a:gd name="connsiteY540" fmla="*/ 891349 h 1176813"/>
                <a:gd name="connsiteX541" fmla="*/ 88106 w 1472183"/>
                <a:gd name="connsiteY541" fmla="*/ 893159 h 1176813"/>
                <a:gd name="connsiteX542" fmla="*/ 87249 w 1472183"/>
                <a:gd name="connsiteY542" fmla="*/ 893350 h 1176813"/>
                <a:gd name="connsiteX543" fmla="*/ 87249 w 1472183"/>
                <a:gd name="connsiteY543" fmla="*/ 893350 h 1176813"/>
                <a:gd name="connsiteX544" fmla="*/ 92488 w 1472183"/>
                <a:gd name="connsiteY544" fmla="*/ 893350 h 1176813"/>
                <a:gd name="connsiteX545" fmla="*/ 92488 w 1472183"/>
                <a:gd name="connsiteY545" fmla="*/ 894778 h 1176813"/>
                <a:gd name="connsiteX546" fmla="*/ 96869 w 1472183"/>
                <a:gd name="connsiteY546" fmla="*/ 894778 h 1176813"/>
                <a:gd name="connsiteX547" fmla="*/ 96869 w 1472183"/>
                <a:gd name="connsiteY547" fmla="*/ 896207 h 1176813"/>
                <a:gd name="connsiteX548" fmla="*/ 108585 w 1472183"/>
                <a:gd name="connsiteY548" fmla="*/ 894778 h 1176813"/>
                <a:gd name="connsiteX549" fmla="*/ 108585 w 1472183"/>
                <a:gd name="connsiteY549" fmla="*/ 896207 h 1176813"/>
                <a:gd name="connsiteX550" fmla="*/ 111538 w 1472183"/>
                <a:gd name="connsiteY550" fmla="*/ 896207 h 1176813"/>
                <a:gd name="connsiteX551" fmla="*/ 111538 w 1472183"/>
                <a:gd name="connsiteY551" fmla="*/ 897636 h 1176813"/>
                <a:gd name="connsiteX552" fmla="*/ 118872 w 1472183"/>
                <a:gd name="connsiteY552" fmla="*/ 897636 h 1176813"/>
                <a:gd name="connsiteX553" fmla="*/ 121825 w 1472183"/>
                <a:gd name="connsiteY553" fmla="*/ 902018 h 1176813"/>
                <a:gd name="connsiteX554" fmla="*/ 124778 w 1472183"/>
                <a:gd name="connsiteY554" fmla="*/ 902018 h 1176813"/>
                <a:gd name="connsiteX555" fmla="*/ 124778 w 1472183"/>
                <a:gd name="connsiteY555" fmla="*/ 903446 h 1176813"/>
                <a:gd name="connsiteX556" fmla="*/ 127730 w 1472183"/>
                <a:gd name="connsiteY556" fmla="*/ 902018 h 1176813"/>
                <a:gd name="connsiteX557" fmla="*/ 142399 w 1472183"/>
                <a:gd name="connsiteY557" fmla="*/ 903446 h 1176813"/>
                <a:gd name="connsiteX558" fmla="*/ 142399 w 1472183"/>
                <a:gd name="connsiteY558" fmla="*/ 904875 h 1176813"/>
                <a:gd name="connsiteX559" fmla="*/ 146780 w 1472183"/>
                <a:gd name="connsiteY559" fmla="*/ 904875 h 1176813"/>
                <a:gd name="connsiteX560" fmla="*/ 146780 w 1472183"/>
                <a:gd name="connsiteY560" fmla="*/ 906304 h 1176813"/>
                <a:gd name="connsiteX561" fmla="*/ 151162 w 1472183"/>
                <a:gd name="connsiteY561" fmla="*/ 906304 h 1176813"/>
                <a:gd name="connsiteX562" fmla="*/ 155543 w 1472183"/>
                <a:gd name="connsiteY562" fmla="*/ 912114 h 1176813"/>
                <a:gd name="connsiteX563" fmla="*/ 162878 w 1472183"/>
                <a:gd name="connsiteY563" fmla="*/ 913543 h 1176813"/>
                <a:gd name="connsiteX564" fmla="*/ 164306 w 1472183"/>
                <a:gd name="connsiteY564" fmla="*/ 916495 h 1176813"/>
                <a:gd name="connsiteX565" fmla="*/ 167259 w 1472183"/>
                <a:gd name="connsiteY565" fmla="*/ 916495 h 1176813"/>
                <a:gd name="connsiteX566" fmla="*/ 170212 w 1472183"/>
                <a:gd name="connsiteY566" fmla="*/ 920877 h 1176813"/>
                <a:gd name="connsiteX567" fmla="*/ 187738 w 1472183"/>
                <a:gd name="connsiteY567" fmla="*/ 925259 h 1176813"/>
                <a:gd name="connsiteX568" fmla="*/ 187738 w 1472183"/>
                <a:gd name="connsiteY568" fmla="*/ 928211 h 1176813"/>
                <a:gd name="connsiteX569" fmla="*/ 190690 w 1472183"/>
                <a:gd name="connsiteY569" fmla="*/ 931164 h 1176813"/>
                <a:gd name="connsiteX570" fmla="*/ 195072 w 1472183"/>
                <a:gd name="connsiteY570" fmla="*/ 931164 h 1176813"/>
                <a:gd name="connsiteX571" fmla="*/ 196501 w 1472183"/>
                <a:gd name="connsiteY571" fmla="*/ 934117 h 1176813"/>
                <a:gd name="connsiteX572" fmla="*/ 202311 w 1472183"/>
                <a:gd name="connsiteY572" fmla="*/ 935545 h 1176813"/>
                <a:gd name="connsiteX573" fmla="*/ 202311 w 1472183"/>
                <a:gd name="connsiteY573" fmla="*/ 936974 h 1176813"/>
                <a:gd name="connsiteX574" fmla="*/ 215455 w 1472183"/>
                <a:gd name="connsiteY574" fmla="*/ 938403 h 1176813"/>
                <a:gd name="connsiteX575" fmla="*/ 216884 w 1472183"/>
                <a:gd name="connsiteY575" fmla="*/ 941356 h 1176813"/>
                <a:gd name="connsiteX576" fmla="*/ 221266 w 1472183"/>
                <a:gd name="connsiteY576" fmla="*/ 941356 h 1176813"/>
                <a:gd name="connsiteX577" fmla="*/ 221266 w 1472183"/>
                <a:gd name="connsiteY577" fmla="*/ 942784 h 1176813"/>
                <a:gd name="connsiteX578" fmla="*/ 224219 w 1472183"/>
                <a:gd name="connsiteY578" fmla="*/ 942784 h 1176813"/>
                <a:gd name="connsiteX579" fmla="*/ 224219 w 1472183"/>
                <a:gd name="connsiteY579" fmla="*/ 944213 h 1176813"/>
                <a:gd name="connsiteX580" fmla="*/ 228600 w 1472183"/>
                <a:gd name="connsiteY580" fmla="*/ 944213 h 1176813"/>
                <a:gd name="connsiteX581" fmla="*/ 228600 w 1472183"/>
                <a:gd name="connsiteY581" fmla="*/ 945642 h 1176813"/>
                <a:gd name="connsiteX582" fmla="*/ 231553 w 1472183"/>
                <a:gd name="connsiteY582" fmla="*/ 945642 h 1176813"/>
                <a:gd name="connsiteX583" fmla="*/ 232981 w 1472183"/>
                <a:gd name="connsiteY583" fmla="*/ 948595 h 1176813"/>
                <a:gd name="connsiteX584" fmla="*/ 237363 w 1472183"/>
                <a:gd name="connsiteY584" fmla="*/ 948595 h 1176813"/>
                <a:gd name="connsiteX585" fmla="*/ 238792 w 1472183"/>
                <a:gd name="connsiteY585" fmla="*/ 951547 h 1176813"/>
                <a:gd name="connsiteX586" fmla="*/ 244602 w 1472183"/>
                <a:gd name="connsiteY586" fmla="*/ 951547 h 1176813"/>
                <a:gd name="connsiteX587" fmla="*/ 244602 w 1472183"/>
                <a:gd name="connsiteY587" fmla="*/ 952976 h 1176813"/>
                <a:gd name="connsiteX588" fmla="*/ 250412 w 1472183"/>
                <a:gd name="connsiteY588" fmla="*/ 954405 h 1176813"/>
                <a:gd name="connsiteX589" fmla="*/ 250412 w 1472183"/>
                <a:gd name="connsiteY589" fmla="*/ 955834 h 1176813"/>
                <a:gd name="connsiteX590" fmla="*/ 253079 w 1472183"/>
                <a:gd name="connsiteY590" fmla="*/ 958024 h 1176813"/>
                <a:gd name="connsiteX591" fmla="*/ 252413 w 1472183"/>
                <a:gd name="connsiteY591" fmla="*/ 958596 h 1176813"/>
                <a:gd name="connsiteX592" fmla="*/ 251936 w 1472183"/>
                <a:gd name="connsiteY592" fmla="*/ 963263 h 1176813"/>
                <a:gd name="connsiteX593" fmla="*/ 250507 w 1472183"/>
                <a:gd name="connsiteY593" fmla="*/ 963549 h 1176813"/>
                <a:gd name="connsiteX594" fmla="*/ 250317 w 1472183"/>
                <a:gd name="connsiteY594" fmla="*/ 969645 h 1176813"/>
                <a:gd name="connsiteX595" fmla="*/ 248888 w 1472183"/>
                <a:gd name="connsiteY595" fmla="*/ 969931 h 1176813"/>
                <a:gd name="connsiteX596" fmla="*/ 249555 w 1472183"/>
                <a:gd name="connsiteY596" fmla="*/ 972788 h 1176813"/>
                <a:gd name="connsiteX597" fmla="*/ 246983 w 1472183"/>
                <a:gd name="connsiteY597" fmla="*/ 974884 h 1176813"/>
                <a:gd name="connsiteX598" fmla="*/ 247650 w 1472183"/>
                <a:gd name="connsiteY598" fmla="*/ 977741 h 1176813"/>
                <a:gd name="connsiteX599" fmla="*/ 246221 w 1472183"/>
                <a:gd name="connsiteY599" fmla="*/ 978027 h 1176813"/>
                <a:gd name="connsiteX600" fmla="*/ 246888 w 1472183"/>
                <a:gd name="connsiteY600" fmla="*/ 980884 h 1176813"/>
                <a:gd name="connsiteX601" fmla="*/ 244316 w 1472183"/>
                <a:gd name="connsiteY601" fmla="*/ 982980 h 1176813"/>
                <a:gd name="connsiteX602" fmla="*/ 242697 w 1472183"/>
                <a:gd name="connsiteY602" fmla="*/ 989362 h 1176813"/>
                <a:gd name="connsiteX603" fmla="*/ 246317 w 1472183"/>
                <a:gd name="connsiteY603" fmla="*/ 999172 h 1176813"/>
                <a:gd name="connsiteX604" fmla="*/ 247745 w 1472183"/>
                <a:gd name="connsiteY604" fmla="*/ 998887 h 1176813"/>
                <a:gd name="connsiteX605" fmla="*/ 248221 w 1472183"/>
                <a:gd name="connsiteY605" fmla="*/ 1007840 h 1176813"/>
                <a:gd name="connsiteX606" fmla="*/ 251365 w 1472183"/>
                <a:gd name="connsiteY606" fmla="*/ 1008697 h 1176813"/>
                <a:gd name="connsiteX607" fmla="*/ 252031 w 1472183"/>
                <a:gd name="connsiteY607" fmla="*/ 1011555 h 1176813"/>
                <a:gd name="connsiteX608" fmla="*/ 253460 w 1472183"/>
                <a:gd name="connsiteY608" fmla="*/ 1011269 h 1176813"/>
                <a:gd name="connsiteX609" fmla="*/ 254127 w 1472183"/>
                <a:gd name="connsiteY609" fmla="*/ 1014127 h 1176813"/>
                <a:gd name="connsiteX610" fmla="*/ 255556 w 1472183"/>
                <a:gd name="connsiteY610" fmla="*/ 1013841 h 1176813"/>
                <a:gd name="connsiteX611" fmla="*/ 256508 w 1472183"/>
                <a:gd name="connsiteY611" fmla="*/ 1018127 h 1176813"/>
                <a:gd name="connsiteX612" fmla="*/ 259652 w 1472183"/>
                <a:gd name="connsiteY612" fmla="*/ 1018984 h 1176813"/>
                <a:gd name="connsiteX613" fmla="*/ 261842 w 1472183"/>
                <a:gd name="connsiteY613" fmla="*/ 1029081 h 1176813"/>
                <a:gd name="connsiteX614" fmla="*/ 263271 w 1472183"/>
                <a:gd name="connsiteY614" fmla="*/ 1028795 h 1176813"/>
                <a:gd name="connsiteX615" fmla="*/ 264986 w 1472183"/>
                <a:gd name="connsiteY615" fmla="*/ 1043559 h 1176813"/>
                <a:gd name="connsiteX616" fmla="*/ 260223 w 1472183"/>
                <a:gd name="connsiteY616" fmla="*/ 1049179 h 1176813"/>
                <a:gd name="connsiteX617" fmla="*/ 262795 w 1472183"/>
                <a:gd name="connsiteY617" fmla="*/ 1060704 h 1176813"/>
                <a:gd name="connsiteX618" fmla="*/ 261366 w 1472183"/>
                <a:gd name="connsiteY618" fmla="*/ 1060990 h 1176813"/>
                <a:gd name="connsiteX619" fmla="*/ 262033 w 1472183"/>
                <a:gd name="connsiteY619" fmla="*/ 1063847 h 1176813"/>
                <a:gd name="connsiteX620" fmla="*/ 260604 w 1472183"/>
                <a:gd name="connsiteY620" fmla="*/ 1064133 h 1176813"/>
                <a:gd name="connsiteX621" fmla="*/ 261556 w 1472183"/>
                <a:gd name="connsiteY621" fmla="*/ 1068419 h 1176813"/>
                <a:gd name="connsiteX622" fmla="*/ 260128 w 1472183"/>
                <a:gd name="connsiteY622" fmla="*/ 1068705 h 1176813"/>
                <a:gd name="connsiteX623" fmla="*/ 265367 w 1472183"/>
                <a:gd name="connsiteY623" fmla="*/ 1085659 h 1176813"/>
                <a:gd name="connsiteX624" fmla="*/ 263938 w 1472183"/>
                <a:gd name="connsiteY624" fmla="*/ 1085945 h 1176813"/>
                <a:gd name="connsiteX625" fmla="*/ 264128 w 1472183"/>
                <a:gd name="connsiteY625" fmla="*/ 1086993 h 1176813"/>
                <a:gd name="connsiteX626" fmla="*/ 267557 w 1472183"/>
                <a:gd name="connsiteY626" fmla="*/ 1087374 h 1176813"/>
                <a:gd name="connsiteX627" fmla="*/ 280130 w 1472183"/>
                <a:gd name="connsiteY627" fmla="*/ 1079849 h 1176813"/>
                <a:gd name="connsiteX628" fmla="*/ 283083 w 1472183"/>
                <a:gd name="connsiteY628" fmla="*/ 1080135 h 1176813"/>
                <a:gd name="connsiteX629" fmla="*/ 283273 w 1472183"/>
                <a:gd name="connsiteY629" fmla="*/ 1078706 h 1176813"/>
                <a:gd name="connsiteX630" fmla="*/ 289560 w 1472183"/>
                <a:gd name="connsiteY630" fmla="*/ 1074896 h 1176813"/>
                <a:gd name="connsiteX631" fmla="*/ 303562 w 1472183"/>
                <a:gd name="connsiteY631" fmla="*/ 1082231 h 1176813"/>
                <a:gd name="connsiteX632" fmla="*/ 310801 w 1472183"/>
                <a:gd name="connsiteY632" fmla="*/ 1082992 h 1176813"/>
                <a:gd name="connsiteX633" fmla="*/ 310610 w 1472183"/>
                <a:gd name="connsiteY633" fmla="*/ 1084421 h 1176813"/>
                <a:gd name="connsiteX634" fmla="*/ 313563 w 1472183"/>
                <a:gd name="connsiteY634" fmla="*/ 1084707 h 1176813"/>
                <a:gd name="connsiteX635" fmla="*/ 313372 w 1472183"/>
                <a:gd name="connsiteY635" fmla="*/ 1086136 h 1176813"/>
                <a:gd name="connsiteX636" fmla="*/ 330994 w 1472183"/>
                <a:gd name="connsiteY636" fmla="*/ 1086422 h 1176813"/>
                <a:gd name="connsiteX637" fmla="*/ 330803 w 1472183"/>
                <a:gd name="connsiteY637" fmla="*/ 1087850 h 1176813"/>
                <a:gd name="connsiteX638" fmla="*/ 335185 w 1472183"/>
                <a:gd name="connsiteY638" fmla="*/ 1088326 h 1176813"/>
                <a:gd name="connsiteX639" fmla="*/ 334994 w 1472183"/>
                <a:gd name="connsiteY639" fmla="*/ 1089755 h 1176813"/>
                <a:gd name="connsiteX640" fmla="*/ 337947 w 1472183"/>
                <a:gd name="connsiteY640" fmla="*/ 1090041 h 1176813"/>
                <a:gd name="connsiteX641" fmla="*/ 337756 w 1472183"/>
                <a:gd name="connsiteY641" fmla="*/ 1091470 h 1176813"/>
                <a:gd name="connsiteX642" fmla="*/ 349377 w 1472183"/>
                <a:gd name="connsiteY642" fmla="*/ 1092613 h 1176813"/>
                <a:gd name="connsiteX643" fmla="*/ 353187 w 1472183"/>
                <a:gd name="connsiteY643" fmla="*/ 1098899 h 1176813"/>
                <a:gd name="connsiteX644" fmla="*/ 367570 w 1472183"/>
                <a:gd name="connsiteY644" fmla="*/ 1101852 h 1176813"/>
                <a:gd name="connsiteX645" fmla="*/ 367760 w 1472183"/>
                <a:gd name="connsiteY645" fmla="*/ 1100423 h 1176813"/>
                <a:gd name="connsiteX646" fmla="*/ 377952 w 1472183"/>
                <a:gd name="connsiteY646" fmla="*/ 1101471 h 1176813"/>
                <a:gd name="connsiteX647" fmla="*/ 379667 w 1472183"/>
                <a:gd name="connsiteY647" fmla="*/ 1098709 h 1176813"/>
                <a:gd name="connsiteX648" fmla="*/ 384048 w 1472183"/>
                <a:gd name="connsiteY648" fmla="*/ 1099185 h 1176813"/>
                <a:gd name="connsiteX649" fmla="*/ 384238 w 1472183"/>
                <a:gd name="connsiteY649" fmla="*/ 1097756 h 1176813"/>
                <a:gd name="connsiteX650" fmla="*/ 387191 w 1472183"/>
                <a:gd name="connsiteY650" fmla="*/ 1098042 h 1176813"/>
                <a:gd name="connsiteX651" fmla="*/ 387382 w 1472183"/>
                <a:gd name="connsiteY651" fmla="*/ 1096613 h 1176813"/>
                <a:gd name="connsiteX652" fmla="*/ 390335 w 1472183"/>
                <a:gd name="connsiteY652" fmla="*/ 1096899 h 1176813"/>
                <a:gd name="connsiteX653" fmla="*/ 392049 w 1472183"/>
                <a:gd name="connsiteY653" fmla="*/ 1094137 h 1176813"/>
                <a:gd name="connsiteX654" fmla="*/ 400621 w 1472183"/>
                <a:gd name="connsiteY654" fmla="*/ 1096518 h 1176813"/>
                <a:gd name="connsiteX655" fmla="*/ 400812 w 1472183"/>
                <a:gd name="connsiteY655" fmla="*/ 1095089 h 1176813"/>
                <a:gd name="connsiteX656" fmla="*/ 411194 w 1472183"/>
                <a:gd name="connsiteY656" fmla="*/ 1094613 h 1176813"/>
                <a:gd name="connsiteX657" fmla="*/ 416719 w 1472183"/>
                <a:gd name="connsiteY657" fmla="*/ 1098137 h 1176813"/>
                <a:gd name="connsiteX658" fmla="*/ 417862 w 1472183"/>
                <a:gd name="connsiteY658" fmla="*/ 1101185 h 1176813"/>
                <a:gd name="connsiteX659" fmla="*/ 420814 w 1472183"/>
                <a:gd name="connsiteY659" fmla="*/ 1101471 h 1176813"/>
                <a:gd name="connsiteX660" fmla="*/ 420624 w 1472183"/>
                <a:gd name="connsiteY660" fmla="*/ 1102900 h 1176813"/>
                <a:gd name="connsiteX661" fmla="*/ 423577 w 1472183"/>
                <a:gd name="connsiteY661" fmla="*/ 1103186 h 1176813"/>
                <a:gd name="connsiteX662" fmla="*/ 424720 w 1472183"/>
                <a:gd name="connsiteY662" fmla="*/ 1106233 h 1176813"/>
                <a:gd name="connsiteX663" fmla="*/ 427672 w 1472183"/>
                <a:gd name="connsiteY663" fmla="*/ 1106519 h 1176813"/>
                <a:gd name="connsiteX664" fmla="*/ 427482 w 1472183"/>
                <a:gd name="connsiteY664" fmla="*/ 1107948 h 1176813"/>
                <a:gd name="connsiteX665" fmla="*/ 433197 w 1472183"/>
                <a:gd name="connsiteY665" fmla="*/ 1109948 h 1176813"/>
                <a:gd name="connsiteX666" fmla="*/ 433006 w 1472183"/>
                <a:gd name="connsiteY666" fmla="*/ 1111377 h 1176813"/>
                <a:gd name="connsiteX667" fmla="*/ 437197 w 1472183"/>
                <a:gd name="connsiteY667" fmla="*/ 1113282 h 1176813"/>
                <a:gd name="connsiteX668" fmla="*/ 438340 w 1472183"/>
                <a:gd name="connsiteY668" fmla="*/ 1116330 h 1176813"/>
                <a:gd name="connsiteX669" fmla="*/ 441293 w 1472183"/>
                <a:gd name="connsiteY669" fmla="*/ 1116616 h 1176813"/>
                <a:gd name="connsiteX670" fmla="*/ 442436 w 1472183"/>
                <a:gd name="connsiteY670" fmla="*/ 1119664 h 1176813"/>
                <a:gd name="connsiteX671" fmla="*/ 445389 w 1472183"/>
                <a:gd name="connsiteY671" fmla="*/ 1119949 h 1176813"/>
                <a:gd name="connsiteX672" fmla="*/ 446437 w 1472183"/>
                <a:gd name="connsiteY672" fmla="*/ 1124426 h 1176813"/>
                <a:gd name="connsiteX673" fmla="*/ 453295 w 1472183"/>
                <a:gd name="connsiteY673" fmla="*/ 1129570 h 1176813"/>
                <a:gd name="connsiteX674" fmla="*/ 452152 w 1472183"/>
                <a:gd name="connsiteY674" fmla="*/ 1141190 h 1176813"/>
                <a:gd name="connsiteX675" fmla="*/ 461867 w 1472183"/>
                <a:gd name="connsiteY675" fmla="*/ 1146620 h 1176813"/>
                <a:gd name="connsiteX676" fmla="*/ 461677 w 1472183"/>
                <a:gd name="connsiteY676" fmla="*/ 1148048 h 1176813"/>
                <a:gd name="connsiteX677" fmla="*/ 466058 w 1472183"/>
                <a:gd name="connsiteY677" fmla="*/ 1148524 h 1176813"/>
                <a:gd name="connsiteX678" fmla="*/ 466915 w 1472183"/>
                <a:gd name="connsiteY678" fmla="*/ 1154525 h 1176813"/>
                <a:gd name="connsiteX679" fmla="*/ 469678 w 1472183"/>
                <a:gd name="connsiteY679" fmla="*/ 1156240 h 1176813"/>
                <a:gd name="connsiteX680" fmla="*/ 469487 w 1472183"/>
                <a:gd name="connsiteY680" fmla="*/ 1157668 h 1176813"/>
                <a:gd name="connsiteX681" fmla="*/ 479870 w 1472183"/>
                <a:gd name="connsiteY681" fmla="*/ 1157192 h 1176813"/>
                <a:gd name="connsiteX682" fmla="*/ 488347 w 1472183"/>
                <a:gd name="connsiteY682" fmla="*/ 1161002 h 1176813"/>
                <a:gd name="connsiteX683" fmla="*/ 489395 w 1472183"/>
                <a:gd name="connsiteY683" fmla="*/ 1165479 h 1176813"/>
                <a:gd name="connsiteX684" fmla="*/ 495395 w 1472183"/>
                <a:gd name="connsiteY684" fmla="*/ 1164622 h 1176813"/>
                <a:gd name="connsiteX685" fmla="*/ 495586 w 1472183"/>
                <a:gd name="connsiteY685" fmla="*/ 1163193 h 1176813"/>
                <a:gd name="connsiteX686" fmla="*/ 507206 w 1472183"/>
                <a:gd name="connsiteY686" fmla="*/ 1164336 h 1176813"/>
                <a:gd name="connsiteX687" fmla="*/ 507016 w 1472183"/>
                <a:gd name="connsiteY687" fmla="*/ 1165765 h 1176813"/>
                <a:gd name="connsiteX688" fmla="*/ 520255 w 1472183"/>
                <a:gd name="connsiteY688" fmla="*/ 1165670 h 1176813"/>
                <a:gd name="connsiteX689" fmla="*/ 524351 w 1472183"/>
                <a:gd name="connsiteY689" fmla="*/ 1169003 h 1176813"/>
                <a:gd name="connsiteX690" fmla="*/ 524161 w 1472183"/>
                <a:gd name="connsiteY690" fmla="*/ 1170432 h 1176813"/>
                <a:gd name="connsiteX691" fmla="*/ 526542 w 1472183"/>
                <a:gd name="connsiteY691" fmla="*/ 1173671 h 1176813"/>
                <a:gd name="connsiteX692" fmla="*/ 527304 w 1472183"/>
                <a:gd name="connsiteY692" fmla="*/ 1173671 h 1176813"/>
                <a:gd name="connsiteX693" fmla="*/ 527304 w 1472183"/>
                <a:gd name="connsiteY693" fmla="*/ 1172242 h 1176813"/>
                <a:gd name="connsiteX694" fmla="*/ 530257 w 1472183"/>
                <a:gd name="connsiteY694" fmla="*/ 1172147 h 1176813"/>
                <a:gd name="connsiteX695" fmla="*/ 531590 w 1472183"/>
                <a:gd name="connsiteY695" fmla="*/ 1169194 h 1176813"/>
                <a:gd name="connsiteX696" fmla="*/ 546449 w 1472183"/>
                <a:gd name="connsiteY696" fmla="*/ 1174432 h 1176813"/>
                <a:gd name="connsiteX697" fmla="*/ 549402 w 1472183"/>
                <a:gd name="connsiteY697" fmla="*/ 1174337 h 1176813"/>
                <a:gd name="connsiteX698" fmla="*/ 549402 w 1472183"/>
                <a:gd name="connsiteY698" fmla="*/ 1175766 h 1176813"/>
                <a:gd name="connsiteX699" fmla="*/ 553688 w 1472183"/>
                <a:gd name="connsiteY699" fmla="*/ 1174147 h 1176813"/>
                <a:gd name="connsiteX700" fmla="*/ 569786 w 1472183"/>
                <a:gd name="connsiteY700" fmla="*/ 1173480 h 1176813"/>
                <a:gd name="connsiteX701" fmla="*/ 581120 w 1472183"/>
                <a:gd name="connsiteY701" fmla="*/ 1164241 h 1176813"/>
                <a:gd name="connsiteX702" fmla="*/ 584073 w 1472183"/>
                <a:gd name="connsiteY702" fmla="*/ 1164146 h 1176813"/>
                <a:gd name="connsiteX703" fmla="*/ 584073 w 1472183"/>
                <a:gd name="connsiteY703" fmla="*/ 1162717 h 1176813"/>
                <a:gd name="connsiteX704" fmla="*/ 589693 w 1472183"/>
                <a:gd name="connsiteY704" fmla="*/ 1158049 h 1176813"/>
                <a:gd name="connsiteX705" fmla="*/ 604552 w 1472183"/>
                <a:gd name="connsiteY705" fmla="*/ 1163288 h 1176813"/>
                <a:gd name="connsiteX706" fmla="*/ 611886 w 1472183"/>
                <a:gd name="connsiteY706" fmla="*/ 1163003 h 1176813"/>
                <a:gd name="connsiteX707" fmla="*/ 611886 w 1472183"/>
                <a:gd name="connsiteY707" fmla="*/ 1164431 h 1176813"/>
                <a:gd name="connsiteX708" fmla="*/ 614839 w 1472183"/>
                <a:gd name="connsiteY708" fmla="*/ 1164336 h 1176813"/>
                <a:gd name="connsiteX709" fmla="*/ 614839 w 1472183"/>
                <a:gd name="connsiteY709" fmla="*/ 1165765 h 1176813"/>
                <a:gd name="connsiteX710" fmla="*/ 632365 w 1472183"/>
                <a:gd name="connsiteY710" fmla="*/ 1163574 h 1176813"/>
                <a:gd name="connsiteX711" fmla="*/ 632365 w 1472183"/>
                <a:gd name="connsiteY711" fmla="*/ 1165003 h 1176813"/>
                <a:gd name="connsiteX712" fmla="*/ 636746 w 1472183"/>
                <a:gd name="connsiteY712" fmla="*/ 1164812 h 1176813"/>
                <a:gd name="connsiteX713" fmla="*/ 636746 w 1472183"/>
                <a:gd name="connsiteY713" fmla="*/ 1166241 h 1176813"/>
                <a:gd name="connsiteX714" fmla="*/ 639699 w 1472183"/>
                <a:gd name="connsiteY714" fmla="*/ 1166146 h 1176813"/>
                <a:gd name="connsiteX715" fmla="*/ 639699 w 1472183"/>
                <a:gd name="connsiteY715" fmla="*/ 1167574 h 1176813"/>
                <a:gd name="connsiteX716" fmla="*/ 651415 w 1472183"/>
                <a:gd name="connsiteY716" fmla="*/ 1167098 h 1176813"/>
                <a:gd name="connsiteX717" fmla="*/ 656082 w 1472183"/>
                <a:gd name="connsiteY717" fmla="*/ 1172718 h 1176813"/>
                <a:gd name="connsiteX718" fmla="*/ 670751 w 1472183"/>
                <a:gd name="connsiteY718" fmla="*/ 1173575 h 1176813"/>
                <a:gd name="connsiteX719" fmla="*/ 670751 w 1472183"/>
                <a:gd name="connsiteY719" fmla="*/ 1172147 h 1176813"/>
                <a:gd name="connsiteX720" fmla="*/ 681038 w 1472183"/>
                <a:gd name="connsiteY720" fmla="*/ 1171670 h 1176813"/>
                <a:gd name="connsiteX721" fmla="*/ 682371 w 1472183"/>
                <a:gd name="connsiteY721" fmla="*/ 1168717 h 1176813"/>
                <a:gd name="connsiteX722" fmla="*/ 686753 w 1472183"/>
                <a:gd name="connsiteY722" fmla="*/ 1168527 h 1176813"/>
                <a:gd name="connsiteX723" fmla="*/ 686753 w 1472183"/>
                <a:gd name="connsiteY723" fmla="*/ 1167098 h 1176813"/>
                <a:gd name="connsiteX724" fmla="*/ 689705 w 1472183"/>
                <a:gd name="connsiteY724" fmla="*/ 1167003 h 1176813"/>
                <a:gd name="connsiteX725" fmla="*/ 689705 w 1472183"/>
                <a:gd name="connsiteY725" fmla="*/ 1165574 h 1176813"/>
                <a:gd name="connsiteX726" fmla="*/ 692658 w 1472183"/>
                <a:gd name="connsiteY726" fmla="*/ 1165479 h 1176813"/>
                <a:gd name="connsiteX727" fmla="*/ 693992 w 1472183"/>
                <a:gd name="connsiteY727" fmla="*/ 1162526 h 1176813"/>
                <a:gd name="connsiteX728" fmla="*/ 702850 w 1472183"/>
                <a:gd name="connsiteY728" fmla="*/ 1163574 h 1176813"/>
                <a:gd name="connsiteX729" fmla="*/ 702850 w 1472183"/>
                <a:gd name="connsiteY729" fmla="*/ 1162145 h 1176813"/>
                <a:gd name="connsiteX730" fmla="*/ 712946 w 1472183"/>
                <a:gd name="connsiteY730" fmla="*/ 1160240 h 1176813"/>
                <a:gd name="connsiteX731" fmla="*/ 718947 w 1472183"/>
                <a:gd name="connsiteY731" fmla="*/ 1162907 h 1176813"/>
                <a:gd name="connsiteX732" fmla="*/ 720566 w 1472183"/>
                <a:gd name="connsiteY732" fmla="*/ 1165765 h 1176813"/>
                <a:gd name="connsiteX733" fmla="*/ 723519 w 1472183"/>
                <a:gd name="connsiteY733" fmla="*/ 1165670 h 1176813"/>
                <a:gd name="connsiteX734" fmla="*/ 723519 w 1472183"/>
                <a:gd name="connsiteY734" fmla="*/ 1167098 h 1176813"/>
                <a:gd name="connsiteX735" fmla="*/ 726472 w 1472183"/>
                <a:gd name="connsiteY735" fmla="*/ 1167003 h 1176813"/>
                <a:gd name="connsiteX736" fmla="*/ 728091 w 1472183"/>
                <a:gd name="connsiteY736" fmla="*/ 1169861 h 1176813"/>
                <a:gd name="connsiteX737" fmla="*/ 731044 w 1472183"/>
                <a:gd name="connsiteY737" fmla="*/ 1169765 h 1176813"/>
                <a:gd name="connsiteX738" fmla="*/ 731044 w 1472183"/>
                <a:gd name="connsiteY738" fmla="*/ 1171194 h 1176813"/>
                <a:gd name="connsiteX739" fmla="*/ 736949 w 1472183"/>
                <a:gd name="connsiteY739" fmla="*/ 1172432 h 1176813"/>
                <a:gd name="connsiteX740" fmla="*/ 736949 w 1472183"/>
                <a:gd name="connsiteY740" fmla="*/ 1173861 h 1176813"/>
                <a:gd name="connsiteX741" fmla="*/ 741426 w 1472183"/>
                <a:gd name="connsiteY741" fmla="*/ 1175099 h 1176813"/>
                <a:gd name="connsiteX742" fmla="*/ 742379 w 1472183"/>
                <a:gd name="connsiteY742" fmla="*/ 1176814 h 1176813"/>
                <a:gd name="connsiteX743" fmla="*/ 774287 w 1472183"/>
                <a:gd name="connsiteY743" fmla="*/ 1176814 h 1176813"/>
                <a:gd name="connsiteX744" fmla="*/ 776192 w 1472183"/>
                <a:gd name="connsiteY744" fmla="*/ 1170432 h 1176813"/>
                <a:gd name="connsiteX745" fmla="*/ 779431 w 1472183"/>
                <a:gd name="connsiteY745" fmla="*/ 1169861 h 1176813"/>
                <a:gd name="connsiteX746" fmla="*/ 782003 w 1472183"/>
                <a:gd name="connsiteY746" fmla="*/ 1161479 h 1176813"/>
                <a:gd name="connsiteX747" fmla="*/ 784765 w 1472183"/>
                <a:gd name="connsiteY747" fmla="*/ 1162336 h 1176813"/>
                <a:gd name="connsiteX748" fmla="*/ 790670 w 1472183"/>
                <a:gd name="connsiteY748" fmla="*/ 1158049 h 1176813"/>
                <a:gd name="connsiteX749" fmla="*/ 793432 w 1472183"/>
                <a:gd name="connsiteY749" fmla="*/ 1158907 h 1176813"/>
                <a:gd name="connsiteX750" fmla="*/ 801148 w 1472183"/>
                <a:gd name="connsiteY750" fmla="*/ 1153573 h 1176813"/>
                <a:gd name="connsiteX751" fmla="*/ 811721 w 1472183"/>
                <a:gd name="connsiteY751" fmla="*/ 1149096 h 1176813"/>
                <a:gd name="connsiteX752" fmla="*/ 819150 w 1472183"/>
                <a:gd name="connsiteY752" fmla="*/ 1149858 h 1176813"/>
                <a:gd name="connsiteX753" fmla="*/ 827342 w 1472183"/>
                <a:gd name="connsiteY753" fmla="*/ 1143190 h 1176813"/>
                <a:gd name="connsiteX754" fmla="*/ 828770 w 1472183"/>
                <a:gd name="connsiteY754" fmla="*/ 1143572 h 1176813"/>
                <a:gd name="connsiteX755" fmla="*/ 830485 w 1472183"/>
                <a:gd name="connsiteY755" fmla="*/ 1137952 h 1176813"/>
                <a:gd name="connsiteX756" fmla="*/ 833723 w 1472183"/>
                <a:gd name="connsiteY756" fmla="*/ 1137380 h 1176813"/>
                <a:gd name="connsiteX757" fmla="*/ 835438 w 1472183"/>
                <a:gd name="connsiteY757" fmla="*/ 1131761 h 1176813"/>
                <a:gd name="connsiteX758" fmla="*/ 836867 w 1472183"/>
                <a:gd name="connsiteY758" fmla="*/ 1132141 h 1176813"/>
                <a:gd name="connsiteX759" fmla="*/ 839534 w 1472183"/>
                <a:gd name="connsiteY759" fmla="*/ 1128331 h 1176813"/>
                <a:gd name="connsiteX760" fmla="*/ 848392 w 1472183"/>
                <a:gd name="connsiteY760" fmla="*/ 1129474 h 1176813"/>
                <a:gd name="connsiteX761" fmla="*/ 848773 w 1472183"/>
                <a:gd name="connsiteY761" fmla="*/ 1128046 h 1176813"/>
                <a:gd name="connsiteX762" fmla="*/ 860012 w 1472183"/>
                <a:gd name="connsiteY762" fmla="*/ 1131475 h 1176813"/>
                <a:gd name="connsiteX763" fmla="*/ 860870 w 1472183"/>
                <a:gd name="connsiteY763" fmla="*/ 1128713 h 1176813"/>
                <a:gd name="connsiteX764" fmla="*/ 863632 w 1472183"/>
                <a:gd name="connsiteY764" fmla="*/ 1129570 h 1176813"/>
                <a:gd name="connsiteX765" fmla="*/ 873157 w 1472183"/>
                <a:gd name="connsiteY765" fmla="*/ 1123283 h 1176813"/>
                <a:gd name="connsiteX766" fmla="*/ 875919 w 1472183"/>
                <a:gd name="connsiteY766" fmla="*/ 1124140 h 1176813"/>
                <a:gd name="connsiteX767" fmla="*/ 878205 w 1472183"/>
                <a:gd name="connsiteY767" fmla="*/ 1121759 h 1176813"/>
                <a:gd name="connsiteX768" fmla="*/ 880967 w 1472183"/>
                <a:gd name="connsiteY768" fmla="*/ 1122616 h 1176813"/>
                <a:gd name="connsiteX769" fmla="*/ 881348 w 1472183"/>
                <a:gd name="connsiteY769" fmla="*/ 1121188 h 1176813"/>
                <a:gd name="connsiteX770" fmla="*/ 885539 w 1472183"/>
                <a:gd name="connsiteY770" fmla="*/ 1122426 h 1176813"/>
                <a:gd name="connsiteX771" fmla="*/ 885920 w 1472183"/>
                <a:gd name="connsiteY771" fmla="*/ 1120997 h 1176813"/>
                <a:gd name="connsiteX772" fmla="*/ 888682 w 1472183"/>
                <a:gd name="connsiteY772" fmla="*/ 1121855 h 1176813"/>
                <a:gd name="connsiteX773" fmla="*/ 889063 w 1472183"/>
                <a:gd name="connsiteY773" fmla="*/ 1120426 h 1176813"/>
                <a:gd name="connsiteX774" fmla="*/ 896112 w 1472183"/>
                <a:gd name="connsiteY774" fmla="*/ 1122521 h 1176813"/>
                <a:gd name="connsiteX775" fmla="*/ 896493 w 1472183"/>
                <a:gd name="connsiteY775" fmla="*/ 1121092 h 1176813"/>
                <a:gd name="connsiteX776" fmla="*/ 899255 w 1472183"/>
                <a:gd name="connsiteY776" fmla="*/ 1121950 h 1176813"/>
                <a:gd name="connsiteX777" fmla="*/ 901541 w 1472183"/>
                <a:gd name="connsiteY777" fmla="*/ 1119568 h 1176813"/>
                <a:gd name="connsiteX778" fmla="*/ 905732 w 1472183"/>
                <a:gd name="connsiteY778" fmla="*/ 1120807 h 1176813"/>
                <a:gd name="connsiteX779" fmla="*/ 906113 w 1472183"/>
                <a:gd name="connsiteY779" fmla="*/ 1119378 h 1176813"/>
                <a:gd name="connsiteX780" fmla="*/ 914781 w 1472183"/>
                <a:gd name="connsiteY780" fmla="*/ 1115854 h 1176813"/>
                <a:gd name="connsiteX781" fmla="*/ 915162 w 1472183"/>
                <a:gd name="connsiteY781" fmla="*/ 1114425 h 1176813"/>
                <a:gd name="connsiteX782" fmla="*/ 917924 w 1472183"/>
                <a:gd name="connsiteY782" fmla="*/ 1115282 h 1176813"/>
                <a:gd name="connsiteX783" fmla="*/ 920210 w 1472183"/>
                <a:gd name="connsiteY783" fmla="*/ 1112901 h 1176813"/>
                <a:gd name="connsiteX784" fmla="*/ 921639 w 1472183"/>
                <a:gd name="connsiteY784" fmla="*/ 1113282 h 1176813"/>
                <a:gd name="connsiteX785" fmla="*/ 922877 w 1472183"/>
                <a:gd name="connsiteY785" fmla="*/ 1109091 h 1176813"/>
                <a:gd name="connsiteX786" fmla="*/ 924306 w 1472183"/>
                <a:gd name="connsiteY786" fmla="*/ 1109472 h 1176813"/>
                <a:gd name="connsiteX787" fmla="*/ 933831 w 1472183"/>
                <a:gd name="connsiteY787" fmla="*/ 1103186 h 1176813"/>
                <a:gd name="connsiteX788" fmla="*/ 939451 w 1472183"/>
                <a:gd name="connsiteY788" fmla="*/ 1104900 h 1176813"/>
                <a:gd name="connsiteX789" fmla="*/ 939070 w 1472183"/>
                <a:gd name="connsiteY789" fmla="*/ 1106329 h 1176813"/>
                <a:gd name="connsiteX790" fmla="*/ 948309 w 1472183"/>
                <a:gd name="connsiteY790" fmla="*/ 1106043 h 1176813"/>
                <a:gd name="connsiteX791" fmla="*/ 950595 w 1472183"/>
                <a:gd name="connsiteY791" fmla="*/ 1103662 h 1176813"/>
                <a:gd name="connsiteX792" fmla="*/ 955262 w 1472183"/>
                <a:gd name="connsiteY792" fmla="*/ 1103566 h 1176813"/>
                <a:gd name="connsiteX793" fmla="*/ 958787 w 1472183"/>
                <a:gd name="connsiteY793" fmla="*/ 1096994 h 1176813"/>
                <a:gd name="connsiteX794" fmla="*/ 970026 w 1472183"/>
                <a:gd name="connsiteY794" fmla="*/ 1100423 h 1176813"/>
                <a:gd name="connsiteX795" fmla="*/ 975931 w 1472183"/>
                <a:gd name="connsiteY795" fmla="*/ 1096137 h 1176813"/>
                <a:gd name="connsiteX796" fmla="*/ 980122 w 1472183"/>
                <a:gd name="connsiteY796" fmla="*/ 1097375 h 1176813"/>
                <a:gd name="connsiteX797" fmla="*/ 980504 w 1472183"/>
                <a:gd name="connsiteY797" fmla="*/ 1095947 h 1176813"/>
                <a:gd name="connsiteX798" fmla="*/ 984695 w 1472183"/>
                <a:gd name="connsiteY798" fmla="*/ 1097185 h 1176813"/>
                <a:gd name="connsiteX799" fmla="*/ 986980 w 1472183"/>
                <a:gd name="connsiteY799" fmla="*/ 1094804 h 1176813"/>
                <a:gd name="connsiteX800" fmla="*/ 989743 w 1472183"/>
                <a:gd name="connsiteY800" fmla="*/ 1095661 h 1176813"/>
                <a:gd name="connsiteX801" fmla="*/ 999268 w 1472183"/>
                <a:gd name="connsiteY801" fmla="*/ 1089374 h 1176813"/>
                <a:gd name="connsiteX802" fmla="*/ 1002030 w 1472183"/>
                <a:gd name="connsiteY802" fmla="*/ 1090231 h 1176813"/>
                <a:gd name="connsiteX803" fmla="*/ 1004316 w 1472183"/>
                <a:gd name="connsiteY803" fmla="*/ 1087850 h 1176813"/>
                <a:gd name="connsiteX804" fmla="*/ 1016889 w 1472183"/>
                <a:gd name="connsiteY804" fmla="*/ 1091660 h 1176813"/>
                <a:gd name="connsiteX805" fmla="*/ 1019175 w 1472183"/>
                <a:gd name="connsiteY805" fmla="*/ 1089279 h 1176813"/>
                <a:gd name="connsiteX806" fmla="*/ 1021937 w 1472183"/>
                <a:gd name="connsiteY806" fmla="*/ 1090136 h 1176813"/>
                <a:gd name="connsiteX807" fmla="*/ 1022318 w 1472183"/>
                <a:gd name="connsiteY807" fmla="*/ 1088707 h 1176813"/>
                <a:gd name="connsiteX808" fmla="*/ 1025080 w 1472183"/>
                <a:gd name="connsiteY808" fmla="*/ 1089565 h 1176813"/>
                <a:gd name="connsiteX809" fmla="*/ 1028700 w 1472183"/>
                <a:gd name="connsiteY809" fmla="*/ 1087564 h 1176813"/>
                <a:gd name="connsiteX810" fmla="*/ 1031462 w 1472183"/>
                <a:gd name="connsiteY810" fmla="*/ 1088422 h 1176813"/>
                <a:gd name="connsiteX811" fmla="*/ 1035558 w 1472183"/>
                <a:gd name="connsiteY811" fmla="*/ 1085088 h 1176813"/>
                <a:gd name="connsiteX812" fmla="*/ 1038320 w 1472183"/>
                <a:gd name="connsiteY812" fmla="*/ 1085945 h 1176813"/>
                <a:gd name="connsiteX813" fmla="*/ 1040606 w 1472183"/>
                <a:gd name="connsiteY813" fmla="*/ 1083564 h 1176813"/>
                <a:gd name="connsiteX814" fmla="*/ 1043369 w 1472183"/>
                <a:gd name="connsiteY814" fmla="*/ 1084421 h 1176813"/>
                <a:gd name="connsiteX815" fmla="*/ 1043750 w 1472183"/>
                <a:gd name="connsiteY815" fmla="*/ 1082992 h 1176813"/>
                <a:gd name="connsiteX816" fmla="*/ 1060609 w 1472183"/>
                <a:gd name="connsiteY816" fmla="*/ 1088041 h 1176813"/>
                <a:gd name="connsiteX817" fmla="*/ 1062895 w 1472183"/>
                <a:gd name="connsiteY817" fmla="*/ 1085659 h 1176813"/>
                <a:gd name="connsiteX818" fmla="*/ 1065657 w 1472183"/>
                <a:gd name="connsiteY818" fmla="*/ 1086517 h 1176813"/>
                <a:gd name="connsiteX819" fmla="*/ 1067943 w 1472183"/>
                <a:gd name="connsiteY819" fmla="*/ 1084136 h 1176813"/>
                <a:gd name="connsiteX820" fmla="*/ 1070039 w 1472183"/>
                <a:gd name="connsiteY820" fmla="*/ 1077087 h 1176813"/>
                <a:gd name="connsiteX821" fmla="*/ 1082421 w 1472183"/>
                <a:gd name="connsiteY821" fmla="*/ 1071658 h 1176813"/>
                <a:gd name="connsiteX822" fmla="*/ 1086612 w 1472183"/>
                <a:gd name="connsiteY822" fmla="*/ 1072896 h 1176813"/>
                <a:gd name="connsiteX823" fmla="*/ 1086993 w 1472183"/>
                <a:gd name="connsiteY823" fmla="*/ 1071467 h 1176813"/>
                <a:gd name="connsiteX824" fmla="*/ 1089755 w 1472183"/>
                <a:gd name="connsiteY824" fmla="*/ 1072324 h 1176813"/>
                <a:gd name="connsiteX825" fmla="*/ 1090136 w 1472183"/>
                <a:gd name="connsiteY825" fmla="*/ 1070896 h 1176813"/>
                <a:gd name="connsiteX826" fmla="*/ 1099376 w 1472183"/>
                <a:gd name="connsiteY826" fmla="*/ 1070610 h 1176813"/>
                <a:gd name="connsiteX827" fmla="*/ 1099756 w 1472183"/>
                <a:gd name="connsiteY827" fmla="*/ 1069181 h 1176813"/>
                <a:gd name="connsiteX828" fmla="*/ 1103948 w 1472183"/>
                <a:gd name="connsiteY828" fmla="*/ 1070420 h 1176813"/>
                <a:gd name="connsiteX829" fmla="*/ 1104329 w 1472183"/>
                <a:gd name="connsiteY829" fmla="*/ 1068991 h 1176813"/>
                <a:gd name="connsiteX830" fmla="*/ 1107091 w 1472183"/>
                <a:gd name="connsiteY830" fmla="*/ 1069848 h 1176813"/>
                <a:gd name="connsiteX831" fmla="*/ 1107472 w 1472183"/>
                <a:gd name="connsiteY831" fmla="*/ 1068419 h 1176813"/>
                <a:gd name="connsiteX832" fmla="*/ 1117664 w 1472183"/>
                <a:gd name="connsiteY832" fmla="*/ 1069943 h 1176813"/>
                <a:gd name="connsiteX833" fmla="*/ 1118045 w 1472183"/>
                <a:gd name="connsiteY833" fmla="*/ 1068514 h 1176813"/>
                <a:gd name="connsiteX834" fmla="*/ 1120807 w 1472183"/>
                <a:gd name="connsiteY834" fmla="*/ 1069372 h 1176813"/>
                <a:gd name="connsiteX835" fmla="*/ 1121188 w 1472183"/>
                <a:gd name="connsiteY835" fmla="*/ 1067943 h 1176813"/>
                <a:gd name="connsiteX836" fmla="*/ 1127189 w 1472183"/>
                <a:gd name="connsiteY836" fmla="*/ 1068229 h 1176813"/>
                <a:gd name="connsiteX837" fmla="*/ 1129856 w 1472183"/>
                <a:gd name="connsiteY837" fmla="*/ 1064419 h 1176813"/>
                <a:gd name="connsiteX838" fmla="*/ 1143286 w 1472183"/>
                <a:gd name="connsiteY838" fmla="*/ 1065466 h 1176813"/>
                <a:gd name="connsiteX839" fmla="*/ 1147381 w 1472183"/>
                <a:gd name="connsiteY839" fmla="*/ 1062133 h 1176813"/>
                <a:gd name="connsiteX840" fmla="*/ 1157478 w 1472183"/>
                <a:gd name="connsiteY840" fmla="*/ 1059085 h 1176813"/>
                <a:gd name="connsiteX841" fmla="*/ 1166336 w 1472183"/>
                <a:gd name="connsiteY841" fmla="*/ 1060228 h 1176813"/>
                <a:gd name="connsiteX842" fmla="*/ 1166717 w 1472183"/>
                <a:gd name="connsiteY842" fmla="*/ 1058799 h 1176813"/>
                <a:gd name="connsiteX843" fmla="*/ 1179290 w 1472183"/>
                <a:gd name="connsiteY843" fmla="*/ 1062609 h 1176813"/>
                <a:gd name="connsiteX844" fmla="*/ 1181576 w 1472183"/>
                <a:gd name="connsiteY844" fmla="*/ 1060228 h 1176813"/>
                <a:gd name="connsiteX845" fmla="*/ 1185767 w 1472183"/>
                <a:gd name="connsiteY845" fmla="*/ 1061466 h 1176813"/>
                <a:gd name="connsiteX846" fmla="*/ 1186148 w 1472183"/>
                <a:gd name="connsiteY846" fmla="*/ 1060037 h 1176813"/>
                <a:gd name="connsiteX847" fmla="*/ 1190339 w 1472183"/>
                <a:gd name="connsiteY847" fmla="*/ 1061275 h 1176813"/>
                <a:gd name="connsiteX848" fmla="*/ 1190720 w 1472183"/>
                <a:gd name="connsiteY848" fmla="*/ 1059847 h 1176813"/>
                <a:gd name="connsiteX849" fmla="*/ 1207961 w 1472183"/>
                <a:gd name="connsiteY849" fmla="*/ 1063562 h 1176813"/>
                <a:gd name="connsiteX850" fmla="*/ 1209199 w 1472183"/>
                <a:gd name="connsiteY850" fmla="*/ 1059371 h 1176813"/>
                <a:gd name="connsiteX851" fmla="*/ 1210628 w 1472183"/>
                <a:gd name="connsiteY851" fmla="*/ 1059751 h 1176813"/>
                <a:gd name="connsiteX852" fmla="*/ 1211009 w 1472183"/>
                <a:gd name="connsiteY852" fmla="*/ 1058323 h 1176813"/>
                <a:gd name="connsiteX853" fmla="*/ 1219390 w 1472183"/>
                <a:gd name="connsiteY853" fmla="*/ 1060895 h 1176813"/>
                <a:gd name="connsiteX854" fmla="*/ 1221677 w 1472183"/>
                <a:gd name="connsiteY854" fmla="*/ 1058513 h 1176813"/>
                <a:gd name="connsiteX855" fmla="*/ 1224439 w 1472183"/>
                <a:gd name="connsiteY855" fmla="*/ 1059371 h 1176813"/>
                <a:gd name="connsiteX856" fmla="*/ 1226725 w 1472183"/>
                <a:gd name="connsiteY856" fmla="*/ 1056989 h 1176813"/>
                <a:gd name="connsiteX857" fmla="*/ 1235107 w 1472183"/>
                <a:gd name="connsiteY857" fmla="*/ 1059561 h 1176813"/>
                <a:gd name="connsiteX858" fmla="*/ 1237393 w 1472183"/>
                <a:gd name="connsiteY858" fmla="*/ 1057180 h 1176813"/>
                <a:gd name="connsiteX859" fmla="*/ 1240155 w 1472183"/>
                <a:gd name="connsiteY859" fmla="*/ 1058037 h 1176813"/>
                <a:gd name="connsiteX860" fmla="*/ 1243775 w 1472183"/>
                <a:gd name="connsiteY860" fmla="*/ 1056037 h 1176813"/>
                <a:gd name="connsiteX861" fmla="*/ 1246442 w 1472183"/>
                <a:gd name="connsiteY861" fmla="*/ 1052227 h 1176813"/>
                <a:gd name="connsiteX862" fmla="*/ 1256252 w 1472183"/>
                <a:gd name="connsiteY862" fmla="*/ 1055180 h 1176813"/>
                <a:gd name="connsiteX863" fmla="*/ 1256633 w 1472183"/>
                <a:gd name="connsiteY863" fmla="*/ 1053751 h 1176813"/>
                <a:gd name="connsiteX864" fmla="*/ 1260824 w 1472183"/>
                <a:gd name="connsiteY864" fmla="*/ 1054989 h 1176813"/>
                <a:gd name="connsiteX865" fmla="*/ 1261205 w 1472183"/>
                <a:gd name="connsiteY865" fmla="*/ 1053560 h 1176813"/>
                <a:gd name="connsiteX866" fmla="*/ 1270064 w 1472183"/>
                <a:gd name="connsiteY866" fmla="*/ 1054703 h 1176813"/>
                <a:gd name="connsiteX867" fmla="*/ 1272350 w 1472183"/>
                <a:gd name="connsiteY867" fmla="*/ 1052322 h 1176813"/>
                <a:gd name="connsiteX868" fmla="*/ 1275112 w 1472183"/>
                <a:gd name="connsiteY868" fmla="*/ 1053179 h 1176813"/>
                <a:gd name="connsiteX869" fmla="*/ 1275493 w 1472183"/>
                <a:gd name="connsiteY869" fmla="*/ 1051750 h 1176813"/>
                <a:gd name="connsiteX870" fmla="*/ 1280636 w 1472183"/>
                <a:gd name="connsiteY870" fmla="*/ 1054894 h 1176813"/>
                <a:gd name="connsiteX871" fmla="*/ 1282922 w 1472183"/>
                <a:gd name="connsiteY871" fmla="*/ 1052513 h 1176813"/>
                <a:gd name="connsiteX872" fmla="*/ 1285685 w 1472183"/>
                <a:gd name="connsiteY872" fmla="*/ 1053370 h 1176813"/>
                <a:gd name="connsiteX873" fmla="*/ 1295210 w 1472183"/>
                <a:gd name="connsiteY873" fmla="*/ 1047083 h 1176813"/>
                <a:gd name="connsiteX874" fmla="*/ 1297972 w 1472183"/>
                <a:gd name="connsiteY874" fmla="*/ 1047940 h 1176813"/>
                <a:gd name="connsiteX875" fmla="*/ 1301591 w 1472183"/>
                <a:gd name="connsiteY875" fmla="*/ 1045940 h 1176813"/>
                <a:gd name="connsiteX876" fmla="*/ 1302448 w 1472183"/>
                <a:gd name="connsiteY876" fmla="*/ 1043178 h 1176813"/>
                <a:gd name="connsiteX877" fmla="*/ 1307116 w 1472183"/>
                <a:gd name="connsiteY877" fmla="*/ 1043083 h 1176813"/>
                <a:gd name="connsiteX878" fmla="*/ 1311212 w 1472183"/>
                <a:gd name="connsiteY878" fmla="*/ 1039749 h 1176813"/>
                <a:gd name="connsiteX879" fmla="*/ 1321022 w 1472183"/>
                <a:gd name="connsiteY879" fmla="*/ 1042702 h 1176813"/>
                <a:gd name="connsiteX880" fmla="*/ 1331405 w 1472183"/>
                <a:gd name="connsiteY880" fmla="*/ 1039368 h 1176813"/>
                <a:gd name="connsiteX881" fmla="*/ 1327499 w 1472183"/>
                <a:gd name="connsiteY881" fmla="*/ 1035463 h 1176813"/>
                <a:gd name="connsiteX882" fmla="*/ 1329595 w 1472183"/>
                <a:gd name="connsiteY882" fmla="*/ 1033367 h 1176813"/>
                <a:gd name="connsiteX883" fmla="*/ 1328547 w 1472183"/>
                <a:gd name="connsiteY883" fmla="*/ 1026128 h 1176813"/>
                <a:gd name="connsiteX884" fmla="*/ 1330643 w 1472183"/>
                <a:gd name="connsiteY884" fmla="*/ 1024033 h 1176813"/>
                <a:gd name="connsiteX885" fmla="*/ 1329595 w 1472183"/>
                <a:gd name="connsiteY885" fmla="*/ 1014698 h 1176813"/>
                <a:gd name="connsiteX886" fmla="*/ 1330643 w 1472183"/>
                <a:gd name="connsiteY886" fmla="*/ 1003268 h 1176813"/>
                <a:gd name="connsiteX887" fmla="*/ 1334834 w 1472183"/>
                <a:gd name="connsiteY887" fmla="*/ 997077 h 1176813"/>
                <a:gd name="connsiteX888" fmla="*/ 1332738 w 1472183"/>
                <a:gd name="connsiteY888" fmla="*/ 986695 h 1176813"/>
                <a:gd name="connsiteX889" fmla="*/ 1333786 w 1472183"/>
                <a:gd name="connsiteY889" fmla="*/ 985647 h 1176813"/>
                <a:gd name="connsiteX890" fmla="*/ 1329690 w 1472183"/>
                <a:gd name="connsiteY890" fmla="*/ 981456 h 1176813"/>
                <a:gd name="connsiteX891" fmla="*/ 1330738 w 1472183"/>
                <a:gd name="connsiteY891" fmla="*/ 978313 h 1176813"/>
                <a:gd name="connsiteX892" fmla="*/ 1326642 w 1472183"/>
                <a:gd name="connsiteY892" fmla="*/ 974122 h 1176813"/>
                <a:gd name="connsiteX893" fmla="*/ 1327690 w 1472183"/>
                <a:gd name="connsiteY893" fmla="*/ 973074 h 1176813"/>
                <a:gd name="connsiteX894" fmla="*/ 1325594 w 1472183"/>
                <a:gd name="connsiteY894" fmla="*/ 968883 h 1176813"/>
                <a:gd name="connsiteX895" fmla="*/ 1330738 w 1472183"/>
                <a:gd name="connsiteY895" fmla="*/ 961644 h 1176813"/>
                <a:gd name="connsiteX896" fmla="*/ 1329690 w 1472183"/>
                <a:gd name="connsiteY896" fmla="*/ 960596 h 1176813"/>
                <a:gd name="connsiteX897" fmla="*/ 1337977 w 1472183"/>
                <a:gd name="connsiteY897" fmla="*/ 952309 h 1176813"/>
                <a:gd name="connsiteX898" fmla="*/ 1335881 w 1472183"/>
                <a:gd name="connsiteY898" fmla="*/ 950214 h 1176813"/>
                <a:gd name="connsiteX899" fmla="*/ 1337977 w 1472183"/>
                <a:gd name="connsiteY899" fmla="*/ 948118 h 1176813"/>
                <a:gd name="connsiteX900" fmla="*/ 1336929 w 1472183"/>
                <a:gd name="connsiteY900" fmla="*/ 936688 h 1176813"/>
                <a:gd name="connsiteX901" fmla="*/ 1339025 w 1472183"/>
                <a:gd name="connsiteY901" fmla="*/ 934593 h 1176813"/>
                <a:gd name="connsiteX902" fmla="*/ 1337977 w 1472183"/>
                <a:gd name="connsiteY902" fmla="*/ 931450 h 1176813"/>
                <a:gd name="connsiteX903" fmla="*/ 1340072 w 1472183"/>
                <a:gd name="connsiteY903" fmla="*/ 929354 h 1176813"/>
                <a:gd name="connsiteX904" fmla="*/ 1339025 w 1472183"/>
                <a:gd name="connsiteY904" fmla="*/ 928306 h 1176813"/>
                <a:gd name="connsiteX905" fmla="*/ 1342168 w 1472183"/>
                <a:gd name="connsiteY905" fmla="*/ 925163 h 1176813"/>
                <a:gd name="connsiteX906" fmla="*/ 1341120 w 1472183"/>
                <a:gd name="connsiteY906" fmla="*/ 924115 h 1176813"/>
                <a:gd name="connsiteX907" fmla="*/ 1343215 w 1472183"/>
                <a:gd name="connsiteY907" fmla="*/ 922020 h 1176813"/>
                <a:gd name="connsiteX908" fmla="*/ 1342168 w 1472183"/>
                <a:gd name="connsiteY908" fmla="*/ 920972 h 1176813"/>
                <a:gd name="connsiteX909" fmla="*/ 1347311 w 1472183"/>
                <a:gd name="connsiteY909" fmla="*/ 915829 h 1176813"/>
                <a:gd name="connsiteX910" fmla="*/ 1346264 w 1472183"/>
                <a:gd name="connsiteY910" fmla="*/ 914781 h 1176813"/>
                <a:gd name="connsiteX911" fmla="*/ 1348359 w 1472183"/>
                <a:gd name="connsiteY911" fmla="*/ 912685 h 1176813"/>
                <a:gd name="connsiteX912" fmla="*/ 1347311 w 1472183"/>
                <a:gd name="connsiteY912" fmla="*/ 909542 h 1176813"/>
                <a:gd name="connsiteX913" fmla="*/ 1350455 w 1472183"/>
                <a:gd name="connsiteY913" fmla="*/ 906399 h 1176813"/>
                <a:gd name="connsiteX914" fmla="*/ 1349407 w 1472183"/>
                <a:gd name="connsiteY914" fmla="*/ 905351 h 1176813"/>
                <a:gd name="connsiteX915" fmla="*/ 1350455 w 1472183"/>
                <a:gd name="connsiteY915" fmla="*/ 896017 h 1176813"/>
                <a:gd name="connsiteX916" fmla="*/ 1349407 w 1472183"/>
                <a:gd name="connsiteY916" fmla="*/ 894969 h 1176813"/>
                <a:gd name="connsiteX917" fmla="*/ 1351502 w 1472183"/>
                <a:gd name="connsiteY917" fmla="*/ 892873 h 1176813"/>
                <a:gd name="connsiteX918" fmla="*/ 1350455 w 1472183"/>
                <a:gd name="connsiteY918" fmla="*/ 889730 h 1176813"/>
                <a:gd name="connsiteX919" fmla="*/ 1351502 w 1472183"/>
                <a:gd name="connsiteY919" fmla="*/ 888682 h 1176813"/>
                <a:gd name="connsiteX920" fmla="*/ 1348359 w 1472183"/>
                <a:gd name="connsiteY920" fmla="*/ 885539 h 1176813"/>
                <a:gd name="connsiteX921" fmla="*/ 1349407 w 1472183"/>
                <a:gd name="connsiteY921" fmla="*/ 884491 h 1176813"/>
                <a:gd name="connsiteX922" fmla="*/ 1348359 w 1472183"/>
                <a:gd name="connsiteY922" fmla="*/ 873061 h 1176813"/>
                <a:gd name="connsiteX923" fmla="*/ 1352550 w 1472183"/>
                <a:gd name="connsiteY923" fmla="*/ 868966 h 1176813"/>
                <a:gd name="connsiteX924" fmla="*/ 1353598 w 1472183"/>
                <a:gd name="connsiteY924" fmla="*/ 870013 h 1176813"/>
                <a:gd name="connsiteX925" fmla="*/ 1357789 w 1472183"/>
                <a:gd name="connsiteY925" fmla="*/ 861727 h 1176813"/>
                <a:gd name="connsiteX926" fmla="*/ 1356741 w 1472183"/>
                <a:gd name="connsiteY926" fmla="*/ 858584 h 1176813"/>
                <a:gd name="connsiteX927" fmla="*/ 1358837 w 1472183"/>
                <a:gd name="connsiteY927" fmla="*/ 854488 h 1176813"/>
                <a:gd name="connsiteX928" fmla="*/ 1354741 w 1472183"/>
                <a:gd name="connsiteY928" fmla="*/ 848297 h 1176813"/>
                <a:gd name="connsiteX929" fmla="*/ 1363028 w 1472183"/>
                <a:gd name="connsiteY929" fmla="*/ 840010 h 1176813"/>
                <a:gd name="connsiteX930" fmla="*/ 1361980 w 1472183"/>
                <a:gd name="connsiteY930" fmla="*/ 832771 h 1176813"/>
                <a:gd name="connsiteX931" fmla="*/ 1365123 w 1472183"/>
                <a:gd name="connsiteY931" fmla="*/ 829627 h 1176813"/>
                <a:gd name="connsiteX932" fmla="*/ 1364075 w 1472183"/>
                <a:gd name="connsiteY932" fmla="*/ 828580 h 1176813"/>
                <a:gd name="connsiteX933" fmla="*/ 1367219 w 1472183"/>
                <a:gd name="connsiteY933" fmla="*/ 825436 h 1176813"/>
                <a:gd name="connsiteX934" fmla="*/ 1366171 w 1472183"/>
                <a:gd name="connsiteY934" fmla="*/ 822293 h 1176813"/>
                <a:gd name="connsiteX935" fmla="*/ 1368266 w 1472183"/>
                <a:gd name="connsiteY935" fmla="*/ 820198 h 1176813"/>
                <a:gd name="connsiteX936" fmla="*/ 1367219 w 1472183"/>
                <a:gd name="connsiteY936" fmla="*/ 808768 h 1176813"/>
                <a:gd name="connsiteX937" fmla="*/ 1369314 w 1472183"/>
                <a:gd name="connsiteY937" fmla="*/ 806672 h 1176813"/>
                <a:gd name="connsiteX938" fmla="*/ 1368266 w 1472183"/>
                <a:gd name="connsiteY938" fmla="*/ 803529 h 1176813"/>
                <a:gd name="connsiteX939" fmla="*/ 1377601 w 1472183"/>
                <a:gd name="connsiteY939" fmla="*/ 794194 h 1176813"/>
                <a:gd name="connsiteX940" fmla="*/ 1376553 w 1472183"/>
                <a:gd name="connsiteY940" fmla="*/ 791051 h 1176813"/>
                <a:gd name="connsiteX941" fmla="*/ 1378648 w 1472183"/>
                <a:gd name="connsiteY941" fmla="*/ 788956 h 1176813"/>
                <a:gd name="connsiteX942" fmla="*/ 1377601 w 1472183"/>
                <a:gd name="connsiteY942" fmla="*/ 787908 h 1176813"/>
                <a:gd name="connsiteX943" fmla="*/ 1379696 w 1472183"/>
                <a:gd name="connsiteY943" fmla="*/ 785813 h 1176813"/>
                <a:gd name="connsiteX944" fmla="*/ 1379696 w 1472183"/>
                <a:gd name="connsiteY944" fmla="*/ 781717 h 1176813"/>
                <a:gd name="connsiteX945" fmla="*/ 1381792 w 1472183"/>
                <a:gd name="connsiteY945" fmla="*/ 779621 h 1176813"/>
                <a:gd name="connsiteX946" fmla="*/ 1380744 w 1472183"/>
                <a:gd name="connsiteY946" fmla="*/ 774478 h 1176813"/>
                <a:gd name="connsiteX947" fmla="*/ 1382839 w 1472183"/>
                <a:gd name="connsiteY947" fmla="*/ 772382 h 1176813"/>
                <a:gd name="connsiteX948" fmla="*/ 1381792 w 1472183"/>
                <a:gd name="connsiteY948" fmla="*/ 769239 h 1176813"/>
                <a:gd name="connsiteX949" fmla="*/ 1383887 w 1472183"/>
                <a:gd name="connsiteY949" fmla="*/ 767143 h 1176813"/>
                <a:gd name="connsiteX950" fmla="*/ 1382839 w 1472183"/>
                <a:gd name="connsiteY950" fmla="*/ 766096 h 1176813"/>
                <a:gd name="connsiteX951" fmla="*/ 1395317 w 1472183"/>
                <a:gd name="connsiteY951" fmla="*/ 753713 h 1176813"/>
                <a:gd name="connsiteX952" fmla="*/ 1394270 w 1472183"/>
                <a:gd name="connsiteY952" fmla="*/ 750570 h 1176813"/>
                <a:gd name="connsiteX953" fmla="*/ 1396365 w 1472183"/>
                <a:gd name="connsiteY953" fmla="*/ 748474 h 1176813"/>
                <a:gd name="connsiteX954" fmla="*/ 1395317 w 1472183"/>
                <a:gd name="connsiteY954" fmla="*/ 745331 h 1176813"/>
                <a:gd name="connsiteX955" fmla="*/ 1390174 w 1472183"/>
                <a:gd name="connsiteY955" fmla="*/ 740188 h 1176813"/>
                <a:gd name="connsiteX956" fmla="*/ 1391222 w 1472183"/>
                <a:gd name="connsiteY956" fmla="*/ 726757 h 1176813"/>
                <a:gd name="connsiteX957" fmla="*/ 1394365 w 1472183"/>
                <a:gd name="connsiteY957" fmla="*/ 723614 h 1176813"/>
                <a:gd name="connsiteX958" fmla="*/ 1393317 w 1472183"/>
                <a:gd name="connsiteY958" fmla="*/ 722566 h 1176813"/>
                <a:gd name="connsiteX959" fmla="*/ 1395413 w 1472183"/>
                <a:gd name="connsiteY959" fmla="*/ 720471 h 1176813"/>
                <a:gd name="connsiteX960" fmla="*/ 1394365 w 1472183"/>
                <a:gd name="connsiteY960" fmla="*/ 719423 h 1176813"/>
                <a:gd name="connsiteX961" fmla="*/ 1398556 w 1472183"/>
                <a:gd name="connsiteY961" fmla="*/ 711136 h 1176813"/>
                <a:gd name="connsiteX962" fmla="*/ 1397508 w 1472183"/>
                <a:gd name="connsiteY962" fmla="*/ 710089 h 1176813"/>
                <a:gd name="connsiteX963" fmla="*/ 1400651 w 1472183"/>
                <a:gd name="connsiteY963" fmla="*/ 706945 h 1176813"/>
                <a:gd name="connsiteX964" fmla="*/ 1399604 w 1472183"/>
                <a:gd name="connsiteY964" fmla="*/ 705898 h 1176813"/>
                <a:gd name="connsiteX965" fmla="*/ 1401699 w 1472183"/>
                <a:gd name="connsiteY965" fmla="*/ 703802 h 1176813"/>
                <a:gd name="connsiteX966" fmla="*/ 1400651 w 1472183"/>
                <a:gd name="connsiteY966" fmla="*/ 702755 h 1176813"/>
                <a:gd name="connsiteX967" fmla="*/ 1406843 w 1472183"/>
                <a:gd name="connsiteY967" fmla="*/ 694468 h 1176813"/>
                <a:gd name="connsiteX968" fmla="*/ 1405795 w 1472183"/>
                <a:gd name="connsiteY968" fmla="*/ 693420 h 1176813"/>
                <a:gd name="connsiteX969" fmla="*/ 1407890 w 1472183"/>
                <a:gd name="connsiteY969" fmla="*/ 691324 h 1176813"/>
                <a:gd name="connsiteX970" fmla="*/ 1406843 w 1472183"/>
                <a:gd name="connsiteY970" fmla="*/ 690277 h 1176813"/>
                <a:gd name="connsiteX971" fmla="*/ 1409986 w 1472183"/>
                <a:gd name="connsiteY971" fmla="*/ 685133 h 1176813"/>
                <a:gd name="connsiteX972" fmla="*/ 1407890 w 1472183"/>
                <a:gd name="connsiteY972" fmla="*/ 680942 h 1176813"/>
                <a:gd name="connsiteX973" fmla="*/ 1415129 w 1472183"/>
                <a:gd name="connsiteY973" fmla="*/ 669607 h 1176813"/>
                <a:gd name="connsiteX974" fmla="*/ 1414081 w 1472183"/>
                <a:gd name="connsiteY974" fmla="*/ 664464 h 1176813"/>
                <a:gd name="connsiteX975" fmla="*/ 1416177 w 1472183"/>
                <a:gd name="connsiteY975" fmla="*/ 654082 h 1176813"/>
                <a:gd name="connsiteX976" fmla="*/ 1421321 w 1472183"/>
                <a:gd name="connsiteY976" fmla="*/ 646843 h 1176813"/>
                <a:gd name="connsiteX977" fmla="*/ 1420273 w 1472183"/>
                <a:gd name="connsiteY977" fmla="*/ 645795 h 1176813"/>
                <a:gd name="connsiteX978" fmla="*/ 1429607 w 1472183"/>
                <a:gd name="connsiteY978" fmla="*/ 636460 h 1176813"/>
                <a:gd name="connsiteX979" fmla="*/ 1428560 w 1472183"/>
                <a:gd name="connsiteY979" fmla="*/ 633317 h 1176813"/>
                <a:gd name="connsiteX980" fmla="*/ 1431703 w 1472183"/>
                <a:gd name="connsiteY980" fmla="*/ 630174 h 1176813"/>
                <a:gd name="connsiteX981" fmla="*/ 1430655 w 1472183"/>
                <a:gd name="connsiteY981" fmla="*/ 629126 h 1176813"/>
                <a:gd name="connsiteX982" fmla="*/ 1433798 w 1472183"/>
                <a:gd name="connsiteY982" fmla="*/ 625983 h 1176813"/>
                <a:gd name="connsiteX983" fmla="*/ 1432751 w 1472183"/>
                <a:gd name="connsiteY983" fmla="*/ 624935 h 1176813"/>
                <a:gd name="connsiteX984" fmla="*/ 1444181 w 1472183"/>
                <a:gd name="connsiteY984" fmla="*/ 611505 h 1176813"/>
                <a:gd name="connsiteX985" fmla="*/ 1441037 w 1472183"/>
                <a:gd name="connsiteY985" fmla="*/ 608362 h 1176813"/>
                <a:gd name="connsiteX986" fmla="*/ 1442085 w 1472183"/>
                <a:gd name="connsiteY986" fmla="*/ 607314 h 1176813"/>
                <a:gd name="connsiteX987" fmla="*/ 1441037 w 1472183"/>
                <a:gd name="connsiteY987" fmla="*/ 606266 h 1176813"/>
                <a:gd name="connsiteX988" fmla="*/ 1447229 w 1472183"/>
                <a:gd name="connsiteY988" fmla="*/ 600075 h 1176813"/>
                <a:gd name="connsiteX989" fmla="*/ 1446181 w 1472183"/>
                <a:gd name="connsiteY989" fmla="*/ 596932 h 1176813"/>
                <a:gd name="connsiteX990" fmla="*/ 1448276 w 1472183"/>
                <a:gd name="connsiteY990" fmla="*/ 594836 h 1176813"/>
                <a:gd name="connsiteX991" fmla="*/ 1447229 w 1472183"/>
                <a:gd name="connsiteY991" fmla="*/ 591693 h 1176813"/>
                <a:gd name="connsiteX992" fmla="*/ 1453420 w 1472183"/>
                <a:gd name="connsiteY992" fmla="*/ 585502 h 1176813"/>
                <a:gd name="connsiteX993" fmla="*/ 1452372 w 1472183"/>
                <a:gd name="connsiteY993" fmla="*/ 582359 h 1176813"/>
                <a:gd name="connsiteX994" fmla="*/ 1454468 w 1472183"/>
                <a:gd name="connsiteY994" fmla="*/ 580263 h 1176813"/>
                <a:gd name="connsiteX995" fmla="*/ 1454468 w 1472183"/>
                <a:gd name="connsiteY995" fmla="*/ 576167 h 1176813"/>
                <a:gd name="connsiteX996" fmla="*/ 1452372 w 1472183"/>
                <a:gd name="connsiteY996" fmla="*/ 571976 h 1176813"/>
                <a:gd name="connsiteX997" fmla="*/ 1459611 w 1472183"/>
                <a:gd name="connsiteY997" fmla="*/ 564737 h 1176813"/>
                <a:gd name="connsiteX998" fmla="*/ 1458563 w 1472183"/>
                <a:gd name="connsiteY998" fmla="*/ 563689 h 1176813"/>
                <a:gd name="connsiteX999" fmla="*/ 1461707 w 1472183"/>
                <a:gd name="connsiteY999" fmla="*/ 560546 h 1176813"/>
                <a:gd name="connsiteX1000" fmla="*/ 1460659 w 1472183"/>
                <a:gd name="connsiteY1000" fmla="*/ 559498 h 1176813"/>
                <a:gd name="connsiteX1001" fmla="*/ 1465802 w 1472183"/>
                <a:gd name="connsiteY1001" fmla="*/ 552259 h 1176813"/>
                <a:gd name="connsiteX1002" fmla="*/ 1464755 w 1472183"/>
                <a:gd name="connsiteY1002" fmla="*/ 549116 h 1176813"/>
                <a:gd name="connsiteX1003" fmla="*/ 1466850 w 1472183"/>
                <a:gd name="connsiteY1003" fmla="*/ 547021 h 1176813"/>
                <a:gd name="connsiteX1004" fmla="*/ 1465802 w 1472183"/>
                <a:gd name="connsiteY1004" fmla="*/ 545973 h 117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Lst>
              <a:rect l="l" t="t" r="r" b="b"/>
              <a:pathLst>
                <a:path w="1472183" h="1176813">
                  <a:moveTo>
                    <a:pt x="1467041" y="550164"/>
                  </a:moveTo>
                  <a:cubicBezTo>
                    <a:pt x="1468755" y="549116"/>
                    <a:pt x="1470470" y="548068"/>
                    <a:pt x="1472184" y="547021"/>
                  </a:cubicBezTo>
                  <a:cubicBezTo>
                    <a:pt x="1471993" y="546544"/>
                    <a:pt x="1471899" y="546068"/>
                    <a:pt x="1471708" y="545497"/>
                  </a:cubicBezTo>
                  <a:cubicBezTo>
                    <a:pt x="1471708" y="545497"/>
                    <a:pt x="1471517" y="545497"/>
                    <a:pt x="1471422" y="545497"/>
                  </a:cubicBezTo>
                  <a:cubicBezTo>
                    <a:pt x="1471422" y="545211"/>
                    <a:pt x="1471422" y="544925"/>
                    <a:pt x="1471422" y="544639"/>
                  </a:cubicBezTo>
                  <a:lnTo>
                    <a:pt x="1471136" y="543782"/>
                  </a:lnTo>
                  <a:cubicBezTo>
                    <a:pt x="1471136" y="543782"/>
                    <a:pt x="1471327" y="543592"/>
                    <a:pt x="1471422" y="543497"/>
                  </a:cubicBezTo>
                  <a:cubicBezTo>
                    <a:pt x="1471422" y="542163"/>
                    <a:pt x="1471422" y="540734"/>
                    <a:pt x="1471517" y="539401"/>
                  </a:cubicBezTo>
                  <a:cubicBezTo>
                    <a:pt x="1470470" y="539115"/>
                    <a:pt x="1469422" y="538829"/>
                    <a:pt x="1468374" y="538543"/>
                  </a:cubicBezTo>
                  <a:cubicBezTo>
                    <a:pt x="1468184" y="537591"/>
                    <a:pt x="1467993" y="536638"/>
                    <a:pt x="1467708" y="535686"/>
                  </a:cubicBezTo>
                  <a:cubicBezTo>
                    <a:pt x="1464278" y="533876"/>
                    <a:pt x="1460945" y="532162"/>
                    <a:pt x="1457516" y="530352"/>
                  </a:cubicBezTo>
                  <a:cubicBezTo>
                    <a:pt x="1457325" y="529399"/>
                    <a:pt x="1457134" y="528447"/>
                    <a:pt x="1456849" y="527494"/>
                  </a:cubicBezTo>
                  <a:lnTo>
                    <a:pt x="1453325" y="525209"/>
                  </a:lnTo>
                  <a:cubicBezTo>
                    <a:pt x="1452372" y="525399"/>
                    <a:pt x="1451420" y="525589"/>
                    <a:pt x="1450467" y="525875"/>
                  </a:cubicBezTo>
                  <a:cubicBezTo>
                    <a:pt x="1449705" y="524542"/>
                    <a:pt x="1448848" y="523208"/>
                    <a:pt x="1448086" y="521875"/>
                  </a:cubicBezTo>
                  <a:cubicBezTo>
                    <a:pt x="1446467" y="521208"/>
                    <a:pt x="1444752" y="520541"/>
                    <a:pt x="1443133" y="519970"/>
                  </a:cubicBezTo>
                  <a:cubicBezTo>
                    <a:pt x="1442371" y="516636"/>
                    <a:pt x="1441704" y="513207"/>
                    <a:pt x="1440942" y="509873"/>
                  </a:cubicBezTo>
                  <a:cubicBezTo>
                    <a:pt x="1432465" y="509683"/>
                    <a:pt x="1431893" y="497872"/>
                    <a:pt x="1430179" y="488061"/>
                  </a:cubicBezTo>
                  <a:cubicBezTo>
                    <a:pt x="1431131" y="487870"/>
                    <a:pt x="1432084" y="487680"/>
                    <a:pt x="1433036" y="487394"/>
                  </a:cubicBezTo>
                  <a:cubicBezTo>
                    <a:pt x="1432370" y="486537"/>
                    <a:pt x="1429512" y="485108"/>
                    <a:pt x="1429512" y="485108"/>
                  </a:cubicBezTo>
                  <a:cubicBezTo>
                    <a:pt x="1428750" y="481774"/>
                    <a:pt x="1428083" y="478345"/>
                    <a:pt x="1427321" y="475012"/>
                  </a:cubicBezTo>
                  <a:cubicBezTo>
                    <a:pt x="1427798" y="474916"/>
                    <a:pt x="1428274" y="474821"/>
                    <a:pt x="1428750" y="474726"/>
                  </a:cubicBezTo>
                  <a:cubicBezTo>
                    <a:pt x="1427988" y="471392"/>
                    <a:pt x="1427321" y="467963"/>
                    <a:pt x="1426559" y="464630"/>
                  </a:cubicBezTo>
                  <a:cubicBezTo>
                    <a:pt x="1427036" y="464534"/>
                    <a:pt x="1427512" y="464439"/>
                    <a:pt x="1427988" y="464344"/>
                  </a:cubicBezTo>
                  <a:cubicBezTo>
                    <a:pt x="1427321" y="461486"/>
                    <a:pt x="1426750" y="458534"/>
                    <a:pt x="1426083" y="455676"/>
                  </a:cubicBezTo>
                  <a:cubicBezTo>
                    <a:pt x="1426559" y="455581"/>
                    <a:pt x="1427036" y="455485"/>
                    <a:pt x="1427512" y="455390"/>
                  </a:cubicBezTo>
                  <a:cubicBezTo>
                    <a:pt x="1427131" y="453485"/>
                    <a:pt x="1426655" y="451580"/>
                    <a:pt x="1426273" y="449580"/>
                  </a:cubicBezTo>
                  <a:cubicBezTo>
                    <a:pt x="1426750" y="449485"/>
                    <a:pt x="1427226" y="449389"/>
                    <a:pt x="1427702" y="449294"/>
                  </a:cubicBezTo>
                  <a:cubicBezTo>
                    <a:pt x="1425416" y="441198"/>
                    <a:pt x="1423130" y="433197"/>
                    <a:pt x="1420939" y="425101"/>
                  </a:cubicBezTo>
                  <a:cubicBezTo>
                    <a:pt x="1420463" y="425196"/>
                    <a:pt x="1419987" y="425291"/>
                    <a:pt x="1419511" y="425386"/>
                  </a:cubicBezTo>
                  <a:cubicBezTo>
                    <a:pt x="1419320" y="424434"/>
                    <a:pt x="1419130" y="423481"/>
                    <a:pt x="1418844" y="422529"/>
                  </a:cubicBezTo>
                  <a:cubicBezTo>
                    <a:pt x="1417796" y="422243"/>
                    <a:pt x="1416748" y="421957"/>
                    <a:pt x="1415701" y="421672"/>
                  </a:cubicBezTo>
                  <a:cubicBezTo>
                    <a:pt x="1412653" y="417005"/>
                    <a:pt x="1417606" y="408813"/>
                    <a:pt x="1418273" y="406051"/>
                  </a:cubicBezTo>
                  <a:cubicBezTo>
                    <a:pt x="1418082" y="405098"/>
                    <a:pt x="1417892" y="404146"/>
                    <a:pt x="1417606" y="403193"/>
                  </a:cubicBezTo>
                  <a:lnTo>
                    <a:pt x="1419035" y="402907"/>
                  </a:lnTo>
                  <a:cubicBezTo>
                    <a:pt x="1419225" y="399669"/>
                    <a:pt x="1416653" y="398907"/>
                    <a:pt x="1416653" y="398907"/>
                  </a:cubicBezTo>
                  <a:cubicBezTo>
                    <a:pt x="1415510" y="393668"/>
                    <a:pt x="1414367" y="388334"/>
                    <a:pt x="1413224" y="383095"/>
                  </a:cubicBezTo>
                  <a:cubicBezTo>
                    <a:pt x="1409510" y="381667"/>
                    <a:pt x="1404747" y="376428"/>
                    <a:pt x="1402080" y="373475"/>
                  </a:cubicBezTo>
                  <a:cubicBezTo>
                    <a:pt x="1401889" y="372523"/>
                    <a:pt x="1401699" y="371570"/>
                    <a:pt x="1401413" y="370618"/>
                  </a:cubicBezTo>
                  <a:cubicBezTo>
                    <a:pt x="1400937" y="370713"/>
                    <a:pt x="1400461" y="370808"/>
                    <a:pt x="1399985" y="370903"/>
                  </a:cubicBezTo>
                  <a:lnTo>
                    <a:pt x="1394460" y="366046"/>
                  </a:lnTo>
                  <a:cubicBezTo>
                    <a:pt x="1397318" y="362236"/>
                    <a:pt x="1398175" y="356806"/>
                    <a:pt x="1397032" y="350425"/>
                  </a:cubicBezTo>
                  <a:cubicBezTo>
                    <a:pt x="1396460" y="348043"/>
                    <a:pt x="1395984" y="345662"/>
                    <a:pt x="1395413" y="343186"/>
                  </a:cubicBezTo>
                  <a:cubicBezTo>
                    <a:pt x="1395889" y="343090"/>
                    <a:pt x="1396365" y="342995"/>
                    <a:pt x="1396841" y="342900"/>
                  </a:cubicBezTo>
                  <a:cubicBezTo>
                    <a:pt x="1396651" y="341947"/>
                    <a:pt x="1396460" y="340995"/>
                    <a:pt x="1396175" y="340042"/>
                  </a:cubicBezTo>
                  <a:cubicBezTo>
                    <a:pt x="1396651" y="339947"/>
                    <a:pt x="1397127" y="339852"/>
                    <a:pt x="1397603" y="339757"/>
                  </a:cubicBezTo>
                  <a:cubicBezTo>
                    <a:pt x="1395889" y="334137"/>
                    <a:pt x="1394079" y="328422"/>
                    <a:pt x="1392364" y="322802"/>
                  </a:cubicBezTo>
                  <a:cubicBezTo>
                    <a:pt x="1392841" y="322707"/>
                    <a:pt x="1393317" y="322612"/>
                    <a:pt x="1393793" y="322516"/>
                  </a:cubicBezTo>
                  <a:cubicBezTo>
                    <a:pt x="1393507" y="321088"/>
                    <a:pt x="1393127" y="319659"/>
                    <a:pt x="1392841" y="318230"/>
                  </a:cubicBezTo>
                  <a:cubicBezTo>
                    <a:pt x="1393317" y="318135"/>
                    <a:pt x="1393793" y="318040"/>
                    <a:pt x="1394270" y="317944"/>
                  </a:cubicBezTo>
                  <a:cubicBezTo>
                    <a:pt x="1394079" y="316992"/>
                    <a:pt x="1393889" y="316039"/>
                    <a:pt x="1393603" y="315087"/>
                  </a:cubicBezTo>
                  <a:cubicBezTo>
                    <a:pt x="1394079" y="314992"/>
                    <a:pt x="1394555" y="314896"/>
                    <a:pt x="1395031" y="314801"/>
                  </a:cubicBezTo>
                  <a:cubicBezTo>
                    <a:pt x="1394174" y="310991"/>
                    <a:pt x="1393317" y="307086"/>
                    <a:pt x="1392460" y="303276"/>
                  </a:cubicBezTo>
                  <a:cubicBezTo>
                    <a:pt x="1394079" y="301371"/>
                    <a:pt x="1395698" y="299561"/>
                    <a:pt x="1397222" y="297656"/>
                  </a:cubicBezTo>
                  <a:cubicBezTo>
                    <a:pt x="1396651" y="292703"/>
                    <a:pt x="1396079" y="287845"/>
                    <a:pt x="1395508" y="282892"/>
                  </a:cubicBezTo>
                  <a:cubicBezTo>
                    <a:pt x="1395031" y="282988"/>
                    <a:pt x="1394555" y="283083"/>
                    <a:pt x="1394079" y="283178"/>
                  </a:cubicBezTo>
                  <a:cubicBezTo>
                    <a:pt x="1393317" y="279844"/>
                    <a:pt x="1392650" y="276415"/>
                    <a:pt x="1391888" y="273082"/>
                  </a:cubicBezTo>
                  <a:cubicBezTo>
                    <a:pt x="1390840" y="272796"/>
                    <a:pt x="1389793" y="272510"/>
                    <a:pt x="1388745" y="272224"/>
                  </a:cubicBezTo>
                  <a:cubicBezTo>
                    <a:pt x="1388459" y="270796"/>
                    <a:pt x="1388078" y="269367"/>
                    <a:pt x="1387793" y="267938"/>
                  </a:cubicBezTo>
                  <a:cubicBezTo>
                    <a:pt x="1387316" y="268034"/>
                    <a:pt x="1386840" y="268129"/>
                    <a:pt x="1386364" y="268224"/>
                  </a:cubicBezTo>
                  <a:cubicBezTo>
                    <a:pt x="1386173" y="267271"/>
                    <a:pt x="1385983" y="266319"/>
                    <a:pt x="1385697" y="265366"/>
                  </a:cubicBezTo>
                  <a:cubicBezTo>
                    <a:pt x="1385221" y="265462"/>
                    <a:pt x="1384745" y="265557"/>
                    <a:pt x="1384268" y="265652"/>
                  </a:cubicBezTo>
                  <a:cubicBezTo>
                    <a:pt x="1384078" y="264700"/>
                    <a:pt x="1383887" y="263747"/>
                    <a:pt x="1383602" y="262795"/>
                  </a:cubicBezTo>
                  <a:cubicBezTo>
                    <a:pt x="1382554" y="262509"/>
                    <a:pt x="1381506" y="262223"/>
                    <a:pt x="1380458" y="261938"/>
                  </a:cubicBezTo>
                  <a:cubicBezTo>
                    <a:pt x="1380173" y="260413"/>
                    <a:pt x="1381982" y="256508"/>
                    <a:pt x="1379982" y="252984"/>
                  </a:cubicBezTo>
                  <a:cubicBezTo>
                    <a:pt x="1379506" y="253079"/>
                    <a:pt x="1379030" y="253174"/>
                    <a:pt x="1378553" y="253270"/>
                  </a:cubicBezTo>
                  <a:cubicBezTo>
                    <a:pt x="1377315" y="250031"/>
                    <a:pt x="1376172" y="246793"/>
                    <a:pt x="1374934" y="243459"/>
                  </a:cubicBezTo>
                  <a:cubicBezTo>
                    <a:pt x="1377220" y="240316"/>
                    <a:pt x="1375410" y="240030"/>
                    <a:pt x="1376553" y="237077"/>
                  </a:cubicBezTo>
                  <a:cubicBezTo>
                    <a:pt x="1377410" y="236410"/>
                    <a:pt x="1378268" y="235744"/>
                    <a:pt x="1379125" y="234982"/>
                  </a:cubicBezTo>
                  <a:cubicBezTo>
                    <a:pt x="1378934" y="234029"/>
                    <a:pt x="1378744" y="233077"/>
                    <a:pt x="1378458" y="232124"/>
                  </a:cubicBezTo>
                  <a:cubicBezTo>
                    <a:pt x="1378934" y="232029"/>
                    <a:pt x="1379411" y="231934"/>
                    <a:pt x="1379887" y="231838"/>
                  </a:cubicBezTo>
                  <a:cubicBezTo>
                    <a:pt x="1379696" y="230886"/>
                    <a:pt x="1379506" y="229934"/>
                    <a:pt x="1379220" y="228981"/>
                  </a:cubicBezTo>
                  <a:cubicBezTo>
                    <a:pt x="1380077" y="228314"/>
                    <a:pt x="1380935" y="227647"/>
                    <a:pt x="1381792" y="226885"/>
                  </a:cubicBezTo>
                  <a:cubicBezTo>
                    <a:pt x="1381601" y="225933"/>
                    <a:pt x="1381411" y="224980"/>
                    <a:pt x="1381125" y="224028"/>
                  </a:cubicBezTo>
                  <a:cubicBezTo>
                    <a:pt x="1381601" y="223933"/>
                    <a:pt x="1382078" y="223838"/>
                    <a:pt x="1382554" y="223742"/>
                  </a:cubicBezTo>
                  <a:cubicBezTo>
                    <a:pt x="1382554" y="221742"/>
                    <a:pt x="1382649" y="219646"/>
                    <a:pt x="1382744" y="217646"/>
                  </a:cubicBezTo>
                  <a:cubicBezTo>
                    <a:pt x="1383221" y="217551"/>
                    <a:pt x="1383697" y="217456"/>
                    <a:pt x="1384173" y="217360"/>
                  </a:cubicBezTo>
                  <a:cubicBezTo>
                    <a:pt x="1384364" y="215836"/>
                    <a:pt x="1384459" y="214313"/>
                    <a:pt x="1384649" y="212693"/>
                  </a:cubicBezTo>
                  <a:cubicBezTo>
                    <a:pt x="1384840" y="212503"/>
                    <a:pt x="1385126" y="212312"/>
                    <a:pt x="1385316" y="212122"/>
                  </a:cubicBezTo>
                  <a:cubicBezTo>
                    <a:pt x="1384554" y="211550"/>
                    <a:pt x="1383697" y="210788"/>
                    <a:pt x="1382649" y="209931"/>
                  </a:cubicBezTo>
                  <a:lnTo>
                    <a:pt x="1382649" y="208502"/>
                  </a:lnTo>
                  <a:cubicBezTo>
                    <a:pt x="1380744" y="208026"/>
                    <a:pt x="1378744" y="207550"/>
                    <a:pt x="1376839" y="207073"/>
                  </a:cubicBezTo>
                  <a:lnTo>
                    <a:pt x="1376839" y="205645"/>
                  </a:lnTo>
                  <a:lnTo>
                    <a:pt x="1370933" y="205645"/>
                  </a:lnTo>
                  <a:cubicBezTo>
                    <a:pt x="1370457" y="204692"/>
                    <a:pt x="1369981" y="203740"/>
                    <a:pt x="1369505" y="202692"/>
                  </a:cubicBezTo>
                  <a:lnTo>
                    <a:pt x="1365123" y="202692"/>
                  </a:lnTo>
                  <a:cubicBezTo>
                    <a:pt x="1364647" y="201739"/>
                    <a:pt x="1364171" y="200787"/>
                    <a:pt x="1363694" y="199739"/>
                  </a:cubicBezTo>
                  <a:lnTo>
                    <a:pt x="1360742" y="199739"/>
                  </a:lnTo>
                  <a:lnTo>
                    <a:pt x="1360742" y="198310"/>
                  </a:lnTo>
                  <a:lnTo>
                    <a:pt x="1356360" y="198310"/>
                  </a:lnTo>
                  <a:lnTo>
                    <a:pt x="1356360" y="196882"/>
                  </a:lnTo>
                  <a:lnTo>
                    <a:pt x="1353407" y="196882"/>
                  </a:lnTo>
                  <a:lnTo>
                    <a:pt x="1353407" y="195453"/>
                  </a:lnTo>
                  <a:lnTo>
                    <a:pt x="1349026" y="195453"/>
                  </a:lnTo>
                  <a:cubicBezTo>
                    <a:pt x="1348550" y="194500"/>
                    <a:pt x="1348073" y="193548"/>
                    <a:pt x="1347597" y="192500"/>
                  </a:cubicBezTo>
                  <a:cubicBezTo>
                    <a:pt x="1343215" y="192024"/>
                    <a:pt x="1338834" y="191548"/>
                    <a:pt x="1334453" y="191071"/>
                  </a:cubicBezTo>
                  <a:lnTo>
                    <a:pt x="1334453" y="189643"/>
                  </a:lnTo>
                  <a:cubicBezTo>
                    <a:pt x="1332452" y="189166"/>
                    <a:pt x="1330547" y="188690"/>
                    <a:pt x="1328547" y="188214"/>
                  </a:cubicBezTo>
                  <a:cubicBezTo>
                    <a:pt x="1328071" y="187261"/>
                    <a:pt x="1327595" y="186309"/>
                    <a:pt x="1327118" y="185261"/>
                  </a:cubicBezTo>
                  <a:lnTo>
                    <a:pt x="1322737" y="185261"/>
                  </a:lnTo>
                  <a:cubicBezTo>
                    <a:pt x="1322737" y="185261"/>
                    <a:pt x="1321403" y="183166"/>
                    <a:pt x="1319784" y="182309"/>
                  </a:cubicBezTo>
                  <a:lnTo>
                    <a:pt x="1319784" y="179356"/>
                  </a:lnTo>
                  <a:cubicBezTo>
                    <a:pt x="1313974" y="177927"/>
                    <a:pt x="1308068" y="176403"/>
                    <a:pt x="1302258" y="174974"/>
                  </a:cubicBezTo>
                  <a:cubicBezTo>
                    <a:pt x="1301306" y="173545"/>
                    <a:pt x="1300258" y="172021"/>
                    <a:pt x="1299305" y="170593"/>
                  </a:cubicBezTo>
                  <a:lnTo>
                    <a:pt x="1296353" y="170593"/>
                  </a:lnTo>
                  <a:cubicBezTo>
                    <a:pt x="1295876" y="169640"/>
                    <a:pt x="1295400" y="168688"/>
                    <a:pt x="1294924" y="167640"/>
                  </a:cubicBezTo>
                  <a:lnTo>
                    <a:pt x="1287589" y="166211"/>
                  </a:lnTo>
                  <a:lnTo>
                    <a:pt x="1283208" y="160401"/>
                  </a:lnTo>
                  <a:lnTo>
                    <a:pt x="1278827" y="160401"/>
                  </a:lnTo>
                  <a:lnTo>
                    <a:pt x="1278827" y="158972"/>
                  </a:lnTo>
                  <a:lnTo>
                    <a:pt x="1274445" y="158972"/>
                  </a:lnTo>
                  <a:lnTo>
                    <a:pt x="1274445" y="157543"/>
                  </a:lnTo>
                  <a:cubicBezTo>
                    <a:pt x="1269587" y="157067"/>
                    <a:pt x="1264730" y="156591"/>
                    <a:pt x="1259777" y="156115"/>
                  </a:cubicBezTo>
                  <a:cubicBezTo>
                    <a:pt x="1259396" y="156115"/>
                    <a:pt x="1259300" y="158210"/>
                    <a:pt x="1256824" y="157543"/>
                  </a:cubicBezTo>
                  <a:lnTo>
                    <a:pt x="1256824" y="156115"/>
                  </a:lnTo>
                  <a:lnTo>
                    <a:pt x="1253871" y="156115"/>
                  </a:lnTo>
                  <a:cubicBezTo>
                    <a:pt x="1252919" y="154686"/>
                    <a:pt x="1251966" y="153162"/>
                    <a:pt x="1250918" y="151733"/>
                  </a:cubicBezTo>
                  <a:lnTo>
                    <a:pt x="1243584" y="151733"/>
                  </a:lnTo>
                  <a:lnTo>
                    <a:pt x="1243584" y="150304"/>
                  </a:lnTo>
                  <a:lnTo>
                    <a:pt x="1240631" y="150304"/>
                  </a:lnTo>
                  <a:lnTo>
                    <a:pt x="1240631" y="148876"/>
                  </a:lnTo>
                  <a:cubicBezTo>
                    <a:pt x="1236059" y="147256"/>
                    <a:pt x="1231582" y="150876"/>
                    <a:pt x="1228915" y="150304"/>
                  </a:cubicBezTo>
                  <a:lnTo>
                    <a:pt x="1228915" y="148876"/>
                  </a:lnTo>
                  <a:lnTo>
                    <a:pt x="1224534" y="148876"/>
                  </a:lnTo>
                  <a:lnTo>
                    <a:pt x="1224534" y="147447"/>
                  </a:lnTo>
                  <a:lnTo>
                    <a:pt x="1218724" y="147447"/>
                  </a:lnTo>
                  <a:cubicBezTo>
                    <a:pt x="1216628" y="146113"/>
                    <a:pt x="1218724" y="143732"/>
                    <a:pt x="1217295" y="141637"/>
                  </a:cubicBezTo>
                  <a:cubicBezTo>
                    <a:pt x="1216343" y="141160"/>
                    <a:pt x="1215295" y="140684"/>
                    <a:pt x="1214342" y="140208"/>
                  </a:cubicBezTo>
                  <a:lnTo>
                    <a:pt x="1214342" y="138779"/>
                  </a:lnTo>
                  <a:lnTo>
                    <a:pt x="1202627" y="138779"/>
                  </a:lnTo>
                  <a:cubicBezTo>
                    <a:pt x="1202150" y="137827"/>
                    <a:pt x="1201674" y="136874"/>
                    <a:pt x="1201198" y="135826"/>
                  </a:cubicBezTo>
                  <a:lnTo>
                    <a:pt x="1190911" y="135826"/>
                  </a:lnTo>
                  <a:lnTo>
                    <a:pt x="1190911" y="134398"/>
                  </a:lnTo>
                  <a:lnTo>
                    <a:pt x="1187958" y="134398"/>
                  </a:lnTo>
                  <a:cubicBezTo>
                    <a:pt x="1187006" y="132969"/>
                    <a:pt x="1186053" y="131445"/>
                    <a:pt x="1185005" y="130016"/>
                  </a:cubicBezTo>
                  <a:lnTo>
                    <a:pt x="1182053" y="130016"/>
                  </a:lnTo>
                  <a:cubicBezTo>
                    <a:pt x="1181576" y="129064"/>
                    <a:pt x="1181100" y="128111"/>
                    <a:pt x="1180624" y="127063"/>
                  </a:cubicBezTo>
                  <a:lnTo>
                    <a:pt x="1177671" y="127063"/>
                  </a:lnTo>
                  <a:lnTo>
                    <a:pt x="1174718" y="124111"/>
                  </a:lnTo>
                  <a:lnTo>
                    <a:pt x="1174718" y="121158"/>
                  </a:lnTo>
                  <a:lnTo>
                    <a:pt x="1173289" y="121158"/>
                  </a:lnTo>
                  <a:cubicBezTo>
                    <a:pt x="1169765" y="117253"/>
                    <a:pt x="1173671" y="120586"/>
                    <a:pt x="1168908" y="118205"/>
                  </a:cubicBezTo>
                  <a:lnTo>
                    <a:pt x="1168908" y="116776"/>
                  </a:lnTo>
                  <a:lnTo>
                    <a:pt x="1157192" y="116776"/>
                  </a:lnTo>
                  <a:lnTo>
                    <a:pt x="1157192" y="115348"/>
                  </a:lnTo>
                  <a:lnTo>
                    <a:pt x="1154239" y="115348"/>
                  </a:lnTo>
                  <a:lnTo>
                    <a:pt x="1154239" y="113919"/>
                  </a:lnTo>
                  <a:lnTo>
                    <a:pt x="1145477" y="113919"/>
                  </a:lnTo>
                  <a:lnTo>
                    <a:pt x="1145477" y="112490"/>
                  </a:lnTo>
                  <a:lnTo>
                    <a:pt x="1142524" y="112490"/>
                  </a:lnTo>
                  <a:cubicBezTo>
                    <a:pt x="1142048" y="111538"/>
                    <a:pt x="1141571" y="110585"/>
                    <a:pt x="1141095" y="109538"/>
                  </a:cubicBezTo>
                  <a:lnTo>
                    <a:pt x="1138142" y="109538"/>
                  </a:lnTo>
                  <a:cubicBezTo>
                    <a:pt x="1137666" y="108585"/>
                    <a:pt x="1137190" y="107632"/>
                    <a:pt x="1136714" y="106585"/>
                  </a:cubicBezTo>
                  <a:lnTo>
                    <a:pt x="1124998" y="106585"/>
                  </a:lnTo>
                  <a:cubicBezTo>
                    <a:pt x="1124045" y="105156"/>
                    <a:pt x="1123093" y="103632"/>
                    <a:pt x="1122045" y="102203"/>
                  </a:cubicBezTo>
                  <a:lnTo>
                    <a:pt x="1119092" y="102203"/>
                  </a:lnTo>
                  <a:cubicBezTo>
                    <a:pt x="1116139" y="98774"/>
                    <a:pt x="1113187" y="95345"/>
                    <a:pt x="1110329" y="91916"/>
                  </a:cubicBezTo>
                  <a:lnTo>
                    <a:pt x="1104519" y="90488"/>
                  </a:lnTo>
                  <a:lnTo>
                    <a:pt x="1103090" y="86106"/>
                  </a:lnTo>
                  <a:cubicBezTo>
                    <a:pt x="1099661" y="83629"/>
                    <a:pt x="1096232" y="81248"/>
                    <a:pt x="1092803" y="78772"/>
                  </a:cubicBezTo>
                  <a:lnTo>
                    <a:pt x="1091375" y="74390"/>
                  </a:lnTo>
                  <a:lnTo>
                    <a:pt x="1086993" y="74390"/>
                  </a:lnTo>
                  <a:lnTo>
                    <a:pt x="1086993" y="75819"/>
                  </a:lnTo>
                  <a:cubicBezTo>
                    <a:pt x="1078706" y="75819"/>
                    <a:pt x="1080706" y="75343"/>
                    <a:pt x="1076706" y="71438"/>
                  </a:cubicBezTo>
                  <a:lnTo>
                    <a:pt x="1076706" y="70009"/>
                  </a:lnTo>
                  <a:cubicBezTo>
                    <a:pt x="1074230" y="68008"/>
                    <a:pt x="1074515" y="70675"/>
                    <a:pt x="1072325" y="67056"/>
                  </a:cubicBezTo>
                  <a:cubicBezTo>
                    <a:pt x="1068324" y="67056"/>
                    <a:pt x="1060323" y="68675"/>
                    <a:pt x="1059180" y="68485"/>
                  </a:cubicBezTo>
                  <a:lnTo>
                    <a:pt x="1059180" y="67056"/>
                  </a:lnTo>
                  <a:lnTo>
                    <a:pt x="1047464" y="67056"/>
                  </a:lnTo>
                  <a:lnTo>
                    <a:pt x="1047464" y="68485"/>
                  </a:lnTo>
                  <a:cubicBezTo>
                    <a:pt x="1045369" y="69628"/>
                    <a:pt x="1044988" y="69532"/>
                    <a:pt x="1041654" y="69913"/>
                  </a:cubicBezTo>
                  <a:cubicBezTo>
                    <a:pt x="1041178" y="68485"/>
                    <a:pt x="1040702" y="66961"/>
                    <a:pt x="1040225" y="65532"/>
                  </a:cubicBezTo>
                  <a:cubicBezTo>
                    <a:pt x="1037272" y="64579"/>
                    <a:pt x="1034415" y="63627"/>
                    <a:pt x="1031462" y="62579"/>
                  </a:cubicBezTo>
                  <a:cubicBezTo>
                    <a:pt x="1029843" y="62579"/>
                    <a:pt x="1024795" y="65818"/>
                    <a:pt x="1021175" y="64008"/>
                  </a:cubicBezTo>
                  <a:lnTo>
                    <a:pt x="1021175" y="62579"/>
                  </a:lnTo>
                  <a:cubicBezTo>
                    <a:pt x="1020223" y="62103"/>
                    <a:pt x="1019270" y="61627"/>
                    <a:pt x="1018222" y="61150"/>
                  </a:cubicBezTo>
                  <a:cubicBezTo>
                    <a:pt x="1016794" y="59055"/>
                    <a:pt x="1018794" y="56674"/>
                    <a:pt x="1016794" y="55340"/>
                  </a:cubicBezTo>
                  <a:lnTo>
                    <a:pt x="1012412" y="55340"/>
                  </a:lnTo>
                  <a:lnTo>
                    <a:pt x="1012412" y="53911"/>
                  </a:lnTo>
                  <a:cubicBezTo>
                    <a:pt x="1007555" y="51911"/>
                    <a:pt x="1005364" y="53245"/>
                    <a:pt x="1002125" y="49530"/>
                  </a:cubicBezTo>
                  <a:cubicBezTo>
                    <a:pt x="999268" y="46387"/>
                    <a:pt x="1001363" y="41434"/>
                    <a:pt x="1002125" y="37814"/>
                  </a:cubicBezTo>
                  <a:cubicBezTo>
                    <a:pt x="999649" y="36385"/>
                    <a:pt x="997268" y="34861"/>
                    <a:pt x="994791" y="33433"/>
                  </a:cubicBezTo>
                  <a:cubicBezTo>
                    <a:pt x="994315" y="32004"/>
                    <a:pt x="993838" y="30480"/>
                    <a:pt x="993362" y="29051"/>
                  </a:cubicBezTo>
                  <a:lnTo>
                    <a:pt x="990410" y="29051"/>
                  </a:lnTo>
                  <a:lnTo>
                    <a:pt x="988981" y="26098"/>
                  </a:lnTo>
                  <a:lnTo>
                    <a:pt x="986028" y="26098"/>
                  </a:lnTo>
                  <a:lnTo>
                    <a:pt x="984599" y="23146"/>
                  </a:lnTo>
                  <a:lnTo>
                    <a:pt x="980218" y="21717"/>
                  </a:lnTo>
                  <a:lnTo>
                    <a:pt x="980218" y="20288"/>
                  </a:lnTo>
                  <a:cubicBezTo>
                    <a:pt x="978218" y="19812"/>
                    <a:pt x="976313" y="19336"/>
                    <a:pt x="974312" y="18859"/>
                  </a:cubicBezTo>
                  <a:lnTo>
                    <a:pt x="974312" y="17431"/>
                  </a:lnTo>
                  <a:lnTo>
                    <a:pt x="971360" y="17431"/>
                  </a:lnTo>
                  <a:cubicBezTo>
                    <a:pt x="970883" y="16478"/>
                    <a:pt x="970407" y="15526"/>
                    <a:pt x="969931" y="14478"/>
                  </a:cubicBezTo>
                  <a:lnTo>
                    <a:pt x="966978" y="14478"/>
                  </a:lnTo>
                  <a:lnTo>
                    <a:pt x="966978" y="13049"/>
                  </a:lnTo>
                  <a:lnTo>
                    <a:pt x="964025" y="13049"/>
                  </a:lnTo>
                  <a:cubicBezTo>
                    <a:pt x="963549" y="12097"/>
                    <a:pt x="963073" y="11144"/>
                    <a:pt x="962597" y="10096"/>
                  </a:cubicBezTo>
                  <a:cubicBezTo>
                    <a:pt x="959930" y="8382"/>
                    <a:pt x="959358" y="10096"/>
                    <a:pt x="956786" y="7144"/>
                  </a:cubicBezTo>
                  <a:cubicBezTo>
                    <a:pt x="953357" y="7620"/>
                    <a:pt x="949928" y="8096"/>
                    <a:pt x="946499" y="8572"/>
                  </a:cubicBezTo>
                  <a:lnTo>
                    <a:pt x="946499" y="10001"/>
                  </a:lnTo>
                  <a:cubicBezTo>
                    <a:pt x="942689" y="11144"/>
                    <a:pt x="939260" y="8572"/>
                    <a:pt x="937736" y="8572"/>
                  </a:cubicBezTo>
                  <a:lnTo>
                    <a:pt x="936307" y="11525"/>
                  </a:lnTo>
                  <a:lnTo>
                    <a:pt x="933355" y="11525"/>
                  </a:lnTo>
                  <a:lnTo>
                    <a:pt x="933355" y="12954"/>
                  </a:lnTo>
                  <a:lnTo>
                    <a:pt x="930402" y="12954"/>
                  </a:lnTo>
                  <a:lnTo>
                    <a:pt x="930402" y="14383"/>
                  </a:lnTo>
                  <a:lnTo>
                    <a:pt x="926021" y="14383"/>
                  </a:lnTo>
                  <a:lnTo>
                    <a:pt x="924592" y="17335"/>
                  </a:lnTo>
                  <a:lnTo>
                    <a:pt x="914305" y="17335"/>
                  </a:lnTo>
                  <a:lnTo>
                    <a:pt x="914305" y="18764"/>
                  </a:lnTo>
                  <a:cubicBezTo>
                    <a:pt x="909447" y="18288"/>
                    <a:pt x="904589" y="17812"/>
                    <a:pt x="899636" y="17335"/>
                  </a:cubicBezTo>
                  <a:lnTo>
                    <a:pt x="895255" y="11525"/>
                  </a:lnTo>
                  <a:lnTo>
                    <a:pt x="883539" y="11525"/>
                  </a:lnTo>
                  <a:lnTo>
                    <a:pt x="883539" y="10096"/>
                  </a:lnTo>
                  <a:lnTo>
                    <a:pt x="880586" y="10096"/>
                  </a:lnTo>
                  <a:lnTo>
                    <a:pt x="880586" y="8668"/>
                  </a:lnTo>
                  <a:lnTo>
                    <a:pt x="876205" y="8668"/>
                  </a:lnTo>
                  <a:lnTo>
                    <a:pt x="876205" y="7239"/>
                  </a:lnTo>
                  <a:cubicBezTo>
                    <a:pt x="870395" y="7715"/>
                    <a:pt x="864489" y="8191"/>
                    <a:pt x="858679" y="8668"/>
                  </a:cubicBezTo>
                  <a:lnTo>
                    <a:pt x="858679" y="7239"/>
                  </a:lnTo>
                  <a:lnTo>
                    <a:pt x="855726" y="7239"/>
                  </a:lnTo>
                  <a:lnTo>
                    <a:pt x="855726" y="5810"/>
                  </a:lnTo>
                  <a:lnTo>
                    <a:pt x="848392" y="5810"/>
                  </a:lnTo>
                  <a:cubicBezTo>
                    <a:pt x="841915" y="5524"/>
                    <a:pt x="836867" y="3524"/>
                    <a:pt x="833723" y="0"/>
                  </a:cubicBezTo>
                  <a:lnTo>
                    <a:pt x="827913" y="4381"/>
                  </a:lnTo>
                  <a:lnTo>
                    <a:pt x="827913" y="5810"/>
                  </a:lnTo>
                  <a:lnTo>
                    <a:pt x="824960" y="5810"/>
                  </a:lnTo>
                  <a:cubicBezTo>
                    <a:pt x="821531" y="7810"/>
                    <a:pt x="815435" y="11335"/>
                    <a:pt x="813245" y="14573"/>
                  </a:cubicBezTo>
                  <a:lnTo>
                    <a:pt x="797147" y="14573"/>
                  </a:lnTo>
                  <a:cubicBezTo>
                    <a:pt x="797147" y="14573"/>
                    <a:pt x="795814" y="16954"/>
                    <a:pt x="792766" y="16002"/>
                  </a:cubicBezTo>
                  <a:lnTo>
                    <a:pt x="792766" y="14573"/>
                  </a:lnTo>
                  <a:lnTo>
                    <a:pt x="789813" y="14573"/>
                  </a:lnTo>
                  <a:cubicBezTo>
                    <a:pt x="787241" y="13335"/>
                    <a:pt x="780288" y="6667"/>
                    <a:pt x="775145" y="8763"/>
                  </a:cubicBezTo>
                  <a:cubicBezTo>
                    <a:pt x="774668" y="9715"/>
                    <a:pt x="774192" y="10668"/>
                    <a:pt x="773716" y="11716"/>
                  </a:cubicBezTo>
                  <a:lnTo>
                    <a:pt x="770763" y="11716"/>
                  </a:lnTo>
                  <a:lnTo>
                    <a:pt x="770763" y="13144"/>
                  </a:lnTo>
                  <a:cubicBezTo>
                    <a:pt x="762476" y="13621"/>
                    <a:pt x="754189" y="14097"/>
                    <a:pt x="745903" y="14573"/>
                  </a:cubicBezTo>
                  <a:lnTo>
                    <a:pt x="745903" y="13144"/>
                  </a:lnTo>
                  <a:lnTo>
                    <a:pt x="740093" y="13144"/>
                  </a:lnTo>
                  <a:lnTo>
                    <a:pt x="740093" y="11716"/>
                  </a:lnTo>
                  <a:lnTo>
                    <a:pt x="731330" y="11716"/>
                  </a:lnTo>
                  <a:lnTo>
                    <a:pt x="731330" y="10287"/>
                  </a:lnTo>
                  <a:lnTo>
                    <a:pt x="721043" y="10287"/>
                  </a:lnTo>
                  <a:lnTo>
                    <a:pt x="721043" y="8858"/>
                  </a:lnTo>
                  <a:lnTo>
                    <a:pt x="710755" y="8858"/>
                  </a:lnTo>
                  <a:cubicBezTo>
                    <a:pt x="710755" y="8858"/>
                    <a:pt x="708755" y="11335"/>
                    <a:pt x="707803" y="11811"/>
                  </a:cubicBezTo>
                  <a:lnTo>
                    <a:pt x="707803" y="8858"/>
                  </a:lnTo>
                  <a:cubicBezTo>
                    <a:pt x="697897" y="8477"/>
                    <a:pt x="686372" y="6477"/>
                    <a:pt x="684371" y="14668"/>
                  </a:cubicBezTo>
                  <a:lnTo>
                    <a:pt x="674084" y="14668"/>
                  </a:lnTo>
                  <a:cubicBezTo>
                    <a:pt x="673132" y="16097"/>
                    <a:pt x="672179" y="17621"/>
                    <a:pt x="671131" y="19050"/>
                  </a:cubicBezTo>
                  <a:cubicBezTo>
                    <a:pt x="669703" y="19526"/>
                    <a:pt x="668179" y="20002"/>
                    <a:pt x="666750" y="20479"/>
                  </a:cubicBezTo>
                  <a:lnTo>
                    <a:pt x="666750" y="23431"/>
                  </a:lnTo>
                  <a:lnTo>
                    <a:pt x="663797" y="26384"/>
                  </a:lnTo>
                  <a:lnTo>
                    <a:pt x="660845" y="26384"/>
                  </a:lnTo>
                  <a:lnTo>
                    <a:pt x="653510" y="35147"/>
                  </a:lnTo>
                  <a:lnTo>
                    <a:pt x="650557" y="35147"/>
                  </a:lnTo>
                  <a:cubicBezTo>
                    <a:pt x="650081" y="36100"/>
                    <a:pt x="649605" y="37052"/>
                    <a:pt x="649129" y="38100"/>
                  </a:cubicBezTo>
                  <a:cubicBezTo>
                    <a:pt x="647224" y="37624"/>
                    <a:pt x="645223" y="37147"/>
                    <a:pt x="643223" y="36671"/>
                  </a:cubicBezTo>
                  <a:lnTo>
                    <a:pt x="643223" y="38100"/>
                  </a:lnTo>
                  <a:lnTo>
                    <a:pt x="640271" y="38100"/>
                  </a:lnTo>
                  <a:cubicBezTo>
                    <a:pt x="639794" y="39052"/>
                    <a:pt x="639318" y="40005"/>
                    <a:pt x="638842" y="41053"/>
                  </a:cubicBezTo>
                  <a:cubicBezTo>
                    <a:pt x="635889" y="41529"/>
                    <a:pt x="633031" y="42005"/>
                    <a:pt x="630079" y="42481"/>
                  </a:cubicBezTo>
                  <a:lnTo>
                    <a:pt x="630079" y="43910"/>
                  </a:lnTo>
                  <a:lnTo>
                    <a:pt x="625697" y="43910"/>
                  </a:lnTo>
                  <a:lnTo>
                    <a:pt x="625697" y="45339"/>
                  </a:lnTo>
                  <a:lnTo>
                    <a:pt x="615410" y="45339"/>
                  </a:lnTo>
                  <a:cubicBezTo>
                    <a:pt x="614934" y="46768"/>
                    <a:pt x="614458" y="48292"/>
                    <a:pt x="613981" y="49720"/>
                  </a:cubicBezTo>
                  <a:lnTo>
                    <a:pt x="611029" y="52673"/>
                  </a:lnTo>
                  <a:lnTo>
                    <a:pt x="608076" y="52673"/>
                  </a:lnTo>
                  <a:cubicBezTo>
                    <a:pt x="607600" y="53626"/>
                    <a:pt x="607123" y="54578"/>
                    <a:pt x="606647" y="55626"/>
                  </a:cubicBezTo>
                  <a:lnTo>
                    <a:pt x="597884" y="55626"/>
                  </a:lnTo>
                  <a:cubicBezTo>
                    <a:pt x="597408" y="56578"/>
                    <a:pt x="596932" y="57531"/>
                    <a:pt x="596455" y="58579"/>
                  </a:cubicBezTo>
                  <a:lnTo>
                    <a:pt x="593503" y="58579"/>
                  </a:lnTo>
                  <a:cubicBezTo>
                    <a:pt x="593027" y="59531"/>
                    <a:pt x="592550" y="60484"/>
                    <a:pt x="592074" y="61531"/>
                  </a:cubicBezTo>
                  <a:lnTo>
                    <a:pt x="583311" y="61531"/>
                  </a:lnTo>
                  <a:lnTo>
                    <a:pt x="583311" y="62960"/>
                  </a:lnTo>
                  <a:lnTo>
                    <a:pt x="581882" y="62960"/>
                  </a:lnTo>
                  <a:lnTo>
                    <a:pt x="581882" y="67342"/>
                  </a:lnTo>
                  <a:cubicBezTo>
                    <a:pt x="576072" y="67818"/>
                    <a:pt x="570167" y="68294"/>
                    <a:pt x="564356" y="68770"/>
                  </a:cubicBezTo>
                  <a:lnTo>
                    <a:pt x="564356" y="70199"/>
                  </a:lnTo>
                  <a:lnTo>
                    <a:pt x="559975" y="70199"/>
                  </a:lnTo>
                  <a:lnTo>
                    <a:pt x="559975" y="71628"/>
                  </a:lnTo>
                  <a:lnTo>
                    <a:pt x="555593" y="71628"/>
                  </a:lnTo>
                  <a:cubicBezTo>
                    <a:pt x="555117" y="72580"/>
                    <a:pt x="554641" y="73533"/>
                    <a:pt x="554164" y="74581"/>
                  </a:cubicBezTo>
                  <a:lnTo>
                    <a:pt x="541020" y="74581"/>
                  </a:lnTo>
                  <a:lnTo>
                    <a:pt x="541020" y="76009"/>
                  </a:lnTo>
                  <a:cubicBezTo>
                    <a:pt x="538067" y="76486"/>
                    <a:pt x="535114" y="76962"/>
                    <a:pt x="532257" y="77438"/>
                  </a:cubicBezTo>
                  <a:cubicBezTo>
                    <a:pt x="530066" y="85058"/>
                    <a:pt x="528352" y="80105"/>
                    <a:pt x="523494" y="83248"/>
                  </a:cubicBezTo>
                  <a:cubicBezTo>
                    <a:pt x="522542" y="84677"/>
                    <a:pt x="521589" y="86201"/>
                    <a:pt x="520541" y="87630"/>
                  </a:cubicBezTo>
                  <a:cubicBezTo>
                    <a:pt x="516160" y="88582"/>
                    <a:pt x="511778" y="89535"/>
                    <a:pt x="507397" y="90583"/>
                  </a:cubicBezTo>
                  <a:cubicBezTo>
                    <a:pt x="506921" y="92011"/>
                    <a:pt x="506444" y="93535"/>
                    <a:pt x="505968" y="94964"/>
                  </a:cubicBezTo>
                  <a:cubicBezTo>
                    <a:pt x="502634" y="95345"/>
                    <a:pt x="502158" y="95155"/>
                    <a:pt x="500158" y="96393"/>
                  </a:cubicBezTo>
                  <a:lnTo>
                    <a:pt x="500158" y="97822"/>
                  </a:lnTo>
                  <a:lnTo>
                    <a:pt x="497205" y="97822"/>
                  </a:lnTo>
                  <a:lnTo>
                    <a:pt x="497205" y="99250"/>
                  </a:lnTo>
                  <a:cubicBezTo>
                    <a:pt x="493776" y="99727"/>
                    <a:pt x="490347" y="100203"/>
                    <a:pt x="486918" y="100679"/>
                  </a:cubicBezTo>
                  <a:lnTo>
                    <a:pt x="486918" y="102108"/>
                  </a:lnTo>
                  <a:lnTo>
                    <a:pt x="483965" y="102108"/>
                  </a:lnTo>
                  <a:lnTo>
                    <a:pt x="483965" y="103537"/>
                  </a:lnTo>
                  <a:lnTo>
                    <a:pt x="479584" y="103537"/>
                  </a:lnTo>
                  <a:lnTo>
                    <a:pt x="479584" y="104965"/>
                  </a:lnTo>
                  <a:cubicBezTo>
                    <a:pt x="476631" y="105918"/>
                    <a:pt x="473773" y="106870"/>
                    <a:pt x="470821" y="107918"/>
                  </a:cubicBezTo>
                  <a:lnTo>
                    <a:pt x="470821" y="109347"/>
                  </a:lnTo>
                  <a:lnTo>
                    <a:pt x="467868" y="109347"/>
                  </a:lnTo>
                  <a:lnTo>
                    <a:pt x="467868" y="110776"/>
                  </a:lnTo>
                  <a:lnTo>
                    <a:pt x="463487" y="110776"/>
                  </a:lnTo>
                  <a:cubicBezTo>
                    <a:pt x="460057" y="113728"/>
                    <a:pt x="456629" y="116586"/>
                    <a:pt x="453200" y="119539"/>
                  </a:cubicBezTo>
                  <a:lnTo>
                    <a:pt x="453200" y="126873"/>
                  </a:lnTo>
                  <a:cubicBezTo>
                    <a:pt x="453200" y="126873"/>
                    <a:pt x="452342" y="126682"/>
                    <a:pt x="451771" y="129826"/>
                  </a:cubicBezTo>
                  <a:lnTo>
                    <a:pt x="448818" y="129826"/>
                  </a:lnTo>
                  <a:cubicBezTo>
                    <a:pt x="448342" y="130778"/>
                    <a:pt x="447865" y="131731"/>
                    <a:pt x="447389" y="132778"/>
                  </a:cubicBezTo>
                  <a:lnTo>
                    <a:pt x="429863" y="132778"/>
                  </a:lnTo>
                  <a:lnTo>
                    <a:pt x="429863" y="134207"/>
                  </a:lnTo>
                  <a:lnTo>
                    <a:pt x="426911" y="134207"/>
                  </a:lnTo>
                  <a:cubicBezTo>
                    <a:pt x="426434" y="135160"/>
                    <a:pt x="425958" y="136112"/>
                    <a:pt x="425482" y="137160"/>
                  </a:cubicBezTo>
                  <a:lnTo>
                    <a:pt x="422529" y="137160"/>
                  </a:lnTo>
                  <a:cubicBezTo>
                    <a:pt x="421577" y="138589"/>
                    <a:pt x="420624" y="140113"/>
                    <a:pt x="419576" y="141541"/>
                  </a:cubicBezTo>
                  <a:lnTo>
                    <a:pt x="416623" y="141541"/>
                  </a:lnTo>
                  <a:lnTo>
                    <a:pt x="413671" y="144494"/>
                  </a:lnTo>
                  <a:lnTo>
                    <a:pt x="410718" y="144494"/>
                  </a:lnTo>
                  <a:lnTo>
                    <a:pt x="410718" y="145923"/>
                  </a:lnTo>
                  <a:lnTo>
                    <a:pt x="407765" y="145923"/>
                  </a:lnTo>
                  <a:cubicBezTo>
                    <a:pt x="407289" y="146875"/>
                    <a:pt x="406813" y="147828"/>
                    <a:pt x="406337" y="148876"/>
                  </a:cubicBezTo>
                  <a:cubicBezTo>
                    <a:pt x="400240" y="151543"/>
                    <a:pt x="398240" y="145923"/>
                    <a:pt x="393192" y="148876"/>
                  </a:cubicBezTo>
                  <a:cubicBezTo>
                    <a:pt x="392716" y="149828"/>
                    <a:pt x="392239" y="150781"/>
                    <a:pt x="391763" y="151828"/>
                  </a:cubicBezTo>
                  <a:lnTo>
                    <a:pt x="388811" y="151828"/>
                  </a:lnTo>
                  <a:cubicBezTo>
                    <a:pt x="386334" y="154781"/>
                    <a:pt x="383953" y="157639"/>
                    <a:pt x="381476" y="160591"/>
                  </a:cubicBezTo>
                  <a:lnTo>
                    <a:pt x="378523" y="160591"/>
                  </a:lnTo>
                  <a:cubicBezTo>
                    <a:pt x="378047" y="161544"/>
                    <a:pt x="377571" y="162496"/>
                    <a:pt x="377095" y="163544"/>
                  </a:cubicBezTo>
                  <a:lnTo>
                    <a:pt x="372713" y="163544"/>
                  </a:lnTo>
                  <a:lnTo>
                    <a:pt x="372713" y="164973"/>
                  </a:lnTo>
                  <a:lnTo>
                    <a:pt x="368332" y="164973"/>
                  </a:lnTo>
                  <a:cubicBezTo>
                    <a:pt x="366903" y="166878"/>
                    <a:pt x="365379" y="168878"/>
                    <a:pt x="363950" y="170783"/>
                  </a:cubicBezTo>
                  <a:cubicBezTo>
                    <a:pt x="359473" y="173069"/>
                    <a:pt x="354711" y="169354"/>
                    <a:pt x="352235" y="170783"/>
                  </a:cubicBezTo>
                  <a:cubicBezTo>
                    <a:pt x="349853" y="172117"/>
                    <a:pt x="351949" y="176213"/>
                    <a:pt x="350806" y="178117"/>
                  </a:cubicBezTo>
                  <a:cubicBezTo>
                    <a:pt x="349377" y="178594"/>
                    <a:pt x="347853" y="179070"/>
                    <a:pt x="346424" y="179546"/>
                  </a:cubicBezTo>
                  <a:cubicBezTo>
                    <a:pt x="345948" y="180499"/>
                    <a:pt x="345472" y="181451"/>
                    <a:pt x="344996" y="182499"/>
                  </a:cubicBezTo>
                  <a:cubicBezTo>
                    <a:pt x="342043" y="183451"/>
                    <a:pt x="339185" y="184404"/>
                    <a:pt x="336232" y="185452"/>
                  </a:cubicBezTo>
                  <a:lnTo>
                    <a:pt x="336232" y="184023"/>
                  </a:lnTo>
                  <a:lnTo>
                    <a:pt x="330422" y="184023"/>
                  </a:lnTo>
                  <a:cubicBezTo>
                    <a:pt x="327946" y="186976"/>
                    <a:pt x="325564" y="189833"/>
                    <a:pt x="323088" y="192786"/>
                  </a:cubicBezTo>
                  <a:lnTo>
                    <a:pt x="321659" y="192786"/>
                  </a:lnTo>
                  <a:lnTo>
                    <a:pt x="321659" y="197167"/>
                  </a:lnTo>
                  <a:lnTo>
                    <a:pt x="320230" y="197167"/>
                  </a:lnTo>
                  <a:cubicBezTo>
                    <a:pt x="319754" y="198120"/>
                    <a:pt x="319278" y="199072"/>
                    <a:pt x="318802" y="200120"/>
                  </a:cubicBezTo>
                  <a:lnTo>
                    <a:pt x="315849" y="200120"/>
                  </a:lnTo>
                  <a:lnTo>
                    <a:pt x="315849" y="201549"/>
                  </a:lnTo>
                  <a:cubicBezTo>
                    <a:pt x="313372" y="203454"/>
                    <a:pt x="310991" y="205454"/>
                    <a:pt x="308515" y="207359"/>
                  </a:cubicBezTo>
                  <a:lnTo>
                    <a:pt x="308515" y="208788"/>
                  </a:lnTo>
                  <a:lnTo>
                    <a:pt x="304133" y="208788"/>
                  </a:lnTo>
                  <a:cubicBezTo>
                    <a:pt x="303657" y="209740"/>
                    <a:pt x="303181" y="210693"/>
                    <a:pt x="302705" y="211741"/>
                  </a:cubicBezTo>
                  <a:lnTo>
                    <a:pt x="299752" y="211741"/>
                  </a:lnTo>
                  <a:lnTo>
                    <a:pt x="299752" y="213169"/>
                  </a:lnTo>
                  <a:lnTo>
                    <a:pt x="292418" y="213169"/>
                  </a:lnTo>
                  <a:lnTo>
                    <a:pt x="292418" y="214598"/>
                  </a:lnTo>
                  <a:lnTo>
                    <a:pt x="289465" y="214598"/>
                  </a:lnTo>
                  <a:lnTo>
                    <a:pt x="289465" y="216027"/>
                  </a:lnTo>
                  <a:lnTo>
                    <a:pt x="285083" y="216027"/>
                  </a:lnTo>
                  <a:lnTo>
                    <a:pt x="285083" y="217456"/>
                  </a:lnTo>
                  <a:lnTo>
                    <a:pt x="282130" y="217456"/>
                  </a:lnTo>
                  <a:cubicBezTo>
                    <a:pt x="281654" y="218408"/>
                    <a:pt x="281178" y="219361"/>
                    <a:pt x="280702" y="220409"/>
                  </a:cubicBezTo>
                  <a:lnTo>
                    <a:pt x="277749" y="220409"/>
                  </a:lnTo>
                  <a:cubicBezTo>
                    <a:pt x="274225" y="222504"/>
                    <a:pt x="272225" y="225361"/>
                    <a:pt x="270415" y="229171"/>
                  </a:cubicBezTo>
                  <a:lnTo>
                    <a:pt x="267462" y="229171"/>
                  </a:lnTo>
                  <a:lnTo>
                    <a:pt x="267462" y="232124"/>
                  </a:lnTo>
                  <a:lnTo>
                    <a:pt x="255746" y="232124"/>
                  </a:lnTo>
                  <a:lnTo>
                    <a:pt x="255746" y="233553"/>
                  </a:lnTo>
                  <a:cubicBezTo>
                    <a:pt x="252794" y="234029"/>
                    <a:pt x="249936" y="234505"/>
                    <a:pt x="246983" y="234982"/>
                  </a:cubicBezTo>
                  <a:cubicBezTo>
                    <a:pt x="246507" y="236410"/>
                    <a:pt x="246031" y="237934"/>
                    <a:pt x="245554" y="239363"/>
                  </a:cubicBezTo>
                  <a:lnTo>
                    <a:pt x="244126" y="239363"/>
                  </a:lnTo>
                  <a:lnTo>
                    <a:pt x="244126" y="245173"/>
                  </a:lnTo>
                  <a:cubicBezTo>
                    <a:pt x="243173" y="245650"/>
                    <a:pt x="242221" y="246126"/>
                    <a:pt x="241173" y="246602"/>
                  </a:cubicBezTo>
                  <a:lnTo>
                    <a:pt x="241173" y="252413"/>
                  </a:lnTo>
                  <a:lnTo>
                    <a:pt x="239744" y="252413"/>
                  </a:lnTo>
                  <a:cubicBezTo>
                    <a:pt x="237458" y="255651"/>
                    <a:pt x="234982" y="256699"/>
                    <a:pt x="233934" y="261175"/>
                  </a:cubicBezTo>
                  <a:lnTo>
                    <a:pt x="226600" y="262604"/>
                  </a:lnTo>
                  <a:cubicBezTo>
                    <a:pt x="224600" y="269938"/>
                    <a:pt x="222695" y="266605"/>
                    <a:pt x="217837" y="269938"/>
                  </a:cubicBezTo>
                  <a:lnTo>
                    <a:pt x="212027" y="277273"/>
                  </a:lnTo>
                  <a:lnTo>
                    <a:pt x="209074" y="277273"/>
                  </a:lnTo>
                  <a:cubicBezTo>
                    <a:pt x="207645" y="279178"/>
                    <a:pt x="206121" y="281178"/>
                    <a:pt x="204692" y="283083"/>
                  </a:cubicBezTo>
                  <a:lnTo>
                    <a:pt x="201739" y="283083"/>
                  </a:lnTo>
                  <a:lnTo>
                    <a:pt x="201739" y="291846"/>
                  </a:lnTo>
                  <a:cubicBezTo>
                    <a:pt x="200787" y="292322"/>
                    <a:pt x="199835" y="292798"/>
                    <a:pt x="198787" y="293275"/>
                  </a:cubicBezTo>
                  <a:lnTo>
                    <a:pt x="198787" y="304990"/>
                  </a:lnTo>
                  <a:cubicBezTo>
                    <a:pt x="197358" y="305943"/>
                    <a:pt x="195834" y="306895"/>
                    <a:pt x="194405" y="307943"/>
                  </a:cubicBezTo>
                  <a:lnTo>
                    <a:pt x="194405" y="312325"/>
                  </a:lnTo>
                  <a:cubicBezTo>
                    <a:pt x="193453" y="312801"/>
                    <a:pt x="192500" y="313277"/>
                    <a:pt x="191453" y="313753"/>
                  </a:cubicBezTo>
                  <a:lnTo>
                    <a:pt x="191453" y="326898"/>
                  </a:lnTo>
                  <a:lnTo>
                    <a:pt x="190024" y="326898"/>
                  </a:lnTo>
                  <a:lnTo>
                    <a:pt x="190024" y="329851"/>
                  </a:lnTo>
                  <a:cubicBezTo>
                    <a:pt x="189071" y="330327"/>
                    <a:pt x="188119" y="330803"/>
                    <a:pt x="187071" y="331280"/>
                  </a:cubicBezTo>
                  <a:cubicBezTo>
                    <a:pt x="186595" y="333184"/>
                    <a:pt x="186119" y="335185"/>
                    <a:pt x="185642" y="337090"/>
                  </a:cubicBezTo>
                  <a:cubicBezTo>
                    <a:pt x="184690" y="337566"/>
                    <a:pt x="183737" y="338042"/>
                    <a:pt x="182689" y="338518"/>
                  </a:cubicBezTo>
                  <a:cubicBezTo>
                    <a:pt x="182213" y="340995"/>
                    <a:pt x="181737" y="343376"/>
                    <a:pt x="181261" y="345853"/>
                  </a:cubicBezTo>
                  <a:lnTo>
                    <a:pt x="179832" y="345853"/>
                  </a:lnTo>
                  <a:lnTo>
                    <a:pt x="179832" y="348805"/>
                  </a:lnTo>
                  <a:lnTo>
                    <a:pt x="178403" y="348805"/>
                  </a:lnTo>
                  <a:lnTo>
                    <a:pt x="178403" y="351758"/>
                  </a:lnTo>
                  <a:cubicBezTo>
                    <a:pt x="177451" y="352234"/>
                    <a:pt x="176403" y="352711"/>
                    <a:pt x="175451" y="353187"/>
                  </a:cubicBezTo>
                  <a:lnTo>
                    <a:pt x="175451" y="360521"/>
                  </a:lnTo>
                  <a:lnTo>
                    <a:pt x="174022" y="360521"/>
                  </a:lnTo>
                  <a:lnTo>
                    <a:pt x="174022" y="363474"/>
                  </a:lnTo>
                  <a:cubicBezTo>
                    <a:pt x="173069" y="363950"/>
                    <a:pt x="172117" y="364426"/>
                    <a:pt x="171069" y="364903"/>
                  </a:cubicBezTo>
                  <a:lnTo>
                    <a:pt x="171069" y="372237"/>
                  </a:lnTo>
                  <a:lnTo>
                    <a:pt x="169640" y="372237"/>
                  </a:lnTo>
                  <a:lnTo>
                    <a:pt x="169640" y="379571"/>
                  </a:lnTo>
                  <a:lnTo>
                    <a:pt x="168212" y="379571"/>
                  </a:lnTo>
                  <a:lnTo>
                    <a:pt x="168212" y="389858"/>
                  </a:lnTo>
                  <a:lnTo>
                    <a:pt x="166783" y="389858"/>
                  </a:lnTo>
                  <a:lnTo>
                    <a:pt x="166783" y="392811"/>
                  </a:lnTo>
                  <a:lnTo>
                    <a:pt x="165354" y="392811"/>
                  </a:lnTo>
                  <a:lnTo>
                    <a:pt x="165354" y="400145"/>
                  </a:lnTo>
                  <a:cubicBezTo>
                    <a:pt x="162115" y="407003"/>
                    <a:pt x="154019" y="408813"/>
                    <a:pt x="152210" y="417671"/>
                  </a:cubicBezTo>
                  <a:cubicBezTo>
                    <a:pt x="144018" y="419481"/>
                    <a:pt x="145828" y="421195"/>
                    <a:pt x="141922" y="426434"/>
                  </a:cubicBezTo>
                  <a:cubicBezTo>
                    <a:pt x="140018" y="427863"/>
                    <a:pt x="138017" y="429387"/>
                    <a:pt x="136112" y="430816"/>
                  </a:cubicBezTo>
                  <a:cubicBezTo>
                    <a:pt x="135636" y="431768"/>
                    <a:pt x="135160" y="432721"/>
                    <a:pt x="134684" y="433768"/>
                  </a:cubicBezTo>
                  <a:lnTo>
                    <a:pt x="128873" y="435197"/>
                  </a:lnTo>
                  <a:cubicBezTo>
                    <a:pt x="126397" y="438150"/>
                    <a:pt x="124015" y="441007"/>
                    <a:pt x="121539" y="443960"/>
                  </a:cubicBezTo>
                  <a:lnTo>
                    <a:pt x="118586" y="443960"/>
                  </a:lnTo>
                  <a:cubicBezTo>
                    <a:pt x="117634" y="447961"/>
                    <a:pt x="116491" y="450151"/>
                    <a:pt x="114205" y="452723"/>
                  </a:cubicBezTo>
                  <a:cubicBezTo>
                    <a:pt x="113252" y="453199"/>
                    <a:pt x="112204" y="453676"/>
                    <a:pt x="111252" y="454152"/>
                  </a:cubicBezTo>
                  <a:lnTo>
                    <a:pt x="111252" y="458534"/>
                  </a:lnTo>
                  <a:cubicBezTo>
                    <a:pt x="109823" y="459486"/>
                    <a:pt x="108299" y="460438"/>
                    <a:pt x="106871" y="461486"/>
                  </a:cubicBezTo>
                  <a:lnTo>
                    <a:pt x="106871" y="465868"/>
                  </a:lnTo>
                  <a:lnTo>
                    <a:pt x="105442" y="465868"/>
                  </a:lnTo>
                  <a:lnTo>
                    <a:pt x="105442" y="468820"/>
                  </a:lnTo>
                  <a:cubicBezTo>
                    <a:pt x="104489" y="469297"/>
                    <a:pt x="103537" y="469773"/>
                    <a:pt x="102489" y="470249"/>
                  </a:cubicBezTo>
                  <a:cubicBezTo>
                    <a:pt x="102013" y="472154"/>
                    <a:pt x="101537" y="474155"/>
                    <a:pt x="101060" y="476059"/>
                  </a:cubicBezTo>
                  <a:lnTo>
                    <a:pt x="99631" y="476059"/>
                  </a:lnTo>
                  <a:cubicBezTo>
                    <a:pt x="99155" y="477488"/>
                    <a:pt x="98679" y="479012"/>
                    <a:pt x="98203" y="480441"/>
                  </a:cubicBezTo>
                  <a:cubicBezTo>
                    <a:pt x="97250" y="480917"/>
                    <a:pt x="96298" y="481393"/>
                    <a:pt x="95250" y="481870"/>
                  </a:cubicBezTo>
                  <a:lnTo>
                    <a:pt x="95250" y="484822"/>
                  </a:lnTo>
                  <a:cubicBezTo>
                    <a:pt x="91345" y="487775"/>
                    <a:pt x="87439" y="490633"/>
                    <a:pt x="83534" y="493585"/>
                  </a:cubicBezTo>
                  <a:cubicBezTo>
                    <a:pt x="83058" y="496062"/>
                    <a:pt x="82582" y="498443"/>
                    <a:pt x="82105" y="500920"/>
                  </a:cubicBezTo>
                  <a:lnTo>
                    <a:pt x="80677" y="500920"/>
                  </a:lnTo>
                  <a:lnTo>
                    <a:pt x="80677" y="503872"/>
                  </a:lnTo>
                  <a:cubicBezTo>
                    <a:pt x="79724" y="504349"/>
                    <a:pt x="78772" y="504825"/>
                    <a:pt x="77724" y="505301"/>
                  </a:cubicBezTo>
                  <a:lnTo>
                    <a:pt x="77724" y="509683"/>
                  </a:lnTo>
                  <a:lnTo>
                    <a:pt x="76295" y="509683"/>
                  </a:lnTo>
                  <a:lnTo>
                    <a:pt x="76295" y="512635"/>
                  </a:lnTo>
                  <a:lnTo>
                    <a:pt x="74867" y="512635"/>
                  </a:lnTo>
                  <a:lnTo>
                    <a:pt x="74867" y="515588"/>
                  </a:lnTo>
                  <a:lnTo>
                    <a:pt x="69056" y="519970"/>
                  </a:lnTo>
                  <a:cubicBezTo>
                    <a:pt x="68104" y="522922"/>
                    <a:pt x="67151" y="525780"/>
                    <a:pt x="66104" y="528733"/>
                  </a:cubicBezTo>
                  <a:cubicBezTo>
                    <a:pt x="65151" y="529209"/>
                    <a:pt x="64198" y="529685"/>
                    <a:pt x="63151" y="530161"/>
                  </a:cubicBezTo>
                  <a:cubicBezTo>
                    <a:pt x="62675" y="537496"/>
                    <a:pt x="62198" y="544830"/>
                    <a:pt x="61722" y="552164"/>
                  </a:cubicBezTo>
                  <a:cubicBezTo>
                    <a:pt x="60770" y="552640"/>
                    <a:pt x="59722" y="553117"/>
                    <a:pt x="58769" y="553593"/>
                  </a:cubicBezTo>
                  <a:lnTo>
                    <a:pt x="58769" y="556546"/>
                  </a:lnTo>
                  <a:cubicBezTo>
                    <a:pt x="55436" y="561118"/>
                    <a:pt x="50578" y="558927"/>
                    <a:pt x="48482" y="566833"/>
                  </a:cubicBezTo>
                  <a:cubicBezTo>
                    <a:pt x="45434" y="570357"/>
                    <a:pt x="48482" y="573881"/>
                    <a:pt x="49911" y="577120"/>
                  </a:cubicBezTo>
                  <a:cubicBezTo>
                    <a:pt x="48101" y="578548"/>
                    <a:pt x="47054" y="581882"/>
                    <a:pt x="45529" y="582930"/>
                  </a:cubicBezTo>
                  <a:lnTo>
                    <a:pt x="42577" y="582930"/>
                  </a:lnTo>
                  <a:cubicBezTo>
                    <a:pt x="40100" y="585883"/>
                    <a:pt x="37719" y="588740"/>
                    <a:pt x="35243" y="591693"/>
                  </a:cubicBezTo>
                  <a:cubicBezTo>
                    <a:pt x="34290" y="592169"/>
                    <a:pt x="33338" y="592645"/>
                    <a:pt x="32290" y="593122"/>
                  </a:cubicBezTo>
                  <a:cubicBezTo>
                    <a:pt x="31813" y="595027"/>
                    <a:pt x="31337" y="597027"/>
                    <a:pt x="30861" y="598932"/>
                  </a:cubicBezTo>
                  <a:cubicBezTo>
                    <a:pt x="29909" y="599408"/>
                    <a:pt x="28956" y="599884"/>
                    <a:pt x="27908" y="600361"/>
                  </a:cubicBezTo>
                  <a:lnTo>
                    <a:pt x="27908" y="603313"/>
                  </a:lnTo>
                  <a:lnTo>
                    <a:pt x="26479" y="603313"/>
                  </a:lnTo>
                  <a:lnTo>
                    <a:pt x="26479" y="616458"/>
                  </a:lnTo>
                  <a:lnTo>
                    <a:pt x="23527" y="616458"/>
                  </a:lnTo>
                  <a:lnTo>
                    <a:pt x="23527" y="619411"/>
                  </a:lnTo>
                  <a:lnTo>
                    <a:pt x="20574" y="619411"/>
                  </a:lnTo>
                  <a:cubicBezTo>
                    <a:pt x="20860" y="625030"/>
                    <a:pt x="25146" y="628269"/>
                    <a:pt x="23527" y="632555"/>
                  </a:cubicBezTo>
                  <a:cubicBezTo>
                    <a:pt x="22574" y="633031"/>
                    <a:pt x="21622" y="633508"/>
                    <a:pt x="20574" y="633984"/>
                  </a:cubicBezTo>
                  <a:lnTo>
                    <a:pt x="20574" y="639794"/>
                  </a:lnTo>
                  <a:cubicBezTo>
                    <a:pt x="19621" y="640270"/>
                    <a:pt x="18669" y="640747"/>
                    <a:pt x="17621" y="641223"/>
                  </a:cubicBezTo>
                  <a:lnTo>
                    <a:pt x="17621" y="644176"/>
                  </a:lnTo>
                  <a:cubicBezTo>
                    <a:pt x="15430" y="648557"/>
                    <a:pt x="13526" y="652177"/>
                    <a:pt x="13240" y="658844"/>
                  </a:cubicBezTo>
                  <a:lnTo>
                    <a:pt x="10287" y="658844"/>
                  </a:lnTo>
                  <a:lnTo>
                    <a:pt x="10287" y="673513"/>
                  </a:lnTo>
                  <a:cubicBezTo>
                    <a:pt x="9335" y="673989"/>
                    <a:pt x="8382" y="674465"/>
                    <a:pt x="7334" y="674941"/>
                  </a:cubicBezTo>
                  <a:cubicBezTo>
                    <a:pt x="4858" y="680847"/>
                    <a:pt x="8477" y="688086"/>
                    <a:pt x="4381" y="692468"/>
                  </a:cubicBezTo>
                  <a:cubicBezTo>
                    <a:pt x="3238" y="696468"/>
                    <a:pt x="4001" y="695801"/>
                    <a:pt x="0" y="696849"/>
                  </a:cubicBezTo>
                  <a:cubicBezTo>
                    <a:pt x="286" y="698849"/>
                    <a:pt x="476" y="700849"/>
                    <a:pt x="762" y="702945"/>
                  </a:cubicBezTo>
                  <a:cubicBezTo>
                    <a:pt x="953" y="702945"/>
                    <a:pt x="1048" y="702945"/>
                    <a:pt x="1143" y="702945"/>
                  </a:cubicBezTo>
                  <a:cubicBezTo>
                    <a:pt x="1810" y="704659"/>
                    <a:pt x="2572" y="706374"/>
                    <a:pt x="3238" y="708088"/>
                  </a:cubicBezTo>
                  <a:cubicBezTo>
                    <a:pt x="3524" y="708088"/>
                    <a:pt x="3810" y="707993"/>
                    <a:pt x="4096" y="707898"/>
                  </a:cubicBezTo>
                  <a:cubicBezTo>
                    <a:pt x="4667" y="710565"/>
                    <a:pt x="5239" y="713232"/>
                    <a:pt x="5905" y="715994"/>
                  </a:cubicBezTo>
                  <a:cubicBezTo>
                    <a:pt x="6572" y="716185"/>
                    <a:pt x="7239" y="716280"/>
                    <a:pt x="7906" y="716470"/>
                  </a:cubicBezTo>
                  <a:cubicBezTo>
                    <a:pt x="8096" y="717328"/>
                    <a:pt x="8287" y="718280"/>
                    <a:pt x="8477" y="719138"/>
                  </a:cubicBezTo>
                  <a:cubicBezTo>
                    <a:pt x="8763" y="719138"/>
                    <a:pt x="9049" y="719042"/>
                    <a:pt x="9335" y="718947"/>
                  </a:cubicBezTo>
                  <a:cubicBezTo>
                    <a:pt x="9525" y="719804"/>
                    <a:pt x="9715" y="720757"/>
                    <a:pt x="9906" y="721614"/>
                  </a:cubicBezTo>
                  <a:cubicBezTo>
                    <a:pt x="10192" y="721614"/>
                    <a:pt x="10478" y="721519"/>
                    <a:pt x="10763" y="721423"/>
                  </a:cubicBezTo>
                  <a:cubicBezTo>
                    <a:pt x="11811" y="724948"/>
                    <a:pt x="12954" y="728472"/>
                    <a:pt x="14002" y="731996"/>
                  </a:cubicBezTo>
                  <a:cubicBezTo>
                    <a:pt x="14859" y="731806"/>
                    <a:pt x="15812" y="731615"/>
                    <a:pt x="16669" y="731425"/>
                  </a:cubicBezTo>
                  <a:cubicBezTo>
                    <a:pt x="16669" y="731710"/>
                    <a:pt x="16764" y="731996"/>
                    <a:pt x="16859" y="732282"/>
                  </a:cubicBezTo>
                  <a:cubicBezTo>
                    <a:pt x="17145" y="732282"/>
                    <a:pt x="17431" y="732187"/>
                    <a:pt x="17717" y="732091"/>
                  </a:cubicBezTo>
                  <a:cubicBezTo>
                    <a:pt x="18097" y="733901"/>
                    <a:pt x="18479" y="735711"/>
                    <a:pt x="18860" y="737426"/>
                  </a:cubicBezTo>
                  <a:cubicBezTo>
                    <a:pt x="19526" y="737616"/>
                    <a:pt x="20193" y="737711"/>
                    <a:pt x="20860" y="737902"/>
                  </a:cubicBezTo>
                  <a:cubicBezTo>
                    <a:pt x="20955" y="738473"/>
                    <a:pt x="21146" y="739140"/>
                    <a:pt x="21241" y="739711"/>
                  </a:cubicBezTo>
                  <a:cubicBezTo>
                    <a:pt x="21907" y="739902"/>
                    <a:pt x="22574" y="740093"/>
                    <a:pt x="23241" y="740188"/>
                  </a:cubicBezTo>
                  <a:cubicBezTo>
                    <a:pt x="23622" y="741997"/>
                    <a:pt x="24003" y="743807"/>
                    <a:pt x="24384" y="745522"/>
                  </a:cubicBezTo>
                  <a:cubicBezTo>
                    <a:pt x="25051" y="745712"/>
                    <a:pt x="25718" y="745807"/>
                    <a:pt x="26384" y="745998"/>
                  </a:cubicBezTo>
                  <a:cubicBezTo>
                    <a:pt x="26479" y="746569"/>
                    <a:pt x="26670" y="747236"/>
                    <a:pt x="26765" y="747808"/>
                  </a:cubicBezTo>
                  <a:lnTo>
                    <a:pt x="28956" y="749236"/>
                  </a:lnTo>
                  <a:cubicBezTo>
                    <a:pt x="29909" y="749332"/>
                    <a:pt x="30861" y="749427"/>
                    <a:pt x="31813" y="749522"/>
                  </a:cubicBezTo>
                  <a:cubicBezTo>
                    <a:pt x="32290" y="751618"/>
                    <a:pt x="32766" y="753713"/>
                    <a:pt x="33242" y="755809"/>
                  </a:cubicBezTo>
                  <a:cubicBezTo>
                    <a:pt x="33528" y="755809"/>
                    <a:pt x="33814" y="755713"/>
                    <a:pt x="34100" y="755618"/>
                  </a:cubicBezTo>
                  <a:cubicBezTo>
                    <a:pt x="34290" y="756476"/>
                    <a:pt x="34480" y="757428"/>
                    <a:pt x="34671" y="758285"/>
                  </a:cubicBezTo>
                  <a:cubicBezTo>
                    <a:pt x="34957" y="758285"/>
                    <a:pt x="35243" y="758190"/>
                    <a:pt x="35528" y="758095"/>
                  </a:cubicBezTo>
                  <a:cubicBezTo>
                    <a:pt x="36195" y="759809"/>
                    <a:pt x="36957" y="761524"/>
                    <a:pt x="37624" y="763238"/>
                  </a:cubicBezTo>
                  <a:cubicBezTo>
                    <a:pt x="38290" y="763429"/>
                    <a:pt x="38957" y="763524"/>
                    <a:pt x="39624" y="763714"/>
                  </a:cubicBezTo>
                  <a:cubicBezTo>
                    <a:pt x="39719" y="764286"/>
                    <a:pt x="39910" y="764953"/>
                    <a:pt x="40005" y="765524"/>
                  </a:cubicBezTo>
                  <a:cubicBezTo>
                    <a:pt x="40291" y="765524"/>
                    <a:pt x="40577" y="765429"/>
                    <a:pt x="40862" y="765334"/>
                  </a:cubicBezTo>
                  <a:cubicBezTo>
                    <a:pt x="40862" y="766572"/>
                    <a:pt x="40862" y="767810"/>
                    <a:pt x="40767" y="769144"/>
                  </a:cubicBezTo>
                  <a:cubicBezTo>
                    <a:pt x="41434" y="769334"/>
                    <a:pt x="42101" y="769430"/>
                    <a:pt x="42767" y="769620"/>
                  </a:cubicBezTo>
                  <a:cubicBezTo>
                    <a:pt x="42863" y="770191"/>
                    <a:pt x="43053" y="770858"/>
                    <a:pt x="43148" y="771430"/>
                  </a:cubicBezTo>
                  <a:cubicBezTo>
                    <a:pt x="45244" y="772573"/>
                    <a:pt x="47435" y="773620"/>
                    <a:pt x="49530" y="774763"/>
                  </a:cubicBezTo>
                  <a:cubicBezTo>
                    <a:pt x="49625" y="775335"/>
                    <a:pt x="49816" y="776002"/>
                    <a:pt x="49911" y="776573"/>
                  </a:cubicBezTo>
                  <a:lnTo>
                    <a:pt x="52102" y="778002"/>
                  </a:lnTo>
                  <a:cubicBezTo>
                    <a:pt x="52673" y="777907"/>
                    <a:pt x="53340" y="777716"/>
                    <a:pt x="53912" y="777621"/>
                  </a:cubicBezTo>
                  <a:cubicBezTo>
                    <a:pt x="54388" y="778478"/>
                    <a:pt x="54864" y="779240"/>
                    <a:pt x="55436" y="780097"/>
                  </a:cubicBezTo>
                  <a:cubicBezTo>
                    <a:pt x="56483" y="780478"/>
                    <a:pt x="57531" y="780859"/>
                    <a:pt x="58484" y="781336"/>
                  </a:cubicBezTo>
                  <a:cubicBezTo>
                    <a:pt x="58960" y="783431"/>
                    <a:pt x="59436" y="785527"/>
                    <a:pt x="59912" y="787622"/>
                  </a:cubicBezTo>
                  <a:cubicBezTo>
                    <a:pt x="65246" y="787718"/>
                    <a:pt x="65532" y="795052"/>
                    <a:pt x="66675" y="801148"/>
                  </a:cubicBezTo>
                  <a:cubicBezTo>
                    <a:pt x="66104" y="801243"/>
                    <a:pt x="65437" y="801434"/>
                    <a:pt x="64865" y="801529"/>
                  </a:cubicBezTo>
                  <a:cubicBezTo>
                    <a:pt x="65246" y="802005"/>
                    <a:pt x="67056" y="802957"/>
                    <a:pt x="67056" y="802957"/>
                  </a:cubicBezTo>
                  <a:cubicBezTo>
                    <a:pt x="67532" y="805053"/>
                    <a:pt x="68009" y="807148"/>
                    <a:pt x="68485" y="809244"/>
                  </a:cubicBezTo>
                  <a:cubicBezTo>
                    <a:pt x="68199" y="809244"/>
                    <a:pt x="67913" y="809339"/>
                    <a:pt x="67628" y="809434"/>
                  </a:cubicBezTo>
                  <a:cubicBezTo>
                    <a:pt x="68104" y="811530"/>
                    <a:pt x="68580" y="813626"/>
                    <a:pt x="69056" y="815721"/>
                  </a:cubicBezTo>
                  <a:cubicBezTo>
                    <a:pt x="68771" y="815721"/>
                    <a:pt x="68485" y="815816"/>
                    <a:pt x="68199" y="815911"/>
                  </a:cubicBezTo>
                  <a:cubicBezTo>
                    <a:pt x="68580" y="817721"/>
                    <a:pt x="68961" y="819531"/>
                    <a:pt x="69342" y="821245"/>
                  </a:cubicBezTo>
                  <a:cubicBezTo>
                    <a:pt x="69056" y="821245"/>
                    <a:pt x="68771" y="821341"/>
                    <a:pt x="68485" y="821436"/>
                  </a:cubicBezTo>
                  <a:cubicBezTo>
                    <a:pt x="68771" y="822674"/>
                    <a:pt x="69056" y="823817"/>
                    <a:pt x="69247" y="825055"/>
                  </a:cubicBezTo>
                  <a:cubicBezTo>
                    <a:pt x="68961" y="825055"/>
                    <a:pt x="68675" y="825151"/>
                    <a:pt x="68389" y="825246"/>
                  </a:cubicBezTo>
                  <a:cubicBezTo>
                    <a:pt x="69818" y="830294"/>
                    <a:pt x="71247" y="835247"/>
                    <a:pt x="72676" y="840295"/>
                  </a:cubicBezTo>
                  <a:cubicBezTo>
                    <a:pt x="72962" y="840295"/>
                    <a:pt x="73247" y="840200"/>
                    <a:pt x="73533" y="840105"/>
                  </a:cubicBezTo>
                  <a:cubicBezTo>
                    <a:pt x="73628" y="840676"/>
                    <a:pt x="73819" y="841343"/>
                    <a:pt x="73914" y="841915"/>
                  </a:cubicBezTo>
                  <a:cubicBezTo>
                    <a:pt x="74581" y="842105"/>
                    <a:pt x="75247" y="842201"/>
                    <a:pt x="75914" y="842391"/>
                  </a:cubicBezTo>
                  <a:cubicBezTo>
                    <a:pt x="77819" y="845248"/>
                    <a:pt x="74771" y="850392"/>
                    <a:pt x="74295" y="852106"/>
                  </a:cubicBezTo>
                  <a:cubicBezTo>
                    <a:pt x="74390" y="852678"/>
                    <a:pt x="74581" y="853345"/>
                    <a:pt x="74676" y="853916"/>
                  </a:cubicBezTo>
                  <a:cubicBezTo>
                    <a:pt x="74390" y="853916"/>
                    <a:pt x="74104" y="854011"/>
                    <a:pt x="73819" y="854107"/>
                  </a:cubicBezTo>
                  <a:cubicBezTo>
                    <a:pt x="73723" y="856107"/>
                    <a:pt x="75343" y="856583"/>
                    <a:pt x="75343" y="856583"/>
                  </a:cubicBezTo>
                  <a:cubicBezTo>
                    <a:pt x="76105" y="859822"/>
                    <a:pt x="76771" y="863155"/>
                    <a:pt x="77534" y="866394"/>
                  </a:cubicBezTo>
                  <a:cubicBezTo>
                    <a:pt x="79820" y="867251"/>
                    <a:pt x="82772" y="870585"/>
                    <a:pt x="84487" y="872395"/>
                  </a:cubicBezTo>
                  <a:cubicBezTo>
                    <a:pt x="84582" y="872966"/>
                    <a:pt x="84772" y="873633"/>
                    <a:pt x="84868" y="874205"/>
                  </a:cubicBezTo>
                  <a:cubicBezTo>
                    <a:pt x="85154" y="874205"/>
                    <a:pt x="85439" y="874109"/>
                    <a:pt x="85725" y="874014"/>
                  </a:cubicBezTo>
                  <a:lnTo>
                    <a:pt x="89249" y="876967"/>
                  </a:lnTo>
                  <a:cubicBezTo>
                    <a:pt x="87439" y="879348"/>
                    <a:pt x="86963" y="882777"/>
                    <a:pt x="87630" y="886682"/>
                  </a:cubicBezTo>
                  <a:cubicBezTo>
                    <a:pt x="87916" y="888206"/>
                    <a:pt x="88297" y="889635"/>
                    <a:pt x="88582" y="891159"/>
                  </a:cubicBezTo>
                  <a:cubicBezTo>
                    <a:pt x="88297" y="891159"/>
                    <a:pt x="88011" y="891254"/>
                    <a:pt x="87725" y="891349"/>
                  </a:cubicBezTo>
                  <a:cubicBezTo>
                    <a:pt x="87821" y="891921"/>
                    <a:pt x="88011" y="892588"/>
                    <a:pt x="88106" y="893159"/>
                  </a:cubicBezTo>
                  <a:lnTo>
                    <a:pt x="87249" y="893350"/>
                  </a:lnTo>
                  <a:cubicBezTo>
                    <a:pt x="87249" y="893350"/>
                    <a:pt x="87249" y="893350"/>
                    <a:pt x="87249" y="893350"/>
                  </a:cubicBezTo>
                  <a:lnTo>
                    <a:pt x="92488" y="893350"/>
                  </a:lnTo>
                  <a:lnTo>
                    <a:pt x="92488" y="894778"/>
                  </a:lnTo>
                  <a:lnTo>
                    <a:pt x="96869" y="894778"/>
                  </a:lnTo>
                  <a:lnTo>
                    <a:pt x="96869" y="896207"/>
                  </a:lnTo>
                  <a:cubicBezTo>
                    <a:pt x="99536" y="896779"/>
                    <a:pt x="104013" y="893159"/>
                    <a:pt x="108585" y="894778"/>
                  </a:cubicBezTo>
                  <a:lnTo>
                    <a:pt x="108585" y="896207"/>
                  </a:lnTo>
                  <a:lnTo>
                    <a:pt x="111538" y="896207"/>
                  </a:lnTo>
                  <a:lnTo>
                    <a:pt x="111538" y="897636"/>
                  </a:lnTo>
                  <a:lnTo>
                    <a:pt x="118872" y="897636"/>
                  </a:lnTo>
                  <a:cubicBezTo>
                    <a:pt x="119825" y="899065"/>
                    <a:pt x="120777" y="900589"/>
                    <a:pt x="121825" y="902018"/>
                  </a:cubicBezTo>
                  <a:lnTo>
                    <a:pt x="124778" y="902018"/>
                  </a:lnTo>
                  <a:lnTo>
                    <a:pt x="124778" y="903446"/>
                  </a:lnTo>
                  <a:cubicBezTo>
                    <a:pt x="127254" y="904113"/>
                    <a:pt x="127349" y="902018"/>
                    <a:pt x="127730" y="902018"/>
                  </a:cubicBezTo>
                  <a:cubicBezTo>
                    <a:pt x="132588" y="902494"/>
                    <a:pt x="137446" y="902970"/>
                    <a:pt x="142399" y="903446"/>
                  </a:cubicBezTo>
                  <a:lnTo>
                    <a:pt x="142399" y="904875"/>
                  </a:lnTo>
                  <a:lnTo>
                    <a:pt x="146780" y="904875"/>
                  </a:lnTo>
                  <a:lnTo>
                    <a:pt x="146780" y="906304"/>
                  </a:lnTo>
                  <a:lnTo>
                    <a:pt x="151162" y="906304"/>
                  </a:lnTo>
                  <a:cubicBezTo>
                    <a:pt x="152590" y="908209"/>
                    <a:pt x="154114" y="910209"/>
                    <a:pt x="155543" y="912114"/>
                  </a:cubicBezTo>
                  <a:cubicBezTo>
                    <a:pt x="158020" y="912590"/>
                    <a:pt x="160401" y="913066"/>
                    <a:pt x="162878" y="913543"/>
                  </a:cubicBezTo>
                  <a:lnTo>
                    <a:pt x="164306" y="916495"/>
                  </a:lnTo>
                  <a:lnTo>
                    <a:pt x="167259" y="916495"/>
                  </a:lnTo>
                  <a:cubicBezTo>
                    <a:pt x="168212" y="917924"/>
                    <a:pt x="169164" y="919448"/>
                    <a:pt x="170212" y="920877"/>
                  </a:cubicBezTo>
                  <a:cubicBezTo>
                    <a:pt x="176022" y="922306"/>
                    <a:pt x="181928" y="923830"/>
                    <a:pt x="187738" y="925259"/>
                  </a:cubicBezTo>
                  <a:lnTo>
                    <a:pt x="187738" y="928211"/>
                  </a:lnTo>
                  <a:cubicBezTo>
                    <a:pt x="189357" y="928973"/>
                    <a:pt x="190214" y="930878"/>
                    <a:pt x="190690" y="931164"/>
                  </a:cubicBezTo>
                  <a:lnTo>
                    <a:pt x="195072" y="931164"/>
                  </a:lnTo>
                  <a:cubicBezTo>
                    <a:pt x="195548" y="932116"/>
                    <a:pt x="196025" y="933069"/>
                    <a:pt x="196501" y="934117"/>
                  </a:cubicBezTo>
                  <a:lnTo>
                    <a:pt x="202311" y="935545"/>
                  </a:lnTo>
                  <a:lnTo>
                    <a:pt x="202311" y="936974"/>
                  </a:lnTo>
                  <a:cubicBezTo>
                    <a:pt x="206693" y="937451"/>
                    <a:pt x="211074" y="937927"/>
                    <a:pt x="215455" y="938403"/>
                  </a:cubicBezTo>
                  <a:cubicBezTo>
                    <a:pt x="215932" y="939355"/>
                    <a:pt x="216408" y="940308"/>
                    <a:pt x="216884" y="941356"/>
                  </a:cubicBezTo>
                  <a:lnTo>
                    <a:pt x="221266" y="941356"/>
                  </a:lnTo>
                  <a:lnTo>
                    <a:pt x="221266" y="942784"/>
                  </a:lnTo>
                  <a:lnTo>
                    <a:pt x="224219" y="942784"/>
                  </a:lnTo>
                  <a:lnTo>
                    <a:pt x="224219" y="944213"/>
                  </a:lnTo>
                  <a:lnTo>
                    <a:pt x="228600" y="944213"/>
                  </a:lnTo>
                  <a:lnTo>
                    <a:pt x="228600" y="945642"/>
                  </a:lnTo>
                  <a:lnTo>
                    <a:pt x="231553" y="945642"/>
                  </a:lnTo>
                  <a:lnTo>
                    <a:pt x="232981" y="948595"/>
                  </a:lnTo>
                  <a:lnTo>
                    <a:pt x="237363" y="948595"/>
                  </a:lnTo>
                  <a:cubicBezTo>
                    <a:pt x="237839" y="949547"/>
                    <a:pt x="238315" y="950500"/>
                    <a:pt x="238792" y="951547"/>
                  </a:cubicBezTo>
                  <a:lnTo>
                    <a:pt x="244602" y="951547"/>
                  </a:lnTo>
                  <a:lnTo>
                    <a:pt x="244602" y="952976"/>
                  </a:lnTo>
                  <a:lnTo>
                    <a:pt x="250412" y="954405"/>
                  </a:lnTo>
                  <a:lnTo>
                    <a:pt x="250412" y="955834"/>
                  </a:lnTo>
                  <a:cubicBezTo>
                    <a:pt x="251460" y="956691"/>
                    <a:pt x="252222" y="957358"/>
                    <a:pt x="253079" y="958024"/>
                  </a:cubicBezTo>
                  <a:cubicBezTo>
                    <a:pt x="252889" y="958215"/>
                    <a:pt x="252603" y="958405"/>
                    <a:pt x="252413" y="958596"/>
                  </a:cubicBezTo>
                  <a:cubicBezTo>
                    <a:pt x="252222" y="960120"/>
                    <a:pt x="252127" y="961644"/>
                    <a:pt x="251936" y="963263"/>
                  </a:cubicBezTo>
                  <a:cubicBezTo>
                    <a:pt x="251460" y="963359"/>
                    <a:pt x="250984" y="963454"/>
                    <a:pt x="250507" y="963549"/>
                  </a:cubicBezTo>
                  <a:cubicBezTo>
                    <a:pt x="250507" y="965549"/>
                    <a:pt x="250412" y="967645"/>
                    <a:pt x="250317" y="969645"/>
                  </a:cubicBezTo>
                  <a:cubicBezTo>
                    <a:pt x="249841" y="969740"/>
                    <a:pt x="249364" y="969835"/>
                    <a:pt x="248888" y="969931"/>
                  </a:cubicBezTo>
                  <a:cubicBezTo>
                    <a:pt x="249079" y="970883"/>
                    <a:pt x="249269" y="971836"/>
                    <a:pt x="249555" y="972788"/>
                  </a:cubicBezTo>
                  <a:cubicBezTo>
                    <a:pt x="248698" y="973455"/>
                    <a:pt x="247840" y="974122"/>
                    <a:pt x="246983" y="974884"/>
                  </a:cubicBezTo>
                  <a:cubicBezTo>
                    <a:pt x="247174" y="975836"/>
                    <a:pt x="247364" y="976789"/>
                    <a:pt x="247650" y="977741"/>
                  </a:cubicBezTo>
                  <a:cubicBezTo>
                    <a:pt x="247174" y="977836"/>
                    <a:pt x="246697" y="977932"/>
                    <a:pt x="246221" y="978027"/>
                  </a:cubicBezTo>
                  <a:cubicBezTo>
                    <a:pt x="246412" y="978980"/>
                    <a:pt x="246602" y="979932"/>
                    <a:pt x="246888" y="980884"/>
                  </a:cubicBezTo>
                  <a:cubicBezTo>
                    <a:pt x="246031" y="981551"/>
                    <a:pt x="245173" y="982218"/>
                    <a:pt x="244316" y="982980"/>
                  </a:cubicBezTo>
                  <a:cubicBezTo>
                    <a:pt x="243173" y="985933"/>
                    <a:pt x="244983" y="986218"/>
                    <a:pt x="242697" y="989362"/>
                  </a:cubicBezTo>
                  <a:cubicBezTo>
                    <a:pt x="243935" y="992600"/>
                    <a:pt x="245078" y="995839"/>
                    <a:pt x="246317" y="999172"/>
                  </a:cubicBezTo>
                  <a:cubicBezTo>
                    <a:pt x="246793" y="999077"/>
                    <a:pt x="247269" y="998982"/>
                    <a:pt x="247745" y="998887"/>
                  </a:cubicBezTo>
                  <a:cubicBezTo>
                    <a:pt x="249746" y="1002411"/>
                    <a:pt x="247936" y="1006316"/>
                    <a:pt x="248221" y="1007840"/>
                  </a:cubicBezTo>
                  <a:cubicBezTo>
                    <a:pt x="249269" y="1008126"/>
                    <a:pt x="250317" y="1008412"/>
                    <a:pt x="251365" y="1008697"/>
                  </a:cubicBezTo>
                  <a:cubicBezTo>
                    <a:pt x="251555" y="1009650"/>
                    <a:pt x="251746" y="1010603"/>
                    <a:pt x="252031" y="1011555"/>
                  </a:cubicBezTo>
                  <a:cubicBezTo>
                    <a:pt x="252508" y="1011460"/>
                    <a:pt x="252984" y="1011364"/>
                    <a:pt x="253460" y="1011269"/>
                  </a:cubicBezTo>
                  <a:cubicBezTo>
                    <a:pt x="253651" y="1012222"/>
                    <a:pt x="253841" y="1013174"/>
                    <a:pt x="254127" y="1014127"/>
                  </a:cubicBezTo>
                  <a:cubicBezTo>
                    <a:pt x="254603" y="1014031"/>
                    <a:pt x="255079" y="1013936"/>
                    <a:pt x="255556" y="1013841"/>
                  </a:cubicBezTo>
                  <a:cubicBezTo>
                    <a:pt x="255842" y="1015270"/>
                    <a:pt x="256222" y="1016698"/>
                    <a:pt x="256508" y="1018127"/>
                  </a:cubicBezTo>
                  <a:cubicBezTo>
                    <a:pt x="257556" y="1018413"/>
                    <a:pt x="258604" y="1018699"/>
                    <a:pt x="259652" y="1018984"/>
                  </a:cubicBezTo>
                  <a:cubicBezTo>
                    <a:pt x="260413" y="1022318"/>
                    <a:pt x="261080" y="1025747"/>
                    <a:pt x="261842" y="1029081"/>
                  </a:cubicBezTo>
                  <a:cubicBezTo>
                    <a:pt x="262319" y="1028986"/>
                    <a:pt x="262795" y="1028890"/>
                    <a:pt x="263271" y="1028795"/>
                  </a:cubicBezTo>
                  <a:cubicBezTo>
                    <a:pt x="263843" y="1033748"/>
                    <a:pt x="264414" y="1038606"/>
                    <a:pt x="264986" y="1043559"/>
                  </a:cubicBezTo>
                  <a:cubicBezTo>
                    <a:pt x="263366" y="1045464"/>
                    <a:pt x="261747" y="1047274"/>
                    <a:pt x="260223" y="1049179"/>
                  </a:cubicBezTo>
                  <a:cubicBezTo>
                    <a:pt x="261080" y="1052989"/>
                    <a:pt x="261938" y="1056894"/>
                    <a:pt x="262795" y="1060704"/>
                  </a:cubicBezTo>
                  <a:cubicBezTo>
                    <a:pt x="262319" y="1060799"/>
                    <a:pt x="261842" y="1060895"/>
                    <a:pt x="261366" y="1060990"/>
                  </a:cubicBezTo>
                  <a:cubicBezTo>
                    <a:pt x="261556" y="1061942"/>
                    <a:pt x="261747" y="1062895"/>
                    <a:pt x="262033" y="1063847"/>
                  </a:cubicBezTo>
                  <a:cubicBezTo>
                    <a:pt x="261556" y="1063942"/>
                    <a:pt x="261080" y="1064038"/>
                    <a:pt x="260604" y="1064133"/>
                  </a:cubicBezTo>
                  <a:cubicBezTo>
                    <a:pt x="260890" y="1065562"/>
                    <a:pt x="261271" y="1066990"/>
                    <a:pt x="261556" y="1068419"/>
                  </a:cubicBezTo>
                  <a:cubicBezTo>
                    <a:pt x="261080" y="1068514"/>
                    <a:pt x="260604" y="1068610"/>
                    <a:pt x="260128" y="1068705"/>
                  </a:cubicBezTo>
                  <a:cubicBezTo>
                    <a:pt x="261842" y="1074325"/>
                    <a:pt x="263652" y="1080040"/>
                    <a:pt x="265367" y="1085659"/>
                  </a:cubicBezTo>
                  <a:cubicBezTo>
                    <a:pt x="264890" y="1085755"/>
                    <a:pt x="264414" y="1085850"/>
                    <a:pt x="263938" y="1085945"/>
                  </a:cubicBezTo>
                  <a:cubicBezTo>
                    <a:pt x="263938" y="1086326"/>
                    <a:pt x="264128" y="1086612"/>
                    <a:pt x="264128" y="1086993"/>
                  </a:cubicBezTo>
                  <a:cubicBezTo>
                    <a:pt x="265271" y="1087088"/>
                    <a:pt x="266414" y="1087183"/>
                    <a:pt x="267557" y="1087374"/>
                  </a:cubicBezTo>
                  <a:cubicBezTo>
                    <a:pt x="270034" y="1084326"/>
                    <a:pt x="276511" y="1081468"/>
                    <a:pt x="280130" y="1079849"/>
                  </a:cubicBezTo>
                  <a:cubicBezTo>
                    <a:pt x="281083" y="1079945"/>
                    <a:pt x="282035" y="1080040"/>
                    <a:pt x="283083" y="1080135"/>
                  </a:cubicBezTo>
                  <a:cubicBezTo>
                    <a:pt x="283083" y="1079659"/>
                    <a:pt x="283178" y="1079182"/>
                    <a:pt x="283273" y="1078706"/>
                  </a:cubicBezTo>
                  <a:cubicBezTo>
                    <a:pt x="285369" y="1077468"/>
                    <a:pt x="287464" y="1076230"/>
                    <a:pt x="289560" y="1074896"/>
                  </a:cubicBezTo>
                  <a:cubicBezTo>
                    <a:pt x="292322" y="1078801"/>
                    <a:pt x="297180" y="1081278"/>
                    <a:pt x="303562" y="1082231"/>
                  </a:cubicBezTo>
                  <a:cubicBezTo>
                    <a:pt x="305943" y="1082516"/>
                    <a:pt x="308420" y="1082707"/>
                    <a:pt x="310801" y="1082992"/>
                  </a:cubicBezTo>
                  <a:cubicBezTo>
                    <a:pt x="310801" y="1083469"/>
                    <a:pt x="310705" y="1083945"/>
                    <a:pt x="310610" y="1084421"/>
                  </a:cubicBezTo>
                  <a:cubicBezTo>
                    <a:pt x="311563" y="1084516"/>
                    <a:pt x="312515" y="1084612"/>
                    <a:pt x="313563" y="1084707"/>
                  </a:cubicBezTo>
                  <a:cubicBezTo>
                    <a:pt x="313563" y="1085183"/>
                    <a:pt x="313468" y="1085659"/>
                    <a:pt x="313372" y="1086136"/>
                  </a:cubicBezTo>
                  <a:cubicBezTo>
                    <a:pt x="319278" y="1086231"/>
                    <a:pt x="325088" y="1086326"/>
                    <a:pt x="330994" y="1086422"/>
                  </a:cubicBezTo>
                  <a:cubicBezTo>
                    <a:pt x="330994" y="1086898"/>
                    <a:pt x="330898" y="1087374"/>
                    <a:pt x="330803" y="1087850"/>
                  </a:cubicBezTo>
                  <a:cubicBezTo>
                    <a:pt x="332232" y="1088041"/>
                    <a:pt x="333756" y="1088136"/>
                    <a:pt x="335185" y="1088326"/>
                  </a:cubicBezTo>
                  <a:cubicBezTo>
                    <a:pt x="335185" y="1088803"/>
                    <a:pt x="335089" y="1089279"/>
                    <a:pt x="334994" y="1089755"/>
                  </a:cubicBezTo>
                  <a:cubicBezTo>
                    <a:pt x="335947" y="1089850"/>
                    <a:pt x="336899" y="1089946"/>
                    <a:pt x="337947" y="1090041"/>
                  </a:cubicBezTo>
                  <a:cubicBezTo>
                    <a:pt x="337947" y="1090517"/>
                    <a:pt x="337852" y="1090993"/>
                    <a:pt x="337756" y="1091470"/>
                  </a:cubicBezTo>
                  <a:cubicBezTo>
                    <a:pt x="341662" y="1091851"/>
                    <a:pt x="345567" y="1092232"/>
                    <a:pt x="349377" y="1092613"/>
                  </a:cubicBezTo>
                  <a:cubicBezTo>
                    <a:pt x="350615" y="1094708"/>
                    <a:pt x="351854" y="1096804"/>
                    <a:pt x="353187" y="1098899"/>
                  </a:cubicBezTo>
                  <a:cubicBezTo>
                    <a:pt x="357950" y="1099852"/>
                    <a:pt x="362807" y="1100804"/>
                    <a:pt x="367570" y="1101852"/>
                  </a:cubicBezTo>
                  <a:cubicBezTo>
                    <a:pt x="367570" y="1101376"/>
                    <a:pt x="367665" y="1100899"/>
                    <a:pt x="367760" y="1100423"/>
                  </a:cubicBezTo>
                  <a:cubicBezTo>
                    <a:pt x="371189" y="1100804"/>
                    <a:pt x="374523" y="1101090"/>
                    <a:pt x="377952" y="1101471"/>
                  </a:cubicBezTo>
                  <a:cubicBezTo>
                    <a:pt x="378523" y="1100518"/>
                    <a:pt x="379095" y="1099661"/>
                    <a:pt x="379667" y="1098709"/>
                  </a:cubicBezTo>
                  <a:cubicBezTo>
                    <a:pt x="381095" y="1098899"/>
                    <a:pt x="382619" y="1098995"/>
                    <a:pt x="384048" y="1099185"/>
                  </a:cubicBezTo>
                  <a:cubicBezTo>
                    <a:pt x="384048" y="1098709"/>
                    <a:pt x="384143" y="1098232"/>
                    <a:pt x="384238" y="1097756"/>
                  </a:cubicBezTo>
                  <a:cubicBezTo>
                    <a:pt x="385191" y="1097851"/>
                    <a:pt x="386144" y="1097947"/>
                    <a:pt x="387191" y="1098042"/>
                  </a:cubicBezTo>
                  <a:cubicBezTo>
                    <a:pt x="387191" y="1097566"/>
                    <a:pt x="387287" y="1097089"/>
                    <a:pt x="387382" y="1096613"/>
                  </a:cubicBezTo>
                  <a:cubicBezTo>
                    <a:pt x="388334" y="1096708"/>
                    <a:pt x="389287" y="1096804"/>
                    <a:pt x="390335" y="1096899"/>
                  </a:cubicBezTo>
                  <a:cubicBezTo>
                    <a:pt x="390906" y="1095947"/>
                    <a:pt x="391478" y="1095089"/>
                    <a:pt x="392049" y="1094137"/>
                  </a:cubicBezTo>
                  <a:cubicBezTo>
                    <a:pt x="393573" y="1094327"/>
                    <a:pt x="396716" y="1097280"/>
                    <a:pt x="400621" y="1096518"/>
                  </a:cubicBezTo>
                  <a:cubicBezTo>
                    <a:pt x="400621" y="1096042"/>
                    <a:pt x="400717" y="1095565"/>
                    <a:pt x="400812" y="1095089"/>
                  </a:cubicBezTo>
                  <a:cubicBezTo>
                    <a:pt x="404241" y="1094899"/>
                    <a:pt x="407670" y="1094804"/>
                    <a:pt x="411194" y="1094613"/>
                  </a:cubicBezTo>
                  <a:cubicBezTo>
                    <a:pt x="413480" y="1097756"/>
                    <a:pt x="414242" y="1096137"/>
                    <a:pt x="416719" y="1098137"/>
                  </a:cubicBezTo>
                  <a:cubicBezTo>
                    <a:pt x="417100" y="1099185"/>
                    <a:pt x="417481" y="1100138"/>
                    <a:pt x="417862" y="1101185"/>
                  </a:cubicBezTo>
                  <a:cubicBezTo>
                    <a:pt x="418814" y="1101281"/>
                    <a:pt x="419767" y="1101376"/>
                    <a:pt x="420814" y="1101471"/>
                  </a:cubicBezTo>
                  <a:cubicBezTo>
                    <a:pt x="420814" y="1101947"/>
                    <a:pt x="420719" y="1102423"/>
                    <a:pt x="420624" y="1102900"/>
                  </a:cubicBezTo>
                  <a:cubicBezTo>
                    <a:pt x="421577" y="1102995"/>
                    <a:pt x="422529" y="1103090"/>
                    <a:pt x="423577" y="1103186"/>
                  </a:cubicBezTo>
                  <a:cubicBezTo>
                    <a:pt x="423958" y="1104233"/>
                    <a:pt x="424339" y="1105186"/>
                    <a:pt x="424720" y="1106233"/>
                  </a:cubicBezTo>
                  <a:cubicBezTo>
                    <a:pt x="425672" y="1106329"/>
                    <a:pt x="426625" y="1106424"/>
                    <a:pt x="427672" y="1106519"/>
                  </a:cubicBezTo>
                  <a:cubicBezTo>
                    <a:pt x="427672" y="1106996"/>
                    <a:pt x="427577" y="1107472"/>
                    <a:pt x="427482" y="1107948"/>
                  </a:cubicBezTo>
                  <a:cubicBezTo>
                    <a:pt x="429387" y="1108615"/>
                    <a:pt x="431292" y="1109281"/>
                    <a:pt x="433197" y="1109948"/>
                  </a:cubicBezTo>
                  <a:lnTo>
                    <a:pt x="433006" y="1111377"/>
                  </a:lnTo>
                  <a:cubicBezTo>
                    <a:pt x="434435" y="1112044"/>
                    <a:pt x="435864" y="1112615"/>
                    <a:pt x="437197" y="1113282"/>
                  </a:cubicBezTo>
                  <a:cubicBezTo>
                    <a:pt x="437579" y="1114330"/>
                    <a:pt x="437960" y="1115282"/>
                    <a:pt x="438340" y="1116330"/>
                  </a:cubicBezTo>
                  <a:cubicBezTo>
                    <a:pt x="439293" y="1116425"/>
                    <a:pt x="440246" y="1116521"/>
                    <a:pt x="441293" y="1116616"/>
                  </a:cubicBezTo>
                  <a:cubicBezTo>
                    <a:pt x="441674" y="1117664"/>
                    <a:pt x="442055" y="1118616"/>
                    <a:pt x="442436" y="1119664"/>
                  </a:cubicBezTo>
                  <a:cubicBezTo>
                    <a:pt x="443389" y="1119759"/>
                    <a:pt x="444341" y="1119854"/>
                    <a:pt x="445389" y="1119949"/>
                  </a:cubicBezTo>
                  <a:cubicBezTo>
                    <a:pt x="445770" y="1121473"/>
                    <a:pt x="446056" y="1122998"/>
                    <a:pt x="446437" y="1124426"/>
                  </a:cubicBezTo>
                  <a:cubicBezTo>
                    <a:pt x="448723" y="1126141"/>
                    <a:pt x="451009" y="1127855"/>
                    <a:pt x="453295" y="1129570"/>
                  </a:cubicBezTo>
                  <a:cubicBezTo>
                    <a:pt x="452152" y="1133094"/>
                    <a:pt x="449580" y="1137761"/>
                    <a:pt x="452152" y="1141190"/>
                  </a:cubicBezTo>
                  <a:cubicBezTo>
                    <a:pt x="455009" y="1145191"/>
                    <a:pt x="457295" y="1144048"/>
                    <a:pt x="461867" y="1146620"/>
                  </a:cubicBezTo>
                  <a:cubicBezTo>
                    <a:pt x="461867" y="1147096"/>
                    <a:pt x="461772" y="1147572"/>
                    <a:pt x="461677" y="1148048"/>
                  </a:cubicBezTo>
                  <a:cubicBezTo>
                    <a:pt x="463105" y="1148239"/>
                    <a:pt x="464630" y="1148334"/>
                    <a:pt x="466058" y="1148524"/>
                  </a:cubicBezTo>
                  <a:cubicBezTo>
                    <a:pt x="467963" y="1150048"/>
                    <a:pt x="465772" y="1152239"/>
                    <a:pt x="466915" y="1154525"/>
                  </a:cubicBezTo>
                  <a:cubicBezTo>
                    <a:pt x="467868" y="1155097"/>
                    <a:pt x="468725" y="1155668"/>
                    <a:pt x="469678" y="1156240"/>
                  </a:cubicBezTo>
                  <a:cubicBezTo>
                    <a:pt x="469678" y="1156716"/>
                    <a:pt x="469582" y="1157192"/>
                    <a:pt x="469487" y="1157668"/>
                  </a:cubicBezTo>
                  <a:cubicBezTo>
                    <a:pt x="472821" y="1159764"/>
                    <a:pt x="478155" y="1157192"/>
                    <a:pt x="479870" y="1157192"/>
                  </a:cubicBezTo>
                  <a:cubicBezTo>
                    <a:pt x="482727" y="1158431"/>
                    <a:pt x="485489" y="1159764"/>
                    <a:pt x="488347" y="1161002"/>
                  </a:cubicBezTo>
                  <a:cubicBezTo>
                    <a:pt x="488728" y="1162526"/>
                    <a:pt x="489013" y="1164050"/>
                    <a:pt x="489395" y="1165479"/>
                  </a:cubicBezTo>
                  <a:cubicBezTo>
                    <a:pt x="492823" y="1165479"/>
                    <a:pt x="493109" y="1165574"/>
                    <a:pt x="495395" y="1164622"/>
                  </a:cubicBezTo>
                  <a:cubicBezTo>
                    <a:pt x="495395" y="1164146"/>
                    <a:pt x="495490" y="1163669"/>
                    <a:pt x="495586" y="1163193"/>
                  </a:cubicBezTo>
                  <a:cubicBezTo>
                    <a:pt x="499491" y="1163574"/>
                    <a:pt x="503396" y="1163955"/>
                    <a:pt x="507206" y="1164336"/>
                  </a:cubicBezTo>
                  <a:cubicBezTo>
                    <a:pt x="507206" y="1164812"/>
                    <a:pt x="507111" y="1165289"/>
                    <a:pt x="507016" y="1165765"/>
                  </a:cubicBezTo>
                  <a:cubicBezTo>
                    <a:pt x="508159" y="1166050"/>
                    <a:pt x="516350" y="1165289"/>
                    <a:pt x="520255" y="1165670"/>
                  </a:cubicBezTo>
                  <a:cubicBezTo>
                    <a:pt x="522065" y="1169480"/>
                    <a:pt x="522065" y="1166813"/>
                    <a:pt x="524351" y="1169003"/>
                  </a:cubicBezTo>
                  <a:cubicBezTo>
                    <a:pt x="524351" y="1169480"/>
                    <a:pt x="524256" y="1169956"/>
                    <a:pt x="524161" y="1170432"/>
                  </a:cubicBezTo>
                  <a:cubicBezTo>
                    <a:pt x="525399" y="1171956"/>
                    <a:pt x="525971" y="1172908"/>
                    <a:pt x="526542" y="1173671"/>
                  </a:cubicBezTo>
                  <a:cubicBezTo>
                    <a:pt x="526828" y="1173671"/>
                    <a:pt x="527018" y="1173671"/>
                    <a:pt x="527304" y="1173671"/>
                  </a:cubicBezTo>
                  <a:cubicBezTo>
                    <a:pt x="527304" y="1173194"/>
                    <a:pt x="527304" y="1172718"/>
                    <a:pt x="527304" y="1172242"/>
                  </a:cubicBezTo>
                  <a:cubicBezTo>
                    <a:pt x="528256" y="1172242"/>
                    <a:pt x="529209" y="1172242"/>
                    <a:pt x="530257" y="1172147"/>
                  </a:cubicBezTo>
                  <a:lnTo>
                    <a:pt x="531590" y="1169194"/>
                  </a:lnTo>
                  <a:cubicBezTo>
                    <a:pt x="536638" y="1167003"/>
                    <a:pt x="543782" y="1173289"/>
                    <a:pt x="546449" y="1174432"/>
                  </a:cubicBezTo>
                  <a:cubicBezTo>
                    <a:pt x="547402" y="1174432"/>
                    <a:pt x="548354" y="1174432"/>
                    <a:pt x="549402" y="1174337"/>
                  </a:cubicBezTo>
                  <a:cubicBezTo>
                    <a:pt x="549402" y="1174814"/>
                    <a:pt x="549402" y="1175290"/>
                    <a:pt x="549402" y="1175766"/>
                  </a:cubicBezTo>
                  <a:cubicBezTo>
                    <a:pt x="552450" y="1176528"/>
                    <a:pt x="553688" y="1174147"/>
                    <a:pt x="553688" y="1174147"/>
                  </a:cubicBezTo>
                  <a:cubicBezTo>
                    <a:pt x="559022" y="1173956"/>
                    <a:pt x="564452" y="1173671"/>
                    <a:pt x="569786" y="1173480"/>
                  </a:cubicBezTo>
                  <a:cubicBezTo>
                    <a:pt x="571786" y="1170146"/>
                    <a:pt x="577787" y="1166336"/>
                    <a:pt x="581120" y="1164241"/>
                  </a:cubicBezTo>
                  <a:cubicBezTo>
                    <a:pt x="582073" y="1164241"/>
                    <a:pt x="583025" y="1164241"/>
                    <a:pt x="584073" y="1164146"/>
                  </a:cubicBezTo>
                  <a:cubicBezTo>
                    <a:pt x="584073" y="1163669"/>
                    <a:pt x="584073" y="1163193"/>
                    <a:pt x="584073" y="1162717"/>
                  </a:cubicBezTo>
                  <a:cubicBezTo>
                    <a:pt x="585978" y="1161193"/>
                    <a:pt x="587883" y="1159669"/>
                    <a:pt x="589693" y="1158049"/>
                  </a:cubicBezTo>
                  <a:cubicBezTo>
                    <a:pt x="592931" y="1161479"/>
                    <a:pt x="598170" y="1163288"/>
                    <a:pt x="604552" y="1163288"/>
                  </a:cubicBezTo>
                  <a:cubicBezTo>
                    <a:pt x="607028" y="1163193"/>
                    <a:pt x="609410" y="1163098"/>
                    <a:pt x="611886" y="1163003"/>
                  </a:cubicBezTo>
                  <a:cubicBezTo>
                    <a:pt x="611886" y="1163479"/>
                    <a:pt x="611886" y="1163955"/>
                    <a:pt x="611886" y="1164431"/>
                  </a:cubicBezTo>
                  <a:cubicBezTo>
                    <a:pt x="612838" y="1164431"/>
                    <a:pt x="613791" y="1164431"/>
                    <a:pt x="614839" y="1164336"/>
                  </a:cubicBezTo>
                  <a:cubicBezTo>
                    <a:pt x="614839" y="1164812"/>
                    <a:pt x="614839" y="1165289"/>
                    <a:pt x="614839" y="1165765"/>
                  </a:cubicBezTo>
                  <a:cubicBezTo>
                    <a:pt x="620649" y="1165003"/>
                    <a:pt x="626459" y="1164336"/>
                    <a:pt x="632365" y="1163574"/>
                  </a:cubicBezTo>
                  <a:cubicBezTo>
                    <a:pt x="632365" y="1164050"/>
                    <a:pt x="632365" y="1164526"/>
                    <a:pt x="632365" y="1165003"/>
                  </a:cubicBezTo>
                  <a:cubicBezTo>
                    <a:pt x="633794" y="1165003"/>
                    <a:pt x="635318" y="1164907"/>
                    <a:pt x="636746" y="1164812"/>
                  </a:cubicBezTo>
                  <a:cubicBezTo>
                    <a:pt x="636746" y="1165289"/>
                    <a:pt x="636746" y="1165765"/>
                    <a:pt x="636746" y="1166241"/>
                  </a:cubicBezTo>
                  <a:cubicBezTo>
                    <a:pt x="637699" y="1166241"/>
                    <a:pt x="638651" y="1166241"/>
                    <a:pt x="639699" y="1166146"/>
                  </a:cubicBezTo>
                  <a:cubicBezTo>
                    <a:pt x="639699" y="1166622"/>
                    <a:pt x="639699" y="1167098"/>
                    <a:pt x="639699" y="1167574"/>
                  </a:cubicBezTo>
                  <a:cubicBezTo>
                    <a:pt x="643604" y="1167384"/>
                    <a:pt x="647510" y="1167289"/>
                    <a:pt x="651415" y="1167098"/>
                  </a:cubicBezTo>
                  <a:cubicBezTo>
                    <a:pt x="652939" y="1169003"/>
                    <a:pt x="654463" y="1170908"/>
                    <a:pt x="656082" y="1172718"/>
                  </a:cubicBezTo>
                  <a:cubicBezTo>
                    <a:pt x="660940" y="1173004"/>
                    <a:pt x="665893" y="1173289"/>
                    <a:pt x="670751" y="1173575"/>
                  </a:cubicBezTo>
                  <a:cubicBezTo>
                    <a:pt x="670751" y="1173099"/>
                    <a:pt x="670751" y="1172623"/>
                    <a:pt x="670751" y="1172147"/>
                  </a:cubicBezTo>
                  <a:cubicBezTo>
                    <a:pt x="674180" y="1171956"/>
                    <a:pt x="677609" y="1171861"/>
                    <a:pt x="681038" y="1171670"/>
                  </a:cubicBezTo>
                  <a:lnTo>
                    <a:pt x="682371" y="1168717"/>
                  </a:lnTo>
                  <a:lnTo>
                    <a:pt x="686753" y="1168527"/>
                  </a:lnTo>
                  <a:cubicBezTo>
                    <a:pt x="686753" y="1168051"/>
                    <a:pt x="686753" y="1167574"/>
                    <a:pt x="686753" y="1167098"/>
                  </a:cubicBezTo>
                  <a:cubicBezTo>
                    <a:pt x="687705" y="1167098"/>
                    <a:pt x="688657" y="1167098"/>
                    <a:pt x="689705" y="1167003"/>
                  </a:cubicBezTo>
                  <a:cubicBezTo>
                    <a:pt x="689705" y="1166527"/>
                    <a:pt x="689705" y="1166050"/>
                    <a:pt x="689705" y="1165574"/>
                  </a:cubicBezTo>
                  <a:cubicBezTo>
                    <a:pt x="690658" y="1165574"/>
                    <a:pt x="691610" y="1165574"/>
                    <a:pt x="692658" y="1165479"/>
                  </a:cubicBezTo>
                  <a:cubicBezTo>
                    <a:pt x="693134" y="1164526"/>
                    <a:pt x="693515" y="1163479"/>
                    <a:pt x="693992" y="1162526"/>
                  </a:cubicBezTo>
                  <a:cubicBezTo>
                    <a:pt x="695611" y="1162526"/>
                    <a:pt x="699040" y="1164907"/>
                    <a:pt x="702850" y="1163574"/>
                  </a:cubicBezTo>
                  <a:lnTo>
                    <a:pt x="702850" y="1162145"/>
                  </a:lnTo>
                  <a:cubicBezTo>
                    <a:pt x="706184" y="1161479"/>
                    <a:pt x="709613" y="1160907"/>
                    <a:pt x="712946" y="1160240"/>
                  </a:cubicBezTo>
                  <a:cubicBezTo>
                    <a:pt x="715613" y="1163003"/>
                    <a:pt x="716185" y="1161288"/>
                    <a:pt x="718947" y="1162907"/>
                  </a:cubicBezTo>
                  <a:cubicBezTo>
                    <a:pt x="719519" y="1163860"/>
                    <a:pt x="719995" y="1164812"/>
                    <a:pt x="720566" y="1165765"/>
                  </a:cubicBezTo>
                  <a:cubicBezTo>
                    <a:pt x="721519" y="1165765"/>
                    <a:pt x="722471" y="1165765"/>
                    <a:pt x="723519" y="1165670"/>
                  </a:cubicBezTo>
                  <a:lnTo>
                    <a:pt x="723519" y="1167098"/>
                  </a:lnTo>
                  <a:cubicBezTo>
                    <a:pt x="724567" y="1167098"/>
                    <a:pt x="725519" y="1167098"/>
                    <a:pt x="726472" y="1167003"/>
                  </a:cubicBezTo>
                  <a:cubicBezTo>
                    <a:pt x="727043" y="1167956"/>
                    <a:pt x="727520" y="1168908"/>
                    <a:pt x="728091" y="1169861"/>
                  </a:cubicBezTo>
                  <a:cubicBezTo>
                    <a:pt x="729044" y="1169861"/>
                    <a:pt x="729996" y="1169861"/>
                    <a:pt x="731044" y="1169765"/>
                  </a:cubicBezTo>
                  <a:cubicBezTo>
                    <a:pt x="731044" y="1170241"/>
                    <a:pt x="731044" y="1170718"/>
                    <a:pt x="731044" y="1171194"/>
                  </a:cubicBezTo>
                  <a:cubicBezTo>
                    <a:pt x="733044" y="1171575"/>
                    <a:pt x="734949" y="1171956"/>
                    <a:pt x="736949" y="1172432"/>
                  </a:cubicBezTo>
                  <a:cubicBezTo>
                    <a:pt x="736949" y="1172908"/>
                    <a:pt x="736949" y="1173385"/>
                    <a:pt x="736949" y="1173861"/>
                  </a:cubicBezTo>
                  <a:lnTo>
                    <a:pt x="741426" y="1175099"/>
                  </a:lnTo>
                  <a:cubicBezTo>
                    <a:pt x="741712" y="1175671"/>
                    <a:pt x="742093" y="1176242"/>
                    <a:pt x="742379" y="1176814"/>
                  </a:cubicBezTo>
                  <a:lnTo>
                    <a:pt x="774287" y="1176814"/>
                  </a:lnTo>
                  <a:cubicBezTo>
                    <a:pt x="774954" y="1174718"/>
                    <a:pt x="775621" y="1172528"/>
                    <a:pt x="776192" y="1170432"/>
                  </a:cubicBezTo>
                  <a:cubicBezTo>
                    <a:pt x="777240" y="1170241"/>
                    <a:pt x="778383" y="1170051"/>
                    <a:pt x="779431" y="1169861"/>
                  </a:cubicBezTo>
                  <a:cubicBezTo>
                    <a:pt x="780288" y="1167098"/>
                    <a:pt x="781145" y="1164241"/>
                    <a:pt x="782003" y="1161479"/>
                  </a:cubicBezTo>
                  <a:cubicBezTo>
                    <a:pt x="782955" y="1161764"/>
                    <a:pt x="783907" y="1162050"/>
                    <a:pt x="784765" y="1162336"/>
                  </a:cubicBezTo>
                  <a:cubicBezTo>
                    <a:pt x="786765" y="1160907"/>
                    <a:pt x="788670" y="1159478"/>
                    <a:pt x="790670" y="1158049"/>
                  </a:cubicBezTo>
                  <a:cubicBezTo>
                    <a:pt x="791623" y="1158335"/>
                    <a:pt x="792575" y="1158621"/>
                    <a:pt x="793432" y="1158907"/>
                  </a:cubicBezTo>
                  <a:cubicBezTo>
                    <a:pt x="796004" y="1157097"/>
                    <a:pt x="798576" y="1155382"/>
                    <a:pt x="801148" y="1153573"/>
                  </a:cubicBezTo>
                  <a:cubicBezTo>
                    <a:pt x="806768" y="1151763"/>
                    <a:pt x="807625" y="1155478"/>
                    <a:pt x="811721" y="1149096"/>
                  </a:cubicBezTo>
                  <a:lnTo>
                    <a:pt x="819150" y="1149858"/>
                  </a:lnTo>
                  <a:cubicBezTo>
                    <a:pt x="821531" y="1145857"/>
                    <a:pt x="824103" y="1145572"/>
                    <a:pt x="827342" y="1143190"/>
                  </a:cubicBezTo>
                  <a:cubicBezTo>
                    <a:pt x="827818" y="1143286"/>
                    <a:pt x="828294" y="1143476"/>
                    <a:pt x="828770" y="1143572"/>
                  </a:cubicBezTo>
                  <a:lnTo>
                    <a:pt x="830485" y="1137952"/>
                  </a:lnTo>
                  <a:cubicBezTo>
                    <a:pt x="831532" y="1137761"/>
                    <a:pt x="832676" y="1137571"/>
                    <a:pt x="833723" y="1137380"/>
                  </a:cubicBezTo>
                  <a:lnTo>
                    <a:pt x="835438" y="1131761"/>
                  </a:lnTo>
                  <a:cubicBezTo>
                    <a:pt x="835438" y="1131761"/>
                    <a:pt x="836390" y="1132046"/>
                    <a:pt x="836867" y="1132141"/>
                  </a:cubicBezTo>
                  <a:cubicBezTo>
                    <a:pt x="837724" y="1130903"/>
                    <a:pt x="838676" y="1129665"/>
                    <a:pt x="839534" y="1128331"/>
                  </a:cubicBezTo>
                  <a:cubicBezTo>
                    <a:pt x="842486" y="1128713"/>
                    <a:pt x="845439" y="1129093"/>
                    <a:pt x="848392" y="1129474"/>
                  </a:cubicBezTo>
                  <a:cubicBezTo>
                    <a:pt x="848487" y="1128998"/>
                    <a:pt x="848678" y="1128522"/>
                    <a:pt x="848773" y="1128046"/>
                  </a:cubicBezTo>
                  <a:cubicBezTo>
                    <a:pt x="852488" y="1129189"/>
                    <a:pt x="856202" y="1130332"/>
                    <a:pt x="860012" y="1131475"/>
                  </a:cubicBezTo>
                  <a:cubicBezTo>
                    <a:pt x="860298" y="1130522"/>
                    <a:pt x="860584" y="1129570"/>
                    <a:pt x="860870" y="1128713"/>
                  </a:cubicBezTo>
                  <a:cubicBezTo>
                    <a:pt x="861822" y="1128998"/>
                    <a:pt x="862775" y="1129284"/>
                    <a:pt x="863632" y="1129570"/>
                  </a:cubicBezTo>
                  <a:cubicBezTo>
                    <a:pt x="866489" y="1126426"/>
                    <a:pt x="869252" y="1124236"/>
                    <a:pt x="873157" y="1123283"/>
                  </a:cubicBezTo>
                  <a:cubicBezTo>
                    <a:pt x="874109" y="1123569"/>
                    <a:pt x="875062" y="1123855"/>
                    <a:pt x="875919" y="1124140"/>
                  </a:cubicBezTo>
                  <a:cubicBezTo>
                    <a:pt x="876681" y="1123379"/>
                    <a:pt x="877443" y="1122521"/>
                    <a:pt x="878205" y="1121759"/>
                  </a:cubicBezTo>
                  <a:cubicBezTo>
                    <a:pt x="879157" y="1122045"/>
                    <a:pt x="880110" y="1122331"/>
                    <a:pt x="880967" y="1122616"/>
                  </a:cubicBezTo>
                  <a:cubicBezTo>
                    <a:pt x="881063" y="1122140"/>
                    <a:pt x="881253" y="1121664"/>
                    <a:pt x="881348" y="1121188"/>
                  </a:cubicBezTo>
                  <a:cubicBezTo>
                    <a:pt x="882777" y="1121569"/>
                    <a:pt x="884111" y="1122045"/>
                    <a:pt x="885539" y="1122426"/>
                  </a:cubicBezTo>
                  <a:cubicBezTo>
                    <a:pt x="885635" y="1121950"/>
                    <a:pt x="885825" y="1121473"/>
                    <a:pt x="885920" y="1120997"/>
                  </a:cubicBezTo>
                  <a:cubicBezTo>
                    <a:pt x="886873" y="1121283"/>
                    <a:pt x="887825" y="1121569"/>
                    <a:pt x="888682" y="1121855"/>
                  </a:cubicBezTo>
                  <a:cubicBezTo>
                    <a:pt x="888778" y="1121378"/>
                    <a:pt x="888968" y="1120902"/>
                    <a:pt x="889063" y="1120426"/>
                  </a:cubicBezTo>
                  <a:cubicBezTo>
                    <a:pt x="891445" y="1121092"/>
                    <a:pt x="893731" y="1121855"/>
                    <a:pt x="896112" y="1122521"/>
                  </a:cubicBezTo>
                  <a:cubicBezTo>
                    <a:pt x="896207" y="1122045"/>
                    <a:pt x="896398" y="1121569"/>
                    <a:pt x="896493" y="1121092"/>
                  </a:cubicBezTo>
                  <a:cubicBezTo>
                    <a:pt x="897446" y="1121378"/>
                    <a:pt x="898398" y="1121664"/>
                    <a:pt x="899255" y="1121950"/>
                  </a:cubicBezTo>
                  <a:cubicBezTo>
                    <a:pt x="900017" y="1121188"/>
                    <a:pt x="900779" y="1120331"/>
                    <a:pt x="901541" y="1119568"/>
                  </a:cubicBezTo>
                  <a:cubicBezTo>
                    <a:pt x="902970" y="1119949"/>
                    <a:pt x="904304" y="1120426"/>
                    <a:pt x="905732" y="1120807"/>
                  </a:cubicBezTo>
                  <a:cubicBezTo>
                    <a:pt x="905828" y="1120331"/>
                    <a:pt x="906018" y="1119854"/>
                    <a:pt x="906113" y="1119378"/>
                  </a:cubicBezTo>
                  <a:cubicBezTo>
                    <a:pt x="908971" y="1118235"/>
                    <a:pt x="911923" y="1117092"/>
                    <a:pt x="914781" y="1115854"/>
                  </a:cubicBezTo>
                  <a:cubicBezTo>
                    <a:pt x="914876" y="1115378"/>
                    <a:pt x="915067" y="1114901"/>
                    <a:pt x="915162" y="1114425"/>
                  </a:cubicBezTo>
                  <a:cubicBezTo>
                    <a:pt x="916114" y="1114711"/>
                    <a:pt x="917067" y="1114997"/>
                    <a:pt x="917924" y="1115282"/>
                  </a:cubicBezTo>
                  <a:cubicBezTo>
                    <a:pt x="918686" y="1114520"/>
                    <a:pt x="919448" y="1113663"/>
                    <a:pt x="920210" y="1112901"/>
                  </a:cubicBezTo>
                  <a:cubicBezTo>
                    <a:pt x="920687" y="1112996"/>
                    <a:pt x="921163" y="1113187"/>
                    <a:pt x="921639" y="1113282"/>
                  </a:cubicBezTo>
                  <a:cubicBezTo>
                    <a:pt x="922020" y="1111853"/>
                    <a:pt x="922496" y="1110520"/>
                    <a:pt x="922877" y="1109091"/>
                  </a:cubicBezTo>
                  <a:cubicBezTo>
                    <a:pt x="923354" y="1109186"/>
                    <a:pt x="923830" y="1109377"/>
                    <a:pt x="924306" y="1109472"/>
                  </a:cubicBezTo>
                  <a:cubicBezTo>
                    <a:pt x="927449" y="1107376"/>
                    <a:pt x="930688" y="1105281"/>
                    <a:pt x="933831" y="1103186"/>
                  </a:cubicBezTo>
                  <a:lnTo>
                    <a:pt x="939451" y="1104900"/>
                  </a:lnTo>
                  <a:cubicBezTo>
                    <a:pt x="939451" y="1104900"/>
                    <a:pt x="939165" y="1105853"/>
                    <a:pt x="939070" y="1106329"/>
                  </a:cubicBezTo>
                  <a:cubicBezTo>
                    <a:pt x="942118" y="1106329"/>
                    <a:pt x="945261" y="1106138"/>
                    <a:pt x="948309" y="1106043"/>
                  </a:cubicBezTo>
                  <a:cubicBezTo>
                    <a:pt x="949071" y="1105281"/>
                    <a:pt x="949833" y="1104424"/>
                    <a:pt x="950595" y="1103662"/>
                  </a:cubicBezTo>
                  <a:cubicBezTo>
                    <a:pt x="952119" y="1103662"/>
                    <a:pt x="953643" y="1103662"/>
                    <a:pt x="955262" y="1103566"/>
                  </a:cubicBezTo>
                  <a:cubicBezTo>
                    <a:pt x="956977" y="1102042"/>
                    <a:pt x="956120" y="1097661"/>
                    <a:pt x="958787" y="1096994"/>
                  </a:cubicBezTo>
                  <a:cubicBezTo>
                    <a:pt x="961644" y="1096328"/>
                    <a:pt x="965073" y="1101281"/>
                    <a:pt x="970026" y="1100423"/>
                  </a:cubicBezTo>
                  <a:cubicBezTo>
                    <a:pt x="972026" y="1098995"/>
                    <a:pt x="973931" y="1097566"/>
                    <a:pt x="975931" y="1096137"/>
                  </a:cubicBezTo>
                  <a:cubicBezTo>
                    <a:pt x="977360" y="1096518"/>
                    <a:pt x="978694" y="1096994"/>
                    <a:pt x="980122" y="1097375"/>
                  </a:cubicBezTo>
                  <a:cubicBezTo>
                    <a:pt x="980218" y="1096899"/>
                    <a:pt x="980408" y="1096423"/>
                    <a:pt x="980504" y="1095947"/>
                  </a:cubicBezTo>
                  <a:cubicBezTo>
                    <a:pt x="981932" y="1096328"/>
                    <a:pt x="983266" y="1096804"/>
                    <a:pt x="984695" y="1097185"/>
                  </a:cubicBezTo>
                  <a:cubicBezTo>
                    <a:pt x="985456" y="1096423"/>
                    <a:pt x="986219" y="1095565"/>
                    <a:pt x="986980" y="1094804"/>
                  </a:cubicBezTo>
                  <a:cubicBezTo>
                    <a:pt x="987933" y="1095089"/>
                    <a:pt x="988886" y="1095375"/>
                    <a:pt x="989743" y="1095661"/>
                  </a:cubicBezTo>
                  <a:cubicBezTo>
                    <a:pt x="992886" y="1093565"/>
                    <a:pt x="996125" y="1091470"/>
                    <a:pt x="999268" y="1089374"/>
                  </a:cubicBezTo>
                  <a:cubicBezTo>
                    <a:pt x="1000220" y="1089660"/>
                    <a:pt x="1001173" y="1089946"/>
                    <a:pt x="1002030" y="1090231"/>
                  </a:cubicBezTo>
                  <a:cubicBezTo>
                    <a:pt x="1002792" y="1089470"/>
                    <a:pt x="1003554" y="1088612"/>
                    <a:pt x="1004316" y="1087850"/>
                  </a:cubicBezTo>
                  <a:cubicBezTo>
                    <a:pt x="1010031" y="1086517"/>
                    <a:pt x="1010317" y="1092422"/>
                    <a:pt x="1016889" y="1091660"/>
                  </a:cubicBezTo>
                  <a:cubicBezTo>
                    <a:pt x="1017651" y="1090898"/>
                    <a:pt x="1018413" y="1090041"/>
                    <a:pt x="1019175" y="1089279"/>
                  </a:cubicBezTo>
                  <a:cubicBezTo>
                    <a:pt x="1020128" y="1089565"/>
                    <a:pt x="1021080" y="1089850"/>
                    <a:pt x="1021937" y="1090136"/>
                  </a:cubicBezTo>
                  <a:cubicBezTo>
                    <a:pt x="1022032" y="1089660"/>
                    <a:pt x="1022223" y="1089184"/>
                    <a:pt x="1022318" y="1088707"/>
                  </a:cubicBezTo>
                  <a:cubicBezTo>
                    <a:pt x="1023271" y="1088993"/>
                    <a:pt x="1024223" y="1089279"/>
                    <a:pt x="1025080" y="1089565"/>
                  </a:cubicBezTo>
                  <a:lnTo>
                    <a:pt x="1028700" y="1087564"/>
                  </a:lnTo>
                  <a:cubicBezTo>
                    <a:pt x="1029653" y="1087850"/>
                    <a:pt x="1030605" y="1088136"/>
                    <a:pt x="1031462" y="1088422"/>
                  </a:cubicBezTo>
                  <a:cubicBezTo>
                    <a:pt x="1032796" y="1087279"/>
                    <a:pt x="1034225" y="1086231"/>
                    <a:pt x="1035558" y="1085088"/>
                  </a:cubicBezTo>
                  <a:cubicBezTo>
                    <a:pt x="1036511" y="1085374"/>
                    <a:pt x="1037463" y="1085659"/>
                    <a:pt x="1038320" y="1085945"/>
                  </a:cubicBezTo>
                  <a:cubicBezTo>
                    <a:pt x="1039082" y="1085183"/>
                    <a:pt x="1039844" y="1084326"/>
                    <a:pt x="1040606" y="1083564"/>
                  </a:cubicBezTo>
                  <a:cubicBezTo>
                    <a:pt x="1041559" y="1083850"/>
                    <a:pt x="1042511" y="1084136"/>
                    <a:pt x="1043369" y="1084421"/>
                  </a:cubicBezTo>
                  <a:cubicBezTo>
                    <a:pt x="1043464" y="1083945"/>
                    <a:pt x="1043654" y="1083469"/>
                    <a:pt x="1043750" y="1082992"/>
                  </a:cubicBezTo>
                  <a:cubicBezTo>
                    <a:pt x="1049369" y="1084707"/>
                    <a:pt x="1054989" y="1086422"/>
                    <a:pt x="1060609" y="1088041"/>
                  </a:cubicBezTo>
                  <a:cubicBezTo>
                    <a:pt x="1061371" y="1087279"/>
                    <a:pt x="1062133" y="1086422"/>
                    <a:pt x="1062895" y="1085659"/>
                  </a:cubicBezTo>
                  <a:cubicBezTo>
                    <a:pt x="1063847" y="1085945"/>
                    <a:pt x="1064800" y="1086231"/>
                    <a:pt x="1065657" y="1086517"/>
                  </a:cubicBezTo>
                  <a:cubicBezTo>
                    <a:pt x="1067086" y="1083659"/>
                    <a:pt x="1067848" y="1084231"/>
                    <a:pt x="1067943" y="1084136"/>
                  </a:cubicBezTo>
                  <a:cubicBezTo>
                    <a:pt x="1068610" y="1081754"/>
                    <a:pt x="1069372" y="1079468"/>
                    <a:pt x="1070039" y="1077087"/>
                  </a:cubicBezTo>
                  <a:cubicBezTo>
                    <a:pt x="1074134" y="1075277"/>
                    <a:pt x="1078230" y="1073467"/>
                    <a:pt x="1082421" y="1071658"/>
                  </a:cubicBezTo>
                  <a:cubicBezTo>
                    <a:pt x="1083850" y="1072039"/>
                    <a:pt x="1085183" y="1072515"/>
                    <a:pt x="1086612" y="1072896"/>
                  </a:cubicBezTo>
                  <a:cubicBezTo>
                    <a:pt x="1086707" y="1072420"/>
                    <a:pt x="1086898" y="1071943"/>
                    <a:pt x="1086993" y="1071467"/>
                  </a:cubicBezTo>
                  <a:cubicBezTo>
                    <a:pt x="1087946" y="1071753"/>
                    <a:pt x="1088898" y="1072039"/>
                    <a:pt x="1089755" y="1072324"/>
                  </a:cubicBezTo>
                  <a:cubicBezTo>
                    <a:pt x="1089851" y="1071848"/>
                    <a:pt x="1090041" y="1071372"/>
                    <a:pt x="1090136" y="1070896"/>
                  </a:cubicBezTo>
                  <a:cubicBezTo>
                    <a:pt x="1093184" y="1070896"/>
                    <a:pt x="1096328" y="1070705"/>
                    <a:pt x="1099376" y="1070610"/>
                  </a:cubicBezTo>
                  <a:cubicBezTo>
                    <a:pt x="1099471" y="1070134"/>
                    <a:pt x="1099661" y="1069657"/>
                    <a:pt x="1099756" y="1069181"/>
                  </a:cubicBezTo>
                  <a:cubicBezTo>
                    <a:pt x="1101185" y="1069562"/>
                    <a:pt x="1102519" y="1070039"/>
                    <a:pt x="1103948" y="1070420"/>
                  </a:cubicBezTo>
                  <a:cubicBezTo>
                    <a:pt x="1104043" y="1069943"/>
                    <a:pt x="1104233" y="1069467"/>
                    <a:pt x="1104329" y="1068991"/>
                  </a:cubicBezTo>
                  <a:cubicBezTo>
                    <a:pt x="1105281" y="1069276"/>
                    <a:pt x="1106234" y="1069562"/>
                    <a:pt x="1107091" y="1069848"/>
                  </a:cubicBezTo>
                  <a:cubicBezTo>
                    <a:pt x="1107186" y="1069372"/>
                    <a:pt x="1107377" y="1068896"/>
                    <a:pt x="1107472" y="1068419"/>
                  </a:cubicBezTo>
                  <a:cubicBezTo>
                    <a:pt x="1110901" y="1068896"/>
                    <a:pt x="1114330" y="1069467"/>
                    <a:pt x="1117664" y="1069943"/>
                  </a:cubicBezTo>
                  <a:cubicBezTo>
                    <a:pt x="1117759" y="1069467"/>
                    <a:pt x="1117949" y="1068991"/>
                    <a:pt x="1118045" y="1068514"/>
                  </a:cubicBezTo>
                  <a:cubicBezTo>
                    <a:pt x="1118997" y="1068800"/>
                    <a:pt x="1119950" y="1069086"/>
                    <a:pt x="1120807" y="1069372"/>
                  </a:cubicBezTo>
                  <a:cubicBezTo>
                    <a:pt x="1120902" y="1068896"/>
                    <a:pt x="1121093" y="1068419"/>
                    <a:pt x="1121188" y="1067943"/>
                  </a:cubicBezTo>
                  <a:cubicBezTo>
                    <a:pt x="1123474" y="1067276"/>
                    <a:pt x="1123950" y="1067657"/>
                    <a:pt x="1127189" y="1068229"/>
                  </a:cubicBezTo>
                  <a:cubicBezTo>
                    <a:pt x="1128046" y="1066990"/>
                    <a:pt x="1128998" y="1065752"/>
                    <a:pt x="1129856" y="1064419"/>
                  </a:cubicBezTo>
                  <a:cubicBezTo>
                    <a:pt x="1134332" y="1064800"/>
                    <a:pt x="1138809" y="1065086"/>
                    <a:pt x="1143286" y="1065466"/>
                  </a:cubicBezTo>
                  <a:cubicBezTo>
                    <a:pt x="1144619" y="1064323"/>
                    <a:pt x="1146048" y="1063276"/>
                    <a:pt x="1147381" y="1062133"/>
                  </a:cubicBezTo>
                  <a:cubicBezTo>
                    <a:pt x="1153001" y="1060514"/>
                    <a:pt x="1153192" y="1065752"/>
                    <a:pt x="1157478" y="1059085"/>
                  </a:cubicBezTo>
                  <a:cubicBezTo>
                    <a:pt x="1160431" y="1059466"/>
                    <a:pt x="1163384" y="1059847"/>
                    <a:pt x="1166336" y="1060228"/>
                  </a:cubicBezTo>
                  <a:cubicBezTo>
                    <a:pt x="1166431" y="1059751"/>
                    <a:pt x="1166622" y="1059275"/>
                    <a:pt x="1166717" y="1058799"/>
                  </a:cubicBezTo>
                  <a:cubicBezTo>
                    <a:pt x="1170908" y="1060037"/>
                    <a:pt x="1175099" y="1061371"/>
                    <a:pt x="1179290" y="1062609"/>
                  </a:cubicBezTo>
                  <a:cubicBezTo>
                    <a:pt x="1180052" y="1061847"/>
                    <a:pt x="1180814" y="1060990"/>
                    <a:pt x="1181576" y="1060228"/>
                  </a:cubicBezTo>
                  <a:cubicBezTo>
                    <a:pt x="1183005" y="1060609"/>
                    <a:pt x="1184339" y="1061085"/>
                    <a:pt x="1185767" y="1061466"/>
                  </a:cubicBezTo>
                  <a:cubicBezTo>
                    <a:pt x="1185863" y="1060990"/>
                    <a:pt x="1186053" y="1060514"/>
                    <a:pt x="1186148" y="1060037"/>
                  </a:cubicBezTo>
                  <a:cubicBezTo>
                    <a:pt x="1187577" y="1060418"/>
                    <a:pt x="1188911" y="1060895"/>
                    <a:pt x="1190339" y="1061275"/>
                  </a:cubicBezTo>
                  <a:cubicBezTo>
                    <a:pt x="1190435" y="1060799"/>
                    <a:pt x="1190625" y="1060323"/>
                    <a:pt x="1190720" y="1059847"/>
                  </a:cubicBezTo>
                  <a:cubicBezTo>
                    <a:pt x="1196435" y="1061085"/>
                    <a:pt x="1202246" y="1062323"/>
                    <a:pt x="1207961" y="1063562"/>
                  </a:cubicBezTo>
                  <a:lnTo>
                    <a:pt x="1209199" y="1059371"/>
                  </a:lnTo>
                  <a:cubicBezTo>
                    <a:pt x="1209199" y="1059371"/>
                    <a:pt x="1210151" y="1059656"/>
                    <a:pt x="1210628" y="1059751"/>
                  </a:cubicBezTo>
                  <a:cubicBezTo>
                    <a:pt x="1210723" y="1059275"/>
                    <a:pt x="1210913" y="1058799"/>
                    <a:pt x="1211009" y="1058323"/>
                  </a:cubicBezTo>
                  <a:cubicBezTo>
                    <a:pt x="1213771" y="1059180"/>
                    <a:pt x="1216628" y="1060037"/>
                    <a:pt x="1219390" y="1060895"/>
                  </a:cubicBezTo>
                  <a:cubicBezTo>
                    <a:pt x="1220153" y="1060132"/>
                    <a:pt x="1220914" y="1059275"/>
                    <a:pt x="1221677" y="1058513"/>
                  </a:cubicBezTo>
                  <a:cubicBezTo>
                    <a:pt x="1222629" y="1058799"/>
                    <a:pt x="1223581" y="1059085"/>
                    <a:pt x="1224439" y="1059371"/>
                  </a:cubicBezTo>
                  <a:cubicBezTo>
                    <a:pt x="1225201" y="1058608"/>
                    <a:pt x="1225963" y="1057751"/>
                    <a:pt x="1226725" y="1056989"/>
                  </a:cubicBezTo>
                  <a:cubicBezTo>
                    <a:pt x="1229487" y="1057847"/>
                    <a:pt x="1232345" y="1058704"/>
                    <a:pt x="1235107" y="1059561"/>
                  </a:cubicBezTo>
                  <a:cubicBezTo>
                    <a:pt x="1235869" y="1058799"/>
                    <a:pt x="1236631" y="1057942"/>
                    <a:pt x="1237393" y="1057180"/>
                  </a:cubicBezTo>
                  <a:cubicBezTo>
                    <a:pt x="1238345" y="1057465"/>
                    <a:pt x="1239298" y="1057751"/>
                    <a:pt x="1240155" y="1058037"/>
                  </a:cubicBezTo>
                  <a:lnTo>
                    <a:pt x="1243775" y="1056037"/>
                  </a:lnTo>
                  <a:cubicBezTo>
                    <a:pt x="1244632" y="1054798"/>
                    <a:pt x="1245584" y="1053560"/>
                    <a:pt x="1246442" y="1052227"/>
                  </a:cubicBezTo>
                  <a:cubicBezTo>
                    <a:pt x="1249680" y="1053179"/>
                    <a:pt x="1253014" y="1054227"/>
                    <a:pt x="1256252" y="1055180"/>
                  </a:cubicBezTo>
                  <a:cubicBezTo>
                    <a:pt x="1256348" y="1054703"/>
                    <a:pt x="1256538" y="1054227"/>
                    <a:pt x="1256633" y="1053751"/>
                  </a:cubicBezTo>
                  <a:cubicBezTo>
                    <a:pt x="1258062" y="1054132"/>
                    <a:pt x="1259396" y="1054608"/>
                    <a:pt x="1260824" y="1054989"/>
                  </a:cubicBezTo>
                  <a:cubicBezTo>
                    <a:pt x="1260920" y="1054513"/>
                    <a:pt x="1261110" y="1054037"/>
                    <a:pt x="1261205" y="1053560"/>
                  </a:cubicBezTo>
                  <a:cubicBezTo>
                    <a:pt x="1264158" y="1053941"/>
                    <a:pt x="1267111" y="1054322"/>
                    <a:pt x="1270064" y="1054703"/>
                  </a:cubicBezTo>
                  <a:cubicBezTo>
                    <a:pt x="1270826" y="1053941"/>
                    <a:pt x="1271588" y="1053084"/>
                    <a:pt x="1272350" y="1052322"/>
                  </a:cubicBezTo>
                  <a:cubicBezTo>
                    <a:pt x="1273302" y="1052608"/>
                    <a:pt x="1274255" y="1052893"/>
                    <a:pt x="1275112" y="1053179"/>
                  </a:cubicBezTo>
                  <a:cubicBezTo>
                    <a:pt x="1275207" y="1052703"/>
                    <a:pt x="1275398" y="1052227"/>
                    <a:pt x="1275493" y="1051750"/>
                  </a:cubicBezTo>
                  <a:cubicBezTo>
                    <a:pt x="1277207" y="1052798"/>
                    <a:pt x="1278922" y="1053846"/>
                    <a:pt x="1280636" y="1054894"/>
                  </a:cubicBezTo>
                  <a:cubicBezTo>
                    <a:pt x="1281398" y="1054132"/>
                    <a:pt x="1282160" y="1053274"/>
                    <a:pt x="1282922" y="1052513"/>
                  </a:cubicBezTo>
                  <a:cubicBezTo>
                    <a:pt x="1283875" y="1052798"/>
                    <a:pt x="1284827" y="1053084"/>
                    <a:pt x="1285685" y="1053370"/>
                  </a:cubicBezTo>
                  <a:cubicBezTo>
                    <a:pt x="1288828" y="1051274"/>
                    <a:pt x="1292066" y="1049179"/>
                    <a:pt x="1295210" y="1047083"/>
                  </a:cubicBezTo>
                  <a:cubicBezTo>
                    <a:pt x="1296162" y="1047369"/>
                    <a:pt x="1297114" y="1047655"/>
                    <a:pt x="1297972" y="1047940"/>
                  </a:cubicBezTo>
                  <a:lnTo>
                    <a:pt x="1301591" y="1045940"/>
                  </a:lnTo>
                  <a:cubicBezTo>
                    <a:pt x="1301877" y="1044988"/>
                    <a:pt x="1302163" y="1044035"/>
                    <a:pt x="1302448" y="1043178"/>
                  </a:cubicBezTo>
                  <a:cubicBezTo>
                    <a:pt x="1303973" y="1043178"/>
                    <a:pt x="1305497" y="1043178"/>
                    <a:pt x="1307116" y="1043083"/>
                  </a:cubicBezTo>
                  <a:cubicBezTo>
                    <a:pt x="1308449" y="1041940"/>
                    <a:pt x="1309878" y="1040892"/>
                    <a:pt x="1311212" y="1039749"/>
                  </a:cubicBezTo>
                  <a:cubicBezTo>
                    <a:pt x="1314450" y="1040701"/>
                    <a:pt x="1317784" y="1041749"/>
                    <a:pt x="1321022" y="1042702"/>
                  </a:cubicBezTo>
                  <a:cubicBezTo>
                    <a:pt x="1323213" y="1038987"/>
                    <a:pt x="1327023" y="1038511"/>
                    <a:pt x="1331405" y="1039368"/>
                  </a:cubicBezTo>
                  <a:cubicBezTo>
                    <a:pt x="1330071" y="1038034"/>
                    <a:pt x="1328833" y="1036701"/>
                    <a:pt x="1327499" y="1035463"/>
                  </a:cubicBezTo>
                  <a:cubicBezTo>
                    <a:pt x="1328166" y="1034796"/>
                    <a:pt x="1328928" y="1034129"/>
                    <a:pt x="1329595" y="1033367"/>
                  </a:cubicBezTo>
                  <a:cubicBezTo>
                    <a:pt x="1329214" y="1030986"/>
                    <a:pt x="1328928" y="1028509"/>
                    <a:pt x="1328547" y="1026128"/>
                  </a:cubicBezTo>
                  <a:cubicBezTo>
                    <a:pt x="1329214" y="1025462"/>
                    <a:pt x="1329976" y="1024795"/>
                    <a:pt x="1330643" y="1024033"/>
                  </a:cubicBezTo>
                  <a:lnTo>
                    <a:pt x="1329595" y="1014698"/>
                  </a:lnTo>
                  <a:cubicBezTo>
                    <a:pt x="1330738" y="1008888"/>
                    <a:pt x="1334357" y="1009936"/>
                    <a:pt x="1330643" y="1003268"/>
                  </a:cubicBezTo>
                  <a:cubicBezTo>
                    <a:pt x="1332071" y="1001173"/>
                    <a:pt x="1333405" y="999172"/>
                    <a:pt x="1334834" y="997077"/>
                  </a:cubicBezTo>
                  <a:cubicBezTo>
                    <a:pt x="1332452" y="993076"/>
                    <a:pt x="1333405" y="990600"/>
                    <a:pt x="1332738" y="986695"/>
                  </a:cubicBezTo>
                  <a:cubicBezTo>
                    <a:pt x="1333119" y="986314"/>
                    <a:pt x="1333405" y="986028"/>
                    <a:pt x="1333786" y="985647"/>
                  </a:cubicBezTo>
                  <a:cubicBezTo>
                    <a:pt x="1332452" y="984218"/>
                    <a:pt x="1331023" y="982885"/>
                    <a:pt x="1329690" y="981456"/>
                  </a:cubicBezTo>
                  <a:cubicBezTo>
                    <a:pt x="1330071" y="980408"/>
                    <a:pt x="1330357" y="979360"/>
                    <a:pt x="1330738" y="978313"/>
                  </a:cubicBezTo>
                  <a:cubicBezTo>
                    <a:pt x="1329404" y="976884"/>
                    <a:pt x="1327976" y="975551"/>
                    <a:pt x="1326642" y="974122"/>
                  </a:cubicBezTo>
                  <a:cubicBezTo>
                    <a:pt x="1327023" y="973741"/>
                    <a:pt x="1327309" y="973455"/>
                    <a:pt x="1327690" y="973074"/>
                  </a:cubicBezTo>
                  <a:cubicBezTo>
                    <a:pt x="1327023" y="971645"/>
                    <a:pt x="1326356" y="970312"/>
                    <a:pt x="1325594" y="968883"/>
                  </a:cubicBezTo>
                  <a:cubicBezTo>
                    <a:pt x="1327309" y="966502"/>
                    <a:pt x="1329023" y="964025"/>
                    <a:pt x="1330738" y="961644"/>
                  </a:cubicBezTo>
                  <a:cubicBezTo>
                    <a:pt x="1330357" y="961263"/>
                    <a:pt x="1330071" y="960977"/>
                    <a:pt x="1329690" y="960596"/>
                  </a:cubicBezTo>
                  <a:cubicBezTo>
                    <a:pt x="1332452" y="957834"/>
                    <a:pt x="1335214" y="955072"/>
                    <a:pt x="1337977" y="952309"/>
                  </a:cubicBezTo>
                  <a:cubicBezTo>
                    <a:pt x="1337310" y="951643"/>
                    <a:pt x="1336643" y="950881"/>
                    <a:pt x="1335881" y="950214"/>
                  </a:cubicBezTo>
                  <a:cubicBezTo>
                    <a:pt x="1336548" y="949547"/>
                    <a:pt x="1337310" y="948880"/>
                    <a:pt x="1337977" y="948118"/>
                  </a:cubicBezTo>
                  <a:cubicBezTo>
                    <a:pt x="1336548" y="944118"/>
                    <a:pt x="1335977" y="940689"/>
                    <a:pt x="1336929" y="936688"/>
                  </a:cubicBezTo>
                  <a:cubicBezTo>
                    <a:pt x="1337596" y="936022"/>
                    <a:pt x="1338358" y="935355"/>
                    <a:pt x="1339025" y="934593"/>
                  </a:cubicBezTo>
                  <a:cubicBezTo>
                    <a:pt x="1338644" y="933545"/>
                    <a:pt x="1338358" y="932497"/>
                    <a:pt x="1337977" y="931450"/>
                  </a:cubicBezTo>
                  <a:cubicBezTo>
                    <a:pt x="1338644" y="930783"/>
                    <a:pt x="1339406" y="930116"/>
                    <a:pt x="1340072" y="929354"/>
                  </a:cubicBezTo>
                  <a:cubicBezTo>
                    <a:pt x="1339691" y="928973"/>
                    <a:pt x="1339406" y="928688"/>
                    <a:pt x="1339025" y="928306"/>
                  </a:cubicBezTo>
                  <a:cubicBezTo>
                    <a:pt x="1340072" y="927259"/>
                    <a:pt x="1341120" y="926211"/>
                    <a:pt x="1342168" y="925163"/>
                  </a:cubicBezTo>
                  <a:cubicBezTo>
                    <a:pt x="1341787" y="924782"/>
                    <a:pt x="1341501" y="924497"/>
                    <a:pt x="1341120" y="924115"/>
                  </a:cubicBezTo>
                  <a:cubicBezTo>
                    <a:pt x="1341787" y="923449"/>
                    <a:pt x="1342549" y="922782"/>
                    <a:pt x="1343215" y="922020"/>
                  </a:cubicBezTo>
                  <a:cubicBezTo>
                    <a:pt x="1342835" y="921639"/>
                    <a:pt x="1342549" y="921353"/>
                    <a:pt x="1342168" y="920972"/>
                  </a:cubicBezTo>
                  <a:cubicBezTo>
                    <a:pt x="1343882" y="919258"/>
                    <a:pt x="1345597" y="917543"/>
                    <a:pt x="1347311" y="915829"/>
                  </a:cubicBezTo>
                  <a:cubicBezTo>
                    <a:pt x="1346930" y="915448"/>
                    <a:pt x="1346645" y="915162"/>
                    <a:pt x="1346264" y="914781"/>
                  </a:cubicBezTo>
                  <a:cubicBezTo>
                    <a:pt x="1346930" y="914114"/>
                    <a:pt x="1347692" y="913447"/>
                    <a:pt x="1348359" y="912685"/>
                  </a:cubicBezTo>
                  <a:cubicBezTo>
                    <a:pt x="1347978" y="911638"/>
                    <a:pt x="1347692" y="910590"/>
                    <a:pt x="1347311" y="909542"/>
                  </a:cubicBezTo>
                  <a:cubicBezTo>
                    <a:pt x="1348359" y="908494"/>
                    <a:pt x="1349407" y="907447"/>
                    <a:pt x="1350455" y="906399"/>
                  </a:cubicBezTo>
                  <a:cubicBezTo>
                    <a:pt x="1350073" y="906018"/>
                    <a:pt x="1349788" y="905732"/>
                    <a:pt x="1349407" y="905351"/>
                  </a:cubicBezTo>
                  <a:cubicBezTo>
                    <a:pt x="1349788" y="902208"/>
                    <a:pt x="1350073" y="899160"/>
                    <a:pt x="1350455" y="896017"/>
                  </a:cubicBezTo>
                  <a:cubicBezTo>
                    <a:pt x="1350073" y="895636"/>
                    <a:pt x="1349788" y="895350"/>
                    <a:pt x="1349407" y="894969"/>
                  </a:cubicBezTo>
                  <a:cubicBezTo>
                    <a:pt x="1350073" y="894302"/>
                    <a:pt x="1350836" y="893635"/>
                    <a:pt x="1351502" y="892873"/>
                  </a:cubicBezTo>
                  <a:cubicBezTo>
                    <a:pt x="1351121" y="891826"/>
                    <a:pt x="1350836" y="890778"/>
                    <a:pt x="1350455" y="889730"/>
                  </a:cubicBezTo>
                  <a:cubicBezTo>
                    <a:pt x="1350836" y="889349"/>
                    <a:pt x="1351121" y="889063"/>
                    <a:pt x="1351502" y="888682"/>
                  </a:cubicBezTo>
                  <a:cubicBezTo>
                    <a:pt x="1350455" y="887635"/>
                    <a:pt x="1349407" y="886587"/>
                    <a:pt x="1348359" y="885539"/>
                  </a:cubicBezTo>
                  <a:cubicBezTo>
                    <a:pt x="1348740" y="885158"/>
                    <a:pt x="1349026" y="884872"/>
                    <a:pt x="1349407" y="884491"/>
                  </a:cubicBezTo>
                  <a:cubicBezTo>
                    <a:pt x="1349026" y="880681"/>
                    <a:pt x="1348740" y="876872"/>
                    <a:pt x="1348359" y="873061"/>
                  </a:cubicBezTo>
                  <a:cubicBezTo>
                    <a:pt x="1349788" y="871728"/>
                    <a:pt x="1351121" y="870299"/>
                    <a:pt x="1352550" y="868966"/>
                  </a:cubicBezTo>
                  <a:cubicBezTo>
                    <a:pt x="1352931" y="869347"/>
                    <a:pt x="1353217" y="869632"/>
                    <a:pt x="1353598" y="870013"/>
                  </a:cubicBezTo>
                  <a:cubicBezTo>
                    <a:pt x="1355027" y="867251"/>
                    <a:pt x="1356360" y="864489"/>
                    <a:pt x="1357789" y="861727"/>
                  </a:cubicBezTo>
                  <a:cubicBezTo>
                    <a:pt x="1357408" y="860679"/>
                    <a:pt x="1357122" y="859631"/>
                    <a:pt x="1356741" y="858584"/>
                  </a:cubicBezTo>
                  <a:cubicBezTo>
                    <a:pt x="1357408" y="857250"/>
                    <a:pt x="1358170" y="855821"/>
                    <a:pt x="1358837" y="854488"/>
                  </a:cubicBezTo>
                  <a:cubicBezTo>
                    <a:pt x="1358360" y="852297"/>
                    <a:pt x="1353979" y="850963"/>
                    <a:pt x="1354741" y="848297"/>
                  </a:cubicBezTo>
                  <a:cubicBezTo>
                    <a:pt x="1355503" y="845439"/>
                    <a:pt x="1361504" y="844868"/>
                    <a:pt x="1363028" y="840010"/>
                  </a:cubicBezTo>
                  <a:cubicBezTo>
                    <a:pt x="1362647" y="837628"/>
                    <a:pt x="1362361" y="835152"/>
                    <a:pt x="1361980" y="832771"/>
                  </a:cubicBezTo>
                  <a:cubicBezTo>
                    <a:pt x="1363028" y="831723"/>
                    <a:pt x="1364075" y="830675"/>
                    <a:pt x="1365123" y="829627"/>
                  </a:cubicBezTo>
                  <a:cubicBezTo>
                    <a:pt x="1364742" y="829247"/>
                    <a:pt x="1364456" y="828961"/>
                    <a:pt x="1364075" y="828580"/>
                  </a:cubicBezTo>
                  <a:cubicBezTo>
                    <a:pt x="1365123" y="827532"/>
                    <a:pt x="1366171" y="826484"/>
                    <a:pt x="1367219" y="825436"/>
                  </a:cubicBezTo>
                  <a:cubicBezTo>
                    <a:pt x="1366838" y="824389"/>
                    <a:pt x="1366552" y="823341"/>
                    <a:pt x="1366171" y="822293"/>
                  </a:cubicBezTo>
                  <a:cubicBezTo>
                    <a:pt x="1366838" y="821626"/>
                    <a:pt x="1367600" y="820960"/>
                    <a:pt x="1368266" y="820198"/>
                  </a:cubicBezTo>
                  <a:cubicBezTo>
                    <a:pt x="1367885" y="816388"/>
                    <a:pt x="1367600" y="812578"/>
                    <a:pt x="1367219" y="808768"/>
                  </a:cubicBezTo>
                  <a:cubicBezTo>
                    <a:pt x="1367885" y="808101"/>
                    <a:pt x="1368647" y="807434"/>
                    <a:pt x="1369314" y="806672"/>
                  </a:cubicBezTo>
                  <a:cubicBezTo>
                    <a:pt x="1368933" y="805624"/>
                    <a:pt x="1368647" y="804577"/>
                    <a:pt x="1368266" y="803529"/>
                  </a:cubicBezTo>
                  <a:cubicBezTo>
                    <a:pt x="1369790" y="797909"/>
                    <a:pt x="1375124" y="800386"/>
                    <a:pt x="1377601" y="794194"/>
                  </a:cubicBezTo>
                  <a:cubicBezTo>
                    <a:pt x="1377220" y="793147"/>
                    <a:pt x="1376934" y="792099"/>
                    <a:pt x="1376553" y="791051"/>
                  </a:cubicBezTo>
                  <a:cubicBezTo>
                    <a:pt x="1377220" y="790384"/>
                    <a:pt x="1377982" y="789718"/>
                    <a:pt x="1378648" y="788956"/>
                  </a:cubicBezTo>
                  <a:cubicBezTo>
                    <a:pt x="1378268" y="788575"/>
                    <a:pt x="1377982" y="788289"/>
                    <a:pt x="1377601" y="787908"/>
                  </a:cubicBezTo>
                  <a:cubicBezTo>
                    <a:pt x="1378268" y="787241"/>
                    <a:pt x="1379030" y="786574"/>
                    <a:pt x="1379696" y="785813"/>
                  </a:cubicBezTo>
                  <a:lnTo>
                    <a:pt x="1379696" y="781717"/>
                  </a:lnTo>
                  <a:cubicBezTo>
                    <a:pt x="1380363" y="781050"/>
                    <a:pt x="1381125" y="780383"/>
                    <a:pt x="1381792" y="779621"/>
                  </a:cubicBezTo>
                  <a:cubicBezTo>
                    <a:pt x="1381411" y="777907"/>
                    <a:pt x="1381125" y="776192"/>
                    <a:pt x="1380744" y="774478"/>
                  </a:cubicBezTo>
                  <a:cubicBezTo>
                    <a:pt x="1381411" y="773811"/>
                    <a:pt x="1382173" y="773144"/>
                    <a:pt x="1382839" y="772382"/>
                  </a:cubicBezTo>
                  <a:cubicBezTo>
                    <a:pt x="1382459" y="771334"/>
                    <a:pt x="1382173" y="770287"/>
                    <a:pt x="1381792" y="769239"/>
                  </a:cubicBezTo>
                  <a:cubicBezTo>
                    <a:pt x="1382459" y="768572"/>
                    <a:pt x="1383221" y="767905"/>
                    <a:pt x="1383887" y="767143"/>
                  </a:cubicBezTo>
                  <a:cubicBezTo>
                    <a:pt x="1383506" y="766763"/>
                    <a:pt x="1383221" y="766477"/>
                    <a:pt x="1382839" y="766096"/>
                  </a:cubicBezTo>
                  <a:cubicBezTo>
                    <a:pt x="1387031" y="762000"/>
                    <a:pt x="1391126" y="757809"/>
                    <a:pt x="1395317" y="753713"/>
                  </a:cubicBezTo>
                  <a:cubicBezTo>
                    <a:pt x="1394936" y="752665"/>
                    <a:pt x="1394651" y="751618"/>
                    <a:pt x="1394270" y="750570"/>
                  </a:cubicBezTo>
                  <a:cubicBezTo>
                    <a:pt x="1394936" y="749903"/>
                    <a:pt x="1395698" y="749236"/>
                    <a:pt x="1396365" y="748474"/>
                  </a:cubicBezTo>
                  <a:cubicBezTo>
                    <a:pt x="1394555" y="745807"/>
                    <a:pt x="1395413" y="745522"/>
                    <a:pt x="1395317" y="745331"/>
                  </a:cubicBezTo>
                  <a:cubicBezTo>
                    <a:pt x="1393603" y="743617"/>
                    <a:pt x="1391888" y="741902"/>
                    <a:pt x="1390174" y="740188"/>
                  </a:cubicBezTo>
                  <a:cubicBezTo>
                    <a:pt x="1390555" y="735711"/>
                    <a:pt x="1390840" y="731234"/>
                    <a:pt x="1391222" y="726757"/>
                  </a:cubicBezTo>
                  <a:cubicBezTo>
                    <a:pt x="1392269" y="725710"/>
                    <a:pt x="1393317" y="724662"/>
                    <a:pt x="1394365" y="723614"/>
                  </a:cubicBezTo>
                  <a:cubicBezTo>
                    <a:pt x="1393984" y="723233"/>
                    <a:pt x="1393698" y="722947"/>
                    <a:pt x="1393317" y="722566"/>
                  </a:cubicBezTo>
                  <a:cubicBezTo>
                    <a:pt x="1393984" y="721900"/>
                    <a:pt x="1394746" y="721233"/>
                    <a:pt x="1395413" y="720471"/>
                  </a:cubicBezTo>
                  <a:cubicBezTo>
                    <a:pt x="1395031" y="720090"/>
                    <a:pt x="1394746" y="719804"/>
                    <a:pt x="1394365" y="719423"/>
                  </a:cubicBezTo>
                  <a:cubicBezTo>
                    <a:pt x="1395794" y="716661"/>
                    <a:pt x="1397127" y="713899"/>
                    <a:pt x="1398556" y="711136"/>
                  </a:cubicBezTo>
                  <a:cubicBezTo>
                    <a:pt x="1398175" y="710755"/>
                    <a:pt x="1397889" y="710470"/>
                    <a:pt x="1397508" y="710089"/>
                  </a:cubicBezTo>
                  <a:cubicBezTo>
                    <a:pt x="1398556" y="709041"/>
                    <a:pt x="1399604" y="707993"/>
                    <a:pt x="1400651" y="706945"/>
                  </a:cubicBezTo>
                  <a:cubicBezTo>
                    <a:pt x="1400270" y="706564"/>
                    <a:pt x="1399985" y="706279"/>
                    <a:pt x="1399604" y="705898"/>
                  </a:cubicBezTo>
                  <a:cubicBezTo>
                    <a:pt x="1400270" y="705231"/>
                    <a:pt x="1401032" y="704564"/>
                    <a:pt x="1401699" y="703802"/>
                  </a:cubicBezTo>
                  <a:cubicBezTo>
                    <a:pt x="1401318" y="703421"/>
                    <a:pt x="1401032" y="703135"/>
                    <a:pt x="1400651" y="702755"/>
                  </a:cubicBezTo>
                  <a:cubicBezTo>
                    <a:pt x="1402747" y="699992"/>
                    <a:pt x="1404842" y="697230"/>
                    <a:pt x="1406843" y="694468"/>
                  </a:cubicBezTo>
                  <a:cubicBezTo>
                    <a:pt x="1406462" y="694087"/>
                    <a:pt x="1406176" y="693801"/>
                    <a:pt x="1405795" y="693420"/>
                  </a:cubicBezTo>
                  <a:cubicBezTo>
                    <a:pt x="1406462" y="692753"/>
                    <a:pt x="1407223" y="692086"/>
                    <a:pt x="1407890" y="691324"/>
                  </a:cubicBezTo>
                  <a:cubicBezTo>
                    <a:pt x="1407509" y="690943"/>
                    <a:pt x="1407223" y="690658"/>
                    <a:pt x="1406843" y="690277"/>
                  </a:cubicBezTo>
                  <a:cubicBezTo>
                    <a:pt x="1407319" y="687895"/>
                    <a:pt x="1407890" y="687705"/>
                    <a:pt x="1409986" y="685133"/>
                  </a:cubicBezTo>
                  <a:cubicBezTo>
                    <a:pt x="1409319" y="683705"/>
                    <a:pt x="1408652" y="682371"/>
                    <a:pt x="1407890" y="680942"/>
                  </a:cubicBezTo>
                  <a:cubicBezTo>
                    <a:pt x="1410272" y="677132"/>
                    <a:pt x="1412748" y="673322"/>
                    <a:pt x="1415129" y="669607"/>
                  </a:cubicBezTo>
                  <a:cubicBezTo>
                    <a:pt x="1414748" y="667893"/>
                    <a:pt x="1414463" y="666178"/>
                    <a:pt x="1414081" y="664464"/>
                  </a:cubicBezTo>
                  <a:cubicBezTo>
                    <a:pt x="1415320" y="658749"/>
                    <a:pt x="1419987" y="661035"/>
                    <a:pt x="1416177" y="654082"/>
                  </a:cubicBezTo>
                  <a:cubicBezTo>
                    <a:pt x="1417892" y="651701"/>
                    <a:pt x="1419606" y="649224"/>
                    <a:pt x="1421321" y="646843"/>
                  </a:cubicBezTo>
                  <a:cubicBezTo>
                    <a:pt x="1420939" y="646462"/>
                    <a:pt x="1420654" y="646176"/>
                    <a:pt x="1420273" y="645795"/>
                  </a:cubicBezTo>
                  <a:cubicBezTo>
                    <a:pt x="1423416" y="642652"/>
                    <a:pt x="1426464" y="639604"/>
                    <a:pt x="1429607" y="636460"/>
                  </a:cubicBezTo>
                  <a:cubicBezTo>
                    <a:pt x="1429226" y="635413"/>
                    <a:pt x="1428940" y="634365"/>
                    <a:pt x="1428560" y="633317"/>
                  </a:cubicBezTo>
                  <a:cubicBezTo>
                    <a:pt x="1429607" y="632269"/>
                    <a:pt x="1430655" y="631222"/>
                    <a:pt x="1431703" y="630174"/>
                  </a:cubicBezTo>
                  <a:cubicBezTo>
                    <a:pt x="1431322" y="629793"/>
                    <a:pt x="1431036" y="629507"/>
                    <a:pt x="1430655" y="629126"/>
                  </a:cubicBezTo>
                  <a:cubicBezTo>
                    <a:pt x="1431703" y="628078"/>
                    <a:pt x="1432751" y="627031"/>
                    <a:pt x="1433798" y="625983"/>
                  </a:cubicBezTo>
                  <a:cubicBezTo>
                    <a:pt x="1433417" y="625602"/>
                    <a:pt x="1433131" y="625316"/>
                    <a:pt x="1432751" y="624935"/>
                  </a:cubicBezTo>
                  <a:cubicBezTo>
                    <a:pt x="1436561" y="620459"/>
                    <a:pt x="1440371" y="615982"/>
                    <a:pt x="1444181" y="611505"/>
                  </a:cubicBezTo>
                  <a:lnTo>
                    <a:pt x="1441037" y="608362"/>
                  </a:lnTo>
                  <a:cubicBezTo>
                    <a:pt x="1441037" y="608362"/>
                    <a:pt x="1441704" y="607695"/>
                    <a:pt x="1442085" y="607314"/>
                  </a:cubicBezTo>
                  <a:cubicBezTo>
                    <a:pt x="1441704" y="606933"/>
                    <a:pt x="1441418" y="606647"/>
                    <a:pt x="1441037" y="606266"/>
                  </a:cubicBezTo>
                  <a:cubicBezTo>
                    <a:pt x="1443133" y="604171"/>
                    <a:pt x="1445228" y="602170"/>
                    <a:pt x="1447229" y="600075"/>
                  </a:cubicBezTo>
                  <a:cubicBezTo>
                    <a:pt x="1446848" y="599027"/>
                    <a:pt x="1446562" y="597980"/>
                    <a:pt x="1446181" y="596932"/>
                  </a:cubicBezTo>
                  <a:cubicBezTo>
                    <a:pt x="1446848" y="596265"/>
                    <a:pt x="1447609" y="595598"/>
                    <a:pt x="1448276" y="594836"/>
                  </a:cubicBezTo>
                  <a:cubicBezTo>
                    <a:pt x="1447895" y="593788"/>
                    <a:pt x="1447609" y="592741"/>
                    <a:pt x="1447229" y="591693"/>
                  </a:cubicBezTo>
                  <a:cubicBezTo>
                    <a:pt x="1449324" y="589597"/>
                    <a:pt x="1451420" y="587597"/>
                    <a:pt x="1453420" y="585502"/>
                  </a:cubicBezTo>
                  <a:cubicBezTo>
                    <a:pt x="1453039" y="584454"/>
                    <a:pt x="1452753" y="583406"/>
                    <a:pt x="1452372" y="582359"/>
                  </a:cubicBezTo>
                  <a:cubicBezTo>
                    <a:pt x="1453039" y="581692"/>
                    <a:pt x="1453801" y="581025"/>
                    <a:pt x="1454468" y="580263"/>
                  </a:cubicBezTo>
                  <a:lnTo>
                    <a:pt x="1454468" y="576167"/>
                  </a:lnTo>
                  <a:cubicBezTo>
                    <a:pt x="1453801" y="574738"/>
                    <a:pt x="1453134" y="573405"/>
                    <a:pt x="1452372" y="571976"/>
                  </a:cubicBezTo>
                  <a:cubicBezTo>
                    <a:pt x="1454753" y="569595"/>
                    <a:pt x="1457230" y="567118"/>
                    <a:pt x="1459611" y="564737"/>
                  </a:cubicBezTo>
                  <a:cubicBezTo>
                    <a:pt x="1459230" y="564356"/>
                    <a:pt x="1458944" y="564070"/>
                    <a:pt x="1458563" y="563689"/>
                  </a:cubicBezTo>
                  <a:cubicBezTo>
                    <a:pt x="1459611" y="562642"/>
                    <a:pt x="1460659" y="561594"/>
                    <a:pt x="1461707" y="560546"/>
                  </a:cubicBezTo>
                  <a:cubicBezTo>
                    <a:pt x="1461325" y="560165"/>
                    <a:pt x="1461040" y="559880"/>
                    <a:pt x="1460659" y="559498"/>
                  </a:cubicBezTo>
                  <a:cubicBezTo>
                    <a:pt x="1462374" y="557117"/>
                    <a:pt x="1464088" y="554641"/>
                    <a:pt x="1465802" y="552259"/>
                  </a:cubicBezTo>
                  <a:cubicBezTo>
                    <a:pt x="1465421" y="551212"/>
                    <a:pt x="1465136" y="550164"/>
                    <a:pt x="1464755" y="549116"/>
                  </a:cubicBezTo>
                  <a:cubicBezTo>
                    <a:pt x="1465421" y="548449"/>
                    <a:pt x="1466183" y="547783"/>
                    <a:pt x="1466850" y="547021"/>
                  </a:cubicBezTo>
                  <a:cubicBezTo>
                    <a:pt x="1466469" y="546640"/>
                    <a:pt x="1466183" y="546354"/>
                    <a:pt x="1465802" y="545973"/>
                  </a:cubicBezTo>
                  <a:close/>
                </a:path>
              </a:pathLst>
            </a:custGeom>
            <a:solidFill>
              <a:srgbClr val="E5B740"/>
            </a:solidFill>
            <a:ln w="9525" cap="flat">
              <a:noFill/>
              <a:prstDash val="solid"/>
              <a:miter/>
            </a:ln>
          </p:spPr>
          <p:txBody>
            <a:bodyPr rtlCol="0" anchor="ctr"/>
            <a:lstStyle/>
            <a:p>
              <a:endParaRPr lang="fr-FR"/>
            </a:p>
          </p:txBody>
        </p:sp>
        <p:grpSp>
          <p:nvGrpSpPr>
            <p:cNvPr id="16" name="Groupe 15">
              <a:extLst>
                <a:ext uri="{FF2B5EF4-FFF2-40B4-BE49-F238E27FC236}">
                  <a16:creationId xmlns:a16="http://schemas.microsoft.com/office/drawing/2014/main" id="{76A69587-33C0-0E49-FD8F-3DAE810AD364}"/>
                </a:ext>
              </a:extLst>
            </p:cNvPr>
            <p:cNvGrpSpPr/>
            <p:nvPr/>
          </p:nvGrpSpPr>
          <p:grpSpPr>
            <a:xfrm>
              <a:off x="1243768" y="1981200"/>
              <a:ext cx="9114670" cy="4366607"/>
              <a:chOff x="1396168" y="2066925"/>
              <a:chExt cx="9114670" cy="4366607"/>
            </a:xfrm>
          </p:grpSpPr>
          <p:pic>
            <p:nvPicPr>
              <p:cNvPr id="7" name="Image 6" descr="Une image contenant texte, capture d’écran, nombre, logiciel&#10;&#10;Description générée automatiquement">
                <a:extLst>
                  <a:ext uri="{FF2B5EF4-FFF2-40B4-BE49-F238E27FC236}">
                    <a16:creationId xmlns:a16="http://schemas.microsoft.com/office/drawing/2014/main" id="{54BCACB1-E539-DF26-CFD7-086726D566F2}"/>
                  </a:ext>
                </a:extLst>
              </p:cNvPr>
              <p:cNvPicPr>
                <a:picLocks noChangeAspect="1"/>
              </p:cNvPicPr>
              <p:nvPr/>
            </p:nvPicPr>
            <p:blipFill>
              <a:blip r:embed="rId2"/>
              <a:stretch>
                <a:fillRect/>
              </a:stretch>
            </p:blipFill>
            <p:spPr>
              <a:xfrm>
                <a:off x="1509713" y="2066925"/>
                <a:ext cx="9001125" cy="4362450"/>
              </a:xfrm>
              <a:prstGeom prst="rect">
                <a:avLst/>
              </a:prstGeom>
              <a:ln>
                <a:noFill/>
              </a:ln>
              <a:effectLst>
                <a:outerShdw blurRad="292100" dist="139700" dir="2700000" algn="tl" rotWithShape="0">
                  <a:srgbClr val="333333">
                    <a:alpha val="65000"/>
                  </a:srgbClr>
                </a:outerShdw>
              </a:effectLst>
            </p:spPr>
          </p:pic>
          <p:pic>
            <p:nvPicPr>
              <p:cNvPr id="10" name="Graphique 6">
                <a:extLst>
                  <a:ext uri="{FF2B5EF4-FFF2-40B4-BE49-F238E27FC236}">
                    <a16:creationId xmlns:a16="http://schemas.microsoft.com/office/drawing/2014/main" id="{28A9B701-BC3E-3814-B294-CB0E12240E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6168" y="3606572"/>
                <a:ext cx="445709" cy="407610"/>
              </a:xfrm>
              <a:prstGeom prst="rect">
                <a:avLst/>
              </a:prstGeom>
              <a:effectLst>
                <a:outerShdw blurRad="292100" dist="139700" dir="2700000" algn="tl" rotWithShape="0">
                  <a:srgbClr val="333333">
                    <a:alpha val="65000"/>
                  </a:srgbClr>
                </a:outerShdw>
              </a:effectLst>
            </p:spPr>
          </p:pic>
          <p:pic>
            <p:nvPicPr>
              <p:cNvPr id="12" name="Graphique 6">
                <a:extLst>
                  <a:ext uri="{FF2B5EF4-FFF2-40B4-BE49-F238E27FC236}">
                    <a16:creationId xmlns:a16="http://schemas.microsoft.com/office/drawing/2014/main" id="{9C794359-A4A1-DA4A-73E2-B6D21E085C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00000">
                <a:off x="3605968" y="6102122"/>
                <a:ext cx="331409" cy="331410"/>
              </a:xfrm>
              <a:prstGeom prst="rect">
                <a:avLst/>
              </a:prstGeom>
              <a:effectLst>
                <a:outerShdw blurRad="292100" dist="139700" dir="2700000" algn="tl" rotWithShape="0">
                  <a:srgbClr val="333333">
                    <a:alpha val="65000"/>
                  </a:srgbClr>
                </a:outerShdw>
              </a:effectLst>
            </p:spPr>
          </p:pic>
          <p:pic>
            <p:nvPicPr>
              <p:cNvPr id="13" name="Graphique 6">
                <a:extLst>
                  <a:ext uri="{FF2B5EF4-FFF2-40B4-BE49-F238E27FC236}">
                    <a16:creationId xmlns:a16="http://schemas.microsoft.com/office/drawing/2014/main" id="{643F9CDE-55E0-3727-992A-65B859D205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00000">
                <a:off x="3605968" y="5806847"/>
                <a:ext cx="331409" cy="331410"/>
              </a:xfrm>
              <a:prstGeom prst="rect">
                <a:avLst/>
              </a:prstGeom>
              <a:effectLst>
                <a:outerShdw blurRad="292100" dist="139700" dir="2700000" algn="tl" rotWithShape="0">
                  <a:srgbClr val="333333">
                    <a:alpha val="65000"/>
                  </a:srgbClr>
                </a:outerShdw>
              </a:effectLst>
            </p:spPr>
          </p:pic>
          <p:pic>
            <p:nvPicPr>
              <p:cNvPr id="15" name="Graphique 6">
                <a:extLst>
                  <a:ext uri="{FF2B5EF4-FFF2-40B4-BE49-F238E27FC236}">
                    <a16:creationId xmlns:a16="http://schemas.microsoft.com/office/drawing/2014/main" id="{BAE19669-C824-E48B-CD72-6BAFF48919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1093" y="2396897"/>
                <a:ext cx="445709" cy="407610"/>
              </a:xfrm>
              <a:prstGeom prst="rect">
                <a:avLst/>
              </a:prstGeom>
              <a:effectLst>
                <a:outerShdw blurRad="292100" dist="139700" dir="2700000" algn="tl" rotWithShape="0">
                  <a:srgbClr val="333333">
                    <a:alpha val="65000"/>
                  </a:srgbClr>
                </a:outerShdw>
              </a:effectLst>
            </p:spPr>
          </p:pic>
        </p:grpSp>
      </p:grpSp>
      <p:sp>
        <p:nvSpPr>
          <p:cNvPr id="2" name="Espace réservé du tableau 1">
            <a:extLst>
              <a:ext uri="{FF2B5EF4-FFF2-40B4-BE49-F238E27FC236}">
                <a16:creationId xmlns:a16="http://schemas.microsoft.com/office/drawing/2014/main" id="{1C1B7F52-35C1-9BD7-B126-F3EE6C0D5B52}"/>
              </a:ext>
            </a:extLst>
          </p:cNvPr>
          <p:cNvSpPr>
            <a:spLocks noGrp="1"/>
          </p:cNvSpPr>
          <p:nvPr/>
        </p:nvSpPr>
        <p:spPr>
          <a:xfrm>
            <a:off x="560057" y="1412812"/>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cs typeface="Calibri"/>
              </a:rPr>
              <a:t>Accès : Espace admin &gt; Paramètres Généraux &gt; Horaires de travail</a:t>
            </a:r>
          </a:p>
          <a:p>
            <a:endParaRPr lang="fr-FR" dirty="0">
              <a:latin typeface="Figtree"/>
              <a:cs typeface="Calibri"/>
            </a:endParaRPr>
          </a:p>
        </p:txBody>
      </p:sp>
      <p:sp>
        <p:nvSpPr>
          <p:cNvPr id="22" name="Forme libre : forme 21">
            <a:extLst>
              <a:ext uri="{FF2B5EF4-FFF2-40B4-BE49-F238E27FC236}">
                <a16:creationId xmlns:a16="http://schemas.microsoft.com/office/drawing/2014/main" id="{07E10D65-F5B4-9DAE-5882-EF79F5292487}"/>
              </a:ext>
            </a:extLst>
          </p:cNvPr>
          <p:cNvSpPr/>
          <p:nvPr/>
        </p:nvSpPr>
        <p:spPr>
          <a:xfrm>
            <a:off x="11411062" y="471217"/>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914201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rme libre : forme 15">
            <a:extLst>
              <a:ext uri="{FF2B5EF4-FFF2-40B4-BE49-F238E27FC236}">
                <a16:creationId xmlns:a16="http://schemas.microsoft.com/office/drawing/2014/main" id="{240CEDCB-4822-4EE2-BA7C-71354124B512}"/>
              </a:ext>
            </a:extLst>
          </p:cNvPr>
          <p:cNvSpPr/>
          <p:nvPr/>
        </p:nvSpPr>
        <p:spPr>
          <a:xfrm rot="10523513">
            <a:off x="-1308694" y="-583746"/>
            <a:ext cx="3610858" cy="1622845"/>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chemeClr val="accent1"/>
          </a:solidFill>
          <a:ln w="9525" cap="flat">
            <a:noFill/>
            <a:prstDash val="solid"/>
            <a:miter/>
          </a:ln>
        </p:spPr>
        <p:txBody>
          <a:bodyPr rtlCol="0" anchor="ctr"/>
          <a:lstStyle/>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Axes analytiques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ea typeface="Calibri"/>
                <a:cs typeface="Calibri"/>
              </a:rPr>
              <a:t>Créer un axe analytique</a:t>
            </a:r>
          </a:p>
        </p:txBody>
      </p:sp>
      <p:pic>
        <p:nvPicPr>
          <p:cNvPr id="13" name="Graphique 20">
            <a:extLst>
              <a:ext uri="{FF2B5EF4-FFF2-40B4-BE49-F238E27FC236}">
                <a16:creationId xmlns:a16="http://schemas.microsoft.com/office/drawing/2014/main" id="{ED3410EB-7D02-E312-9B6F-6BE3DEFC9A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7920000">
            <a:off x="11489702" y="3173196"/>
            <a:ext cx="304608" cy="364060"/>
          </a:xfrm>
          <a:prstGeom prst="rect">
            <a:avLst/>
          </a:prstGeom>
        </p:spPr>
      </p:pic>
      <p:grpSp>
        <p:nvGrpSpPr>
          <p:cNvPr id="18" name="Groupe 17">
            <a:extLst>
              <a:ext uri="{FF2B5EF4-FFF2-40B4-BE49-F238E27FC236}">
                <a16:creationId xmlns:a16="http://schemas.microsoft.com/office/drawing/2014/main" id="{900ED64E-96A3-CC1C-DC90-81B43D6B00A4}"/>
              </a:ext>
            </a:extLst>
          </p:cNvPr>
          <p:cNvGrpSpPr/>
          <p:nvPr/>
        </p:nvGrpSpPr>
        <p:grpSpPr>
          <a:xfrm>
            <a:off x="13077" y="2301276"/>
            <a:ext cx="12192000" cy="4443078"/>
            <a:chOff x="13077" y="2301276"/>
            <a:chExt cx="12192000" cy="4443078"/>
          </a:xfrm>
        </p:grpSpPr>
        <p:sp>
          <p:nvSpPr>
            <p:cNvPr id="17" name="Forme libre : forme 16">
              <a:extLst>
                <a:ext uri="{FF2B5EF4-FFF2-40B4-BE49-F238E27FC236}">
                  <a16:creationId xmlns:a16="http://schemas.microsoft.com/office/drawing/2014/main" id="{05FA1DBC-82C1-4832-14EB-7C2E03C3B8D7}"/>
                </a:ext>
              </a:extLst>
            </p:cNvPr>
            <p:cNvSpPr/>
            <p:nvPr/>
          </p:nvSpPr>
          <p:spPr>
            <a:xfrm rot="10800000">
              <a:off x="13077" y="6337299"/>
              <a:ext cx="3157059" cy="407055"/>
            </a:xfrm>
            <a:custGeom>
              <a:avLst/>
              <a:gdLst>
                <a:gd name="connsiteX0" fmla="*/ 786777 w 1296459"/>
                <a:gd name="connsiteY0" fmla="*/ 248372 h 248372"/>
                <a:gd name="connsiteX1" fmla="*/ 1296460 w 1296459"/>
                <a:gd name="connsiteY1" fmla="*/ 248372 h 248372"/>
                <a:gd name="connsiteX2" fmla="*/ 736295 w 1296459"/>
                <a:gd name="connsiteY2" fmla="*/ 1103 h 248372"/>
                <a:gd name="connsiteX3" fmla="*/ 357771 w 1296459"/>
                <a:gd name="connsiteY3" fmla="*/ 182745 h 248372"/>
                <a:gd name="connsiteX4" fmla="*/ 92786 w 1296459"/>
                <a:gd name="connsiteY4" fmla="*/ 31298 h 248372"/>
                <a:gd name="connsiteX5" fmla="*/ 44875 w 1296459"/>
                <a:gd name="connsiteY5" fmla="*/ 245801 h 248372"/>
                <a:gd name="connsiteX6" fmla="*/ 786682 w 1296459"/>
                <a:gd name="connsiteY6" fmla="*/ 248277 h 248372"/>
                <a:gd name="connsiteX7" fmla="*/ 786682 w 1296459"/>
                <a:gd name="connsiteY7" fmla="*/ 248277 h 24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459" h="248372">
                  <a:moveTo>
                    <a:pt x="786777" y="248372"/>
                  </a:moveTo>
                  <a:lnTo>
                    <a:pt x="1296460" y="248372"/>
                  </a:lnTo>
                  <a:cubicBezTo>
                    <a:pt x="1296460" y="248372"/>
                    <a:pt x="1056811" y="18725"/>
                    <a:pt x="736295" y="1103"/>
                  </a:cubicBezTo>
                  <a:cubicBezTo>
                    <a:pt x="415874" y="-16518"/>
                    <a:pt x="415874" y="182745"/>
                    <a:pt x="357771" y="182745"/>
                  </a:cubicBezTo>
                  <a:cubicBezTo>
                    <a:pt x="299669" y="182745"/>
                    <a:pt x="259378" y="31298"/>
                    <a:pt x="92786" y="31298"/>
                  </a:cubicBezTo>
                  <a:cubicBezTo>
                    <a:pt x="-73807" y="31298"/>
                    <a:pt x="32207" y="215511"/>
                    <a:pt x="44875" y="245801"/>
                  </a:cubicBezTo>
                  <a:cubicBezTo>
                    <a:pt x="244233" y="245801"/>
                    <a:pt x="786682" y="248277"/>
                    <a:pt x="786682" y="248277"/>
                  </a:cubicBezTo>
                  <a:lnTo>
                    <a:pt x="786682" y="248277"/>
                  </a:lnTo>
                  <a:close/>
                </a:path>
              </a:pathLst>
            </a:custGeom>
            <a:solidFill>
              <a:srgbClr val="E5B740"/>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F1A472A5-8308-87FA-3604-D81E79640974}"/>
                </a:ext>
              </a:extLst>
            </p:cNvPr>
            <p:cNvSpPr/>
            <p:nvPr/>
          </p:nvSpPr>
          <p:spPr>
            <a:xfrm>
              <a:off x="10419530" y="2301276"/>
              <a:ext cx="1367040" cy="1011604"/>
            </a:xfrm>
            <a:custGeom>
              <a:avLst/>
              <a:gdLst>
                <a:gd name="connsiteX0" fmla="*/ 6878 w 834124"/>
                <a:gd name="connsiteY0" fmla="*/ 617248 h 617248"/>
                <a:gd name="connsiteX1" fmla="*/ 356351 w 834124"/>
                <a:gd name="connsiteY1" fmla="*/ 19459 h 617248"/>
                <a:gd name="connsiteX2" fmla="*/ 815075 w 834124"/>
                <a:gd name="connsiteY2" fmla="*/ 285302 h 617248"/>
                <a:gd name="connsiteX3" fmla="*/ 834125 w 834124"/>
                <a:gd name="connsiteY3" fmla="*/ 617058 h 617248"/>
                <a:gd name="connsiteX4" fmla="*/ 6878 w 834124"/>
                <a:gd name="connsiteY4" fmla="*/ 617058 h 617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24" h="617248">
                  <a:moveTo>
                    <a:pt x="6878" y="617248"/>
                  </a:moveTo>
                  <a:cubicBezTo>
                    <a:pt x="-35984" y="374837"/>
                    <a:pt x="126417" y="96516"/>
                    <a:pt x="356351" y="19459"/>
                  </a:cubicBezTo>
                  <a:cubicBezTo>
                    <a:pt x="562376" y="-49692"/>
                    <a:pt x="779165" y="71656"/>
                    <a:pt x="815075" y="285302"/>
                  </a:cubicBezTo>
                  <a:cubicBezTo>
                    <a:pt x="832791" y="390744"/>
                    <a:pt x="828124" y="499805"/>
                    <a:pt x="834125" y="617058"/>
                  </a:cubicBezTo>
                  <a:lnTo>
                    <a:pt x="6878" y="617058"/>
                  </a:lnTo>
                  <a:close/>
                </a:path>
              </a:pathLst>
            </a:custGeom>
            <a:solidFill>
              <a:srgbClr val="C75741"/>
            </a:solidFill>
            <a:ln w="9525" cap="flat">
              <a:noFill/>
              <a:prstDash val="solid"/>
              <a:miter/>
            </a:ln>
          </p:spPr>
          <p:txBody>
            <a:bodyPr rtlCol="0" anchor="ctr"/>
            <a:lstStyle/>
            <a:p>
              <a:endParaRPr lang="fr-FR"/>
            </a:p>
          </p:txBody>
        </p:sp>
        <p:grpSp>
          <p:nvGrpSpPr>
            <p:cNvPr id="7" name="Groupe 6">
              <a:extLst>
                <a:ext uri="{FF2B5EF4-FFF2-40B4-BE49-F238E27FC236}">
                  <a16:creationId xmlns:a16="http://schemas.microsoft.com/office/drawing/2014/main" id="{EA718A11-4C9A-FC45-9988-C3D0C928F048}"/>
                </a:ext>
              </a:extLst>
            </p:cNvPr>
            <p:cNvGrpSpPr/>
            <p:nvPr/>
          </p:nvGrpSpPr>
          <p:grpSpPr>
            <a:xfrm>
              <a:off x="13077" y="2681053"/>
              <a:ext cx="12192000" cy="3760892"/>
              <a:chOff x="0" y="2405804"/>
              <a:chExt cx="12192000" cy="3760892"/>
            </a:xfrm>
          </p:grpSpPr>
          <p:pic>
            <p:nvPicPr>
              <p:cNvPr id="2" name="Image 1" descr="Une image contenant texte, capture d’écran, logiciel, affichage&#10;&#10;Description générée automatiquement">
                <a:extLst>
                  <a:ext uri="{FF2B5EF4-FFF2-40B4-BE49-F238E27FC236}">
                    <a16:creationId xmlns:a16="http://schemas.microsoft.com/office/drawing/2014/main" id="{A5328E7A-F360-01DC-6649-E287189E55A2}"/>
                  </a:ext>
                </a:extLst>
              </p:cNvPr>
              <p:cNvPicPr>
                <a:picLocks noChangeAspect="1"/>
              </p:cNvPicPr>
              <p:nvPr/>
            </p:nvPicPr>
            <p:blipFill>
              <a:blip r:embed="rId4"/>
              <a:stretch>
                <a:fillRect/>
              </a:stretch>
            </p:blipFill>
            <p:spPr>
              <a:xfrm>
                <a:off x="0" y="2405804"/>
                <a:ext cx="12192000" cy="3760892"/>
              </a:xfrm>
              <a:prstGeom prst="rect">
                <a:avLst/>
              </a:prstGeom>
              <a:ln>
                <a:noFill/>
              </a:ln>
              <a:effectLst>
                <a:outerShdw blurRad="292100" dist="139700" dir="2700000" algn="tl" rotWithShape="0">
                  <a:srgbClr val="333333">
                    <a:alpha val="65000"/>
                  </a:srgbClr>
                </a:outerShdw>
              </a:effectLst>
            </p:spPr>
          </p:pic>
          <p:pic>
            <p:nvPicPr>
              <p:cNvPr id="6" name="Graphique 6">
                <a:extLst>
                  <a:ext uri="{FF2B5EF4-FFF2-40B4-BE49-F238E27FC236}">
                    <a16:creationId xmlns:a16="http://schemas.microsoft.com/office/drawing/2014/main" id="{676E82F9-D53F-70FE-A416-72A9D4DFEB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468" y="5073422"/>
                <a:ext cx="388559" cy="502860"/>
              </a:xfrm>
              <a:prstGeom prst="rect">
                <a:avLst/>
              </a:prstGeom>
              <a:effectLst>
                <a:outerShdw blurRad="292100" dist="139700" dir="2700000" algn="tl" rotWithShape="0">
                  <a:srgbClr val="333333">
                    <a:alpha val="65000"/>
                  </a:srgbClr>
                </a:outerShdw>
              </a:effectLst>
            </p:spPr>
          </p:pic>
        </p:grpSp>
      </p:grpSp>
      <p:sp>
        <p:nvSpPr>
          <p:cNvPr id="12" name="Espace réservé du tableau 1">
            <a:extLst>
              <a:ext uri="{FF2B5EF4-FFF2-40B4-BE49-F238E27FC236}">
                <a16:creationId xmlns:a16="http://schemas.microsoft.com/office/drawing/2014/main" id="{7076FC73-E45B-488C-D591-A0CC4B844120}"/>
              </a:ext>
            </a:extLst>
          </p:cNvPr>
          <p:cNvSpPr>
            <a:spLocks noGrp="1"/>
          </p:cNvSpPr>
          <p:nvPr/>
        </p:nvSpPr>
        <p:spPr>
          <a:xfrm>
            <a:off x="756027" y="149066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pPr>
            <a:r>
              <a:rPr lang="fr-FR" dirty="0">
                <a:latin typeface="Figtree"/>
                <a:cs typeface="Calibri"/>
              </a:rPr>
              <a:t> Accès : Espace admin &gt; Paramètres Généraux &gt; Axes analytiques</a:t>
            </a:r>
          </a:p>
          <a:p>
            <a:pPr marL="0" indent="0">
              <a:buClr>
                <a:srgbClr val="1A9BFC"/>
              </a:buClr>
              <a:buNone/>
            </a:pPr>
            <a:r>
              <a:rPr lang="fr-FR" sz="1600" dirty="0">
                <a:solidFill>
                  <a:schemeClr val="accent6"/>
                </a:solidFill>
                <a:latin typeface="Figtree"/>
                <a:cs typeface="Calibri"/>
              </a:rPr>
              <a:t>Il n’est possible de créer que 5 axes analytiques. Vous pouvez cependant créer autant de comptes analytiques que </a:t>
            </a:r>
            <a:r>
              <a:rPr lang="fr-FR" dirty="0">
                <a:solidFill>
                  <a:schemeClr val="accent6"/>
                </a:solidFill>
                <a:latin typeface="Figtree"/>
                <a:cs typeface="Calibri"/>
              </a:rPr>
              <a:t>vous le souhaitez</a:t>
            </a:r>
            <a:r>
              <a:rPr lang="fr-FR" sz="1600" dirty="0">
                <a:solidFill>
                  <a:schemeClr val="accent6"/>
                </a:solidFill>
                <a:latin typeface="Figtree"/>
                <a:cs typeface="Calibri"/>
              </a:rPr>
              <a:t>.</a:t>
            </a:r>
            <a:endParaRPr lang="fr-FR" sz="1600" b="1" dirty="0">
              <a:solidFill>
                <a:schemeClr val="accent6"/>
              </a:solidFill>
              <a:latin typeface="Figtree"/>
              <a:cs typeface="Calibri"/>
            </a:endParaRPr>
          </a:p>
          <a:p>
            <a:pPr marL="285750" indent="-285750">
              <a:buClr>
                <a:srgbClr val="1A9BFC"/>
              </a:buClr>
              <a:buFont typeface="Courier New" panose="02070309020205020404" pitchFamily="49" charset="0"/>
              <a:buChar char="o"/>
            </a:pPr>
            <a:endParaRPr lang="fr-FR" dirty="0">
              <a:latin typeface="Calibri" panose="020F0502020204030204" pitchFamily="34" charset="0"/>
              <a:cs typeface="Calibri" panose="020F0502020204030204" pitchFamily="34" charset="0"/>
            </a:endParaRPr>
          </a:p>
        </p:txBody>
      </p:sp>
      <p:sp>
        <p:nvSpPr>
          <p:cNvPr id="8" name="Rectangle : coins arrondis 7">
            <a:extLst>
              <a:ext uri="{FF2B5EF4-FFF2-40B4-BE49-F238E27FC236}">
                <a16:creationId xmlns:a16="http://schemas.microsoft.com/office/drawing/2014/main" id="{A9D0814E-08D5-99C6-421E-7DF87DC63BE2}"/>
              </a:ext>
            </a:extLst>
          </p:cNvPr>
          <p:cNvSpPr/>
          <p:nvPr/>
        </p:nvSpPr>
        <p:spPr>
          <a:xfrm>
            <a:off x="11027833" y="3397249"/>
            <a:ext cx="1132416" cy="64558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0943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 l’issue de la formation, les administrateurs seront capables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vert="horz" lIns="91440" tIns="45720" rIns="91440" bIns="45720" rtlCol="0" anchor="t">
            <a:normAutofit/>
          </a:bodyPr>
          <a:lstStyle/>
          <a:p>
            <a:r>
              <a:rPr lang="fr-FR" dirty="0">
                <a:latin typeface="Figtree"/>
              </a:rPr>
              <a:t> De maîtriser les fonctionnalités basiques d’administration d’Eurécia</a:t>
            </a:r>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e libre : forme 4">
            <a:extLst>
              <a:ext uri="{FF2B5EF4-FFF2-40B4-BE49-F238E27FC236}">
                <a16:creationId xmlns:a16="http://schemas.microsoft.com/office/drawing/2014/main" id="{27260CF5-D0F4-69E4-B73C-7302CB65112E}"/>
              </a:ext>
            </a:extLst>
          </p:cNvPr>
          <p:cNvSpPr/>
          <p:nvPr/>
        </p:nvSpPr>
        <p:spPr>
          <a:xfrm>
            <a:off x="10836271" y="6137674"/>
            <a:ext cx="2062127" cy="1052330"/>
          </a:xfrm>
          <a:custGeom>
            <a:avLst/>
            <a:gdLst>
              <a:gd name="connsiteX0" fmla="*/ 1258244 w 1258244"/>
              <a:gd name="connsiteY0" fmla="*/ 320986 h 642098"/>
              <a:gd name="connsiteX1" fmla="*/ 510151 w 1258244"/>
              <a:gd name="connsiteY1" fmla="*/ 639216 h 642098"/>
              <a:gd name="connsiteX2" fmla="*/ 465288 w 1258244"/>
              <a:gd name="connsiteY2" fmla="*/ 636835 h 642098"/>
              <a:gd name="connsiteX3" fmla="*/ 305078 w 1258244"/>
              <a:gd name="connsiteY3" fmla="*/ 573399 h 642098"/>
              <a:gd name="connsiteX4" fmla="*/ 10088 w 1258244"/>
              <a:gd name="connsiteY4" fmla="*/ 335559 h 642098"/>
              <a:gd name="connsiteX5" fmla="*/ 13517 w 1258244"/>
              <a:gd name="connsiteY5" fmla="*/ 282315 h 642098"/>
              <a:gd name="connsiteX6" fmla="*/ 213352 w 1258244"/>
              <a:gd name="connsiteY6" fmla="*/ 62382 h 642098"/>
              <a:gd name="connsiteX7" fmla="*/ 452429 w 1258244"/>
              <a:gd name="connsiteY7" fmla="*/ 25807 h 642098"/>
              <a:gd name="connsiteX8" fmla="*/ 762182 w 1258244"/>
              <a:gd name="connsiteY8" fmla="*/ 75813 h 642098"/>
              <a:gd name="connsiteX9" fmla="*/ 1156994 w 1258244"/>
              <a:gd name="connsiteY9" fmla="*/ 159537 h 642098"/>
              <a:gd name="connsiteX10" fmla="*/ 1258054 w 1258244"/>
              <a:gd name="connsiteY10" fmla="*/ 320986 h 642098"/>
              <a:gd name="connsiteX11" fmla="*/ 1258054 w 1258244"/>
              <a:gd name="connsiteY11" fmla="*/ 320986 h 6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244" h="642098">
                <a:moveTo>
                  <a:pt x="1258244" y="320986"/>
                </a:moveTo>
                <a:cubicBezTo>
                  <a:pt x="1007356" y="428047"/>
                  <a:pt x="759039" y="534251"/>
                  <a:pt x="510151" y="639216"/>
                </a:cubicBezTo>
                <a:cubicBezTo>
                  <a:pt x="497578" y="644455"/>
                  <a:pt x="478909" y="641883"/>
                  <a:pt x="465288" y="636835"/>
                </a:cubicBezTo>
                <a:cubicBezTo>
                  <a:pt x="411377" y="617023"/>
                  <a:pt x="358132" y="595402"/>
                  <a:pt x="305078" y="573399"/>
                </a:cubicBezTo>
                <a:cubicBezTo>
                  <a:pt x="183539" y="523012"/>
                  <a:pt x="82097" y="447764"/>
                  <a:pt x="10088" y="335559"/>
                </a:cubicBezTo>
                <a:cubicBezTo>
                  <a:pt x="-3342" y="314604"/>
                  <a:pt x="-4485" y="301460"/>
                  <a:pt x="13517" y="282315"/>
                </a:cubicBezTo>
                <a:cubicBezTo>
                  <a:pt x="81145" y="209925"/>
                  <a:pt x="146772" y="135725"/>
                  <a:pt x="213352" y="62382"/>
                </a:cubicBezTo>
                <a:cubicBezTo>
                  <a:pt x="271359" y="-1435"/>
                  <a:pt x="363275" y="-20961"/>
                  <a:pt x="452429" y="25807"/>
                </a:cubicBezTo>
                <a:cubicBezTo>
                  <a:pt x="551965" y="78003"/>
                  <a:pt x="654550" y="84099"/>
                  <a:pt x="762182" y="75813"/>
                </a:cubicBezTo>
                <a:cubicBezTo>
                  <a:pt x="901628" y="65145"/>
                  <a:pt x="1034978" y="83909"/>
                  <a:pt x="1156994" y="159537"/>
                </a:cubicBezTo>
                <a:cubicBezTo>
                  <a:pt x="1216906" y="196685"/>
                  <a:pt x="1247767" y="249168"/>
                  <a:pt x="1258054" y="320986"/>
                </a:cubicBezTo>
                <a:lnTo>
                  <a:pt x="1258054" y="320986"/>
                </a:lnTo>
                <a:close/>
              </a:path>
            </a:pathLst>
          </a:custGeom>
          <a:solidFill>
            <a:schemeClr val="accent1"/>
          </a:solidFill>
          <a:ln w="9525" cap="flat">
            <a:noFill/>
            <a:prstDash val="solid"/>
            <a:miter/>
          </a:ln>
        </p:spPr>
        <p:txBody>
          <a:bodyPr rtlCol="0" anchor="ctr"/>
          <a:lstStyle/>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Axes analytiques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spcBef>
                <a:spcPts val="1000"/>
              </a:spcBef>
            </a:pPr>
            <a:r>
              <a:rPr lang="fr-FR" sz="1200" dirty="0">
                <a:latin typeface="Figtree"/>
                <a:ea typeface="Calibri"/>
                <a:cs typeface="Calibri"/>
              </a:rPr>
              <a:t>Créer un sous compte analytique</a:t>
            </a:r>
            <a:endParaRPr lang="fr-FR" dirty="0">
              <a:latin typeface="Figtree"/>
              <a:ea typeface="Calibri"/>
              <a:cs typeface="Calibri"/>
            </a:endParaRPr>
          </a:p>
        </p:txBody>
      </p:sp>
      <p:grpSp>
        <p:nvGrpSpPr>
          <p:cNvPr id="14" name="Groupe 13">
            <a:extLst>
              <a:ext uri="{FF2B5EF4-FFF2-40B4-BE49-F238E27FC236}">
                <a16:creationId xmlns:a16="http://schemas.microsoft.com/office/drawing/2014/main" id="{096FBDED-3743-D8B5-356A-3D06C7FEAC6B}"/>
              </a:ext>
            </a:extLst>
          </p:cNvPr>
          <p:cNvGrpSpPr/>
          <p:nvPr/>
        </p:nvGrpSpPr>
        <p:grpSpPr>
          <a:xfrm>
            <a:off x="523875" y="2229070"/>
            <a:ext cx="10791825" cy="4628710"/>
            <a:chOff x="523875" y="2229070"/>
            <a:chExt cx="10791825" cy="4628710"/>
          </a:xfrm>
        </p:grpSpPr>
        <p:pic>
          <p:nvPicPr>
            <p:cNvPr id="11" name="Image 10" descr="Une image contenant texte, capture d’écran, logiciel, Icône d’ordinateur&#10;&#10;Description générée automatiquement">
              <a:extLst>
                <a:ext uri="{FF2B5EF4-FFF2-40B4-BE49-F238E27FC236}">
                  <a16:creationId xmlns:a16="http://schemas.microsoft.com/office/drawing/2014/main" id="{C7AC20A8-C9DB-89B4-660A-D4F284BCA3FF}"/>
                </a:ext>
              </a:extLst>
            </p:cNvPr>
            <p:cNvPicPr>
              <a:picLocks noChangeAspect="1"/>
            </p:cNvPicPr>
            <p:nvPr/>
          </p:nvPicPr>
          <p:blipFill>
            <a:blip r:embed="rId2"/>
            <a:stretch>
              <a:fillRect/>
            </a:stretch>
          </p:blipFill>
          <p:spPr>
            <a:xfrm>
              <a:off x="523875" y="2229070"/>
              <a:ext cx="10791825" cy="4628710"/>
            </a:xfrm>
            <a:prstGeom prst="rect">
              <a:avLst/>
            </a:prstGeom>
            <a:ln>
              <a:noFill/>
            </a:ln>
            <a:effectLst>
              <a:outerShdw blurRad="292100" dist="139700" dir="2700000" algn="tl" rotWithShape="0">
                <a:srgbClr val="333333">
                  <a:alpha val="65000"/>
                </a:srgbClr>
              </a:outerShdw>
            </a:effectLst>
          </p:spPr>
        </p:pic>
        <p:pic>
          <p:nvPicPr>
            <p:cNvPr id="12"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568" y="4159022"/>
              <a:ext cx="531434" cy="550485"/>
            </a:xfrm>
            <a:prstGeom prst="rect">
              <a:avLst/>
            </a:prstGeom>
            <a:effectLst>
              <a:outerShdw blurRad="292100" dist="139700" dir="2700000" algn="tl" rotWithShape="0">
                <a:srgbClr val="333333">
                  <a:alpha val="65000"/>
                </a:srgbClr>
              </a:outerShdw>
            </a:effectLst>
          </p:spPr>
        </p:pic>
      </p:grpSp>
      <p:sp>
        <p:nvSpPr>
          <p:cNvPr id="2" name="Espace réservé du tableau 1">
            <a:extLst>
              <a:ext uri="{FF2B5EF4-FFF2-40B4-BE49-F238E27FC236}">
                <a16:creationId xmlns:a16="http://schemas.microsoft.com/office/drawing/2014/main" id="{123B8CC8-D6F0-F011-EBA7-75027C2E0D49}"/>
              </a:ext>
            </a:extLst>
          </p:cNvPr>
          <p:cNvSpPr>
            <a:spLocks noGrp="1"/>
          </p:cNvSpPr>
          <p:nvPr/>
        </p:nvSpPr>
        <p:spPr>
          <a:xfrm>
            <a:off x="969918" y="139382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pPr>
            <a:r>
              <a:rPr lang="fr-FR" dirty="0">
                <a:latin typeface="Figtree"/>
                <a:ea typeface="Calibri"/>
                <a:cs typeface="Calibri"/>
              </a:rPr>
              <a:t>Accès : Espace admin &gt; </a:t>
            </a:r>
            <a:r>
              <a:rPr lang="fr-FR" dirty="0">
                <a:latin typeface="Figtree"/>
                <a:cs typeface="Calibri"/>
              </a:rPr>
              <a:t>Paramètres</a:t>
            </a:r>
            <a:r>
              <a:rPr lang="fr-FR" dirty="0">
                <a:latin typeface="Figtree"/>
                <a:ea typeface="Calibri"/>
                <a:cs typeface="Calibri"/>
              </a:rPr>
              <a:t> Généraux &gt; Axes analytiques</a:t>
            </a:r>
            <a:endParaRPr lang="fr-FR">
              <a:latin typeface="Figtree"/>
            </a:endParaRPr>
          </a:p>
          <a:p>
            <a:pPr marL="0" indent="0">
              <a:buClr>
                <a:srgbClr val="1A9BFC"/>
              </a:buClr>
              <a:buNone/>
            </a:pPr>
            <a:r>
              <a:rPr lang="fr-FR" dirty="0">
                <a:solidFill>
                  <a:schemeClr val="accent6"/>
                </a:solidFill>
                <a:latin typeface="Figtree"/>
              </a:rPr>
              <a:t>A l’ouverture d’un axe analytique :</a:t>
            </a:r>
          </a:p>
          <a:p>
            <a:pPr marL="285750" indent="-285750">
              <a:buClr>
                <a:srgbClr val="1A9BFC"/>
              </a:buClr>
              <a:buFont typeface="Courier New" panose="02070309020205020404" pitchFamily="49" charset="0"/>
              <a:buChar char="o"/>
            </a:pPr>
            <a:endParaRPr lang="fr-FR" dirty="0">
              <a:latin typeface="Calibri" panose="020F0502020204030204" pitchFamily="34" charset="0"/>
              <a:cs typeface="Calibri" panose="020F0502020204030204" pitchFamily="34" charset="0"/>
            </a:endParaRPr>
          </a:p>
        </p:txBody>
      </p:sp>
      <p:sp>
        <p:nvSpPr>
          <p:cNvPr id="6" name="Forme libre : forme 5">
            <a:extLst>
              <a:ext uri="{FF2B5EF4-FFF2-40B4-BE49-F238E27FC236}">
                <a16:creationId xmlns:a16="http://schemas.microsoft.com/office/drawing/2014/main" id="{07F05CC1-FC52-2897-6250-F39400A00A12}"/>
              </a:ext>
            </a:extLst>
          </p:cNvPr>
          <p:cNvSpPr/>
          <p:nvPr/>
        </p:nvSpPr>
        <p:spPr>
          <a:xfrm>
            <a:off x="11315700" y="-191592"/>
            <a:ext cx="1155703" cy="760137"/>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rgbClr val="C75741"/>
          </a:solidFill>
          <a:ln w="9525" cap="flat">
            <a:noFill/>
            <a:prstDash val="solid"/>
            <a:miter/>
          </a:ln>
        </p:spPr>
        <p:txBody>
          <a:bodyPr rtlCol="0" anchor="ctr"/>
          <a:lstStyle/>
          <a:p>
            <a:endParaRPr lang="fr-FR"/>
          </a:p>
        </p:txBody>
      </p:sp>
      <p:sp>
        <p:nvSpPr>
          <p:cNvPr id="7" name="Forme libre : forme 6">
            <a:extLst>
              <a:ext uri="{FF2B5EF4-FFF2-40B4-BE49-F238E27FC236}">
                <a16:creationId xmlns:a16="http://schemas.microsoft.com/office/drawing/2014/main" id="{45819A8D-CD5B-6B74-AAB6-970F85203FEA}"/>
              </a:ext>
            </a:extLst>
          </p:cNvPr>
          <p:cNvSpPr/>
          <p:nvPr/>
        </p:nvSpPr>
        <p:spPr>
          <a:xfrm rot="5400000">
            <a:off x="-799325" y="799325"/>
            <a:ext cx="2260705" cy="662055"/>
          </a:xfrm>
          <a:custGeom>
            <a:avLst/>
            <a:gdLst>
              <a:gd name="connsiteX0" fmla="*/ 1378934 w 1379410"/>
              <a:gd name="connsiteY0" fmla="*/ 263281 h 403965"/>
              <a:gd name="connsiteX1" fmla="*/ 1197674 w 1379410"/>
              <a:gd name="connsiteY1" fmla="*/ 201750 h 403965"/>
              <a:gd name="connsiteX2" fmla="*/ 565213 w 1379410"/>
              <a:gd name="connsiteY2" fmla="*/ 17727 h 403965"/>
              <a:gd name="connsiteX3" fmla="*/ 320897 w 1379410"/>
              <a:gd name="connsiteY3" fmla="*/ 221847 h 403965"/>
              <a:gd name="connsiteX4" fmla="*/ 136874 w 1379410"/>
              <a:gd name="connsiteY4" fmla="*/ 92498 h 403965"/>
              <a:gd name="connsiteX5" fmla="*/ 667 w 1379410"/>
              <a:gd name="connsiteY5" fmla="*/ 263281 h 403965"/>
              <a:gd name="connsiteX6" fmla="*/ 0 w 1379410"/>
              <a:gd name="connsiteY6" fmla="*/ 263281 h 403965"/>
              <a:gd name="connsiteX7" fmla="*/ 0 w 1379410"/>
              <a:gd name="connsiteY7" fmla="*/ 403965 h 403965"/>
              <a:gd name="connsiteX8" fmla="*/ 1379410 w 1379410"/>
              <a:gd name="connsiteY8" fmla="*/ 403965 h 403965"/>
              <a:gd name="connsiteX9" fmla="*/ 1379410 w 1379410"/>
              <a:gd name="connsiteY9" fmla="*/ 263281 h 403965"/>
              <a:gd name="connsiteX10" fmla="*/ 1378839 w 1379410"/>
              <a:gd name="connsiteY10" fmla="*/ 263281 h 40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410" h="403965">
                <a:moveTo>
                  <a:pt x="1378934" y="263281"/>
                </a:moveTo>
                <a:cubicBezTo>
                  <a:pt x="1380458" y="248136"/>
                  <a:pt x="1385697" y="134503"/>
                  <a:pt x="1197674" y="201750"/>
                </a:cubicBezTo>
                <a:cubicBezTo>
                  <a:pt x="996410" y="273568"/>
                  <a:pt x="683133" y="109738"/>
                  <a:pt x="565213" y="17727"/>
                </a:cubicBezTo>
                <a:cubicBezTo>
                  <a:pt x="447389" y="-74285"/>
                  <a:pt x="401384" y="221847"/>
                  <a:pt x="320897" y="221847"/>
                </a:cubicBezTo>
                <a:cubicBezTo>
                  <a:pt x="240411" y="221847"/>
                  <a:pt x="237554" y="92498"/>
                  <a:pt x="136874" y="92498"/>
                </a:cubicBezTo>
                <a:cubicBezTo>
                  <a:pt x="42005" y="92498"/>
                  <a:pt x="4667" y="245660"/>
                  <a:pt x="667" y="263281"/>
                </a:cubicBezTo>
                <a:lnTo>
                  <a:pt x="0" y="263281"/>
                </a:lnTo>
                <a:lnTo>
                  <a:pt x="0" y="403965"/>
                </a:lnTo>
                <a:lnTo>
                  <a:pt x="1379410" y="403965"/>
                </a:lnTo>
                <a:lnTo>
                  <a:pt x="1379410" y="263281"/>
                </a:lnTo>
                <a:lnTo>
                  <a:pt x="1378839" y="263281"/>
                </a:lnTo>
                <a:close/>
              </a:path>
            </a:pathLst>
          </a:custGeom>
          <a:solidFill>
            <a:schemeClr val="accent2"/>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6E2AF1C7-D8E1-0020-24EE-74A1DFA6CCE0}"/>
              </a:ext>
            </a:extLst>
          </p:cNvPr>
          <p:cNvSpPr/>
          <p:nvPr/>
        </p:nvSpPr>
        <p:spPr>
          <a:xfrm>
            <a:off x="11595815" y="1715121"/>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
        <p:nvSpPr>
          <p:cNvPr id="8" name="Rectangle : coins arrondis 7">
            <a:extLst>
              <a:ext uri="{FF2B5EF4-FFF2-40B4-BE49-F238E27FC236}">
                <a16:creationId xmlns:a16="http://schemas.microsoft.com/office/drawing/2014/main" id="{1F399FCD-04FD-EB7F-CCF9-57C7CF2DAA3C}"/>
              </a:ext>
            </a:extLst>
          </p:cNvPr>
          <p:cNvSpPr/>
          <p:nvPr/>
        </p:nvSpPr>
        <p:spPr>
          <a:xfrm>
            <a:off x="5556250" y="2582333"/>
            <a:ext cx="719666" cy="3175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087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Listes personnalisées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spcBef>
                <a:spcPts val="1000"/>
              </a:spcBef>
            </a:pPr>
            <a:r>
              <a:rPr lang="fr-FR" dirty="0">
                <a:latin typeface="Figtree"/>
                <a:cs typeface="Calibri"/>
              </a:rPr>
              <a:t>Créer une liste personnalisée</a:t>
            </a:r>
          </a:p>
        </p:txBody>
      </p:sp>
      <p:grpSp>
        <p:nvGrpSpPr>
          <p:cNvPr id="18" name="Groupe 17">
            <a:extLst>
              <a:ext uri="{FF2B5EF4-FFF2-40B4-BE49-F238E27FC236}">
                <a16:creationId xmlns:a16="http://schemas.microsoft.com/office/drawing/2014/main" id="{5A8D9892-F2B5-5F71-257F-09349150FD78}"/>
              </a:ext>
            </a:extLst>
          </p:cNvPr>
          <p:cNvGrpSpPr/>
          <p:nvPr/>
        </p:nvGrpSpPr>
        <p:grpSpPr>
          <a:xfrm>
            <a:off x="50296" y="1814535"/>
            <a:ext cx="11998829" cy="4228373"/>
            <a:chOff x="50296" y="1814535"/>
            <a:chExt cx="11998829" cy="4228373"/>
          </a:xfrm>
        </p:grpSpPr>
        <p:sp>
          <p:nvSpPr>
            <p:cNvPr id="10" name="Forme libre : forme 9">
              <a:extLst>
                <a:ext uri="{FF2B5EF4-FFF2-40B4-BE49-F238E27FC236}">
                  <a16:creationId xmlns:a16="http://schemas.microsoft.com/office/drawing/2014/main" id="{4801298B-CFB5-5DC6-ED28-2C7D5CCD37E0}"/>
                </a:ext>
              </a:extLst>
            </p:cNvPr>
            <p:cNvSpPr/>
            <p:nvPr/>
          </p:nvSpPr>
          <p:spPr>
            <a:xfrm>
              <a:off x="50296" y="1814535"/>
              <a:ext cx="1457136" cy="1255885"/>
            </a:xfrm>
            <a:custGeom>
              <a:avLst/>
              <a:gdLst>
                <a:gd name="connsiteX0" fmla="*/ 684681 w 685174"/>
                <a:gd name="connsiteY0" fmla="*/ 255737 h 590542"/>
                <a:gd name="connsiteX1" fmla="*/ 649724 w 685174"/>
                <a:gd name="connsiteY1" fmla="*/ 455762 h 590542"/>
                <a:gd name="connsiteX2" fmla="*/ 557998 w 685174"/>
                <a:gd name="connsiteY2" fmla="*/ 541106 h 590542"/>
                <a:gd name="connsiteX3" fmla="*/ 236530 w 685174"/>
                <a:gd name="connsiteY3" fmla="*/ 588350 h 590542"/>
                <a:gd name="connsiteX4" fmla="*/ 19360 w 685174"/>
                <a:gd name="connsiteY4" fmla="*/ 458048 h 590542"/>
                <a:gd name="connsiteX5" fmla="*/ 5358 w 685174"/>
                <a:gd name="connsiteY5" fmla="*/ 417853 h 590542"/>
                <a:gd name="connsiteX6" fmla="*/ 24 w 685174"/>
                <a:gd name="connsiteY6" fmla="*/ 304696 h 590542"/>
                <a:gd name="connsiteX7" fmla="*/ 52507 w 685174"/>
                <a:gd name="connsiteY7" fmla="*/ 194301 h 590542"/>
                <a:gd name="connsiteX8" fmla="*/ 234053 w 685174"/>
                <a:gd name="connsiteY8" fmla="*/ 47521 h 590542"/>
                <a:gd name="connsiteX9" fmla="*/ 463606 w 685174"/>
                <a:gd name="connsiteY9" fmla="*/ 23803 h 590542"/>
                <a:gd name="connsiteX10" fmla="*/ 596670 w 685174"/>
                <a:gd name="connsiteY10" fmla="*/ 92955 h 590542"/>
                <a:gd name="connsiteX11" fmla="*/ 684681 w 685174"/>
                <a:gd name="connsiteY11" fmla="*/ 255642 h 59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174" h="590542">
                  <a:moveTo>
                    <a:pt x="684681" y="255737"/>
                  </a:moveTo>
                  <a:cubicBezTo>
                    <a:pt x="673346" y="322507"/>
                    <a:pt x="664298" y="389754"/>
                    <a:pt x="649724" y="455762"/>
                  </a:cubicBezTo>
                  <a:cubicBezTo>
                    <a:pt x="639437" y="502815"/>
                    <a:pt x="598765" y="528628"/>
                    <a:pt x="557998" y="541106"/>
                  </a:cubicBezTo>
                  <a:cubicBezTo>
                    <a:pt x="453795" y="573205"/>
                    <a:pt x="347591" y="598256"/>
                    <a:pt x="236530" y="588350"/>
                  </a:cubicBezTo>
                  <a:cubicBezTo>
                    <a:pt x="142518" y="579968"/>
                    <a:pt x="76891" y="525580"/>
                    <a:pt x="19360" y="458048"/>
                  </a:cubicBezTo>
                  <a:cubicBezTo>
                    <a:pt x="10692" y="447856"/>
                    <a:pt x="6692" y="431664"/>
                    <a:pt x="5358" y="417853"/>
                  </a:cubicBezTo>
                  <a:cubicBezTo>
                    <a:pt x="2024" y="380229"/>
                    <a:pt x="-262" y="342414"/>
                    <a:pt x="24" y="304696"/>
                  </a:cubicBezTo>
                  <a:cubicBezTo>
                    <a:pt x="405" y="260404"/>
                    <a:pt x="16217" y="222876"/>
                    <a:pt x="52507" y="194301"/>
                  </a:cubicBezTo>
                  <a:cubicBezTo>
                    <a:pt x="113562" y="146104"/>
                    <a:pt x="172236" y="94764"/>
                    <a:pt x="234053" y="47521"/>
                  </a:cubicBezTo>
                  <a:cubicBezTo>
                    <a:pt x="304824" y="-6582"/>
                    <a:pt x="382834" y="-14487"/>
                    <a:pt x="463606" y="23803"/>
                  </a:cubicBezTo>
                  <a:cubicBezTo>
                    <a:pt x="508659" y="45235"/>
                    <a:pt x="551617" y="71238"/>
                    <a:pt x="596670" y="92955"/>
                  </a:cubicBezTo>
                  <a:cubicBezTo>
                    <a:pt x="665822" y="126292"/>
                    <a:pt x="688967" y="182014"/>
                    <a:pt x="684681" y="255642"/>
                  </a:cubicBezTo>
                  <a:close/>
                </a:path>
              </a:pathLst>
            </a:custGeom>
            <a:solidFill>
              <a:schemeClr val="accent2"/>
            </a:solidFill>
            <a:ln w="9525" cap="flat">
              <a:noFill/>
              <a:prstDash val="solid"/>
              <a:miter/>
            </a:ln>
          </p:spPr>
          <p:txBody>
            <a:bodyPr rtlCol="0" anchor="ctr"/>
            <a:lstStyle/>
            <a:p>
              <a:endParaRPr lang="fr-FR"/>
            </a:p>
          </p:txBody>
        </p:sp>
        <p:sp>
          <p:nvSpPr>
            <p:cNvPr id="6" name="Forme libre : forme 5">
              <a:extLst>
                <a:ext uri="{FF2B5EF4-FFF2-40B4-BE49-F238E27FC236}">
                  <a16:creationId xmlns:a16="http://schemas.microsoft.com/office/drawing/2014/main" id="{1F276AD3-E0F2-1834-E0AD-9E07C9D7C352}"/>
                </a:ext>
              </a:extLst>
            </p:cNvPr>
            <p:cNvSpPr/>
            <p:nvPr/>
          </p:nvSpPr>
          <p:spPr>
            <a:xfrm rot="10080851">
              <a:off x="9669722" y="4787023"/>
              <a:ext cx="1896837" cy="1255885"/>
            </a:xfrm>
            <a:custGeom>
              <a:avLst/>
              <a:gdLst>
                <a:gd name="connsiteX0" fmla="*/ 725614 w 754766"/>
                <a:gd name="connsiteY0" fmla="*/ 499727 h 499726"/>
                <a:gd name="connsiteX1" fmla="*/ 0 w 754766"/>
                <a:gd name="connsiteY1" fmla="*/ 332372 h 499726"/>
                <a:gd name="connsiteX2" fmla="*/ 189262 w 754766"/>
                <a:gd name="connsiteY2" fmla="*/ 21191 h 499726"/>
                <a:gd name="connsiteX3" fmla="*/ 441484 w 754766"/>
                <a:gd name="connsiteY3" fmla="*/ 161303 h 499726"/>
                <a:gd name="connsiteX4" fmla="*/ 435007 w 754766"/>
                <a:gd name="connsiteY4" fmla="*/ 289510 h 499726"/>
                <a:gd name="connsiteX5" fmla="*/ 423481 w 754766"/>
                <a:gd name="connsiteY5" fmla="*/ 366662 h 499726"/>
                <a:gd name="connsiteX6" fmla="*/ 430816 w 754766"/>
                <a:gd name="connsiteY6" fmla="*/ 369710 h 499726"/>
                <a:gd name="connsiteX7" fmla="*/ 448246 w 754766"/>
                <a:gd name="connsiteY7" fmla="*/ 334849 h 499726"/>
                <a:gd name="connsiteX8" fmla="*/ 558546 w 754766"/>
                <a:gd name="connsiteY8" fmla="*/ 213881 h 499726"/>
                <a:gd name="connsiteX9" fmla="*/ 749618 w 754766"/>
                <a:gd name="connsiteY9" fmla="*/ 298463 h 499726"/>
                <a:gd name="connsiteX10" fmla="*/ 725710 w 754766"/>
                <a:gd name="connsiteY10" fmla="*/ 499727 h 499726"/>
                <a:gd name="connsiteX11" fmla="*/ 725614 w 754766"/>
                <a:gd name="connsiteY11" fmla="*/ 499727 h 4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4766" h="499726">
                  <a:moveTo>
                    <a:pt x="725614" y="499727"/>
                  </a:moveTo>
                  <a:cubicBezTo>
                    <a:pt x="483584" y="443910"/>
                    <a:pt x="242602" y="388379"/>
                    <a:pt x="0" y="332372"/>
                  </a:cubicBezTo>
                  <a:cubicBezTo>
                    <a:pt x="23431" y="202261"/>
                    <a:pt x="64294" y="86246"/>
                    <a:pt x="189262" y="21191"/>
                  </a:cubicBezTo>
                  <a:cubicBezTo>
                    <a:pt x="311563" y="-42627"/>
                    <a:pt x="425196" y="47480"/>
                    <a:pt x="441484" y="161303"/>
                  </a:cubicBezTo>
                  <a:cubicBezTo>
                    <a:pt x="447389" y="202928"/>
                    <a:pt x="438721" y="246838"/>
                    <a:pt x="435007" y="289510"/>
                  </a:cubicBezTo>
                  <a:cubicBezTo>
                    <a:pt x="432816" y="315323"/>
                    <a:pt x="427387" y="340945"/>
                    <a:pt x="423481" y="366662"/>
                  </a:cubicBezTo>
                  <a:cubicBezTo>
                    <a:pt x="425958" y="367615"/>
                    <a:pt x="428339" y="368663"/>
                    <a:pt x="430816" y="369710"/>
                  </a:cubicBezTo>
                  <a:cubicBezTo>
                    <a:pt x="436626" y="358090"/>
                    <a:pt x="442150" y="346374"/>
                    <a:pt x="448246" y="334849"/>
                  </a:cubicBezTo>
                  <a:cubicBezTo>
                    <a:pt x="474726" y="285224"/>
                    <a:pt x="508635" y="242171"/>
                    <a:pt x="558546" y="213881"/>
                  </a:cubicBezTo>
                  <a:cubicBezTo>
                    <a:pt x="630079" y="173210"/>
                    <a:pt x="728853" y="181877"/>
                    <a:pt x="749618" y="298463"/>
                  </a:cubicBezTo>
                  <a:cubicBezTo>
                    <a:pt x="761905" y="367424"/>
                    <a:pt x="751522" y="432290"/>
                    <a:pt x="725710" y="499727"/>
                  </a:cubicBezTo>
                  <a:lnTo>
                    <a:pt x="725614" y="499727"/>
                  </a:lnTo>
                  <a:close/>
                </a:path>
              </a:pathLst>
            </a:custGeom>
            <a:solidFill>
              <a:srgbClr val="C75741"/>
            </a:solidFill>
            <a:ln w="9525" cap="flat">
              <a:noFill/>
              <a:prstDash val="solid"/>
              <a:miter/>
            </a:ln>
          </p:spPr>
          <p:txBody>
            <a:bodyPr rtlCol="0" anchor="ctr"/>
            <a:lstStyle/>
            <a:p>
              <a:endParaRPr lang="fr-FR"/>
            </a:p>
          </p:txBody>
        </p:sp>
        <p:grpSp>
          <p:nvGrpSpPr>
            <p:cNvPr id="9" name="Groupe 8">
              <a:extLst>
                <a:ext uri="{FF2B5EF4-FFF2-40B4-BE49-F238E27FC236}">
                  <a16:creationId xmlns:a16="http://schemas.microsoft.com/office/drawing/2014/main" id="{CF688F4B-C957-7192-6421-62B3EFAE9AB8}"/>
                </a:ext>
              </a:extLst>
            </p:cNvPr>
            <p:cNvGrpSpPr/>
            <p:nvPr/>
          </p:nvGrpSpPr>
          <p:grpSpPr>
            <a:xfrm>
              <a:off x="142875" y="2202240"/>
              <a:ext cx="11906250" cy="3101220"/>
              <a:chOff x="0" y="1830765"/>
              <a:chExt cx="12192000" cy="3196470"/>
            </a:xfrm>
          </p:grpSpPr>
          <p:pic>
            <p:nvPicPr>
              <p:cNvPr id="2" name="Image 1" descr="Une image contenant texte, capture d’écran, logiciel, nombre&#10;&#10;Description générée automatiquement">
                <a:extLst>
                  <a:ext uri="{FF2B5EF4-FFF2-40B4-BE49-F238E27FC236}">
                    <a16:creationId xmlns:a16="http://schemas.microsoft.com/office/drawing/2014/main" id="{9A6EA4DE-F396-FE22-8A90-E74852B2EE53}"/>
                  </a:ext>
                </a:extLst>
              </p:cNvPr>
              <p:cNvPicPr>
                <a:picLocks noChangeAspect="1"/>
              </p:cNvPicPr>
              <p:nvPr/>
            </p:nvPicPr>
            <p:blipFill>
              <a:blip r:embed="rId2"/>
              <a:stretch>
                <a:fillRect/>
              </a:stretch>
            </p:blipFill>
            <p:spPr>
              <a:xfrm>
                <a:off x="0" y="1830765"/>
                <a:ext cx="12192000" cy="3196470"/>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F53C1AA0-18FC-F4A6-270D-5E21E2AC6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818" y="3435122"/>
                <a:ext cx="531434" cy="550485"/>
              </a:xfrm>
              <a:prstGeom prst="rect">
                <a:avLst/>
              </a:prstGeom>
              <a:effectLst>
                <a:outerShdw blurRad="292100" dist="139700" dir="2700000" algn="tl" rotWithShape="0">
                  <a:srgbClr val="333333">
                    <a:alpha val="65000"/>
                  </a:srgbClr>
                </a:outerShdw>
              </a:effectLst>
            </p:spPr>
          </p:pic>
        </p:grpSp>
      </p:grpSp>
      <p:sp>
        <p:nvSpPr>
          <p:cNvPr id="5" name="Espace réservé du tableau 1">
            <a:extLst>
              <a:ext uri="{FF2B5EF4-FFF2-40B4-BE49-F238E27FC236}">
                <a16:creationId xmlns:a16="http://schemas.microsoft.com/office/drawing/2014/main" id="{CA115F12-35ED-B48E-0B2B-51FB5230A453}"/>
              </a:ext>
            </a:extLst>
          </p:cNvPr>
          <p:cNvSpPr>
            <a:spLocks noGrp="1"/>
          </p:cNvSpPr>
          <p:nvPr/>
        </p:nvSpPr>
        <p:spPr>
          <a:xfrm>
            <a:off x="981075" y="1490664"/>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A9BFC"/>
              </a:buClr>
            </a:pPr>
            <a:r>
              <a:rPr lang="fr-FR" dirty="0">
                <a:latin typeface="Figtree"/>
                <a:cs typeface="Calibri"/>
              </a:rPr>
              <a:t>Accès : Espace admin &gt; Paramètres Généraux &gt; Liste personnalisée</a:t>
            </a:r>
          </a:p>
        </p:txBody>
      </p:sp>
      <p:sp>
        <p:nvSpPr>
          <p:cNvPr id="11" name="Forme libre : forme 10">
            <a:extLst>
              <a:ext uri="{FF2B5EF4-FFF2-40B4-BE49-F238E27FC236}">
                <a16:creationId xmlns:a16="http://schemas.microsoft.com/office/drawing/2014/main" id="{82F87932-9833-B948-A92B-DF5E3E663C47}"/>
              </a:ext>
            </a:extLst>
          </p:cNvPr>
          <p:cNvSpPr/>
          <p:nvPr/>
        </p:nvSpPr>
        <p:spPr>
          <a:xfrm>
            <a:off x="-451242" y="6108929"/>
            <a:ext cx="1230106" cy="1230321"/>
          </a:xfrm>
          <a:custGeom>
            <a:avLst/>
            <a:gdLst>
              <a:gd name="connsiteX0" fmla="*/ 276035 w 552068"/>
              <a:gd name="connsiteY0" fmla="*/ 0 h 552164"/>
              <a:gd name="connsiteX1" fmla="*/ 0 w 552068"/>
              <a:gd name="connsiteY1" fmla="*/ 276035 h 552164"/>
              <a:gd name="connsiteX2" fmla="*/ 276035 w 552068"/>
              <a:gd name="connsiteY2" fmla="*/ 552164 h 552164"/>
              <a:gd name="connsiteX3" fmla="*/ 552069 w 552068"/>
              <a:gd name="connsiteY3" fmla="*/ 276130 h 552164"/>
              <a:gd name="connsiteX4" fmla="*/ 276035 w 552068"/>
              <a:gd name="connsiteY4" fmla="*/ 0 h 552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68" h="552164">
                <a:moveTo>
                  <a:pt x="276035" y="0"/>
                </a:moveTo>
                <a:cubicBezTo>
                  <a:pt x="167069" y="6477"/>
                  <a:pt x="6191" y="167069"/>
                  <a:pt x="0" y="276035"/>
                </a:cubicBezTo>
                <a:cubicBezTo>
                  <a:pt x="6382" y="385000"/>
                  <a:pt x="167069" y="545878"/>
                  <a:pt x="276035" y="552164"/>
                </a:cubicBezTo>
                <a:cubicBezTo>
                  <a:pt x="385001" y="545878"/>
                  <a:pt x="545782" y="385096"/>
                  <a:pt x="552069" y="276130"/>
                </a:cubicBezTo>
                <a:cubicBezTo>
                  <a:pt x="545782" y="167164"/>
                  <a:pt x="385001" y="6382"/>
                  <a:pt x="276035" y="0"/>
                </a:cubicBezTo>
                <a:close/>
              </a:path>
            </a:pathLst>
          </a:custGeom>
          <a:solidFill>
            <a:schemeClr val="accent1"/>
          </a:solidFill>
          <a:ln w="9525" cap="flat">
            <a:noFill/>
            <a:prstDash val="solid"/>
            <a:miter/>
          </a:ln>
        </p:spPr>
        <p:txBody>
          <a:bodyPr rtlCol="0" anchor="ctr"/>
          <a:lstStyle/>
          <a:p>
            <a:endParaRPr lang="fr-FR"/>
          </a:p>
        </p:txBody>
      </p:sp>
      <p:sp>
        <p:nvSpPr>
          <p:cNvPr id="13" name="Forme libre : forme 12">
            <a:extLst>
              <a:ext uri="{FF2B5EF4-FFF2-40B4-BE49-F238E27FC236}">
                <a16:creationId xmlns:a16="http://schemas.microsoft.com/office/drawing/2014/main" id="{801848A8-6CA2-6CC7-9F6D-8CD1DC07CC6E}"/>
              </a:ext>
            </a:extLst>
          </p:cNvPr>
          <p:cNvSpPr/>
          <p:nvPr/>
        </p:nvSpPr>
        <p:spPr>
          <a:xfrm>
            <a:off x="7529690" y="6387552"/>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1E29029D-63DA-597C-17EA-1C134FB531BD}"/>
              </a:ext>
            </a:extLst>
          </p:cNvPr>
          <p:cNvSpPr/>
          <p:nvPr/>
        </p:nvSpPr>
        <p:spPr>
          <a:xfrm>
            <a:off x="8682176" y="936883"/>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254A2B5D-329D-7AE7-6A92-782E7DC72290}"/>
              </a:ext>
            </a:extLst>
          </p:cNvPr>
          <p:cNvSpPr/>
          <p:nvPr/>
        </p:nvSpPr>
        <p:spPr>
          <a:xfrm>
            <a:off x="152400" y="555758"/>
            <a:ext cx="225255" cy="246697"/>
          </a:xfrm>
          <a:custGeom>
            <a:avLst/>
            <a:gdLst>
              <a:gd name="connsiteX0" fmla="*/ 112628 w 225255"/>
              <a:gd name="connsiteY0" fmla="*/ 246698 h 246697"/>
              <a:gd name="connsiteX1" fmla="*/ 69956 w 225255"/>
              <a:gd name="connsiteY1" fmla="*/ 204026 h 246697"/>
              <a:gd name="connsiteX2" fmla="*/ 69956 w 225255"/>
              <a:gd name="connsiteY2" fmla="*/ 197263 h 246697"/>
              <a:gd name="connsiteX3" fmla="*/ 64050 w 225255"/>
              <a:gd name="connsiteY3" fmla="*/ 200692 h 246697"/>
              <a:gd name="connsiteX4" fmla="*/ 31665 w 225255"/>
              <a:gd name="connsiteY4" fmla="*/ 204978 h 246697"/>
              <a:gd name="connsiteX5" fmla="*/ 5757 w 225255"/>
              <a:gd name="connsiteY5" fmla="*/ 185071 h 246697"/>
              <a:gd name="connsiteX6" fmla="*/ 1471 w 225255"/>
              <a:gd name="connsiteY6" fmla="*/ 152686 h 246697"/>
              <a:gd name="connsiteX7" fmla="*/ 21378 w 225255"/>
              <a:gd name="connsiteY7" fmla="*/ 126778 h 246697"/>
              <a:gd name="connsiteX8" fmla="*/ 27284 w 225255"/>
              <a:gd name="connsiteY8" fmla="*/ 123349 h 246697"/>
              <a:gd name="connsiteX9" fmla="*/ 21378 w 225255"/>
              <a:gd name="connsiteY9" fmla="*/ 119920 h 246697"/>
              <a:gd name="connsiteX10" fmla="*/ 1471 w 225255"/>
              <a:gd name="connsiteY10" fmla="*/ 94012 h 246697"/>
              <a:gd name="connsiteX11" fmla="*/ 5757 w 225255"/>
              <a:gd name="connsiteY11" fmla="*/ 61627 h 246697"/>
              <a:gd name="connsiteX12" fmla="*/ 31665 w 225255"/>
              <a:gd name="connsiteY12" fmla="*/ 41720 h 246697"/>
              <a:gd name="connsiteX13" fmla="*/ 64050 w 225255"/>
              <a:gd name="connsiteY13" fmla="*/ 46006 h 246697"/>
              <a:gd name="connsiteX14" fmla="*/ 69956 w 225255"/>
              <a:gd name="connsiteY14" fmla="*/ 49435 h 246697"/>
              <a:gd name="connsiteX15" fmla="*/ 69956 w 225255"/>
              <a:gd name="connsiteY15" fmla="*/ 42672 h 246697"/>
              <a:gd name="connsiteX16" fmla="*/ 112628 w 225255"/>
              <a:gd name="connsiteY16" fmla="*/ 0 h 246697"/>
              <a:gd name="connsiteX17" fmla="*/ 155300 w 225255"/>
              <a:gd name="connsiteY17" fmla="*/ 42672 h 246697"/>
              <a:gd name="connsiteX18" fmla="*/ 155300 w 225255"/>
              <a:gd name="connsiteY18" fmla="*/ 49435 h 246697"/>
              <a:gd name="connsiteX19" fmla="*/ 161205 w 225255"/>
              <a:gd name="connsiteY19" fmla="*/ 46006 h 246697"/>
              <a:gd name="connsiteX20" fmla="*/ 219498 w 225255"/>
              <a:gd name="connsiteY20" fmla="*/ 61627 h 246697"/>
              <a:gd name="connsiteX21" fmla="*/ 223785 w 225255"/>
              <a:gd name="connsiteY21" fmla="*/ 94012 h 246697"/>
              <a:gd name="connsiteX22" fmla="*/ 203877 w 225255"/>
              <a:gd name="connsiteY22" fmla="*/ 119920 h 246697"/>
              <a:gd name="connsiteX23" fmla="*/ 197972 w 225255"/>
              <a:gd name="connsiteY23" fmla="*/ 123349 h 246697"/>
              <a:gd name="connsiteX24" fmla="*/ 203877 w 225255"/>
              <a:gd name="connsiteY24" fmla="*/ 126778 h 246697"/>
              <a:gd name="connsiteX25" fmla="*/ 223785 w 225255"/>
              <a:gd name="connsiteY25" fmla="*/ 152686 h 246697"/>
              <a:gd name="connsiteX26" fmla="*/ 219498 w 225255"/>
              <a:gd name="connsiteY26" fmla="*/ 185071 h 246697"/>
              <a:gd name="connsiteX27" fmla="*/ 161205 w 225255"/>
              <a:gd name="connsiteY27" fmla="*/ 200692 h 246697"/>
              <a:gd name="connsiteX28" fmla="*/ 155300 w 225255"/>
              <a:gd name="connsiteY28" fmla="*/ 197263 h 246697"/>
              <a:gd name="connsiteX29" fmla="*/ 155300 w 225255"/>
              <a:gd name="connsiteY29" fmla="*/ 204026 h 246697"/>
              <a:gd name="connsiteX30" fmla="*/ 112628 w 225255"/>
              <a:gd name="connsiteY30" fmla="*/ 246698 h 246697"/>
              <a:gd name="connsiteX31" fmla="*/ 75861 w 225255"/>
              <a:gd name="connsiteY31" fmla="*/ 173927 h 246697"/>
              <a:gd name="connsiteX32" fmla="*/ 82434 w 225255"/>
              <a:gd name="connsiteY32" fmla="*/ 175736 h 246697"/>
              <a:gd name="connsiteX33" fmla="*/ 89006 w 225255"/>
              <a:gd name="connsiteY33" fmla="*/ 187166 h 246697"/>
              <a:gd name="connsiteX34" fmla="*/ 89006 w 225255"/>
              <a:gd name="connsiteY34" fmla="*/ 204121 h 246697"/>
              <a:gd name="connsiteX35" fmla="*/ 112628 w 225255"/>
              <a:gd name="connsiteY35" fmla="*/ 227743 h 246697"/>
              <a:gd name="connsiteX36" fmla="*/ 136250 w 225255"/>
              <a:gd name="connsiteY36" fmla="*/ 204121 h 246697"/>
              <a:gd name="connsiteX37" fmla="*/ 136250 w 225255"/>
              <a:gd name="connsiteY37" fmla="*/ 187166 h 246697"/>
              <a:gd name="connsiteX38" fmla="*/ 142822 w 225255"/>
              <a:gd name="connsiteY38" fmla="*/ 175736 h 246697"/>
              <a:gd name="connsiteX39" fmla="*/ 155967 w 225255"/>
              <a:gd name="connsiteY39" fmla="*/ 175736 h 246697"/>
              <a:gd name="connsiteX40" fmla="*/ 170635 w 225255"/>
              <a:gd name="connsiteY40" fmla="*/ 184214 h 246697"/>
              <a:gd name="connsiteX41" fmla="*/ 202925 w 225255"/>
              <a:gd name="connsiteY41" fmla="*/ 175546 h 246697"/>
              <a:gd name="connsiteX42" fmla="*/ 205306 w 225255"/>
              <a:gd name="connsiteY42" fmla="*/ 157639 h 246697"/>
              <a:gd name="connsiteX43" fmla="*/ 194257 w 225255"/>
              <a:gd name="connsiteY43" fmla="*/ 143351 h 246697"/>
              <a:gd name="connsiteX44" fmla="*/ 179589 w 225255"/>
              <a:gd name="connsiteY44" fmla="*/ 134874 h 246697"/>
              <a:gd name="connsiteX45" fmla="*/ 173016 w 225255"/>
              <a:gd name="connsiteY45" fmla="*/ 123444 h 246697"/>
              <a:gd name="connsiteX46" fmla="*/ 179589 w 225255"/>
              <a:gd name="connsiteY46" fmla="*/ 112014 h 246697"/>
              <a:gd name="connsiteX47" fmla="*/ 194257 w 225255"/>
              <a:gd name="connsiteY47" fmla="*/ 103537 h 246697"/>
              <a:gd name="connsiteX48" fmla="*/ 205306 w 225255"/>
              <a:gd name="connsiteY48" fmla="*/ 89249 h 246697"/>
              <a:gd name="connsiteX49" fmla="*/ 202925 w 225255"/>
              <a:gd name="connsiteY49" fmla="*/ 71342 h 246697"/>
              <a:gd name="connsiteX50" fmla="*/ 170635 w 225255"/>
              <a:gd name="connsiteY50" fmla="*/ 62675 h 246697"/>
              <a:gd name="connsiteX51" fmla="*/ 155967 w 225255"/>
              <a:gd name="connsiteY51" fmla="*/ 71152 h 246697"/>
              <a:gd name="connsiteX52" fmla="*/ 142822 w 225255"/>
              <a:gd name="connsiteY52" fmla="*/ 71152 h 246697"/>
              <a:gd name="connsiteX53" fmla="*/ 136250 w 225255"/>
              <a:gd name="connsiteY53" fmla="*/ 59722 h 246697"/>
              <a:gd name="connsiteX54" fmla="*/ 136250 w 225255"/>
              <a:gd name="connsiteY54" fmla="*/ 42767 h 246697"/>
              <a:gd name="connsiteX55" fmla="*/ 112628 w 225255"/>
              <a:gd name="connsiteY55" fmla="*/ 19145 h 246697"/>
              <a:gd name="connsiteX56" fmla="*/ 89006 w 225255"/>
              <a:gd name="connsiteY56" fmla="*/ 42767 h 246697"/>
              <a:gd name="connsiteX57" fmla="*/ 89006 w 225255"/>
              <a:gd name="connsiteY57" fmla="*/ 59722 h 246697"/>
              <a:gd name="connsiteX58" fmla="*/ 82434 w 225255"/>
              <a:gd name="connsiteY58" fmla="*/ 71152 h 246697"/>
              <a:gd name="connsiteX59" fmla="*/ 69289 w 225255"/>
              <a:gd name="connsiteY59" fmla="*/ 71152 h 246697"/>
              <a:gd name="connsiteX60" fmla="*/ 54621 w 225255"/>
              <a:gd name="connsiteY60" fmla="*/ 62675 h 246697"/>
              <a:gd name="connsiteX61" fmla="*/ 36714 w 225255"/>
              <a:gd name="connsiteY61" fmla="*/ 60293 h 246697"/>
              <a:gd name="connsiteX62" fmla="*/ 22426 w 225255"/>
              <a:gd name="connsiteY62" fmla="*/ 71342 h 246697"/>
              <a:gd name="connsiteX63" fmla="*/ 20045 w 225255"/>
              <a:gd name="connsiteY63" fmla="*/ 89249 h 246697"/>
              <a:gd name="connsiteX64" fmla="*/ 30999 w 225255"/>
              <a:gd name="connsiteY64" fmla="*/ 103537 h 246697"/>
              <a:gd name="connsiteX65" fmla="*/ 45667 w 225255"/>
              <a:gd name="connsiteY65" fmla="*/ 112014 h 246697"/>
              <a:gd name="connsiteX66" fmla="*/ 52239 w 225255"/>
              <a:gd name="connsiteY66" fmla="*/ 123444 h 246697"/>
              <a:gd name="connsiteX67" fmla="*/ 45667 w 225255"/>
              <a:gd name="connsiteY67" fmla="*/ 134874 h 246697"/>
              <a:gd name="connsiteX68" fmla="*/ 30999 w 225255"/>
              <a:gd name="connsiteY68" fmla="*/ 143351 h 246697"/>
              <a:gd name="connsiteX69" fmla="*/ 20045 w 225255"/>
              <a:gd name="connsiteY69" fmla="*/ 157639 h 246697"/>
              <a:gd name="connsiteX70" fmla="*/ 22426 w 225255"/>
              <a:gd name="connsiteY70" fmla="*/ 175546 h 246697"/>
              <a:gd name="connsiteX71" fmla="*/ 36714 w 225255"/>
              <a:gd name="connsiteY71" fmla="*/ 186595 h 246697"/>
              <a:gd name="connsiteX72" fmla="*/ 54621 w 225255"/>
              <a:gd name="connsiteY72" fmla="*/ 184214 h 246697"/>
              <a:gd name="connsiteX73" fmla="*/ 69289 w 225255"/>
              <a:gd name="connsiteY73" fmla="*/ 175736 h 246697"/>
              <a:gd name="connsiteX74" fmla="*/ 75861 w 225255"/>
              <a:gd name="connsiteY74" fmla="*/ 174022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5255" h="246697">
                <a:moveTo>
                  <a:pt x="112628" y="246698"/>
                </a:moveTo>
                <a:cubicBezTo>
                  <a:pt x="89101" y="246698"/>
                  <a:pt x="69956" y="227552"/>
                  <a:pt x="69956" y="204026"/>
                </a:cubicBezTo>
                <a:lnTo>
                  <a:pt x="69956" y="197263"/>
                </a:lnTo>
                <a:lnTo>
                  <a:pt x="64050" y="200692"/>
                </a:lnTo>
                <a:cubicBezTo>
                  <a:pt x="54240" y="206407"/>
                  <a:pt x="42714" y="207931"/>
                  <a:pt x="31665" y="204978"/>
                </a:cubicBezTo>
                <a:cubicBezTo>
                  <a:pt x="20616" y="202025"/>
                  <a:pt x="11472" y="194977"/>
                  <a:pt x="5757" y="185071"/>
                </a:cubicBezTo>
                <a:cubicBezTo>
                  <a:pt x="42" y="175165"/>
                  <a:pt x="-1482" y="163735"/>
                  <a:pt x="1471" y="152686"/>
                </a:cubicBezTo>
                <a:cubicBezTo>
                  <a:pt x="4424" y="141637"/>
                  <a:pt x="11472" y="132493"/>
                  <a:pt x="21378" y="126778"/>
                </a:cubicBezTo>
                <a:lnTo>
                  <a:pt x="27284" y="123349"/>
                </a:lnTo>
                <a:lnTo>
                  <a:pt x="21378" y="119920"/>
                </a:lnTo>
                <a:cubicBezTo>
                  <a:pt x="11472" y="114205"/>
                  <a:pt x="4424" y="105061"/>
                  <a:pt x="1471" y="94012"/>
                </a:cubicBezTo>
                <a:cubicBezTo>
                  <a:pt x="-1482" y="82963"/>
                  <a:pt x="42" y="71533"/>
                  <a:pt x="5757" y="61627"/>
                </a:cubicBezTo>
                <a:cubicBezTo>
                  <a:pt x="11472" y="51721"/>
                  <a:pt x="20616" y="44672"/>
                  <a:pt x="31665" y="41720"/>
                </a:cubicBezTo>
                <a:cubicBezTo>
                  <a:pt x="42714" y="38767"/>
                  <a:pt x="54144" y="40291"/>
                  <a:pt x="64050" y="46006"/>
                </a:cubicBezTo>
                <a:lnTo>
                  <a:pt x="69956" y="49435"/>
                </a:lnTo>
                <a:lnTo>
                  <a:pt x="69956" y="42672"/>
                </a:lnTo>
                <a:cubicBezTo>
                  <a:pt x="69956" y="19145"/>
                  <a:pt x="89101" y="0"/>
                  <a:pt x="112628" y="0"/>
                </a:cubicBezTo>
                <a:cubicBezTo>
                  <a:pt x="136155" y="0"/>
                  <a:pt x="155300" y="19145"/>
                  <a:pt x="155300" y="42672"/>
                </a:cubicBezTo>
                <a:lnTo>
                  <a:pt x="155300" y="49435"/>
                </a:lnTo>
                <a:lnTo>
                  <a:pt x="161205" y="46006"/>
                </a:lnTo>
                <a:cubicBezTo>
                  <a:pt x="181589" y="34290"/>
                  <a:pt x="207687" y="41243"/>
                  <a:pt x="219498" y="61627"/>
                </a:cubicBezTo>
                <a:cubicBezTo>
                  <a:pt x="225213" y="71533"/>
                  <a:pt x="226737" y="82963"/>
                  <a:pt x="223785" y="94012"/>
                </a:cubicBezTo>
                <a:cubicBezTo>
                  <a:pt x="220832" y="105061"/>
                  <a:pt x="213783" y="114205"/>
                  <a:pt x="203877" y="119920"/>
                </a:cubicBezTo>
                <a:lnTo>
                  <a:pt x="197972" y="123349"/>
                </a:lnTo>
                <a:lnTo>
                  <a:pt x="203877" y="126778"/>
                </a:lnTo>
                <a:cubicBezTo>
                  <a:pt x="213783" y="132493"/>
                  <a:pt x="220832" y="141637"/>
                  <a:pt x="223785" y="152686"/>
                </a:cubicBezTo>
                <a:cubicBezTo>
                  <a:pt x="226737" y="163735"/>
                  <a:pt x="225213" y="175165"/>
                  <a:pt x="219498" y="185071"/>
                </a:cubicBezTo>
                <a:cubicBezTo>
                  <a:pt x="207687" y="205454"/>
                  <a:pt x="181589" y="212408"/>
                  <a:pt x="161205" y="200692"/>
                </a:cubicBezTo>
                <a:lnTo>
                  <a:pt x="155300" y="197263"/>
                </a:lnTo>
                <a:lnTo>
                  <a:pt x="155300" y="204026"/>
                </a:lnTo>
                <a:cubicBezTo>
                  <a:pt x="155300" y="227552"/>
                  <a:pt x="136155" y="246698"/>
                  <a:pt x="112628" y="246698"/>
                </a:cubicBezTo>
                <a:close/>
                <a:moveTo>
                  <a:pt x="75861" y="173927"/>
                </a:moveTo>
                <a:cubicBezTo>
                  <a:pt x="78147" y="173927"/>
                  <a:pt x="80433" y="174498"/>
                  <a:pt x="82434" y="175736"/>
                </a:cubicBezTo>
                <a:cubicBezTo>
                  <a:pt x="86529" y="178118"/>
                  <a:pt x="89006" y="182499"/>
                  <a:pt x="89006" y="187166"/>
                </a:cubicBezTo>
                <a:lnTo>
                  <a:pt x="89006" y="204121"/>
                </a:lnTo>
                <a:cubicBezTo>
                  <a:pt x="89006" y="217170"/>
                  <a:pt x="99579" y="227743"/>
                  <a:pt x="112628" y="227743"/>
                </a:cubicBezTo>
                <a:cubicBezTo>
                  <a:pt x="125677" y="227743"/>
                  <a:pt x="136250" y="217170"/>
                  <a:pt x="136250" y="204121"/>
                </a:cubicBezTo>
                <a:lnTo>
                  <a:pt x="136250" y="187166"/>
                </a:lnTo>
                <a:cubicBezTo>
                  <a:pt x="136250" y="182499"/>
                  <a:pt x="138822" y="178118"/>
                  <a:pt x="142822" y="175736"/>
                </a:cubicBezTo>
                <a:cubicBezTo>
                  <a:pt x="146918" y="173355"/>
                  <a:pt x="151966" y="173355"/>
                  <a:pt x="155967" y="175736"/>
                </a:cubicBezTo>
                <a:lnTo>
                  <a:pt x="170635" y="184214"/>
                </a:lnTo>
                <a:cubicBezTo>
                  <a:pt x="181875" y="190691"/>
                  <a:pt x="196353" y="186881"/>
                  <a:pt x="202925" y="175546"/>
                </a:cubicBezTo>
                <a:cubicBezTo>
                  <a:pt x="206068" y="170117"/>
                  <a:pt x="206925" y="163735"/>
                  <a:pt x="205306" y="157639"/>
                </a:cubicBezTo>
                <a:cubicBezTo>
                  <a:pt x="203687" y="151543"/>
                  <a:pt x="199782" y="146495"/>
                  <a:pt x="194257" y="143351"/>
                </a:cubicBezTo>
                <a:lnTo>
                  <a:pt x="179589" y="134874"/>
                </a:lnTo>
                <a:cubicBezTo>
                  <a:pt x="175493" y="132493"/>
                  <a:pt x="173016" y="128111"/>
                  <a:pt x="173016" y="123444"/>
                </a:cubicBezTo>
                <a:cubicBezTo>
                  <a:pt x="173016" y="118777"/>
                  <a:pt x="175493" y="114395"/>
                  <a:pt x="179589" y="112014"/>
                </a:cubicBezTo>
                <a:lnTo>
                  <a:pt x="194257" y="103537"/>
                </a:lnTo>
                <a:cubicBezTo>
                  <a:pt x="199686" y="100394"/>
                  <a:pt x="203592" y="95250"/>
                  <a:pt x="205306" y="89249"/>
                </a:cubicBezTo>
                <a:cubicBezTo>
                  <a:pt x="206925" y="83153"/>
                  <a:pt x="206068" y="76772"/>
                  <a:pt x="202925" y="71342"/>
                </a:cubicBezTo>
                <a:cubicBezTo>
                  <a:pt x="196448" y="60103"/>
                  <a:pt x="181970" y="56198"/>
                  <a:pt x="170635" y="62675"/>
                </a:cubicBezTo>
                <a:lnTo>
                  <a:pt x="155967" y="71152"/>
                </a:lnTo>
                <a:cubicBezTo>
                  <a:pt x="151871" y="73533"/>
                  <a:pt x="146823" y="73533"/>
                  <a:pt x="142822" y="71152"/>
                </a:cubicBezTo>
                <a:cubicBezTo>
                  <a:pt x="138726" y="68771"/>
                  <a:pt x="136250" y="64389"/>
                  <a:pt x="136250" y="59722"/>
                </a:cubicBezTo>
                <a:lnTo>
                  <a:pt x="136250" y="42767"/>
                </a:lnTo>
                <a:cubicBezTo>
                  <a:pt x="136250" y="29718"/>
                  <a:pt x="125677" y="19145"/>
                  <a:pt x="112628" y="19145"/>
                </a:cubicBezTo>
                <a:cubicBezTo>
                  <a:pt x="99579" y="19145"/>
                  <a:pt x="89006" y="29718"/>
                  <a:pt x="89006" y="42767"/>
                </a:cubicBezTo>
                <a:lnTo>
                  <a:pt x="89006" y="59722"/>
                </a:lnTo>
                <a:cubicBezTo>
                  <a:pt x="89006" y="64389"/>
                  <a:pt x="86529" y="68771"/>
                  <a:pt x="82434" y="71152"/>
                </a:cubicBezTo>
                <a:cubicBezTo>
                  <a:pt x="78338" y="73533"/>
                  <a:pt x="73290" y="73533"/>
                  <a:pt x="69289" y="71152"/>
                </a:cubicBezTo>
                <a:lnTo>
                  <a:pt x="54621" y="62675"/>
                </a:lnTo>
                <a:cubicBezTo>
                  <a:pt x="49191" y="59531"/>
                  <a:pt x="42714" y="58674"/>
                  <a:pt x="36714" y="60293"/>
                </a:cubicBezTo>
                <a:cubicBezTo>
                  <a:pt x="30618" y="61913"/>
                  <a:pt x="25569" y="65818"/>
                  <a:pt x="22426" y="71342"/>
                </a:cubicBezTo>
                <a:cubicBezTo>
                  <a:pt x="19283" y="76772"/>
                  <a:pt x="18426" y="83153"/>
                  <a:pt x="20045" y="89249"/>
                </a:cubicBezTo>
                <a:cubicBezTo>
                  <a:pt x="21664" y="95345"/>
                  <a:pt x="25569" y="100394"/>
                  <a:pt x="30999" y="103537"/>
                </a:cubicBezTo>
                <a:lnTo>
                  <a:pt x="45667" y="112014"/>
                </a:lnTo>
                <a:cubicBezTo>
                  <a:pt x="49763" y="114395"/>
                  <a:pt x="52239" y="118777"/>
                  <a:pt x="52239" y="123444"/>
                </a:cubicBezTo>
                <a:cubicBezTo>
                  <a:pt x="52239" y="128111"/>
                  <a:pt x="49763" y="132493"/>
                  <a:pt x="45667" y="134874"/>
                </a:cubicBezTo>
                <a:lnTo>
                  <a:pt x="30999" y="143351"/>
                </a:lnTo>
                <a:cubicBezTo>
                  <a:pt x="25569" y="146495"/>
                  <a:pt x="21664" y="151638"/>
                  <a:pt x="20045" y="157639"/>
                </a:cubicBezTo>
                <a:cubicBezTo>
                  <a:pt x="18426" y="163735"/>
                  <a:pt x="19283" y="170117"/>
                  <a:pt x="22426" y="175546"/>
                </a:cubicBezTo>
                <a:cubicBezTo>
                  <a:pt x="25569" y="180975"/>
                  <a:pt x="30713" y="184880"/>
                  <a:pt x="36714" y="186595"/>
                </a:cubicBezTo>
                <a:cubicBezTo>
                  <a:pt x="42714" y="188214"/>
                  <a:pt x="49191" y="187357"/>
                  <a:pt x="54621" y="184214"/>
                </a:cubicBezTo>
                <a:lnTo>
                  <a:pt x="69289" y="175736"/>
                </a:lnTo>
                <a:cubicBezTo>
                  <a:pt x="71289" y="174593"/>
                  <a:pt x="73575" y="174022"/>
                  <a:pt x="75861" y="174022"/>
                </a:cubicBezTo>
                <a:close/>
              </a:path>
            </a:pathLst>
          </a:custGeom>
          <a:solidFill>
            <a:schemeClr val="accent3"/>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269236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Listes personnalisées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spcBef>
                <a:spcPts val="1000"/>
              </a:spcBef>
            </a:pPr>
            <a:r>
              <a:rPr lang="fr-FR" sz="1200" dirty="0">
                <a:latin typeface="Figtree"/>
              </a:rPr>
              <a:t>Créer une liste personnalisée</a:t>
            </a:r>
            <a:endParaRPr lang="fr-FR" dirty="0">
              <a:latin typeface="Figtree"/>
            </a:endParaRPr>
          </a:p>
        </p:txBody>
      </p:sp>
      <p:grpSp>
        <p:nvGrpSpPr>
          <p:cNvPr id="19" name="Groupe 18">
            <a:extLst>
              <a:ext uri="{FF2B5EF4-FFF2-40B4-BE49-F238E27FC236}">
                <a16:creationId xmlns:a16="http://schemas.microsoft.com/office/drawing/2014/main" id="{F23A2379-56A7-92DF-FF0B-DD2F707EBE58}"/>
              </a:ext>
            </a:extLst>
          </p:cNvPr>
          <p:cNvGrpSpPr/>
          <p:nvPr/>
        </p:nvGrpSpPr>
        <p:grpSpPr>
          <a:xfrm>
            <a:off x="800201" y="1823368"/>
            <a:ext cx="10223916" cy="4272225"/>
            <a:chOff x="800201" y="1823368"/>
            <a:chExt cx="10223916" cy="4272225"/>
          </a:xfrm>
        </p:grpSpPr>
        <p:sp>
          <p:nvSpPr>
            <p:cNvPr id="9" name="Forme libre : forme 8">
              <a:extLst>
                <a:ext uri="{FF2B5EF4-FFF2-40B4-BE49-F238E27FC236}">
                  <a16:creationId xmlns:a16="http://schemas.microsoft.com/office/drawing/2014/main" id="{6921B9F9-FCE1-A13A-CF42-0E9B3C0CAE23}"/>
                </a:ext>
              </a:extLst>
            </p:cNvPr>
            <p:cNvSpPr/>
            <p:nvPr/>
          </p:nvSpPr>
          <p:spPr>
            <a:xfrm>
              <a:off x="10089424" y="1823368"/>
              <a:ext cx="934693" cy="762035"/>
            </a:xfrm>
            <a:custGeom>
              <a:avLst/>
              <a:gdLst>
                <a:gd name="connsiteX0" fmla="*/ 563716 w 570320"/>
                <a:gd name="connsiteY0" fmla="*/ 21324 h 464969"/>
                <a:gd name="connsiteX1" fmla="*/ 443796 w 570320"/>
                <a:gd name="connsiteY1" fmla="*/ 178 h 464969"/>
                <a:gd name="connsiteX2" fmla="*/ 20600 w 570320"/>
                <a:gd name="connsiteY2" fmla="*/ 141244 h 464969"/>
                <a:gd name="connsiteX3" fmla="*/ 112326 w 570320"/>
                <a:gd name="connsiteY3" fmla="*/ 458617 h 464969"/>
                <a:gd name="connsiteX4" fmla="*/ 563716 w 570320"/>
                <a:gd name="connsiteY4" fmla="*/ 21324 h 46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20" h="464969">
                  <a:moveTo>
                    <a:pt x="563716" y="21324"/>
                  </a:moveTo>
                  <a:cubicBezTo>
                    <a:pt x="550190" y="-393"/>
                    <a:pt x="514567" y="-488"/>
                    <a:pt x="443796" y="178"/>
                  </a:cubicBezTo>
                  <a:cubicBezTo>
                    <a:pt x="295111" y="1607"/>
                    <a:pt x="85275" y="3607"/>
                    <a:pt x="20600" y="141244"/>
                  </a:cubicBezTo>
                  <a:cubicBezTo>
                    <a:pt x="-30835" y="250686"/>
                    <a:pt x="19362" y="425089"/>
                    <a:pt x="112326" y="458617"/>
                  </a:cubicBezTo>
                  <a:cubicBezTo>
                    <a:pt x="283205" y="520339"/>
                    <a:pt x="621723" y="114288"/>
                    <a:pt x="563716" y="21324"/>
                  </a:cubicBezTo>
                  <a:close/>
                </a:path>
              </a:pathLst>
            </a:custGeom>
            <a:solidFill>
              <a:schemeClr val="accent1"/>
            </a:solidFill>
            <a:ln w="9525" cap="flat">
              <a:noFill/>
              <a:prstDash val="solid"/>
              <a:miter/>
            </a:ln>
          </p:spPr>
          <p:txBody>
            <a:bodyPr rtlCol="0" anchor="ctr"/>
            <a:lstStyle/>
            <a:p>
              <a:endParaRPr lang="fr-FR"/>
            </a:p>
          </p:txBody>
        </p:sp>
        <p:pic>
          <p:nvPicPr>
            <p:cNvPr id="6" name="Image 5">
              <a:extLst>
                <a:ext uri="{FF2B5EF4-FFF2-40B4-BE49-F238E27FC236}">
                  <a16:creationId xmlns:a16="http://schemas.microsoft.com/office/drawing/2014/main" id="{2272E9E5-17AA-294D-4437-BB2CE0EC8B52}"/>
                </a:ext>
              </a:extLst>
            </p:cNvPr>
            <p:cNvPicPr>
              <a:picLocks noChangeAspect="1"/>
            </p:cNvPicPr>
            <p:nvPr/>
          </p:nvPicPr>
          <p:blipFill>
            <a:blip r:embed="rId2"/>
            <a:stretch>
              <a:fillRect/>
            </a:stretch>
          </p:blipFill>
          <p:spPr>
            <a:xfrm>
              <a:off x="800201" y="2052288"/>
              <a:ext cx="9761473" cy="4043305"/>
            </a:xfrm>
            <a:prstGeom prst="rect">
              <a:avLst/>
            </a:prstGeom>
            <a:ln>
              <a:noFill/>
            </a:ln>
            <a:effectLst>
              <a:outerShdw blurRad="292100" dist="139700" dir="2700000" algn="tl" rotWithShape="0">
                <a:srgbClr val="333333">
                  <a:alpha val="65000"/>
                </a:srgbClr>
              </a:outerShdw>
            </a:effectLst>
          </p:spPr>
        </p:pic>
      </p:grpSp>
      <p:sp>
        <p:nvSpPr>
          <p:cNvPr id="2" name="Espace réservé du tableau 1">
            <a:extLst>
              <a:ext uri="{FF2B5EF4-FFF2-40B4-BE49-F238E27FC236}">
                <a16:creationId xmlns:a16="http://schemas.microsoft.com/office/drawing/2014/main" id="{3D50BF46-CD0D-34D1-A1B4-6EE6DBA45C2C}"/>
              </a:ext>
            </a:extLst>
          </p:cNvPr>
          <p:cNvSpPr>
            <a:spLocks noGrp="1"/>
          </p:cNvSpPr>
          <p:nvPr/>
        </p:nvSpPr>
        <p:spPr>
          <a:xfrm>
            <a:off x="471280" y="1445517"/>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cs typeface="Calibri"/>
              </a:rPr>
              <a:t>Accès : Espace admin &gt; Paramètres Généraux &gt; Liste personnalisée</a:t>
            </a:r>
          </a:p>
        </p:txBody>
      </p:sp>
      <p:sp>
        <p:nvSpPr>
          <p:cNvPr id="5" name="Forme libre : forme 4">
            <a:extLst>
              <a:ext uri="{FF2B5EF4-FFF2-40B4-BE49-F238E27FC236}">
                <a16:creationId xmlns:a16="http://schemas.microsoft.com/office/drawing/2014/main" id="{71B32AB8-C3C4-1A53-96D1-EA0BDF016B55}"/>
              </a:ext>
            </a:extLst>
          </p:cNvPr>
          <p:cNvSpPr/>
          <p:nvPr/>
        </p:nvSpPr>
        <p:spPr>
          <a:xfrm rot="17536644">
            <a:off x="10807701" y="5599732"/>
            <a:ext cx="2025649" cy="1384840"/>
          </a:xfrm>
          <a:custGeom>
            <a:avLst/>
            <a:gdLst>
              <a:gd name="connsiteX0" fmla="*/ 283096 w 767229"/>
              <a:gd name="connsiteY0" fmla="*/ 202419 h 524518"/>
              <a:gd name="connsiteX1" fmla="*/ 272619 w 767229"/>
              <a:gd name="connsiteY1" fmla="*/ 88595 h 524518"/>
              <a:gd name="connsiteX2" fmla="*/ 360630 w 767229"/>
              <a:gd name="connsiteY2" fmla="*/ 966 h 524518"/>
              <a:gd name="connsiteX3" fmla="*/ 465500 w 767229"/>
              <a:gd name="connsiteY3" fmla="*/ 88786 h 524518"/>
              <a:gd name="connsiteX4" fmla="*/ 497218 w 767229"/>
              <a:gd name="connsiteY4" fmla="*/ 226994 h 524518"/>
              <a:gd name="connsiteX5" fmla="*/ 528270 w 767229"/>
              <a:gd name="connsiteY5" fmla="*/ 274428 h 524518"/>
              <a:gd name="connsiteX6" fmla="*/ 579705 w 767229"/>
              <a:gd name="connsiteY6" fmla="*/ 239091 h 524518"/>
              <a:gd name="connsiteX7" fmla="*/ 622662 w 767229"/>
              <a:gd name="connsiteY7" fmla="*/ 110789 h 524518"/>
              <a:gd name="connsiteX8" fmla="*/ 678384 w 767229"/>
              <a:gd name="connsiteY8" fmla="*/ 32112 h 524518"/>
              <a:gd name="connsiteX9" fmla="*/ 758965 w 767229"/>
              <a:gd name="connsiteY9" fmla="*/ 74403 h 524518"/>
              <a:gd name="connsiteX10" fmla="*/ 764109 w 767229"/>
              <a:gd name="connsiteY10" fmla="*/ 158890 h 524518"/>
              <a:gd name="connsiteX11" fmla="*/ 705149 w 767229"/>
              <a:gd name="connsiteY11" fmla="*/ 363296 h 524518"/>
              <a:gd name="connsiteX12" fmla="*/ 648570 w 767229"/>
              <a:gd name="connsiteY12" fmla="*/ 425781 h 524518"/>
              <a:gd name="connsiteX13" fmla="*/ 236328 w 767229"/>
              <a:gd name="connsiteY13" fmla="*/ 508458 h 524518"/>
              <a:gd name="connsiteX14" fmla="*/ 132411 w 767229"/>
              <a:gd name="connsiteY14" fmla="*/ 480168 h 524518"/>
              <a:gd name="connsiteX15" fmla="*/ 13 w 767229"/>
              <a:gd name="connsiteY15" fmla="*/ 298812 h 524518"/>
              <a:gd name="connsiteX16" fmla="*/ 53639 w 767229"/>
              <a:gd name="connsiteY16" fmla="*/ 208515 h 524518"/>
              <a:gd name="connsiteX17" fmla="*/ 154318 w 767229"/>
              <a:gd name="connsiteY17" fmla="*/ 219945 h 524518"/>
              <a:gd name="connsiteX18" fmla="*/ 200324 w 767229"/>
              <a:gd name="connsiteY18" fmla="*/ 260617 h 524518"/>
              <a:gd name="connsiteX19" fmla="*/ 252521 w 767229"/>
              <a:gd name="connsiteY19" fmla="*/ 271285 h 524518"/>
              <a:gd name="connsiteX20" fmla="*/ 283477 w 767229"/>
              <a:gd name="connsiteY20" fmla="*/ 217850 h 524518"/>
              <a:gd name="connsiteX21" fmla="*/ 282620 w 767229"/>
              <a:gd name="connsiteY21" fmla="*/ 202419 h 524518"/>
              <a:gd name="connsiteX22" fmla="*/ 283287 w 767229"/>
              <a:gd name="connsiteY22" fmla="*/ 202419 h 52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7229" h="524518">
                <a:moveTo>
                  <a:pt x="283096" y="202419"/>
                </a:moveTo>
                <a:cubicBezTo>
                  <a:pt x="279667" y="164415"/>
                  <a:pt x="276524" y="126505"/>
                  <a:pt x="272619" y="88595"/>
                </a:cubicBezTo>
                <a:cubicBezTo>
                  <a:pt x="266427" y="28588"/>
                  <a:pt x="300813" y="-6369"/>
                  <a:pt x="360630" y="966"/>
                </a:cubicBezTo>
                <a:cubicBezTo>
                  <a:pt x="414160" y="7538"/>
                  <a:pt x="449974" y="38875"/>
                  <a:pt x="465500" y="88786"/>
                </a:cubicBezTo>
                <a:cubicBezTo>
                  <a:pt x="479502" y="133839"/>
                  <a:pt x="486455" y="180893"/>
                  <a:pt x="497218" y="226994"/>
                </a:cubicBezTo>
                <a:cubicBezTo>
                  <a:pt x="501695" y="246329"/>
                  <a:pt x="500838" y="270237"/>
                  <a:pt x="528270" y="274428"/>
                </a:cubicBezTo>
                <a:cubicBezTo>
                  <a:pt x="555987" y="278715"/>
                  <a:pt x="571418" y="260808"/>
                  <a:pt x="579705" y="239091"/>
                </a:cubicBezTo>
                <a:cubicBezTo>
                  <a:pt x="595707" y="196990"/>
                  <a:pt x="608375" y="153556"/>
                  <a:pt x="622662" y="110789"/>
                </a:cubicBezTo>
                <a:cubicBezTo>
                  <a:pt x="633235" y="78975"/>
                  <a:pt x="638283" y="43161"/>
                  <a:pt x="678384" y="32112"/>
                </a:cubicBezTo>
                <a:cubicBezTo>
                  <a:pt x="714198" y="22302"/>
                  <a:pt x="747726" y="36589"/>
                  <a:pt x="758965" y="74403"/>
                </a:cubicBezTo>
                <a:cubicBezTo>
                  <a:pt x="766776" y="100978"/>
                  <a:pt x="770205" y="132315"/>
                  <a:pt x="764109" y="158890"/>
                </a:cubicBezTo>
                <a:cubicBezTo>
                  <a:pt x="748392" y="228041"/>
                  <a:pt x="729533" y="296907"/>
                  <a:pt x="705149" y="363296"/>
                </a:cubicBezTo>
                <a:cubicBezTo>
                  <a:pt x="696100" y="387966"/>
                  <a:pt x="671526" y="410541"/>
                  <a:pt x="648570" y="425781"/>
                </a:cubicBezTo>
                <a:cubicBezTo>
                  <a:pt x="522840" y="509029"/>
                  <a:pt x="387300" y="549225"/>
                  <a:pt x="236328" y="508458"/>
                </a:cubicBezTo>
                <a:cubicBezTo>
                  <a:pt x="201657" y="499123"/>
                  <a:pt x="166415" y="491312"/>
                  <a:pt x="132411" y="480168"/>
                </a:cubicBezTo>
                <a:cubicBezTo>
                  <a:pt x="60973" y="456737"/>
                  <a:pt x="1156" y="374345"/>
                  <a:pt x="13" y="298812"/>
                </a:cubicBezTo>
                <a:cubicBezTo>
                  <a:pt x="-558" y="258331"/>
                  <a:pt x="17539" y="227565"/>
                  <a:pt x="53639" y="208515"/>
                </a:cubicBezTo>
                <a:cubicBezTo>
                  <a:pt x="89643" y="189561"/>
                  <a:pt x="123552" y="195561"/>
                  <a:pt x="154318" y="219945"/>
                </a:cubicBezTo>
                <a:cubicBezTo>
                  <a:pt x="170415" y="232709"/>
                  <a:pt x="182893" y="250902"/>
                  <a:pt x="200324" y="260617"/>
                </a:cubicBezTo>
                <a:cubicBezTo>
                  <a:pt x="215469" y="269094"/>
                  <a:pt x="237567" y="276238"/>
                  <a:pt x="252521" y="271285"/>
                </a:cubicBezTo>
                <a:cubicBezTo>
                  <a:pt x="273571" y="264427"/>
                  <a:pt x="289668" y="245377"/>
                  <a:pt x="283477" y="217850"/>
                </a:cubicBezTo>
                <a:cubicBezTo>
                  <a:pt x="282334" y="212897"/>
                  <a:pt x="282906" y="207563"/>
                  <a:pt x="282620" y="202419"/>
                </a:cubicBezTo>
                <a:lnTo>
                  <a:pt x="283287" y="202419"/>
                </a:lnTo>
                <a:close/>
              </a:path>
            </a:pathLst>
          </a:custGeom>
          <a:solidFill>
            <a:srgbClr val="E5B740"/>
          </a:solidFill>
          <a:ln w="9525" cap="flat">
            <a:noFill/>
            <a:prstDash val="solid"/>
            <a:miter/>
          </a:ln>
        </p:spPr>
        <p:txBody>
          <a:bodyPr rtlCol="0" anchor="ctr"/>
          <a:lstStyle/>
          <a:p>
            <a:endParaRPr lang="fr-FR"/>
          </a:p>
        </p:txBody>
      </p:sp>
      <p:sp>
        <p:nvSpPr>
          <p:cNvPr id="7" name="Forme libre : forme 6">
            <a:extLst>
              <a:ext uri="{FF2B5EF4-FFF2-40B4-BE49-F238E27FC236}">
                <a16:creationId xmlns:a16="http://schemas.microsoft.com/office/drawing/2014/main" id="{8F97F89C-0ADC-C329-7FC0-562F126ADDE6}"/>
              </a:ext>
            </a:extLst>
          </p:cNvPr>
          <p:cNvSpPr/>
          <p:nvPr/>
        </p:nvSpPr>
        <p:spPr>
          <a:xfrm rot="5174971">
            <a:off x="-152299" y="-318699"/>
            <a:ext cx="1066598" cy="1145386"/>
          </a:xfrm>
          <a:custGeom>
            <a:avLst/>
            <a:gdLst>
              <a:gd name="connsiteX0" fmla="*/ 593598 w 593788"/>
              <a:gd name="connsiteY0" fmla="*/ 513368 h 513367"/>
              <a:gd name="connsiteX1" fmla="*/ 0 w 593788"/>
              <a:gd name="connsiteY1" fmla="*/ 452979 h 513367"/>
              <a:gd name="connsiteX2" fmla="*/ 144113 w 593788"/>
              <a:gd name="connsiteY2" fmla="*/ 19496 h 513367"/>
              <a:gd name="connsiteX3" fmla="*/ 196120 w 593788"/>
              <a:gd name="connsiteY3" fmla="*/ 351 h 513367"/>
              <a:gd name="connsiteX4" fmla="*/ 577787 w 593788"/>
              <a:gd name="connsiteY4" fmla="*/ 382113 h 513367"/>
              <a:gd name="connsiteX5" fmla="*/ 593788 w 593788"/>
              <a:gd name="connsiteY5" fmla="*/ 513368 h 513367"/>
              <a:gd name="connsiteX6" fmla="*/ 593693 w 593788"/>
              <a:gd name="connsiteY6" fmla="*/ 513368 h 51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88" h="513367">
                <a:moveTo>
                  <a:pt x="593598" y="513368"/>
                </a:moveTo>
                <a:cubicBezTo>
                  <a:pt x="392811" y="492984"/>
                  <a:pt x="202883" y="473648"/>
                  <a:pt x="0" y="452979"/>
                </a:cubicBezTo>
                <a:cubicBezTo>
                  <a:pt x="50387" y="298960"/>
                  <a:pt x="95345" y="158561"/>
                  <a:pt x="144113" y="19496"/>
                </a:cubicBezTo>
                <a:cubicBezTo>
                  <a:pt x="148114" y="8066"/>
                  <a:pt x="179451" y="-2030"/>
                  <a:pt x="196120" y="351"/>
                </a:cubicBezTo>
                <a:cubicBezTo>
                  <a:pt x="406146" y="31403"/>
                  <a:pt x="542734" y="168658"/>
                  <a:pt x="577787" y="382113"/>
                </a:cubicBezTo>
                <a:cubicBezTo>
                  <a:pt x="584263" y="421452"/>
                  <a:pt x="587502" y="461266"/>
                  <a:pt x="593788" y="513368"/>
                </a:cubicBezTo>
                <a:lnTo>
                  <a:pt x="593693" y="513368"/>
                </a:lnTo>
                <a:close/>
              </a:path>
            </a:pathLst>
          </a:custGeom>
          <a:solidFill>
            <a:srgbClr val="C75741"/>
          </a:solid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5D69EB48-747C-73DF-FD38-7BA06D963D7E}"/>
              </a:ext>
            </a:extLst>
          </p:cNvPr>
          <p:cNvSpPr/>
          <p:nvPr/>
        </p:nvSpPr>
        <p:spPr>
          <a:xfrm>
            <a:off x="11359048" y="730774"/>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grpSp>
        <p:nvGrpSpPr>
          <p:cNvPr id="14" name="Graphique 4">
            <a:extLst>
              <a:ext uri="{FF2B5EF4-FFF2-40B4-BE49-F238E27FC236}">
                <a16:creationId xmlns:a16="http://schemas.microsoft.com/office/drawing/2014/main" id="{C897B641-5FC8-D32C-32A8-C547607A6066}"/>
              </a:ext>
            </a:extLst>
          </p:cNvPr>
          <p:cNvGrpSpPr/>
          <p:nvPr/>
        </p:nvGrpSpPr>
        <p:grpSpPr>
          <a:xfrm>
            <a:off x="341264" y="6292152"/>
            <a:ext cx="260032" cy="260032"/>
            <a:chOff x="6767036" y="3460591"/>
            <a:chExt cx="260032" cy="260032"/>
          </a:xfrm>
          <a:solidFill>
            <a:schemeClr val="accent3"/>
          </a:solidFill>
        </p:grpSpPr>
        <p:sp>
          <p:nvSpPr>
            <p:cNvPr id="15" name="Forme libre : forme 14">
              <a:extLst>
                <a:ext uri="{FF2B5EF4-FFF2-40B4-BE49-F238E27FC236}">
                  <a16:creationId xmlns:a16="http://schemas.microsoft.com/office/drawing/2014/main" id="{8362F21E-5691-344E-DA8A-EEC76D631FF7}"/>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D254D30A-FC8D-C92F-F249-8289EE35B329}"/>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1B516494-C08D-A197-885B-DDA4AD83F144}"/>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75D695A6-8821-7A39-464C-BB8C09E6AE4A}"/>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274519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Listes personnalisées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968375"/>
            <a:ext cx="11453813" cy="339725"/>
          </a:xfrm>
        </p:spPr>
        <p:txBody>
          <a:bodyPr vert="horz" lIns="91440" tIns="45720" rIns="91440" bIns="45720" rtlCol="0" anchor="t">
            <a:normAutofit/>
          </a:bodyPr>
          <a:lstStyle/>
          <a:p>
            <a:pPr>
              <a:lnSpc>
                <a:spcPct val="90000"/>
              </a:lnSpc>
              <a:spcBef>
                <a:spcPts val="1000"/>
              </a:spcBef>
            </a:pPr>
            <a:r>
              <a:rPr lang="fr-FR" sz="1200" dirty="0">
                <a:latin typeface="Figtree"/>
              </a:rPr>
              <a:t>Créer une liste personnalisée</a:t>
            </a:r>
            <a:endParaRPr lang="fr-FR" b="1" dirty="0"/>
          </a:p>
        </p:txBody>
      </p:sp>
      <p:grpSp>
        <p:nvGrpSpPr>
          <p:cNvPr id="24" name="Groupe 23">
            <a:extLst>
              <a:ext uri="{FF2B5EF4-FFF2-40B4-BE49-F238E27FC236}">
                <a16:creationId xmlns:a16="http://schemas.microsoft.com/office/drawing/2014/main" id="{421A46CE-886C-D1EC-8C7E-963F4D5D9CD7}"/>
              </a:ext>
            </a:extLst>
          </p:cNvPr>
          <p:cNvGrpSpPr/>
          <p:nvPr/>
        </p:nvGrpSpPr>
        <p:grpSpPr>
          <a:xfrm>
            <a:off x="1497237" y="2069220"/>
            <a:ext cx="9097853" cy="4512481"/>
            <a:chOff x="432391" y="2078989"/>
            <a:chExt cx="9097853" cy="4512481"/>
          </a:xfrm>
        </p:grpSpPr>
        <p:sp>
          <p:nvSpPr>
            <p:cNvPr id="9" name="Forme libre : forme 8">
              <a:extLst>
                <a:ext uri="{FF2B5EF4-FFF2-40B4-BE49-F238E27FC236}">
                  <a16:creationId xmlns:a16="http://schemas.microsoft.com/office/drawing/2014/main" id="{8DCD971A-926F-A1EC-1792-29AC4F207ED5}"/>
                </a:ext>
              </a:extLst>
            </p:cNvPr>
            <p:cNvSpPr/>
            <p:nvPr/>
          </p:nvSpPr>
          <p:spPr>
            <a:xfrm rot="10800000">
              <a:off x="531658" y="5921413"/>
              <a:ext cx="1230106" cy="670057"/>
            </a:xfrm>
            <a:custGeom>
              <a:avLst/>
              <a:gdLst>
                <a:gd name="connsiteX0" fmla="*/ 6192 w 750571"/>
                <a:gd name="connsiteY0" fmla="*/ 408847 h 408847"/>
                <a:gd name="connsiteX1" fmla="*/ 320613 w 750571"/>
                <a:gd name="connsiteY1" fmla="*/ 12893 h 408847"/>
                <a:gd name="connsiteX2" fmla="*/ 733426 w 750571"/>
                <a:gd name="connsiteY2" fmla="*/ 189010 h 408847"/>
                <a:gd name="connsiteX3" fmla="*/ 750571 w 750571"/>
                <a:gd name="connsiteY3" fmla="*/ 408752 h 408847"/>
                <a:gd name="connsiteX4" fmla="*/ 6192 w 750571"/>
                <a:gd name="connsiteY4" fmla="*/ 408752 h 40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571" h="408847">
                  <a:moveTo>
                    <a:pt x="6192" y="408847"/>
                  </a:moveTo>
                  <a:cubicBezTo>
                    <a:pt x="-32384" y="248256"/>
                    <a:pt x="113730" y="63947"/>
                    <a:pt x="320613" y="12893"/>
                  </a:cubicBezTo>
                  <a:cubicBezTo>
                    <a:pt x="505969" y="-32922"/>
                    <a:pt x="701041" y="47469"/>
                    <a:pt x="733426" y="189010"/>
                  </a:cubicBezTo>
                  <a:cubicBezTo>
                    <a:pt x="749333" y="258829"/>
                    <a:pt x="745142" y="331123"/>
                    <a:pt x="750571" y="408752"/>
                  </a:cubicBezTo>
                  <a:lnTo>
                    <a:pt x="6192" y="408752"/>
                  </a:lnTo>
                  <a:close/>
                </a:path>
              </a:pathLst>
            </a:custGeom>
            <a:solidFill>
              <a:srgbClr val="C75741"/>
            </a:solid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111E0C2A-043C-3E28-3C07-D1D0D388800A}"/>
                </a:ext>
              </a:extLst>
            </p:cNvPr>
            <p:cNvSpPr/>
            <p:nvPr/>
          </p:nvSpPr>
          <p:spPr>
            <a:xfrm rot="5400000">
              <a:off x="8698858" y="3675458"/>
              <a:ext cx="1160159" cy="502612"/>
            </a:xfrm>
            <a:custGeom>
              <a:avLst/>
              <a:gdLst>
                <a:gd name="connsiteX0" fmla="*/ 21261 w 707892"/>
                <a:gd name="connsiteY0" fmla="*/ 222221 h 306678"/>
                <a:gd name="connsiteX1" fmla="*/ 323584 w 707892"/>
                <a:gd name="connsiteY1" fmla="*/ 285277 h 306678"/>
                <a:gd name="connsiteX2" fmla="*/ 504940 w 707892"/>
                <a:gd name="connsiteY2" fmla="*/ 166976 h 306678"/>
                <a:gd name="connsiteX3" fmla="*/ 686772 w 707892"/>
                <a:gd name="connsiteY3" fmla="*/ 185074 h 306678"/>
                <a:gd name="connsiteX4" fmla="*/ 664770 w 707892"/>
                <a:gd name="connsiteY4" fmla="*/ 22101 h 306678"/>
                <a:gd name="connsiteX5" fmla="*/ 312059 w 707892"/>
                <a:gd name="connsiteY5" fmla="*/ 47437 h 306678"/>
                <a:gd name="connsiteX6" fmla="*/ 215761 w 707892"/>
                <a:gd name="connsiteY6" fmla="*/ 15719 h 306678"/>
                <a:gd name="connsiteX7" fmla="*/ 52693 w 707892"/>
                <a:gd name="connsiteY7" fmla="*/ 16291 h 306678"/>
                <a:gd name="connsiteX8" fmla="*/ 21356 w 707892"/>
                <a:gd name="connsiteY8" fmla="*/ 222221 h 30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892" h="306678">
                  <a:moveTo>
                    <a:pt x="21261" y="222221"/>
                  </a:moveTo>
                  <a:cubicBezTo>
                    <a:pt x="74030" y="312423"/>
                    <a:pt x="225953" y="324996"/>
                    <a:pt x="323584" y="285277"/>
                  </a:cubicBezTo>
                  <a:cubicBezTo>
                    <a:pt x="414929" y="248129"/>
                    <a:pt x="418167" y="181645"/>
                    <a:pt x="504940" y="166976"/>
                  </a:cubicBezTo>
                  <a:cubicBezTo>
                    <a:pt x="596095" y="151546"/>
                    <a:pt x="651911" y="214887"/>
                    <a:pt x="686772" y="185074"/>
                  </a:cubicBezTo>
                  <a:cubicBezTo>
                    <a:pt x="720301" y="156403"/>
                    <a:pt x="714586" y="58582"/>
                    <a:pt x="664770" y="22101"/>
                  </a:cubicBezTo>
                  <a:cubicBezTo>
                    <a:pt x="588284" y="-33906"/>
                    <a:pt x="470174" y="100587"/>
                    <a:pt x="312059" y="47437"/>
                  </a:cubicBezTo>
                  <a:cubicBezTo>
                    <a:pt x="285675" y="38579"/>
                    <a:pt x="263672" y="26292"/>
                    <a:pt x="215761" y="15719"/>
                  </a:cubicBezTo>
                  <a:cubicBezTo>
                    <a:pt x="151563" y="1527"/>
                    <a:pt x="93651" y="-11332"/>
                    <a:pt x="52693" y="16291"/>
                  </a:cubicBezTo>
                  <a:cubicBezTo>
                    <a:pt x="-2552" y="53533"/>
                    <a:pt x="-16649" y="157356"/>
                    <a:pt x="21356" y="222221"/>
                  </a:cubicBezTo>
                  <a:close/>
                </a:path>
              </a:pathLst>
            </a:custGeom>
            <a:solidFill>
              <a:srgbClr val="E5B740"/>
            </a:solidFill>
            <a:ln w="9525" cap="flat">
              <a:noFill/>
              <a:prstDash val="solid"/>
              <a:miter/>
            </a:ln>
          </p:spPr>
          <p:txBody>
            <a:bodyPr rtlCol="0" anchor="ctr"/>
            <a:lstStyle/>
            <a:p>
              <a:endParaRPr lang="fr-FR"/>
            </a:p>
          </p:txBody>
        </p:sp>
        <p:pic>
          <p:nvPicPr>
            <p:cNvPr id="2" name="Image 1" descr="Une image contenant texte, capture d’écran, logiciel, nombre&#10;&#10;Description générée automatiquement">
              <a:extLst>
                <a:ext uri="{FF2B5EF4-FFF2-40B4-BE49-F238E27FC236}">
                  <a16:creationId xmlns:a16="http://schemas.microsoft.com/office/drawing/2014/main" id="{7E07F6B6-21DA-5047-60C4-A2842BA308E4}"/>
                </a:ext>
              </a:extLst>
            </p:cNvPr>
            <p:cNvPicPr>
              <a:picLocks noChangeAspect="1"/>
            </p:cNvPicPr>
            <p:nvPr/>
          </p:nvPicPr>
          <p:blipFill>
            <a:blip r:embed="rId2"/>
            <a:stretch>
              <a:fillRect/>
            </a:stretch>
          </p:blipFill>
          <p:spPr>
            <a:xfrm>
              <a:off x="432391" y="2078989"/>
              <a:ext cx="8924260" cy="4182755"/>
            </a:xfrm>
            <a:prstGeom prst="rect">
              <a:avLst/>
            </a:prstGeom>
            <a:ln>
              <a:noFill/>
            </a:ln>
            <a:effectLst>
              <a:outerShdw blurRad="292100" dist="139700" dir="2700000" algn="tl" rotWithShape="0">
                <a:srgbClr val="333333">
                  <a:alpha val="65000"/>
                </a:srgbClr>
              </a:outerShdw>
            </a:effectLst>
          </p:spPr>
        </p:pic>
      </p:grpSp>
      <p:pic>
        <p:nvPicPr>
          <p:cNvPr id="6"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7406" y="2723321"/>
            <a:ext cx="351442" cy="351443"/>
          </a:xfrm>
          <a:prstGeom prst="rect">
            <a:avLst/>
          </a:prstGeom>
        </p:spPr>
      </p:pic>
      <p:pic>
        <p:nvPicPr>
          <p:cNvPr id="7" name="Graphique 6">
            <a:extLst>
              <a:ext uri="{FF2B5EF4-FFF2-40B4-BE49-F238E27FC236}">
                <a16:creationId xmlns:a16="http://schemas.microsoft.com/office/drawing/2014/main" id="{4F8FE793-D61B-7C85-CE9E-0176183C03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7406" y="4938437"/>
            <a:ext cx="351442" cy="351443"/>
          </a:xfrm>
          <a:prstGeom prst="rect">
            <a:avLst/>
          </a:prstGeom>
        </p:spPr>
      </p:pic>
      <p:sp>
        <p:nvSpPr>
          <p:cNvPr id="5" name="Espace réservé du tableau 1">
            <a:extLst>
              <a:ext uri="{FF2B5EF4-FFF2-40B4-BE49-F238E27FC236}">
                <a16:creationId xmlns:a16="http://schemas.microsoft.com/office/drawing/2014/main" id="{B24BA33C-A534-7DB9-5974-B7307028CAF7}"/>
              </a:ext>
            </a:extLst>
          </p:cNvPr>
          <p:cNvSpPr>
            <a:spLocks noGrp="1"/>
          </p:cNvSpPr>
          <p:nvPr/>
        </p:nvSpPr>
        <p:spPr>
          <a:xfrm>
            <a:off x="432391" y="1503447"/>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cs typeface="Calibri"/>
              </a:rPr>
              <a:t>Accès : Espace admin &gt; Paramètres Généraux &gt; Liste personnalisée</a:t>
            </a:r>
          </a:p>
        </p:txBody>
      </p:sp>
      <p:sp>
        <p:nvSpPr>
          <p:cNvPr id="10" name="Forme libre : forme 9">
            <a:extLst>
              <a:ext uri="{FF2B5EF4-FFF2-40B4-BE49-F238E27FC236}">
                <a16:creationId xmlns:a16="http://schemas.microsoft.com/office/drawing/2014/main" id="{D8BCCA13-6831-27B8-4D70-49AB6F4BF041}"/>
              </a:ext>
            </a:extLst>
          </p:cNvPr>
          <p:cNvSpPr/>
          <p:nvPr/>
        </p:nvSpPr>
        <p:spPr>
          <a:xfrm>
            <a:off x="-590831" y="-418506"/>
            <a:ext cx="2046444" cy="1582980"/>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chemeClr val="accent1"/>
          </a:solid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8E31680E-8F1B-FF13-C78D-4C48425BD930}"/>
              </a:ext>
            </a:extLst>
          </p:cNvPr>
          <p:cNvSpPr/>
          <p:nvPr/>
        </p:nvSpPr>
        <p:spPr>
          <a:xfrm>
            <a:off x="11474369" y="1149350"/>
            <a:ext cx="168020" cy="168020"/>
          </a:xfrm>
          <a:custGeom>
            <a:avLst/>
            <a:gdLst>
              <a:gd name="connsiteX0" fmla="*/ 84010 w 168020"/>
              <a:gd name="connsiteY0" fmla="*/ 168021 h 168020"/>
              <a:gd name="connsiteX1" fmla="*/ 0 w 168020"/>
              <a:gd name="connsiteY1" fmla="*/ 84011 h 168020"/>
              <a:gd name="connsiteX2" fmla="*/ 84010 w 168020"/>
              <a:gd name="connsiteY2" fmla="*/ 0 h 168020"/>
              <a:gd name="connsiteX3" fmla="*/ 168021 w 168020"/>
              <a:gd name="connsiteY3" fmla="*/ 84011 h 168020"/>
              <a:gd name="connsiteX4" fmla="*/ 84010 w 168020"/>
              <a:gd name="connsiteY4" fmla="*/ 168021 h 168020"/>
              <a:gd name="connsiteX5" fmla="*/ 84010 w 168020"/>
              <a:gd name="connsiteY5" fmla="*/ 18955 h 168020"/>
              <a:gd name="connsiteX6" fmla="*/ 19050 w 168020"/>
              <a:gd name="connsiteY6" fmla="*/ 83915 h 168020"/>
              <a:gd name="connsiteX7" fmla="*/ 84010 w 168020"/>
              <a:gd name="connsiteY7" fmla="*/ 148876 h 168020"/>
              <a:gd name="connsiteX8" fmla="*/ 148971 w 168020"/>
              <a:gd name="connsiteY8" fmla="*/ 83915 h 168020"/>
              <a:gd name="connsiteX9" fmla="*/ 84010 w 168020"/>
              <a:gd name="connsiteY9" fmla="*/ 18955 h 16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20" h="168020">
                <a:moveTo>
                  <a:pt x="84010" y="168021"/>
                </a:moveTo>
                <a:cubicBezTo>
                  <a:pt x="37624" y="168021"/>
                  <a:pt x="0" y="130302"/>
                  <a:pt x="0" y="84011"/>
                </a:cubicBezTo>
                <a:cubicBezTo>
                  <a:pt x="0" y="37719"/>
                  <a:pt x="37719" y="0"/>
                  <a:pt x="84010" y="0"/>
                </a:cubicBezTo>
                <a:cubicBezTo>
                  <a:pt x="130302" y="0"/>
                  <a:pt x="168021" y="37719"/>
                  <a:pt x="168021" y="84011"/>
                </a:cubicBezTo>
                <a:cubicBezTo>
                  <a:pt x="168021" y="130302"/>
                  <a:pt x="130302" y="168021"/>
                  <a:pt x="84010" y="168021"/>
                </a:cubicBezTo>
                <a:close/>
                <a:moveTo>
                  <a:pt x="84010" y="18955"/>
                </a:moveTo>
                <a:cubicBezTo>
                  <a:pt x="48196" y="18955"/>
                  <a:pt x="19050" y="48101"/>
                  <a:pt x="19050" y="83915"/>
                </a:cubicBezTo>
                <a:cubicBezTo>
                  <a:pt x="19050" y="119729"/>
                  <a:pt x="48196" y="148876"/>
                  <a:pt x="84010" y="148876"/>
                </a:cubicBezTo>
                <a:cubicBezTo>
                  <a:pt x="119825" y="148876"/>
                  <a:pt x="148971" y="119729"/>
                  <a:pt x="148971" y="83915"/>
                </a:cubicBezTo>
                <a:cubicBezTo>
                  <a:pt x="148971" y="48101"/>
                  <a:pt x="119825" y="18955"/>
                  <a:pt x="84010" y="18955"/>
                </a:cubicBezTo>
                <a:close/>
              </a:path>
            </a:pathLst>
          </a:custGeom>
          <a:solidFill>
            <a:schemeClr val="accent3"/>
          </a:solidFill>
          <a:ln w="9525" cap="flat">
            <a:noFill/>
            <a:prstDash val="solid"/>
            <a:miter/>
          </a:ln>
        </p:spPr>
        <p:txBody>
          <a:bodyPr rtlCol="0" anchor="ctr"/>
          <a:lstStyle/>
          <a:p>
            <a:endParaRPr lang="fr-FR"/>
          </a:p>
        </p:txBody>
      </p:sp>
      <p:grpSp>
        <p:nvGrpSpPr>
          <p:cNvPr id="19" name="Graphique 4">
            <a:extLst>
              <a:ext uri="{FF2B5EF4-FFF2-40B4-BE49-F238E27FC236}">
                <a16:creationId xmlns:a16="http://schemas.microsoft.com/office/drawing/2014/main" id="{745B257A-25A7-A0FA-4E68-FDAE73A95F32}"/>
              </a:ext>
            </a:extLst>
          </p:cNvPr>
          <p:cNvGrpSpPr/>
          <p:nvPr/>
        </p:nvGrpSpPr>
        <p:grpSpPr>
          <a:xfrm>
            <a:off x="11620043" y="1304064"/>
            <a:ext cx="260032" cy="260032"/>
            <a:chOff x="6767036" y="3460591"/>
            <a:chExt cx="260032" cy="260032"/>
          </a:xfrm>
          <a:solidFill>
            <a:schemeClr val="accent3"/>
          </a:solidFill>
        </p:grpSpPr>
        <p:sp>
          <p:nvSpPr>
            <p:cNvPr id="20" name="Forme libre : forme 19">
              <a:extLst>
                <a:ext uri="{FF2B5EF4-FFF2-40B4-BE49-F238E27FC236}">
                  <a16:creationId xmlns:a16="http://schemas.microsoft.com/office/drawing/2014/main" id="{DF58E217-7C59-9840-1CE1-F4B4FA5CD688}"/>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D65FF254-1486-43A4-F16C-5E301197583B}"/>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CFB70315-1942-7157-2A45-3E1DF1FFB9DD}"/>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D0019DCB-7050-0B31-9363-69053A2016B7}"/>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03424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Calendrier des jours fériés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pPr>
              <a:lnSpc>
                <a:spcPct val="90000"/>
              </a:lnSpc>
              <a:spcBef>
                <a:spcPts val="1000"/>
              </a:spcBef>
            </a:pPr>
            <a:r>
              <a:rPr lang="fr-FR" sz="1200" dirty="0">
                <a:latin typeface="Figtree"/>
                <a:ea typeface="Calibri"/>
                <a:cs typeface="Calibri"/>
              </a:rPr>
              <a:t>Mettre à jour le calendrier des jours fériés</a:t>
            </a:r>
          </a:p>
        </p:txBody>
      </p:sp>
      <p:grpSp>
        <p:nvGrpSpPr>
          <p:cNvPr id="21" name="Groupe 20">
            <a:extLst>
              <a:ext uri="{FF2B5EF4-FFF2-40B4-BE49-F238E27FC236}">
                <a16:creationId xmlns:a16="http://schemas.microsoft.com/office/drawing/2014/main" id="{A28B7E62-0532-D9D9-14D3-2DF803A438CA}"/>
              </a:ext>
            </a:extLst>
          </p:cNvPr>
          <p:cNvGrpSpPr/>
          <p:nvPr/>
        </p:nvGrpSpPr>
        <p:grpSpPr>
          <a:xfrm>
            <a:off x="354226" y="2397700"/>
            <a:ext cx="11617164" cy="4087728"/>
            <a:chOff x="354226" y="2397700"/>
            <a:chExt cx="11617164" cy="4087728"/>
          </a:xfrm>
        </p:grpSpPr>
        <p:sp>
          <p:nvSpPr>
            <p:cNvPr id="5" name="Forme libre : forme 4">
              <a:extLst>
                <a:ext uri="{FF2B5EF4-FFF2-40B4-BE49-F238E27FC236}">
                  <a16:creationId xmlns:a16="http://schemas.microsoft.com/office/drawing/2014/main" id="{52D0A240-25D3-6656-C3CD-3CC0695B2702}"/>
                </a:ext>
              </a:extLst>
            </p:cNvPr>
            <p:cNvSpPr/>
            <p:nvPr/>
          </p:nvSpPr>
          <p:spPr>
            <a:xfrm>
              <a:off x="371475" y="5255107"/>
              <a:ext cx="1230106" cy="1230321"/>
            </a:xfrm>
            <a:custGeom>
              <a:avLst/>
              <a:gdLst>
                <a:gd name="connsiteX0" fmla="*/ 276035 w 552068"/>
                <a:gd name="connsiteY0" fmla="*/ 0 h 552164"/>
                <a:gd name="connsiteX1" fmla="*/ 0 w 552068"/>
                <a:gd name="connsiteY1" fmla="*/ 276035 h 552164"/>
                <a:gd name="connsiteX2" fmla="*/ 276035 w 552068"/>
                <a:gd name="connsiteY2" fmla="*/ 552164 h 552164"/>
                <a:gd name="connsiteX3" fmla="*/ 552069 w 552068"/>
                <a:gd name="connsiteY3" fmla="*/ 276130 h 552164"/>
                <a:gd name="connsiteX4" fmla="*/ 276035 w 552068"/>
                <a:gd name="connsiteY4" fmla="*/ 0 h 552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68" h="552164">
                  <a:moveTo>
                    <a:pt x="276035" y="0"/>
                  </a:moveTo>
                  <a:cubicBezTo>
                    <a:pt x="167069" y="6477"/>
                    <a:pt x="6191" y="167069"/>
                    <a:pt x="0" y="276035"/>
                  </a:cubicBezTo>
                  <a:cubicBezTo>
                    <a:pt x="6382" y="385000"/>
                    <a:pt x="167069" y="545878"/>
                    <a:pt x="276035" y="552164"/>
                  </a:cubicBezTo>
                  <a:cubicBezTo>
                    <a:pt x="385001" y="545878"/>
                    <a:pt x="545782" y="385096"/>
                    <a:pt x="552069" y="276130"/>
                  </a:cubicBezTo>
                  <a:cubicBezTo>
                    <a:pt x="545782" y="167164"/>
                    <a:pt x="385001" y="6382"/>
                    <a:pt x="276035" y="0"/>
                  </a:cubicBezTo>
                  <a:close/>
                </a:path>
              </a:pathLst>
            </a:custGeom>
            <a:solidFill>
              <a:srgbClr val="C75741"/>
            </a:solid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217D4F16-ED58-55AB-7837-63436FDE2811}"/>
                </a:ext>
              </a:extLst>
            </p:cNvPr>
            <p:cNvSpPr/>
            <p:nvPr/>
          </p:nvSpPr>
          <p:spPr>
            <a:xfrm>
              <a:off x="10766677" y="5523371"/>
              <a:ext cx="1204713" cy="693794"/>
            </a:xfrm>
            <a:custGeom>
              <a:avLst/>
              <a:gdLst>
                <a:gd name="connsiteX0" fmla="*/ 458265 w 735077"/>
                <a:gd name="connsiteY0" fmla="*/ 412561 h 423331"/>
                <a:gd name="connsiteX1" fmla="*/ 664386 w 735077"/>
                <a:gd name="connsiteY1" fmla="*/ 397606 h 423331"/>
                <a:gd name="connsiteX2" fmla="*/ 716107 w 735077"/>
                <a:gd name="connsiteY2" fmla="*/ 377509 h 423331"/>
                <a:gd name="connsiteX3" fmla="*/ 732585 w 735077"/>
                <a:gd name="connsiteY3" fmla="*/ 327883 h 423331"/>
                <a:gd name="connsiteX4" fmla="*/ 670005 w 735077"/>
                <a:gd name="connsiteY4" fmla="*/ 299594 h 423331"/>
                <a:gd name="connsiteX5" fmla="*/ 604188 w 735077"/>
                <a:gd name="connsiteY5" fmla="*/ 276448 h 423331"/>
                <a:gd name="connsiteX6" fmla="*/ 605140 w 735077"/>
                <a:gd name="connsiteY6" fmla="*/ 225490 h 423331"/>
                <a:gd name="connsiteX7" fmla="*/ 633524 w 735077"/>
                <a:gd name="connsiteY7" fmla="*/ 180437 h 423331"/>
                <a:gd name="connsiteX8" fmla="*/ 612379 w 735077"/>
                <a:gd name="connsiteY8" fmla="*/ 26417 h 423331"/>
                <a:gd name="connsiteX9" fmla="*/ 461980 w 735077"/>
                <a:gd name="connsiteY9" fmla="*/ 34323 h 423331"/>
                <a:gd name="connsiteX10" fmla="*/ 403115 w 735077"/>
                <a:gd name="connsiteY10" fmla="*/ 91759 h 423331"/>
                <a:gd name="connsiteX11" fmla="*/ 315485 w 735077"/>
                <a:gd name="connsiteY11" fmla="*/ 72423 h 423331"/>
                <a:gd name="connsiteX12" fmla="*/ 277670 w 735077"/>
                <a:gd name="connsiteY12" fmla="*/ 123953 h 423331"/>
                <a:gd name="connsiteX13" fmla="*/ 212043 w 735077"/>
                <a:gd name="connsiteY13" fmla="*/ 129954 h 423331"/>
                <a:gd name="connsiteX14" fmla="*/ 148321 w 735077"/>
                <a:gd name="connsiteY14" fmla="*/ 101855 h 423331"/>
                <a:gd name="connsiteX15" fmla="*/ 87742 w 735077"/>
                <a:gd name="connsiteY15" fmla="*/ 123096 h 423331"/>
                <a:gd name="connsiteX16" fmla="*/ 87170 w 735077"/>
                <a:gd name="connsiteY16" fmla="*/ 197105 h 423331"/>
                <a:gd name="connsiteX17" fmla="*/ 40974 w 735077"/>
                <a:gd name="connsiteY17" fmla="*/ 245492 h 423331"/>
                <a:gd name="connsiteX18" fmla="*/ 12018 w 735077"/>
                <a:gd name="connsiteY18" fmla="*/ 302261 h 423331"/>
                <a:gd name="connsiteX19" fmla="*/ 35926 w 735077"/>
                <a:gd name="connsiteY19" fmla="*/ 331884 h 423331"/>
                <a:gd name="connsiteX20" fmla="*/ 44118 w 735077"/>
                <a:gd name="connsiteY20" fmla="*/ 366650 h 423331"/>
                <a:gd name="connsiteX21" fmla="*/ 1922 w 735077"/>
                <a:gd name="connsiteY21" fmla="*/ 392272 h 423331"/>
                <a:gd name="connsiteX22" fmla="*/ 20019 w 735077"/>
                <a:gd name="connsiteY22" fmla="*/ 422657 h 423331"/>
                <a:gd name="connsiteX23" fmla="*/ 58881 w 735077"/>
                <a:gd name="connsiteY23" fmla="*/ 412466 h 423331"/>
                <a:gd name="connsiteX24" fmla="*/ 121175 w 735077"/>
                <a:gd name="connsiteY24" fmla="*/ 376271 h 423331"/>
                <a:gd name="connsiteX25" fmla="*/ 190993 w 735077"/>
                <a:gd name="connsiteY25" fmla="*/ 373127 h 423331"/>
                <a:gd name="connsiteX26" fmla="*/ 236046 w 735077"/>
                <a:gd name="connsiteY26" fmla="*/ 394082 h 423331"/>
                <a:gd name="connsiteX27" fmla="*/ 293006 w 735077"/>
                <a:gd name="connsiteY27" fmla="*/ 367793 h 423331"/>
                <a:gd name="connsiteX28" fmla="*/ 357681 w 735077"/>
                <a:gd name="connsiteY28" fmla="*/ 399797 h 423331"/>
                <a:gd name="connsiteX29" fmla="*/ 458360 w 735077"/>
                <a:gd name="connsiteY29" fmla="*/ 412561 h 423331"/>
                <a:gd name="connsiteX30" fmla="*/ 458360 w 735077"/>
                <a:gd name="connsiteY30" fmla="*/ 412561 h 4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077" h="423331">
                  <a:moveTo>
                    <a:pt x="458265" y="412561"/>
                  </a:moveTo>
                  <a:cubicBezTo>
                    <a:pt x="527226" y="416371"/>
                    <a:pt x="596758" y="411322"/>
                    <a:pt x="664386" y="397606"/>
                  </a:cubicBezTo>
                  <a:cubicBezTo>
                    <a:pt x="682674" y="393892"/>
                    <a:pt x="701533" y="389225"/>
                    <a:pt x="716107" y="377509"/>
                  </a:cubicBezTo>
                  <a:cubicBezTo>
                    <a:pt x="730679" y="365793"/>
                    <a:pt x="739728" y="345219"/>
                    <a:pt x="732585" y="327883"/>
                  </a:cubicBezTo>
                  <a:cubicBezTo>
                    <a:pt x="723250" y="305500"/>
                    <a:pt x="694199" y="300356"/>
                    <a:pt x="670005" y="299594"/>
                  </a:cubicBezTo>
                  <a:cubicBezTo>
                    <a:pt x="645717" y="298832"/>
                    <a:pt x="617237" y="296927"/>
                    <a:pt x="604188" y="276448"/>
                  </a:cubicBezTo>
                  <a:cubicBezTo>
                    <a:pt x="594663" y="261494"/>
                    <a:pt x="597425" y="241492"/>
                    <a:pt x="605140" y="225490"/>
                  </a:cubicBezTo>
                  <a:cubicBezTo>
                    <a:pt x="612855" y="209488"/>
                    <a:pt x="624666" y="195867"/>
                    <a:pt x="633524" y="180437"/>
                  </a:cubicBezTo>
                  <a:cubicBezTo>
                    <a:pt x="661528" y="131859"/>
                    <a:pt x="654099" y="63850"/>
                    <a:pt x="612379" y="26417"/>
                  </a:cubicBezTo>
                  <a:cubicBezTo>
                    <a:pt x="570660" y="-11016"/>
                    <a:pt x="497698" y="-8921"/>
                    <a:pt x="461980" y="34323"/>
                  </a:cubicBezTo>
                  <a:cubicBezTo>
                    <a:pt x="443977" y="56135"/>
                    <a:pt x="431213" y="88616"/>
                    <a:pt x="403115" y="91759"/>
                  </a:cubicBezTo>
                  <a:cubicBezTo>
                    <a:pt x="372540" y="95188"/>
                    <a:pt x="343298" y="59183"/>
                    <a:pt x="315485" y="72423"/>
                  </a:cubicBezTo>
                  <a:cubicBezTo>
                    <a:pt x="295958" y="81662"/>
                    <a:pt x="293196" y="108904"/>
                    <a:pt x="277670" y="123953"/>
                  </a:cubicBezTo>
                  <a:cubicBezTo>
                    <a:pt x="261002" y="140146"/>
                    <a:pt x="233665" y="138431"/>
                    <a:pt x="212043" y="129954"/>
                  </a:cubicBezTo>
                  <a:cubicBezTo>
                    <a:pt x="190326" y="121477"/>
                    <a:pt x="170896" y="107570"/>
                    <a:pt x="148321" y="101855"/>
                  </a:cubicBezTo>
                  <a:cubicBezTo>
                    <a:pt x="125747" y="96140"/>
                    <a:pt x="97362" y="101950"/>
                    <a:pt x="87742" y="123096"/>
                  </a:cubicBezTo>
                  <a:cubicBezTo>
                    <a:pt x="77360" y="145766"/>
                    <a:pt x="93457" y="172912"/>
                    <a:pt x="87170" y="197105"/>
                  </a:cubicBezTo>
                  <a:cubicBezTo>
                    <a:pt x="81456" y="219203"/>
                    <a:pt x="59453" y="232062"/>
                    <a:pt x="40974" y="245492"/>
                  </a:cubicBezTo>
                  <a:cubicBezTo>
                    <a:pt x="22591" y="258922"/>
                    <a:pt x="4589" y="280639"/>
                    <a:pt x="12018" y="302261"/>
                  </a:cubicBezTo>
                  <a:cubicBezTo>
                    <a:pt x="16209" y="314358"/>
                    <a:pt x="27258" y="322454"/>
                    <a:pt x="35926" y="331884"/>
                  </a:cubicBezTo>
                  <a:cubicBezTo>
                    <a:pt x="44594" y="341409"/>
                    <a:pt x="50976" y="355792"/>
                    <a:pt x="44118" y="366650"/>
                  </a:cubicBezTo>
                  <a:cubicBezTo>
                    <a:pt x="34974" y="380842"/>
                    <a:pt x="10018" y="377509"/>
                    <a:pt x="1922" y="392272"/>
                  </a:cubicBezTo>
                  <a:cubicBezTo>
                    <a:pt x="-4650" y="404274"/>
                    <a:pt x="6684" y="419895"/>
                    <a:pt x="20019" y="422657"/>
                  </a:cubicBezTo>
                  <a:cubicBezTo>
                    <a:pt x="33450" y="425420"/>
                    <a:pt x="46975" y="419228"/>
                    <a:pt x="58881" y="412466"/>
                  </a:cubicBezTo>
                  <a:cubicBezTo>
                    <a:pt x="79741" y="400464"/>
                    <a:pt x="99077" y="385891"/>
                    <a:pt x="121175" y="376271"/>
                  </a:cubicBezTo>
                  <a:cubicBezTo>
                    <a:pt x="143273" y="366746"/>
                    <a:pt x="169276" y="362840"/>
                    <a:pt x="190993" y="373127"/>
                  </a:cubicBezTo>
                  <a:cubicBezTo>
                    <a:pt x="206138" y="380366"/>
                    <a:pt x="219282" y="394273"/>
                    <a:pt x="236046" y="394082"/>
                  </a:cubicBezTo>
                  <a:cubicBezTo>
                    <a:pt x="257192" y="393892"/>
                    <a:pt x="272146" y="371317"/>
                    <a:pt x="293006" y="367793"/>
                  </a:cubicBezTo>
                  <a:cubicBezTo>
                    <a:pt x="317390" y="363697"/>
                    <a:pt x="337012" y="386081"/>
                    <a:pt x="357681" y="399797"/>
                  </a:cubicBezTo>
                  <a:cubicBezTo>
                    <a:pt x="387018" y="419323"/>
                    <a:pt x="425308" y="410656"/>
                    <a:pt x="458360" y="412561"/>
                  </a:cubicBezTo>
                  <a:lnTo>
                    <a:pt x="458360" y="412561"/>
                  </a:lnTo>
                  <a:close/>
                </a:path>
              </a:pathLst>
            </a:custGeom>
            <a:solidFill>
              <a:schemeClr val="accent1"/>
            </a:solidFill>
            <a:ln w="9525" cap="flat">
              <a:noFill/>
              <a:prstDash val="solid"/>
              <a:miter/>
            </a:ln>
          </p:spPr>
          <p:txBody>
            <a:bodyPr rtlCol="0" anchor="ctr"/>
            <a:lstStyle/>
            <a:p>
              <a:endParaRPr lang="fr-FR"/>
            </a:p>
          </p:txBody>
        </p:sp>
        <p:sp>
          <p:nvSpPr>
            <p:cNvPr id="6" name="Forme libre : forme 5">
              <a:extLst>
                <a:ext uri="{FF2B5EF4-FFF2-40B4-BE49-F238E27FC236}">
                  <a16:creationId xmlns:a16="http://schemas.microsoft.com/office/drawing/2014/main" id="{304E5B81-6709-F741-0CCE-A2D92DAAA0B3}"/>
                </a:ext>
              </a:extLst>
            </p:cNvPr>
            <p:cNvSpPr/>
            <p:nvPr/>
          </p:nvSpPr>
          <p:spPr>
            <a:xfrm>
              <a:off x="9407336" y="2397700"/>
              <a:ext cx="1137123" cy="823755"/>
            </a:xfrm>
            <a:custGeom>
              <a:avLst/>
              <a:gdLst>
                <a:gd name="connsiteX0" fmla="*/ 373688 w 693836"/>
                <a:gd name="connsiteY0" fmla="*/ 1904 h 502629"/>
                <a:gd name="connsiteX1" fmla="*/ 263674 w 693836"/>
                <a:gd name="connsiteY1" fmla="*/ 107155 h 502629"/>
                <a:gd name="connsiteX2" fmla="*/ 498 w 693836"/>
                <a:gd name="connsiteY2" fmla="*/ 284225 h 502629"/>
                <a:gd name="connsiteX3" fmla="*/ 316347 w 693836"/>
                <a:gd name="connsiteY3" fmla="*/ 489965 h 502629"/>
                <a:gd name="connsiteX4" fmla="*/ 680012 w 693836"/>
                <a:gd name="connsiteY4" fmla="*/ 418146 h 502629"/>
                <a:gd name="connsiteX5" fmla="*/ 373783 w 693836"/>
                <a:gd name="connsiteY5" fmla="*/ 1808 h 50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836" h="502629">
                  <a:moveTo>
                    <a:pt x="373688" y="1904"/>
                  </a:moveTo>
                  <a:cubicBezTo>
                    <a:pt x="334445" y="10190"/>
                    <a:pt x="334445" y="40956"/>
                    <a:pt x="263674" y="107155"/>
                  </a:cubicBezTo>
                  <a:cubicBezTo>
                    <a:pt x="123942" y="237838"/>
                    <a:pt x="9166" y="225074"/>
                    <a:pt x="498" y="284225"/>
                  </a:cubicBezTo>
                  <a:cubicBezTo>
                    <a:pt x="-10360" y="358424"/>
                    <a:pt x="158232" y="460437"/>
                    <a:pt x="316347" y="489965"/>
                  </a:cubicBezTo>
                  <a:cubicBezTo>
                    <a:pt x="408073" y="507110"/>
                    <a:pt x="624291" y="523778"/>
                    <a:pt x="680012" y="418146"/>
                  </a:cubicBezTo>
                  <a:cubicBezTo>
                    <a:pt x="754974" y="276128"/>
                    <a:pt x="506847" y="-26100"/>
                    <a:pt x="373783" y="1808"/>
                  </a:cubicBezTo>
                  <a:close/>
                </a:path>
              </a:pathLst>
            </a:custGeom>
            <a:solidFill>
              <a:srgbClr val="E5B740"/>
            </a:solidFill>
            <a:ln w="9525" cap="flat">
              <a:noFill/>
              <a:prstDash val="solid"/>
              <a:miter/>
            </a:ln>
          </p:spPr>
          <p:txBody>
            <a:bodyPr rtlCol="0" anchor="ctr"/>
            <a:lstStyle/>
            <a:p>
              <a:endParaRPr lang="fr-FR"/>
            </a:p>
          </p:txBody>
        </p:sp>
        <p:pic>
          <p:nvPicPr>
            <p:cNvPr id="7" name="Image 6">
              <a:extLst>
                <a:ext uri="{FF2B5EF4-FFF2-40B4-BE49-F238E27FC236}">
                  <a16:creationId xmlns:a16="http://schemas.microsoft.com/office/drawing/2014/main" id="{17A69888-69D0-13FC-6BDB-B345AE625603}"/>
                </a:ext>
              </a:extLst>
            </p:cNvPr>
            <p:cNvPicPr>
              <a:picLocks noChangeAspect="1"/>
            </p:cNvPicPr>
            <p:nvPr/>
          </p:nvPicPr>
          <p:blipFill>
            <a:blip r:embed="rId2"/>
            <a:stretch>
              <a:fillRect/>
            </a:stretch>
          </p:blipFill>
          <p:spPr>
            <a:xfrm>
              <a:off x="354226" y="2904625"/>
              <a:ext cx="11480587" cy="3013575"/>
            </a:xfrm>
            <a:prstGeom prst="rect">
              <a:avLst/>
            </a:prstGeom>
            <a:ln>
              <a:noFill/>
            </a:ln>
            <a:effectLst>
              <a:outerShdw blurRad="292100" dist="139700" dir="2700000" algn="tl" rotWithShape="0">
                <a:srgbClr val="333333">
                  <a:alpha val="65000"/>
                </a:srgbClr>
              </a:outerShdw>
            </a:effectLst>
          </p:spPr>
        </p:pic>
      </p:grpSp>
      <p:pic>
        <p:nvPicPr>
          <p:cNvPr id="10"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83262">
            <a:off x="10307763" y="4926720"/>
            <a:ext cx="702884" cy="702885"/>
          </a:xfrm>
          <a:prstGeom prst="rect">
            <a:avLst/>
          </a:prstGeom>
        </p:spPr>
      </p:pic>
      <p:sp>
        <p:nvSpPr>
          <p:cNvPr id="2" name="Espace réservé du tableau 1">
            <a:extLst>
              <a:ext uri="{FF2B5EF4-FFF2-40B4-BE49-F238E27FC236}">
                <a16:creationId xmlns:a16="http://schemas.microsoft.com/office/drawing/2014/main" id="{D32A48B0-4B6A-F2E4-7050-75067E4E13E5}"/>
              </a:ext>
            </a:extLst>
          </p:cNvPr>
          <p:cNvSpPr>
            <a:spLocks noGrp="1"/>
          </p:cNvSpPr>
          <p:nvPr/>
        </p:nvSpPr>
        <p:spPr>
          <a:xfrm>
            <a:off x="435770" y="1578490"/>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latin typeface="Figtree"/>
                <a:cs typeface="Calibri"/>
              </a:rPr>
              <a:t>Accès : Espace admin &gt; Paramètres Généraux &gt; Calendrier des jours fériés</a:t>
            </a:r>
          </a:p>
          <a:p>
            <a:pPr marL="0" indent="0">
              <a:buClr>
                <a:srgbClr val="1A9BFC"/>
              </a:buClr>
              <a:buNone/>
            </a:pPr>
            <a:endParaRPr lang="fr-FR" i="1" dirty="0"/>
          </a:p>
          <a:p>
            <a:pPr marL="0" indent="0">
              <a:buClr>
                <a:srgbClr val="1A9BFC"/>
              </a:buClr>
              <a:buNone/>
            </a:pPr>
            <a:r>
              <a:rPr lang="fr-FR" dirty="0">
                <a:solidFill>
                  <a:srgbClr val="00B050"/>
                </a:solidFill>
                <a:latin typeface="Figtree"/>
                <a:ea typeface="Calibri"/>
                <a:cs typeface="Calibri"/>
              </a:rPr>
              <a:t>Exemple :  Supprimer le Lundi de Pentecôte</a:t>
            </a:r>
          </a:p>
        </p:txBody>
      </p:sp>
      <p:sp>
        <p:nvSpPr>
          <p:cNvPr id="12" name="Forme libre : forme 11">
            <a:extLst>
              <a:ext uri="{FF2B5EF4-FFF2-40B4-BE49-F238E27FC236}">
                <a16:creationId xmlns:a16="http://schemas.microsoft.com/office/drawing/2014/main" id="{C4E415E0-20C9-27A7-2B8D-61F79831F140}"/>
              </a:ext>
            </a:extLst>
          </p:cNvPr>
          <p:cNvSpPr/>
          <p:nvPr/>
        </p:nvSpPr>
        <p:spPr>
          <a:xfrm>
            <a:off x="435770" y="276904"/>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grpSp>
        <p:nvGrpSpPr>
          <p:cNvPr id="16" name="Graphique 4">
            <a:extLst>
              <a:ext uri="{FF2B5EF4-FFF2-40B4-BE49-F238E27FC236}">
                <a16:creationId xmlns:a16="http://schemas.microsoft.com/office/drawing/2014/main" id="{930644B2-CCA9-2E7B-FBF0-4DC5B7AAE474}"/>
              </a:ext>
            </a:extLst>
          </p:cNvPr>
          <p:cNvGrpSpPr/>
          <p:nvPr/>
        </p:nvGrpSpPr>
        <p:grpSpPr>
          <a:xfrm>
            <a:off x="7057707" y="1311613"/>
            <a:ext cx="260032" cy="260032"/>
            <a:chOff x="6767036" y="3460591"/>
            <a:chExt cx="260032" cy="260032"/>
          </a:xfrm>
          <a:solidFill>
            <a:schemeClr val="accent3"/>
          </a:solidFill>
        </p:grpSpPr>
        <p:sp>
          <p:nvSpPr>
            <p:cNvPr id="17" name="Forme libre : forme 16">
              <a:extLst>
                <a:ext uri="{FF2B5EF4-FFF2-40B4-BE49-F238E27FC236}">
                  <a16:creationId xmlns:a16="http://schemas.microsoft.com/office/drawing/2014/main" id="{1363B738-2099-06C1-B59D-73D91ACBA862}"/>
                </a:ext>
              </a:extLst>
            </p:cNvPr>
            <p:cNvSpPr/>
            <p:nvPr/>
          </p:nvSpPr>
          <p:spPr>
            <a:xfrm>
              <a:off x="6887527" y="3460591"/>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97D1BD6B-67A8-F6CA-3494-516828FEDE2B}"/>
                </a:ext>
              </a:extLst>
            </p:cNvPr>
            <p:cNvSpPr/>
            <p:nvPr/>
          </p:nvSpPr>
          <p:spPr>
            <a:xfrm>
              <a:off x="6767036" y="3581082"/>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8FD87897-8FEB-0A5B-7004-7E4CEEAD642F}"/>
                </a:ext>
              </a:extLst>
            </p:cNvPr>
            <p:cNvSpPr/>
            <p:nvPr/>
          </p:nvSpPr>
          <p:spPr>
            <a:xfrm rot="-2700000">
              <a:off x="6767056" y="3581041"/>
              <a:ext cx="260032" cy="19050"/>
            </a:xfrm>
            <a:custGeom>
              <a:avLst/>
              <a:gdLst>
                <a:gd name="connsiteX0" fmla="*/ 0 w 260032"/>
                <a:gd name="connsiteY0" fmla="*/ 0 h 19050"/>
                <a:gd name="connsiteX1" fmla="*/ 260033 w 260032"/>
                <a:gd name="connsiteY1" fmla="*/ 0 h 19050"/>
                <a:gd name="connsiteX2" fmla="*/ 260033 w 260032"/>
                <a:gd name="connsiteY2" fmla="*/ 19050 h 19050"/>
                <a:gd name="connsiteX3" fmla="*/ 0 w 260032"/>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60032" h="19050">
                  <a:moveTo>
                    <a:pt x="0" y="0"/>
                  </a:moveTo>
                  <a:lnTo>
                    <a:pt x="260033" y="0"/>
                  </a:lnTo>
                  <a:lnTo>
                    <a:pt x="260033" y="19050"/>
                  </a:lnTo>
                  <a:lnTo>
                    <a:pt x="0" y="19050"/>
                  </a:lnTo>
                  <a:close/>
                </a:path>
              </a:pathLst>
            </a:custGeom>
            <a:grpFill/>
            <a:ln w="9525" cap="flat">
              <a:noFill/>
              <a:prstDash val="solid"/>
              <a:miter/>
            </a:ln>
          </p:spPr>
          <p:txBody>
            <a:bodyPr rtlCol="0" anchor="ctr"/>
            <a:lstStyle/>
            <a:p>
              <a:endParaRPr lang="fr-FR"/>
            </a:p>
          </p:txBody>
        </p:sp>
        <p:sp>
          <p:nvSpPr>
            <p:cNvPr id="20" name="Forme libre : forme 19">
              <a:extLst>
                <a:ext uri="{FF2B5EF4-FFF2-40B4-BE49-F238E27FC236}">
                  <a16:creationId xmlns:a16="http://schemas.microsoft.com/office/drawing/2014/main" id="{BE9F8719-3992-0785-801C-53A3F97AD4D6}"/>
                </a:ext>
              </a:extLst>
            </p:cNvPr>
            <p:cNvSpPr/>
            <p:nvPr/>
          </p:nvSpPr>
          <p:spPr>
            <a:xfrm rot="-2700000">
              <a:off x="6887547" y="3460550"/>
              <a:ext cx="19050" cy="260032"/>
            </a:xfrm>
            <a:custGeom>
              <a:avLst/>
              <a:gdLst>
                <a:gd name="connsiteX0" fmla="*/ 0 w 19050"/>
                <a:gd name="connsiteY0" fmla="*/ 0 h 260032"/>
                <a:gd name="connsiteX1" fmla="*/ 19050 w 19050"/>
                <a:gd name="connsiteY1" fmla="*/ 0 h 260032"/>
                <a:gd name="connsiteX2" fmla="*/ 19050 w 19050"/>
                <a:gd name="connsiteY2" fmla="*/ 260033 h 260032"/>
                <a:gd name="connsiteX3" fmla="*/ 0 w 19050"/>
                <a:gd name="connsiteY3" fmla="*/ 260033 h 260032"/>
              </a:gdLst>
              <a:ahLst/>
              <a:cxnLst>
                <a:cxn ang="0">
                  <a:pos x="connsiteX0" y="connsiteY0"/>
                </a:cxn>
                <a:cxn ang="0">
                  <a:pos x="connsiteX1" y="connsiteY1"/>
                </a:cxn>
                <a:cxn ang="0">
                  <a:pos x="connsiteX2" y="connsiteY2"/>
                </a:cxn>
                <a:cxn ang="0">
                  <a:pos x="connsiteX3" y="connsiteY3"/>
                </a:cxn>
              </a:cxnLst>
              <a:rect l="l" t="t" r="r" b="b"/>
              <a:pathLst>
                <a:path w="19050" h="260032">
                  <a:moveTo>
                    <a:pt x="0" y="0"/>
                  </a:moveTo>
                  <a:lnTo>
                    <a:pt x="19050" y="0"/>
                  </a:lnTo>
                  <a:lnTo>
                    <a:pt x="19050" y="260033"/>
                  </a:lnTo>
                  <a:lnTo>
                    <a:pt x="0" y="260033"/>
                  </a:lnTo>
                  <a:close/>
                </a:path>
              </a:pathLst>
            </a:custGeom>
            <a:grpFill/>
            <a:ln w="9525" cap="flat">
              <a:noFill/>
              <a:prstDash val="solid"/>
              <a:miter/>
            </a:ln>
          </p:spPr>
          <p:txBody>
            <a:bodyPr rtlCol="0" anchor="ctr"/>
            <a:lstStyle/>
            <a:p>
              <a:endParaRPr lang="fr-FR"/>
            </a:p>
          </p:txBody>
        </p:sp>
      </p:grpSp>
      <p:sp>
        <p:nvSpPr>
          <p:cNvPr id="8" name="Rectangle : coins arrondis 7">
            <a:extLst>
              <a:ext uri="{FF2B5EF4-FFF2-40B4-BE49-F238E27FC236}">
                <a16:creationId xmlns:a16="http://schemas.microsoft.com/office/drawing/2014/main" id="{8AA3B824-D1F8-3029-B19C-FF5DBCFC697D}"/>
              </a:ext>
            </a:extLst>
          </p:cNvPr>
          <p:cNvSpPr/>
          <p:nvPr/>
        </p:nvSpPr>
        <p:spPr>
          <a:xfrm>
            <a:off x="9751321" y="5505776"/>
            <a:ext cx="438800" cy="33459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0006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47BF93-2CBC-D8F5-E240-554416AE1224}"/>
              </a:ext>
            </a:extLst>
          </p:cNvPr>
          <p:cNvSpPr txBox="1"/>
          <p:nvPr/>
        </p:nvSpPr>
        <p:spPr>
          <a:xfrm>
            <a:off x="5070889" y="1710079"/>
            <a:ext cx="20552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800" dirty="0">
                <a:solidFill>
                  <a:schemeClr val="accent3"/>
                </a:solidFill>
                <a:latin typeface="Figtree Light" pitchFamily="2" charset="0"/>
                <a:ea typeface="+mj-ea"/>
                <a:cs typeface="+mj-cs"/>
              </a:rPr>
              <a:t>Merci !</a:t>
            </a:r>
          </a:p>
        </p:txBody>
      </p:sp>
      <p:pic>
        <p:nvPicPr>
          <p:cNvPr id="2" name="Image 1" descr="Une image contenant dessin humoristique, illustration, Animation, Dessin animé&#10;&#10;Description générée automatiquement">
            <a:extLst>
              <a:ext uri="{FF2B5EF4-FFF2-40B4-BE49-F238E27FC236}">
                <a16:creationId xmlns:a16="http://schemas.microsoft.com/office/drawing/2014/main" id="{2DF66961-B0B9-C96F-C164-9498613AF6DD}"/>
              </a:ext>
            </a:extLst>
          </p:cNvPr>
          <p:cNvPicPr>
            <a:picLocks noChangeAspect="1"/>
          </p:cNvPicPr>
          <p:nvPr/>
        </p:nvPicPr>
        <p:blipFill>
          <a:blip r:embed="rId2"/>
          <a:srcRect l="24653" t="5247" r="26042" b="6173"/>
          <a:stretch/>
        </p:blipFill>
        <p:spPr>
          <a:xfrm>
            <a:off x="3958167" y="2794001"/>
            <a:ext cx="3778274" cy="3810001"/>
          </a:xfrm>
          <a:prstGeom prst="rect">
            <a:avLst/>
          </a:prstGeom>
        </p:spPr>
      </p:pic>
    </p:spTree>
    <p:extLst>
      <p:ext uri="{BB962C8B-B14F-4D97-AF65-F5344CB8AC3E}">
        <p14:creationId xmlns:p14="http://schemas.microsoft.com/office/powerpoint/2010/main" val="180498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L’Espace admin</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530475"/>
            <a:ext cx="5283200" cy="3675016"/>
          </a:xfrm>
        </p:spPr>
        <p:txBody>
          <a:bodyPr vert="horz" lIns="91440" tIns="45720" rIns="91440" bIns="45720" rtlCol="0" anchor="t">
            <a:normAutofit fontScale="77500" lnSpcReduction="20000"/>
          </a:bodyPr>
          <a:lstStyle/>
          <a:p>
            <a:pPr>
              <a:lnSpc>
                <a:spcPct val="100000"/>
              </a:lnSpc>
            </a:pP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Accéder au guide en ligne et à la release Note</a:t>
            </a:r>
            <a:endParaRPr lang="fr-FR" dirty="0">
              <a:solidFill>
                <a:schemeClr val="bg2"/>
              </a:solidFill>
              <a:latin typeface="Figtree"/>
            </a:endParaRPr>
          </a:p>
          <a:p>
            <a:pPr>
              <a:lnSpc>
                <a:spcPct val="100000"/>
              </a:lnSpc>
            </a:pP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Créer ou archiver de nouveaux salariés </a:t>
            </a:r>
            <a:endParaRPr lang="fr-FR" dirty="0">
              <a:solidFill>
                <a:schemeClr val="bg2"/>
              </a:solidFill>
              <a:latin typeface="Figtree"/>
            </a:endParaRPr>
          </a:p>
          <a:p>
            <a:pPr>
              <a:lnSpc>
                <a:spcPct val="100000"/>
              </a:lnSpc>
            </a:pPr>
            <a:r>
              <a:rPr lang="fr-FR"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Envoyer les identifiants</a:t>
            </a:r>
            <a:endParaRPr lang="fr-FR" dirty="0">
              <a:solidFill>
                <a:schemeClr val="bg2"/>
              </a:solidFill>
              <a:latin typeface="Figtree"/>
            </a:endParaRPr>
          </a:p>
          <a:p>
            <a:pPr>
              <a:lnSpc>
                <a:spcPct val="100000"/>
              </a:lnSpc>
            </a:pPr>
            <a:r>
              <a:rPr lang="fr-FR"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Généralités fiche société</a:t>
            </a:r>
            <a:endParaRPr lang="fr-FR" dirty="0">
              <a:solidFill>
                <a:schemeClr val="bg2"/>
              </a:solidFill>
              <a:latin typeface="Figtree"/>
            </a:endParaRPr>
          </a:p>
          <a:p>
            <a:pPr>
              <a:lnSpc>
                <a:spcPct val="100000"/>
              </a:lnSpc>
            </a:pPr>
            <a:r>
              <a:rPr lang="fr-FR"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Créer un département</a:t>
            </a:r>
            <a:endParaRPr lang="fr-FR" dirty="0">
              <a:solidFill>
                <a:schemeClr val="bg2"/>
              </a:solidFill>
              <a:latin typeface="Figtree"/>
            </a:endParaRPr>
          </a:p>
          <a:p>
            <a:pPr>
              <a:lnSpc>
                <a:spcPct val="100000"/>
              </a:lnSpc>
            </a:pPr>
            <a:r>
              <a:rPr lang="fr-FR"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Créer une structure </a:t>
            </a:r>
            <a:endParaRPr lang="fr-FR" dirty="0">
              <a:solidFill>
                <a:schemeClr val="bg2"/>
              </a:solidFill>
              <a:latin typeface="Figtree"/>
            </a:endParaRPr>
          </a:p>
          <a:p>
            <a:pPr>
              <a:lnSpc>
                <a:spcPct val="100000"/>
              </a:lnSpc>
            </a:pPr>
            <a:r>
              <a:rPr lang="fr-FR"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Personnaliser le Design </a:t>
            </a:r>
            <a:endParaRPr lang="fr-FR" dirty="0">
              <a:solidFill>
                <a:schemeClr val="bg2"/>
              </a:solidFill>
              <a:latin typeface="Figtree"/>
            </a:endParaRPr>
          </a:p>
          <a:p>
            <a:pPr>
              <a:lnSpc>
                <a:spcPct val="100000"/>
              </a:lnSpc>
            </a:pPr>
            <a:r>
              <a:rPr lang="fr-FR"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Paramétrer un circuit de validation société</a:t>
            </a:r>
            <a:endParaRPr lang="fr-FR" dirty="0">
              <a:solidFill>
                <a:schemeClr val="bg2"/>
              </a:solidFill>
              <a:latin typeface="Figtree"/>
            </a:endParaRPr>
          </a:p>
          <a:p>
            <a:pPr>
              <a:lnSpc>
                <a:spcPct val="100000"/>
              </a:lnSpc>
            </a:pPr>
            <a:r>
              <a:rPr lang="fr-FR"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Programmer des relances</a:t>
            </a:r>
            <a:endParaRPr lang="fr-FR" dirty="0">
              <a:solidFill>
                <a:schemeClr val="bg2"/>
              </a:solidFill>
              <a:latin typeface="Figtree"/>
            </a:endParaRPr>
          </a:p>
          <a:p>
            <a:pPr>
              <a:lnSpc>
                <a:spcPct val="100000"/>
              </a:lnSpc>
            </a:pP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Créer un horaire de travail</a:t>
            </a:r>
            <a:endParaRPr lang="fr-FR" dirty="0">
              <a:solidFill>
                <a:schemeClr val="bg2"/>
              </a:solidFill>
              <a:latin typeface="Figtree"/>
            </a:endParaRPr>
          </a:p>
          <a:p>
            <a:pPr>
              <a:lnSpc>
                <a:spcPct val="100000"/>
              </a:lnSpc>
            </a:pPr>
            <a:r>
              <a:rPr lang="fr-FR"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Créer un axe analytique</a:t>
            </a:r>
            <a:endParaRPr lang="fr-FR" dirty="0">
              <a:solidFill>
                <a:schemeClr val="bg2"/>
              </a:solidFill>
              <a:latin typeface="Figtree"/>
            </a:endParaRPr>
          </a:p>
          <a:p>
            <a:pPr>
              <a:lnSpc>
                <a:spcPct val="100000"/>
              </a:lnSpc>
            </a:pPr>
            <a:r>
              <a:rPr lang="fr-FR" dirty="0">
                <a:solidFill>
                  <a:schemeClr val="bg2"/>
                </a:solidFill>
                <a:latin typeface="Figtree"/>
                <a:hlinkClick r:id="rId13" action="ppaction://hlinksldjump">
                  <a:extLst>
                    <a:ext uri="{A12FA001-AC4F-418D-AE19-62706E023703}">
                      <ahyp:hlinkClr xmlns:ahyp="http://schemas.microsoft.com/office/drawing/2018/hyperlinkcolor" val="tx"/>
                    </a:ext>
                  </a:extLst>
                </a:hlinkClick>
              </a:rPr>
              <a:t>Créer une liste personnalisée</a:t>
            </a:r>
            <a:endParaRPr lang="fr-FR" dirty="0">
              <a:solidFill>
                <a:schemeClr val="bg2"/>
              </a:solidFill>
              <a:latin typeface="Figtree"/>
            </a:endParaRPr>
          </a:p>
          <a:p>
            <a:pPr>
              <a:lnSpc>
                <a:spcPct val="100000"/>
              </a:lnSpc>
            </a:pPr>
            <a:r>
              <a:rPr lang="fr-FR" dirty="0">
                <a:solidFill>
                  <a:schemeClr val="bg2"/>
                </a:solidFill>
                <a:latin typeface="Figtree"/>
                <a:hlinkClick r:id="rId14" action="ppaction://hlinksldjump">
                  <a:extLst>
                    <a:ext uri="{A12FA001-AC4F-418D-AE19-62706E023703}">
                      <ahyp:hlinkClr xmlns:ahyp="http://schemas.microsoft.com/office/drawing/2018/hyperlinkcolor" val="tx"/>
                    </a:ext>
                  </a:extLst>
                </a:hlinkClick>
              </a:rPr>
              <a:t>Mettre à jour le calendrier des jours fériés </a:t>
            </a:r>
            <a:endParaRPr lang="fr-FR"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5"/>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343025" y="1807391"/>
            <a:ext cx="9922738" cy="3799447"/>
          </a:xfrm>
        </p:spPr>
        <p:txBody>
          <a:bodyPr/>
          <a:lstStyle/>
          <a:p>
            <a:pPr>
              <a:lnSpc>
                <a:spcPct val="100000"/>
              </a:lnSpc>
            </a:pPr>
            <a:r>
              <a:rPr lang="fr-FR" sz="8000" dirty="0">
                <a:latin typeface="PP Woodland"/>
              </a:rPr>
              <a:t>L’espace admin</a:t>
            </a:r>
            <a:endParaRPr lang="fr-FR" sz="80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a:latin typeface="Figtree Light"/>
              </a:rPr>
              <a:t>01</a:t>
            </a:r>
            <a:endParaRPr lang="fr-FR"/>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t>Accès : Page d’accueil</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Accéder au Centre d’aide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Accéder au guide en ligne</a:t>
            </a:r>
          </a:p>
        </p:txBody>
      </p:sp>
      <p:sp>
        <p:nvSpPr>
          <p:cNvPr id="5" name="Titre 1">
            <a:extLst>
              <a:ext uri="{FF2B5EF4-FFF2-40B4-BE49-F238E27FC236}">
                <a16:creationId xmlns:a16="http://schemas.microsoft.com/office/drawing/2014/main" id="{5E6B7904-ED1B-7252-A4F5-F17B17E7CA4F}"/>
              </a:ext>
            </a:extLst>
          </p:cNvPr>
          <p:cNvSpPr txBox="1">
            <a:spLocks/>
          </p:cNvSpPr>
          <p:nvPr/>
        </p:nvSpPr>
        <p:spPr>
          <a:xfrm>
            <a:off x="900344" y="1"/>
            <a:ext cx="10515600" cy="12201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endParaRPr lang="fr-FR"/>
          </a:p>
        </p:txBody>
      </p:sp>
      <p:sp>
        <p:nvSpPr>
          <p:cNvPr id="30" name="Forme libre : forme 29">
            <a:extLst>
              <a:ext uri="{FF2B5EF4-FFF2-40B4-BE49-F238E27FC236}">
                <a16:creationId xmlns:a16="http://schemas.microsoft.com/office/drawing/2014/main" id="{BAA502E8-3803-36EA-46D7-2D553D42B218}"/>
              </a:ext>
            </a:extLst>
          </p:cNvPr>
          <p:cNvSpPr/>
          <p:nvPr/>
        </p:nvSpPr>
        <p:spPr>
          <a:xfrm>
            <a:off x="11254544" y="6404920"/>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C6487254-F0EC-CC55-E8A9-A3C495CD93F8}"/>
              </a:ext>
            </a:extLst>
          </p:cNvPr>
          <p:cNvSpPr/>
          <p:nvPr/>
        </p:nvSpPr>
        <p:spPr>
          <a:xfrm>
            <a:off x="1371806" y="6447961"/>
            <a:ext cx="154752" cy="154753"/>
          </a:xfrm>
          <a:custGeom>
            <a:avLst/>
            <a:gdLst>
              <a:gd name="connsiteX0" fmla="*/ 124968 w 230885"/>
              <a:gd name="connsiteY0" fmla="*/ 230886 h 230886"/>
              <a:gd name="connsiteX1" fmla="*/ 105918 w 230885"/>
              <a:gd name="connsiteY1" fmla="*/ 230886 h 230886"/>
              <a:gd name="connsiteX2" fmla="*/ 0 w 230885"/>
              <a:gd name="connsiteY2" fmla="*/ 124968 h 230886"/>
              <a:gd name="connsiteX3" fmla="*/ 0 w 230885"/>
              <a:gd name="connsiteY3" fmla="*/ 105918 h 230886"/>
              <a:gd name="connsiteX4" fmla="*/ 105918 w 230885"/>
              <a:gd name="connsiteY4" fmla="*/ 0 h 230886"/>
              <a:gd name="connsiteX5" fmla="*/ 124968 w 230885"/>
              <a:gd name="connsiteY5" fmla="*/ 0 h 230886"/>
              <a:gd name="connsiteX6" fmla="*/ 230886 w 230885"/>
              <a:gd name="connsiteY6" fmla="*/ 105918 h 230886"/>
              <a:gd name="connsiteX7" fmla="*/ 230886 w 230885"/>
              <a:gd name="connsiteY7" fmla="*/ 124968 h 230886"/>
              <a:gd name="connsiteX8" fmla="*/ 124968 w 230885"/>
              <a:gd name="connsiteY8" fmla="*/ 230886 h 230886"/>
              <a:gd name="connsiteX9" fmla="*/ 85725 w 230885"/>
              <a:gd name="connsiteY9" fmla="*/ 115443 h 230886"/>
              <a:gd name="connsiteX10" fmla="*/ 115443 w 230885"/>
              <a:gd name="connsiteY10" fmla="*/ 145161 h 230886"/>
              <a:gd name="connsiteX11" fmla="*/ 145161 w 230885"/>
              <a:gd name="connsiteY11" fmla="*/ 115443 h 230886"/>
              <a:gd name="connsiteX12" fmla="*/ 115443 w 230885"/>
              <a:gd name="connsiteY12" fmla="*/ 85725 h 230886"/>
              <a:gd name="connsiteX13" fmla="*/ 85725 w 230885"/>
              <a:gd name="connsiteY13" fmla="*/ 115443 h 2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885" h="230886">
                <a:moveTo>
                  <a:pt x="124968" y="230886"/>
                </a:moveTo>
                <a:lnTo>
                  <a:pt x="105918" y="230886"/>
                </a:lnTo>
                <a:cubicBezTo>
                  <a:pt x="103823" y="162370"/>
                  <a:pt x="68513" y="127064"/>
                  <a:pt x="0" y="124968"/>
                </a:cubicBezTo>
                <a:lnTo>
                  <a:pt x="0" y="105918"/>
                </a:lnTo>
                <a:cubicBezTo>
                  <a:pt x="68513" y="103823"/>
                  <a:pt x="103823" y="68516"/>
                  <a:pt x="105918" y="0"/>
                </a:cubicBezTo>
                <a:lnTo>
                  <a:pt x="124968" y="0"/>
                </a:lnTo>
                <a:cubicBezTo>
                  <a:pt x="127064" y="68516"/>
                  <a:pt x="162373" y="103823"/>
                  <a:pt x="230886" y="105918"/>
                </a:cubicBezTo>
                <a:lnTo>
                  <a:pt x="230886" y="124968"/>
                </a:lnTo>
                <a:cubicBezTo>
                  <a:pt x="162373" y="127064"/>
                  <a:pt x="127064" y="162370"/>
                  <a:pt x="124968" y="230886"/>
                </a:cubicBezTo>
                <a:close/>
                <a:moveTo>
                  <a:pt x="85725" y="115443"/>
                </a:moveTo>
                <a:cubicBezTo>
                  <a:pt x="100870" y="120968"/>
                  <a:pt x="109919" y="130016"/>
                  <a:pt x="115443" y="145161"/>
                </a:cubicBezTo>
                <a:cubicBezTo>
                  <a:pt x="120968" y="130016"/>
                  <a:pt x="130016" y="120968"/>
                  <a:pt x="145161" y="115443"/>
                </a:cubicBezTo>
                <a:cubicBezTo>
                  <a:pt x="130016" y="109919"/>
                  <a:pt x="120968" y="100870"/>
                  <a:pt x="115443" y="85725"/>
                </a:cubicBezTo>
                <a:cubicBezTo>
                  <a:pt x="109919" y="100870"/>
                  <a:pt x="100870" y="109919"/>
                  <a:pt x="85725" y="115443"/>
                </a:cubicBezTo>
                <a:close/>
              </a:path>
            </a:pathLst>
          </a:custGeom>
          <a:solidFill>
            <a:schemeClr val="accent3"/>
          </a:solidFill>
          <a:ln w="9525" cap="flat">
            <a:noFill/>
            <a:prstDash val="solid"/>
            <a:miter/>
          </a:ln>
        </p:spPr>
        <p:txBody>
          <a:bodyPr rtlCol="0" anchor="ctr"/>
          <a:lstStyle/>
          <a:p>
            <a:endParaRPr lang="fr-FR"/>
          </a:p>
        </p:txBody>
      </p:sp>
      <p:sp>
        <p:nvSpPr>
          <p:cNvPr id="32" name="Forme libre : forme 31">
            <a:extLst>
              <a:ext uri="{FF2B5EF4-FFF2-40B4-BE49-F238E27FC236}">
                <a16:creationId xmlns:a16="http://schemas.microsoft.com/office/drawing/2014/main" id="{2CB61DBD-1B4D-05CC-507F-7CBB7D3DE658}"/>
              </a:ext>
            </a:extLst>
          </p:cNvPr>
          <p:cNvSpPr/>
          <p:nvPr/>
        </p:nvSpPr>
        <p:spPr>
          <a:xfrm>
            <a:off x="8534792" y="6250811"/>
            <a:ext cx="1716881" cy="124587"/>
          </a:xfrm>
          <a:custGeom>
            <a:avLst/>
            <a:gdLst>
              <a:gd name="connsiteX0" fmla="*/ 1716881 w 1716881"/>
              <a:gd name="connsiteY0" fmla="*/ 124492 h 124587"/>
              <a:gd name="connsiteX1" fmla="*/ 1688116 w 1716881"/>
              <a:gd name="connsiteY1" fmla="*/ 110300 h 124587"/>
              <a:gd name="connsiteX2" fmla="*/ 1662113 w 1716881"/>
              <a:gd name="connsiteY2" fmla="*/ 75438 h 124587"/>
              <a:gd name="connsiteX3" fmla="*/ 1661065 w 1716881"/>
              <a:gd name="connsiteY3" fmla="*/ 73914 h 124587"/>
              <a:gd name="connsiteX4" fmla="*/ 1634109 w 1716881"/>
              <a:gd name="connsiteY4" fmla="*/ 38195 h 124587"/>
              <a:gd name="connsiteX5" fmla="*/ 1594295 w 1716881"/>
              <a:gd name="connsiteY5" fmla="*/ 19241 h 124587"/>
              <a:gd name="connsiteX6" fmla="*/ 1554194 w 1716881"/>
              <a:gd name="connsiteY6" fmla="*/ 38195 h 124587"/>
              <a:gd name="connsiteX7" fmla="*/ 1527238 w 1716881"/>
              <a:gd name="connsiteY7" fmla="*/ 73914 h 124587"/>
              <a:gd name="connsiteX8" fmla="*/ 1526191 w 1716881"/>
              <a:gd name="connsiteY8" fmla="*/ 75438 h 124587"/>
              <a:gd name="connsiteX9" fmla="*/ 1500188 w 1716881"/>
              <a:gd name="connsiteY9" fmla="*/ 110300 h 124587"/>
              <a:gd name="connsiteX10" fmla="*/ 1471708 w 1716881"/>
              <a:gd name="connsiteY10" fmla="*/ 124492 h 124587"/>
              <a:gd name="connsiteX11" fmla="*/ 1442942 w 1716881"/>
              <a:gd name="connsiteY11" fmla="*/ 110300 h 124587"/>
              <a:gd name="connsiteX12" fmla="*/ 1416939 w 1716881"/>
              <a:gd name="connsiteY12" fmla="*/ 75438 h 124587"/>
              <a:gd name="connsiteX13" fmla="*/ 1415891 w 1716881"/>
              <a:gd name="connsiteY13" fmla="*/ 73819 h 124587"/>
              <a:gd name="connsiteX14" fmla="*/ 1388936 w 1716881"/>
              <a:gd name="connsiteY14" fmla="*/ 38195 h 124587"/>
              <a:gd name="connsiteX15" fmla="*/ 1348835 w 1716881"/>
              <a:gd name="connsiteY15" fmla="*/ 19241 h 124587"/>
              <a:gd name="connsiteX16" fmla="*/ 1309021 w 1716881"/>
              <a:gd name="connsiteY16" fmla="*/ 38195 h 124587"/>
              <a:gd name="connsiteX17" fmla="*/ 1282065 w 1716881"/>
              <a:gd name="connsiteY17" fmla="*/ 73819 h 124587"/>
              <a:gd name="connsiteX18" fmla="*/ 1281017 w 1716881"/>
              <a:gd name="connsiteY18" fmla="*/ 75438 h 124587"/>
              <a:gd name="connsiteX19" fmla="*/ 1255014 w 1716881"/>
              <a:gd name="connsiteY19" fmla="*/ 110300 h 124587"/>
              <a:gd name="connsiteX20" fmla="*/ 1226249 w 1716881"/>
              <a:gd name="connsiteY20" fmla="*/ 124492 h 124587"/>
              <a:gd name="connsiteX21" fmla="*/ 1197769 w 1716881"/>
              <a:gd name="connsiteY21" fmla="*/ 110300 h 124587"/>
              <a:gd name="connsiteX22" fmla="*/ 1171766 w 1716881"/>
              <a:gd name="connsiteY22" fmla="*/ 75438 h 124587"/>
              <a:gd name="connsiteX23" fmla="*/ 1170718 w 1716881"/>
              <a:gd name="connsiteY23" fmla="*/ 73819 h 124587"/>
              <a:gd name="connsiteX24" fmla="*/ 1143762 w 1716881"/>
              <a:gd name="connsiteY24" fmla="*/ 38100 h 124587"/>
              <a:gd name="connsiteX25" fmla="*/ 1103662 w 1716881"/>
              <a:gd name="connsiteY25" fmla="*/ 19145 h 124587"/>
              <a:gd name="connsiteX26" fmla="*/ 1063847 w 1716881"/>
              <a:gd name="connsiteY26" fmla="*/ 38100 h 124587"/>
              <a:gd name="connsiteX27" fmla="*/ 1035558 w 1716881"/>
              <a:gd name="connsiteY27" fmla="*/ 75438 h 124587"/>
              <a:gd name="connsiteX28" fmla="*/ 1009745 w 1716881"/>
              <a:gd name="connsiteY28" fmla="*/ 110300 h 124587"/>
              <a:gd name="connsiteX29" fmla="*/ 980980 w 1716881"/>
              <a:gd name="connsiteY29" fmla="*/ 124492 h 124587"/>
              <a:gd name="connsiteX30" fmla="*/ 952214 w 1716881"/>
              <a:gd name="connsiteY30" fmla="*/ 110300 h 124587"/>
              <a:gd name="connsiteX31" fmla="*/ 926402 w 1716881"/>
              <a:gd name="connsiteY31" fmla="*/ 75438 h 124587"/>
              <a:gd name="connsiteX32" fmla="*/ 925354 w 1716881"/>
              <a:gd name="connsiteY32" fmla="*/ 73819 h 124587"/>
              <a:gd name="connsiteX33" fmla="*/ 898398 w 1716881"/>
              <a:gd name="connsiteY33" fmla="*/ 38100 h 124587"/>
              <a:gd name="connsiteX34" fmla="*/ 858298 w 1716881"/>
              <a:gd name="connsiteY34" fmla="*/ 19145 h 124587"/>
              <a:gd name="connsiteX35" fmla="*/ 818198 w 1716881"/>
              <a:gd name="connsiteY35" fmla="*/ 38100 h 124587"/>
              <a:gd name="connsiteX36" fmla="*/ 791242 w 1716881"/>
              <a:gd name="connsiteY36" fmla="*/ 73819 h 124587"/>
              <a:gd name="connsiteX37" fmla="*/ 790194 w 1716881"/>
              <a:gd name="connsiteY37" fmla="*/ 75438 h 124587"/>
              <a:gd name="connsiteX38" fmla="*/ 764191 w 1716881"/>
              <a:gd name="connsiteY38" fmla="*/ 110300 h 124587"/>
              <a:gd name="connsiteX39" fmla="*/ 735711 w 1716881"/>
              <a:gd name="connsiteY39" fmla="*/ 124492 h 124587"/>
              <a:gd name="connsiteX40" fmla="*/ 706946 w 1716881"/>
              <a:gd name="connsiteY40" fmla="*/ 110300 h 124587"/>
              <a:gd name="connsiteX41" fmla="*/ 680942 w 1716881"/>
              <a:gd name="connsiteY41" fmla="*/ 75438 h 124587"/>
              <a:gd name="connsiteX42" fmla="*/ 679895 w 1716881"/>
              <a:gd name="connsiteY42" fmla="*/ 73819 h 124587"/>
              <a:gd name="connsiteX43" fmla="*/ 652939 w 1716881"/>
              <a:gd name="connsiteY43" fmla="*/ 38195 h 124587"/>
              <a:gd name="connsiteX44" fmla="*/ 613124 w 1716881"/>
              <a:gd name="connsiteY44" fmla="*/ 19241 h 124587"/>
              <a:gd name="connsiteX45" fmla="*/ 573024 w 1716881"/>
              <a:gd name="connsiteY45" fmla="*/ 38195 h 124587"/>
              <a:gd name="connsiteX46" fmla="*/ 546068 w 1716881"/>
              <a:gd name="connsiteY46" fmla="*/ 73819 h 124587"/>
              <a:gd name="connsiteX47" fmla="*/ 545021 w 1716881"/>
              <a:gd name="connsiteY47" fmla="*/ 75438 h 124587"/>
              <a:gd name="connsiteX48" fmla="*/ 519017 w 1716881"/>
              <a:gd name="connsiteY48" fmla="*/ 110300 h 124587"/>
              <a:gd name="connsiteX49" fmla="*/ 490537 w 1716881"/>
              <a:gd name="connsiteY49" fmla="*/ 124492 h 124587"/>
              <a:gd name="connsiteX50" fmla="*/ 461772 w 1716881"/>
              <a:gd name="connsiteY50" fmla="*/ 110300 h 124587"/>
              <a:gd name="connsiteX51" fmla="*/ 435769 w 1716881"/>
              <a:gd name="connsiteY51" fmla="*/ 75438 h 124587"/>
              <a:gd name="connsiteX52" fmla="*/ 434721 w 1716881"/>
              <a:gd name="connsiteY52" fmla="*/ 73819 h 124587"/>
              <a:gd name="connsiteX53" fmla="*/ 407765 w 1716881"/>
              <a:gd name="connsiteY53" fmla="*/ 38195 h 124587"/>
              <a:gd name="connsiteX54" fmla="*/ 367665 w 1716881"/>
              <a:gd name="connsiteY54" fmla="*/ 19241 h 124587"/>
              <a:gd name="connsiteX55" fmla="*/ 327851 w 1716881"/>
              <a:gd name="connsiteY55" fmla="*/ 38195 h 124587"/>
              <a:gd name="connsiteX56" fmla="*/ 300895 w 1716881"/>
              <a:gd name="connsiteY56" fmla="*/ 73914 h 124587"/>
              <a:gd name="connsiteX57" fmla="*/ 299847 w 1716881"/>
              <a:gd name="connsiteY57" fmla="*/ 75533 h 124587"/>
              <a:gd name="connsiteX58" fmla="*/ 273844 w 1716881"/>
              <a:gd name="connsiteY58" fmla="*/ 110395 h 124587"/>
              <a:gd name="connsiteX59" fmla="*/ 245078 w 1716881"/>
              <a:gd name="connsiteY59" fmla="*/ 124587 h 124587"/>
              <a:gd name="connsiteX60" fmla="*/ 216599 w 1716881"/>
              <a:gd name="connsiteY60" fmla="*/ 110395 h 124587"/>
              <a:gd name="connsiteX61" fmla="*/ 190595 w 1716881"/>
              <a:gd name="connsiteY61" fmla="*/ 75533 h 124587"/>
              <a:gd name="connsiteX62" fmla="*/ 189547 w 1716881"/>
              <a:gd name="connsiteY62" fmla="*/ 73914 h 124587"/>
              <a:gd name="connsiteX63" fmla="*/ 162592 w 1716881"/>
              <a:gd name="connsiteY63" fmla="*/ 38195 h 124587"/>
              <a:gd name="connsiteX64" fmla="*/ 122587 w 1716881"/>
              <a:gd name="connsiteY64" fmla="*/ 19241 h 124587"/>
              <a:gd name="connsiteX65" fmla="*/ 82868 w 1716881"/>
              <a:gd name="connsiteY65" fmla="*/ 38195 h 124587"/>
              <a:gd name="connsiteX66" fmla="*/ 54578 w 1716881"/>
              <a:gd name="connsiteY66" fmla="*/ 75533 h 124587"/>
              <a:gd name="connsiteX67" fmla="*/ 28766 w 1716881"/>
              <a:gd name="connsiteY67" fmla="*/ 110395 h 124587"/>
              <a:gd name="connsiteX68" fmla="*/ 0 w 1716881"/>
              <a:gd name="connsiteY68" fmla="*/ 124587 h 124587"/>
              <a:gd name="connsiteX69" fmla="*/ 0 w 1716881"/>
              <a:gd name="connsiteY69" fmla="*/ 105537 h 124587"/>
              <a:gd name="connsiteX70" fmla="*/ 15240 w 1716881"/>
              <a:gd name="connsiteY70" fmla="*/ 96964 h 124587"/>
              <a:gd name="connsiteX71" fmla="*/ 38576 w 1716881"/>
              <a:gd name="connsiteY71" fmla="*/ 65151 h 124587"/>
              <a:gd name="connsiteX72" fmla="*/ 69247 w 1716881"/>
              <a:gd name="connsiteY72" fmla="*/ 24860 h 124587"/>
              <a:gd name="connsiteX73" fmla="*/ 122492 w 1716881"/>
              <a:gd name="connsiteY73" fmla="*/ 286 h 124587"/>
              <a:gd name="connsiteX74" fmla="*/ 122492 w 1716881"/>
              <a:gd name="connsiteY74" fmla="*/ 286 h 124587"/>
              <a:gd name="connsiteX75" fmla="*/ 122492 w 1716881"/>
              <a:gd name="connsiteY75" fmla="*/ 286 h 124587"/>
              <a:gd name="connsiteX76" fmla="*/ 175927 w 1716881"/>
              <a:gd name="connsiteY76" fmla="*/ 24765 h 124587"/>
              <a:gd name="connsiteX77" fmla="*/ 205359 w 1716881"/>
              <a:gd name="connsiteY77" fmla="*/ 63437 h 124587"/>
              <a:gd name="connsiteX78" fmla="*/ 206407 w 1716881"/>
              <a:gd name="connsiteY78" fmla="*/ 65056 h 124587"/>
              <a:gd name="connsiteX79" fmla="*/ 230029 w 1716881"/>
              <a:gd name="connsiteY79" fmla="*/ 96869 h 124587"/>
              <a:gd name="connsiteX80" fmla="*/ 244983 w 1716881"/>
              <a:gd name="connsiteY80" fmla="*/ 105442 h 124587"/>
              <a:gd name="connsiteX81" fmla="*/ 260223 w 1716881"/>
              <a:gd name="connsiteY81" fmla="*/ 96869 h 124587"/>
              <a:gd name="connsiteX82" fmla="*/ 283845 w 1716881"/>
              <a:gd name="connsiteY82" fmla="*/ 65056 h 124587"/>
              <a:gd name="connsiteX83" fmla="*/ 284893 w 1716881"/>
              <a:gd name="connsiteY83" fmla="*/ 63437 h 124587"/>
              <a:gd name="connsiteX84" fmla="*/ 314325 w 1716881"/>
              <a:gd name="connsiteY84" fmla="*/ 24765 h 124587"/>
              <a:gd name="connsiteX85" fmla="*/ 367570 w 1716881"/>
              <a:gd name="connsiteY85" fmla="*/ 286 h 124587"/>
              <a:gd name="connsiteX86" fmla="*/ 421100 w 1716881"/>
              <a:gd name="connsiteY86" fmla="*/ 24765 h 124587"/>
              <a:gd name="connsiteX87" fmla="*/ 450437 w 1716881"/>
              <a:gd name="connsiteY87" fmla="*/ 63437 h 124587"/>
              <a:gd name="connsiteX88" fmla="*/ 451485 w 1716881"/>
              <a:gd name="connsiteY88" fmla="*/ 65056 h 124587"/>
              <a:gd name="connsiteX89" fmla="*/ 475107 w 1716881"/>
              <a:gd name="connsiteY89" fmla="*/ 96869 h 124587"/>
              <a:gd name="connsiteX90" fmla="*/ 490347 w 1716881"/>
              <a:gd name="connsiteY90" fmla="*/ 105442 h 124587"/>
              <a:gd name="connsiteX91" fmla="*/ 505301 w 1716881"/>
              <a:gd name="connsiteY91" fmla="*/ 96869 h 124587"/>
              <a:gd name="connsiteX92" fmla="*/ 528923 w 1716881"/>
              <a:gd name="connsiteY92" fmla="*/ 65056 h 124587"/>
              <a:gd name="connsiteX93" fmla="*/ 529971 w 1716881"/>
              <a:gd name="connsiteY93" fmla="*/ 63437 h 124587"/>
              <a:gd name="connsiteX94" fmla="*/ 559308 w 1716881"/>
              <a:gd name="connsiteY94" fmla="*/ 24765 h 124587"/>
              <a:gd name="connsiteX95" fmla="*/ 612839 w 1716881"/>
              <a:gd name="connsiteY95" fmla="*/ 191 h 124587"/>
              <a:gd name="connsiteX96" fmla="*/ 666083 w 1716881"/>
              <a:gd name="connsiteY96" fmla="*/ 24670 h 124587"/>
              <a:gd name="connsiteX97" fmla="*/ 695420 w 1716881"/>
              <a:gd name="connsiteY97" fmla="*/ 63341 h 124587"/>
              <a:gd name="connsiteX98" fmla="*/ 696468 w 1716881"/>
              <a:gd name="connsiteY98" fmla="*/ 64960 h 124587"/>
              <a:gd name="connsiteX99" fmla="*/ 720090 w 1716881"/>
              <a:gd name="connsiteY99" fmla="*/ 96774 h 124587"/>
              <a:gd name="connsiteX100" fmla="*/ 735330 w 1716881"/>
              <a:gd name="connsiteY100" fmla="*/ 105346 h 124587"/>
              <a:gd name="connsiteX101" fmla="*/ 750284 w 1716881"/>
              <a:gd name="connsiteY101" fmla="*/ 96774 h 124587"/>
              <a:gd name="connsiteX102" fmla="*/ 773906 w 1716881"/>
              <a:gd name="connsiteY102" fmla="*/ 64960 h 124587"/>
              <a:gd name="connsiteX103" fmla="*/ 774954 w 1716881"/>
              <a:gd name="connsiteY103" fmla="*/ 63341 h 124587"/>
              <a:gd name="connsiteX104" fmla="*/ 804386 w 1716881"/>
              <a:gd name="connsiteY104" fmla="*/ 24670 h 124587"/>
              <a:gd name="connsiteX105" fmla="*/ 857917 w 1716881"/>
              <a:gd name="connsiteY105" fmla="*/ 95 h 124587"/>
              <a:gd name="connsiteX106" fmla="*/ 911447 w 1716881"/>
              <a:gd name="connsiteY106" fmla="*/ 24575 h 124587"/>
              <a:gd name="connsiteX107" fmla="*/ 940879 w 1716881"/>
              <a:gd name="connsiteY107" fmla="*/ 63246 h 124587"/>
              <a:gd name="connsiteX108" fmla="*/ 941927 w 1716881"/>
              <a:gd name="connsiteY108" fmla="*/ 64865 h 124587"/>
              <a:gd name="connsiteX109" fmla="*/ 965263 w 1716881"/>
              <a:gd name="connsiteY109" fmla="*/ 96679 h 124587"/>
              <a:gd name="connsiteX110" fmla="*/ 980504 w 1716881"/>
              <a:gd name="connsiteY110" fmla="*/ 105251 h 124587"/>
              <a:gd name="connsiteX111" fmla="*/ 995744 w 1716881"/>
              <a:gd name="connsiteY111" fmla="*/ 96679 h 124587"/>
              <a:gd name="connsiteX112" fmla="*/ 1019080 w 1716881"/>
              <a:gd name="connsiteY112" fmla="*/ 64865 h 124587"/>
              <a:gd name="connsiteX113" fmla="*/ 1049750 w 1716881"/>
              <a:gd name="connsiteY113" fmla="*/ 24575 h 124587"/>
              <a:gd name="connsiteX114" fmla="*/ 1102995 w 1716881"/>
              <a:gd name="connsiteY114" fmla="*/ 95 h 124587"/>
              <a:gd name="connsiteX115" fmla="*/ 1156526 w 1716881"/>
              <a:gd name="connsiteY115" fmla="*/ 24575 h 124587"/>
              <a:gd name="connsiteX116" fmla="*/ 1185958 w 1716881"/>
              <a:gd name="connsiteY116" fmla="*/ 63246 h 124587"/>
              <a:gd name="connsiteX117" fmla="*/ 1187006 w 1716881"/>
              <a:gd name="connsiteY117" fmla="*/ 64865 h 124587"/>
              <a:gd name="connsiteX118" fmla="*/ 1210628 w 1716881"/>
              <a:gd name="connsiteY118" fmla="*/ 96679 h 124587"/>
              <a:gd name="connsiteX119" fmla="*/ 1225582 w 1716881"/>
              <a:gd name="connsiteY119" fmla="*/ 105251 h 124587"/>
              <a:gd name="connsiteX120" fmla="*/ 1240822 w 1716881"/>
              <a:gd name="connsiteY120" fmla="*/ 96679 h 124587"/>
              <a:gd name="connsiteX121" fmla="*/ 1264444 w 1716881"/>
              <a:gd name="connsiteY121" fmla="*/ 64865 h 124587"/>
              <a:gd name="connsiteX122" fmla="*/ 1265492 w 1716881"/>
              <a:gd name="connsiteY122" fmla="*/ 63246 h 124587"/>
              <a:gd name="connsiteX123" fmla="*/ 1294829 w 1716881"/>
              <a:gd name="connsiteY123" fmla="*/ 24575 h 124587"/>
              <a:gd name="connsiteX124" fmla="*/ 1348073 w 1716881"/>
              <a:gd name="connsiteY124" fmla="*/ 0 h 124587"/>
              <a:gd name="connsiteX125" fmla="*/ 1401604 w 1716881"/>
              <a:gd name="connsiteY125" fmla="*/ 24479 h 124587"/>
              <a:gd name="connsiteX126" fmla="*/ 1430941 w 1716881"/>
              <a:gd name="connsiteY126" fmla="*/ 63151 h 124587"/>
              <a:gd name="connsiteX127" fmla="*/ 1431988 w 1716881"/>
              <a:gd name="connsiteY127" fmla="*/ 64770 h 124587"/>
              <a:gd name="connsiteX128" fmla="*/ 1455611 w 1716881"/>
              <a:gd name="connsiteY128" fmla="*/ 96583 h 124587"/>
              <a:gd name="connsiteX129" fmla="*/ 1470851 w 1716881"/>
              <a:gd name="connsiteY129" fmla="*/ 105156 h 124587"/>
              <a:gd name="connsiteX130" fmla="*/ 1485805 w 1716881"/>
              <a:gd name="connsiteY130" fmla="*/ 96583 h 124587"/>
              <a:gd name="connsiteX131" fmla="*/ 1509427 w 1716881"/>
              <a:gd name="connsiteY131" fmla="*/ 64770 h 124587"/>
              <a:gd name="connsiteX132" fmla="*/ 1510475 w 1716881"/>
              <a:gd name="connsiteY132" fmla="*/ 63246 h 124587"/>
              <a:gd name="connsiteX133" fmla="*/ 1539907 w 1716881"/>
              <a:gd name="connsiteY133" fmla="*/ 24479 h 124587"/>
              <a:gd name="connsiteX134" fmla="*/ 1593437 w 1716881"/>
              <a:gd name="connsiteY134" fmla="*/ 0 h 124587"/>
              <a:gd name="connsiteX135" fmla="*/ 1646682 w 1716881"/>
              <a:gd name="connsiteY135" fmla="*/ 24479 h 124587"/>
              <a:gd name="connsiteX136" fmla="*/ 1676114 w 1716881"/>
              <a:gd name="connsiteY136" fmla="*/ 63246 h 124587"/>
              <a:gd name="connsiteX137" fmla="*/ 1677162 w 1716881"/>
              <a:gd name="connsiteY137" fmla="*/ 64770 h 124587"/>
              <a:gd name="connsiteX138" fmla="*/ 1700784 w 1716881"/>
              <a:gd name="connsiteY138" fmla="*/ 96583 h 124587"/>
              <a:gd name="connsiteX139" fmla="*/ 1716024 w 1716881"/>
              <a:gd name="connsiteY139" fmla="*/ 105156 h 124587"/>
              <a:gd name="connsiteX140" fmla="*/ 1716024 w 1716881"/>
              <a:gd name="connsiteY140" fmla="*/ 124206 h 1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16881" h="124587">
                <a:moveTo>
                  <a:pt x="1716881" y="124492"/>
                </a:moveTo>
                <a:cubicBezTo>
                  <a:pt x="1704023" y="124492"/>
                  <a:pt x="1695164" y="117348"/>
                  <a:pt x="1688116" y="110300"/>
                </a:cubicBezTo>
                <a:cubicBezTo>
                  <a:pt x="1679353" y="101537"/>
                  <a:pt x="1670495" y="88297"/>
                  <a:pt x="1662113" y="75438"/>
                </a:cubicBezTo>
                <a:lnTo>
                  <a:pt x="1661065" y="73914"/>
                </a:lnTo>
                <a:cubicBezTo>
                  <a:pt x="1652969" y="61531"/>
                  <a:pt x="1644587" y="48768"/>
                  <a:pt x="1634109" y="38195"/>
                </a:cubicBezTo>
                <a:cubicBezTo>
                  <a:pt x="1621631" y="25622"/>
                  <a:pt x="1608201" y="19241"/>
                  <a:pt x="1594295" y="19241"/>
                </a:cubicBezTo>
                <a:cubicBezTo>
                  <a:pt x="1576769" y="19241"/>
                  <a:pt x="1562862" y="29527"/>
                  <a:pt x="1554194" y="38195"/>
                </a:cubicBezTo>
                <a:cubicBezTo>
                  <a:pt x="1543622" y="48768"/>
                  <a:pt x="1535240" y="61531"/>
                  <a:pt x="1527238" y="73914"/>
                </a:cubicBezTo>
                <a:lnTo>
                  <a:pt x="1526191" y="75438"/>
                </a:lnTo>
                <a:cubicBezTo>
                  <a:pt x="1517428" y="88868"/>
                  <a:pt x="1508760" y="101632"/>
                  <a:pt x="1500188" y="110300"/>
                </a:cubicBezTo>
                <a:cubicBezTo>
                  <a:pt x="1492853" y="117634"/>
                  <a:pt x="1484281" y="124492"/>
                  <a:pt x="1471708" y="124492"/>
                </a:cubicBezTo>
                <a:cubicBezTo>
                  <a:pt x="1459135" y="124492"/>
                  <a:pt x="1449991" y="117348"/>
                  <a:pt x="1442942" y="110300"/>
                </a:cubicBezTo>
                <a:cubicBezTo>
                  <a:pt x="1434179" y="101537"/>
                  <a:pt x="1425321" y="88297"/>
                  <a:pt x="1416939" y="75438"/>
                </a:cubicBezTo>
                <a:lnTo>
                  <a:pt x="1415891" y="73819"/>
                </a:lnTo>
                <a:cubicBezTo>
                  <a:pt x="1407795" y="61531"/>
                  <a:pt x="1399508" y="48768"/>
                  <a:pt x="1388936" y="38195"/>
                </a:cubicBezTo>
                <a:cubicBezTo>
                  <a:pt x="1380363" y="29527"/>
                  <a:pt x="1366361" y="19241"/>
                  <a:pt x="1348835" y="19241"/>
                </a:cubicBezTo>
                <a:cubicBezTo>
                  <a:pt x="1334929" y="19241"/>
                  <a:pt x="1321499" y="25622"/>
                  <a:pt x="1309021" y="38195"/>
                </a:cubicBezTo>
                <a:cubicBezTo>
                  <a:pt x="1298448" y="48768"/>
                  <a:pt x="1290161" y="61531"/>
                  <a:pt x="1282065" y="73819"/>
                </a:cubicBezTo>
                <a:lnTo>
                  <a:pt x="1281017" y="75438"/>
                </a:lnTo>
                <a:cubicBezTo>
                  <a:pt x="1272254" y="88868"/>
                  <a:pt x="1263682" y="101632"/>
                  <a:pt x="1255014" y="110300"/>
                </a:cubicBezTo>
                <a:cubicBezTo>
                  <a:pt x="1248061" y="117348"/>
                  <a:pt x="1239203" y="124492"/>
                  <a:pt x="1226249" y="124492"/>
                </a:cubicBezTo>
                <a:cubicBezTo>
                  <a:pt x="1213295" y="124492"/>
                  <a:pt x="1205103" y="117729"/>
                  <a:pt x="1197769" y="110300"/>
                </a:cubicBezTo>
                <a:cubicBezTo>
                  <a:pt x="1189006" y="101537"/>
                  <a:pt x="1180148" y="88297"/>
                  <a:pt x="1171766" y="75438"/>
                </a:cubicBezTo>
                <a:lnTo>
                  <a:pt x="1170718" y="73819"/>
                </a:lnTo>
                <a:cubicBezTo>
                  <a:pt x="1162622" y="61436"/>
                  <a:pt x="1154335" y="48673"/>
                  <a:pt x="1143762" y="38100"/>
                </a:cubicBezTo>
                <a:cubicBezTo>
                  <a:pt x="1135190" y="29432"/>
                  <a:pt x="1121188" y="19145"/>
                  <a:pt x="1103662" y="19145"/>
                </a:cubicBezTo>
                <a:cubicBezTo>
                  <a:pt x="1089755" y="19145"/>
                  <a:pt x="1076325" y="25527"/>
                  <a:pt x="1063847" y="38100"/>
                </a:cubicBezTo>
                <a:cubicBezTo>
                  <a:pt x="1052608" y="49339"/>
                  <a:pt x="1043559" y="63151"/>
                  <a:pt x="1035558" y="75438"/>
                </a:cubicBezTo>
                <a:cubicBezTo>
                  <a:pt x="1026700" y="88868"/>
                  <a:pt x="1018413" y="101632"/>
                  <a:pt x="1009745" y="110300"/>
                </a:cubicBezTo>
                <a:cubicBezTo>
                  <a:pt x="1002792" y="117348"/>
                  <a:pt x="993934" y="124492"/>
                  <a:pt x="980980" y="124492"/>
                </a:cubicBezTo>
                <a:cubicBezTo>
                  <a:pt x="968026" y="124492"/>
                  <a:pt x="959263" y="117348"/>
                  <a:pt x="952214" y="110300"/>
                </a:cubicBezTo>
                <a:cubicBezTo>
                  <a:pt x="943546" y="101632"/>
                  <a:pt x="935260" y="88868"/>
                  <a:pt x="926402" y="75438"/>
                </a:cubicBezTo>
                <a:lnTo>
                  <a:pt x="925354" y="73819"/>
                </a:lnTo>
                <a:cubicBezTo>
                  <a:pt x="917258" y="61436"/>
                  <a:pt x="908971" y="48673"/>
                  <a:pt x="898398" y="38100"/>
                </a:cubicBezTo>
                <a:cubicBezTo>
                  <a:pt x="889825" y="29432"/>
                  <a:pt x="875824" y="19145"/>
                  <a:pt x="858298" y="19145"/>
                </a:cubicBezTo>
                <a:cubicBezTo>
                  <a:pt x="840772" y="19145"/>
                  <a:pt x="826865" y="29432"/>
                  <a:pt x="818198" y="38100"/>
                </a:cubicBezTo>
                <a:cubicBezTo>
                  <a:pt x="807625" y="48673"/>
                  <a:pt x="799338" y="61436"/>
                  <a:pt x="791242" y="73819"/>
                </a:cubicBezTo>
                <a:lnTo>
                  <a:pt x="790194" y="75438"/>
                </a:lnTo>
                <a:cubicBezTo>
                  <a:pt x="781431" y="88868"/>
                  <a:pt x="772763" y="101632"/>
                  <a:pt x="764191" y="110300"/>
                </a:cubicBezTo>
                <a:cubicBezTo>
                  <a:pt x="756857" y="117634"/>
                  <a:pt x="748379" y="124492"/>
                  <a:pt x="735711" y="124492"/>
                </a:cubicBezTo>
                <a:cubicBezTo>
                  <a:pt x="723043" y="124492"/>
                  <a:pt x="713994" y="117348"/>
                  <a:pt x="706946" y="110300"/>
                </a:cubicBezTo>
                <a:cubicBezTo>
                  <a:pt x="698183" y="101537"/>
                  <a:pt x="689324" y="88297"/>
                  <a:pt x="680942" y="75438"/>
                </a:cubicBezTo>
                <a:lnTo>
                  <a:pt x="679895" y="73819"/>
                </a:lnTo>
                <a:cubicBezTo>
                  <a:pt x="671798" y="61531"/>
                  <a:pt x="663512" y="48768"/>
                  <a:pt x="652939" y="38195"/>
                </a:cubicBezTo>
                <a:cubicBezTo>
                  <a:pt x="640461" y="25622"/>
                  <a:pt x="627031" y="19241"/>
                  <a:pt x="613124" y="19241"/>
                </a:cubicBezTo>
                <a:cubicBezTo>
                  <a:pt x="595598" y="19241"/>
                  <a:pt x="581692" y="29527"/>
                  <a:pt x="573024" y="38195"/>
                </a:cubicBezTo>
                <a:cubicBezTo>
                  <a:pt x="562547" y="48768"/>
                  <a:pt x="554164" y="61531"/>
                  <a:pt x="546068" y="73819"/>
                </a:cubicBezTo>
                <a:lnTo>
                  <a:pt x="545021" y="75438"/>
                </a:lnTo>
                <a:cubicBezTo>
                  <a:pt x="536258" y="88868"/>
                  <a:pt x="527685" y="101632"/>
                  <a:pt x="519017" y="110300"/>
                </a:cubicBezTo>
                <a:cubicBezTo>
                  <a:pt x="511683" y="117634"/>
                  <a:pt x="503206" y="124492"/>
                  <a:pt x="490537" y="124492"/>
                </a:cubicBezTo>
                <a:cubicBezTo>
                  <a:pt x="477869" y="124492"/>
                  <a:pt x="468820" y="117348"/>
                  <a:pt x="461772" y="110300"/>
                </a:cubicBezTo>
                <a:cubicBezTo>
                  <a:pt x="453009" y="101537"/>
                  <a:pt x="444151" y="88297"/>
                  <a:pt x="435769" y="75438"/>
                </a:cubicBezTo>
                <a:lnTo>
                  <a:pt x="434721" y="73819"/>
                </a:lnTo>
                <a:cubicBezTo>
                  <a:pt x="426625" y="61531"/>
                  <a:pt x="418338" y="48768"/>
                  <a:pt x="407765" y="38195"/>
                </a:cubicBezTo>
                <a:cubicBezTo>
                  <a:pt x="399193" y="29527"/>
                  <a:pt x="385191" y="19241"/>
                  <a:pt x="367665" y="19241"/>
                </a:cubicBezTo>
                <a:cubicBezTo>
                  <a:pt x="353759" y="19241"/>
                  <a:pt x="340328" y="25622"/>
                  <a:pt x="327851" y="38195"/>
                </a:cubicBezTo>
                <a:cubicBezTo>
                  <a:pt x="317278" y="48768"/>
                  <a:pt x="308991" y="61531"/>
                  <a:pt x="300895" y="73914"/>
                </a:cubicBezTo>
                <a:lnTo>
                  <a:pt x="299847" y="75533"/>
                </a:lnTo>
                <a:cubicBezTo>
                  <a:pt x="291084" y="88963"/>
                  <a:pt x="282512" y="101727"/>
                  <a:pt x="273844" y="110395"/>
                </a:cubicBezTo>
                <a:cubicBezTo>
                  <a:pt x="266891" y="117443"/>
                  <a:pt x="258032" y="124587"/>
                  <a:pt x="245078" y="124587"/>
                </a:cubicBezTo>
                <a:cubicBezTo>
                  <a:pt x="232124" y="124587"/>
                  <a:pt x="223933" y="117824"/>
                  <a:pt x="216599" y="110395"/>
                </a:cubicBezTo>
                <a:cubicBezTo>
                  <a:pt x="207836" y="101632"/>
                  <a:pt x="198977" y="88392"/>
                  <a:pt x="190595" y="75533"/>
                </a:cubicBezTo>
                <a:lnTo>
                  <a:pt x="189547" y="73914"/>
                </a:lnTo>
                <a:cubicBezTo>
                  <a:pt x="181451" y="61531"/>
                  <a:pt x="173164" y="48768"/>
                  <a:pt x="162592" y="38195"/>
                </a:cubicBezTo>
                <a:cubicBezTo>
                  <a:pt x="154019" y="29623"/>
                  <a:pt x="140113" y="19336"/>
                  <a:pt x="122587" y="19241"/>
                </a:cubicBezTo>
                <a:cubicBezTo>
                  <a:pt x="108680" y="19241"/>
                  <a:pt x="95345" y="25622"/>
                  <a:pt x="82868" y="38195"/>
                </a:cubicBezTo>
                <a:cubicBezTo>
                  <a:pt x="71628" y="49435"/>
                  <a:pt x="62579" y="63246"/>
                  <a:pt x="54578" y="75533"/>
                </a:cubicBezTo>
                <a:cubicBezTo>
                  <a:pt x="45815" y="88963"/>
                  <a:pt x="37433" y="101727"/>
                  <a:pt x="28766" y="110395"/>
                </a:cubicBezTo>
                <a:cubicBezTo>
                  <a:pt x="21812" y="117443"/>
                  <a:pt x="12954" y="124587"/>
                  <a:pt x="0" y="124587"/>
                </a:cubicBezTo>
                <a:lnTo>
                  <a:pt x="0" y="105537"/>
                </a:lnTo>
                <a:cubicBezTo>
                  <a:pt x="4191" y="105537"/>
                  <a:pt x="8096" y="104108"/>
                  <a:pt x="15240" y="96964"/>
                </a:cubicBezTo>
                <a:cubicBezTo>
                  <a:pt x="22479" y="89630"/>
                  <a:pt x="30290" y="77724"/>
                  <a:pt x="38576" y="65151"/>
                </a:cubicBezTo>
                <a:cubicBezTo>
                  <a:pt x="47053" y="52197"/>
                  <a:pt x="56674" y="37529"/>
                  <a:pt x="69247" y="24860"/>
                </a:cubicBezTo>
                <a:cubicBezTo>
                  <a:pt x="85153" y="8858"/>
                  <a:pt x="103632" y="381"/>
                  <a:pt x="122492" y="286"/>
                </a:cubicBezTo>
                <a:lnTo>
                  <a:pt x="122492" y="286"/>
                </a:lnTo>
                <a:cubicBezTo>
                  <a:pt x="122492" y="286"/>
                  <a:pt x="122492" y="286"/>
                  <a:pt x="122492" y="286"/>
                </a:cubicBezTo>
                <a:cubicBezTo>
                  <a:pt x="141542" y="286"/>
                  <a:pt x="160020" y="8763"/>
                  <a:pt x="175927" y="24765"/>
                </a:cubicBezTo>
                <a:cubicBezTo>
                  <a:pt x="187833" y="36767"/>
                  <a:pt x="196691" y="50292"/>
                  <a:pt x="205359" y="63437"/>
                </a:cubicBezTo>
                <a:lnTo>
                  <a:pt x="206407" y="65056"/>
                </a:lnTo>
                <a:cubicBezTo>
                  <a:pt x="214217" y="77057"/>
                  <a:pt x="222504" y="89440"/>
                  <a:pt x="230029" y="96869"/>
                </a:cubicBezTo>
                <a:cubicBezTo>
                  <a:pt x="237172" y="104013"/>
                  <a:pt x="240887" y="105442"/>
                  <a:pt x="244983" y="105442"/>
                </a:cubicBezTo>
                <a:cubicBezTo>
                  <a:pt x="249079" y="105442"/>
                  <a:pt x="253079" y="104013"/>
                  <a:pt x="260223" y="96869"/>
                </a:cubicBezTo>
                <a:cubicBezTo>
                  <a:pt x="267653" y="89440"/>
                  <a:pt x="275939" y="77057"/>
                  <a:pt x="283845" y="65056"/>
                </a:cubicBezTo>
                <a:lnTo>
                  <a:pt x="284893" y="63437"/>
                </a:lnTo>
                <a:cubicBezTo>
                  <a:pt x="293465" y="50292"/>
                  <a:pt x="302419" y="36671"/>
                  <a:pt x="314325" y="24765"/>
                </a:cubicBezTo>
                <a:cubicBezTo>
                  <a:pt x="330327" y="8763"/>
                  <a:pt x="348710" y="286"/>
                  <a:pt x="367570" y="286"/>
                </a:cubicBezTo>
                <a:cubicBezTo>
                  <a:pt x="386429" y="286"/>
                  <a:pt x="405098" y="8763"/>
                  <a:pt x="421100" y="24765"/>
                </a:cubicBezTo>
                <a:cubicBezTo>
                  <a:pt x="433007" y="36767"/>
                  <a:pt x="441865" y="50292"/>
                  <a:pt x="450437" y="63437"/>
                </a:cubicBezTo>
                <a:lnTo>
                  <a:pt x="451485" y="65056"/>
                </a:lnTo>
                <a:cubicBezTo>
                  <a:pt x="459295" y="77057"/>
                  <a:pt x="467582" y="89440"/>
                  <a:pt x="475107" y="96869"/>
                </a:cubicBezTo>
                <a:cubicBezTo>
                  <a:pt x="482251" y="104013"/>
                  <a:pt x="486251" y="105442"/>
                  <a:pt x="490347" y="105442"/>
                </a:cubicBezTo>
                <a:cubicBezTo>
                  <a:pt x="494443" y="105442"/>
                  <a:pt x="498158" y="104013"/>
                  <a:pt x="505301" y="96869"/>
                </a:cubicBezTo>
                <a:cubicBezTo>
                  <a:pt x="512731" y="89440"/>
                  <a:pt x="521018" y="77057"/>
                  <a:pt x="528923" y="65056"/>
                </a:cubicBezTo>
                <a:lnTo>
                  <a:pt x="529971" y="63437"/>
                </a:lnTo>
                <a:cubicBezTo>
                  <a:pt x="538544" y="50292"/>
                  <a:pt x="547497" y="36767"/>
                  <a:pt x="559308" y="24765"/>
                </a:cubicBezTo>
                <a:cubicBezTo>
                  <a:pt x="575310" y="8763"/>
                  <a:pt x="593789" y="191"/>
                  <a:pt x="612839" y="191"/>
                </a:cubicBezTo>
                <a:cubicBezTo>
                  <a:pt x="631889" y="191"/>
                  <a:pt x="650177" y="8668"/>
                  <a:pt x="666083" y="24670"/>
                </a:cubicBezTo>
                <a:cubicBezTo>
                  <a:pt x="677989" y="36671"/>
                  <a:pt x="686848" y="50197"/>
                  <a:pt x="695420" y="63341"/>
                </a:cubicBezTo>
                <a:lnTo>
                  <a:pt x="696468" y="64960"/>
                </a:lnTo>
                <a:cubicBezTo>
                  <a:pt x="704279" y="76962"/>
                  <a:pt x="712565" y="89344"/>
                  <a:pt x="720090" y="96774"/>
                </a:cubicBezTo>
                <a:cubicBezTo>
                  <a:pt x="727234" y="103918"/>
                  <a:pt x="731234" y="105346"/>
                  <a:pt x="735330" y="105346"/>
                </a:cubicBezTo>
                <a:cubicBezTo>
                  <a:pt x="739426" y="105346"/>
                  <a:pt x="743141" y="103918"/>
                  <a:pt x="750284" y="96774"/>
                </a:cubicBezTo>
                <a:cubicBezTo>
                  <a:pt x="757619" y="89344"/>
                  <a:pt x="766001" y="76962"/>
                  <a:pt x="773906" y="64960"/>
                </a:cubicBezTo>
                <a:lnTo>
                  <a:pt x="774954" y="63341"/>
                </a:lnTo>
                <a:cubicBezTo>
                  <a:pt x="783527" y="50197"/>
                  <a:pt x="792480" y="36576"/>
                  <a:pt x="804386" y="24670"/>
                </a:cubicBezTo>
                <a:cubicBezTo>
                  <a:pt x="820388" y="8668"/>
                  <a:pt x="838867" y="95"/>
                  <a:pt x="857917" y="95"/>
                </a:cubicBezTo>
                <a:cubicBezTo>
                  <a:pt x="876967" y="95"/>
                  <a:pt x="895445" y="8572"/>
                  <a:pt x="911447" y="24575"/>
                </a:cubicBezTo>
                <a:cubicBezTo>
                  <a:pt x="923354" y="36576"/>
                  <a:pt x="932307" y="50101"/>
                  <a:pt x="940879" y="63246"/>
                </a:cubicBezTo>
                <a:lnTo>
                  <a:pt x="941927" y="64865"/>
                </a:lnTo>
                <a:cubicBezTo>
                  <a:pt x="950214" y="77533"/>
                  <a:pt x="958025" y="89440"/>
                  <a:pt x="965263" y="96679"/>
                </a:cubicBezTo>
                <a:cubicBezTo>
                  <a:pt x="972407" y="103822"/>
                  <a:pt x="976312" y="105251"/>
                  <a:pt x="980504" y="105251"/>
                </a:cubicBezTo>
                <a:cubicBezTo>
                  <a:pt x="984695" y="105251"/>
                  <a:pt x="988600" y="103822"/>
                  <a:pt x="995744" y="96679"/>
                </a:cubicBezTo>
                <a:cubicBezTo>
                  <a:pt x="1002983" y="89344"/>
                  <a:pt x="1010793" y="77438"/>
                  <a:pt x="1019080" y="64865"/>
                </a:cubicBezTo>
                <a:cubicBezTo>
                  <a:pt x="1027557" y="51911"/>
                  <a:pt x="1037177" y="37243"/>
                  <a:pt x="1049750" y="24575"/>
                </a:cubicBezTo>
                <a:cubicBezTo>
                  <a:pt x="1065752" y="8572"/>
                  <a:pt x="1084136" y="95"/>
                  <a:pt x="1102995" y="95"/>
                </a:cubicBezTo>
                <a:cubicBezTo>
                  <a:pt x="1121855" y="95"/>
                  <a:pt x="1140524" y="8572"/>
                  <a:pt x="1156526" y="24575"/>
                </a:cubicBezTo>
                <a:cubicBezTo>
                  <a:pt x="1168432" y="36576"/>
                  <a:pt x="1177290" y="50101"/>
                  <a:pt x="1185958" y="63246"/>
                </a:cubicBezTo>
                <a:lnTo>
                  <a:pt x="1187006" y="64865"/>
                </a:lnTo>
                <a:cubicBezTo>
                  <a:pt x="1194816" y="76867"/>
                  <a:pt x="1203103" y="89249"/>
                  <a:pt x="1210628" y="96679"/>
                </a:cubicBezTo>
                <a:cubicBezTo>
                  <a:pt x="1217771" y="103822"/>
                  <a:pt x="1221486" y="105251"/>
                  <a:pt x="1225582" y="105251"/>
                </a:cubicBezTo>
                <a:cubicBezTo>
                  <a:pt x="1229678" y="105251"/>
                  <a:pt x="1233678" y="103822"/>
                  <a:pt x="1240822" y="96679"/>
                </a:cubicBezTo>
                <a:cubicBezTo>
                  <a:pt x="1248251" y="89249"/>
                  <a:pt x="1256538" y="76867"/>
                  <a:pt x="1264444" y="64865"/>
                </a:cubicBezTo>
                <a:lnTo>
                  <a:pt x="1265492" y="63246"/>
                </a:lnTo>
                <a:cubicBezTo>
                  <a:pt x="1274064" y="50101"/>
                  <a:pt x="1283017" y="36576"/>
                  <a:pt x="1294829" y="24575"/>
                </a:cubicBezTo>
                <a:cubicBezTo>
                  <a:pt x="1310831" y="8572"/>
                  <a:pt x="1329214" y="0"/>
                  <a:pt x="1348073" y="0"/>
                </a:cubicBezTo>
                <a:cubicBezTo>
                  <a:pt x="1366933" y="0"/>
                  <a:pt x="1385602" y="8477"/>
                  <a:pt x="1401604" y="24479"/>
                </a:cubicBezTo>
                <a:cubicBezTo>
                  <a:pt x="1413510" y="36481"/>
                  <a:pt x="1422368" y="50006"/>
                  <a:pt x="1430941" y="63151"/>
                </a:cubicBezTo>
                <a:lnTo>
                  <a:pt x="1431988" y="64770"/>
                </a:lnTo>
                <a:cubicBezTo>
                  <a:pt x="1439799" y="76771"/>
                  <a:pt x="1448086" y="89154"/>
                  <a:pt x="1455611" y="96583"/>
                </a:cubicBezTo>
                <a:cubicBezTo>
                  <a:pt x="1462754" y="103727"/>
                  <a:pt x="1466755" y="105156"/>
                  <a:pt x="1470851" y="105156"/>
                </a:cubicBezTo>
                <a:cubicBezTo>
                  <a:pt x="1474946" y="105156"/>
                  <a:pt x="1478661" y="103727"/>
                  <a:pt x="1485805" y="96583"/>
                </a:cubicBezTo>
                <a:cubicBezTo>
                  <a:pt x="1493139" y="89154"/>
                  <a:pt x="1501521" y="76771"/>
                  <a:pt x="1509427" y="64770"/>
                </a:cubicBezTo>
                <a:lnTo>
                  <a:pt x="1510475" y="63246"/>
                </a:lnTo>
                <a:cubicBezTo>
                  <a:pt x="1519047" y="50101"/>
                  <a:pt x="1528001" y="36481"/>
                  <a:pt x="1539907" y="24479"/>
                </a:cubicBezTo>
                <a:cubicBezTo>
                  <a:pt x="1555909" y="8477"/>
                  <a:pt x="1574387" y="0"/>
                  <a:pt x="1593437" y="0"/>
                </a:cubicBezTo>
                <a:cubicBezTo>
                  <a:pt x="1612487" y="0"/>
                  <a:pt x="1630775" y="8477"/>
                  <a:pt x="1646682" y="24479"/>
                </a:cubicBezTo>
                <a:cubicBezTo>
                  <a:pt x="1658588" y="36481"/>
                  <a:pt x="1667542" y="50101"/>
                  <a:pt x="1676114" y="63246"/>
                </a:cubicBezTo>
                <a:lnTo>
                  <a:pt x="1677162" y="64770"/>
                </a:lnTo>
                <a:cubicBezTo>
                  <a:pt x="1684973" y="76771"/>
                  <a:pt x="1693259" y="89154"/>
                  <a:pt x="1700784" y="96583"/>
                </a:cubicBezTo>
                <a:cubicBezTo>
                  <a:pt x="1707928" y="103727"/>
                  <a:pt x="1711928" y="105156"/>
                  <a:pt x="1716024" y="105156"/>
                </a:cubicBezTo>
                <a:lnTo>
                  <a:pt x="1716024" y="124206"/>
                </a:lnTo>
                <a:close/>
              </a:path>
            </a:pathLst>
          </a:custGeom>
          <a:solidFill>
            <a:schemeClr val="accent3"/>
          </a:solidFill>
          <a:ln w="9525" cap="flat">
            <a:noFill/>
            <a:prstDash val="solid"/>
            <a:miter/>
          </a:ln>
        </p:spPr>
        <p:txBody>
          <a:bodyPr rtlCol="0" anchor="ctr"/>
          <a:lstStyle/>
          <a:p>
            <a:endParaRPr lang="fr-FR"/>
          </a:p>
        </p:txBody>
      </p:sp>
      <p:grpSp>
        <p:nvGrpSpPr>
          <p:cNvPr id="37" name="Graphique 4">
            <a:extLst>
              <a:ext uri="{FF2B5EF4-FFF2-40B4-BE49-F238E27FC236}">
                <a16:creationId xmlns:a16="http://schemas.microsoft.com/office/drawing/2014/main" id="{9C16CD64-B80E-353A-4266-715057A783A4}"/>
              </a:ext>
            </a:extLst>
          </p:cNvPr>
          <p:cNvGrpSpPr/>
          <p:nvPr/>
        </p:nvGrpSpPr>
        <p:grpSpPr>
          <a:xfrm>
            <a:off x="2086950" y="622797"/>
            <a:ext cx="216979" cy="152876"/>
            <a:chOff x="5608986" y="3508978"/>
            <a:chExt cx="216979" cy="152876"/>
          </a:xfrm>
          <a:solidFill>
            <a:schemeClr val="accent3"/>
          </a:solidFill>
        </p:grpSpPr>
        <p:sp>
          <p:nvSpPr>
            <p:cNvPr id="38" name="Forme libre : forme 37">
              <a:extLst>
                <a:ext uri="{FF2B5EF4-FFF2-40B4-BE49-F238E27FC236}">
                  <a16:creationId xmlns:a16="http://schemas.microsoft.com/office/drawing/2014/main" id="{32FFC37A-07F3-84EB-DB3A-0F108252FA58}"/>
                </a:ext>
              </a:extLst>
            </p:cNvPr>
            <p:cNvSpPr/>
            <p:nvPr/>
          </p:nvSpPr>
          <p:spPr>
            <a:xfrm>
              <a:off x="5707951" y="3508978"/>
              <a:ext cx="19050" cy="147447"/>
            </a:xfrm>
            <a:custGeom>
              <a:avLst/>
              <a:gdLst>
                <a:gd name="connsiteX0" fmla="*/ 0 w 19050"/>
                <a:gd name="connsiteY0" fmla="*/ 0 h 147447"/>
                <a:gd name="connsiteX1" fmla="*/ 19050 w 19050"/>
                <a:gd name="connsiteY1" fmla="*/ 0 h 147447"/>
                <a:gd name="connsiteX2" fmla="*/ 19050 w 19050"/>
                <a:gd name="connsiteY2" fmla="*/ 147447 h 147447"/>
                <a:gd name="connsiteX3" fmla="*/ 0 w 19050"/>
                <a:gd name="connsiteY3" fmla="*/ 147447 h 147447"/>
              </a:gdLst>
              <a:ahLst/>
              <a:cxnLst>
                <a:cxn ang="0">
                  <a:pos x="connsiteX0" y="connsiteY0"/>
                </a:cxn>
                <a:cxn ang="0">
                  <a:pos x="connsiteX1" y="connsiteY1"/>
                </a:cxn>
                <a:cxn ang="0">
                  <a:pos x="connsiteX2" y="connsiteY2"/>
                </a:cxn>
                <a:cxn ang="0">
                  <a:pos x="connsiteX3" y="connsiteY3"/>
                </a:cxn>
              </a:cxnLst>
              <a:rect l="l" t="t" r="r" b="b"/>
              <a:pathLst>
                <a:path w="19050" h="147447">
                  <a:moveTo>
                    <a:pt x="0" y="0"/>
                  </a:moveTo>
                  <a:lnTo>
                    <a:pt x="19050" y="0"/>
                  </a:lnTo>
                  <a:lnTo>
                    <a:pt x="19050" y="147447"/>
                  </a:lnTo>
                  <a:lnTo>
                    <a:pt x="0" y="147447"/>
                  </a:ln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EC283C47-F5C2-DE88-ADF0-ED132EADD938}"/>
                </a:ext>
              </a:extLst>
            </p:cNvPr>
            <p:cNvSpPr/>
            <p:nvPr/>
          </p:nvSpPr>
          <p:spPr>
            <a:xfrm>
              <a:off x="5608986" y="3642804"/>
              <a:ext cx="216979" cy="19050"/>
            </a:xfrm>
            <a:custGeom>
              <a:avLst/>
              <a:gdLst>
                <a:gd name="connsiteX0" fmla="*/ 0 w 216979"/>
                <a:gd name="connsiteY0" fmla="*/ 0 h 19050"/>
                <a:gd name="connsiteX1" fmla="*/ 216980 w 216979"/>
                <a:gd name="connsiteY1" fmla="*/ 0 h 19050"/>
                <a:gd name="connsiteX2" fmla="*/ 216980 w 216979"/>
                <a:gd name="connsiteY2" fmla="*/ 19050 h 19050"/>
                <a:gd name="connsiteX3" fmla="*/ 0 w 216979"/>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16979" h="19050">
                  <a:moveTo>
                    <a:pt x="0" y="0"/>
                  </a:moveTo>
                  <a:lnTo>
                    <a:pt x="216980" y="0"/>
                  </a:lnTo>
                  <a:lnTo>
                    <a:pt x="216980" y="19050"/>
                  </a:lnTo>
                  <a:lnTo>
                    <a:pt x="0" y="19050"/>
                  </a:ln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2B4FFF57-8089-26B9-7257-3D758E2CC43C}"/>
                </a:ext>
              </a:extLst>
            </p:cNvPr>
            <p:cNvSpPr/>
            <p:nvPr/>
          </p:nvSpPr>
          <p:spPr>
            <a:xfrm rot="-2701201">
              <a:off x="5695929" y="3594690"/>
              <a:ext cx="139350" cy="19050"/>
            </a:xfrm>
            <a:custGeom>
              <a:avLst/>
              <a:gdLst>
                <a:gd name="connsiteX0" fmla="*/ 0 w 139350"/>
                <a:gd name="connsiteY0" fmla="*/ 0 h 19050"/>
                <a:gd name="connsiteX1" fmla="*/ 139351 w 139350"/>
                <a:gd name="connsiteY1" fmla="*/ 0 h 19050"/>
                <a:gd name="connsiteX2" fmla="*/ 139351 w 139350"/>
                <a:gd name="connsiteY2" fmla="*/ 19050 h 19050"/>
                <a:gd name="connsiteX3" fmla="*/ 0 w 139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9350" h="19050">
                  <a:moveTo>
                    <a:pt x="0" y="0"/>
                  </a:moveTo>
                  <a:lnTo>
                    <a:pt x="139351" y="0"/>
                  </a:lnTo>
                  <a:lnTo>
                    <a:pt x="139351" y="19050"/>
                  </a:lnTo>
                  <a:lnTo>
                    <a:pt x="0" y="19050"/>
                  </a:ln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EB90DDAC-EBD5-66AE-326F-58025CE5F73C}"/>
                </a:ext>
              </a:extLst>
            </p:cNvPr>
            <p:cNvSpPr/>
            <p:nvPr/>
          </p:nvSpPr>
          <p:spPr>
            <a:xfrm rot="-2701801">
              <a:off x="5658279" y="3533556"/>
              <a:ext cx="19049" cy="138112"/>
            </a:xfrm>
            <a:custGeom>
              <a:avLst/>
              <a:gdLst>
                <a:gd name="connsiteX0" fmla="*/ 0 w 19049"/>
                <a:gd name="connsiteY0" fmla="*/ 0 h 138112"/>
                <a:gd name="connsiteX1" fmla="*/ 19050 w 19049"/>
                <a:gd name="connsiteY1" fmla="*/ 0 h 138112"/>
                <a:gd name="connsiteX2" fmla="*/ 19050 w 19049"/>
                <a:gd name="connsiteY2" fmla="*/ 138112 h 138112"/>
                <a:gd name="connsiteX3" fmla="*/ 0 w 19049"/>
                <a:gd name="connsiteY3" fmla="*/ 138112 h 138112"/>
              </a:gdLst>
              <a:ahLst/>
              <a:cxnLst>
                <a:cxn ang="0">
                  <a:pos x="connsiteX0" y="connsiteY0"/>
                </a:cxn>
                <a:cxn ang="0">
                  <a:pos x="connsiteX1" y="connsiteY1"/>
                </a:cxn>
                <a:cxn ang="0">
                  <a:pos x="connsiteX2" y="connsiteY2"/>
                </a:cxn>
                <a:cxn ang="0">
                  <a:pos x="connsiteX3" y="connsiteY3"/>
                </a:cxn>
              </a:cxnLst>
              <a:rect l="l" t="t" r="r" b="b"/>
              <a:pathLst>
                <a:path w="19049" h="138112">
                  <a:moveTo>
                    <a:pt x="0" y="0"/>
                  </a:moveTo>
                  <a:lnTo>
                    <a:pt x="19050" y="0"/>
                  </a:lnTo>
                  <a:lnTo>
                    <a:pt x="19050" y="138112"/>
                  </a:lnTo>
                  <a:lnTo>
                    <a:pt x="0" y="138112"/>
                  </a:lnTo>
                  <a:close/>
                </a:path>
              </a:pathLst>
            </a:custGeom>
            <a:grpFill/>
            <a:ln w="9525" cap="flat">
              <a:noFill/>
              <a:prstDash val="solid"/>
              <a:miter/>
            </a:ln>
          </p:spPr>
          <p:txBody>
            <a:bodyPr rtlCol="0" anchor="ctr"/>
            <a:lstStyle/>
            <a:p>
              <a:endParaRPr lang="fr-FR"/>
            </a:p>
          </p:txBody>
        </p:sp>
      </p:grpSp>
      <p:grpSp>
        <p:nvGrpSpPr>
          <p:cNvPr id="45" name="Graphique 4">
            <a:extLst>
              <a:ext uri="{FF2B5EF4-FFF2-40B4-BE49-F238E27FC236}">
                <a16:creationId xmlns:a16="http://schemas.microsoft.com/office/drawing/2014/main" id="{1A4EF6B8-922E-4935-B986-A7A45B946EC9}"/>
              </a:ext>
            </a:extLst>
          </p:cNvPr>
          <p:cNvGrpSpPr/>
          <p:nvPr/>
        </p:nvGrpSpPr>
        <p:grpSpPr>
          <a:xfrm>
            <a:off x="11415241" y="423875"/>
            <a:ext cx="178689" cy="178689"/>
            <a:chOff x="6003988" y="3470973"/>
            <a:chExt cx="178689" cy="178689"/>
          </a:xfrm>
          <a:solidFill>
            <a:schemeClr val="accent3"/>
          </a:solidFill>
        </p:grpSpPr>
        <p:sp>
          <p:nvSpPr>
            <p:cNvPr id="46" name="Forme libre : forme 45">
              <a:extLst>
                <a:ext uri="{FF2B5EF4-FFF2-40B4-BE49-F238E27FC236}">
                  <a16:creationId xmlns:a16="http://schemas.microsoft.com/office/drawing/2014/main" id="{36152FFB-6CAC-A2D0-2480-1A51B7F344BC}"/>
                </a:ext>
              </a:extLst>
            </p:cNvPr>
            <p:cNvSpPr/>
            <p:nvPr/>
          </p:nvSpPr>
          <p:spPr>
            <a:xfrm>
              <a:off x="6004083" y="3470973"/>
              <a:ext cx="98869" cy="98869"/>
            </a:xfrm>
            <a:custGeom>
              <a:avLst/>
              <a:gdLst>
                <a:gd name="connsiteX0" fmla="*/ 0 w 98869"/>
                <a:gd name="connsiteY0" fmla="*/ 98870 h 98869"/>
                <a:gd name="connsiteX1" fmla="*/ 0 w 98869"/>
                <a:gd name="connsiteY1" fmla="*/ 79820 h 98869"/>
                <a:gd name="connsiteX2" fmla="*/ 79819 w 98869"/>
                <a:gd name="connsiteY2" fmla="*/ 0 h 98869"/>
                <a:gd name="connsiteX3" fmla="*/ 98869 w 98869"/>
                <a:gd name="connsiteY3" fmla="*/ 0 h 98869"/>
                <a:gd name="connsiteX4" fmla="*/ 0 w 98869"/>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0" y="98870"/>
                  </a:moveTo>
                  <a:lnTo>
                    <a:pt x="0" y="79820"/>
                  </a:lnTo>
                  <a:cubicBezTo>
                    <a:pt x="44005" y="79820"/>
                    <a:pt x="79819" y="44006"/>
                    <a:pt x="79819" y="0"/>
                  </a:cubicBezTo>
                  <a:lnTo>
                    <a:pt x="98869" y="0"/>
                  </a:lnTo>
                  <a:cubicBezTo>
                    <a:pt x="98869" y="54483"/>
                    <a:pt x="54578" y="98870"/>
                    <a:pt x="0" y="98870"/>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2059B07D-4FC6-F41A-1448-DFDA970C4514}"/>
                </a:ext>
              </a:extLst>
            </p:cNvPr>
            <p:cNvSpPr/>
            <p:nvPr/>
          </p:nvSpPr>
          <p:spPr>
            <a:xfrm>
              <a:off x="6083903" y="3470973"/>
              <a:ext cx="98774" cy="98869"/>
            </a:xfrm>
            <a:custGeom>
              <a:avLst/>
              <a:gdLst>
                <a:gd name="connsiteX0" fmla="*/ 98774 w 98774"/>
                <a:gd name="connsiteY0" fmla="*/ 98870 h 98869"/>
                <a:gd name="connsiteX1" fmla="*/ 0 w 98774"/>
                <a:gd name="connsiteY1" fmla="*/ 0 h 98869"/>
                <a:gd name="connsiteX2" fmla="*/ 19050 w 98774"/>
                <a:gd name="connsiteY2" fmla="*/ 0 h 98869"/>
                <a:gd name="connsiteX3" fmla="*/ 98774 w 98774"/>
                <a:gd name="connsiteY3" fmla="*/ 79820 h 98869"/>
                <a:gd name="connsiteX4" fmla="*/ 98774 w 98774"/>
                <a:gd name="connsiteY4" fmla="*/ 98870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98774" y="98870"/>
                  </a:moveTo>
                  <a:cubicBezTo>
                    <a:pt x="44291" y="98870"/>
                    <a:pt x="0" y="54578"/>
                    <a:pt x="0" y="0"/>
                  </a:cubicBezTo>
                  <a:lnTo>
                    <a:pt x="19050" y="0"/>
                  </a:lnTo>
                  <a:cubicBezTo>
                    <a:pt x="19050" y="44006"/>
                    <a:pt x="54864" y="79820"/>
                    <a:pt x="98774" y="79820"/>
                  </a:cubicBezTo>
                  <a:lnTo>
                    <a:pt x="98774" y="9887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4F31D0A5-19FF-BB31-EAB3-52C853D6DCEF}"/>
                </a:ext>
              </a:extLst>
            </p:cNvPr>
            <p:cNvSpPr/>
            <p:nvPr/>
          </p:nvSpPr>
          <p:spPr>
            <a:xfrm>
              <a:off x="6083808" y="3550793"/>
              <a:ext cx="98774" cy="98869"/>
            </a:xfrm>
            <a:custGeom>
              <a:avLst/>
              <a:gdLst>
                <a:gd name="connsiteX0" fmla="*/ 19050 w 98774"/>
                <a:gd name="connsiteY0" fmla="*/ 98869 h 98869"/>
                <a:gd name="connsiteX1" fmla="*/ 0 w 98774"/>
                <a:gd name="connsiteY1" fmla="*/ 98869 h 98869"/>
                <a:gd name="connsiteX2" fmla="*/ 98774 w 98774"/>
                <a:gd name="connsiteY2" fmla="*/ 0 h 98869"/>
                <a:gd name="connsiteX3" fmla="*/ 98774 w 98774"/>
                <a:gd name="connsiteY3" fmla="*/ 19050 h 98869"/>
                <a:gd name="connsiteX4" fmla="*/ 19050 w 98774"/>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74" h="98869">
                  <a:moveTo>
                    <a:pt x="19050" y="98869"/>
                  </a:moveTo>
                  <a:lnTo>
                    <a:pt x="0" y="98869"/>
                  </a:lnTo>
                  <a:cubicBezTo>
                    <a:pt x="0" y="44386"/>
                    <a:pt x="44291" y="0"/>
                    <a:pt x="98774" y="0"/>
                  </a:cubicBezTo>
                  <a:lnTo>
                    <a:pt x="98774" y="19050"/>
                  </a:lnTo>
                  <a:cubicBezTo>
                    <a:pt x="54769" y="19050"/>
                    <a:pt x="19050" y="54864"/>
                    <a:pt x="19050" y="98869"/>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C5ADC22A-A1F5-5131-F4BB-BF2783710789}"/>
                </a:ext>
              </a:extLst>
            </p:cNvPr>
            <p:cNvSpPr/>
            <p:nvPr/>
          </p:nvSpPr>
          <p:spPr>
            <a:xfrm>
              <a:off x="6003988" y="3550793"/>
              <a:ext cx="98869" cy="98869"/>
            </a:xfrm>
            <a:custGeom>
              <a:avLst/>
              <a:gdLst>
                <a:gd name="connsiteX0" fmla="*/ 79820 w 98869"/>
                <a:gd name="connsiteY0" fmla="*/ 98869 h 98869"/>
                <a:gd name="connsiteX1" fmla="*/ 0 w 98869"/>
                <a:gd name="connsiteY1" fmla="*/ 19050 h 98869"/>
                <a:gd name="connsiteX2" fmla="*/ 0 w 98869"/>
                <a:gd name="connsiteY2" fmla="*/ 0 h 98869"/>
                <a:gd name="connsiteX3" fmla="*/ 98870 w 98869"/>
                <a:gd name="connsiteY3" fmla="*/ 98869 h 98869"/>
                <a:gd name="connsiteX4" fmla="*/ 79820 w 98869"/>
                <a:gd name="connsiteY4" fmla="*/ 98869 h 9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9" h="98869">
                  <a:moveTo>
                    <a:pt x="79820" y="98869"/>
                  </a:moveTo>
                  <a:cubicBezTo>
                    <a:pt x="79820" y="54864"/>
                    <a:pt x="44006" y="19050"/>
                    <a:pt x="0" y="19050"/>
                  </a:cubicBezTo>
                  <a:lnTo>
                    <a:pt x="0" y="0"/>
                  </a:lnTo>
                  <a:cubicBezTo>
                    <a:pt x="54483" y="0"/>
                    <a:pt x="98774" y="44291"/>
                    <a:pt x="98870" y="98869"/>
                  </a:cubicBezTo>
                  <a:lnTo>
                    <a:pt x="79820" y="98869"/>
                  </a:lnTo>
                  <a:close/>
                </a:path>
              </a:pathLst>
            </a:custGeom>
            <a:grpFill/>
            <a:ln w="9525" cap="flat">
              <a:noFill/>
              <a:prstDash val="solid"/>
              <a:miter/>
            </a:ln>
          </p:spPr>
          <p:txBody>
            <a:bodyPr rtlCol="0" anchor="ctr"/>
            <a:lstStyle/>
            <a:p>
              <a:endParaRPr lang="fr-FR"/>
            </a:p>
          </p:txBody>
        </p:sp>
      </p:grpSp>
      <p:sp>
        <p:nvSpPr>
          <p:cNvPr id="50" name="Forme libre : forme 49">
            <a:extLst>
              <a:ext uri="{FF2B5EF4-FFF2-40B4-BE49-F238E27FC236}">
                <a16:creationId xmlns:a16="http://schemas.microsoft.com/office/drawing/2014/main" id="{B1938B29-6D02-F0FB-6B92-C81E29173648}"/>
              </a:ext>
            </a:extLst>
          </p:cNvPr>
          <p:cNvSpPr/>
          <p:nvPr/>
        </p:nvSpPr>
        <p:spPr>
          <a:xfrm>
            <a:off x="9940260" y="1021768"/>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7" name="Espace réservé du texte 3">
            <a:extLst>
              <a:ext uri="{FF2B5EF4-FFF2-40B4-BE49-F238E27FC236}">
                <a16:creationId xmlns:a16="http://schemas.microsoft.com/office/drawing/2014/main" id="{A4CC4C9E-F17F-1D2D-D5F1-FB8750C9DB87}"/>
              </a:ext>
            </a:extLst>
          </p:cNvPr>
          <p:cNvSpPr txBox="1">
            <a:spLocks/>
          </p:cNvSpPr>
          <p:nvPr/>
        </p:nvSpPr>
        <p:spPr>
          <a:xfrm>
            <a:off x="2100263" y="832822"/>
            <a:ext cx="9315681" cy="415925"/>
          </a:xfrm>
          <a:prstGeom prst="rect">
            <a:avLst/>
          </a:prstGeom>
        </p:spPr>
        <p:txBody>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endParaRPr lang="fr-FR">
              <a:solidFill>
                <a:srgbClr val="0077AC"/>
              </a:solidFill>
            </a:endParaRPr>
          </a:p>
        </p:txBody>
      </p:sp>
      <p:sp>
        <p:nvSpPr>
          <p:cNvPr id="12" name="ZoneTexte 11">
            <a:extLst>
              <a:ext uri="{FF2B5EF4-FFF2-40B4-BE49-F238E27FC236}">
                <a16:creationId xmlns:a16="http://schemas.microsoft.com/office/drawing/2014/main" id="{8EFCFDB3-CA66-3ADC-0649-3F5A360A1EDC}"/>
              </a:ext>
            </a:extLst>
          </p:cNvPr>
          <p:cNvSpPr txBox="1"/>
          <p:nvPr/>
        </p:nvSpPr>
        <p:spPr>
          <a:xfrm>
            <a:off x="5367617" y="1751344"/>
            <a:ext cx="6327484" cy="338554"/>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endParaRPr lang="fr-FR" sz="1600" dirty="0">
              <a:latin typeface="Figtree"/>
              <a:cs typeface="Calibri"/>
            </a:endParaRPr>
          </a:p>
        </p:txBody>
      </p:sp>
      <p:pic>
        <p:nvPicPr>
          <p:cNvPr id="14" name="Image 13">
            <a:extLst>
              <a:ext uri="{FF2B5EF4-FFF2-40B4-BE49-F238E27FC236}">
                <a16:creationId xmlns:a16="http://schemas.microsoft.com/office/drawing/2014/main" id="{4CF22059-891D-0820-B79D-FD5BEFF9B52A}"/>
              </a:ext>
            </a:extLst>
          </p:cNvPr>
          <p:cNvPicPr>
            <a:picLocks noChangeAspect="1"/>
          </p:cNvPicPr>
          <p:nvPr/>
        </p:nvPicPr>
        <p:blipFill>
          <a:blip r:embed="rId6"/>
          <a:stretch>
            <a:fillRect/>
          </a:stretch>
        </p:blipFill>
        <p:spPr>
          <a:xfrm>
            <a:off x="153879" y="2000946"/>
            <a:ext cx="5215750" cy="3606281"/>
          </a:xfrm>
          <a:prstGeom prst="rect">
            <a:avLst/>
          </a:prstGeom>
          <a:ln>
            <a:noFill/>
          </a:ln>
          <a:effectLst>
            <a:outerShdw blurRad="292100" dist="139700" dir="2700000" algn="tl" rotWithShape="0">
              <a:srgbClr val="333333">
                <a:alpha val="65000"/>
              </a:srgbClr>
            </a:outerShdw>
          </a:effectLst>
        </p:spPr>
      </p:pic>
      <p:grpSp>
        <p:nvGrpSpPr>
          <p:cNvPr id="16" name="Graphique 4">
            <a:extLst>
              <a:ext uri="{FF2B5EF4-FFF2-40B4-BE49-F238E27FC236}">
                <a16:creationId xmlns:a16="http://schemas.microsoft.com/office/drawing/2014/main" id="{05F0FFF6-4D46-691C-4605-6F0934A79152}"/>
              </a:ext>
            </a:extLst>
          </p:cNvPr>
          <p:cNvGrpSpPr/>
          <p:nvPr/>
        </p:nvGrpSpPr>
        <p:grpSpPr>
          <a:xfrm rot="15810520" flipH="1">
            <a:off x="4139624" y="1463328"/>
            <a:ext cx="434785" cy="573612"/>
            <a:chOff x="5981223" y="3137122"/>
            <a:chExt cx="212407" cy="216503"/>
          </a:xfrm>
          <a:solidFill>
            <a:schemeClr val="accent3"/>
          </a:solidFill>
        </p:grpSpPr>
        <p:sp>
          <p:nvSpPr>
            <p:cNvPr id="17" name="Forme libre : forme 16">
              <a:extLst>
                <a:ext uri="{FF2B5EF4-FFF2-40B4-BE49-F238E27FC236}">
                  <a16:creationId xmlns:a16="http://schemas.microsoft.com/office/drawing/2014/main" id="{3823B682-3119-FA09-64A9-67D7B00A6A6B}"/>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8" name="Forme libre : forme 17">
              <a:extLst>
                <a:ext uri="{FF2B5EF4-FFF2-40B4-BE49-F238E27FC236}">
                  <a16:creationId xmlns:a16="http://schemas.microsoft.com/office/drawing/2014/main" id="{B30A95EB-12CF-7D19-FB54-5AF199D2615D}"/>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A58A8C0F-ABDD-A0C2-C141-E912CB342FF8}"/>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pic>
        <p:nvPicPr>
          <p:cNvPr id="22" name="Image 21">
            <a:extLst>
              <a:ext uri="{FF2B5EF4-FFF2-40B4-BE49-F238E27FC236}">
                <a16:creationId xmlns:a16="http://schemas.microsoft.com/office/drawing/2014/main" id="{B98A1F49-FF40-A8A3-0A4C-4DC833349508}"/>
              </a:ext>
            </a:extLst>
          </p:cNvPr>
          <p:cNvPicPr>
            <a:picLocks noChangeAspect="1"/>
          </p:cNvPicPr>
          <p:nvPr/>
        </p:nvPicPr>
        <p:blipFill rotWithShape="1">
          <a:blip r:embed="rId7"/>
          <a:srcRect l="4637" t="831"/>
          <a:stretch/>
        </p:blipFill>
        <p:spPr>
          <a:xfrm>
            <a:off x="4549582" y="2456163"/>
            <a:ext cx="3217124" cy="4326509"/>
          </a:xfrm>
          <a:prstGeom prst="rect">
            <a:avLst/>
          </a:prstGeom>
          <a:ln>
            <a:noFill/>
          </a:ln>
          <a:effectLst>
            <a:outerShdw blurRad="292100" dist="139700" dir="2700000" algn="tl" rotWithShape="0">
              <a:srgbClr val="333333">
                <a:alpha val="65000"/>
              </a:srgbClr>
            </a:outerShdw>
          </a:effectLst>
        </p:spPr>
      </p:pic>
      <p:cxnSp>
        <p:nvCxnSpPr>
          <p:cNvPr id="11" name="Connecteur droit avec flèche 10">
            <a:extLst>
              <a:ext uri="{FF2B5EF4-FFF2-40B4-BE49-F238E27FC236}">
                <a16:creationId xmlns:a16="http://schemas.microsoft.com/office/drawing/2014/main" id="{51A62E59-95F0-6EF0-37AC-E0122F464063}"/>
              </a:ext>
            </a:extLst>
          </p:cNvPr>
          <p:cNvCxnSpPr>
            <a:cxnSpLocks/>
          </p:cNvCxnSpPr>
          <p:nvPr/>
        </p:nvCxnSpPr>
        <p:spPr>
          <a:xfrm flipH="1">
            <a:off x="6513922" y="4855744"/>
            <a:ext cx="1587314" cy="1678813"/>
          </a:xfrm>
          <a:prstGeom prst="straightConnector1">
            <a:avLst/>
          </a:prstGeom>
          <a:ln w="38100">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Forme libre : forme 68">
            <a:extLst>
              <a:ext uri="{FF2B5EF4-FFF2-40B4-BE49-F238E27FC236}">
                <a16:creationId xmlns:a16="http://schemas.microsoft.com/office/drawing/2014/main" id="{821F0B72-C4E8-2062-6629-AA65C0E3C221}"/>
              </a:ext>
            </a:extLst>
          </p:cNvPr>
          <p:cNvSpPr/>
          <p:nvPr/>
        </p:nvSpPr>
        <p:spPr>
          <a:xfrm rot="8095206">
            <a:off x="-1000096" y="-263378"/>
            <a:ext cx="2302424" cy="1393795"/>
          </a:xfrm>
          <a:custGeom>
            <a:avLst/>
            <a:gdLst>
              <a:gd name="connsiteX0" fmla="*/ 458265 w 735077"/>
              <a:gd name="connsiteY0" fmla="*/ 412561 h 423331"/>
              <a:gd name="connsiteX1" fmla="*/ 664386 w 735077"/>
              <a:gd name="connsiteY1" fmla="*/ 397606 h 423331"/>
              <a:gd name="connsiteX2" fmla="*/ 716107 w 735077"/>
              <a:gd name="connsiteY2" fmla="*/ 377509 h 423331"/>
              <a:gd name="connsiteX3" fmla="*/ 732585 w 735077"/>
              <a:gd name="connsiteY3" fmla="*/ 327883 h 423331"/>
              <a:gd name="connsiteX4" fmla="*/ 670005 w 735077"/>
              <a:gd name="connsiteY4" fmla="*/ 299594 h 423331"/>
              <a:gd name="connsiteX5" fmla="*/ 604188 w 735077"/>
              <a:gd name="connsiteY5" fmla="*/ 276448 h 423331"/>
              <a:gd name="connsiteX6" fmla="*/ 605140 w 735077"/>
              <a:gd name="connsiteY6" fmla="*/ 225490 h 423331"/>
              <a:gd name="connsiteX7" fmla="*/ 633524 w 735077"/>
              <a:gd name="connsiteY7" fmla="*/ 180437 h 423331"/>
              <a:gd name="connsiteX8" fmla="*/ 612379 w 735077"/>
              <a:gd name="connsiteY8" fmla="*/ 26417 h 423331"/>
              <a:gd name="connsiteX9" fmla="*/ 461980 w 735077"/>
              <a:gd name="connsiteY9" fmla="*/ 34323 h 423331"/>
              <a:gd name="connsiteX10" fmla="*/ 403115 w 735077"/>
              <a:gd name="connsiteY10" fmla="*/ 91759 h 423331"/>
              <a:gd name="connsiteX11" fmla="*/ 315485 w 735077"/>
              <a:gd name="connsiteY11" fmla="*/ 72423 h 423331"/>
              <a:gd name="connsiteX12" fmla="*/ 277670 w 735077"/>
              <a:gd name="connsiteY12" fmla="*/ 123953 h 423331"/>
              <a:gd name="connsiteX13" fmla="*/ 212043 w 735077"/>
              <a:gd name="connsiteY13" fmla="*/ 129954 h 423331"/>
              <a:gd name="connsiteX14" fmla="*/ 148321 w 735077"/>
              <a:gd name="connsiteY14" fmla="*/ 101855 h 423331"/>
              <a:gd name="connsiteX15" fmla="*/ 87742 w 735077"/>
              <a:gd name="connsiteY15" fmla="*/ 123096 h 423331"/>
              <a:gd name="connsiteX16" fmla="*/ 87170 w 735077"/>
              <a:gd name="connsiteY16" fmla="*/ 197105 h 423331"/>
              <a:gd name="connsiteX17" fmla="*/ 40974 w 735077"/>
              <a:gd name="connsiteY17" fmla="*/ 245492 h 423331"/>
              <a:gd name="connsiteX18" fmla="*/ 12018 w 735077"/>
              <a:gd name="connsiteY18" fmla="*/ 302261 h 423331"/>
              <a:gd name="connsiteX19" fmla="*/ 35926 w 735077"/>
              <a:gd name="connsiteY19" fmla="*/ 331884 h 423331"/>
              <a:gd name="connsiteX20" fmla="*/ 44118 w 735077"/>
              <a:gd name="connsiteY20" fmla="*/ 366650 h 423331"/>
              <a:gd name="connsiteX21" fmla="*/ 1922 w 735077"/>
              <a:gd name="connsiteY21" fmla="*/ 392272 h 423331"/>
              <a:gd name="connsiteX22" fmla="*/ 20019 w 735077"/>
              <a:gd name="connsiteY22" fmla="*/ 422657 h 423331"/>
              <a:gd name="connsiteX23" fmla="*/ 58881 w 735077"/>
              <a:gd name="connsiteY23" fmla="*/ 412466 h 423331"/>
              <a:gd name="connsiteX24" fmla="*/ 121175 w 735077"/>
              <a:gd name="connsiteY24" fmla="*/ 376271 h 423331"/>
              <a:gd name="connsiteX25" fmla="*/ 190993 w 735077"/>
              <a:gd name="connsiteY25" fmla="*/ 373127 h 423331"/>
              <a:gd name="connsiteX26" fmla="*/ 236046 w 735077"/>
              <a:gd name="connsiteY26" fmla="*/ 394082 h 423331"/>
              <a:gd name="connsiteX27" fmla="*/ 293006 w 735077"/>
              <a:gd name="connsiteY27" fmla="*/ 367793 h 423331"/>
              <a:gd name="connsiteX28" fmla="*/ 357681 w 735077"/>
              <a:gd name="connsiteY28" fmla="*/ 399797 h 423331"/>
              <a:gd name="connsiteX29" fmla="*/ 458360 w 735077"/>
              <a:gd name="connsiteY29" fmla="*/ 412561 h 423331"/>
              <a:gd name="connsiteX30" fmla="*/ 458360 w 735077"/>
              <a:gd name="connsiteY30" fmla="*/ 412561 h 4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077" h="423331">
                <a:moveTo>
                  <a:pt x="458265" y="412561"/>
                </a:moveTo>
                <a:cubicBezTo>
                  <a:pt x="527226" y="416371"/>
                  <a:pt x="596758" y="411322"/>
                  <a:pt x="664386" y="397606"/>
                </a:cubicBezTo>
                <a:cubicBezTo>
                  <a:pt x="682674" y="393892"/>
                  <a:pt x="701533" y="389225"/>
                  <a:pt x="716107" y="377509"/>
                </a:cubicBezTo>
                <a:cubicBezTo>
                  <a:pt x="730679" y="365793"/>
                  <a:pt x="739728" y="345219"/>
                  <a:pt x="732585" y="327883"/>
                </a:cubicBezTo>
                <a:cubicBezTo>
                  <a:pt x="723250" y="305500"/>
                  <a:pt x="694199" y="300356"/>
                  <a:pt x="670005" y="299594"/>
                </a:cubicBezTo>
                <a:cubicBezTo>
                  <a:pt x="645717" y="298832"/>
                  <a:pt x="617237" y="296927"/>
                  <a:pt x="604188" y="276448"/>
                </a:cubicBezTo>
                <a:cubicBezTo>
                  <a:pt x="594663" y="261494"/>
                  <a:pt x="597425" y="241492"/>
                  <a:pt x="605140" y="225490"/>
                </a:cubicBezTo>
                <a:cubicBezTo>
                  <a:pt x="612855" y="209488"/>
                  <a:pt x="624666" y="195867"/>
                  <a:pt x="633524" y="180437"/>
                </a:cubicBezTo>
                <a:cubicBezTo>
                  <a:pt x="661528" y="131859"/>
                  <a:pt x="654099" y="63850"/>
                  <a:pt x="612379" y="26417"/>
                </a:cubicBezTo>
                <a:cubicBezTo>
                  <a:pt x="570660" y="-11016"/>
                  <a:pt x="497698" y="-8921"/>
                  <a:pt x="461980" y="34323"/>
                </a:cubicBezTo>
                <a:cubicBezTo>
                  <a:pt x="443977" y="56135"/>
                  <a:pt x="431213" y="88616"/>
                  <a:pt x="403115" y="91759"/>
                </a:cubicBezTo>
                <a:cubicBezTo>
                  <a:pt x="372540" y="95188"/>
                  <a:pt x="343298" y="59183"/>
                  <a:pt x="315485" y="72423"/>
                </a:cubicBezTo>
                <a:cubicBezTo>
                  <a:pt x="295958" y="81662"/>
                  <a:pt x="293196" y="108904"/>
                  <a:pt x="277670" y="123953"/>
                </a:cubicBezTo>
                <a:cubicBezTo>
                  <a:pt x="261002" y="140146"/>
                  <a:pt x="233665" y="138431"/>
                  <a:pt x="212043" y="129954"/>
                </a:cubicBezTo>
                <a:cubicBezTo>
                  <a:pt x="190326" y="121477"/>
                  <a:pt x="170896" y="107570"/>
                  <a:pt x="148321" y="101855"/>
                </a:cubicBezTo>
                <a:cubicBezTo>
                  <a:pt x="125747" y="96140"/>
                  <a:pt x="97362" y="101950"/>
                  <a:pt x="87742" y="123096"/>
                </a:cubicBezTo>
                <a:cubicBezTo>
                  <a:pt x="77360" y="145766"/>
                  <a:pt x="93457" y="172912"/>
                  <a:pt x="87170" y="197105"/>
                </a:cubicBezTo>
                <a:cubicBezTo>
                  <a:pt x="81456" y="219203"/>
                  <a:pt x="59453" y="232062"/>
                  <a:pt x="40974" y="245492"/>
                </a:cubicBezTo>
                <a:cubicBezTo>
                  <a:pt x="22591" y="258922"/>
                  <a:pt x="4589" y="280639"/>
                  <a:pt x="12018" y="302261"/>
                </a:cubicBezTo>
                <a:cubicBezTo>
                  <a:pt x="16209" y="314358"/>
                  <a:pt x="27258" y="322454"/>
                  <a:pt x="35926" y="331884"/>
                </a:cubicBezTo>
                <a:cubicBezTo>
                  <a:pt x="44594" y="341409"/>
                  <a:pt x="50976" y="355792"/>
                  <a:pt x="44118" y="366650"/>
                </a:cubicBezTo>
                <a:cubicBezTo>
                  <a:pt x="34974" y="380842"/>
                  <a:pt x="10018" y="377509"/>
                  <a:pt x="1922" y="392272"/>
                </a:cubicBezTo>
                <a:cubicBezTo>
                  <a:pt x="-4650" y="404274"/>
                  <a:pt x="6684" y="419895"/>
                  <a:pt x="20019" y="422657"/>
                </a:cubicBezTo>
                <a:cubicBezTo>
                  <a:pt x="33450" y="425420"/>
                  <a:pt x="46975" y="419228"/>
                  <a:pt x="58881" y="412466"/>
                </a:cubicBezTo>
                <a:cubicBezTo>
                  <a:pt x="79741" y="400464"/>
                  <a:pt x="99077" y="385891"/>
                  <a:pt x="121175" y="376271"/>
                </a:cubicBezTo>
                <a:cubicBezTo>
                  <a:pt x="143273" y="366746"/>
                  <a:pt x="169276" y="362840"/>
                  <a:pt x="190993" y="373127"/>
                </a:cubicBezTo>
                <a:cubicBezTo>
                  <a:pt x="206138" y="380366"/>
                  <a:pt x="219282" y="394273"/>
                  <a:pt x="236046" y="394082"/>
                </a:cubicBezTo>
                <a:cubicBezTo>
                  <a:pt x="257192" y="393892"/>
                  <a:pt x="272146" y="371317"/>
                  <a:pt x="293006" y="367793"/>
                </a:cubicBezTo>
                <a:cubicBezTo>
                  <a:pt x="317390" y="363697"/>
                  <a:pt x="337012" y="386081"/>
                  <a:pt x="357681" y="399797"/>
                </a:cubicBezTo>
                <a:cubicBezTo>
                  <a:pt x="387018" y="419323"/>
                  <a:pt x="425308" y="410656"/>
                  <a:pt x="458360" y="412561"/>
                </a:cubicBezTo>
                <a:lnTo>
                  <a:pt x="458360" y="412561"/>
                </a:lnTo>
                <a:close/>
              </a:path>
            </a:pathLst>
          </a:custGeom>
          <a:solidFill>
            <a:srgbClr val="E5B740"/>
          </a:solidFill>
          <a:ln w="9525" cap="flat">
            <a:noFill/>
            <a:prstDash val="solid"/>
            <a:miter/>
          </a:ln>
        </p:spPr>
        <p:txBody>
          <a:bodyPr rtlCol="0" anchor="ctr"/>
          <a:lstStyle/>
          <a:p>
            <a:endParaRPr lang="fr-FR"/>
          </a:p>
        </p:txBody>
      </p:sp>
      <p:sp>
        <p:nvSpPr>
          <p:cNvPr id="9" name="Rectangle : coins arrondis 8">
            <a:extLst>
              <a:ext uri="{FF2B5EF4-FFF2-40B4-BE49-F238E27FC236}">
                <a16:creationId xmlns:a16="http://schemas.microsoft.com/office/drawing/2014/main" id="{9F07151D-87FB-A3AA-49F9-3EEA1B0AD9D7}"/>
              </a:ext>
            </a:extLst>
          </p:cNvPr>
          <p:cNvSpPr/>
          <p:nvPr/>
        </p:nvSpPr>
        <p:spPr>
          <a:xfrm>
            <a:off x="4455583" y="2010833"/>
            <a:ext cx="359833" cy="412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04F1F362-24F6-3681-93FC-229104B40FC5}"/>
              </a:ext>
            </a:extLst>
          </p:cNvPr>
          <p:cNvSpPr/>
          <p:nvPr/>
        </p:nvSpPr>
        <p:spPr>
          <a:xfrm>
            <a:off x="5373890" y="6504679"/>
            <a:ext cx="1102294" cy="28574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space réservé du tableau 1">
            <a:extLst>
              <a:ext uri="{FF2B5EF4-FFF2-40B4-BE49-F238E27FC236}">
                <a16:creationId xmlns:a16="http://schemas.microsoft.com/office/drawing/2014/main" id="{E439BC53-B209-4B1F-5558-821DF46F037E}"/>
              </a:ext>
            </a:extLst>
          </p:cNvPr>
          <p:cNvSpPr txBox="1">
            <a:spLocks/>
          </p:cNvSpPr>
          <p:nvPr/>
        </p:nvSpPr>
        <p:spPr>
          <a:xfrm>
            <a:off x="5467106" y="1716137"/>
            <a:ext cx="7004050" cy="278532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Vous pouvez rechercher les articles par mots-clés ou naviguer par module</a:t>
            </a:r>
            <a:r>
              <a:rPr lang="fr-FR" dirty="0">
                <a:solidFill>
                  <a:srgbClr val="1569A9"/>
                </a:solidFill>
                <a:latin typeface="Figtree"/>
              </a:rPr>
              <a:t>.</a:t>
            </a:r>
            <a:endParaRPr lang="fr-FR">
              <a:solidFill>
                <a:srgbClr val="000000"/>
              </a:solidFill>
              <a:latin typeface="Figtree"/>
            </a:endParaRPr>
          </a:p>
          <a:p>
            <a:endParaRPr lang="fr-FR" dirty="0">
              <a:latin typeface="Figtree"/>
            </a:endParaRPr>
          </a:p>
        </p:txBody>
      </p:sp>
      <p:sp>
        <p:nvSpPr>
          <p:cNvPr id="33" name="Espace réservé du tableau 1">
            <a:extLst>
              <a:ext uri="{FF2B5EF4-FFF2-40B4-BE49-F238E27FC236}">
                <a16:creationId xmlns:a16="http://schemas.microsoft.com/office/drawing/2014/main" id="{B93FCE23-4130-E6F8-0468-0701E373F371}"/>
              </a:ext>
            </a:extLst>
          </p:cNvPr>
          <p:cNvSpPr txBox="1">
            <a:spLocks/>
          </p:cNvSpPr>
          <p:nvPr/>
        </p:nvSpPr>
        <p:spPr>
          <a:xfrm>
            <a:off x="7948488" y="3181521"/>
            <a:ext cx="3975590" cy="155440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100000"/>
              </a:lnSpc>
              <a:spcBef>
                <a:spcPts val="0"/>
              </a:spcBef>
              <a:buFont typeface="Arial,Sans-Serif"/>
            </a:pPr>
            <a:r>
              <a:rPr lang="fr-FR" dirty="0">
                <a:latin typeface="Figtree"/>
              </a:rPr>
              <a:t>En cliquant sur « Accéder au centre d’aide » vous pourrez ouvrir l’article dans un onglet à part</a:t>
            </a:r>
            <a:r>
              <a:rPr lang="fr-FR" dirty="0">
                <a:solidFill>
                  <a:srgbClr val="333333"/>
                </a:solidFill>
                <a:latin typeface="Figtree"/>
              </a:rPr>
              <a:t>. </a:t>
            </a:r>
            <a:endParaRPr lang="en-US" dirty="0">
              <a:solidFill>
                <a:srgbClr val="333333"/>
              </a:solidFill>
              <a:latin typeface="Figtree"/>
            </a:endParaRPr>
          </a:p>
          <a:p>
            <a:endParaRPr lang="fr-FR" dirty="0">
              <a:solidFill>
                <a:srgbClr val="1569A9"/>
              </a:solidFill>
              <a:latin typeface="Figtree"/>
            </a:endParaRPr>
          </a:p>
          <a:p>
            <a:endParaRPr lang="fr-FR" dirty="0">
              <a:latin typeface="Figtree"/>
            </a:endParaRPr>
          </a:p>
        </p:txBody>
      </p:sp>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DF6CE6F-8B78-CD1D-653E-C0EA18586DAB}"/>
              </a:ext>
            </a:extLst>
          </p:cNvPr>
          <p:cNvSpPr/>
          <p:nvPr/>
        </p:nvSpPr>
        <p:spPr>
          <a:xfrm rot="5400000">
            <a:off x="9234822" y="3996011"/>
            <a:ext cx="2499951" cy="424910"/>
          </a:xfrm>
          <a:custGeom>
            <a:avLst/>
            <a:gdLst>
              <a:gd name="connsiteX0" fmla="*/ 1716881 w 1716881"/>
              <a:gd name="connsiteY0" fmla="*/ 124492 h 124587"/>
              <a:gd name="connsiteX1" fmla="*/ 1688116 w 1716881"/>
              <a:gd name="connsiteY1" fmla="*/ 110300 h 124587"/>
              <a:gd name="connsiteX2" fmla="*/ 1662113 w 1716881"/>
              <a:gd name="connsiteY2" fmla="*/ 75438 h 124587"/>
              <a:gd name="connsiteX3" fmla="*/ 1661065 w 1716881"/>
              <a:gd name="connsiteY3" fmla="*/ 73914 h 124587"/>
              <a:gd name="connsiteX4" fmla="*/ 1634109 w 1716881"/>
              <a:gd name="connsiteY4" fmla="*/ 38195 h 124587"/>
              <a:gd name="connsiteX5" fmla="*/ 1594295 w 1716881"/>
              <a:gd name="connsiteY5" fmla="*/ 19241 h 124587"/>
              <a:gd name="connsiteX6" fmla="*/ 1554194 w 1716881"/>
              <a:gd name="connsiteY6" fmla="*/ 38195 h 124587"/>
              <a:gd name="connsiteX7" fmla="*/ 1527238 w 1716881"/>
              <a:gd name="connsiteY7" fmla="*/ 73914 h 124587"/>
              <a:gd name="connsiteX8" fmla="*/ 1526191 w 1716881"/>
              <a:gd name="connsiteY8" fmla="*/ 75438 h 124587"/>
              <a:gd name="connsiteX9" fmla="*/ 1500188 w 1716881"/>
              <a:gd name="connsiteY9" fmla="*/ 110300 h 124587"/>
              <a:gd name="connsiteX10" fmla="*/ 1471708 w 1716881"/>
              <a:gd name="connsiteY10" fmla="*/ 124492 h 124587"/>
              <a:gd name="connsiteX11" fmla="*/ 1442942 w 1716881"/>
              <a:gd name="connsiteY11" fmla="*/ 110300 h 124587"/>
              <a:gd name="connsiteX12" fmla="*/ 1416939 w 1716881"/>
              <a:gd name="connsiteY12" fmla="*/ 75438 h 124587"/>
              <a:gd name="connsiteX13" fmla="*/ 1415891 w 1716881"/>
              <a:gd name="connsiteY13" fmla="*/ 73819 h 124587"/>
              <a:gd name="connsiteX14" fmla="*/ 1388936 w 1716881"/>
              <a:gd name="connsiteY14" fmla="*/ 38195 h 124587"/>
              <a:gd name="connsiteX15" fmla="*/ 1348835 w 1716881"/>
              <a:gd name="connsiteY15" fmla="*/ 19241 h 124587"/>
              <a:gd name="connsiteX16" fmla="*/ 1309021 w 1716881"/>
              <a:gd name="connsiteY16" fmla="*/ 38195 h 124587"/>
              <a:gd name="connsiteX17" fmla="*/ 1282065 w 1716881"/>
              <a:gd name="connsiteY17" fmla="*/ 73819 h 124587"/>
              <a:gd name="connsiteX18" fmla="*/ 1281017 w 1716881"/>
              <a:gd name="connsiteY18" fmla="*/ 75438 h 124587"/>
              <a:gd name="connsiteX19" fmla="*/ 1255014 w 1716881"/>
              <a:gd name="connsiteY19" fmla="*/ 110300 h 124587"/>
              <a:gd name="connsiteX20" fmla="*/ 1226249 w 1716881"/>
              <a:gd name="connsiteY20" fmla="*/ 124492 h 124587"/>
              <a:gd name="connsiteX21" fmla="*/ 1197769 w 1716881"/>
              <a:gd name="connsiteY21" fmla="*/ 110300 h 124587"/>
              <a:gd name="connsiteX22" fmla="*/ 1171766 w 1716881"/>
              <a:gd name="connsiteY22" fmla="*/ 75438 h 124587"/>
              <a:gd name="connsiteX23" fmla="*/ 1170718 w 1716881"/>
              <a:gd name="connsiteY23" fmla="*/ 73819 h 124587"/>
              <a:gd name="connsiteX24" fmla="*/ 1143762 w 1716881"/>
              <a:gd name="connsiteY24" fmla="*/ 38100 h 124587"/>
              <a:gd name="connsiteX25" fmla="*/ 1103662 w 1716881"/>
              <a:gd name="connsiteY25" fmla="*/ 19145 h 124587"/>
              <a:gd name="connsiteX26" fmla="*/ 1063847 w 1716881"/>
              <a:gd name="connsiteY26" fmla="*/ 38100 h 124587"/>
              <a:gd name="connsiteX27" fmla="*/ 1035558 w 1716881"/>
              <a:gd name="connsiteY27" fmla="*/ 75438 h 124587"/>
              <a:gd name="connsiteX28" fmla="*/ 1009745 w 1716881"/>
              <a:gd name="connsiteY28" fmla="*/ 110300 h 124587"/>
              <a:gd name="connsiteX29" fmla="*/ 980980 w 1716881"/>
              <a:gd name="connsiteY29" fmla="*/ 124492 h 124587"/>
              <a:gd name="connsiteX30" fmla="*/ 952214 w 1716881"/>
              <a:gd name="connsiteY30" fmla="*/ 110300 h 124587"/>
              <a:gd name="connsiteX31" fmla="*/ 926402 w 1716881"/>
              <a:gd name="connsiteY31" fmla="*/ 75438 h 124587"/>
              <a:gd name="connsiteX32" fmla="*/ 925354 w 1716881"/>
              <a:gd name="connsiteY32" fmla="*/ 73819 h 124587"/>
              <a:gd name="connsiteX33" fmla="*/ 898398 w 1716881"/>
              <a:gd name="connsiteY33" fmla="*/ 38100 h 124587"/>
              <a:gd name="connsiteX34" fmla="*/ 858298 w 1716881"/>
              <a:gd name="connsiteY34" fmla="*/ 19145 h 124587"/>
              <a:gd name="connsiteX35" fmla="*/ 818198 w 1716881"/>
              <a:gd name="connsiteY35" fmla="*/ 38100 h 124587"/>
              <a:gd name="connsiteX36" fmla="*/ 791242 w 1716881"/>
              <a:gd name="connsiteY36" fmla="*/ 73819 h 124587"/>
              <a:gd name="connsiteX37" fmla="*/ 790194 w 1716881"/>
              <a:gd name="connsiteY37" fmla="*/ 75438 h 124587"/>
              <a:gd name="connsiteX38" fmla="*/ 764191 w 1716881"/>
              <a:gd name="connsiteY38" fmla="*/ 110300 h 124587"/>
              <a:gd name="connsiteX39" fmla="*/ 735711 w 1716881"/>
              <a:gd name="connsiteY39" fmla="*/ 124492 h 124587"/>
              <a:gd name="connsiteX40" fmla="*/ 706946 w 1716881"/>
              <a:gd name="connsiteY40" fmla="*/ 110300 h 124587"/>
              <a:gd name="connsiteX41" fmla="*/ 680942 w 1716881"/>
              <a:gd name="connsiteY41" fmla="*/ 75438 h 124587"/>
              <a:gd name="connsiteX42" fmla="*/ 679895 w 1716881"/>
              <a:gd name="connsiteY42" fmla="*/ 73819 h 124587"/>
              <a:gd name="connsiteX43" fmla="*/ 652939 w 1716881"/>
              <a:gd name="connsiteY43" fmla="*/ 38195 h 124587"/>
              <a:gd name="connsiteX44" fmla="*/ 613124 w 1716881"/>
              <a:gd name="connsiteY44" fmla="*/ 19241 h 124587"/>
              <a:gd name="connsiteX45" fmla="*/ 573024 w 1716881"/>
              <a:gd name="connsiteY45" fmla="*/ 38195 h 124587"/>
              <a:gd name="connsiteX46" fmla="*/ 546068 w 1716881"/>
              <a:gd name="connsiteY46" fmla="*/ 73819 h 124587"/>
              <a:gd name="connsiteX47" fmla="*/ 545021 w 1716881"/>
              <a:gd name="connsiteY47" fmla="*/ 75438 h 124587"/>
              <a:gd name="connsiteX48" fmla="*/ 519017 w 1716881"/>
              <a:gd name="connsiteY48" fmla="*/ 110300 h 124587"/>
              <a:gd name="connsiteX49" fmla="*/ 490537 w 1716881"/>
              <a:gd name="connsiteY49" fmla="*/ 124492 h 124587"/>
              <a:gd name="connsiteX50" fmla="*/ 461772 w 1716881"/>
              <a:gd name="connsiteY50" fmla="*/ 110300 h 124587"/>
              <a:gd name="connsiteX51" fmla="*/ 435769 w 1716881"/>
              <a:gd name="connsiteY51" fmla="*/ 75438 h 124587"/>
              <a:gd name="connsiteX52" fmla="*/ 434721 w 1716881"/>
              <a:gd name="connsiteY52" fmla="*/ 73819 h 124587"/>
              <a:gd name="connsiteX53" fmla="*/ 407765 w 1716881"/>
              <a:gd name="connsiteY53" fmla="*/ 38195 h 124587"/>
              <a:gd name="connsiteX54" fmla="*/ 367665 w 1716881"/>
              <a:gd name="connsiteY54" fmla="*/ 19241 h 124587"/>
              <a:gd name="connsiteX55" fmla="*/ 327851 w 1716881"/>
              <a:gd name="connsiteY55" fmla="*/ 38195 h 124587"/>
              <a:gd name="connsiteX56" fmla="*/ 300895 w 1716881"/>
              <a:gd name="connsiteY56" fmla="*/ 73914 h 124587"/>
              <a:gd name="connsiteX57" fmla="*/ 299847 w 1716881"/>
              <a:gd name="connsiteY57" fmla="*/ 75533 h 124587"/>
              <a:gd name="connsiteX58" fmla="*/ 273844 w 1716881"/>
              <a:gd name="connsiteY58" fmla="*/ 110395 h 124587"/>
              <a:gd name="connsiteX59" fmla="*/ 245078 w 1716881"/>
              <a:gd name="connsiteY59" fmla="*/ 124587 h 124587"/>
              <a:gd name="connsiteX60" fmla="*/ 216599 w 1716881"/>
              <a:gd name="connsiteY60" fmla="*/ 110395 h 124587"/>
              <a:gd name="connsiteX61" fmla="*/ 190595 w 1716881"/>
              <a:gd name="connsiteY61" fmla="*/ 75533 h 124587"/>
              <a:gd name="connsiteX62" fmla="*/ 189547 w 1716881"/>
              <a:gd name="connsiteY62" fmla="*/ 73914 h 124587"/>
              <a:gd name="connsiteX63" fmla="*/ 162592 w 1716881"/>
              <a:gd name="connsiteY63" fmla="*/ 38195 h 124587"/>
              <a:gd name="connsiteX64" fmla="*/ 122587 w 1716881"/>
              <a:gd name="connsiteY64" fmla="*/ 19241 h 124587"/>
              <a:gd name="connsiteX65" fmla="*/ 82868 w 1716881"/>
              <a:gd name="connsiteY65" fmla="*/ 38195 h 124587"/>
              <a:gd name="connsiteX66" fmla="*/ 54578 w 1716881"/>
              <a:gd name="connsiteY66" fmla="*/ 75533 h 124587"/>
              <a:gd name="connsiteX67" fmla="*/ 28766 w 1716881"/>
              <a:gd name="connsiteY67" fmla="*/ 110395 h 124587"/>
              <a:gd name="connsiteX68" fmla="*/ 0 w 1716881"/>
              <a:gd name="connsiteY68" fmla="*/ 124587 h 124587"/>
              <a:gd name="connsiteX69" fmla="*/ 0 w 1716881"/>
              <a:gd name="connsiteY69" fmla="*/ 105537 h 124587"/>
              <a:gd name="connsiteX70" fmla="*/ 15240 w 1716881"/>
              <a:gd name="connsiteY70" fmla="*/ 96964 h 124587"/>
              <a:gd name="connsiteX71" fmla="*/ 38576 w 1716881"/>
              <a:gd name="connsiteY71" fmla="*/ 65151 h 124587"/>
              <a:gd name="connsiteX72" fmla="*/ 69247 w 1716881"/>
              <a:gd name="connsiteY72" fmla="*/ 24860 h 124587"/>
              <a:gd name="connsiteX73" fmla="*/ 122492 w 1716881"/>
              <a:gd name="connsiteY73" fmla="*/ 286 h 124587"/>
              <a:gd name="connsiteX74" fmla="*/ 122492 w 1716881"/>
              <a:gd name="connsiteY74" fmla="*/ 286 h 124587"/>
              <a:gd name="connsiteX75" fmla="*/ 122492 w 1716881"/>
              <a:gd name="connsiteY75" fmla="*/ 286 h 124587"/>
              <a:gd name="connsiteX76" fmla="*/ 175927 w 1716881"/>
              <a:gd name="connsiteY76" fmla="*/ 24765 h 124587"/>
              <a:gd name="connsiteX77" fmla="*/ 205359 w 1716881"/>
              <a:gd name="connsiteY77" fmla="*/ 63437 h 124587"/>
              <a:gd name="connsiteX78" fmla="*/ 206407 w 1716881"/>
              <a:gd name="connsiteY78" fmla="*/ 65056 h 124587"/>
              <a:gd name="connsiteX79" fmla="*/ 230029 w 1716881"/>
              <a:gd name="connsiteY79" fmla="*/ 96869 h 124587"/>
              <a:gd name="connsiteX80" fmla="*/ 244983 w 1716881"/>
              <a:gd name="connsiteY80" fmla="*/ 105442 h 124587"/>
              <a:gd name="connsiteX81" fmla="*/ 260223 w 1716881"/>
              <a:gd name="connsiteY81" fmla="*/ 96869 h 124587"/>
              <a:gd name="connsiteX82" fmla="*/ 283845 w 1716881"/>
              <a:gd name="connsiteY82" fmla="*/ 65056 h 124587"/>
              <a:gd name="connsiteX83" fmla="*/ 284893 w 1716881"/>
              <a:gd name="connsiteY83" fmla="*/ 63437 h 124587"/>
              <a:gd name="connsiteX84" fmla="*/ 314325 w 1716881"/>
              <a:gd name="connsiteY84" fmla="*/ 24765 h 124587"/>
              <a:gd name="connsiteX85" fmla="*/ 367570 w 1716881"/>
              <a:gd name="connsiteY85" fmla="*/ 286 h 124587"/>
              <a:gd name="connsiteX86" fmla="*/ 421100 w 1716881"/>
              <a:gd name="connsiteY86" fmla="*/ 24765 h 124587"/>
              <a:gd name="connsiteX87" fmla="*/ 450437 w 1716881"/>
              <a:gd name="connsiteY87" fmla="*/ 63437 h 124587"/>
              <a:gd name="connsiteX88" fmla="*/ 451485 w 1716881"/>
              <a:gd name="connsiteY88" fmla="*/ 65056 h 124587"/>
              <a:gd name="connsiteX89" fmla="*/ 475107 w 1716881"/>
              <a:gd name="connsiteY89" fmla="*/ 96869 h 124587"/>
              <a:gd name="connsiteX90" fmla="*/ 490347 w 1716881"/>
              <a:gd name="connsiteY90" fmla="*/ 105442 h 124587"/>
              <a:gd name="connsiteX91" fmla="*/ 505301 w 1716881"/>
              <a:gd name="connsiteY91" fmla="*/ 96869 h 124587"/>
              <a:gd name="connsiteX92" fmla="*/ 528923 w 1716881"/>
              <a:gd name="connsiteY92" fmla="*/ 65056 h 124587"/>
              <a:gd name="connsiteX93" fmla="*/ 529971 w 1716881"/>
              <a:gd name="connsiteY93" fmla="*/ 63437 h 124587"/>
              <a:gd name="connsiteX94" fmla="*/ 559308 w 1716881"/>
              <a:gd name="connsiteY94" fmla="*/ 24765 h 124587"/>
              <a:gd name="connsiteX95" fmla="*/ 612839 w 1716881"/>
              <a:gd name="connsiteY95" fmla="*/ 191 h 124587"/>
              <a:gd name="connsiteX96" fmla="*/ 666083 w 1716881"/>
              <a:gd name="connsiteY96" fmla="*/ 24670 h 124587"/>
              <a:gd name="connsiteX97" fmla="*/ 695420 w 1716881"/>
              <a:gd name="connsiteY97" fmla="*/ 63341 h 124587"/>
              <a:gd name="connsiteX98" fmla="*/ 696468 w 1716881"/>
              <a:gd name="connsiteY98" fmla="*/ 64960 h 124587"/>
              <a:gd name="connsiteX99" fmla="*/ 720090 w 1716881"/>
              <a:gd name="connsiteY99" fmla="*/ 96774 h 124587"/>
              <a:gd name="connsiteX100" fmla="*/ 735330 w 1716881"/>
              <a:gd name="connsiteY100" fmla="*/ 105346 h 124587"/>
              <a:gd name="connsiteX101" fmla="*/ 750284 w 1716881"/>
              <a:gd name="connsiteY101" fmla="*/ 96774 h 124587"/>
              <a:gd name="connsiteX102" fmla="*/ 773906 w 1716881"/>
              <a:gd name="connsiteY102" fmla="*/ 64960 h 124587"/>
              <a:gd name="connsiteX103" fmla="*/ 774954 w 1716881"/>
              <a:gd name="connsiteY103" fmla="*/ 63341 h 124587"/>
              <a:gd name="connsiteX104" fmla="*/ 804386 w 1716881"/>
              <a:gd name="connsiteY104" fmla="*/ 24670 h 124587"/>
              <a:gd name="connsiteX105" fmla="*/ 857917 w 1716881"/>
              <a:gd name="connsiteY105" fmla="*/ 95 h 124587"/>
              <a:gd name="connsiteX106" fmla="*/ 911447 w 1716881"/>
              <a:gd name="connsiteY106" fmla="*/ 24575 h 124587"/>
              <a:gd name="connsiteX107" fmla="*/ 940879 w 1716881"/>
              <a:gd name="connsiteY107" fmla="*/ 63246 h 124587"/>
              <a:gd name="connsiteX108" fmla="*/ 941927 w 1716881"/>
              <a:gd name="connsiteY108" fmla="*/ 64865 h 124587"/>
              <a:gd name="connsiteX109" fmla="*/ 965263 w 1716881"/>
              <a:gd name="connsiteY109" fmla="*/ 96679 h 124587"/>
              <a:gd name="connsiteX110" fmla="*/ 980504 w 1716881"/>
              <a:gd name="connsiteY110" fmla="*/ 105251 h 124587"/>
              <a:gd name="connsiteX111" fmla="*/ 995744 w 1716881"/>
              <a:gd name="connsiteY111" fmla="*/ 96679 h 124587"/>
              <a:gd name="connsiteX112" fmla="*/ 1019080 w 1716881"/>
              <a:gd name="connsiteY112" fmla="*/ 64865 h 124587"/>
              <a:gd name="connsiteX113" fmla="*/ 1049750 w 1716881"/>
              <a:gd name="connsiteY113" fmla="*/ 24575 h 124587"/>
              <a:gd name="connsiteX114" fmla="*/ 1102995 w 1716881"/>
              <a:gd name="connsiteY114" fmla="*/ 95 h 124587"/>
              <a:gd name="connsiteX115" fmla="*/ 1156526 w 1716881"/>
              <a:gd name="connsiteY115" fmla="*/ 24575 h 124587"/>
              <a:gd name="connsiteX116" fmla="*/ 1185958 w 1716881"/>
              <a:gd name="connsiteY116" fmla="*/ 63246 h 124587"/>
              <a:gd name="connsiteX117" fmla="*/ 1187006 w 1716881"/>
              <a:gd name="connsiteY117" fmla="*/ 64865 h 124587"/>
              <a:gd name="connsiteX118" fmla="*/ 1210628 w 1716881"/>
              <a:gd name="connsiteY118" fmla="*/ 96679 h 124587"/>
              <a:gd name="connsiteX119" fmla="*/ 1225582 w 1716881"/>
              <a:gd name="connsiteY119" fmla="*/ 105251 h 124587"/>
              <a:gd name="connsiteX120" fmla="*/ 1240822 w 1716881"/>
              <a:gd name="connsiteY120" fmla="*/ 96679 h 124587"/>
              <a:gd name="connsiteX121" fmla="*/ 1264444 w 1716881"/>
              <a:gd name="connsiteY121" fmla="*/ 64865 h 124587"/>
              <a:gd name="connsiteX122" fmla="*/ 1265492 w 1716881"/>
              <a:gd name="connsiteY122" fmla="*/ 63246 h 124587"/>
              <a:gd name="connsiteX123" fmla="*/ 1294829 w 1716881"/>
              <a:gd name="connsiteY123" fmla="*/ 24575 h 124587"/>
              <a:gd name="connsiteX124" fmla="*/ 1348073 w 1716881"/>
              <a:gd name="connsiteY124" fmla="*/ 0 h 124587"/>
              <a:gd name="connsiteX125" fmla="*/ 1401604 w 1716881"/>
              <a:gd name="connsiteY125" fmla="*/ 24479 h 124587"/>
              <a:gd name="connsiteX126" fmla="*/ 1430941 w 1716881"/>
              <a:gd name="connsiteY126" fmla="*/ 63151 h 124587"/>
              <a:gd name="connsiteX127" fmla="*/ 1431988 w 1716881"/>
              <a:gd name="connsiteY127" fmla="*/ 64770 h 124587"/>
              <a:gd name="connsiteX128" fmla="*/ 1455611 w 1716881"/>
              <a:gd name="connsiteY128" fmla="*/ 96583 h 124587"/>
              <a:gd name="connsiteX129" fmla="*/ 1470851 w 1716881"/>
              <a:gd name="connsiteY129" fmla="*/ 105156 h 124587"/>
              <a:gd name="connsiteX130" fmla="*/ 1485805 w 1716881"/>
              <a:gd name="connsiteY130" fmla="*/ 96583 h 124587"/>
              <a:gd name="connsiteX131" fmla="*/ 1509427 w 1716881"/>
              <a:gd name="connsiteY131" fmla="*/ 64770 h 124587"/>
              <a:gd name="connsiteX132" fmla="*/ 1510475 w 1716881"/>
              <a:gd name="connsiteY132" fmla="*/ 63246 h 124587"/>
              <a:gd name="connsiteX133" fmla="*/ 1539907 w 1716881"/>
              <a:gd name="connsiteY133" fmla="*/ 24479 h 124587"/>
              <a:gd name="connsiteX134" fmla="*/ 1593437 w 1716881"/>
              <a:gd name="connsiteY134" fmla="*/ 0 h 124587"/>
              <a:gd name="connsiteX135" fmla="*/ 1646682 w 1716881"/>
              <a:gd name="connsiteY135" fmla="*/ 24479 h 124587"/>
              <a:gd name="connsiteX136" fmla="*/ 1676114 w 1716881"/>
              <a:gd name="connsiteY136" fmla="*/ 63246 h 124587"/>
              <a:gd name="connsiteX137" fmla="*/ 1677162 w 1716881"/>
              <a:gd name="connsiteY137" fmla="*/ 64770 h 124587"/>
              <a:gd name="connsiteX138" fmla="*/ 1700784 w 1716881"/>
              <a:gd name="connsiteY138" fmla="*/ 96583 h 124587"/>
              <a:gd name="connsiteX139" fmla="*/ 1716024 w 1716881"/>
              <a:gd name="connsiteY139" fmla="*/ 105156 h 124587"/>
              <a:gd name="connsiteX140" fmla="*/ 1716024 w 1716881"/>
              <a:gd name="connsiteY140" fmla="*/ 124206 h 12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716881" h="124587">
                <a:moveTo>
                  <a:pt x="1716881" y="124492"/>
                </a:moveTo>
                <a:cubicBezTo>
                  <a:pt x="1704023" y="124492"/>
                  <a:pt x="1695164" y="117348"/>
                  <a:pt x="1688116" y="110300"/>
                </a:cubicBezTo>
                <a:cubicBezTo>
                  <a:pt x="1679353" y="101537"/>
                  <a:pt x="1670495" y="88297"/>
                  <a:pt x="1662113" y="75438"/>
                </a:cubicBezTo>
                <a:lnTo>
                  <a:pt x="1661065" y="73914"/>
                </a:lnTo>
                <a:cubicBezTo>
                  <a:pt x="1652969" y="61531"/>
                  <a:pt x="1644587" y="48768"/>
                  <a:pt x="1634109" y="38195"/>
                </a:cubicBezTo>
                <a:cubicBezTo>
                  <a:pt x="1621631" y="25622"/>
                  <a:pt x="1608201" y="19241"/>
                  <a:pt x="1594295" y="19241"/>
                </a:cubicBezTo>
                <a:cubicBezTo>
                  <a:pt x="1576769" y="19241"/>
                  <a:pt x="1562862" y="29527"/>
                  <a:pt x="1554194" y="38195"/>
                </a:cubicBezTo>
                <a:cubicBezTo>
                  <a:pt x="1543622" y="48768"/>
                  <a:pt x="1535240" y="61531"/>
                  <a:pt x="1527238" y="73914"/>
                </a:cubicBezTo>
                <a:lnTo>
                  <a:pt x="1526191" y="75438"/>
                </a:lnTo>
                <a:cubicBezTo>
                  <a:pt x="1517428" y="88868"/>
                  <a:pt x="1508760" y="101632"/>
                  <a:pt x="1500188" y="110300"/>
                </a:cubicBezTo>
                <a:cubicBezTo>
                  <a:pt x="1492853" y="117634"/>
                  <a:pt x="1484281" y="124492"/>
                  <a:pt x="1471708" y="124492"/>
                </a:cubicBezTo>
                <a:cubicBezTo>
                  <a:pt x="1459135" y="124492"/>
                  <a:pt x="1449991" y="117348"/>
                  <a:pt x="1442942" y="110300"/>
                </a:cubicBezTo>
                <a:cubicBezTo>
                  <a:pt x="1434179" y="101537"/>
                  <a:pt x="1425321" y="88297"/>
                  <a:pt x="1416939" y="75438"/>
                </a:cubicBezTo>
                <a:lnTo>
                  <a:pt x="1415891" y="73819"/>
                </a:lnTo>
                <a:cubicBezTo>
                  <a:pt x="1407795" y="61531"/>
                  <a:pt x="1399508" y="48768"/>
                  <a:pt x="1388936" y="38195"/>
                </a:cubicBezTo>
                <a:cubicBezTo>
                  <a:pt x="1380363" y="29527"/>
                  <a:pt x="1366361" y="19241"/>
                  <a:pt x="1348835" y="19241"/>
                </a:cubicBezTo>
                <a:cubicBezTo>
                  <a:pt x="1334929" y="19241"/>
                  <a:pt x="1321499" y="25622"/>
                  <a:pt x="1309021" y="38195"/>
                </a:cubicBezTo>
                <a:cubicBezTo>
                  <a:pt x="1298448" y="48768"/>
                  <a:pt x="1290161" y="61531"/>
                  <a:pt x="1282065" y="73819"/>
                </a:cubicBezTo>
                <a:lnTo>
                  <a:pt x="1281017" y="75438"/>
                </a:lnTo>
                <a:cubicBezTo>
                  <a:pt x="1272254" y="88868"/>
                  <a:pt x="1263682" y="101632"/>
                  <a:pt x="1255014" y="110300"/>
                </a:cubicBezTo>
                <a:cubicBezTo>
                  <a:pt x="1248061" y="117348"/>
                  <a:pt x="1239203" y="124492"/>
                  <a:pt x="1226249" y="124492"/>
                </a:cubicBezTo>
                <a:cubicBezTo>
                  <a:pt x="1213295" y="124492"/>
                  <a:pt x="1205103" y="117729"/>
                  <a:pt x="1197769" y="110300"/>
                </a:cubicBezTo>
                <a:cubicBezTo>
                  <a:pt x="1189006" y="101537"/>
                  <a:pt x="1180148" y="88297"/>
                  <a:pt x="1171766" y="75438"/>
                </a:cubicBezTo>
                <a:lnTo>
                  <a:pt x="1170718" y="73819"/>
                </a:lnTo>
                <a:cubicBezTo>
                  <a:pt x="1162622" y="61436"/>
                  <a:pt x="1154335" y="48673"/>
                  <a:pt x="1143762" y="38100"/>
                </a:cubicBezTo>
                <a:cubicBezTo>
                  <a:pt x="1135190" y="29432"/>
                  <a:pt x="1121188" y="19145"/>
                  <a:pt x="1103662" y="19145"/>
                </a:cubicBezTo>
                <a:cubicBezTo>
                  <a:pt x="1089755" y="19145"/>
                  <a:pt x="1076325" y="25527"/>
                  <a:pt x="1063847" y="38100"/>
                </a:cubicBezTo>
                <a:cubicBezTo>
                  <a:pt x="1052608" y="49339"/>
                  <a:pt x="1043559" y="63151"/>
                  <a:pt x="1035558" y="75438"/>
                </a:cubicBezTo>
                <a:cubicBezTo>
                  <a:pt x="1026700" y="88868"/>
                  <a:pt x="1018413" y="101632"/>
                  <a:pt x="1009745" y="110300"/>
                </a:cubicBezTo>
                <a:cubicBezTo>
                  <a:pt x="1002792" y="117348"/>
                  <a:pt x="993934" y="124492"/>
                  <a:pt x="980980" y="124492"/>
                </a:cubicBezTo>
                <a:cubicBezTo>
                  <a:pt x="968026" y="124492"/>
                  <a:pt x="959263" y="117348"/>
                  <a:pt x="952214" y="110300"/>
                </a:cubicBezTo>
                <a:cubicBezTo>
                  <a:pt x="943546" y="101632"/>
                  <a:pt x="935260" y="88868"/>
                  <a:pt x="926402" y="75438"/>
                </a:cubicBezTo>
                <a:lnTo>
                  <a:pt x="925354" y="73819"/>
                </a:lnTo>
                <a:cubicBezTo>
                  <a:pt x="917258" y="61436"/>
                  <a:pt x="908971" y="48673"/>
                  <a:pt x="898398" y="38100"/>
                </a:cubicBezTo>
                <a:cubicBezTo>
                  <a:pt x="889825" y="29432"/>
                  <a:pt x="875824" y="19145"/>
                  <a:pt x="858298" y="19145"/>
                </a:cubicBezTo>
                <a:cubicBezTo>
                  <a:pt x="840772" y="19145"/>
                  <a:pt x="826865" y="29432"/>
                  <a:pt x="818198" y="38100"/>
                </a:cubicBezTo>
                <a:cubicBezTo>
                  <a:pt x="807625" y="48673"/>
                  <a:pt x="799338" y="61436"/>
                  <a:pt x="791242" y="73819"/>
                </a:cubicBezTo>
                <a:lnTo>
                  <a:pt x="790194" y="75438"/>
                </a:lnTo>
                <a:cubicBezTo>
                  <a:pt x="781431" y="88868"/>
                  <a:pt x="772763" y="101632"/>
                  <a:pt x="764191" y="110300"/>
                </a:cubicBezTo>
                <a:cubicBezTo>
                  <a:pt x="756857" y="117634"/>
                  <a:pt x="748379" y="124492"/>
                  <a:pt x="735711" y="124492"/>
                </a:cubicBezTo>
                <a:cubicBezTo>
                  <a:pt x="723043" y="124492"/>
                  <a:pt x="713994" y="117348"/>
                  <a:pt x="706946" y="110300"/>
                </a:cubicBezTo>
                <a:cubicBezTo>
                  <a:pt x="698183" y="101537"/>
                  <a:pt x="689324" y="88297"/>
                  <a:pt x="680942" y="75438"/>
                </a:cubicBezTo>
                <a:lnTo>
                  <a:pt x="679895" y="73819"/>
                </a:lnTo>
                <a:cubicBezTo>
                  <a:pt x="671798" y="61531"/>
                  <a:pt x="663512" y="48768"/>
                  <a:pt x="652939" y="38195"/>
                </a:cubicBezTo>
                <a:cubicBezTo>
                  <a:pt x="640461" y="25622"/>
                  <a:pt x="627031" y="19241"/>
                  <a:pt x="613124" y="19241"/>
                </a:cubicBezTo>
                <a:cubicBezTo>
                  <a:pt x="595598" y="19241"/>
                  <a:pt x="581692" y="29527"/>
                  <a:pt x="573024" y="38195"/>
                </a:cubicBezTo>
                <a:cubicBezTo>
                  <a:pt x="562547" y="48768"/>
                  <a:pt x="554164" y="61531"/>
                  <a:pt x="546068" y="73819"/>
                </a:cubicBezTo>
                <a:lnTo>
                  <a:pt x="545021" y="75438"/>
                </a:lnTo>
                <a:cubicBezTo>
                  <a:pt x="536258" y="88868"/>
                  <a:pt x="527685" y="101632"/>
                  <a:pt x="519017" y="110300"/>
                </a:cubicBezTo>
                <a:cubicBezTo>
                  <a:pt x="511683" y="117634"/>
                  <a:pt x="503206" y="124492"/>
                  <a:pt x="490537" y="124492"/>
                </a:cubicBezTo>
                <a:cubicBezTo>
                  <a:pt x="477869" y="124492"/>
                  <a:pt x="468820" y="117348"/>
                  <a:pt x="461772" y="110300"/>
                </a:cubicBezTo>
                <a:cubicBezTo>
                  <a:pt x="453009" y="101537"/>
                  <a:pt x="444151" y="88297"/>
                  <a:pt x="435769" y="75438"/>
                </a:cubicBezTo>
                <a:lnTo>
                  <a:pt x="434721" y="73819"/>
                </a:lnTo>
                <a:cubicBezTo>
                  <a:pt x="426625" y="61531"/>
                  <a:pt x="418338" y="48768"/>
                  <a:pt x="407765" y="38195"/>
                </a:cubicBezTo>
                <a:cubicBezTo>
                  <a:pt x="399193" y="29527"/>
                  <a:pt x="385191" y="19241"/>
                  <a:pt x="367665" y="19241"/>
                </a:cubicBezTo>
                <a:cubicBezTo>
                  <a:pt x="353759" y="19241"/>
                  <a:pt x="340328" y="25622"/>
                  <a:pt x="327851" y="38195"/>
                </a:cubicBezTo>
                <a:cubicBezTo>
                  <a:pt x="317278" y="48768"/>
                  <a:pt x="308991" y="61531"/>
                  <a:pt x="300895" y="73914"/>
                </a:cubicBezTo>
                <a:lnTo>
                  <a:pt x="299847" y="75533"/>
                </a:lnTo>
                <a:cubicBezTo>
                  <a:pt x="291084" y="88963"/>
                  <a:pt x="282512" y="101727"/>
                  <a:pt x="273844" y="110395"/>
                </a:cubicBezTo>
                <a:cubicBezTo>
                  <a:pt x="266891" y="117443"/>
                  <a:pt x="258032" y="124587"/>
                  <a:pt x="245078" y="124587"/>
                </a:cubicBezTo>
                <a:cubicBezTo>
                  <a:pt x="232124" y="124587"/>
                  <a:pt x="223933" y="117824"/>
                  <a:pt x="216599" y="110395"/>
                </a:cubicBezTo>
                <a:cubicBezTo>
                  <a:pt x="207836" y="101632"/>
                  <a:pt x="198977" y="88392"/>
                  <a:pt x="190595" y="75533"/>
                </a:cubicBezTo>
                <a:lnTo>
                  <a:pt x="189547" y="73914"/>
                </a:lnTo>
                <a:cubicBezTo>
                  <a:pt x="181451" y="61531"/>
                  <a:pt x="173164" y="48768"/>
                  <a:pt x="162592" y="38195"/>
                </a:cubicBezTo>
                <a:cubicBezTo>
                  <a:pt x="154019" y="29623"/>
                  <a:pt x="140113" y="19336"/>
                  <a:pt x="122587" y="19241"/>
                </a:cubicBezTo>
                <a:cubicBezTo>
                  <a:pt x="108680" y="19241"/>
                  <a:pt x="95345" y="25622"/>
                  <a:pt x="82868" y="38195"/>
                </a:cubicBezTo>
                <a:cubicBezTo>
                  <a:pt x="71628" y="49435"/>
                  <a:pt x="62579" y="63246"/>
                  <a:pt x="54578" y="75533"/>
                </a:cubicBezTo>
                <a:cubicBezTo>
                  <a:pt x="45815" y="88963"/>
                  <a:pt x="37433" y="101727"/>
                  <a:pt x="28766" y="110395"/>
                </a:cubicBezTo>
                <a:cubicBezTo>
                  <a:pt x="21812" y="117443"/>
                  <a:pt x="12954" y="124587"/>
                  <a:pt x="0" y="124587"/>
                </a:cubicBezTo>
                <a:lnTo>
                  <a:pt x="0" y="105537"/>
                </a:lnTo>
                <a:cubicBezTo>
                  <a:pt x="4191" y="105537"/>
                  <a:pt x="8096" y="104108"/>
                  <a:pt x="15240" y="96964"/>
                </a:cubicBezTo>
                <a:cubicBezTo>
                  <a:pt x="22479" y="89630"/>
                  <a:pt x="30290" y="77724"/>
                  <a:pt x="38576" y="65151"/>
                </a:cubicBezTo>
                <a:cubicBezTo>
                  <a:pt x="47053" y="52197"/>
                  <a:pt x="56674" y="37529"/>
                  <a:pt x="69247" y="24860"/>
                </a:cubicBezTo>
                <a:cubicBezTo>
                  <a:pt x="85153" y="8858"/>
                  <a:pt x="103632" y="381"/>
                  <a:pt x="122492" y="286"/>
                </a:cubicBezTo>
                <a:lnTo>
                  <a:pt x="122492" y="286"/>
                </a:lnTo>
                <a:cubicBezTo>
                  <a:pt x="122492" y="286"/>
                  <a:pt x="122492" y="286"/>
                  <a:pt x="122492" y="286"/>
                </a:cubicBezTo>
                <a:cubicBezTo>
                  <a:pt x="141542" y="286"/>
                  <a:pt x="160020" y="8763"/>
                  <a:pt x="175927" y="24765"/>
                </a:cubicBezTo>
                <a:cubicBezTo>
                  <a:pt x="187833" y="36767"/>
                  <a:pt x="196691" y="50292"/>
                  <a:pt x="205359" y="63437"/>
                </a:cubicBezTo>
                <a:lnTo>
                  <a:pt x="206407" y="65056"/>
                </a:lnTo>
                <a:cubicBezTo>
                  <a:pt x="214217" y="77057"/>
                  <a:pt x="222504" y="89440"/>
                  <a:pt x="230029" y="96869"/>
                </a:cubicBezTo>
                <a:cubicBezTo>
                  <a:pt x="237172" y="104013"/>
                  <a:pt x="240887" y="105442"/>
                  <a:pt x="244983" y="105442"/>
                </a:cubicBezTo>
                <a:cubicBezTo>
                  <a:pt x="249079" y="105442"/>
                  <a:pt x="253079" y="104013"/>
                  <a:pt x="260223" y="96869"/>
                </a:cubicBezTo>
                <a:cubicBezTo>
                  <a:pt x="267653" y="89440"/>
                  <a:pt x="275939" y="77057"/>
                  <a:pt x="283845" y="65056"/>
                </a:cubicBezTo>
                <a:lnTo>
                  <a:pt x="284893" y="63437"/>
                </a:lnTo>
                <a:cubicBezTo>
                  <a:pt x="293465" y="50292"/>
                  <a:pt x="302419" y="36671"/>
                  <a:pt x="314325" y="24765"/>
                </a:cubicBezTo>
                <a:cubicBezTo>
                  <a:pt x="330327" y="8763"/>
                  <a:pt x="348710" y="286"/>
                  <a:pt x="367570" y="286"/>
                </a:cubicBezTo>
                <a:cubicBezTo>
                  <a:pt x="386429" y="286"/>
                  <a:pt x="405098" y="8763"/>
                  <a:pt x="421100" y="24765"/>
                </a:cubicBezTo>
                <a:cubicBezTo>
                  <a:pt x="433007" y="36767"/>
                  <a:pt x="441865" y="50292"/>
                  <a:pt x="450437" y="63437"/>
                </a:cubicBezTo>
                <a:lnTo>
                  <a:pt x="451485" y="65056"/>
                </a:lnTo>
                <a:cubicBezTo>
                  <a:pt x="459295" y="77057"/>
                  <a:pt x="467582" y="89440"/>
                  <a:pt x="475107" y="96869"/>
                </a:cubicBezTo>
                <a:cubicBezTo>
                  <a:pt x="482251" y="104013"/>
                  <a:pt x="486251" y="105442"/>
                  <a:pt x="490347" y="105442"/>
                </a:cubicBezTo>
                <a:cubicBezTo>
                  <a:pt x="494443" y="105442"/>
                  <a:pt x="498158" y="104013"/>
                  <a:pt x="505301" y="96869"/>
                </a:cubicBezTo>
                <a:cubicBezTo>
                  <a:pt x="512731" y="89440"/>
                  <a:pt x="521018" y="77057"/>
                  <a:pt x="528923" y="65056"/>
                </a:cubicBezTo>
                <a:lnTo>
                  <a:pt x="529971" y="63437"/>
                </a:lnTo>
                <a:cubicBezTo>
                  <a:pt x="538544" y="50292"/>
                  <a:pt x="547497" y="36767"/>
                  <a:pt x="559308" y="24765"/>
                </a:cubicBezTo>
                <a:cubicBezTo>
                  <a:pt x="575310" y="8763"/>
                  <a:pt x="593789" y="191"/>
                  <a:pt x="612839" y="191"/>
                </a:cubicBezTo>
                <a:cubicBezTo>
                  <a:pt x="631889" y="191"/>
                  <a:pt x="650177" y="8668"/>
                  <a:pt x="666083" y="24670"/>
                </a:cubicBezTo>
                <a:cubicBezTo>
                  <a:pt x="677989" y="36671"/>
                  <a:pt x="686848" y="50197"/>
                  <a:pt x="695420" y="63341"/>
                </a:cubicBezTo>
                <a:lnTo>
                  <a:pt x="696468" y="64960"/>
                </a:lnTo>
                <a:cubicBezTo>
                  <a:pt x="704279" y="76962"/>
                  <a:pt x="712565" y="89344"/>
                  <a:pt x="720090" y="96774"/>
                </a:cubicBezTo>
                <a:cubicBezTo>
                  <a:pt x="727234" y="103918"/>
                  <a:pt x="731234" y="105346"/>
                  <a:pt x="735330" y="105346"/>
                </a:cubicBezTo>
                <a:cubicBezTo>
                  <a:pt x="739426" y="105346"/>
                  <a:pt x="743141" y="103918"/>
                  <a:pt x="750284" y="96774"/>
                </a:cubicBezTo>
                <a:cubicBezTo>
                  <a:pt x="757619" y="89344"/>
                  <a:pt x="766001" y="76962"/>
                  <a:pt x="773906" y="64960"/>
                </a:cubicBezTo>
                <a:lnTo>
                  <a:pt x="774954" y="63341"/>
                </a:lnTo>
                <a:cubicBezTo>
                  <a:pt x="783527" y="50197"/>
                  <a:pt x="792480" y="36576"/>
                  <a:pt x="804386" y="24670"/>
                </a:cubicBezTo>
                <a:cubicBezTo>
                  <a:pt x="820388" y="8668"/>
                  <a:pt x="838867" y="95"/>
                  <a:pt x="857917" y="95"/>
                </a:cubicBezTo>
                <a:cubicBezTo>
                  <a:pt x="876967" y="95"/>
                  <a:pt x="895445" y="8572"/>
                  <a:pt x="911447" y="24575"/>
                </a:cubicBezTo>
                <a:cubicBezTo>
                  <a:pt x="923354" y="36576"/>
                  <a:pt x="932307" y="50101"/>
                  <a:pt x="940879" y="63246"/>
                </a:cubicBezTo>
                <a:lnTo>
                  <a:pt x="941927" y="64865"/>
                </a:lnTo>
                <a:cubicBezTo>
                  <a:pt x="950214" y="77533"/>
                  <a:pt x="958025" y="89440"/>
                  <a:pt x="965263" y="96679"/>
                </a:cubicBezTo>
                <a:cubicBezTo>
                  <a:pt x="972407" y="103822"/>
                  <a:pt x="976312" y="105251"/>
                  <a:pt x="980504" y="105251"/>
                </a:cubicBezTo>
                <a:cubicBezTo>
                  <a:pt x="984695" y="105251"/>
                  <a:pt x="988600" y="103822"/>
                  <a:pt x="995744" y="96679"/>
                </a:cubicBezTo>
                <a:cubicBezTo>
                  <a:pt x="1002983" y="89344"/>
                  <a:pt x="1010793" y="77438"/>
                  <a:pt x="1019080" y="64865"/>
                </a:cubicBezTo>
                <a:cubicBezTo>
                  <a:pt x="1027557" y="51911"/>
                  <a:pt x="1037177" y="37243"/>
                  <a:pt x="1049750" y="24575"/>
                </a:cubicBezTo>
                <a:cubicBezTo>
                  <a:pt x="1065752" y="8572"/>
                  <a:pt x="1084136" y="95"/>
                  <a:pt x="1102995" y="95"/>
                </a:cubicBezTo>
                <a:cubicBezTo>
                  <a:pt x="1121855" y="95"/>
                  <a:pt x="1140524" y="8572"/>
                  <a:pt x="1156526" y="24575"/>
                </a:cubicBezTo>
                <a:cubicBezTo>
                  <a:pt x="1168432" y="36576"/>
                  <a:pt x="1177290" y="50101"/>
                  <a:pt x="1185958" y="63246"/>
                </a:cubicBezTo>
                <a:lnTo>
                  <a:pt x="1187006" y="64865"/>
                </a:lnTo>
                <a:cubicBezTo>
                  <a:pt x="1194816" y="76867"/>
                  <a:pt x="1203103" y="89249"/>
                  <a:pt x="1210628" y="96679"/>
                </a:cubicBezTo>
                <a:cubicBezTo>
                  <a:pt x="1217771" y="103822"/>
                  <a:pt x="1221486" y="105251"/>
                  <a:pt x="1225582" y="105251"/>
                </a:cubicBezTo>
                <a:cubicBezTo>
                  <a:pt x="1229678" y="105251"/>
                  <a:pt x="1233678" y="103822"/>
                  <a:pt x="1240822" y="96679"/>
                </a:cubicBezTo>
                <a:cubicBezTo>
                  <a:pt x="1248251" y="89249"/>
                  <a:pt x="1256538" y="76867"/>
                  <a:pt x="1264444" y="64865"/>
                </a:cubicBezTo>
                <a:lnTo>
                  <a:pt x="1265492" y="63246"/>
                </a:lnTo>
                <a:cubicBezTo>
                  <a:pt x="1274064" y="50101"/>
                  <a:pt x="1283017" y="36576"/>
                  <a:pt x="1294829" y="24575"/>
                </a:cubicBezTo>
                <a:cubicBezTo>
                  <a:pt x="1310831" y="8572"/>
                  <a:pt x="1329214" y="0"/>
                  <a:pt x="1348073" y="0"/>
                </a:cubicBezTo>
                <a:cubicBezTo>
                  <a:pt x="1366933" y="0"/>
                  <a:pt x="1385602" y="8477"/>
                  <a:pt x="1401604" y="24479"/>
                </a:cubicBezTo>
                <a:cubicBezTo>
                  <a:pt x="1413510" y="36481"/>
                  <a:pt x="1422368" y="50006"/>
                  <a:pt x="1430941" y="63151"/>
                </a:cubicBezTo>
                <a:lnTo>
                  <a:pt x="1431988" y="64770"/>
                </a:lnTo>
                <a:cubicBezTo>
                  <a:pt x="1439799" y="76771"/>
                  <a:pt x="1448086" y="89154"/>
                  <a:pt x="1455611" y="96583"/>
                </a:cubicBezTo>
                <a:cubicBezTo>
                  <a:pt x="1462754" y="103727"/>
                  <a:pt x="1466755" y="105156"/>
                  <a:pt x="1470851" y="105156"/>
                </a:cubicBezTo>
                <a:cubicBezTo>
                  <a:pt x="1474946" y="105156"/>
                  <a:pt x="1478661" y="103727"/>
                  <a:pt x="1485805" y="96583"/>
                </a:cubicBezTo>
                <a:cubicBezTo>
                  <a:pt x="1493139" y="89154"/>
                  <a:pt x="1501521" y="76771"/>
                  <a:pt x="1509427" y="64770"/>
                </a:cubicBezTo>
                <a:lnTo>
                  <a:pt x="1510475" y="63246"/>
                </a:lnTo>
                <a:cubicBezTo>
                  <a:pt x="1519047" y="50101"/>
                  <a:pt x="1528001" y="36481"/>
                  <a:pt x="1539907" y="24479"/>
                </a:cubicBezTo>
                <a:cubicBezTo>
                  <a:pt x="1555909" y="8477"/>
                  <a:pt x="1574387" y="0"/>
                  <a:pt x="1593437" y="0"/>
                </a:cubicBezTo>
                <a:cubicBezTo>
                  <a:pt x="1612487" y="0"/>
                  <a:pt x="1630775" y="8477"/>
                  <a:pt x="1646682" y="24479"/>
                </a:cubicBezTo>
                <a:cubicBezTo>
                  <a:pt x="1658588" y="36481"/>
                  <a:pt x="1667542" y="50101"/>
                  <a:pt x="1676114" y="63246"/>
                </a:cubicBezTo>
                <a:lnTo>
                  <a:pt x="1677162" y="64770"/>
                </a:lnTo>
                <a:cubicBezTo>
                  <a:pt x="1684973" y="76771"/>
                  <a:pt x="1693259" y="89154"/>
                  <a:pt x="1700784" y="96583"/>
                </a:cubicBezTo>
                <a:cubicBezTo>
                  <a:pt x="1707928" y="103727"/>
                  <a:pt x="1711928" y="105156"/>
                  <a:pt x="1716024" y="105156"/>
                </a:cubicBezTo>
                <a:lnTo>
                  <a:pt x="1716024" y="124206"/>
                </a:lnTo>
                <a:close/>
              </a:path>
            </a:pathLst>
          </a:custGeom>
          <a:solidFill>
            <a:schemeClr val="accent3"/>
          </a:solidFill>
          <a:ln w="9525" cap="flat">
            <a:noFill/>
            <a:prstDash val="solid"/>
            <a:miter/>
          </a:ln>
        </p:spPr>
        <p:txBody>
          <a:bodyPr rtlCol="0" anchor="ctr"/>
          <a:lstStyle/>
          <a:p>
            <a:endParaRPr lang="fr-FR"/>
          </a:p>
        </p:txBody>
      </p:sp>
      <p:sp>
        <p:nvSpPr>
          <p:cNvPr id="2" name="Espace réservé du tableau 1">
            <a:extLst>
              <a:ext uri="{FF2B5EF4-FFF2-40B4-BE49-F238E27FC236}">
                <a16:creationId xmlns:a16="http://schemas.microsoft.com/office/drawing/2014/main" id="{E1822458-B951-D9D8-D447-5142C616D684}"/>
              </a:ext>
            </a:extLst>
          </p:cNvPr>
          <p:cNvSpPr>
            <a:spLocks noGrp="1"/>
          </p:cNvSpPr>
          <p:nvPr>
            <p:ph type="tbl" sz="quarter" idx="10"/>
          </p:nvPr>
        </p:nvSpPr>
        <p:spPr/>
        <p:txBody>
          <a:bodyPr/>
          <a:lstStyle/>
          <a:p>
            <a:r>
              <a:rPr lang="fr-FR" dirty="0">
                <a:latin typeface="Figtree"/>
              </a:rPr>
              <a:t>Accès : Espace admin &gt; Paramètres Généraux &gt; Salariés et utilisateurs : Nouveau salarié /utilisateur :</a:t>
            </a:r>
          </a:p>
        </p:txBody>
      </p:sp>
      <p:pic>
        <p:nvPicPr>
          <p:cNvPr id="8" name="Image 7">
            <a:extLst>
              <a:ext uri="{FF2B5EF4-FFF2-40B4-BE49-F238E27FC236}">
                <a16:creationId xmlns:a16="http://schemas.microsoft.com/office/drawing/2014/main" id="{5F8F44F9-7352-B278-21A9-5800E3C11E52}"/>
              </a:ext>
            </a:extLst>
          </p:cNvPr>
          <p:cNvPicPr>
            <a:picLocks noChangeAspect="1"/>
          </p:cNvPicPr>
          <p:nvPr/>
        </p:nvPicPr>
        <p:blipFill>
          <a:blip r:embed="rId2"/>
          <a:stretch>
            <a:fillRect/>
          </a:stretch>
        </p:blipFill>
        <p:spPr>
          <a:xfrm>
            <a:off x="1046374" y="2211731"/>
            <a:ext cx="9439373" cy="3810164"/>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676958C8-DF54-0859-476D-D826F5C3538A}"/>
              </a:ext>
            </a:extLst>
          </p:cNvPr>
          <p:cNvSpPr>
            <a:spLocks noGrp="1"/>
          </p:cNvSpPr>
          <p:nvPr>
            <p:ph type="title"/>
          </p:nvPr>
        </p:nvSpPr>
        <p:spPr/>
        <p:txBody>
          <a:bodyPr/>
          <a:lstStyle/>
          <a:p>
            <a:r>
              <a:rPr lang="fr-FR"/>
              <a:t>Créer de nouveaux salariés</a:t>
            </a:r>
          </a:p>
        </p:txBody>
      </p:sp>
      <p:sp>
        <p:nvSpPr>
          <p:cNvPr id="4" name="Espace réservé du texte 3">
            <a:extLst>
              <a:ext uri="{FF2B5EF4-FFF2-40B4-BE49-F238E27FC236}">
                <a16:creationId xmlns:a16="http://schemas.microsoft.com/office/drawing/2014/main" id="{F7FD015C-1BD0-FA89-0B37-96AEE3741915}"/>
              </a:ext>
            </a:extLst>
          </p:cNvPr>
          <p:cNvSpPr>
            <a:spLocks noGrp="1"/>
          </p:cNvSpPr>
          <p:nvPr>
            <p:ph type="body" sz="quarter" idx="19"/>
          </p:nvPr>
        </p:nvSpPr>
        <p:spPr/>
        <p:txBody>
          <a:bodyPr/>
          <a:lstStyle/>
          <a:p>
            <a:r>
              <a:rPr lang="fr-FR"/>
              <a:t>Création d’un salarié</a:t>
            </a:r>
          </a:p>
        </p:txBody>
      </p:sp>
      <p:grpSp>
        <p:nvGrpSpPr>
          <p:cNvPr id="9" name="Graphique 4">
            <a:extLst>
              <a:ext uri="{FF2B5EF4-FFF2-40B4-BE49-F238E27FC236}">
                <a16:creationId xmlns:a16="http://schemas.microsoft.com/office/drawing/2014/main" id="{6DC04BCE-EA81-C64A-420A-0FCF864AE663}"/>
              </a:ext>
            </a:extLst>
          </p:cNvPr>
          <p:cNvGrpSpPr/>
          <p:nvPr/>
        </p:nvGrpSpPr>
        <p:grpSpPr>
          <a:xfrm rot="1757816" flipV="1">
            <a:off x="8775124" y="2630840"/>
            <a:ext cx="634919" cy="536803"/>
            <a:chOff x="5981223" y="3137122"/>
            <a:chExt cx="212407" cy="216503"/>
          </a:xfrm>
          <a:solidFill>
            <a:schemeClr val="accent3"/>
          </a:solidFill>
        </p:grpSpPr>
        <p:sp>
          <p:nvSpPr>
            <p:cNvPr id="10" name="Forme libre : forme 9">
              <a:extLst>
                <a:ext uri="{FF2B5EF4-FFF2-40B4-BE49-F238E27FC236}">
                  <a16:creationId xmlns:a16="http://schemas.microsoft.com/office/drawing/2014/main" id="{16B80CAB-4E93-BF63-0D74-B909597B3B56}"/>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FA83EC5B-0650-57DC-F7FB-C857113C0D85}"/>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2" name="Forme libre : forme 11">
              <a:extLst>
                <a:ext uri="{FF2B5EF4-FFF2-40B4-BE49-F238E27FC236}">
                  <a16:creationId xmlns:a16="http://schemas.microsoft.com/office/drawing/2014/main" id="{58E8DD7E-3F91-4454-B72D-E3FF75143431}"/>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15" name="Forme libre : forme 14">
            <a:extLst>
              <a:ext uri="{FF2B5EF4-FFF2-40B4-BE49-F238E27FC236}">
                <a16:creationId xmlns:a16="http://schemas.microsoft.com/office/drawing/2014/main" id="{8CF548C3-A226-B3DA-7801-57BFFE7575AD}"/>
              </a:ext>
            </a:extLst>
          </p:cNvPr>
          <p:cNvSpPr/>
          <p:nvPr/>
        </p:nvSpPr>
        <p:spPr>
          <a:xfrm>
            <a:off x="10806541" y="-608003"/>
            <a:ext cx="1877547" cy="2375244"/>
          </a:xfrm>
          <a:custGeom>
            <a:avLst/>
            <a:gdLst>
              <a:gd name="connsiteX0" fmla="*/ 4992 w 644613"/>
              <a:gd name="connsiteY0" fmla="*/ 275905 h 792585"/>
              <a:gd name="connsiteX1" fmla="*/ 570777 w 644613"/>
              <a:gd name="connsiteY1" fmla="*/ 777968 h 792585"/>
              <a:gd name="connsiteX2" fmla="*/ 379515 w 644613"/>
              <a:gd name="connsiteY2" fmla="*/ 5014 h 792585"/>
              <a:gd name="connsiteX3" fmla="*/ 4992 w 644613"/>
              <a:gd name="connsiteY3" fmla="*/ 275905 h 792585"/>
            </a:gdLst>
            <a:ahLst/>
            <a:cxnLst>
              <a:cxn ang="0">
                <a:pos x="connsiteX0" y="connsiteY0"/>
              </a:cxn>
              <a:cxn ang="0">
                <a:pos x="connsiteX1" y="connsiteY1"/>
              </a:cxn>
              <a:cxn ang="0">
                <a:pos x="connsiteX2" y="connsiteY2"/>
              </a:cxn>
              <a:cxn ang="0">
                <a:pos x="connsiteX3" y="connsiteY3"/>
              </a:cxn>
            </a:cxnLst>
            <a:rect l="l" t="t" r="r" b="b"/>
            <a:pathLst>
              <a:path w="644613" h="792585">
                <a:moveTo>
                  <a:pt x="4992" y="275905"/>
                </a:moveTo>
                <a:cubicBezTo>
                  <a:pt x="-54254" y="566322"/>
                  <a:pt x="430664" y="862359"/>
                  <a:pt x="570777" y="777968"/>
                </a:cubicBezTo>
                <a:cubicBezTo>
                  <a:pt x="720700" y="687576"/>
                  <a:pt x="635071" y="65403"/>
                  <a:pt x="379515" y="5014"/>
                </a:cubicBezTo>
                <a:cubicBezTo>
                  <a:pt x="235878" y="-28895"/>
                  <a:pt x="37948" y="114456"/>
                  <a:pt x="4992" y="275905"/>
                </a:cubicBezTo>
                <a:close/>
              </a:path>
            </a:pathLst>
          </a:custGeom>
          <a:solidFill>
            <a:schemeClr val="accent1"/>
          </a:solid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AFF52BFD-841C-3A5C-60A6-76D3EBDE43BA}"/>
              </a:ext>
            </a:extLst>
          </p:cNvPr>
          <p:cNvSpPr/>
          <p:nvPr/>
        </p:nvSpPr>
        <p:spPr>
          <a:xfrm rot="2708571">
            <a:off x="-1167505" y="5618087"/>
            <a:ext cx="2700632" cy="1885125"/>
          </a:xfrm>
          <a:custGeom>
            <a:avLst/>
            <a:gdLst>
              <a:gd name="connsiteX0" fmla="*/ 851535 w 851534"/>
              <a:gd name="connsiteY0" fmla="*/ 159830 h 830961"/>
              <a:gd name="connsiteX1" fmla="*/ 463487 w 851534"/>
              <a:gd name="connsiteY1" fmla="*/ 799529 h 830961"/>
              <a:gd name="connsiteX2" fmla="*/ 431292 w 851534"/>
              <a:gd name="connsiteY2" fmla="*/ 815626 h 830961"/>
              <a:gd name="connsiteX3" fmla="*/ 67151 w 851534"/>
              <a:gd name="connsiteY3" fmla="*/ 826008 h 830961"/>
              <a:gd name="connsiteX4" fmla="*/ 0 w 851534"/>
              <a:gd name="connsiteY4" fmla="*/ 830961 h 830961"/>
              <a:gd name="connsiteX5" fmla="*/ 31337 w 851534"/>
              <a:gd name="connsiteY5" fmla="*/ 0 h 830961"/>
              <a:gd name="connsiteX6" fmla="*/ 410909 w 851534"/>
              <a:gd name="connsiteY6" fmla="*/ 76010 h 830961"/>
              <a:gd name="connsiteX7" fmla="*/ 573691 w 851534"/>
              <a:gd name="connsiteY7" fmla="*/ 79439 h 830961"/>
              <a:gd name="connsiteX8" fmla="*/ 851535 w 851534"/>
              <a:gd name="connsiteY8" fmla="*/ 159830 h 83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 h="830961">
                <a:moveTo>
                  <a:pt x="851535" y="159830"/>
                </a:moveTo>
                <a:cubicBezTo>
                  <a:pt x="718566" y="379571"/>
                  <a:pt x="591503" y="589979"/>
                  <a:pt x="463487" y="799529"/>
                </a:cubicBezTo>
                <a:cubicBezTo>
                  <a:pt x="457962" y="808482"/>
                  <a:pt x="440627" y="817817"/>
                  <a:pt x="431292" y="815626"/>
                </a:cubicBezTo>
                <a:cubicBezTo>
                  <a:pt x="308801" y="786860"/>
                  <a:pt x="188214" y="815721"/>
                  <a:pt x="67151" y="826008"/>
                </a:cubicBezTo>
                <a:cubicBezTo>
                  <a:pt x="46768" y="827723"/>
                  <a:pt x="26289" y="829056"/>
                  <a:pt x="0" y="830961"/>
                </a:cubicBezTo>
                <a:cubicBezTo>
                  <a:pt x="10287" y="556641"/>
                  <a:pt x="20574" y="285274"/>
                  <a:pt x="31337" y="0"/>
                </a:cubicBezTo>
                <a:cubicBezTo>
                  <a:pt x="148400" y="118872"/>
                  <a:pt x="277559" y="101251"/>
                  <a:pt x="410909" y="76010"/>
                </a:cubicBezTo>
                <a:cubicBezTo>
                  <a:pt x="463296" y="66008"/>
                  <a:pt x="521399" y="68009"/>
                  <a:pt x="573691" y="79439"/>
                </a:cubicBezTo>
                <a:cubicBezTo>
                  <a:pt x="665417" y="99536"/>
                  <a:pt x="754761" y="131159"/>
                  <a:pt x="851535" y="159830"/>
                </a:cubicBezTo>
                <a:close/>
              </a:path>
            </a:pathLst>
          </a:custGeom>
          <a:solidFill>
            <a:srgbClr val="E5B740"/>
          </a:solid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DB71CE08-075B-0CAE-F35F-993B02D66BF9}"/>
              </a:ext>
            </a:extLst>
          </p:cNvPr>
          <p:cNvSpPr/>
          <p:nvPr/>
        </p:nvSpPr>
        <p:spPr>
          <a:xfrm>
            <a:off x="923549" y="1015434"/>
            <a:ext cx="245649" cy="188456"/>
          </a:xfrm>
          <a:custGeom>
            <a:avLst/>
            <a:gdLst>
              <a:gd name="connsiteX0" fmla="*/ 161258 w 245649"/>
              <a:gd name="connsiteY0" fmla="*/ 188362 h 188456"/>
              <a:gd name="connsiteX1" fmla="*/ 119824 w 245649"/>
              <a:gd name="connsiteY1" fmla="*/ 178646 h 188456"/>
              <a:gd name="connsiteX2" fmla="*/ 69151 w 245649"/>
              <a:gd name="connsiteY2" fmla="*/ 120163 h 188456"/>
              <a:gd name="connsiteX3" fmla="*/ 66389 w 245649"/>
              <a:gd name="connsiteY3" fmla="*/ 111971 h 188456"/>
              <a:gd name="connsiteX4" fmla="*/ 0 w 245649"/>
              <a:gd name="connsiteY4" fmla="*/ 40343 h 188456"/>
              <a:gd name="connsiteX5" fmla="*/ 17621 w 245649"/>
              <a:gd name="connsiteY5" fmla="*/ 33104 h 188456"/>
              <a:gd name="connsiteX6" fmla="*/ 62103 w 245649"/>
              <a:gd name="connsiteY6" fmla="*/ 87873 h 188456"/>
              <a:gd name="connsiteX7" fmla="*/ 70390 w 245649"/>
              <a:gd name="connsiteY7" fmla="*/ 43391 h 188456"/>
              <a:gd name="connsiteX8" fmla="*/ 111633 w 245649"/>
              <a:gd name="connsiteY8" fmla="*/ 3196 h 188456"/>
              <a:gd name="connsiteX9" fmla="*/ 153352 w 245649"/>
              <a:gd name="connsiteY9" fmla="*/ 5291 h 188456"/>
              <a:gd name="connsiteX10" fmla="*/ 175165 w 245649"/>
              <a:gd name="connsiteY10" fmla="*/ 67489 h 188456"/>
              <a:gd name="connsiteX11" fmla="*/ 105632 w 245649"/>
              <a:gd name="connsiteY11" fmla="*/ 120163 h 188456"/>
              <a:gd name="connsiteX12" fmla="*/ 89249 w 245649"/>
              <a:gd name="connsiteY12" fmla="*/ 118924 h 188456"/>
              <a:gd name="connsiteX13" fmla="*/ 128302 w 245649"/>
              <a:gd name="connsiteY13" fmla="*/ 161596 h 188456"/>
              <a:gd name="connsiteX14" fmla="*/ 228600 w 245649"/>
              <a:gd name="connsiteY14" fmla="*/ 127687 h 188456"/>
              <a:gd name="connsiteX15" fmla="*/ 245650 w 245649"/>
              <a:gd name="connsiteY15" fmla="*/ 136165 h 188456"/>
              <a:gd name="connsiteX16" fmla="*/ 161353 w 245649"/>
              <a:gd name="connsiteY16" fmla="*/ 188457 h 188456"/>
              <a:gd name="connsiteX17" fmla="*/ 82486 w 245649"/>
              <a:gd name="connsiteY17" fmla="*/ 97588 h 188456"/>
              <a:gd name="connsiteX18" fmla="*/ 105251 w 245649"/>
              <a:gd name="connsiteY18" fmla="*/ 101113 h 188456"/>
              <a:gd name="connsiteX19" fmla="*/ 157258 w 245649"/>
              <a:gd name="connsiteY19" fmla="*/ 60917 h 188456"/>
              <a:gd name="connsiteX20" fmla="*/ 144970 w 245649"/>
              <a:gd name="connsiteY20" fmla="*/ 22341 h 188456"/>
              <a:gd name="connsiteX21" fmla="*/ 118015 w 245649"/>
              <a:gd name="connsiteY21" fmla="*/ 21198 h 188456"/>
              <a:gd name="connsiteX22" fmla="*/ 87535 w 245649"/>
              <a:gd name="connsiteY22" fmla="*/ 51868 h 188456"/>
              <a:gd name="connsiteX23" fmla="*/ 82582 w 245649"/>
              <a:gd name="connsiteY23" fmla="*/ 97684 h 18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5649" h="188456">
                <a:moveTo>
                  <a:pt x="161258" y="188362"/>
                </a:moveTo>
                <a:cubicBezTo>
                  <a:pt x="147256" y="188362"/>
                  <a:pt x="133159" y="185218"/>
                  <a:pt x="119824" y="178646"/>
                </a:cubicBezTo>
                <a:cubicBezTo>
                  <a:pt x="97536" y="167597"/>
                  <a:pt x="79057" y="146261"/>
                  <a:pt x="69151" y="120163"/>
                </a:cubicBezTo>
                <a:cubicBezTo>
                  <a:pt x="68104" y="117400"/>
                  <a:pt x="67246" y="114733"/>
                  <a:pt x="66389" y="111971"/>
                </a:cubicBezTo>
                <a:cubicBezTo>
                  <a:pt x="38290" y="99589"/>
                  <a:pt x="13811" y="73871"/>
                  <a:pt x="0" y="40343"/>
                </a:cubicBezTo>
                <a:lnTo>
                  <a:pt x="17621" y="33104"/>
                </a:lnTo>
                <a:cubicBezTo>
                  <a:pt x="27337" y="56631"/>
                  <a:pt x="43434" y="75967"/>
                  <a:pt x="62103" y="87873"/>
                </a:cubicBezTo>
                <a:cubicBezTo>
                  <a:pt x="61150" y="71966"/>
                  <a:pt x="63913" y="56631"/>
                  <a:pt x="70390" y="43391"/>
                </a:cubicBezTo>
                <a:cubicBezTo>
                  <a:pt x="83058" y="17674"/>
                  <a:pt x="99822" y="7291"/>
                  <a:pt x="111633" y="3196"/>
                </a:cubicBezTo>
                <a:cubicBezTo>
                  <a:pt x="125539" y="-1662"/>
                  <a:pt x="140779" y="-995"/>
                  <a:pt x="153352" y="5291"/>
                </a:cubicBezTo>
                <a:cubicBezTo>
                  <a:pt x="175260" y="16054"/>
                  <a:pt x="184404" y="42248"/>
                  <a:pt x="175165" y="67489"/>
                </a:cubicBezTo>
                <a:cubicBezTo>
                  <a:pt x="163068" y="100351"/>
                  <a:pt x="137731" y="119591"/>
                  <a:pt x="105632" y="120163"/>
                </a:cubicBezTo>
                <a:cubicBezTo>
                  <a:pt x="100203" y="120353"/>
                  <a:pt x="94678" y="119877"/>
                  <a:pt x="89249" y="118924"/>
                </a:cubicBezTo>
                <a:cubicBezTo>
                  <a:pt x="97822" y="138070"/>
                  <a:pt x="111823" y="153405"/>
                  <a:pt x="128302" y="161596"/>
                </a:cubicBezTo>
                <a:cubicBezTo>
                  <a:pt x="165259" y="179884"/>
                  <a:pt x="210312" y="164644"/>
                  <a:pt x="228600" y="127687"/>
                </a:cubicBezTo>
                <a:lnTo>
                  <a:pt x="245650" y="136165"/>
                </a:lnTo>
                <a:cubicBezTo>
                  <a:pt x="229267" y="169216"/>
                  <a:pt x="195929" y="188457"/>
                  <a:pt x="161353" y="188457"/>
                </a:cubicBezTo>
                <a:close/>
                <a:moveTo>
                  <a:pt x="82486" y="97588"/>
                </a:moveTo>
                <a:cubicBezTo>
                  <a:pt x="90011" y="99970"/>
                  <a:pt x="97631" y="101303"/>
                  <a:pt x="105251" y="101113"/>
                </a:cubicBezTo>
                <a:cubicBezTo>
                  <a:pt x="129445" y="100636"/>
                  <a:pt x="147923" y="86349"/>
                  <a:pt x="157258" y="60917"/>
                </a:cubicBezTo>
                <a:cubicBezTo>
                  <a:pt x="162115" y="47677"/>
                  <a:pt x="160306" y="29961"/>
                  <a:pt x="144970" y="22341"/>
                </a:cubicBezTo>
                <a:cubicBezTo>
                  <a:pt x="137065" y="18436"/>
                  <a:pt x="126968" y="17959"/>
                  <a:pt x="118015" y="21198"/>
                </a:cubicBezTo>
                <a:cubicBezTo>
                  <a:pt x="105823" y="25484"/>
                  <a:pt x="95345" y="36057"/>
                  <a:pt x="87535" y="51868"/>
                </a:cubicBezTo>
                <a:cubicBezTo>
                  <a:pt x="81058" y="65013"/>
                  <a:pt x="79343" y="81110"/>
                  <a:pt x="82582" y="97684"/>
                </a:cubicBezTo>
                <a:close/>
              </a:path>
            </a:pathLst>
          </a:custGeom>
          <a:solidFill>
            <a:schemeClr val="accent3"/>
          </a:solidFill>
          <a:ln w="9525" cap="flat">
            <a:noFill/>
            <a:prstDash val="solid"/>
            <a:miter/>
          </a:ln>
        </p:spPr>
        <p:txBody>
          <a:bodyPr rtlCol="0" anchor="ctr"/>
          <a:lstStyle/>
          <a:p>
            <a:endParaRPr lang="fr-FR"/>
          </a:p>
        </p:txBody>
      </p:sp>
      <p:sp>
        <p:nvSpPr>
          <p:cNvPr id="19" name="Forme libre : forme 18">
            <a:extLst>
              <a:ext uri="{FF2B5EF4-FFF2-40B4-BE49-F238E27FC236}">
                <a16:creationId xmlns:a16="http://schemas.microsoft.com/office/drawing/2014/main" id="{6948874F-016D-D411-5335-EADE7B5DC025}"/>
              </a:ext>
            </a:extLst>
          </p:cNvPr>
          <p:cNvSpPr/>
          <p:nvPr/>
        </p:nvSpPr>
        <p:spPr>
          <a:xfrm>
            <a:off x="11395946" y="5463606"/>
            <a:ext cx="167925" cy="204596"/>
          </a:xfrm>
          <a:custGeom>
            <a:avLst/>
            <a:gdLst>
              <a:gd name="connsiteX0" fmla="*/ 140970 w 167925"/>
              <a:gd name="connsiteY0" fmla="*/ 204597 h 204596"/>
              <a:gd name="connsiteX1" fmla="*/ 26956 w 167925"/>
              <a:gd name="connsiteY1" fmla="*/ 204597 h 204596"/>
              <a:gd name="connsiteX2" fmla="*/ 2572 w 167925"/>
              <a:gd name="connsiteY2" fmla="*/ 189071 h 204596"/>
              <a:gd name="connsiteX3" fmla="*/ 6382 w 167925"/>
              <a:gd name="connsiteY3" fmla="*/ 160401 h 204596"/>
              <a:gd name="connsiteX4" fmla="*/ 50959 w 167925"/>
              <a:gd name="connsiteY4" fmla="*/ 107347 h 204596"/>
              <a:gd name="connsiteX5" fmla="*/ 50959 w 167925"/>
              <a:gd name="connsiteY5" fmla="*/ 97250 h 204596"/>
              <a:gd name="connsiteX6" fmla="*/ 6382 w 167925"/>
              <a:gd name="connsiteY6" fmla="*/ 44196 h 204596"/>
              <a:gd name="connsiteX7" fmla="*/ 2572 w 167925"/>
              <a:gd name="connsiteY7" fmla="*/ 15526 h 204596"/>
              <a:gd name="connsiteX8" fmla="*/ 26956 w 167925"/>
              <a:gd name="connsiteY8" fmla="*/ 0 h 204596"/>
              <a:gd name="connsiteX9" fmla="*/ 140970 w 167925"/>
              <a:gd name="connsiteY9" fmla="*/ 0 h 204596"/>
              <a:gd name="connsiteX10" fmla="*/ 165354 w 167925"/>
              <a:gd name="connsiteY10" fmla="*/ 15526 h 204596"/>
              <a:gd name="connsiteX11" fmla="*/ 161544 w 167925"/>
              <a:gd name="connsiteY11" fmla="*/ 44196 h 204596"/>
              <a:gd name="connsiteX12" fmla="*/ 116967 w 167925"/>
              <a:gd name="connsiteY12" fmla="*/ 97250 h 204596"/>
              <a:gd name="connsiteX13" fmla="*/ 116967 w 167925"/>
              <a:gd name="connsiteY13" fmla="*/ 107347 h 204596"/>
              <a:gd name="connsiteX14" fmla="*/ 161544 w 167925"/>
              <a:gd name="connsiteY14" fmla="*/ 160401 h 204596"/>
              <a:gd name="connsiteX15" fmla="*/ 165354 w 167925"/>
              <a:gd name="connsiteY15" fmla="*/ 189071 h 204596"/>
              <a:gd name="connsiteX16" fmla="*/ 140970 w 167925"/>
              <a:gd name="connsiteY16" fmla="*/ 204597 h 204596"/>
              <a:gd name="connsiteX17" fmla="*/ 26956 w 167925"/>
              <a:gd name="connsiteY17" fmla="*/ 18955 h 204596"/>
              <a:gd name="connsiteX18" fmla="*/ 19812 w 167925"/>
              <a:gd name="connsiteY18" fmla="*/ 23527 h 204596"/>
              <a:gd name="connsiteX19" fmla="*/ 20955 w 167925"/>
              <a:gd name="connsiteY19" fmla="*/ 31909 h 204596"/>
              <a:gd name="connsiteX20" fmla="*/ 65532 w 167925"/>
              <a:gd name="connsiteY20" fmla="*/ 84963 h 204596"/>
              <a:gd name="connsiteX21" fmla="*/ 65532 w 167925"/>
              <a:gd name="connsiteY21" fmla="*/ 119634 h 204596"/>
              <a:gd name="connsiteX22" fmla="*/ 20955 w 167925"/>
              <a:gd name="connsiteY22" fmla="*/ 172688 h 204596"/>
              <a:gd name="connsiteX23" fmla="*/ 19812 w 167925"/>
              <a:gd name="connsiteY23" fmla="*/ 181070 h 204596"/>
              <a:gd name="connsiteX24" fmla="*/ 26956 w 167925"/>
              <a:gd name="connsiteY24" fmla="*/ 185642 h 204596"/>
              <a:gd name="connsiteX25" fmla="*/ 140970 w 167925"/>
              <a:gd name="connsiteY25" fmla="*/ 185642 h 204596"/>
              <a:gd name="connsiteX26" fmla="*/ 148114 w 167925"/>
              <a:gd name="connsiteY26" fmla="*/ 181070 h 204596"/>
              <a:gd name="connsiteX27" fmla="*/ 146971 w 167925"/>
              <a:gd name="connsiteY27" fmla="*/ 172688 h 204596"/>
              <a:gd name="connsiteX28" fmla="*/ 102394 w 167925"/>
              <a:gd name="connsiteY28" fmla="*/ 119634 h 204596"/>
              <a:gd name="connsiteX29" fmla="*/ 102394 w 167925"/>
              <a:gd name="connsiteY29" fmla="*/ 84963 h 204596"/>
              <a:gd name="connsiteX30" fmla="*/ 146971 w 167925"/>
              <a:gd name="connsiteY30" fmla="*/ 31909 h 204596"/>
              <a:gd name="connsiteX31" fmla="*/ 148114 w 167925"/>
              <a:gd name="connsiteY31" fmla="*/ 23527 h 204596"/>
              <a:gd name="connsiteX32" fmla="*/ 140970 w 167925"/>
              <a:gd name="connsiteY32" fmla="*/ 18955 h 204596"/>
              <a:gd name="connsiteX33" fmla="*/ 26956 w 167925"/>
              <a:gd name="connsiteY33" fmla="*/ 18955 h 20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7925" h="204596">
                <a:moveTo>
                  <a:pt x="140970" y="204597"/>
                </a:moveTo>
                <a:lnTo>
                  <a:pt x="26956" y="204597"/>
                </a:lnTo>
                <a:cubicBezTo>
                  <a:pt x="16383" y="204597"/>
                  <a:pt x="7049" y="198596"/>
                  <a:pt x="2572" y="189071"/>
                </a:cubicBezTo>
                <a:cubicBezTo>
                  <a:pt x="-1905" y="179451"/>
                  <a:pt x="-476" y="168497"/>
                  <a:pt x="6382" y="160401"/>
                </a:cubicBezTo>
                <a:lnTo>
                  <a:pt x="50959" y="107347"/>
                </a:lnTo>
                <a:cubicBezTo>
                  <a:pt x="53435" y="104394"/>
                  <a:pt x="53435" y="100108"/>
                  <a:pt x="50959" y="97250"/>
                </a:cubicBezTo>
                <a:lnTo>
                  <a:pt x="6382" y="44196"/>
                </a:lnTo>
                <a:cubicBezTo>
                  <a:pt x="-381" y="36100"/>
                  <a:pt x="-1905" y="25146"/>
                  <a:pt x="2572" y="15526"/>
                </a:cubicBezTo>
                <a:cubicBezTo>
                  <a:pt x="7049" y="5906"/>
                  <a:pt x="16383" y="0"/>
                  <a:pt x="26956" y="0"/>
                </a:cubicBezTo>
                <a:lnTo>
                  <a:pt x="140970" y="0"/>
                </a:lnTo>
                <a:cubicBezTo>
                  <a:pt x="151543" y="0"/>
                  <a:pt x="160877" y="6001"/>
                  <a:pt x="165354" y="15526"/>
                </a:cubicBezTo>
                <a:cubicBezTo>
                  <a:pt x="169831" y="25051"/>
                  <a:pt x="168402" y="36100"/>
                  <a:pt x="161544" y="44196"/>
                </a:cubicBezTo>
                <a:lnTo>
                  <a:pt x="116967" y="97250"/>
                </a:lnTo>
                <a:cubicBezTo>
                  <a:pt x="114491" y="100203"/>
                  <a:pt x="114491" y="104489"/>
                  <a:pt x="116967" y="107347"/>
                </a:cubicBezTo>
                <a:lnTo>
                  <a:pt x="161544" y="160401"/>
                </a:lnTo>
                <a:cubicBezTo>
                  <a:pt x="168307" y="168497"/>
                  <a:pt x="169831" y="179546"/>
                  <a:pt x="165354" y="189071"/>
                </a:cubicBezTo>
                <a:cubicBezTo>
                  <a:pt x="160877" y="198692"/>
                  <a:pt x="151543" y="204597"/>
                  <a:pt x="140970" y="204597"/>
                </a:cubicBezTo>
                <a:close/>
                <a:moveTo>
                  <a:pt x="26956" y="18955"/>
                </a:moveTo>
                <a:cubicBezTo>
                  <a:pt x="22384" y="18955"/>
                  <a:pt x="20479" y="22098"/>
                  <a:pt x="19812" y="23527"/>
                </a:cubicBezTo>
                <a:cubicBezTo>
                  <a:pt x="19145" y="24860"/>
                  <a:pt x="18002" y="28480"/>
                  <a:pt x="20955" y="31909"/>
                </a:cubicBezTo>
                <a:lnTo>
                  <a:pt x="65532" y="84963"/>
                </a:lnTo>
                <a:cubicBezTo>
                  <a:pt x="74009" y="94964"/>
                  <a:pt x="74009" y="109538"/>
                  <a:pt x="65532" y="119634"/>
                </a:cubicBezTo>
                <a:lnTo>
                  <a:pt x="20955" y="172688"/>
                </a:lnTo>
                <a:cubicBezTo>
                  <a:pt x="17907" y="176308"/>
                  <a:pt x="19336" y="180022"/>
                  <a:pt x="19812" y="181070"/>
                </a:cubicBezTo>
                <a:cubicBezTo>
                  <a:pt x="20479" y="182404"/>
                  <a:pt x="22384" y="185642"/>
                  <a:pt x="26956" y="185642"/>
                </a:cubicBezTo>
                <a:lnTo>
                  <a:pt x="140970" y="185642"/>
                </a:lnTo>
                <a:cubicBezTo>
                  <a:pt x="145542" y="185642"/>
                  <a:pt x="147447" y="182499"/>
                  <a:pt x="148114" y="181070"/>
                </a:cubicBezTo>
                <a:cubicBezTo>
                  <a:pt x="148590" y="180022"/>
                  <a:pt x="150019" y="176213"/>
                  <a:pt x="146971" y="172688"/>
                </a:cubicBezTo>
                <a:lnTo>
                  <a:pt x="102394" y="119634"/>
                </a:lnTo>
                <a:cubicBezTo>
                  <a:pt x="93917" y="109633"/>
                  <a:pt x="93917" y="95060"/>
                  <a:pt x="102394" y="84963"/>
                </a:cubicBezTo>
                <a:lnTo>
                  <a:pt x="146971" y="31909"/>
                </a:lnTo>
                <a:cubicBezTo>
                  <a:pt x="149924" y="28480"/>
                  <a:pt x="148685" y="24860"/>
                  <a:pt x="148114" y="23527"/>
                </a:cubicBezTo>
                <a:cubicBezTo>
                  <a:pt x="147447" y="22193"/>
                  <a:pt x="145542" y="18955"/>
                  <a:pt x="140970" y="18955"/>
                </a:cubicBezTo>
                <a:lnTo>
                  <a:pt x="26956" y="18955"/>
                </a:lnTo>
                <a:close/>
              </a:path>
            </a:pathLst>
          </a:custGeom>
          <a:solidFill>
            <a:schemeClr val="accent3"/>
          </a:solidFill>
          <a:ln w="9525" cap="flat">
            <a:noFill/>
            <a:prstDash val="solid"/>
            <a:miter/>
          </a:ln>
        </p:spPr>
        <p:txBody>
          <a:bodyPr rtlCol="0" anchor="ctr"/>
          <a:lstStyle/>
          <a:p>
            <a:endParaRPr lang="fr-FR"/>
          </a:p>
        </p:txBody>
      </p:sp>
      <p:sp>
        <p:nvSpPr>
          <p:cNvPr id="5" name="Rectangle : coins arrondis 4">
            <a:extLst>
              <a:ext uri="{FF2B5EF4-FFF2-40B4-BE49-F238E27FC236}">
                <a16:creationId xmlns:a16="http://schemas.microsoft.com/office/drawing/2014/main" id="{93179A23-0F97-D2D1-5386-9BB16AE01558}"/>
              </a:ext>
            </a:extLst>
          </p:cNvPr>
          <p:cNvSpPr/>
          <p:nvPr/>
        </p:nvSpPr>
        <p:spPr>
          <a:xfrm>
            <a:off x="9493250" y="2825750"/>
            <a:ext cx="878416" cy="6032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57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22264E1A-2A13-A30E-5A0C-00EC45A8340F}"/>
              </a:ext>
            </a:extLst>
          </p:cNvPr>
          <p:cNvSpPr>
            <a:spLocks noGrp="1"/>
          </p:cNvSpPr>
          <p:nvPr>
            <p:ph type="tbl" sz="quarter" idx="10"/>
          </p:nvPr>
        </p:nvSpPr>
        <p:spPr>
          <a:xfrm>
            <a:off x="209951" y="1279525"/>
            <a:ext cx="11449050" cy="4846635"/>
          </a:xfrm>
        </p:spPr>
        <p:txBody>
          <a:bodyPr/>
          <a:lstStyle/>
          <a:p>
            <a:r>
              <a:rPr lang="fr-FR" dirty="0">
                <a:latin typeface="Figtree"/>
                <a:cs typeface="Calibri"/>
              </a:rPr>
              <a:t>Accès : Espace admin &gt; Paramètres Généraux &gt; Salariés et utilisateurs</a:t>
            </a:r>
          </a:p>
          <a:p>
            <a:pPr marL="0" indent="0">
              <a:buNone/>
            </a:pPr>
            <a:endParaRPr lang="fr-FR" dirty="0"/>
          </a:p>
        </p:txBody>
      </p:sp>
      <p:sp>
        <p:nvSpPr>
          <p:cNvPr id="3" name="Titre 2">
            <a:extLst>
              <a:ext uri="{FF2B5EF4-FFF2-40B4-BE49-F238E27FC236}">
                <a16:creationId xmlns:a16="http://schemas.microsoft.com/office/drawing/2014/main" id="{0835F813-96C9-5533-DD04-C67519C9EAD5}"/>
              </a:ext>
            </a:extLst>
          </p:cNvPr>
          <p:cNvSpPr>
            <a:spLocks noGrp="1"/>
          </p:cNvSpPr>
          <p:nvPr>
            <p:ph type="title"/>
          </p:nvPr>
        </p:nvSpPr>
        <p:spPr/>
        <p:txBody>
          <a:bodyPr/>
          <a:lstStyle/>
          <a:p>
            <a:r>
              <a:rPr lang="fr-FR"/>
              <a:t>Archiver des salariés</a:t>
            </a:r>
          </a:p>
        </p:txBody>
      </p:sp>
      <p:sp>
        <p:nvSpPr>
          <p:cNvPr id="4" name="Espace réservé du texte 3">
            <a:extLst>
              <a:ext uri="{FF2B5EF4-FFF2-40B4-BE49-F238E27FC236}">
                <a16:creationId xmlns:a16="http://schemas.microsoft.com/office/drawing/2014/main" id="{2409E304-7800-87D3-ED1E-C7C072B11E2A}"/>
              </a:ext>
            </a:extLst>
          </p:cNvPr>
          <p:cNvSpPr>
            <a:spLocks noGrp="1"/>
          </p:cNvSpPr>
          <p:nvPr>
            <p:ph type="body" sz="quarter" idx="19"/>
          </p:nvPr>
        </p:nvSpPr>
        <p:spPr/>
        <p:txBody>
          <a:bodyPr/>
          <a:lstStyle/>
          <a:p>
            <a:pPr>
              <a:lnSpc>
                <a:spcPct val="90000"/>
              </a:lnSpc>
              <a:spcBef>
                <a:spcPts val="1000"/>
              </a:spcBef>
            </a:pPr>
            <a:r>
              <a:rPr lang="fr-FR" sz="1200"/>
              <a:t>Archiver un salarié</a:t>
            </a:r>
            <a:endParaRPr lang="fr-FR"/>
          </a:p>
        </p:txBody>
      </p:sp>
      <p:grpSp>
        <p:nvGrpSpPr>
          <p:cNvPr id="5" name="Groupe 4">
            <a:extLst>
              <a:ext uri="{FF2B5EF4-FFF2-40B4-BE49-F238E27FC236}">
                <a16:creationId xmlns:a16="http://schemas.microsoft.com/office/drawing/2014/main" id="{04B9DFF2-9729-D4C9-EEC2-C5CAB462662A}"/>
              </a:ext>
            </a:extLst>
          </p:cNvPr>
          <p:cNvGrpSpPr/>
          <p:nvPr/>
        </p:nvGrpSpPr>
        <p:grpSpPr>
          <a:xfrm>
            <a:off x="571727" y="1720526"/>
            <a:ext cx="6290986" cy="389513"/>
            <a:chOff x="398788" y="1683702"/>
            <a:chExt cx="6290986" cy="389513"/>
          </a:xfrm>
        </p:grpSpPr>
        <p:sp>
          <p:nvSpPr>
            <p:cNvPr id="6" name="ZoneTexte 5">
              <a:extLst>
                <a:ext uri="{FF2B5EF4-FFF2-40B4-BE49-F238E27FC236}">
                  <a16:creationId xmlns:a16="http://schemas.microsoft.com/office/drawing/2014/main" id="{28DF8FAC-A51B-E2A5-2A4B-EF61F6DBC5A1}"/>
                </a:ext>
              </a:extLst>
            </p:cNvPr>
            <p:cNvSpPr txBox="1"/>
            <p:nvPr/>
          </p:nvSpPr>
          <p:spPr>
            <a:xfrm>
              <a:off x="398788" y="1683702"/>
              <a:ext cx="377267" cy="389513"/>
            </a:xfrm>
            <a:prstGeom prst="ellipse">
              <a:avLst/>
            </a:prstGeom>
            <a:noFill/>
            <a:ln w="38100">
              <a:solidFill>
                <a:srgbClr val="C75741"/>
              </a:solidFill>
            </a:ln>
          </p:spPr>
          <p:txBody>
            <a:bodyPr wrap="square" rtlCol="0">
              <a:spAutoFit/>
            </a:bodyPr>
            <a:lstStyle/>
            <a:p>
              <a:r>
                <a:rPr lang="fr-FR" sz="1200" b="1"/>
                <a:t>1</a:t>
              </a:r>
            </a:p>
          </p:txBody>
        </p:sp>
        <p:sp>
          <p:nvSpPr>
            <p:cNvPr id="7" name="ZoneTexte 6">
              <a:extLst>
                <a:ext uri="{FF2B5EF4-FFF2-40B4-BE49-F238E27FC236}">
                  <a16:creationId xmlns:a16="http://schemas.microsoft.com/office/drawing/2014/main" id="{EF0A8D4F-CAF0-ED50-1B77-2423D8A26096}"/>
                </a:ext>
              </a:extLst>
            </p:cNvPr>
            <p:cNvSpPr txBox="1"/>
            <p:nvPr/>
          </p:nvSpPr>
          <p:spPr>
            <a:xfrm>
              <a:off x="834616" y="1725434"/>
              <a:ext cx="5855158" cy="338554"/>
            </a:xfrm>
            <a:prstGeom prst="rect">
              <a:avLst/>
            </a:prstGeom>
            <a:noFill/>
            <a:ln w="28575">
              <a:noFill/>
            </a:ln>
          </p:spPr>
          <p:txBody>
            <a:bodyPr wrap="square" lIns="91440" tIns="45720" rIns="91440" bIns="45720" rtlCol="0" anchor="t">
              <a:spAutoFit/>
            </a:bodyPr>
            <a:lstStyle/>
            <a:p>
              <a:r>
                <a:rPr lang="fr-FR" sz="1600" dirty="0">
                  <a:latin typeface="Figtree"/>
                  <a:cs typeface="Calibri"/>
                </a:rPr>
                <a:t>Gérer les contrats dans la fiche salarié du collaborateur</a:t>
              </a:r>
            </a:p>
          </p:txBody>
        </p:sp>
      </p:grpSp>
      <p:pic>
        <p:nvPicPr>
          <p:cNvPr id="14" name="Image 13">
            <a:extLst>
              <a:ext uri="{FF2B5EF4-FFF2-40B4-BE49-F238E27FC236}">
                <a16:creationId xmlns:a16="http://schemas.microsoft.com/office/drawing/2014/main" id="{91A3C790-EF04-C9E3-F7EF-4413C15A5D14}"/>
              </a:ext>
            </a:extLst>
          </p:cNvPr>
          <p:cNvPicPr>
            <a:picLocks noChangeAspect="1"/>
          </p:cNvPicPr>
          <p:nvPr/>
        </p:nvPicPr>
        <p:blipFill>
          <a:blip r:embed="rId2"/>
          <a:stretch>
            <a:fillRect/>
          </a:stretch>
        </p:blipFill>
        <p:spPr>
          <a:xfrm>
            <a:off x="0" y="2366744"/>
            <a:ext cx="7635711" cy="348078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24E1C24F-C526-DF7B-88A1-CAD71C35D59C}"/>
              </a:ext>
            </a:extLst>
          </p:cNvPr>
          <p:cNvPicPr>
            <a:picLocks noChangeAspect="1"/>
          </p:cNvPicPr>
          <p:nvPr/>
        </p:nvPicPr>
        <p:blipFill>
          <a:blip r:embed="rId3"/>
          <a:stretch>
            <a:fillRect/>
          </a:stretch>
        </p:blipFill>
        <p:spPr>
          <a:xfrm>
            <a:off x="5260158" y="3071964"/>
            <a:ext cx="6852446" cy="3311278"/>
          </a:xfrm>
          <a:prstGeom prst="rect">
            <a:avLst/>
          </a:prstGeom>
          <a:ln>
            <a:noFill/>
          </a:ln>
          <a:effectLst>
            <a:outerShdw blurRad="292100" dist="139700" dir="2700000" algn="tl" rotWithShape="0">
              <a:srgbClr val="333333">
                <a:alpha val="65000"/>
              </a:srgbClr>
            </a:outerShdw>
          </a:effectLst>
        </p:spPr>
      </p:pic>
      <p:grpSp>
        <p:nvGrpSpPr>
          <p:cNvPr id="19" name="Graphique 4">
            <a:extLst>
              <a:ext uri="{FF2B5EF4-FFF2-40B4-BE49-F238E27FC236}">
                <a16:creationId xmlns:a16="http://schemas.microsoft.com/office/drawing/2014/main" id="{0635333C-E71E-7DEC-2245-3A66738FA455}"/>
              </a:ext>
            </a:extLst>
          </p:cNvPr>
          <p:cNvGrpSpPr/>
          <p:nvPr/>
        </p:nvGrpSpPr>
        <p:grpSpPr>
          <a:xfrm rot="1757816" flipH="1" flipV="1">
            <a:off x="906359" y="5865422"/>
            <a:ext cx="581725" cy="521476"/>
            <a:chOff x="5981223" y="3137122"/>
            <a:chExt cx="212407" cy="216503"/>
          </a:xfrm>
          <a:solidFill>
            <a:schemeClr val="accent3"/>
          </a:solidFill>
        </p:grpSpPr>
        <p:sp>
          <p:nvSpPr>
            <p:cNvPr id="20" name="Forme libre : forme 19">
              <a:extLst>
                <a:ext uri="{FF2B5EF4-FFF2-40B4-BE49-F238E27FC236}">
                  <a16:creationId xmlns:a16="http://schemas.microsoft.com/office/drawing/2014/main" id="{1426C802-DC00-AFE2-2891-ED13A63FF201}"/>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1" name="Forme libre : forme 20">
              <a:extLst>
                <a:ext uri="{FF2B5EF4-FFF2-40B4-BE49-F238E27FC236}">
                  <a16:creationId xmlns:a16="http://schemas.microsoft.com/office/drawing/2014/main" id="{1318345D-AB00-C8D3-0DD6-369D0162BF69}"/>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22" name="Forme libre : forme 21">
              <a:extLst>
                <a:ext uri="{FF2B5EF4-FFF2-40B4-BE49-F238E27FC236}">
                  <a16:creationId xmlns:a16="http://schemas.microsoft.com/office/drawing/2014/main" id="{88A36183-1720-D637-2C0E-DF3C19A4301C}"/>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25" name="Rectangle : coins arrondis 24">
            <a:extLst>
              <a:ext uri="{FF2B5EF4-FFF2-40B4-BE49-F238E27FC236}">
                <a16:creationId xmlns:a16="http://schemas.microsoft.com/office/drawing/2014/main" id="{4AE5D2B7-C536-71AC-2EA5-84442A7DB861}"/>
              </a:ext>
            </a:extLst>
          </p:cNvPr>
          <p:cNvSpPr/>
          <p:nvPr/>
        </p:nvSpPr>
        <p:spPr>
          <a:xfrm>
            <a:off x="2118435" y="2488195"/>
            <a:ext cx="502543" cy="283146"/>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aphique 4">
            <a:extLst>
              <a:ext uri="{FF2B5EF4-FFF2-40B4-BE49-F238E27FC236}">
                <a16:creationId xmlns:a16="http://schemas.microsoft.com/office/drawing/2014/main" id="{1E13223C-AFF3-694D-B050-40C5FC207952}"/>
              </a:ext>
            </a:extLst>
          </p:cNvPr>
          <p:cNvGrpSpPr/>
          <p:nvPr/>
        </p:nvGrpSpPr>
        <p:grpSpPr>
          <a:xfrm rot="1757816" flipH="1" flipV="1">
            <a:off x="2610932" y="2880320"/>
            <a:ext cx="581725" cy="521476"/>
            <a:chOff x="5981223" y="3137122"/>
            <a:chExt cx="212407" cy="216503"/>
          </a:xfrm>
          <a:solidFill>
            <a:schemeClr val="accent3"/>
          </a:solidFill>
        </p:grpSpPr>
        <p:sp>
          <p:nvSpPr>
            <p:cNvPr id="27" name="Forme libre : forme 26">
              <a:extLst>
                <a:ext uri="{FF2B5EF4-FFF2-40B4-BE49-F238E27FC236}">
                  <a16:creationId xmlns:a16="http://schemas.microsoft.com/office/drawing/2014/main" id="{098BF15E-5FF6-EB7C-42D6-52784D406C30}"/>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8" name="Forme libre : forme 27">
              <a:extLst>
                <a:ext uri="{FF2B5EF4-FFF2-40B4-BE49-F238E27FC236}">
                  <a16:creationId xmlns:a16="http://schemas.microsoft.com/office/drawing/2014/main" id="{C0E01FE2-AE60-683C-3BD8-1558CD0F7926}"/>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7E9965BD-1E9C-68BB-D32C-C25D16A04FCB}"/>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30" name="Rectangle : coins arrondis 29">
            <a:extLst>
              <a:ext uri="{FF2B5EF4-FFF2-40B4-BE49-F238E27FC236}">
                <a16:creationId xmlns:a16="http://schemas.microsoft.com/office/drawing/2014/main" id="{5E8E02C3-991C-30E2-5972-96E97D5BDD85}"/>
              </a:ext>
            </a:extLst>
          </p:cNvPr>
          <p:cNvSpPr/>
          <p:nvPr/>
        </p:nvSpPr>
        <p:spPr>
          <a:xfrm>
            <a:off x="11200647" y="3913555"/>
            <a:ext cx="688157" cy="273377"/>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1" name="Graphique 4">
            <a:extLst>
              <a:ext uri="{FF2B5EF4-FFF2-40B4-BE49-F238E27FC236}">
                <a16:creationId xmlns:a16="http://schemas.microsoft.com/office/drawing/2014/main" id="{385C975C-38B0-C7ED-F811-07E20B99C110}"/>
              </a:ext>
            </a:extLst>
          </p:cNvPr>
          <p:cNvGrpSpPr/>
          <p:nvPr/>
        </p:nvGrpSpPr>
        <p:grpSpPr>
          <a:xfrm rot="1757816" flipV="1">
            <a:off x="10483421" y="3648543"/>
            <a:ext cx="515540" cy="530023"/>
            <a:chOff x="5981223" y="3137122"/>
            <a:chExt cx="212407" cy="216503"/>
          </a:xfrm>
          <a:solidFill>
            <a:schemeClr val="accent3"/>
          </a:solidFill>
        </p:grpSpPr>
        <p:sp>
          <p:nvSpPr>
            <p:cNvPr id="32" name="Forme libre : forme 31">
              <a:extLst>
                <a:ext uri="{FF2B5EF4-FFF2-40B4-BE49-F238E27FC236}">
                  <a16:creationId xmlns:a16="http://schemas.microsoft.com/office/drawing/2014/main" id="{64EE52C4-8B94-137D-9408-C9CD99154F04}"/>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62D8D505-4B4A-B969-E823-099803355888}"/>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870E3B49-0BE1-0249-7E8D-FE5195FC0EEE}"/>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36" name="Groupe 35">
            <a:extLst>
              <a:ext uri="{FF2B5EF4-FFF2-40B4-BE49-F238E27FC236}">
                <a16:creationId xmlns:a16="http://schemas.microsoft.com/office/drawing/2014/main" id="{58E5D124-CA26-CA4D-7701-E3E7E83C725B}"/>
              </a:ext>
            </a:extLst>
          </p:cNvPr>
          <p:cNvGrpSpPr/>
          <p:nvPr/>
        </p:nvGrpSpPr>
        <p:grpSpPr>
          <a:xfrm>
            <a:off x="7810443" y="2485964"/>
            <a:ext cx="4668919" cy="432792"/>
            <a:chOff x="6347527" y="1631021"/>
            <a:chExt cx="4668919" cy="432792"/>
          </a:xfrm>
        </p:grpSpPr>
        <p:sp>
          <p:nvSpPr>
            <p:cNvPr id="37" name="ZoneTexte 36">
              <a:extLst>
                <a:ext uri="{FF2B5EF4-FFF2-40B4-BE49-F238E27FC236}">
                  <a16:creationId xmlns:a16="http://schemas.microsoft.com/office/drawing/2014/main" id="{9A3FA2B3-8298-0D8B-DBFE-61D653327D2A}"/>
                </a:ext>
              </a:extLst>
            </p:cNvPr>
            <p:cNvSpPr txBox="1"/>
            <p:nvPr/>
          </p:nvSpPr>
          <p:spPr>
            <a:xfrm>
              <a:off x="6347527" y="1631021"/>
              <a:ext cx="443890" cy="432792"/>
            </a:xfrm>
            <a:prstGeom prst="ellipse">
              <a:avLst/>
            </a:prstGeom>
            <a:noFill/>
            <a:ln w="38100">
              <a:solidFill>
                <a:srgbClr val="C75741"/>
              </a:solidFill>
            </a:ln>
          </p:spPr>
          <p:txBody>
            <a:bodyPr wrap="square" rtlCol="0">
              <a:spAutoFit/>
            </a:bodyPr>
            <a:lstStyle/>
            <a:p>
              <a:r>
                <a:rPr lang="fr-FR" sz="1400" b="1"/>
                <a:t>2</a:t>
              </a:r>
            </a:p>
          </p:txBody>
        </p:sp>
        <p:sp>
          <p:nvSpPr>
            <p:cNvPr id="38" name="ZoneTexte 37">
              <a:extLst>
                <a:ext uri="{FF2B5EF4-FFF2-40B4-BE49-F238E27FC236}">
                  <a16:creationId xmlns:a16="http://schemas.microsoft.com/office/drawing/2014/main" id="{74532DA2-A45C-CBFC-BC34-E959F5B1A79C}"/>
                </a:ext>
              </a:extLst>
            </p:cNvPr>
            <p:cNvSpPr txBox="1"/>
            <p:nvPr/>
          </p:nvSpPr>
          <p:spPr>
            <a:xfrm>
              <a:off x="6892849" y="1677032"/>
              <a:ext cx="4123597" cy="338554"/>
            </a:xfrm>
            <a:prstGeom prst="rect">
              <a:avLst/>
            </a:prstGeom>
            <a:noFill/>
            <a:ln w="28575">
              <a:noFill/>
            </a:ln>
          </p:spPr>
          <p:txBody>
            <a:bodyPr wrap="square" lIns="91440" tIns="45720" rIns="91440" bIns="45720" rtlCol="0" anchor="t">
              <a:spAutoFit/>
            </a:bodyPr>
            <a:lstStyle/>
            <a:p>
              <a:r>
                <a:rPr lang="fr-FR" sz="1600" dirty="0">
                  <a:latin typeface="Figtree"/>
                  <a:cs typeface="Calibri"/>
                </a:rPr>
                <a:t>Mettre à jour le contrat</a:t>
              </a:r>
            </a:p>
          </p:txBody>
        </p:sp>
      </p:grpSp>
      <p:sp>
        <p:nvSpPr>
          <p:cNvPr id="39" name="Forme libre : forme 38">
            <a:extLst>
              <a:ext uri="{FF2B5EF4-FFF2-40B4-BE49-F238E27FC236}">
                <a16:creationId xmlns:a16="http://schemas.microsoft.com/office/drawing/2014/main" id="{197374E6-4D8F-3DD6-7874-29D8FE733EB9}"/>
              </a:ext>
            </a:extLst>
          </p:cNvPr>
          <p:cNvSpPr/>
          <p:nvPr/>
        </p:nvSpPr>
        <p:spPr>
          <a:xfrm rot="8148899">
            <a:off x="-1038147" y="40722"/>
            <a:ext cx="2104039" cy="1151133"/>
          </a:xfrm>
          <a:custGeom>
            <a:avLst/>
            <a:gdLst>
              <a:gd name="connsiteX0" fmla="*/ 1479614 w 1552670"/>
              <a:gd name="connsiteY0" fmla="*/ 801719 h 834866"/>
              <a:gd name="connsiteX1" fmla="*/ 1476566 w 1552670"/>
              <a:gd name="connsiteY1" fmla="*/ 802767 h 834866"/>
              <a:gd name="connsiteX2" fmla="*/ 1477613 w 1552670"/>
              <a:gd name="connsiteY2" fmla="*/ 813054 h 834866"/>
              <a:gd name="connsiteX3" fmla="*/ 1465326 w 1552670"/>
              <a:gd name="connsiteY3" fmla="*/ 814102 h 834866"/>
              <a:gd name="connsiteX4" fmla="*/ 1463231 w 1552670"/>
              <a:gd name="connsiteY4" fmla="*/ 815150 h 834866"/>
              <a:gd name="connsiteX5" fmla="*/ 1461135 w 1552670"/>
              <a:gd name="connsiteY5" fmla="*/ 812101 h 834866"/>
              <a:gd name="connsiteX6" fmla="*/ 1447800 w 1552670"/>
              <a:gd name="connsiteY6" fmla="*/ 812101 h 834866"/>
              <a:gd name="connsiteX7" fmla="*/ 1445705 w 1552670"/>
              <a:gd name="connsiteY7" fmla="*/ 815150 h 834866"/>
              <a:gd name="connsiteX8" fmla="*/ 1442657 w 1552670"/>
              <a:gd name="connsiteY8" fmla="*/ 814102 h 834866"/>
              <a:gd name="connsiteX9" fmla="*/ 1442657 w 1552670"/>
              <a:gd name="connsiteY9" fmla="*/ 815150 h 834866"/>
              <a:gd name="connsiteX10" fmla="*/ 1441609 w 1552670"/>
              <a:gd name="connsiteY10" fmla="*/ 817245 h 834866"/>
              <a:gd name="connsiteX11" fmla="*/ 1439513 w 1552670"/>
              <a:gd name="connsiteY11" fmla="*/ 817245 h 834866"/>
              <a:gd name="connsiteX12" fmla="*/ 1439513 w 1552670"/>
              <a:gd name="connsiteY12" fmla="*/ 819341 h 834866"/>
              <a:gd name="connsiteX13" fmla="*/ 1430274 w 1552670"/>
              <a:gd name="connsiteY13" fmla="*/ 819341 h 834866"/>
              <a:gd name="connsiteX14" fmla="*/ 1429226 w 1552670"/>
              <a:gd name="connsiteY14" fmla="*/ 814197 h 834866"/>
              <a:gd name="connsiteX15" fmla="*/ 1427131 w 1552670"/>
              <a:gd name="connsiteY15" fmla="*/ 814197 h 834866"/>
              <a:gd name="connsiteX16" fmla="*/ 1427131 w 1552670"/>
              <a:gd name="connsiteY16" fmla="*/ 818293 h 834866"/>
              <a:gd name="connsiteX17" fmla="*/ 1417892 w 1552670"/>
              <a:gd name="connsiteY17" fmla="*/ 822389 h 834866"/>
              <a:gd name="connsiteX18" fmla="*/ 1409700 w 1552670"/>
              <a:gd name="connsiteY18" fmla="*/ 819341 h 834866"/>
              <a:gd name="connsiteX19" fmla="*/ 1408652 w 1552670"/>
              <a:gd name="connsiteY19" fmla="*/ 814197 h 834866"/>
              <a:gd name="connsiteX20" fmla="*/ 1406557 w 1552670"/>
              <a:gd name="connsiteY20" fmla="*/ 815245 h 834866"/>
              <a:gd name="connsiteX21" fmla="*/ 1404461 w 1552670"/>
              <a:gd name="connsiteY21" fmla="*/ 819341 h 834866"/>
              <a:gd name="connsiteX22" fmla="*/ 1402366 w 1552670"/>
              <a:gd name="connsiteY22" fmla="*/ 819341 h 834866"/>
              <a:gd name="connsiteX23" fmla="*/ 1396175 w 1552670"/>
              <a:gd name="connsiteY23" fmla="*/ 826580 h 834866"/>
              <a:gd name="connsiteX24" fmla="*/ 1394079 w 1552670"/>
              <a:gd name="connsiteY24" fmla="*/ 827627 h 834866"/>
              <a:gd name="connsiteX25" fmla="*/ 1393031 w 1552670"/>
              <a:gd name="connsiteY25" fmla="*/ 830675 h 834866"/>
              <a:gd name="connsiteX26" fmla="*/ 1385792 w 1552670"/>
              <a:gd name="connsiteY26" fmla="*/ 831723 h 834866"/>
              <a:gd name="connsiteX27" fmla="*/ 1385792 w 1552670"/>
              <a:gd name="connsiteY27" fmla="*/ 832771 h 834866"/>
              <a:gd name="connsiteX28" fmla="*/ 1347788 w 1552670"/>
              <a:gd name="connsiteY28" fmla="*/ 832771 h 834866"/>
              <a:gd name="connsiteX29" fmla="*/ 1347788 w 1552670"/>
              <a:gd name="connsiteY29" fmla="*/ 833818 h 834866"/>
              <a:gd name="connsiteX30" fmla="*/ 1345692 w 1552670"/>
              <a:gd name="connsiteY30" fmla="*/ 833818 h 834866"/>
              <a:gd name="connsiteX31" fmla="*/ 1345692 w 1552670"/>
              <a:gd name="connsiteY31" fmla="*/ 834866 h 834866"/>
              <a:gd name="connsiteX32" fmla="*/ 1321022 w 1552670"/>
              <a:gd name="connsiteY32" fmla="*/ 834866 h 834866"/>
              <a:gd name="connsiteX33" fmla="*/ 1321022 w 1552670"/>
              <a:gd name="connsiteY33" fmla="*/ 833818 h 834866"/>
              <a:gd name="connsiteX34" fmla="*/ 1316927 w 1552670"/>
              <a:gd name="connsiteY34" fmla="*/ 833818 h 834866"/>
              <a:gd name="connsiteX35" fmla="*/ 1316927 w 1552670"/>
              <a:gd name="connsiteY35" fmla="*/ 832771 h 834866"/>
              <a:gd name="connsiteX36" fmla="*/ 1315879 w 1552670"/>
              <a:gd name="connsiteY36" fmla="*/ 832771 h 834866"/>
              <a:gd name="connsiteX37" fmla="*/ 1315879 w 1552670"/>
              <a:gd name="connsiteY37" fmla="*/ 833818 h 834866"/>
              <a:gd name="connsiteX38" fmla="*/ 1312831 w 1552670"/>
              <a:gd name="connsiteY38" fmla="*/ 832771 h 834866"/>
              <a:gd name="connsiteX39" fmla="*/ 1312831 w 1552670"/>
              <a:gd name="connsiteY39" fmla="*/ 833818 h 834866"/>
              <a:gd name="connsiteX40" fmla="*/ 1305592 w 1552670"/>
              <a:gd name="connsiteY40" fmla="*/ 834866 h 834866"/>
              <a:gd name="connsiteX41" fmla="*/ 1305592 w 1552670"/>
              <a:gd name="connsiteY41" fmla="*/ 833818 h 834866"/>
              <a:gd name="connsiteX42" fmla="*/ 1285018 w 1552670"/>
              <a:gd name="connsiteY42" fmla="*/ 832771 h 834866"/>
              <a:gd name="connsiteX43" fmla="*/ 1285018 w 1552670"/>
              <a:gd name="connsiteY43" fmla="*/ 833818 h 834866"/>
              <a:gd name="connsiteX44" fmla="*/ 1269587 w 1552670"/>
              <a:gd name="connsiteY44" fmla="*/ 832771 h 834866"/>
              <a:gd name="connsiteX45" fmla="*/ 1269587 w 1552670"/>
              <a:gd name="connsiteY45" fmla="*/ 833818 h 834866"/>
              <a:gd name="connsiteX46" fmla="*/ 1266539 w 1552670"/>
              <a:gd name="connsiteY46" fmla="*/ 833818 h 834866"/>
              <a:gd name="connsiteX47" fmla="*/ 1266539 w 1552670"/>
              <a:gd name="connsiteY47" fmla="*/ 834866 h 834866"/>
              <a:gd name="connsiteX48" fmla="*/ 1245965 w 1552670"/>
              <a:gd name="connsiteY48" fmla="*/ 833818 h 834866"/>
              <a:gd name="connsiteX49" fmla="*/ 1239774 w 1552670"/>
              <a:gd name="connsiteY49" fmla="*/ 832771 h 834866"/>
              <a:gd name="connsiteX50" fmla="*/ 1239774 w 1552670"/>
              <a:gd name="connsiteY50" fmla="*/ 833818 h 834866"/>
              <a:gd name="connsiteX51" fmla="*/ 1223296 w 1552670"/>
              <a:gd name="connsiteY51" fmla="*/ 832771 h 834866"/>
              <a:gd name="connsiteX52" fmla="*/ 1047560 w 1552670"/>
              <a:gd name="connsiteY52" fmla="*/ 832771 h 834866"/>
              <a:gd name="connsiteX53" fmla="*/ 1047560 w 1552670"/>
              <a:gd name="connsiteY53" fmla="*/ 831723 h 834866"/>
              <a:gd name="connsiteX54" fmla="*/ 1044512 w 1552670"/>
              <a:gd name="connsiteY54" fmla="*/ 832771 h 834866"/>
              <a:gd name="connsiteX55" fmla="*/ 1028033 w 1552670"/>
              <a:gd name="connsiteY55" fmla="*/ 832771 h 834866"/>
              <a:gd name="connsiteX56" fmla="*/ 1028033 w 1552670"/>
              <a:gd name="connsiteY56" fmla="*/ 831723 h 834866"/>
              <a:gd name="connsiteX57" fmla="*/ 1016698 w 1552670"/>
              <a:gd name="connsiteY57" fmla="*/ 831723 h 834866"/>
              <a:gd name="connsiteX58" fmla="*/ 1006412 w 1552670"/>
              <a:gd name="connsiteY58" fmla="*/ 832771 h 834866"/>
              <a:gd name="connsiteX59" fmla="*/ 996125 w 1552670"/>
              <a:gd name="connsiteY59" fmla="*/ 831723 h 834866"/>
              <a:gd name="connsiteX60" fmla="*/ 996125 w 1552670"/>
              <a:gd name="connsiteY60" fmla="*/ 832771 h 834866"/>
              <a:gd name="connsiteX61" fmla="*/ 992029 w 1552670"/>
              <a:gd name="connsiteY61" fmla="*/ 832771 h 834866"/>
              <a:gd name="connsiteX62" fmla="*/ 963263 w 1552670"/>
              <a:gd name="connsiteY62" fmla="*/ 831723 h 834866"/>
              <a:gd name="connsiteX63" fmla="*/ 883063 w 1552670"/>
              <a:gd name="connsiteY63" fmla="*/ 830675 h 834866"/>
              <a:gd name="connsiteX64" fmla="*/ 815245 w 1552670"/>
              <a:gd name="connsiteY64" fmla="*/ 829627 h 834866"/>
              <a:gd name="connsiteX65" fmla="*/ 789527 w 1552670"/>
              <a:gd name="connsiteY65" fmla="*/ 828580 h 834866"/>
              <a:gd name="connsiteX66" fmla="*/ 760762 w 1552670"/>
              <a:gd name="connsiteY66" fmla="*/ 829627 h 834866"/>
              <a:gd name="connsiteX67" fmla="*/ 567500 w 1552670"/>
              <a:gd name="connsiteY67" fmla="*/ 829627 h 834866"/>
              <a:gd name="connsiteX68" fmla="*/ 567500 w 1552670"/>
              <a:gd name="connsiteY68" fmla="*/ 832676 h 834866"/>
              <a:gd name="connsiteX69" fmla="*/ 72104 w 1552670"/>
              <a:gd name="connsiteY69" fmla="*/ 832676 h 834866"/>
              <a:gd name="connsiteX70" fmla="*/ 72104 w 1552670"/>
              <a:gd name="connsiteY70" fmla="*/ 568547 h 834866"/>
              <a:gd name="connsiteX71" fmla="*/ 61817 w 1552670"/>
              <a:gd name="connsiteY71" fmla="*/ 568547 h 834866"/>
              <a:gd name="connsiteX72" fmla="*/ 61817 w 1552670"/>
              <a:gd name="connsiteY72" fmla="*/ 570643 h 834866"/>
              <a:gd name="connsiteX73" fmla="*/ 51530 w 1552670"/>
              <a:gd name="connsiteY73" fmla="*/ 570643 h 834866"/>
              <a:gd name="connsiteX74" fmla="*/ 50482 w 1552670"/>
              <a:gd name="connsiteY74" fmla="*/ 561403 h 834866"/>
              <a:gd name="connsiteX75" fmla="*/ 48387 w 1552670"/>
              <a:gd name="connsiteY75" fmla="*/ 561403 h 834866"/>
              <a:gd name="connsiteX76" fmla="*/ 46292 w 1552670"/>
              <a:gd name="connsiteY76" fmla="*/ 569595 h 834866"/>
              <a:gd name="connsiteX77" fmla="*/ 46292 w 1552670"/>
              <a:gd name="connsiteY77" fmla="*/ 570643 h 834866"/>
              <a:gd name="connsiteX78" fmla="*/ 38100 w 1552670"/>
              <a:gd name="connsiteY78" fmla="*/ 570643 h 834866"/>
              <a:gd name="connsiteX79" fmla="*/ 38100 w 1552670"/>
              <a:gd name="connsiteY79" fmla="*/ 575786 h 834866"/>
              <a:gd name="connsiteX80" fmla="*/ 36005 w 1552670"/>
              <a:gd name="connsiteY80" fmla="*/ 575786 h 834866"/>
              <a:gd name="connsiteX81" fmla="*/ 36005 w 1552670"/>
              <a:gd name="connsiteY81" fmla="*/ 578834 h 834866"/>
              <a:gd name="connsiteX82" fmla="*/ 34957 w 1552670"/>
              <a:gd name="connsiteY82" fmla="*/ 578834 h 834866"/>
              <a:gd name="connsiteX83" fmla="*/ 25718 w 1552670"/>
              <a:gd name="connsiteY83" fmla="*/ 579882 h 834866"/>
              <a:gd name="connsiteX84" fmla="*/ 25718 w 1552670"/>
              <a:gd name="connsiteY84" fmla="*/ 580930 h 834866"/>
              <a:gd name="connsiteX85" fmla="*/ 21622 w 1552670"/>
              <a:gd name="connsiteY85" fmla="*/ 579882 h 834866"/>
              <a:gd name="connsiteX86" fmla="*/ 21622 w 1552670"/>
              <a:gd name="connsiteY86" fmla="*/ 580930 h 834866"/>
              <a:gd name="connsiteX87" fmla="*/ 18574 w 1552670"/>
              <a:gd name="connsiteY87" fmla="*/ 580930 h 834866"/>
              <a:gd name="connsiteX88" fmla="*/ 18574 w 1552670"/>
              <a:gd name="connsiteY88" fmla="*/ 581977 h 834866"/>
              <a:gd name="connsiteX89" fmla="*/ 7239 w 1552670"/>
              <a:gd name="connsiteY89" fmla="*/ 581977 h 834866"/>
              <a:gd name="connsiteX90" fmla="*/ 0 w 1552670"/>
              <a:gd name="connsiteY90" fmla="*/ 556260 h 834866"/>
              <a:gd name="connsiteX91" fmla="*/ 7239 w 1552670"/>
              <a:gd name="connsiteY91" fmla="*/ 548068 h 834866"/>
              <a:gd name="connsiteX92" fmla="*/ 11335 w 1552670"/>
              <a:gd name="connsiteY92" fmla="*/ 545020 h 834866"/>
              <a:gd name="connsiteX93" fmla="*/ 11335 w 1552670"/>
              <a:gd name="connsiteY93" fmla="*/ 542925 h 834866"/>
              <a:gd name="connsiteX94" fmla="*/ 15430 w 1552670"/>
              <a:gd name="connsiteY94" fmla="*/ 539877 h 834866"/>
              <a:gd name="connsiteX95" fmla="*/ 16478 w 1552670"/>
              <a:gd name="connsiteY95" fmla="*/ 535781 h 834866"/>
              <a:gd name="connsiteX96" fmla="*/ 24670 w 1552670"/>
              <a:gd name="connsiteY96" fmla="*/ 528542 h 834866"/>
              <a:gd name="connsiteX97" fmla="*/ 24670 w 1552670"/>
              <a:gd name="connsiteY97" fmla="*/ 527494 h 834866"/>
              <a:gd name="connsiteX98" fmla="*/ 26765 w 1552670"/>
              <a:gd name="connsiteY98" fmla="*/ 527494 h 834866"/>
              <a:gd name="connsiteX99" fmla="*/ 34004 w 1552670"/>
              <a:gd name="connsiteY99" fmla="*/ 519303 h 834866"/>
              <a:gd name="connsiteX100" fmla="*/ 37052 w 1552670"/>
              <a:gd name="connsiteY100" fmla="*/ 515207 h 834866"/>
              <a:gd name="connsiteX101" fmla="*/ 39148 w 1552670"/>
              <a:gd name="connsiteY101" fmla="*/ 515207 h 834866"/>
              <a:gd name="connsiteX102" fmla="*/ 40196 w 1552670"/>
              <a:gd name="connsiteY102" fmla="*/ 513112 h 834866"/>
              <a:gd name="connsiteX103" fmla="*/ 46387 w 1552670"/>
              <a:gd name="connsiteY103" fmla="*/ 511016 h 834866"/>
              <a:gd name="connsiteX104" fmla="*/ 50482 w 1552670"/>
              <a:gd name="connsiteY104" fmla="*/ 505873 h 834866"/>
              <a:gd name="connsiteX105" fmla="*/ 52578 w 1552670"/>
              <a:gd name="connsiteY105" fmla="*/ 505873 h 834866"/>
              <a:gd name="connsiteX106" fmla="*/ 52578 w 1552670"/>
              <a:gd name="connsiteY106" fmla="*/ 504825 h 834866"/>
              <a:gd name="connsiteX107" fmla="*/ 54674 w 1552670"/>
              <a:gd name="connsiteY107" fmla="*/ 504825 h 834866"/>
              <a:gd name="connsiteX108" fmla="*/ 54674 w 1552670"/>
              <a:gd name="connsiteY108" fmla="*/ 503777 h 834866"/>
              <a:gd name="connsiteX109" fmla="*/ 56769 w 1552670"/>
              <a:gd name="connsiteY109" fmla="*/ 500729 h 834866"/>
              <a:gd name="connsiteX110" fmla="*/ 57817 w 1552670"/>
              <a:gd name="connsiteY110" fmla="*/ 500729 h 834866"/>
              <a:gd name="connsiteX111" fmla="*/ 56769 w 1552670"/>
              <a:gd name="connsiteY111" fmla="*/ 492538 h 834866"/>
              <a:gd name="connsiteX112" fmla="*/ 59817 w 1552670"/>
              <a:gd name="connsiteY112" fmla="*/ 489490 h 834866"/>
              <a:gd name="connsiteX113" fmla="*/ 61913 w 1552670"/>
              <a:gd name="connsiteY113" fmla="*/ 477202 h 834866"/>
              <a:gd name="connsiteX114" fmla="*/ 64008 w 1552670"/>
              <a:gd name="connsiteY114" fmla="*/ 476155 h 834866"/>
              <a:gd name="connsiteX115" fmla="*/ 64008 w 1552670"/>
              <a:gd name="connsiteY115" fmla="*/ 465868 h 834866"/>
              <a:gd name="connsiteX116" fmla="*/ 66104 w 1552670"/>
              <a:gd name="connsiteY116" fmla="*/ 465868 h 834866"/>
              <a:gd name="connsiteX117" fmla="*/ 69152 w 1552670"/>
              <a:gd name="connsiteY117" fmla="*/ 455581 h 834866"/>
              <a:gd name="connsiteX118" fmla="*/ 69152 w 1552670"/>
              <a:gd name="connsiteY118" fmla="*/ 453485 h 834866"/>
              <a:gd name="connsiteX119" fmla="*/ 71247 w 1552670"/>
              <a:gd name="connsiteY119" fmla="*/ 452437 h 834866"/>
              <a:gd name="connsiteX120" fmla="*/ 71247 w 1552670"/>
              <a:gd name="connsiteY120" fmla="*/ 448342 h 834866"/>
              <a:gd name="connsiteX121" fmla="*/ 73343 w 1552670"/>
              <a:gd name="connsiteY121" fmla="*/ 447294 h 834866"/>
              <a:gd name="connsiteX122" fmla="*/ 71247 w 1552670"/>
              <a:gd name="connsiteY122" fmla="*/ 438055 h 834866"/>
              <a:gd name="connsiteX123" fmla="*/ 73343 w 1552670"/>
              <a:gd name="connsiteY123" fmla="*/ 438055 h 834866"/>
              <a:gd name="connsiteX124" fmla="*/ 73343 w 1552670"/>
              <a:gd name="connsiteY124" fmla="*/ 435959 h 834866"/>
              <a:gd name="connsiteX125" fmla="*/ 75438 w 1552670"/>
              <a:gd name="connsiteY125" fmla="*/ 435959 h 834866"/>
              <a:gd name="connsiteX126" fmla="*/ 75438 w 1552670"/>
              <a:gd name="connsiteY126" fmla="*/ 426720 h 834866"/>
              <a:gd name="connsiteX127" fmla="*/ 76486 w 1552670"/>
              <a:gd name="connsiteY127" fmla="*/ 426720 h 834866"/>
              <a:gd name="connsiteX128" fmla="*/ 76486 w 1552670"/>
              <a:gd name="connsiteY128" fmla="*/ 424625 h 834866"/>
              <a:gd name="connsiteX129" fmla="*/ 78581 w 1552670"/>
              <a:gd name="connsiteY129" fmla="*/ 423577 h 834866"/>
              <a:gd name="connsiteX130" fmla="*/ 79629 w 1552670"/>
              <a:gd name="connsiteY130" fmla="*/ 419481 h 834866"/>
              <a:gd name="connsiteX131" fmla="*/ 81725 w 1552670"/>
              <a:gd name="connsiteY131" fmla="*/ 418433 h 834866"/>
              <a:gd name="connsiteX132" fmla="*/ 86868 w 1552670"/>
              <a:gd name="connsiteY132" fmla="*/ 412242 h 834866"/>
              <a:gd name="connsiteX133" fmla="*/ 88964 w 1552670"/>
              <a:gd name="connsiteY133" fmla="*/ 412242 h 834866"/>
              <a:gd name="connsiteX134" fmla="*/ 92012 w 1552670"/>
              <a:gd name="connsiteY134" fmla="*/ 408146 h 834866"/>
              <a:gd name="connsiteX135" fmla="*/ 90964 w 1552670"/>
              <a:gd name="connsiteY135" fmla="*/ 400907 h 834866"/>
              <a:gd name="connsiteX136" fmla="*/ 98203 w 1552670"/>
              <a:gd name="connsiteY136" fmla="*/ 393668 h 834866"/>
              <a:gd name="connsiteX137" fmla="*/ 98203 w 1552670"/>
              <a:gd name="connsiteY137" fmla="*/ 391573 h 834866"/>
              <a:gd name="connsiteX138" fmla="*/ 100298 w 1552670"/>
              <a:gd name="connsiteY138" fmla="*/ 390525 h 834866"/>
              <a:gd name="connsiteX139" fmla="*/ 101346 w 1552670"/>
              <a:gd name="connsiteY139" fmla="*/ 375094 h 834866"/>
              <a:gd name="connsiteX140" fmla="*/ 103442 w 1552670"/>
              <a:gd name="connsiteY140" fmla="*/ 374047 h 834866"/>
              <a:gd name="connsiteX141" fmla="*/ 105537 w 1552670"/>
              <a:gd name="connsiteY141" fmla="*/ 367856 h 834866"/>
              <a:gd name="connsiteX142" fmla="*/ 109633 w 1552670"/>
              <a:gd name="connsiteY142" fmla="*/ 364808 h 834866"/>
              <a:gd name="connsiteX143" fmla="*/ 109633 w 1552670"/>
              <a:gd name="connsiteY143" fmla="*/ 362712 h 834866"/>
              <a:gd name="connsiteX144" fmla="*/ 110680 w 1552670"/>
              <a:gd name="connsiteY144" fmla="*/ 362712 h 834866"/>
              <a:gd name="connsiteX145" fmla="*/ 110680 w 1552670"/>
              <a:gd name="connsiteY145" fmla="*/ 360617 h 834866"/>
              <a:gd name="connsiteX146" fmla="*/ 111728 w 1552670"/>
              <a:gd name="connsiteY146" fmla="*/ 360617 h 834866"/>
              <a:gd name="connsiteX147" fmla="*/ 111728 w 1552670"/>
              <a:gd name="connsiteY147" fmla="*/ 357568 h 834866"/>
              <a:gd name="connsiteX148" fmla="*/ 113824 w 1552670"/>
              <a:gd name="connsiteY148" fmla="*/ 356521 h 834866"/>
              <a:gd name="connsiteX149" fmla="*/ 113824 w 1552670"/>
              <a:gd name="connsiteY149" fmla="*/ 354425 h 834866"/>
              <a:gd name="connsiteX150" fmla="*/ 114872 w 1552670"/>
              <a:gd name="connsiteY150" fmla="*/ 354425 h 834866"/>
              <a:gd name="connsiteX151" fmla="*/ 115919 w 1552670"/>
              <a:gd name="connsiteY151" fmla="*/ 349282 h 834866"/>
              <a:gd name="connsiteX152" fmla="*/ 124111 w 1552670"/>
              <a:gd name="connsiteY152" fmla="*/ 343091 h 834866"/>
              <a:gd name="connsiteX153" fmla="*/ 124111 w 1552670"/>
              <a:gd name="connsiteY153" fmla="*/ 340995 h 834866"/>
              <a:gd name="connsiteX154" fmla="*/ 126206 w 1552670"/>
              <a:gd name="connsiteY154" fmla="*/ 339947 h 834866"/>
              <a:gd name="connsiteX155" fmla="*/ 127254 w 1552670"/>
              <a:gd name="connsiteY155" fmla="*/ 336899 h 834866"/>
              <a:gd name="connsiteX156" fmla="*/ 128302 w 1552670"/>
              <a:gd name="connsiteY156" fmla="*/ 336899 h 834866"/>
              <a:gd name="connsiteX157" fmla="*/ 129349 w 1552670"/>
              <a:gd name="connsiteY157" fmla="*/ 332803 h 834866"/>
              <a:gd name="connsiteX158" fmla="*/ 131445 w 1552670"/>
              <a:gd name="connsiteY158" fmla="*/ 331756 h 834866"/>
              <a:gd name="connsiteX159" fmla="*/ 131445 w 1552670"/>
              <a:gd name="connsiteY159" fmla="*/ 329660 h 834866"/>
              <a:gd name="connsiteX160" fmla="*/ 132493 w 1552670"/>
              <a:gd name="connsiteY160" fmla="*/ 329660 h 834866"/>
              <a:gd name="connsiteX161" fmla="*/ 132493 w 1552670"/>
              <a:gd name="connsiteY161" fmla="*/ 326612 h 834866"/>
              <a:gd name="connsiteX162" fmla="*/ 135541 w 1552670"/>
              <a:gd name="connsiteY162" fmla="*/ 324517 h 834866"/>
              <a:gd name="connsiteX163" fmla="*/ 135541 w 1552670"/>
              <a:gd name="connsiteY163" fmla="*/ 321469 h 834866"/>
              <a:gd name="connsiteX164" fmla="*/ 137636 w 1552670"/>
              <a:gd name="connsiteY164" fmla="*/ 320421 h 834866"/>
              <a:gd name="connsiteX165" fmla="*/ 140684 w 1552670"/>
              <a:gd name="connsiteY165" fmla="*/ 314230 h 834866"/>
              <a:gd name="connsiteX166" fmla="*/ 142780 w 1552670"/>
              <a:gd name="connsiteY166" fmla="*/ 314230 h 834866"/>
              <a:gd name="connsiteX167" fmla="*/ 147923 w 1552670"/>
              <a:gd name="connsiteY167" fmla="*/ 308039 h 834866"/>
              <a:gd name="connsiteX168" fmla="*/ 152019 w 1552670"/>
              <a:gd name="connsiteY168" fmla="*/ 306991 h 834866"/>
              <a:gd name="connsiteX169" fmla="*/ 153067 w 1552670"/>
              <a:gd name="connsiteY169" fmla="*/ 304895 h 834866"/>
              <a:gd name="connsiteX170" fmla="*/ 157163 w 1552670"/>
              <a:gd name="connsiteY170" fmla="*/ 301847 h 834866"/>
              <a:gd name="connsiteX171" fmla="*/ 164401 w 1552670"/>
              <a:gd name="connsiteY171" fmla="*/ 295656 h 834866"/>
              <a:gd name="connsiteX172" fmla="*/ 173641 w 1552670"/>
              <a:gd name="connsiteY172" fmla="*/ 283369 h 834866"/>
              <a:gd name="connsiteX173" fmla="*/ 173641 w 1552670"/>
              <a:gd name="connsiteY173" fmla="*/ 278225 h 834866"/>
              <a:gd name="connsiteX174" fmla="*/ 174689 w 1552670"/>
              <a:gd name="connsiteY174" fmla="*/ 278225 h 834866"/>
              <a:gd name="connsiteX175" fmla="*/ 174689 w 1552670"/>
              <a:gd name="connsiteY175" fmla="*/ 276130 h 834866"/>
              <a:gd name="connsiteX176" fmla="*/ 175736 w 1552670"/>
              <a:gd name="connsiteY176" fmla="*/ 276130 h 834866"/>
              <a:gd name="connsiteX177" fmla="*/ 175736 w 1552670"/>
              <a:gd name="connsiteY177" fmla="*/ 268891 h 834866"/>
              <a:gd name="connsiteX178" fmla="*/ 176784 w 1552670"/>
              <a:gd name="connsiteY178" fmla="*/ 268891 h 834866"/>
              <a:gd name="connsiteX179" fmla="*/ 176784 w 1552670"/>
              <a:gd name="connsiteY179" fmla="*/ 263747 h 834866"/>
              <a:gd name="connsiteX180" fmla="*/ 177832 w 1552670"/>
              <a:gd name="connsiteY180" fmla="*/ 263747 h 834866"/>
              <a:gd name="connsiteX181" fmla="*/ 177832 w 1552670"/>
              <a:gd name="connsiteY181" fmla="*/ 258604 h 834866"/>
              <a:gd name="connsiteX182" fmla="*/ 179927 w 1552670"/>
              <a:gd name="connsiteY182" fmla="*/ 257556 h 834866"/>
              <a:gd name="connsiteX183" fmla="*/ 179927 w 1552670"/>
              <a:gd name="connsiteY183" fmla="*/ 255460 h 834866"/>
              <a:gd name="connsiteX184" fmla="*/ 180975 w 1552670"/>
              <a:gd name="connsiteY184" fmla="*/ 255460 h 834866"/>
              <a:gd name="connsiteX185" fmla="*/ 180975 w 1552670"/>
              <a:gd name="connsiteY185" fmla="*/ 250317 h 834866"/>
              <a:gd name="connsiteX186" fmla="*/ 183070 w 1552670"/>
              <a:gd name="connsiteY186" fmla="*/ 249269 h 834866"/>
              <a:gd name="connsiteX187" fmla="*/ 183070 w 1552670"/>
              <a:gd name="connsiteY187" fmla="*/ 247174 h 834866"/>
              <a:gd name="connsiteX188" fmla="*/ 184118 w 1552670"/>
              <a:gd name="connsiteY188" fmla="*/ 247174 h 834866"/>
              <a:gd name="connsiteX189" fmla="*/ 184118 w 1552670"/>
              <a:gd name="connsiteY189" fmla="*/ 245078 h 834866"/>
              <a:gd name="connsiteX190" fmla="*/ 185166 w 1552670"/>
              <a:gd name="connsiteY190" fmla="*/ 245078 h 834866"/>
              <a:gd name="connsiteX191" fmla="*/ 186214 w 1552670"/>
              <a:gd name="connsiteY191" fmla="*/ 239935 h 834866"/>
              <a:gd name="connsiteX192" fmla="*/ 188309 w 1552670"/>
              <a:gd name="connsiteY192" fmla="*/ 238887 h 834866"/>
              <a:gd name="connsiteX193" fmla="*/ 189357 w 1552670"/>
              <a:gd name="connsiteY193" fmla="*/ 234791 h 834866"/>
              <a:gd name="connsiteX194" fmla="*/ 191453 w 1552670"/>
              <a:gd name="connsiteY194" fmla="*/ 233743 h 834866"/>
              <a:gd name="connsiteX195" fmla="*/ 191453 w 1552670"/>
              <a:gd name="connsiteY195" fmla="*/ 231648 h 834866"/>
              <a:gd name="connsiteX196" fmla="*/ 192500 w 1552670"/>
              <a:gd name="connsiteY196" fmla="*/ 231648 h 834866"/>
              <a:gd name="connsiteX197" fmla="*/ 192500 w 1552670"/>
              <a:gd name="connsiteY197" fmla="*/ 222409 h 834866"/>
              <a:gd name="connsiteX198" fmla="*/ 194596 w 1552670"/>
              <a:gd name="connsiteY198" fmla="*/ 221361 h 834866"/>
              <a:gd name="connsiteX199" fmla="*/ 194596 w 1552670"/>
              <a:gd name="connsiteY199" fmla="*/ 218313 h 834866"/>
              <a:gd name="connsiteX200" fmla="*/ 197644 w 1552670"/>
              <a:gd name="connsiteY200" fmla="*/ 216217 h 834866"/>
              <a:gd name="connsiteX201" fmla="*/ 197644 w 1552670"/>
              <a:gd name="connsiteY201" fmla="*/ 208026 h 834866"/>
              <a:gd name="connsiteX202" fmla="*/ 199739 w 1552670"/>
              <a:gd name="connsiteY202" fmla="*/ 206978 h 834866"/>
              <a:gd name="connsiteX203" fmla="*/ 199739 w 1552670"/>
              <a:gd name="connsiteY203" fmla="*/ 200787 h 834866"/>
              <a:gd name="connsiteX204" fmla="*/ 201835 w 1552670"/>
              <a:gd name="connsiteY204" fmla="*/ 200787 h 834866"/>
              <a:gd name="connsiteX205" fmla="*/ 204883 w 1552670"/>
              <a:gd name="connsiteY205" fmla="*/ 196691 h 834866"/>
              <a:gd name="connsiteX206" fmla="*/ 206978 w 1552670"/>
              <a:gd name="connsiteY206" fmla="*/ 196691 h 834866"/>
              <a:gd name="connsiteX207" fmla="*/ 211074 w 1552670"/>
              <a:gd name="connsiteY207" fmla="*/ 191548 h 834866"/>
              <a:gd name="connsiteX208" fmla="*/ 217265 w 1552670"/>
              <a:gd name="connsiteY208" fmla="*/ 186404 h 834866"/>
              <a:gd name="connsiteX209" fmla="*/ 222409 w 1552670"/>
              <a:gd name="connsiteY209" fmla="*/ 185357 h 834866"/>
              <a:gd name="connsiteX210" fmla="*/ 226505 w 1552670"/>
              <a:gd name="connsiteY210" fmla="*/ 179165 h 834866"/>
              <a:gd name="connsiteX211" fmla="*/ 227552 w 1552670"/>
              <a:gd name="connsiteY211" fmla="*/ 179165 h 834866"/>
              <a:gd name="connsiteX212" fmla="*/ 227552 w 1552670"/>
              <a:gd name="connsiteY212" fmla="*/ 175070 h 834866"/>
              <a:gd name="connsiteX213" fmla="*/ 229648 w 1552670"/>
              <a:gd name="connsiteY213" fmla="*/ 174022 h 834866"/>
              <a:gd name="connsiteX214" fmla="*/ 229648 w 1552670"/>
              <a:gd name="connsiteY214" fmla="*/ 169926 h 834866"/>
              <a:gd name="connsiteX215" fmla="*/ 230695 w 1552670"/>
              <a:gd name="connsiteY215" fmla="*/ 169926 h 834866"/>
              <a:gd name="connsiteX216" fmla="*/ 231743 w 1552670"/>
              <a:gd name="connsiteY216" fmla="*/ 166878 h 834866"/>
              <a:gd name="connsiteX217" fmla="*/ 237935 w 1552670"/>
              <a:gd name="connsiteY217" fmla="*/ 165830 h 834866"/>
              <a:gd name="connsiteX218" fmla="*/ 237935 w 1552670"/>
              <a:gd name="connsiteY218" fmla="*/ 164783 h 834866"/>
              <a:gd name="connsiteX219" fmla="*/ 246126 w 1552670"/>
              <a:gd name="connsiteY219" fmla="*/ 164783 h 834866"/>
              <a:gd name="connsiteX220" fmla="*/ 246126 w 1552670"/>
              <a:gd name="connsiteY220" fmla="*/ 162687 h 834866"/>
              <a:gd name="connsiteX221" fmla="*/ 248222 w 1552670"/>
              <a:gd name="connsiteY221" fmla="*/ 162687 h 834866"/>
              <a:gd name="connsiteX222" fmla="*/ 253365 w 1552670"/>
              <a:gd name="connsiteY222" fmla="*/ 156496 h 834866"/>
              <a:gd name="connsiteX223" fmla="*/ 255461 w 1552670"/>
              <a:gd name="connsiteY223" fmla="*/ 156496 h 834866"/>
              <a:gd name="connsiteX224" fmla="*/ 256508 w 1552670"/>
              <a:gd name="connsiteY224" fmla="*/ 154400 h 834866"/>
              <a:gd name="connsiteX225" fmla="*/ 258604 w 1552670"/>
              <a:gd name="connsiteY225" fmla="*/ 154400 h 834866"/>
              <a:gd name="connsiteX226" fmla="*/ 258604 w 1552670"/>
              <a:gd name="connsiteY226" fmla="*/ 153353 h 834866"/>
              <a:gd name="connsiteX227" fmla="*/ 261652 w 1552670"/>
              <a:gd name="connsiteY227" fmla="*/ 153353 h 834866"/>
              <a:gd name="connsiteX228" fmla="*/ 261652 w 1552670"/>
              <a:gd name="connsiteY228" fmla="*/ 152305 h 834866"/>
              <a:gd name="connsiteX229" fmla="*/ 263747 w 1552670"/>
              <a:gd name="connsiteY229" fmla="*/ 152305 h 834866"/>
              <a:gd name="connsiteX230" fmla="*/ 263747 w 1552670"/>
              <a:gd name="connsiteY230" fmla="*/ 151257 h 834866"/>
              <a:gd name="connsiteX231" fmla="*/ 268891 w 1552670"/>
              <a:gd name="connsiteY231" fmla="*/ 151257 h 834866"/>
              <a:gd name="connsiteX232" fmla="*/ 268891 w 1552670"/>
              <a:gd name="connsiteY232" fmla="*/ 150209 h 834866"/>
              <a:gd name="connsiteX233" fmla="*/ 270986 w 1552670"/>
              <a:gd name="connsiteY233" fmla="*/ 150209 h 834866"/>
              <a:gd name="connsiteX234" fmla="*/ 272034 w 1552670"/>
              <a:gd name="connsiteY234" fmla="*/ 148114 h 834866"/>
              <a:gd name="connsiteX235" fmla="*/ 275082 w 1552670"/>
              <a:gd name="connsiteY235" fmla="*/ 148114 h 834866"/>
              <a:gd name="connsiteX236" fmla="*/ 275082 w 1552670"/>
              <a:gd name="connsiteY236" fmla="*/ 147066 h 834866"/>
              <a:gd name="connsiteX237" fmla="*/ 280226 w 1552670"/>
              <a:gd name="connsiteY237" fmla="*/ 142970 h 834866"/>
              <a:gd name="connsiteX238" fmla="*/ 280226 w 1552670"/>
              <a:gd name="connsiteY238" fmla="*/ 141922 h 834866"/>
              <a:gd name="connsiteX239" fmla="*/ 282321 w 1552670"/>
              <a:gd name="connsiteY239" fmla="*/ 141922 h 834866"/>
              <a:gd name="connsiteX240" fmla="*/ 283369 w 1552670"/>
              <a:gd name="connsiteY240" fmla="*/ 139827 h 834866"/>
              <a:gd name="connsiteX241" fmla="*/ 284417 w 1552670"/>
              <a:gd name="connsiteY241" fmla="*/ 139827 h 834866"/>
              <a:gd name="connsiteX242" fmla="*/ 284417 w 1552670"/>
              <a:gd name="connsiteY242" fmla="*/ 136779 h 834866"/>
              <a:gd name="connsiteX243" fmla="*/ 285464 w 1552670"/>
              <a:gd name="connsiteY243" fmla="*/ 136779 h 834866"/>
              <a:gd name="connsiteX244" fmla="*/ 290608 w 1552670"/>
              <a:gd name="connsiteY244" fmla="*/ 130588 h 834866"/>
              <a:gd name="connsiteX245" fmla="*/ 294704 w 1552670"/>
              <a:gd name="connsiteY245" fmla="*/ 130588 h 834866"/>
              <a:gd name="connsiteX246" fmla="*/ 294704 w 1552670"/>
              <a:gd name="connsiteY246" fmla="*/ 131635 h 834866"/>
              <a:gd name="connsiteX247" fmla="*/ 300895 w 1552670"/>
              <a:gd name="connsiteY247" fmla="*/ 129540 h 834866"/>
              <a:gd name="connsiteX248" fmla="*/ 301943 w 1552670"/>
              <a:gd name="connsiteY248" fmla="*/ 127445 h 834866"/>
              <a:gd name="connsiteX249" fmla="*/ 304991 w 1552670"/>
              <a:gd name="connsiteY249" fmla="*/ 126397 h 834866"/>
              <a:gd name="connsiteX250" fmla="*/ 306038 w 1552670"/>
              <a:gd name="connsiteY250" fmla="*/ 121253 h 834866"/>
              <a:gd name="connsiteX251" fmla="*/ 314230 w 1552670"/>
              <a:gd name="connsiteY251" fmla="*/ 121253 h 834866"/>
              <a:gd name="connsiteX252" fmla="*/ 317278 w 1552670"/>
              <a:gd name="connsiteY252" fmla="*/ 117158 h 834866"/>
              <a:gd name="connsiteX253" fmla="*/ 320326 w 1552670"/>
              <a:gd name="connsiteY253" fmla="*/ 117158 h 834866"/>
              <a:gd name="connsiteX254" fmla="*/ 320326 w 1552670"/>
              <a:gd name="connsiteY254" fmla="*/ 116110 h 834866"/>
              <a:gd name="connsiteX255" fmla="*/ 323374 w 1552670"/>
              <a:gd name="connsiteY255" fmla="*/ 116110 h 834866"/>
              <a:gd name="connsiteX256" fmla="*/ 324422 w 1552670"/>
              <a:gd name="connsiteY256" fmla="*/ 114014 h 834866"/>
              <a:gd name="connsiteX257" fmla="*/ 326517 w 1552670"/>
              <a:gd name="connsiteY257" fmla="*/ 114014 h 834866"/>
              <a:gd name="connsiteX258" fmla="*/ 331661 w 1552670"/>
              <a:gd name="connsiteY258" fmla="*/ 107823 h 834866"/>
              <a:gd name="connsiteX259" fmla="*/ 333756 w 1552670"/>
              <a:gd name="connsiteY259" fmla="*/ 107823 h 834866"/>
              <a:gd name="connsiteX260" fmla="*/ 334804 w 1552670"/>
              <a:gd name="connsiteY260" fmla="*/ 105728 h 834866"/>
              <a:gd name="connsiteX261" fmla="*/ 344043 w 1552670"/>
              <a:gd name="connsiteY261" fmla="*/ 105728 h 834866"/>
              <a:gd name="connsiteX262" fmla="*/ 345091 w 1552670"/>
              <a:gd name="connsiteY262" fmla="*/ 103632 h 834866"/>
              <a:gd name="connsiteX263" fmla="*/ 347186 w 1552670"/>
              <a:gd name="connsiteY263" fmla="*/ 103632 h 834866"/>
              <a:gd name="connsiteX264" fmla="*/ 347186 w 1552670"/>
              <a:gd name="connsiteY264" fmla="*/ 102584 h 834866"/>
              <a:gd name="connsiteX265" fmla="*/ 349282 w 1552670"/>
              <a:gd name="connsiteY265" fmla="*/ 102584 h 834866"/>
              <a:gd name="connsiteX266" fmla="*/ 351377 w 1552670"/>
              <a:gd name="connsiteY266" fmla="*/ 100489 h 834866"/>
              <a:gd name="connsiteX267" fmla="*/ 353473 w 1552670"/>
              <a:gd name="connsiteY267" fmla="*/ 100489 h 834866"/>
              <a:gd name="connsiteX268" fmla="*/ 355568 w 1552670"/>
              <a:gd name="connsiteY268" fmla="*/ 97441 h 834866"/>
              <a:gd name="connsiteX269" fmla="*/ 357664 w 1552670"/>
              <a:gd name="connsiteY269" fmla="*/ 97441 h 834866"/>
              <a:gd name="connsiteX270" fmla="*/ 358712 w 1552670"/>
              <a:gd name="connsiteY270" fmla="*/ 95345 h 834866"/>
              <a:gd name="connsiteX271" fmla="*/ 360807 w 1552670"/>
              <a:gd name="connsiteY271" fmla="*/ 95345 h 834866"/>
              <a:gd name="connsiteX272" fmla="*/ 360807 w 1552670"/>
              <a:gd name="connsiteY272" fmla="*/ 94297 h 834866"/>
              <a:gd name="connsiteX273" fmla="*/ 373094 w 1552670"/>
              <a:gd name="connsiteY273" fmla="*/ 94297 h 834866"/>
              <a:gd name="connsiteX274" fmla="*/ 374142 w 1552670"/>
              <a:gd name="connsiteY274" fmla="*/ 92202 h 834866"/>
              <a:gd name="connsiteX275" fmla="*/ 376238 w 1552670"/>
              <a:gd name="connsiteY275" fmla="*/ 92202 h 834866"/>
              <a:gd name="connsiteX276" fmla="*/ 377285 w 1552670"/>
              <a:gd name="connsiteY276" fmla="*/ 90107 h 834866"/>
              <a:gd name="connsiteX277" fmla="*/ 377285 w 1552670"/>
              <a:gd name="connsiteY277" fmla="*/ 84963 h 834866"/>
              <a:gd name="connsiteX278" fmla="*/ 384524 w 1552670"/>
              <a:gd name="connsiteY278" fmla="*/ 78772 h 834866"/>
              <a:gd name="connsiteX279" fmla="*/ 387572 w 1552670"/>
              <a:gd name="connsiteY279" fmla="*/ 78772 h 834866"/>
              <a:gd name="connsiteX280" fmla="*/ 387572 w 1552670"/>
              <a:gd name="connsiteY280" fmla="*/ 77724 h 834866"/>
              <a:gd name="connsiteX281" fmla="*/ 389668 w 1552670"/>
              <a:gd name="connsiteY281" fmla="*/ 77724 h 834866"/>
              <a:gd name="connsiteX282" fmla="*/ 389668 w 1552670"/>
              <a:gd name="connsiteY282" fmla="*/ 76676 h 834866"/>
              <a:gd name="connsiteX283" fmla="*/ 395859 w 1552670"/>
              <a:gd name="connsiteY283" fmla="*/ 74581 h 834866"/>
              <a:gd name="connsiteX284" fmla="*/ 395859 w 1552670"/>
              <a:gd name="connsiteY284" fmla="*/ 73533 h 834866"/>
              <a:gd name="connsiteX285" fmla="*/ 398907 w 1552670"/>
              <a:gd name="connsiteY285" fmla="*/ 73533 h 834866"/>
              <a:gd name="connsiteX286" fmla="*/ 398907 w 1552670"/>
              <a:gd name="connsiteY286" fmla="*/ 72485 h 834866"/>
              <a:gd name="connsiteX287" fmla="*/ 401003 w 1552670"/>
              <a:gd name="connsiteY287" fmla="*/ 72485 h 834866"/>
              <a:gd name="connsiteX288" fmla="*/ 401003 w 1552670"/>
              <a:gd name="connsiteY288" fmla="*/ 71438 h 834866"/>
              <a:gd name="connsiteX289" fmla="*/ 408242 w 1552670"/>
              <a:gd name="connsiteY289" fmla="*/ 70390 h 834866"/>
              <a:gd name="connsiteX290" fmla="*/ 408242 w 1552670"/>
              <a:gd name="connsiteY290" fmla="*/ 69342 h 834866"/>
              <a:gd name="connsiteX291" fmla="*/ 410337 w 1552670"/>
              <a:gd name="connsiteY291" fmla="*/ 69342 h 834866"/>
              <a:gd name="connsiteX292" fmla="*/ 410337 w 1552670"/>
              <a:gd name="connsiteY292" fmla="*/ 68294 h 834866"/>
              <a:gd name="connsiteX293" fmla="*/ 414433 w 1552670"/>
              <a:gd name="connsiteY293" fmla="*/ 67246 h 834866"/>
              <a:gd name="connsiteX294" fmla="*/ 415481 w 1552670"/>
              <a:gd name="connsiteY294" fmla="*/ 64199 h 834866"/>
              <a:gd name="connsiteX295" fmla="*/ 424720 w 1552670"/>
              <a:gd name="connsiteY295" fmla="*/ 62103 h 834866"/>
              <a:gd name="connsiteX296" fmla="*/ 426815 w 1552670"/>
              <a:gd name="connsiteY296" fmla="*/ 59055 h 834866"/>
              <a:gd name="connsiteX297" fmla="*/ 433007 w 1552670"/>
              <a:gd name="connsiteY297" fmla="*/ 54959 h 834866"/>
              <a:gd name="connsiteX298" fmla="*/ 439198 w 1552670"/>
              <a:gd name="connsiteY298" fmla="*/ 53912 h 834866"/>
              <a:gd name="connsiteX299" fmla="*/ 439198 w 1552670"/>
              <a:gd name="connsiteY299" fmla="*/ 52864 h 834866"/>
              <a:gd name="connsiteX300" fmla="*/ 448437 w 1552670"/>
              <a:gd name="connsiteY300" fmla="*/ 52864 h 834866"/>
              <a:gd name="connsiteX301" fmla="*/ 449485 w 1552670"/>
              <a:gd name="connsiteY301" fmla="*/ 50768 h 834866"/>
              <a:gd name="connsiteX302" fmla="*/ 452533 w 1552670"/>
              <a:gd name="connsiteY302" fmla="*/ 50768 h 834866"/>
              <a:gd name="connsiteX303" fmla="*/ 452533 w 1552670"/>
              <a:gd name="connsiteY303" fmla="*/ 49721 h 834866"/>
              <a:gd name="connsiteX304" fmla="*/ 455581 w 1552670"/>
              <a:gd name="connsiteY304" fmla="*/ 49721 h 834866"/>
              <a:gd name="connsiteX305" fmla="*/ 455581 w 1552670"/>
              <a:gd name="connsiteY305" fmla="*/ 48673 h 834866"/>
              <a:gd name="connsiteX306" fmla="*/ 467868 w 1552670"/>
              <a:gd name="connsiteY306" fmla="*/ 47625 h 834866"/>
              <a:gd name="connsiteX307" fmla="*/ 467868 w 1552670"/>
              <a:gd name="connsiteY307" fmla="*/ 44577 h 834866"/>
              <a:gd name="connsiteX308" fmla="*/ 468916 w 1552670"/>
              <a:gd name="connsiteY308" fmla="*/ 44577 h 834866"/>
              <a:gd name="connsiteX309" fmla="*/ 468916 w 1552670"/>
              <a:gd name="connsiteY309" fmla="*/ 43529 h 834866"/>
              <a:gd name="connsiteX310" fmla="*/ 475107 w 1552670"/>
              <a:gd name="connsiteY310" fmla="*/ 43529 h 834866"/>
              <a:gd name="connsiteX311" fmla="*/ 476155 w 1552670"/>
              <a:gd name="connsiteY311" fmla="*/ 41434 h 834866"/>
              <a:gd name="connsiteX312" fmla="*/ 478250 w 1552670"/>
              <a:gd name="connsiteY312" fmla="*/ 41434 h 834866"/>
              <a:gd name="connsiteX313" fmla="*/ 479298 w 1552670"/>
              <a:gd name="connsiteY313" fmla="*/ 39338 h 834866"/>
              <a:gd name="connsiteX314" fmla="*/ 485489 w 1552670"/>
              <a:gd name="connsiteY314" fmla="*/ 39338 h 834866"/>
              <a:gd name="connsiteX315" fmla="*/ 486537 w 1552670"/>
              <a:gd name="connsiteY315" fmla="*/ 37243 h 834866"/>
              <a:gd name="connsiteX316" fmla="*/ 488633 w 1552670"/>
              <a:gd name="connsiteY316" fmla="*/ 37243 h 834866"/>
              <a:gd name="connsiteX317" fmla="*/ 490728 w 1552670"/>
              <a:gd name="connsiteY317" fmla="*/ 35147 h 834866"/>
              <a:gd name="connsiteX318" fmla="*/ 491776 w 1552670"/>
              <a:gd name="connsiteY318" fmla="*/ 32099 h 834866"/>
              <a:gd name="connsiteX319" fmla="*/ 499015 w 1552670"/>
              <a:gd name="connsiteY319" fmla="*/ 32099 h 834866"/>
              <a:gd name="connsiteX320" fmla="*/ 499015 w 1552670"/>
              <a:gd name="connsiteY320" fmla="*/ 31051 h 834866"/>
              <a:gd name="connsiteX321" fmla="*/ 502063 w 1552670"/>
              <a:gd name="connsiteY321" fmla="*/ 31051 h 834866"/>
              <a:gd name="connsiteX322" fmla="*/ 502063 w 1552670"/>
              <a:gd name="connsiteY322" fmla="*/ 30004 h 834866"/>
              <a:gd name="connsiteX323" fmla="*/ 508254 w 1552670"/>
              <a:gd name="connsiteY323" fmla="*/ 28956 h 834866"/>
              <a:gd name="connsiteX324" fmla="*/ 509302 w 1552670"/>
              <a:gd name="connsiteY324" fmla="*/ 26860 h 834866"/>
              <a:gd name="connsiteX325" fmla="*/ 511397 w 1552670"/>
              <a:gd name="connsiteY325" fmla="*/ 26860 h 834866"/>
              <a:gd name="connsiteX326" fmla="*/ 511397 w 1552670"/>
              <a:gd name="connsiteY326" fmla="*/ 25813 h 834866"/>
              <a:gd name="connsiteX327" fmla="*/ 515493 w 1552670"/>
              <a:gd name="connsiteY327" fmla="*/ 26860 h 834866"/>
              <a:gd name="connsiteX328" fmla="*/ 516541 w 1552670"/>
              <a:gd name="connsiteY328" fmla="*/ 24765 h 834866"/>
              <a:gd name="connsiteX329" fmla="*/ 518636 w 1552670"/>
              <a:gd name="connsiteY329" fmla="*/ 24765 h 834866"/>
              <a:gd name="connsiteX330" fmla="*/ 523780 w 1552670"/>
              <a:gd name="connsiteY330" fmla="*/ 18574 h 834866"/>
              <a:gd name="connsiteX331" fmla="*/ 525875 w 1552670"/>
              <a:gd name="connsiteY331" fmla="*/ 18574 h 834866"/>
              <a:gd name="connsiteX332" fmla="*/ 527971 w 1552670"/>
              <a:gd name="connsiteY332" fmla="*/ 16478 h 834866"/>
              <a:gd name="connsiteX333" fmla="*/ 527971 w 1552670"/>
              <a:gd name="connsiteY333" fmla="*/ 14383 h 834866"/>
              <a:gd name="connsiteX334" fmla="*/ 531019 w 1552670"/>
              <a:gd name="connsiteY334" fmla="*/ 13335 h 834866"/>
              <a:gd name="connsiteX335" fmla="*/ 533114 w 1552670"/>
              <a:gd name="connsiteY335" fmla="*/ 10287 h 834866"/>
              <a:gd name="connsiteX336" fmla="*/ 540353 w 1552670"/>
              <a:gd name="connsiteY336" fmla="*/ 10287 h 834866"/>
              <a:gd name="connsiteX337" fmla="*/ 556832 w 1552670"/>
              <a:gd name="connsiteY337" fmla="*/ 6191 h 834866"/>
              <a:gd name="connsiteX338" fmla="*/ 556832 w 1552670"/>
              <a:gd name="connsiteY338" fmla="*/ 8287 h 834866"/>
              <a:gd name="connsiteX339" fmla="*/ 558927 w 1552670"/>
              <a:gd name="connsiteY339" fmla="*/ 6191 h 834866"/>
              <a:gd name="connsiteX340" fmla="*/ 566166 w 1552670"/>
              <a:gd name="connsiteY340" fmla="*/ 6191 h 834866"/>
              <a:gd name="connsiteX341" fmla="*/ 566166 w 1552670"/>
              <a:gd name="connsiteY341" fmla="*/ 7239 h 834866"/>
              <a:gd name="connsiteX342" fmla="*/ 573405 w 1552670"/>
              <a:gd name="connsiteY342" fmla="*/ 7239 h 834866"/>
              <a:gd name="connsiteX343" fmla="*/ 573405 w 1552670"/>
              <a:gd name="connsiteY343" fmla="*/ 8287 h 834866"/>
              <a:gd name="connsiteX344" fmla="*/ 579596 w 1552670"/>
              <a:gd name="connsiteY344" fmla="*/ 8287 h 834866"/>
              <a:gd name="connsiteX345" fmla="*/ 579596 w 1552670"/>
              <a:gd name="connsiteY345" fmla="*/ 9334 h 834866"/>
              <a:gd name="connsiteX346" fmla="*/ 583692 w 1552670"/>
              <a:gd name="connsiteY346" fmla="*/ 9334 h 834866"/>
              <a:gd name="connsiteX347" fmla="*/ 583692 w 1552670"/>
              <a:gd name="connsiteY347" fmla="*/ 10382 h 834866"/>
              <a:gd name="connsiteX348" fmla="*/ 601123 w 1552670"/>
              <a:gd name="connsiteY348" fmla="*/ 9334 h 834866"/>
              <a:gd name="connsiteX349" fmla="*/ 601123 w 1552670"/>
              <a:gd name="connsiteY349" fmla="*/ 8287 h 834866"/>
              <a:gd name="connsiteX350" fmla="*/ 603218 w 1552670"/>
              <a:gd name="connsiteY350" fmla="*/ 8287 h 834866"/>
              <a:gd name="connsiteX351" fmla="*/ 604266 w 1552670"/>
              <a:gd name="connsiteY351" fmla="*/ 6191 h 834866"/>
              <a:gd name="connsiteX352" fmla="*/ 614553 w 1552670"/>
              <a:gd name="connsiteY352" fmla="*/ 10287 h 834866"/>
              <a:gd name="connsiteX353" fmla="*/ 616649 w 1552670"/>
              <a:gd name="connsiteY353" fmla="*/ 10287 h 834866"/>
              <a:gd name="connsiteX354" fmla="*/ 616649 w 1552670"/>
              <a:gd name="connsiteY354" fmla="*/ 11335 h 834866"/>
              <a:gd name="connsiteX355" fmla="*/ 619697 w 1552670"/>
              <a:gd name="connsiteY355" fmla="*/ 10287 h 834866"/>
              <a:gd name="connsiteX356" fmla="*/ 631031 w 1552670"/>
              <a:gd name="connsiteY356" fmla="*/ 10287 h 834866"/>
              <a:gd name="connsiteX357" fmla="*/ 639223 w 1552670"/>
              <a:gd name="connsiteY357" fmla="*/ 4096 h 834866"/>
              <a:gd name="connsiteX358" fmla="*/ 641318 w 1552670"/>
              <a:gd name="connsiteY358" fmla="*/ 4096 h 834866"/>
              <a:gd name="connsiteX359" fmla="*/ 641318 w 1552670"/>
              <a:gd name="connsiteY359" fmla="*/ 3048 h 834866"/>
              <a:gd name="connsiteX360" fmla="*/ 645414 w 1552670"/>
              <a:gd name="connsiteY360" fmla="*/ 0 h 834866"/>
              <a:gd name="connsiteX361" fmla="*/ 655701 w 1552670"/>
              <a:gd name="connsiteY361" fmla="*/ 4096 h 834866"/>
              <a:gd name="connsiteX362" fmla="*/ 660845 w 1552670"/>
              <a:gd name="connsiteY362" fmla="*/ 4096 h 834866"/>
              <a:gd name="connsiteX363" fmla="*/ 660845 w 1552670"/>
              <a:gd name="connsiteY363" fmla="*/ 5143 h 834866"/>
              <a:gd name="connsiteX364" fmla="*/ 662940 w 1552670"/>
              <a:gd name="connsiteY364" fmla="*/ 5143 h 834866"/>
              <a:gd name="connsiteX365" fmla="*/ 662940 w 1552670"/>
              <a:gd name="connsiteY365" fmla="*/ 6191 h 834866"/>
              <a:gd name="connsiteX366" fmla="*/ 675227 w 1552670"/>
              <a:gd name="connsiteY366" fmla="*/ 5143 h 834866"/>
              <a:gd name="connsiteX367" fmla="*/ 675227 w 1552670"/>
              <a:gd name="connsiteY367" fmla="*/ 6191 h 834866"/>
              <a:gd name="connsiteX368" fmla="*/ 678275 w 1552670"/>
              <a:gd name="connsiteY368" fmla="*/ 6191 h 834866"/>
              <a:gd name="connsiteX369" fmla="*/ 678275 w 1552670"/>
              <a:gd name="connsiteY369" fmla="*/ 7239 h 834866"/>
              <a:gd name="connsiteX370" fmla="*/ 680371 w 1552670"/>
              <a:gd name="connsiteY370" fmla="*/ 7239 h 834866"/>
              <a:gd name="connsiteX371" fmla="*/ 680371 w 1552670"/>
              <a:gd name="connsiteY371" fmla="*/ 8287 h 834866"/>
              <a:gd name="connsiteX372" fmla="*/ 688562 w 1552670"/>
              <a:gd name="connsiteY372" fmla="*/ 8287 h 834866"/>
              <a:gd name="connsiteX373" fmla="*/ 691610 w 1552670"/>
              <a:gd name="connsiteY373" fmla="*/ 12383 h 834866"/>
              <a:gd name="connsiteX374" fmla="*/ 701897 w 1552670"/>
              <a:gd name="connsiteY374" fmla="*/ 13430 h 834866"/>
              <a:gd name="connsiteX375" fmla="*/ 701897 w 1552670"/>
              <a:gd name="connsiteY375" fmla="*/ 12383 h 834866"/>
              <a:gd name="connsiteX376" fmla="*/ 709136 w 1552670"/>
              <a:gd name="connsiteY376" fmla="*/ 12383 h 834866"/>
              <a:gd name="connsiteX377" fmla="*/ 710184 w 1552670"/>
              <a:gd name="connsiteY377" fmla="*/ 10287 h 834866"/>
              <a:gd name="connsiteX378" fmla="*/ 713232 w 1552670"/>
              <a:gd name="connsiteY378" fmla="*/ 10287 h 834866"/>
              <a:gd name="connsiteX379" fmla="*/ 713232 w 1552670"/>
              <a:gd name="connsiteY379" fmla="*/ 9239 h 834866"/>
              <a:gd name="connsiteX380" fmla="*/ 715328 w 1552670"/>
              <a:gd name="connsiteY380" fmla="*/ 9239 h 834866"/>
              <a:gd name="connsiteX381" fmla="*/ 715328 w 1552670"/>
              <a:gd name="connsiteY381" fmla="*/ 8192 h 834866"/>
              <a:gd name="connsiteX382" fmla="*/ 717423 w 1552670"/>
              <a:gd name="connsiteY382" fmla="*/ 8192 h 834866"/>
              <a:gd name="connsiteX383" fmla="*/ 718471 w 1552670"/>
              <a:gd name="connsiteY383" fmla="*/ 6096 h 834866"/>
              <a:gd name="connsiteX384" fmla="*/ 724662 w 1552670"/>
              <a:gd name="connsiteY384" fmla="*/ 7144 h 834866"/>
              <a:gd name="connsiteX385" fmla="*/ 724662 w 1552670"/>
              <a:gd name="connsiteY385" fmla="*/ 6096 h 834866"/>
              <a:gd name="connsiteX386" fmla="*/ 731901 w 1552670"/>
              <a:gd name="connsiteY386" fmla="*/ 5048 h 834866"/>
              <a:gd name="connsiteX387" fmla="*/ 735997 w 1552670"/>
              <a:gd name="connsiteY387" fmla="*/ 7144 h 834866"/>
              <a:gd name="connsiteX388" fmla="*/ 737044 w 1552670"/>
              <a:gd name="connsiteY388" fmla="*/ 9239 h 834866"/>
              <a:gd name="connsiteX389" fmla="*/ 739140 w 1552670"/>
              <a:gd name="connsiteY389" fmla="*/ 9239 h 834866"/>
              <a:gd name="connsiteX390" fmla="*/ 739140 w 1552670"/>
              <a:gd name="connsiteY390" fmla="*/ 10287 h 834866"/>
              <a:gd name="connsiteX391" fmla="*/ 741235 w 1552670"/>
              <a:gd name="connsiteY391" fmla="*/ 10287 h 834866"/>
              <a:gd name="connsiteX392" fmla="*/ 742283 w 1552670"/>
              <a:gd name="connsiteY392" fmla="*/ 12383 h 834866"/>
              <a:gd name="connsiteX393" fmla="*/ 744379 w 1552670"/>
              <a:gd name="connsiteY393" fmla="*/ 12383 h 834866"/>
              <a:gd name="connsiteX394" fmla="*/ 744379 w 1552670"/>
              <a:gd name="connsiteY394" fmla="*/ 13430 h 834866"/>
              <a:gd name="connsiteX395" fmla="*/ 748475 w 1552670"/>
              <a:gd name="connsiteY395" fmla="*/ 14478 h 834866"/>
              <a:gd name="connsiteX396" fmla="*/ 748475 w 1552670"/>
              <a:gd name="connsiteY396" fmla="*/ 15526 h 834866"/>
              <a:gd name="connsiteX397" fmla="*/ 751523 w 1552670"/>
              <a:gd name="connsiteY397" fmla="*/ 16574 h 834866"/>
              <a:gd name="connsiteX398" fmla="*/ 752570 w 1552670"/>
              <a:gd name="connsiteY398" fmla="*/ 18669 h 834866"/>
              <a:gd name="connsiteX399" fmla="*/ 754666 w 1552670"/>
              <a:gd name="connsiteY399" fmla="*/ 18669 h 834866"/>
              <a:gd name="connsiteX400" fmla="*/ 755714 w 1552670"/>
              <a:gd name="connsiteY400" fmla="*/ 20764 h 834866"/>
              <a:gd name="connsiteX401" fmla="*/ 757809 w 1552670"/>
              <a:gd name="connsiteY401" fmla="*/ 20764 h 834866"/>
              <a:gd name="connsiteX402" fmla="*/ 758857 w 1552670"/>
              <a:gd name="connsiteY402" fmla="*/ 23813 h 834866"/>
              <a:gd name="connsiteX403" fmla="*/ 764000 w 1552670"/>
              <a:gd name="connsiteY403" fmla="*/ 26860 h 834866"/>
              <a:gd name="connsiteX404" fmla="*/ 764000 w 1552670"/>
              <a:gd name="connsiteY404" fmla="*/ 35052 h 834866"/>
              <a:gd name="connsiteX405" fmla="*/ 771239 w 1552670"/>
              <a:gd name="connsiteY405" fmla="*/ 38100 h 834866"/>
              <a:gd name="connsiteX406" fmla="*/ 771239 w 1552670"/>
              <a:gd name="connsiteY406" fmla="*/ 39148 h 834866"/>
              <a:gd name="connsiteX407" fmla="*/ 774287 w 1552670"/>
              <a:gd name="connsiteY407" fmla="*/ 39148 h 834866"/>
              <a:gd name="connsiteX408" fmla="*/ 775335 w 1552670"/>
              <a:gd name="connsiteY408" fmla="*/ 43243 h 834866"/>
              <a:gd name="connsiteX409" fmla="*/ 777431 w 1552670"/>
              <a:gd name="connsiteY409" fmla="*/ 44291 h 834866"/>
              <a:gd name="connsiteX410" fmla="*/ 777431 w 1552670"/>
              <a:gd name="connsiteY410" fmla="*/ 45339 h 834866"/>
              <a:gd name="connsiteX411" fmla="*/ 784669 w 1552670"/>
              <a:gd name="connsiteY411" fmla="*/ 44291 h 834866"/>
              <a:gd name="connsiteX412" fmla="*/ 790861 w 1552670"/>
              <a:gd name="connsiteY412" fmla="*/ 46387 h 834866"/>
              <a:gd name="connsiteX413" fmla="*/ 791909 w 1552670"/>
              <a:gd name="connsiteY413" fmla="*/ 49435 h 834866"/>
              <a:gd name="connsiteX414" fmla="*/ 796004 w 1552670"/>
              <a:gd name="connsiteY414" fmla="*/ 48387 h 834866"/>
              <a:gd name="connsiteX415" fmla="*/ 796004 w 1552670"/>
              <a:gd name="connsiteY415" fmla="*/ 47339 h 834866"/>
              <a:gd name="connsiteX416" fmla="*/ 804196 w 1552670"/>
              <a:gd name="connsiteY416" fmla="*/ 47339 h 834866"/>
              <a:gd name="connsiteX417" fmla="*/ 804196 w 1552670"/>
              <a:gd name="connsiteY417" fmla="*/ 48387 h 834866"/>
              <a:gd name="connsiteX418" fmla="*/ 813435 w 1552670"/>
              <a:gd name="connsiteY418" fmla="*/ 47339 h 834866"/>
              <a:gd name="connsiteX419" fmla="*/ 816483 w 1552670"/>
              <a:gd name="connsiteY419" fmla="*/ 49435 h 834866"/>
              <a:gd name="connsiteX420" fmla="*/ 816483 w 1552670"/>
              <a:gd name="connsiteY420" fmla="*/ 50483 h 834866"/>
              <a:gd name="connsiteX421" fmla="*/ 823722 w 1552670"/>
              <a:gd name="connsiteY421" fmla="*/ 53530 h 834866"/>
              <a:gd name="connsiteX422" fmla="*/ 823722 w 1552670"/>
              <a:gd name="connsiteY422" fmla="*/ 52483 h 834866"/>
              <a:gd name="connsiteX423" fmla="*/ 826770 w 1552670"/>
              <a:gd name="connsiteY423" fmla="*/ 52483 h 834866"/>
              <a:gd name="connsiteX424" fmla="*/ 827818 w 1552670"/>
              <a:gd name="connsiteY424" fmla="*/ 55531 h 834866"/>
              <a:gd name="connsiteX425" fmla="*/ 835057 w 1552670"/>
              <a:gd name="connsiteY425" fmla="*/ 60674 h 834866"/>
              <a:gd name="connsiteX426" fmla="*/ 836105 w 1552670"/>
              <a:gd name="connsiteY426" fmla="*/ 63722 h 834866"/>
              <a:gd name="connsiteX427" fmla="*/ 840200 w 1552670"/>
              <a:gd name="connsiteY427" fmla="*/ 64770 h 834866"/>
              <a:gd name="connsiteX428" fmla="*/ 846392 w 1552670"/>
              <a:gd name="connsiteY428" fmla="*/ 72009 h 834866"/>
              <a:gd name="connsiteX429" fmla="*/ 848487 w 1552670"/>
              <a:gd name="connsiteY429" fmla="*/ 72009 h 834866"/>
              <a:gd name="connsiteX430" fmla="*/ 850583 w 1552670"/>
              <a:gd name="connsiteY430" fmla="*/ 75057 h 834866"/>
              <a:gd name="connsiteX431" fmla="*/ 858774 w 1552670"/>
              <a:gd name="connsiteY431" fmla="*/ 75057 h 834866"/>
              <a:gd name="connsiteX432" fmla="*/ 859822 w 1552670"/>
              <a:gd name="connsiteY432" fmla="*/ 77153 h 834866"/>
              <a:gd name="connsiteX433" fmla="*/ 861917 w 1552670"/>
              <a:gd name="connsiteY433" fmla="*/ 77153 h 834866"/>
              <a:gd name="connsiteX434" fmla="*/ 862965 w 1552670"/>
              <a:gd name="connsiteY434" fmla="*/ 79248 h 834866"/>
              <a:gd name="connsiteX435" fmla="*/ 865060 w 1552670"/>
              <a:gd name="connsiteY435" fmla="*/ 79248 h 834866"/>
              <a:gd name="connsiteX436" fmla="*/ 865060 w 1552670"/>
              <a:gd name="connsiteY436" fmla="*/ 80296 h 834866"/>
              <a:gd name="connsiteX437" fmla="*/ 871252 w 1552670"/>
              <a:gd name="connsiteY437" fmla="*/ 80296 h 834866"/>
              <a:gd name="connsiteX438" fmla="*/ 871252 w 1552670"/>
              <a:gd name="connsiteY438" fmla="*/ 81343 h 834866"/>
              <a:gd name="connsiteX439" fmla="*/ 873347 w 1552670"/>
              <a:gd name="connsiteY439" fmla="*/ 81343 h 834866"/>
              <a:gd name="connsiteX440" fmla="*/ 873347 w 1552670"/>
              <a:gd name="connsiteY440" fmla="*/ 82391 h 834866"/>
              <a:gd name="connsiteX441" fmla="*/ 881539 w 1552670"/>
              <a:gd name="connsiteY441" fmla="*/ 82391 h 834866"/>
              <a:gd name="connsiteX442" fmla="*/ 881539 w 1552670"/>
              <a:gd name="connsiteY442" fmla="*/ 83439 h 834866"/>
              <a:gd name="connsiteX443" fmla="*/ 884587 w 1552670"/>
              <a:gd name="connsiteY443" fmla="*/ 85534 h 834866"/>
              <a:gd name="connsiteX444" fmla="*/ 885635 w 1552670"/>
              <a:gd name="connsiteY444" fmla="*/ 85534 h 834866"/>
              <a:gd name="connsiteX445" fmla="*/ 885635 w 1552670"/>
              <a:gd name="connsiteY445" fmla="*/ 87630 h 834866"/>
              <a:gd name="connsiteX446" fmla="*/ 887730 w 1552670"/>
              <a:gd name="connsiteY446" fmla="*/ 89725 h 834866"/>
              <a:gd name="connsiteX447" fmla="*/ 889826 w 1552670"/>
              <a:gd name="connsiteY447" fmla="*/ 89725 h 834866"/>
              <a:gd name="connsiteX448" fmla="*/ 890873 w 1552670"/>
              <a:gd name="connsiteY448" fmla="*/ 91821 h 834866"/>
              <a:gd name="connsiteX449" fmla="*/ 892969 w 1552670"/>
              <a:gd name="connsiteY449" fmla="*/ 91821 h 834866"/>
              <a:gd name="connsiteX450" fmla="*/ 895064 w 1552670"/>
              <a:gd name="connsiteY450" fmla="*/ 94869 h 834866"/>
              <a:gd name="connsiteX451" fmla="*/ 897160 w 1552670"/>
              <a:gd name="connsiteY451" fmla="*/ 94869 h 834866"/>
              <a:gd name="connsiteX452" fmla="*/ 897160 w 1552670"/>
              <a:gd name="connsiteY452" fmla="*/ 95917 h 834866"/>
              <a:gd name="connsiteX453" fmla="*/ 904399 w 1552670"/>
              <a:gd name="connsiteY453" fmla="*/ 95917 h 834866"/>
              <a:gd name="connsiteX454" fmla="*/ 905447 w 1552670"/>
              <a:gd name="connsiteY454" fmla="*/ 98012 h 834866"/>
              <a:gd name="connsiteX455" fmla="*/ 913638 w 1552670"/>
              <a:gd name="connsiteY455" fmla="*/ 98012 h 834866"/>
              <a:gd name="connsiteX456" fmla="*/ 913638 w 1552670"/>
              <a:gd name="connsiteY456" fmla="*/ 99060 h 834866"/>
              <a:gd name="connsiteX457" fmla="*/ 915734 w 1552670"/>
              <a:gd name="connsiteY457" fmla="*/ 100108 h 834866"/>
              <a:gd name="connsiteX458" fmla="*/ 916781 w 1552670"/>
              <a:gd name="connsiteY458" fmla="*/ 104204 h 834866"/>
              <a:gd name="connsiteX459" fmla="*/ 920877 w 1552670"/>
              <a:gd name="connsiteY459" fmla="*/ 104204 h 834866"/>
              <a:gd name="connsiteX460" fmla="*/ 920877 w 1552670"/>
              <a:gd name="connsiteY460" fmla="*/ 105251 h 834866"/>
              <a:gd name="connsiteX461" fmla="*/ 923925 w 1552670"/>
              <a:gd name="connsiteY461" fmla="*/ 105251 h 834866"/>
              <a:gd name="connsiteX462" fmla="*/ 923925 w 1552670"/>
              <a:gd name="connsiteY462" fmla="*/ 106299 h 834866"/>
              <a:gd name="connsiteX463" fmla="*/ 932117 w 1552670"/>
              <a:gd name="connsiteY463" fmla="*/ 105251 h 834866"/>
              <a:gd name="connsiteX464" fmla="*/ 932117 w 1552670"/>
              <a:gd name="connsiteY464" fmla="*/ 106299 h 834866"/>
              <a:gd name="connsiteX465" fmla="*/ 934212 w 1552670"/>
              <a:gd name="connsiteY465" fmla="*/ 106299 h 834866"/>
              <a:gd name="connsiteX466" fmla="*/ 934212 w 1552670"/>
              <a:gd name="connsiteY466" fmla="*/ 107347 h 834866"/>
              <a:gd name="connsiteX467" fmla="*/ 939356 w 1552670"/>
              <a:gd name="connsiteY467" fmla="*/ 107347 h 834866"/>
              <a:gd name="connsiteX468" fmla="*/ 941451 w 1552670"/>
              <a:gd name="connsiteY468" fmla="*/ 110395 h 834866"/>
              <a:gd name="connsiteX469" fmla="*/ 943547 w 1552670"/>
              <a:gd name="connsiteY469" fmla="*/ 110395 h 834866"/>
              <a:gd name="connsiteX470" fmla="*/ 943547 w 1552670"/>
              <a:gd name="connsiteY470" fmla="*/ 111442 h 834866"/>
              <a:gd name="connsiteX471" fmla="*/ 945642 w 1552670"/>
              <a:gd name="connsiteY471" fmla="*/ 110395 h 834866"/>
              <a:gd name="connsiteX472" fmla="*/ 955929 w 1552670"/>
              <a:gd name="connsiteY472" fmla="*/ 111442 h 834866"/>
              <a:gd name="connsiteX473" fmla="*/ 955929 w 1552670"/>
              <a:gd name="connsiteY473" fmla="*/ 112490 h 834866"/>
              <a:gd name="connsiteX474" fmla="*/ 958977 w 1552670"/>
              <a:gd name="connsiteY474" fmla="*/ 112490 h 834866"/>
              <a:gd name="connsiteX475" fmla="*/ 958977 w 1552670"/>
              <a:gd name="connsiteY475" fmla="*/ 113538 h 834866"/>
              <a:gd name="connsiteX476" fmla="*/ 962025 w 1552670"/>
              <a:gd name="connsiteY476" fmla="*/ 113538 h 834866"/>
              <a:gd name="connsiteX477" fmla="*/ 965073 w 1552670"/>
              <a:gd name="connsiteY477" fmla="*/ 117634 h 834866"/>
              <a:gd name="connsiteX478" fmla="*/ 970217 w 1552670"/>
              <a:gd name="connsiteY478" fmla="*/ 118682 h 834866"/>
              <a:gd name="connsiteX479" fmla="*/ 971264 w 1552670"/>
              <a:gd name="connsiteY479" fmla="*/ 120777 h 834866"/>
              <a:gd name="connsiteX480" fmla="*/ 973360 w 1552670"/>
              <a:gd name="connsiteY480" fmla="*/ 120777 h 834866"/>
              <a:gd name="connsiteX481" fmla="*/ 975455 w 1552670"/>
              <a:gd name="connsiteY481" fmla="*/ 123825 h 834866"/>
              <a:gd name="connsiteX482" fmla="*/ 987743 w 1552670"/>
              <a:gd name="connsiteY482" fmla="*/ 126873 h 834866"/>
              <a:gd name="connsiteX483" fmla="*/ 987743 w 1552670"/>
              <a:gd name="connsiteY483" fmla="*/ 128968 h 834866"/>
              <a:gd name="connsiteX484" fmla="*/ 989838 w 1552670"/>
              <a:gd name="connsiteY484" fmla="*/ 131064 h 834866"/>
              <a:gd name="connsiteX485" fmla="*/ 992886 w 1552670"/>
              <a:gd name="connsiteY485" fmla="*/ 131064 h 834866"/>
              <a:gd name="connsiteX486" fmla="*/ 993934 w 1552670"/>
              <a:gd name="connsiteY486" fmla="*/ 133159 h 834866"/>
              <a:gd name="connsiteX487" fmla="*/ 998030 w 1552670"/>
              <a:gd name="connsiteY487" fmla="*/ 134207 h 834866"/>
              <a:gd name="connsiteX488" fmla="*/ 998030 w 1552670"/>
              <a:gd name="connsiteY488" fmla="*/ 135255 h 834866"/>
              <a:gd name="connsiteX489" fmla="*/ 1007269 w 1552670"/>
              <a:gd name="connsiteY489" fmla="*/ 136303 h 834866"/>
              <a:gd name="connsiteX490" fmla="*/ 1008317 w 1552670"/>
              <a:gd name="connsiteY490" fmla="*/ 138398 h 834866"/>
              <a:gd name="connsiteX491" fmla="*/ 1011364 w 1552670"/>
              <a:gd name="connsiteY491" fmla="*/ 138398 h 834866"/>
              <a:gd name="connsiteX492" fmla="*/ 1011364 w 1552670"/>
              <a:gd name="connsiteY492" fmla="*/ 139446 h 834866"/>
              <a:gd name="connsiteX493" fmla="*/ 1013460 w 1552670"/>
              <a:gd name="connsiteY493" fmla="*/ 139446 h 834866"/>
              <a:gd name="connsiteX494" fmla="*/ 1013460 w 1552670"/>
              <a:gd name="connsiteY494" fmla="*/ 140494 h 834866"/>
              <a:gd name="connsiteX495" fmla="*/ 1016508 w 1552670"/>
              <a:gd name="connsiteY495" fmla="*/ 140494 h 834866"/>
              <a:gd name="connsiteX496" fmla="*/ 1016508 w 1552670"/>
              <a:gd name="connsiteY496" fmla="*/ 141542 h 834866"/>
              <a:gd name="connsiteX497" fmla="*/ 1018604 w 1552670"/>
              <a:gd name="connsiteY497" fmla="*/ 141542 h 834866"/>
              <a:gd name="connsiteX498" fmla="*/ 1019651 w 1552670"/>
              <a:gd name="connsiteY498" fmla="*/ 143637 h 834866"/>
              <a:gd name="connsiteX499" fmla="*/ 1022699 w 1552670"/>
              <a:gd name="connsiteY499" fmla="*/ 143637 h 834866"/>
              <a:gd name="connsiteX500" fmla="*/ 1023747 w 1552670"/>
              <a:gd name="connsiteY500" fmla="*/ 145733 h 834866"/>
              <a:gd name="connsiteX501" fmla="*/ 1027843 w 1552670"/>
              <a:gd name="connsiteY501" fmla="*/ 145733 h 834866"/>
              <a:gd name="connsiteX502" fmla="*/ 1027843 w 1552670"/>
              <a:gd name="connsiteY502" fmla="*/ 146780 h 834866"/>
              <a:gd name="connsiteX503" fmla="*/ 1031939 w 1552670"/>
              <a:gd name="connsiteY503" fmla="*/ 147828 h 834866"/>
              <a:gd name="connsiteX504" fmla="*/ 1031939 w 1552670"/>
              <a:gd name="connsiteY504" fmla="*/ 148876 h 834866"/>
              <a:gd name="connsiteX505" fmla="*/ 1037082 w 1552670"/>
              <a:gd name="connsiteY505" fmla="*/ 151924 h 834866"/>
              <a:gd name="connsiteX506" fmla="*/ 1039177 w 1552670"/>
              <a:gd name="connsiteY506" fmla="*/ 154972 h 834866"/>
              <a:gd name="connsiteX507" fmla="*/ 1039177 w 1552670"/>
              <a:gd name="connsiteY507" fmla="*/ 161163 h 834866"/>
              <a:gd name="connsiteX508" fmla="*/ 1040225 w 1552670"/>
              <a:gd name="connsiteY508" fmla="*/ 163259 h 834866"/>
              <a:gd name="connsiteX509" fmla="*/ 1048417 w 1552670"/>
              <a:gd name="connsiteY509" fmla="*/ 166307 h 834866"/>
              <a:gd name="connsiteX510" fmla="*/ 1048417 w 1552670"/>
              <a:gd name="connsiteY510" fmla="*/ 167354 h 834866"/>
              <a:gd name="connsiteX511" fmla="*/ 1058704 w 1552670"/>
              <a:gd name="connsiteY511" fmla="*/ 166307 h 834866"/>
              <a:gd name="connsiteX512" fmla="*/ 1058704 w 1552670"/>
              <a:gd name="connsiteY512" fmla="*/ 167354 h 834866"/>
              <a:gd name="connsiteX513" fmla="*/ 1060799 w 1552670"/>
              <a:gd name="connsiteY513" fmla="*/ 167354 h 834866"/>
              <a:gd name="connsiteX514" fmla="*/ 1060799 w 1552670"/>
              <a:gd name="connsiteY514" fmla="*/ 168402 h 834866"/>
              <a:gd name="connsiteX515" fmla="*/ 1063847 w 1552670"/>
              <a:gd name="connsiteY515" fmla="*/ 168402 h 834866"/>
              <a:gd name="connsiteX516" fmla="*/ 1065943 w 1552670"/>
              <a:gd name="connsiteY516" fmla="*/ 171450 h 834866"/>
              <a:gd name="connsiteX517" fmla="*/ 1068038 w 1552670"/>
              <a:gd name="connsiteY517" fmla="*/ 171450 h 834866"/>
              <a:gd name="connsiteX518" fmla="*/ 1070134 w 1552670"/>
              <a:gd name="connsiteY518" fmla="*/ 174498 h 834866"/>
              <a:gd name="connsiteX519" fmla="*/ 1072229 w 1552670"/>
              <a:gd name="connsiteY519" fmla="*/ 174498 h 834866"/>
              <a:gd name="connsiteX520" fmla="*/ 1073277 w 1552670"/>
              <a:gd name="connsiteY520" fmla="*/ 176593 h 834866"/>
              <a:gd name="connsiteX521" fmla="*/ 1076325 w 1552670"/>
              <a:gd name="connsiteY521" fmla="*/ 176593 h 834866"/>
              <a:gd name="connsiteX522" fmla="*/ 1077373 w 1552670"/>
              <a:gd name="connsiteY522" fmla="*/ 178689 h 834866"/>
              <a:gd name="connsiteX523" fmla="*/ 1080421 w 1552670"/>
              <a:gd name="connsiteY523" fmla="*/ 178689 h 834866"/>
              <a:gd name="connsiteX524" fmla="*/ 1082516 w 1552670"/>
              <a:gd name="connsiteY524" fmla="*/ 181737 h 834866"/>
              <a:gd name="connsiteX525" fmla="*/ 1084612 w 1552670"/>
              <a:gd name="connsiteY525" fmla="*/ 181737 h 834866"/>
              <a:gd name="connsiteX526" fmla="*/ 1084612 w 1552670"/>
              <a:gd name="connsiteY526" fmla="*/ 182785 h 834866"/>
              <a:gd name="connsiteX527" fmla="*/ 1094899 w 1552670"/>
              <a:gd name="connsiteY527" fmla="*/ 181737 h 834866"/>
              <a:gd name="connsiteX528" fmla="*/ 1096994 w 1552670"/>
              <a:gd name="connsiteY528" fmla="*/ 184785 h 834866"/>
              <a:gd name="connsiteX529" fmla="*/ 1101090 w 1552670"/>
              <a:gd name="connsiteY529" fmla="*/ 185833 h 834866"/>
              <a:gd name="connsiteX530" fmla="*/ 1107281 w 1552670"/>
              <a:gd name="connsiteY530" fmla="*/ 193072 h 834866"/>
              <a:gd name="connsiteX531" fmla="*/ 1109377 w 1552670"/>
              <a:gd name="connsiteY531" fmla="*/ 193072 h 834866"/>
              <a:gd name="connsiteX532" fmla="*/ 1109377 w 1552670"/>
              <a:gd name="connsiteY532" fmla="*/ 194120 h 834866"/>
              <a:gd name="connsiteX533" fmla="*/ 1112425 w 1552670"/>
              <a:gd name="connsiteY533" fmla="*/ 195167 h 834866"/>
              <a:gd name="connsiteX534" fmla="*/ 1113473 w 1552670"/>
              <a:gd name="connsiteY534" fmla="*/ 197263 h 834866"/>
              <a:gd name="connsiteX535" fmla="*/ 1117568 w 1552670"/>
              <a:gd name="connsiteY535" fmla="*/ 197263 h 834866"/>
              <a:gd name="connsiteX536" fmla="*/ 1122712 w 1552670"/>
              <a:gd name="connsiteY536" fmla="*/ 202406 h 834866"/>
              <a:gd name="connsiteX537" fmla="*/ 1127855 w 1552670"/>
              <a:gd name="connsiteY537" fmla="*/ 203454 h 834866"/>
              <a:gd name="connsiteX538" fmla="*/ 1127855 w 1552670"/>
              <a:gd name="connsiteY538" fmla="*/ 204502 h 834866"/>
              <a:gd name="connsiteX539" fmla="*/ 1136047 w 1552670"/>
              <a:gd name="connsiteY539" fmla="*/ 204502 h 834866"/>
              <a:gd name="connsiteX540" fmla="*/ 1136047 w 1552670"/>
              <a:gd name="connsiteY540" fmla="*/ 205550 h 834866"/>
              <a:gd name="connsiteX541" fmla="*/ 1137095 w 1552670"/>
              <a:gd name="connsiteY541" fmla="*/ 208597 h 834866"/>
              <a:gd name="connsiteX542" fmla="*/ 1136047 w 1552670"/>
              <a:gd name="connsiteY542" fmla="*/ 208597 h 834866"/>
              <a:gd name="connsiteX543" fmla="*/ 1137095 w 1552670"/>
              <a:gd name="connsiteY543" fmla="*/ 210693 h 834866"/>
              <a:gd name="connsiteX544" fmla="*/ 1146334 w 1552670"/>
              <a:gd name="connsiteY544" fmla="*/ 215837 h 834866"/>
              <a:gd name="connsiteX545" fmla="*/ 1146334 w 1552670"/>
              <a:gd name="connsiteY545" fmla="*/ 216884 h 834866"/>
              <a:gd name="connsiteX546" fmla="*/ 1156621 w 1552670"/>
              <a:gd name="connsiteY546" fmla="*/ 216884 h 834866"/>
              <a:gd name="connsiteX547" fmla="*/ 1157669 w 1552670"/>
              <a:gd name="connsiteY547" fmla="*/ 218980 h 834866"/>
              <a:gd name="connsiteX548" fmla="*/ 1159764 w 1552670"/>
              <a:gd name="connsiteY548" fmla="*/ 218980 h 834866"/>
              <a:gd name="connsiteX549" fmla="*/ 1164908 w 1552670"/>
              <a:gd name="connsiteY549" fmla="*/ 224123 h 834866"/>
              <a:gd name="connsiteX550" fmla="*/ 1164908 w 1552670"/>
              <a:gd name="connsiteY550" fmla="*/ 229267 h 834866"/>
              <a:gd name="connsiteX551" fmla="*/ 1167003 w 1552670"/>
              <a:gd name="connsiteY551" fmla="*/ 229267 h 834866"/>
              <a:gd name="connsiteX552" fmla="*/ 1167003 w 1552670"/>
              <a:gd name="connsiteY552" fmla="*/ 231362 h 834866"/>
              <a:gd name="connsiteX553" fmla="*/ 1176242 w 1552670"/>
              <a:gd name="connsiteY553" fmla="*/ 237554 h 834866"/>
              <a:gd name="connsiteX554" fmla="*/ 1177290 w 1552670"/>
              <a:gd name="connsiteY554" fmla="*/ 239649 h 834866"/>
              <a:gd name="connsiteX555" fmla="*/ 1179386 w 1552670"/>
              <a:gd name="connsiteY555" fmla="*/ 239649 h 834866"/>
              <a:gd name="connsiteX556" fmla="*/ 1179386 w 1552670"/>
              <a:gd name="connsiteY556" fmla="*/ 240697 h 834866"/>
              <a:gd name="connsiteX557" fmla="*/ 1185577 w 1552670"/>
              <a:gd name="connsiteY557" fmla="*/ 242792 h 834866"/>
              <a:gd name="connsiteX558" fmla="*/ 1185577 w 1552670"/>
              <a:gd name="connsiteY558" fmla="*/ 243840 h 834866"/>
              <a:gd name="connsiteX559" fmla="*/ 1192816 w 1552670"/>
              <a:gd name="connsiteY559" fmla="*/ 244888 h 834866"/>
              <a:gd name="connsiteX560" fmla="*/ 1192816 w 1552670"/>
              <a:gd name="connsiteY560" fmla="*/ 245935 h 834866"/>
              <a:gd name="connsiteX561" fmla="*/ 1195864 w 1552670"/>
              <a:gd name="connsiteY561" fmla="*/ 245935 h 834866"/>
              <a:gd name="connsiteX562" fmla="*/ 1195864 w 1552670"/>
              <a:gd name="connsiteY562" fmla="*/ 246983 h 834866"/>
              <a:gd name="connsiteX563" fmla="*/ 1201007 w 1552670"/>
              <a:gd name="connsiteY563" fmla="*/ 248031 h 834866"/>
              <a:gd name="connsiteX564" fmla="*/ 1201007 w 1552670"/>
              <a:gd name="connsiteY564" fmla="*/ 249079 h 834866"/>
              <a:gd name="connsiteX565" fmla="*/ 1204055 w 1552670"/>
              <a:gd name="connsiteY565" fmla="*/ 250126 h 834866"/>
              <a:gd name="connsiteX566" fmla="*/ 1205103 w 1552670"/>
              <a:gd name="connsiteY566" fmla="*/ 252222 h 834866"/>
              <a:gd name="connsiteX567" fmla="*/ 1208151 w 1552670"/>
              <a:gd name="connsiteY567" fmla="*/ 252222 h 834866"/>
              <a:gd name="connsiteX568" fmla="*/ 1208151 w 1552670"/>
              <a:gd name="connsiteY568" fmla="*/ 253270 h 834866"/>
              <a:gd name="connsiteX569" fmla="*/ 1211199 w 1552670"/>
              <a:gd name="connsiteY569" fmla="*/ 254317 h 834866"/>
              <a:gd name="connsiteX570" fmla="*/ 1211199 w 1552670"/>
              <a:gd name="connsiteY570" fmla="*/ 255365 h 834866"/>
              <a:gd name="connsiteX571" fmla="*/ 1212247 w 1552670"/>
              <a:gd name="connsiteY571" fmla="*/ 255365 h 834866"/>
              <a:gd name="connsiteX572" fmla="*/ 1212247 w 1552670"/>
              <a:gd name="connsiteY572" fmla="*/ 257461 h 834866"/>
              <a:gd name="connsiteX573" fmla="*/ 1217390 w 1552670"/>
              <a:gd name="connsiteY573" fmla="*/ 261557 h 834866"/>
              <a:gd name="connsiteX574" fmla="*/ 1217390 w 1552670"/>
              <a:gd name="connsiteY574" fmla="*/ 262604 h 834866"/>
              <a:gd name="connsiteX575" fmla="*/ 1227677 w 1552670"/>
              <a:gd name="connsiteY575" fmla="*/ 262604 h 834866"/>
              <a:gd name="connsiteX576" fmla="*/ 1228725 w 1552670"/>
              <a:gd name="connsiteY576" fmla="*/ 264700 h 834866"/>
              <a:gd name="connsiteX577" fmla="*/ 1230821 w 1552670"/>
              <a:gd name="connsiteY577" fmla="*/ 264700 h 834866"/>
              <a:gd name="connsiteX578" fmla="*/ 1230821 w 1552670"/>
              <a:gd name="connsiteY578" fmla="*/ 265748 h 834866"/>
              <a:gd name="connsiteX579" fmla="*/ 1237012 w 1552670"/>
              <a:gd name="connsiteY579" fmla="*/ 265748 h 834866"/>
              <a:gd name="connsiteX580" fmla="*/ 1237012 w 1552670"/>
              <a:gd name="connsiteY580" fmla="*/ 266795 h 834866"/>
              <a:gd name="connsiteX581" fmla="*/ 1239107 w 1552670"/>
              <a:gd name="connsiteY581" fmla="*/ 274034 h 834866"/>
              <a:gd name="connsiteX582" fmla="*/ 1240155 w 1552670"/>
              <a:gd name="connsiteY582" fmla="*/ 274034 h 834866"/>
              <a:gd name="connsiteX583" fmla="*/ 1241203 w 1552670"/>
              <a:gd name="connsiteY583" fmla="*/ 278130 h 834866"/>
              <a:gd name="connsiteX584" fmla="*/ 1242251 w 1552670"/>
              <a:gd name="connsiteY584" fmla="*/ 278130 h 834866"/>
              <a:gd name="connsiteX585" fmla="*/ 1243298 w 1552670"/>
              <a:gd name="connsiteY585" fmla="*/ 283274 h 834866"/>
              <a:gd name="connsiteX586" fmla="*/ 1249490 w 1552670"/>
              <a:gd name="connsiteY586" fmla="*/ 288417 h 834866"/>
              <a:gd name="connsiteX587" fmla="*/ 1250537 w 1552670"/>
              <a:gd name="connsiteY587" fmla="*/ 291465 h 834866"/>
              <a:gd name="connsiteX588" fmla="*/ 1255681 w 1552670"/>
              <a:gd name="connsiteY588" fmla="*/ 292513 h 834866"/>
              <a:gd name="connsiteX589" fmla="*/ 1258729 w 1552670"/>
              <a:gd name="connsiteY589" fmla="*/ 297656 h 834866"/>
              <a:gd name="connsiteX590" fmla="*/ 1264920 w 1552670"/>
              <a:gd name="connsiteY590" fmla="*/ 299752 h 834866"/>
              <a:gd name="connsiteX591" fmla="*/ 1267016 w 1552670"/>
              <a:gd name="connsiteY591" fmla="*/ 302800 h 834866"/>
              <a:gd name="connsiteX592" fmla="*/ 1280351 w 1552670"/>
              <a:gd name="connsiteY592" fmla="*/ 312039 h 834866"/>
              <a:gd name="connsiteX593" fmla="*/ 1280351 w 1552670"/>
              <a:gd name="connsiteY593" fmla="*/ 320231 h 834866"/>
              <a:gd name="connsiteX594" fmla="*/ 1282446 w 1552670"/>
              <a:gd name="connsiteY594" fmla="*/ 321278 h 834866"/>
              <a:gd name="connsiteX595" fmla="*/ 1282446 w 1552670"/>
              <a:gd name="connsiteY595" fmla="*/ 326422 h 834866"/>
              <a:gd name="connsiteX596" fmla="*/ 1283494 w 1552670"/>
              <a:gd name="connsiteY596" fmla="*/ 326422 h 834866"/>
              <a:gd name="connsiteX597" fmla="*/ 1282446 w 1552670"/>
              <a:gd name="connsiteY597" fmla="*/ 331565 h 834866"/>
              <a:gd name="connsiteX598" fmla="*/ 1287590 w 1552670"/>
              <a:gd name="connsiteY598" fmla="*/ 335661 h 834866"/>
              <a:gd name="connsiteX599" fmla="*/ 1287590 w 1552670"/>
              <a:gd name="connsiteY599" fmla="*/ 339757 h 834866"/>
              <a:gd name="connsiteX600" fmla="*/ 1289685 w 1552670"/>
              <a:gd name="connsiteY600" fmla="*/ 340805 h 834866"/>
              <a:gd name="connsiteX601" fmla="*/ 1290733 w 1552670"/>
              <a:gd name="connsiteY601" fmla="*/ 355187 h 834866"/>
              <a:gd name="connsiteX602" fmla="*/ 1291781 w 1552670"/>
              <a:gd name="connsiteY602" fmla="*/ 355187 h 834866"/>
              <a:gd name="connsiteX603" fmla="*/ 1291781 w 1552670"/>
              <a:gd name="connsiteY603" fmla="*/ 357283 h 834866"/>
              <a:gd name="connsiteX604" fmla="*/ 1294829 w 1552670"/>
              <a:gd name="connsiteY604" fmla="*/ 359378 h 834866"/>
              <a:gd name="connsiteX605" fmla="*/ 1296924 w 1552670"/>
              <a:gd name="connsiteY605" fmla="*/ 365569 h 834866"/>
              <a:gd name="connsiteX606" fmla="*/ 1299020 w 1552670"/>
              <a:gd name="connsiteY606" fmla="*/ 366617 h 834866"/>
              <a:gd name="connsiteX607" fmla="*/ 1300067 w 1552670"/>
              <a:gd name="connsiteY607" fmla="*/ 371761 h 834866"/>
              <a:gd name="connsiteX608" fmla="*/ 1301115 w 1552670"/>
              <a:gd name="connsiteY608" fmla="*/ 371761 h 834866"/>
              <a:gd name="connsiteX609" fmla="*/ 1302163 w 1552670"/>
              <a:gd name="connsiteY609" fmla="*/ 375857 h 834866"/>
              <a:gd name="connsiteX610" fmla="*/ 1303211 w 1552670"/>
              <a:gd name="connsiteY610" fmla="*/ 375857 h 834866"/>
              <a:gd name="connsiteX611" fmla="*/ 1303211 w 1552670"/>
              <a:gd name="connsiteY611" fmla="*/ 377952 h 834866"/>
              <a:gd name="connsiteX612" fmla="*/ 1305306 w 1552670"/>
              <a:gd name="connsiteY612" fmla="*/ 379000 h 834866"/>
              <a:gd name="connsiteX613" fmla="*/ 1305306 w 1552670"/>
              <a:gd name="connsiteY613" fmla="*/ 385191 h 834866"/>
              <a:gd name="connsiteX614" fmla="*/ 1307402 w 1552670"/>
              <a:gd name="connsiteY614" fmla="*/ 386239 h 834866"/>
              <a:gd name="connsiteX615" fmla="*/ 1307402 w 1552670"/>
              <a:gd name="connsiteY615" fmla="*/ 389287 h 834866"/>
              <a:gd name="connsiteX616" fmla="*/ 1310450 w 1552670"/>
              <a:gd name="connsiteY616" fmla="*/ 391382 h 834866"/>
              <a:gd name="connsiteX617" fmla="*/ 1310450 w 1552670"/>
              <a:gd name="connsiteY617" fmla="*/ 399574 h 834866"/>
              <a:gd name="connsiteX618" fmla="*/ 1311497 w 1552670"/>
              <a:gd name="connsiteY618" fmla="*/ 399574 h 834866"/>
              <a:gd name="connsiteX619" fmla="*/ 1311497 w 1552670"/>
              <a:gd name="connsiteY619" fmla="*/ 404717 h 834866"/>
              <a:gd name="connsiteX620" fmla="*/ 1312545 w 1552670"/>
              <a:gd name="connsiteY620" fmla="*/ 404717 h 834866"/>
              <a:gd name="connsiteX621" fmla="*/ 1312545 w 1552670"/>
              <a:gd name="connsiteY621" fmla="*/ 408813 h 834866"/>
              <a:gd name="connsiteX622" fmla="*/ 1313593 w 1552670"/>
              <a:gd name="connsiteY622" fmla="*/ 408813 h 834866"/>
              <a:gd name="connsiteX623" fmla="*/ 1313593 w 1552670"/>
              <a:gd name="connsiteY623" fmla="*/ 416052 h 834866"/>
              <a:gd name="connsiteX624" fmla="*/ 1315688 w 1552670"/>
              <a:gd name="connsiteY624" fmla="*/ 417100 h 834866"/>
              <a:gd name="connsiteX625" fmla="*/ 1315688 w 1552670"/>
              <a:gd name="connsiteY625" fmla="*/ 424339 h 834866"/>
              <a:gd name="connsiteX626" fmla="*/ 1317784 w 1552670"/>
              <a:gd name="connsiteY626" fmla="*/ 425386 h 834866"/>
              <a:gd name="connsiteX627" fmla="*/ 1317784 w 1552670"/>
              <a:gd name="connsiteY627" fmla="*/ 427482 h 834866"/>
              <a:gd name="connsiteX628" fmla="*/ 1327023 w 1552670"/>
              <a:gd name="connsiteY628" fmla="*/ 435674 h 834866"/>
              <a:gd name="connsiteX629" fmla="*/ 1327023 w 1552670"/>
              <a:gd name="connsiteY629" fmla="*/ 437769 h 834866"/>
              <a:gd name="connsiteX630" fmla="*/ 1328071 w 1552670"/>
              <a:gd name="connsiteY630" fmla="*/ 437769 h 834866"/>
              <a:gd name="connsiteX631" fmla="*/ 1328071 w 1552670"/>
              <a:gd name="connsiteY631" fmla="*/ 439865 h 834866"/>
              <a:gd name="connsiteX632" fmla="*/ 1330166 w 1552670"/>
              <a:gd name="connsiteY632" fmla="*/ 440912 h 834866"/>
              <a:gd name="connsiteX633" fmla="*/ 1330166 w 1552670"/>
              <a:gd name="connsiteY633" fmla="*/ 441960 h 834866"/>
              <a:gd name="connsiteX634" fmla="*/ 1332262 w 1552670"/>
              <a:gd name="connsiteY634" fmla="*/ 441960 h 834866"/>
              <a:gd name="connsiteX635" fmla="*/ 1332262 w 1552670"/>
              <a:gd name="connsiteY635" fmla="*/ 443008 h 834866"/>
              <a:gd name="connsiteX636" fmla="*/ 1334357 w 1552670"/>
              <a:gd name="connsiteY636" fmla="*/ 443008 h 834866"/>
              <a:gd name="connsiteX637" fmla="*/ 1336453 w 1552670"/>
              <a:gd name="connsiteY637" fmla="*/ 446056 h 834866"/>
              <a:gd name="connsiteX638" fmla="*/ 1337501 w 1552670"/>
              <a:gd name="connsiteY638" fmla="*/ 446056 h 834866"/>
              <a:gd name="connsiteX639" fmla="*/ 1337501 w 1552670"/>
              <a:gd name="connsiteY639" fmla="*/ 448151 h 834866"/>
              <a:gd name="connsiteX640" fmla="*/ 1339596 w 1552670"/>
              <a:gd name="connsiteY640" fmla="*/ 449199 h 834866"/>
              <a:gd name="connsiteX641" fmla="*/ 1339596 w 1552670"/>
              <a:gd name="connsiteY641" fmla="*/ 451294 h 834866"/>
              <a:gd name="connsiteX642" fmla="*/ 1343692 w 1552670"/>
              <a:gd name="connsiteY642" fmla="*/ 454342 h 834866"/>
              <a:gd name="connsiteX643" fmla="*/ 1343692 w 1552670"/>
              <a:gd name="connsiteY643" fmla="*/ 455390 h 834866"/>
              <a:gd name="connsiteX644" fmla="*/ 1345787 w 1552670"/>
              <a:gd name="connsiteY644" fmla="*/ 455390 h 834866"/>
              <a:gd name="connsiteX645" fmla="*/ 1346835 w 1552670"/>
              <a:gd name="connsiteY645" fmla="*/ 457486 h 834866"/>
              <a:gd name="connsiteX646" fmla="*/ 1350931 w 1552670"/>
              <a:gd name="connsiteY646" fmla="*/ 458534 h 834866"/>
              <a:gd name="connsiteX647" fmla="*/ 1356074 w 1552670"/>
              <a:gd name="connsiteY647" fmla="*/ 464725 h 834866"/>
              <a:gd name="connsiteX648" fmla="*/ 1358170 w 1552670"/>
              <a:gd name="connsiteY648" fmla="*/ 464725 h 834866"/>
              <a:gd name="connsiteX649" fmla="*/ 1358170 w 1552670"/>
              <a:gd name="connsiteY649" fmla="*/ 465773 h 834866"/>
              <a:gd name="connsiteX650" fmla="*/ 1361218 w 1552670"/>
              <a:gd name="connsiteY650" fmla="*/ 467868 h 834866"/>
              <a:gd name="connsiteX651" fmla="*/ 1362266 w 1552670"/>
              <a:gd name="connsiteY651" fmla="*/ 471964 h 834866"/>
              <a:gd name="connsiteX652" fmla="*/ 1367409 w 1552670"/>
              <a:gd name="connsiteY652" fmla="*/ 476059 h 834866"/>
              <a:gd name="connsiteX653" fmla="*/ 1368457 w 1552670"/>
              <a:gd name="connsiteY653" fmla="*/ 481203 h 834866"/>
              <a:gd name="connsiteX654" fmla="*/ 1371505 w 1552670"/>
              <a:gd name="connsiteY654" fmla="*/ 483299 h 834866"/>
              <a:gd name="connsiteX655" fmla="*/ 1371505 w 1552670"/>
              <a:gd name="connsiteY655" fmla="*/ 486347 h 834866"/>
              <a:gd name="connsiteX656" fmla="*/ 1373600 w 1552670"/>
              <a:gd name="connsiteY656" fmla="*/ 487394 h 834866"/>
              <a:gd name="connsiteX657" fmla="*/ 1373600 w 1552670"/>
              <a:gd name="connsiteY657" fmla="*/ 490442 h 834866"/>
              <a:gd name="connsiteX658" fmla="*/ 1375696 w 1552670"/>
              <a:gd name="connsiteY658" fmla="*/ 491490 h 834866"/>
              <a:gd name="connsiteX659" fmla="*/ 1376744 w 1552670"/>
              <a:gd name="connsiteY659" fmla="*/ 495586 h 834866"/>
              <a:gd name="connsiteX660" fmla="*/ 1377791 w 1552670"/>
              <a:gd name="connsiteY660" fmla="*/ 495586 h 834866"/>
              <a:gd name="connsiteX661" fmla="*/ 1378839 w 1552670"/>
              <a:gd name="connsiteY661" fmla="*/ 498634 h 834866"/>
              <a:gd name="connsiteX662" fmla="*/ 1380935 w 1552670"/>
              <a:gd name="connsiteY662" fmla="*/ 499682 h 834866"/>
              <a:gd name="connsiteX663" fmla="*/ 1380935 w 1552670"/>
              <a:gd name="connsiteY663" fmla="*/ 501777 h 834866"/>
              <a:gd name="connsiteX664" fmla="*/ 1383030 w 1552670"/>
              <a:gd name="connsiteY664" fmla="*/ 502825 h 834866"/>
              <a:gd name="connsiteX665" fmla="*/ 1383030 w 1552670"/>
              <a:gd name="connsiteY665" fmla="*/ 504920 h 834866"/>
              <a:gd name="connsiteX666" fmla="*/ 1392269 w 1552670"/>
              <a:gd name="connsiteY666" fmla="*/ 513112 h 834866"/>
              <a:gd name="connsiteX667" fmla="*/ 1392269 w 1552670"/>
              <a:gd name="connsiteY667" fmla="*/ 514159 h 834866"/>
              <a:gd name="connsiteX668" fmla="*/ 1394365 w 1552670"/>
              <a:gd name="connsiteY668" fmla="*/ 514159 h 834866"/>
              <a:gd name="connsiteX669" fmla="*/ 1395413 w 1552670"/>
              <a:gd name="connsiteY669" fmla="*/ 519303 h 834866"/>
              <a:gd name="connsiteX670" fmla="*/ 1396460 w 1552670"/>
              <a:gd name="connsiteY670" fmla="*/ 519303 h 834866"/>
              <a:gd name="connsiteX671" fmla="*/ 1396460 w 1552670"/>
              <a:gd name="connsiteY671" fmla="*/ 522351 h 834866"/>
              <a:gd name="connsiteX672" fmla="*/ 1398556 w 1552670"/>
              <a:gd name="connsiteY672" fmla="*/ 523399 h 834866"/>
              <a:gd name="connsiteX673" fmla="*/ 1398556 w 1552670"/>
              <a:gd name="connsiteY673" fmla="*/ 525494 h 834866"/>
              <a:gd name="connsiteX674" fmla="*/ 1400651 w 1552670"/>
              <a:gd name="connsiteY674" fmla="*/ 526542 h 834866"/>
              <a:gd name="connsiteX675" fmla="*/ 1400651 w 1552670"/>
              <a:gd name="connsiteY675" fmla="*/ 529590 h 834866"/>
              <a:gd name="connsiteX676" fmla="*/ 1401699 w 1552670"/>
              <a:gd name="connsiteY676" fmla="*/ 529590 h 834866"/>
              <a:gd name="connsiteX677" fmla="*/ 1405795 w 1552670"/>
              <a:gd name="connsiteY677" fmla="*/ 538829 h 834866"/>
              <a:gd name="connsiteX678" fmla="*/ 1407890 w 1552670"/>
              <a:gd name="connsiteY678" fmla="*/ 538829 h 834866"/>
              <a:gd name="connsiteX679" fmla="*/ 1409986 w 1552670"/>
              <a:gd name="connsiteY679" fmla="*/ 545020 h 834866"/>
              <a:gd name="connsiteX680" fmla="*/ 1411034 w 1552670"/>
              <a:gd name="connsiteY680" fmla="*/ 545020 h 834866"/>
              <a:gd name="connsiteX681" fmla="*/ 1411034 w 1552670"/>
              <a:gd name="connsiteY681" fmla="*/ 547116 h 834866"/>
              <a:gd name="connsiteX682" fmla="*/ 1414082 w 1552670"/>
              <a:gd name="connsiteY682" fmla="*/ 549211 h 834866"/>
              <a:gd name="connsiteX683" fmla="*/ 1414082 w 1552670"/>
              <a:gd name="connsiteY683" fmla="*/ 556451 h 834866"/>
              <a:gd name="connsiteX684" fmla="*/ 1415129 w 1552670"/>
              <a:gd name="connsiteY684" fmla="*/ 556451 h 834866"/>
              <a:gd name="connsiteX685" fmla="*/ 1414082 w 1552670"/>
              <a:gd name="connsiteY685" fmla="*/ 558546 h 834866"/>
              <a:gd name="connsiteX686" fmla="*/ 1416177 w 1552670"/>
              <a:gd name="connsiteY686" fmla="*/ 567785 h 834866"/>
              <a:gd name="connsiteX687" fmla="*/ 1416177 w 1552670"/>
              <a:gd name="connsiteY687" fmla="*/ 570833 h 834866"/>
              <a:gd name="connsiteX688" fmla="*/ 1419225 w 1552670"/>
              <a:gd name="connsiteY688" fmla="*/ 572929 h 834866"/>
              <a:gd name="connsiteX689" fmla="*/ 1419225 w 1552670"/>
              <a:gd name="connsiteY689" fmla="*/ 575024 h 834866"/>
              <a:gd name="connsiteX690" fmla="*/ 1421321 w 1552670"/>
              <a:gd name="connsiteY690" fmla="*/ 577120 h 834866"/>
              <a:gd name="connsiteX691" fmla="*/ 1423416 w 1552670"/>
              <a:gd name="connsiteY691" fmla="*/ 577120 h 834866"/>
              <a:gd name="connsiteX692" fmla="*/ 1426464 w 1552670"/>
              <a:gd name="connsiteY692" fmla="*/ 581216 h 834866"/>
              <a:gd name="connsiteX693" fmla="*/ 1427512 w 1552670"/>
              <a:gd name="connsiteY693" fmla="*/ 581216 h 834866"/>
              <a:gd name="connsiteX694" fmla="*/ 1427512 w 1552670"/>
              <a:gd name="connsiteY694" fmla="*/ 583311 h 834866"/>
              <a:gd name="connsiteX695" fmla="*/ 1429607 w 1552670"/>
              <a:gd name="connsiteY695" fmla="*/ 584359 h 834866"/>
              <a:gd name="connsiteX696" fmla="*/ 1429607 w 1552670"/>
              <a:gd name="connsiteY696" fmla="*/ 590550 h 834866"/>
              <a:gd name="connsiteX697" fmla="*/ 1428560 w 1552670"/>
              <a:gd name="connsiteY697" fmla="*/ 597789 h 834866"/>
              <a:gd name="connsiteX698" fmla="*/ 1430655 w 1552670"/>
              <a:gd name="connsiteY698" fmla="*/ 597789 h 834866"/>
              <a:gd name="connsiteX699" fmla="*/ 1434751 w 1552670"/>
              <a:gd name="connsiteY699" fmla="*/ 602933 h 834866"/>
              <a:gd name="connsiteX700" fmla="*/ 1436846 w 1552670"/>
              <a:gd name="connsiteY700" fmla="*/ 602933 h 834866"/>
              <a:gd name="connsiteX701" fmla="*/ 1437894 w 1552670"/>
              <a:gd name="connsiteY701" fmla="*/ 605028 h 834866"/>
              <a:gd name="connsiteX702" fmla="*/ 1444085 w 1552670"/>
              <a:gd name="connsiteY702" fmla="*/ 610172 h 834866"/>
              <a:gd name="connsiteX703" fmla="*/ 1444085 w 1552670"/>
              <a:gd name="connsiteY703" fmla="*/ 613219 h 834866"/>
              <a:gd name="connsiteX704" fmla="*/ 1447133 w 1552670"/>
              <a:gd name="connsiteY704" fmla="*/ 615315 h 834866"/>
              <a:gd name="connsiteX705" fmla="*/ 1447133 w 1552670"/>
              <a:gd name="connsiteY705" fmla="*/ 618363 h 834866"/>
              <a:gd name="connsiteX706" fmla="*/ 1449229 w 1552670"/>
              <a:gd name="connsiteY706" fmla="*/ 619411 h 834866"/>
              <a:gd name="connsiteX707" fmla="*/ 1449229 w 1552670"/>
              <a:gd name="connsiteY707" fmla="*/ 621506 h 834866"/>
              <a:gd name="connsiteX708" fmla="*/ 1450277 w 1552670"/>
              <a:gd name="connsiteY708" fmla="*/ 621506 h 834866"/>
              <a:gd name="connsiteX709" fmla="*/ 1449229 w 1552670"/>
              <a:gd name="connsiteY709" fmla="*/ 629698 h 834866"/>
              <a:gd name="connsiteX710" fmla="*/ 1450277 w 1552670"/>
              <a:gd name="connsiteY710" fmla="*/ 629698 h 834866"/>
              <a:gd name="connsiteX711" fmla="*/ 1450277 w 1552670"/>
              <a:gd name="connsiteY711" fmla="*/ 631793 h 834866"/>
              <a:gd name="connsiteX712" fmla="*/ 1454372 w 1552670"/>
              <a:gd name="connsiteY712" fmla="*/ 634841 h 834866"/>
              <a:gd name="connsiteX713" fmla="*/ 1452277 w 1552670"/>
              <a:gd name="connsiteY713" fmla="*/ 647128 h 834866"/>
              <a:gd name="connsiteX714" fmla="*/ 1454372 w 1552670"/>
              <a:gd name="connsiteY714" fmla="*/ 648176 h 834866"/>
              <a:gd name="connsiteX715" fmla="*/ 1454372 w 1552670"/>
              <a:gd name="connsiteY715" fmla="*/ 652272 h 834866"/>
              <a:gd name="connsiteX716" fmla="*/ 1455420 w 1552670"/>
              <a:gd name="connsiteY716" fmla="*/ 652272 h 834866"/>
              <a:gd name="connsiteX717" fmla="*/ 1455420 w 1552670"/>
              <a:gd name="connsiteY717" fmla="*/ 654368 h 834866"/>
              <a:gd name="connsiteX718" fmla="*/ 1456468 w 1552670"/>
              <a:gd name="connsiteY718" fmla="*/ 654368 h 834866"/>
              <a:gd name="connsiteX719" fmla="*/ 1456468 w 1552670"/>
              <a:gd name="connsiteY719" fmla="*/ 656463 h 834866"/>
              <a:gd name="connsiteX720" fmla="*/ 1458563 w 1552670"/>
              <a:gd name="connsiteY720" fmla="*/ 657511 h 834866"/>
              <a:gd name="connsiteX721" fmla="*/ 1458563 w 1552670"/>
              <a:gd name="connsiteY721" fmla="*/ 660559 h 834866"/>
              <a:gd name="connsiteX722" fmla="*/ 1459611 w 1552670"/>
              <a:gd name="connsiteY722" fmla="*/ 660559 h 834866"/>
              <a:gd name="connsiteX723" fmla="*/ 1461707 w 1552670"/>
              <a:gd name="connsiteY723" fmla="*/ 671893 h 834866"/>
              <a:gd name="connsiteX724" fmla="*/ 1464755 w 1552670"/>
              <a:gd name="connsiteY724" fmla="*/ 672941 h 834866"/>
              <a:gd name="connsiteX725" fmla="*/ 1464755 w 1552670"/>
              <a:gd name="connsiteY725" fmla="*/ 686276 h 834866"/>
              <a:gd name="connsiteX726" fmla="*/ 1466850 w 1552670"/>
              <a:gd name="connsiteY726" fmla="*/ 687324 h 834866"/>
              <a:gd name="connsiteX727" fmla="*/ 1466850 w 1552670"/>
              <a:gd name="connsiteY727" fmla="*/ 689419 h 834866"/>
              <a:gd name="connsiteX728" fmla="*/ 1467898 w 1552670"/>
              <a:gd name="connsiteY728" fmla="*/ 689419 h 834866"/>
              <a:gd name="connsiteX729" fmla="*/ 1467898 w 1552670"/>
              <a:gd name="connsiteY729" fmla="*/ 697611 h 834866"/>
              <a:gd name="connsiteX730" fmla="*/ 1468946 w 1552670"/>
              <a:gd name="connsiteY730" fmla="*/ 697611 h 834866"/>
              <a:gd name="connsiteX731" fmla="*/ 1468946 w 1552670"/>
              <a:gd name="connsiteY731" fmla="*/ 700659 h 834866"/>
              <a:gd name="connsiteX732" fmla="*/ 1469993 w 1552670"/>
              <a:gd name="connsiteY732" fmla="*/ 700659 h 834866"/>
              <a:gd name="connsiteX733" fmla="*/ 1474089 w 1552670"/>
              <a:gd name="connsiteY733" fmla="*/ 708851 h 834866"/>
              <a:gd name="connsiteX734" fmla="*/ 1474089 w 1552670"/>
              <a:gd name="connsiteY734" fmla="*/ 721138 h 834866"/>
              <a:gd name="connsiteX735" fmla="*/ 1477137 w 1552670"/>
              <a:gd name="connsiteY735" fmla="*/ 725234 h 834866"/>
              <a:gd name="connsiteX736" fmla="*/ 1481233 w 1552670"/>
              <a:gd name="connsiteY736" fmla="*/ 726281 h 834866"/>
              <a:gd name="connsiteX737" fmla="*/ 1486376 w 1552670"/>
              <a:gd name="connsiteY737" fmla="*/ 732473 h 834866"/>
              <a:gd name="connsiteX738" fmla="*/ 1488472 w 1552670"/>
              <a:gd name="connsiteY738" fmla="*/ 732473 h 834866"/>
              <a:gd name="connsiteX739" fmla="*/ 1489520 w 1552670"/>
              <a:gd name="connsiteY739" fmla="*/ 734568 h 834866"/>
              <a:gd name="connsiteX740" fmla="*/ 1491615 w 1552670"/>
              <a:gd name="connsiteY740" fmla="*/ 734568 h 834866"/>
              <a:gd name="connsiteX741" fmla="*/ 1491615 w 1552670"/>
              <a:gd name="connsiteY741" fmla="*/ 735616 h 834866"/>
              <a:gd name="connsiteX742" fmla="*/ 1493711 w 1552670"/>
              <a:gd name="connsiteY742" fmla="*/ 735616 h 834866"/>
              <a:gd name="connsiteX743" fmla="*/ 1495806 w 1552670"/>
              <a:gd name="connsiteY743" fmla="*/ 737711 h 834866"/>
              <a:gd name="connsiteX744" fmla="*/ 1497902 w 1552670"/>
              <a:gd name="connsiteY744" fmla="*/ 737711 h 834866"/>
              <a:gd name="connsiteX745" fmla="*/ 1498949 w 1552670"/>
              <a:gd name="connsiteY745" fmla="*/ 739807 h 834866"/>
              <a:gd name="connsiteX746" fmla="*/ 1501045 w 1552670"/>
              <a:gd name="connsiteY746" fmla="*/ 739807 h 834866"/>
              <a:gd name="connsiteX747" fmla="*/ 1505141 w 1552670"/>
              <a:gd name="connsiteY747" fmla="*/ 744950 h 834866"/>
              <a:gd name="connsiteX748" fmla="*/ 1507236 w 1552670"/>
              <a:gd name="connsiteY748" fmla="*/ 744950 h 834866"/>
              <a:gd name="connsiteX749" fmla="*/ 1512380 w 1552670"/>
              <a:gd name="connsiteY749" fmla="*/ 751142 h 834866"/>
              <a:gd name="connsiteX750" fmla="*/ 1514475 w 1552670"/>
              <a:gd name="connsiteY750" fmla="*/ 752189 h 834866"/>
              <a:gd name="connsiteX751" fmla="*/ 1516571 w 1552670"/>
              <a:gd name="connsiteY751" fmla="*/ 757333 h 834866"/>
              <a:gd name="connsiteX752" fmla="*/ 1520666 w 1552670"/>
              <a:gd name="connsiteY752" fmla="*/ 758381 h 834866"/>
              <a:gd name="connsiteX753" fmla="*/ 1520666 w 1552670"/>
              <a:gd name="connsiteY753" fmla="*/ 759428 h 834866"/>
              <a:gd name="connsiteX754" fmla="*/ 1522762 w 1552670"/>
              <a:gd name="connsiteY754" fmla="*/ 760476 h 834866"/>
              <a:gd name="connsiteX755" fmla="*/ 1522762 w 1552670"/>
              <a:gd name="connsiteY755" fmla="*/ 762572 h 834866"/>
              <a:gd name="connsiteX756" fmla="*/ 1524857 w 1552670"/>
              <a:gd name="connsiteY756" fmla="*/ 763619 h 834866"/>
              <a:gd name="connsiteX757" fmla="*/ 1533049 w 1552670"/>
              <a:gd name="connsiteY757" fmla="*/ 775907 h 834866"/>
              <a:gd name="connsiteX758" fmla="*/ 1535144 w 1552670"/>
              <a:gd name="connsiteY758" fmla="*/ 775907 h 834866"/>
              <a:gd name="connsiteX759" fmla="*/ 1535144 w 1552670"/>
              <a:gd name="connsiteY759" fmla="*/ 778002 h 834866"/>
              <a:gd name="connsiteX760" fmla="*/ 1546479 w 1552670"/>
              <a:gd name="connsiteY760" fmla="*/ 788289 h 834866"/>
              <a:gd name="connsiteX761" fmla="*/ 1546479 w 1552670"/>
              <a:gd name="connsiteY761" fmla="*/ 790384 h 834866"/>
              <a:gd name="connsiteX762" fmla="*/ 1548575 w 1552670"/>
              <a:gd name="connsiteY762" fmla="*/ 790384 h 834866"/>
              <a:gd name="connsiteX763" fmla="*/ 1551623 w 1552670"/>
              <a:gd name="connsiteY763" fmla="*/ 797624 h 834866"/>
              <a:gd name="connsiteX764" fmla="*/ 1552670 w 1552670"/>
              <a:gd name="connsiteY764" fmla="*/ 797624 h 834866"/>
              <a:gd name="connsiteX765" fmla="*/ 1549622 w 1552670"/>
              <a:gd name="connsiteY765" fmla="*/ 807910 h 834866"/>
              <a:gd name="connsiteX766" fmla="*/ 1548575 w 1552670"/>
              <a:gd name="connsiteY766" fmla="*/ 807910 h 834866"/>
              <a:gd name="connsiteX767" fmla="*/ 1548575 w 1552670"/>
              <a:gd name="connsiteY767" fmla="*/ 812006 h 834866"/>
              <a:gd name="connsiteX768" fmla="*/ 1546479 w 1552670"/>
              <a:gd name="connsiteY768" fmla="*/ 813054 h 834866"/>
              <a:gd name="connsiteX769" fmla="*/ 1546479 w 1552670"/>
              <a:gd name="connsiteY769" fmla="*/ 815150 h 834866"/>
              <a:gd name="connsiteX770" fmla="*/ 1545431 w 1552670"/>
              <a:gd name="connsiteY770" fmla="*/ 815150 h 834866"/>
              <a:gd name="connsiteX771" fmla="*/ 1544384 w 1552670"/>
              <a:gd name="connsiteY771" fmla="*/ 819245 h 834866"/>
              <a:gd name="connsiteX772" fmla="*/ 1543336 w 1552670"/>
              <a:gd name="connsiteY772" fmla="*/ 819245 h 834866"/>
              <a:gd name="connsiteX773" fmla="*/ 1541240 w 1552670"/>
              <a:gd name="connsiteY773" fmla="*/ 830580 h 834866"/>
              <a:gd name="connsiteX774" fmla="*/ 1532001 w 1552670"/>
              <a:gd name="connsiteY774" fmla="*/ 831628 h 834866"/>
              <a:gd name="connsiteX775" fmla="*/ 1532001 w 1552670"/>
              <a:gd name="connsiteY775" fmla="*/ 830580 h 834866"/>
              <a:gd name="connsiteX776" fmla="*/ 1524762 w 1552670"/>
              <a:gd name="connsiteY776" fmla="*/ 830580 h 834866"/>
              <a:gd name="connsiteX777" fmla="*/ 1524762 w 1552670"/>
              <a:gd name="connsiteY777" fmla="*/ 829532 h 834866"/>
              <a:gd name="connsiteX778" fmla="*/ 1522667 w 1552670"/>
              <a:gd name="connsiteY778" fmla="*/ 829532 h 834866"/>
              <a:gd name="connsiteX779" fmla="*/ 1522667 w 1552670"/>
              <a:gd name="connsiteY779" fmla="*/ 828484 h 834866"/>
              <a:gd name="connsiteX780" fmla="*/ 1519619 w 1552670"/>
              <a:gd name="connsiteY780" fmla="*/ 829532 h 834866"/>
              <a:gd name="connsiteX781" fmla="*/ 1503140 w 1552670"/>
              <a:gd name="connsiteY781" fmla="*/ 827437 h 834866"/>
              <a:gd name="connsiteX782" fmla="*/ 1502093 w 1552670"/>
              <a:gd name="connsiteY782" fmla="*/ 822293 h 834866"/>
              <a:gd name="connsiteX783" fmla="*/ 1501045 w 1552670"/>
              <a:gd name="connsiteY783" fmla="*/ 822293 h 834866"/>
              <a:gd name="connsiteX784" fmla="*/ 1501045 w 1552670"/>
              <a:gd name="connsiteY784" fmla="*/ 816102 h 834866"/>
              <a:gd name="connsiteX785" fmla="*/ 1499997 w 1552670"/>
              <a:gd name="connsiteY785" fmla="*/ 816102 h 834866"/>
              <a:gd name="connsiteX786" fmla="*/ 1490758 w 1552670"/>
              <a:gd name="connsiteY786" fmla="*/ 815054 h 834866"/>
              <a:gd name="connsiteX787" fmla="*/ 1490758 w 1552670"/>
              <a:gd name="connsiteY787" fmla="*/ 816102 h 834866"/>
              <a:gd name="connsiteX788" fmla="*/ 1488662 w 1552670"/>
              <a:gd name="connsiteY788" fmla="*/ 815054 h 834866"/>
              <a:gd name="connsiteX789" fmla="*/ 1485614 w 1552670"/>
              <a:gd name="connsiteY789" fmla="*/ 802767 h 83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Lst>
            <a:rect l="l" t="t" r="r" b="b"/>
            <a:pathLst>
              <a:path w="1552670" h="834866">
                <a:moveTo>
                  <a:pt x="1479614" y="801719"/>
                </a:moveTo>
                <a:lnTo>
                  <a:pt x="1476566" y="802767"/>
                </a:lnTo>
                <a:cubicBezTo>
                  <a:pt x="1476947" y="806196"/>
                  <a:pt x="1477232" y="809625"/>
                  <a:pt x="1477613" y="813054"/>
                </a:cubicBezTo>
                <a:cubicBezTo>
                  <a:pt x="1474661" y="814197"/>
                  <a:pt x="1469708" y="814102"/>
                  <a:pt x="1465326" y="814102"/>
                </a:cubicBezTo>
                <a:cubicBezTo>
                  <a:pt x="1464755" y="814483"/>
                  <a:pt x="1465231" y="815721"/>
                  <a:pt x="1463231" y="815150"/>
                </a:cubicBezTo>
                <a:lnTo>
                  <a:pt x="1461135" y="812101"/>
                </a:lnTo>
                <a:lnTo>
                  <a:pt x="1447800" y="812101"/>
                </a:lnTo>
                <a:lnTo>
                  <a:pt x="1445705" y="815150"/>
                </a:lnTo>
                <a:lnTo>
                  <a:pt x="1442657" y="814102"/>
                </a:lnTo>
                <a:lnTo>
                  <a:pt x="1442657" y="815150"/>
                </a:lnTo>
                <a:cubicBezTo>
                  <a:pt x="1441514" y="816293"/>
                  <a:pt x="1442276" y="815150"/>
                  <a:pt x="1441609" y="817245"/>
                </a:cubicBezTo>
                <a:lnTo>
                  <a:pt x="1439513" y="817245"/>
                </a:lnTo>
                <a:lnTo>
                  <a:pt x="1439513" y="819341"/>
                </a:lnTo>
                <a:lnTo>
                  <a:pt x="1430274" y="819341"/>
                </a:lnTo>
                <a:cubicBezTo>
                  <a:pt x="1429607" y="817721"/>
                  <a:pt x="1429322" y="816864"/>
                  <a:pt x="1429226" y="814197"/>
                </a:cubicBezTo>
                <a:lnTo>
                  <a:pt x="1427131" y="814197"/>
                </a:lnTo>
                <a:lnTo>
                  <a:pt x="1427131" y="818293"/>
                </a:lnTo>
                <a:cubicBezTo>
                  <a:pt x="1423607" y="820388"/>
                  <a:pt x="1423892" y="822293"/>
                  <a:pt x="1417892" y="822389"/>
                </a:cubicBezTo>
                <a:cubicBezTo>
                  <a:pt x="1416177" y="819341"/>
                  <a:pt x="1414558" y="819245"/>
                  <a:pt x="1409700" y="819341"/>
                </a:cubicBezTo>
                <a:cubicBezTo>
                  <a:pt x="1409700" y="816674"/>
                  <a:pt x="1409319" y="815816"/>
                  <a:pt x="1408652" y="814197"/>
                </a:cubicBezTo>
                <a:lnTo>
                  <a:pt x="1406557" y="815245"/>
                </a:lnTo>
                <a:cubicBezTo>
                  <a:pt x="1405604" y="817055"/>
                  <a:pt x="1405128" y="816864"/>
                  <a:pt x="1404461" y="819341"/>
                </a:cubicBezTo>
                <a:lnTo>
                  <a:pt x="1402366" y="819341"/>
                </a:lnTo>
                <a:cubicBezTo>
                  <a:pt x="1400270" y="821722"/>
                  <a:pt x="1398270" y="824103"/>
                  <a:pt x="1396175" y="826580"/>
                </a:cubicBezTo>
                <a:lnTo>
                  <a:pt x="1394079" y="827627"/>
                </a:lnTo>
                <a:lnTo>
                  <a:pt x="1393031" y="830675"/>
                </a:lnTo>
                <a:cubicBezTo>
                  <a:pt x="1390650" y="831056"/>
                  <a:pt x="1388269" y="831342"/>
                  <a:pt x="1385792" y="831723"/>
                </a:cubicBezTo>
                <a:lnTo>
                  <a:pt x="1385792" y="832771"/>
                </a:lnTo>
                <a:lnTo>
                  <a:pt x="1347788" y="832771"/>
                </a:lnTo>
                <a:lnTo>
                  <a:pt x="1347788" y="833818"/>
                </a:lnTo>
                <a:lnTo>
                  <a:pt x="1345692" y="833818"/>
                </a:lnTo>
                <a:lnTo>
                  <a:pt x="1345692" y="834866"/>
                </a:lnTo>
                <a:lnTo>
                  <a:pt x="1321022" y="834866"/>
                </a:lnTo>
                <a:lnTo>
                  <a:pt x="1321022" y="833818"/>
                </a:lnTo>
                <a:lnTo>
                  <a:pt x="1316927" y="833818"/>
                </a:lnTo>
                <a:lnTo>
                  <a:pt x="1316927" y="832771"/>
                </a:lnTo>
                <a:lnTo>
                  <a:pt x="1315879" y="832771"/>
                </a:lnTo>
                <a:lnTo>
                  <a:pt x="1315879" y="833818"/>
                </a:lnTo>
                <a:lnTo>
                  <a:pt x="1312831" y="832771"/>
                </a:lnTo>
                <a:lnTo>
                  <a:pt x="1312831" y="833818"/>
                </a:lnTo>
                <a:cubicBezTo>
                  <a:pt x="1310450" y="834200"/>
                  <a:pt x="1308068" y="834485"/>
                  <a:pt x="1305592" y="834866"/>
                </a:cubicBezTo>
                <a:lnTo>
                  <a:pt x="1305592" y="833818"/>
                </a:lnTo>
                <a:cubicBezTo>
                  <a:pt x="1298734" y="833437"/>
                  <a:pt x="1291876" y="833152"/>
                  <a:pt x="1285018" y="832771"/>
                </a:cubicBezTo>
                <a:lnTo>
                  <a:pt x="1285018" y="833818"/>
                </a:lnTo>
                <a:cubicBezTo>
                  <a:pt x="1279874" y="833437"/>
                  <a:pt x="1274731" y="833152"/>
                  <a:pt x="1269587" y="832771"/>
                </a:cubicBezTo>
                <a:lnTo>
                  <a:pt x="1269587" y="833818"/>
                </a:lnTo>
                <a:lnTo>
                  <a:pt x="1266539" y="833818"/>
                </a:lnTo>
                <a:lnTo>
                  <a:pt x="1266539" y="834866"/>
                </a:lnTo>
                <a:cubicBezTo>
                  <a:pt x="1259681" y="834485"/>
                  <a:pt x="1252823" y="834200"/>
                  <a:pt x="1245965" y="833818"/>
                </a:cubicBezTo>
                <a:cubicBezTo>
                  <a:pt x="1244537" y="833628"/>
                  <a:pt x="1242536" y="832104"/>
                  <a:pt x="1239774" y="832771"/>
                </a:cubicBezTo>
                <a:lnTo>
                  <a:pt x="1239774" y="833818"/>
                </a:lnTo>
                <a:cubicBezTo>
                  <a:pt x="1234821" y="835152"/>
                  <a:pt x="1226725" y="833342"/>
                  <a:pt x="1223296" y="832771"/>
                </a:cubicBezTo>
                <a:lnTo>
                  <a:pt x="1047560" y="832771"/>
                </a:lnTo>
                <a:lnTo>
                  <a:pt x="1047560" y="831723"/>
                </a:lnTo>
                <a:cubicBezTo>
                  <a:pt x="1045273" y="831247"/>
                  <a:pt x="1044512" y="832771"/>
                  <a:pt x="1044512" y="832771"/>
                </a:cubicBezTo>
                <a:lnTo>
                  <a:pt x="1028033" y="832771"/>
                </a:lnTo>
                <a:lnTo>
                  <a:pt x="1028033" y="831723"/>
                </a:lnTo>
                <a:lnTo>
                  <a:pt x="1016698" y="831723"/>
                </a:lnTo>
                <a:cubicBezTo>
                  <a:pt x="1014984" y="832199"/>
                  <a:pt x="1009745" y="833723"/>
                  <a:pt x="1006412" y="832771"/>
                </a:cubicBezTo>
                <a:cubicBezTo>
                  <a:pt x="1004602" y="832294"/>
                  <a:pt x="999458" y="830866"/>
                  <a:pt x="996125" y="831723"/>
                </a:cubicBezTo>
                <a:lnTo>
                  <a:pt x="996125" y="832771"/>
                </a:lnTo>
                <a:lnTo>
                  <a:pt x="992029" y="832771"/>
                </a:lnTo>
                <a:cubicBezTo>
                  <a:pt x="984504" y="830866"/>
                  <a:pt x="972502" y="831723"/>
                  <a:pt x="963263" y="831723"/>
                </a:cubicBezTo>
                <a:cubicBezTo>
                  <a:pt x="936498" y="831342"/>
                  <a:pt x="909828" y="831056"/>
                  <a:pt x="883063" y="830675"/>
                </a:cubicBezTo>
                <a:cubicBezTo>
                  <a:pt x="862298" y="829723"/>
                  <a:pt x="837629" y="829627"/>
                  <a:pt x="815245" y="829627"/>
                </a:cubicBezTo>
                <a:cubicBezTo>
                  <a:pt x="806672" y="829247"/>
                  <a:pt x="798100" y="828961"/>
                  <a:pt x="789527" y="828580"/>
                </a:cubicBezTo>
                <a:cubicBezTo>
                  <a:pt x="782098" y="830675"/>
                  <a:pt x="769906" y="829627"/>
                  <a:pt x="760762" y="829627"/>
                </a:cubicBezTo>
                <a:lnTo>
                  <a:pt x="567500" y="829627"/>
                </a:lnTo>
                <a:lnTo>
                  <a:pt x="567500" y="832676"/>
                </a:lnTo>
                <a:lnTo>
                  <a:pt x="72104" y="832676"/>
                </a:lnTo>
                <a:lnTo>
                  <a:pt x="72104" y="568547"/>
                </a:lnTo>
                <a:lnTo>
                  <a:pt x="61817" y="568547"/>
                </a:lnTo>
                <a:lnTo>
                  <a:pt x="61817" y="570643"/>
                </a:lnTo>
                <a:lnTo>
                  <a:pt x="51530" y="570643"/>
                </a:lnTo>
                <a:cubicBezTo>
                  <a:pt x="50673" y="568357"/>
                  <a:pt x="50482" y="565023"/>
                  <a:pt x="50482" y="561403"/>
                </a:cubicBezTo>
                <a:lnTo>
                  <a:pt x="48387" y="561403"/>
                </a:lnTo>
                <a:cubicBezTo>
                  <a:pt x="48387" y="565118"/>
                  <a:pt x="48197" y="567881"/>
                  <a:pt x="46292" y="569595"/>
                </a:cubicBezTo>
                <a:lnTo>
                  <a:pt x="46292" y="570643"/>
                </a:lnTo>
                <a:lnTo>
                  <a:pt x="38100" y="570643"/>
                </a:lnTo>
                <a:lnTo>
                  <a:pt x="38100" y="575786"/>
                </a:lnTo>
                <a:lnTo>
                  <a:pt x="36005" y="575786"/>
                </a:lnTo>
                <a:lnTo>
                  <a:pt x="36005" y="578834"/>
                </a:lnTo>
                <a:lnTo>
                  <a:pt x="34957" y="578834"/>
                </a:lnTo>
                <a:cubicBezTo>
                  <a:pt x="32861" y="580644"/>
                  <a:pt x="29147" y="579025"/>
                  <a:pt x="25718" y="579882"/>
                </a:cubicBezTo>
                <a:lnTo>
                  <a:pt x="25718" y="580930"/>
                </a:lnTo>
                <a:lnTo>
                  <a:pt x="21622" y="579882"/>
                </a:lnTo>
                <a:lnTo>
                  <a:pt x="21622" y="580930"/>
                </a:lnTo>
                <a:lnTo>
                  <a:pt x="18574" y="580930"/>
                </a:lnTo>
                <a:lnTo>
                  <a:pt x="18574" y="581977"/>
                </a:lnTo>
                <a:lnTo>
                  <a:pt x="7239" y="581977"/>
                </a:lnTo>
                <a:cubicBezTo>
                  <a:pt x="7239" y="570262"/>
                  <a:pt x="762" y="567023"/>
                  <a:pt x="0" y="556260"/>
                </a:cubicBezTo>
                <a:cubicBezTo>
                  <a:pt x="2381" y="553498"/>
                  <a:pt x="4763" y="550735"/>
                  <a:pt x="7239" y="548068"/>
                </a:cubicBezTo>
                <a:lnTo>
                  <a:pt x="11335" y="545020"/>
                </a:lnTo>
                <a:lnTo>
                  <a:pt x="11335" y="542925"/>
                </a:lnTo>
                <a:lnTo>
                  <a:pt x="15430" y="539877"/>
                </a:lnTo>
                <a:lnTo>
                  <a:pt x="16478" y="535781"/>
                </a:lnTo>
                <a:cubicBezTo>
                  <a:pt x="19241" y="533400"/>
                  <a:pt x="22003" y="531019"/>
                  <a:pt x="24670" y="528542"/>
                </a:cubicBezTo>
                <a:lnTo>
                  <a:pt x="24670" y="527494"/>
                </a:lnTo>
                <a:lnTo>
                  <a:pt x="26765" y="527494"/>
                </a:lnTo>
                <a:cubicBezTo>
                  <a:pt x="28194" y="521589"/>
                  <a:pt x="30480" y="522542"/>
                  <a:pt x="34004" y="519303"/>
                </a:cubicBezTo>
                <a:lnTo>
                  <a:pt x="37052" y="515207"/>
                </a:lnTo>
                <a:lnTo>
                  <a:pt x="39148" y="515207"/>
                </a:lnTo>
                <a:lnTo>
                  <a:pt x="40196" y="513112"/>
                </a:lnTo>
                <a:lnTo>
                  <a:pt x="46387" y="511016"/>
                </a:lnTo>
                <a:lnTo>
                  <a:pt x="50482" y="505873"/>
                </a:lnTo>
                <a:lnTo>
                  <a:pt x="52578" y="505873"/>
                </a:lnTo>
                <a:lnTo>
                  <a:pt x="52578" y="504825"/>
                </a:lnTo>
                <a:lnTo>
                  <a:pt x="54674" y="504825"/>
                </a:lnTo>
                <a:lnTo>
                  <a:pt x="54674" y="503777"/>
                </a:lnTo>
                <a:cubicBezTo>
                  <a:pt x="56769" y="501872"/>
                  <a:pt x="55435" y="503492"/>
                  <a:pt x="56769" y="500729"/>
                </a:cubicBezTo>
                <a:lnTo>
                  <a:pt x="57817" y="500729"/>
                </a:lnTo>
                <a:cubicBezTo>
                  <a:pt x="57436" y="497967"/>
                  <a:pt x="57150" y="495205"/>
                  <a:pt x="56769" y="492538"/>
                </a:cubicBezTo>
                <a:cubicBezTo>
                  <a:pt x="59627" y="491776"/>
                  <a:pt x="59055" y="492252"/>
                  <a:pt x="59817" y="489490"/>
                </a:cubicBezTo>
                <a:cubicBezTo>
                  <a:pt x="62675" y="486347"/>
                  <a:pt x="60198" y="481298"/>
                  <a:pt x="61913" y="477202"/>
                </a:cubicBezTo>
                <a:lnTo>
                  <a:pt x="64008" y="476155"/>
                </a:lnTo>
                <a:lnTo>
                  <a:pt x="64008" y="465868"/>
                </a:lnTo>
                <a:lnTo>
                  <a:pt x="66104" y="465868"/>
                </a:lnTo>
                <a:cubicBezTo>
                  <a:pt x="66294" y="461200"/>
                  <a:pt x="67628" y="458629"/>
                  <a:pt x="69152" y="455581"/>
                </a:cubicBezTo>
                <a:lnTo>
                  <a:pt x="69152" y="453485"/>
                </a:lnTo>
                <a:lnTo>
                  <a:pt x="71247" y="452437"/>
                </a:lnTo>
                <a:lnTo>
                  <a:pt x="71247" y="448342"/>
                </a:lnTo>
                <a:lnTo>
                  <a:pt x="73343" y="447294"/>
                </a:lnTo>
                <a:cubicBezTo>
                  <a:pt x="74486" y="444246"/>
                  <a:pt x="71533" y="441960"/>
                  <a:pt x="71247" y="438055"/>
                </a:cubicBezTo>
                <a:lnTo>
                  <a:pt x="73343" y="438055"/>
                </a:lnTo>
                <a:lnTo>
                  <a:pt x="73343" y="435959"/>
                </a:lnTo>
                <a:lnTo>
                  <a:pt x="75438" y="435959"/>
                </a:lnTo>
                <a:lnTo>
                  <a:pt x="75438" y="426720"/>
                </a:lnTo>
                <a:lnTo>
                  <a:pt x="76486" y="426720"/>
                </a:lnTo>
                <a:lnTo>
                  <a:pt x="76486" y="424625"/>
                </a:lnTo>
                <a:lnTo>
                  <a:pt x="78581" y="423577"/>
                </a:lnTo>
                <a:lnTo>
                  <a:pt x="79629" y="419481"/>
                </a:lnTo>
                <a:lnTo>
                  <a:pt x="81725" y="418433"/>
                </a:lnTo>
                <a:lnTo>
                  <a:pt x="86868" y="412242"/>
                </a:lnTo>
                <a:lnTo>
                  <a:pt x="88964" y="412242"/>
                </a:lnTo>
                <a:cubicBezTo>
                  <a:pt x="90011" y="411480"/>
                  <a:pt x="90773" y="409099"/>
                  <a:pt x="92012" y="408146"/>
                </a:cubicBezTo>
                <a:cubicBezTo>
                  <a:pt x="90964" y="405956"/>
                  <a:pt x="88868" y="403384"/>
                  <a:pt x="90964" y="400907"/>
                </a:cubicBezTo>
                <a:cubicBezTo>
                  <a:pt x="92393" y="395383"/>
                  <a:pt x="95822" y="396907"/>
                  <a:pt x="98203" y="393668"/>
                </a:cubicBezTo>
                <a:lnTo>
                  <a:pt x="98203" y="391573"/>
                </a:lnTo>
                <a:lnTo>
                  <a:pt x="100298" y="390525"/>
                </a:lnTo>
                <a:cubicBezTo>
                  <a:pt x="100679" y="385382"/>
                  <a:pt x="100965" y="380238"/>
                  <a:pt x="101346" y="375094"/>
                </a:cubicBezTo>
                <a:lnTo>
                  <a:pt x="103442" y="374047"/>
                </a:lnTo>
                <a:lnTo>
                  <a:pt x="105537" y="367856"/>
                </a:lnTo>
                <a:lnTo>
                  <a:pt x="109633" y="364808"/>
                </a:lnTo>
                <a:lnTo>
                  <a:pt x="109633" y="362712"/>
                </a:lnTo>
                <a:lnTo>
                  <a:pt x="110680" y="362712"/>
                </a:lnTo>
                <a:lnTo>
                  <a:pt x="110680" y="360617"/>
                </a:lnTo>
                <a:lnTo>
                  <a:pt x="111728" y="360617"/>
                </a:lnTo>
                <a:lnTo>
                  <a:pt x="111728" y="357568"/>
                </a:lnTo>
                <a:lnTo>
                  <a:pt x="113824" y="356521"/>
                </a:lnTo>
                <a:lnTo>
                  <a:pt x="113824" y="354425"/>
                </a:lnTo>
                <a:lnTo>
                  <a:pt x="114872" y="354425"/>
                </a:lnTo>
                <a:lnTo>
                  <a:pt x="115919" y="349282"/>
                </a:lnTo>
                <a:cubicBezTo>
                  <a:pt x="118681" y="347186"/>
                  <a:pt x="121444" y="345186"/>
                  <a:pt x="124111" y="343091"/>
                </a:cubicBezTo>
                <a:lnTo>
                  <a:pt x="124111" y="340995"/>
                </a:lnTo>
                <a:lnTo>
                  <a:pt x="126206" y="339947"/>
                </a:lnTo>
                <a:lnTo>
                  <a:pt x="127254" y="336899"/>
                </a:lnTo>
                <a:lnTo>
                  <a:pt x="128302" y="336899"/>
                </a:lnTo>
                <a:lnTo>
                  <a:pt x="129349" y="332803"/>
                </a:lnTo>
                <a:lnTo>
                  <a:pt x="131445" y="331756"/>
                </a:lnTo>
                <a:lnTo>
                  <a:pt x="131445" y="329660"/>
                </a:lnTo>
                <a:lnTo>
                  <a:pt x="132493" y="329660"/>
                </a:lnTo>
                <a:lnTo>
                  <a:pt x="132493" y="326612"/>
                </a:lnTo>
                <a:lnTo>
                  <a:pt x="135541" y="324517"/>
                </a:lnTo>
                <a:lnTo>
                  <a:pt x="135541" y="321469"/>
                </a:lnTo>
                <a:lnTo>
                  <a:pt x="137636" y="320421"/>
                </a:lnTo>
                <a:cubicBezTo>
                  <a:pt x="139255" y="318611"/>
                  <a:pt x="140018" y="317087"/>
                  <a:pt x="140684" y="314230"/>
                </a:cubicBezTo>
                <a:lnTo>
                  <a:pt x="142780" y="314230"/>
                </a:lnTo>
                <a:lnTo>
                  <a:pt x="147923" y="308039"/>
                </a:lnTo>
                <a:lnTo>
                  <a:pt x="152019" y="306991"/>
                </a:lnTo>
                <a:lnTo>
                  <a:pt x="153067" y="304895"/>
                </a:lnTo>
                <a:lnTo>
                  <a:pt x="157163" y="301847"/>
                </a:lnTo>
                <a:cubicBezTo>
                  <a:pt x="159830" y="298133"/>
                  <a:pt x="158591" y="296990"/>
                  <a:pt x="164401" y="295656"/>
                </a:cubicBezTo>
                <a:cubicBezTo>
                  <a:pt x="165735" y="289465"/>
                  <a:pt x="171355" y="288131"/>
                  <a:pt x="173641" y="283369"/>
                </a:cubicBezTo>
                <a:lnTo>
                  <a:pt x="173641" y="278225"/>
                </a:lnTo>
                <a:lnTo>
                  <a:pt x="174689" y="278225"/>
                </a:lnTo>
                <a:lnTo>
                  <a:pt x="174689" y="276130"/>
                </a:lnTo>
                <a:lnTo>
                  <a:pt x="175736" y="276130"/>
                </a:lnTo>
                <a:lnTo>
                  <a:pt x="175736" y="268891"/>
                </a:lnTo>
                <a:lnTo>
                  <a:pt x="176784" y="268891"/>
                </a:lnTo>
                <a:lnTo>
                  <a:pt x="176784" y="263747"/>
                </a:lnTo>
                <a:lnTo>
                  <a:pt x="177832" y="263747"/>
                </a:lnTo>
                <a:lnTo>
                  <a:pt x="177832" y="258604"/>
                </a:lnTo>
                <a:lnTo>
                  <a:pt x="179927" y="257556"/>
                </a:lnTo>
                <a:lnTo>
                  <a:pt x="179927" y="255460"/>
                </a:lnTo>
                <a:lnTo>
                  <a:pt x="180975" y="255460"/>
                </a:lnTo>
                <a:lnTo>
                  <a:pt x="180975" y="250317"/>
                </a:lnTo>
                <a:lnTo>
                  <a:pt x="183070" y="249269"/>
                </a:lnTo>
                <a:lnTo>
                  <a:pt x="183070" y="247174"/>
                </a:lnTo>
                <a:lnTo>
                  <a:pt x="184118" y="247174"/>
                </a:lnTo>
                <a:lnTo>
                  <a:pt x="184118" y="245078"/>
                </a:lnTo>
                <a:lnTo>
                  <a:pt x="185166" y="245078"/>
                </a:lnTo>
                <a:lnTo>
                  <a:pt x="186214" y="239935"/>
                </a:lnTo>
                <a:lnTo>
                  <a:pt x="188309" y="238887"/>
                </a:lnTo>
                <a:lnTo>
                  <a:pt x="189357" y="234791"/>
                </a:lnTo>
                <a:lnTo>
                  <a:pt x="191453" y="233743"/>
                </a:lnTo>
                <a:lnTo>
                  <a:pt x="191453" y="231648"/>
                </a:lnTo>
                <a:lnTo>
                  <a:pt x="192500" y="231648"/>
                </a:lnTo>
                <a:lnTo>
                  <a:pt x="192500" y="222409"/>
                </a:lnTo>
                <a:lnTo>
                  <a:pt x="194596" y="221361"/>
                </a:lnTo>
                <a:lnTo>
                  <a:pt x="194596" y="218313"/>
                </a:lnTo>
                <a:lnTo>
                  <a:pt x="197644" y="216217"/>
                </a:lnTo>
                <a:lnTo>
                  <a:pt x="197644" y="208026"/>
                </a:lnTo>
                <a:lnTo>
                  <a:pt x="199739" y="206978"/>
                </a:lnTo>
                <a:lnTo>
                  <a:pt x="199739" y="200787"/>
                </a:lnTo>
                <a:lnTo>
                  <a:pt x="201835" y="200787"/>
                </a:lnTo>
                <a:lnTo>
                  <a:pt x="204883" y="196691"/>
                </a:lnTo>
                <a:lnTo>
                  <a:pt x="206978" y="196691"/>
                </a:lnTo>
                <a:lnTo>
                  <a:pt x="211074" y="191548"/>
                </a:lnTo>
                <a:cubicBezTo>
                  <a:pt x="214503" y="189167"/>
                  <a:pt x="215837" y="191548"/>
                  <a:pt x="217265" y="186404"/>
                </a:cubicBezTo>
                <a:lnTo>
                  <a:pt x="222409" y="185357"/>
                </a:lnTo>
                <a:cubicBezTo>
                  <a:pt x="223171" y="182213"/>
                  <a:pt x="224885" y="181451"/>
                  <a:pt x="226505" y="179165"/>
                </a:cubicBezTo>
                <a:lnTo>
                  <a:pt x="227552" y="179165"/>
                </a:lnTo>
                <a:lnTo>
                  <a:pt x="227552" y="175070"/>
                </a:lnTo>
                <a:lnTo>
                  <a:pt x="229648" y="174022"/>
                </a:lnTo>
                <a:lnTo>
                  <a:pt x="229648" y="169926"/>
                </a:lnTo>
                <a:lnTo>
                  <a:pt x="230695" y="169926"/>
                </a:lnTo>
                <a:lnTo>
                  <a:pt x="231743" y="166878"/>
                </a:lnTo>
                <a:lnTo>
                  <a:pt x="237935" y="165830"/>
                </a:lnTo>
                <a:lnTo>
                  <a:pt x="237935" y="164783"/>
                </a:lnTo>
                <a:lnTo>
                  <a:pt x="246126" y="164783"/>
                </a:lnTo>
                <a:lnTo>
                  <a:pt x="246126" y="162687"/>
                </a:lnTo>
                <a:lnTo>
                  <a:pt x="248222" y="162687"/>
                </a:lnTo>
                <a:cubicBezTo>
                  <a:pt x="249555" y="160020"/>
                  <a:pt x="250889" y="158020"/>
                  <a:pt x="253365" y="156496"/>
                </a:cubicBezTo>
                <a:lnTo>
                  <a:pt x="255461" y="156496"/>
                </a:lnTo>
                <a:lnTo>
                  <a:pt x="256508" y="154400"/>
                </a:lnTo>
                <a:lnTo>
                  <a:pt x="258604" y="154400"/>
                </a:lnTo>
                <a:lnTo>
                  <a:pt x="258604" y="153353"/>
                </a:lnTo>
                <a:lnTo>
                  <a:pt x="261652" y="153353"/>
                </a:lnTo>
                <a:lnTo>
                  <a:pt x="261652" y="152305"/>
                </a:lnTo>
                <a:lnTo>
                  <a:pt x="263747" y="152305"/>
                </a:lnTo>
                <a:lnTo>
                  <a:pt x="263747" y="151257"/>
                </a:lnTo>
                <a:lnTo>
                  <a:pt x="268891" y="151257"/>
                </a:lnTo>
                <a:lnTo>
                  <a:pt x="268891" y="150209"/>
                </a:lnTo>
                <a:lnTo>
                  <a:pt x="270986" y="150209"/>
                </a:lnTo>
                <a:lnTo>
                  <a:pt x="272034" y="148114"/>
                </a:lnTo>
                <a:lnTo>
                  <a:pt x="275082" y="148114"/>
                </a:lnTo>
                <a:lnTo>
                  <a:pt x="275082" y="147066"/>
                </a:lnTo>
                <a:lnTo>
                  <a:pt x="280226" y="142970"/>
                </a:lnTo>
                <a:lnTo>
                  <a:pt x="280226" y="141922"/>
                </a:lnTo>
                <a:lnTo>
                  <a:pt x="282321" y="141922"/>
                </a:lnTo>
                <a:lnTo>
                  <a:pt x="283369" y="139827"/>
                </a:lnTo>
                <a:lnTo>
                  <a:pt x="284417" y="139827"/>
                </a:lnTo>
                <a:lnTo>
                  <a:pt x="284417" y="136779"/>
                </a:lnTo>
                <a:lnTo>
                  <a:pt x="285464" y="136779"/>
                </a:lnTo>
                <a:lnTo>
                  <a:pt x="290608" y="130588"/>
                </a:lnTo>
                <a:lnTo>
                  <a:pt x="294704" y="130588"/>
                </a:lnTo>
                <a:lnTo>
                  <a:pt x="294704" y="131635"/>
                </a:lnTo>
                <a:lnTo>
                  <a:pt x="300895" y="129540"/>
                </a:lnTo>
                <a:lnTo>
                  <a:pt x="301943" y="127445"/>
                </a:lnTo>
                <a:lnTo>
                  <a:pt x="304991" y="126397"/>
                </a:lnTo>
                <a:cubicBezTo>
                  <a:pt x="305848" y="125063"/>
                  <a:pt x="304324" y="122206"/>
                  <a:pt x="306038" y="121253"/>
                </a:cubicBezTo>
                <a:cubicBezTo>
                  <a:pt x="307848" y="120205"/>
                  <a:pt x="311087" y="122872"/>
                  <a:pt x="314230" y="121253"/>
                </a:cubicBezTo>
                <a:lnTo>
                  <a:pt x="317278" y="117158"/>
                </a:lnTo>
                <a:lnTo>
                  <a:pt x="320326" y="117158"/>
                </a:lnTo>
                <a:lnTo>
                  <a:pt x="320326" y="116110"/>
                </a:lnTo>
                <a:lnTo>
                  <a:pt x="323374" y="116110"/>
                </a:lnTo>
                <a:lnTo>
                  <a:pt x="324422" y="114014"/>
                </a:lnTo>
                <a:lnTo>
                  <a:pt x="326517" y="114014"/>
                </a:lnTo>
                <a:lnTo>
                  <a:pt x="331661" y="107823"/>
                </a:lnTo>
                <a:lnTo>
                  <a:pt x="333756" y="107823"/>
                </a:lnTo>
                <a:lnTo>
                  <a:pt x="334804" y="105728"/>
                </a:lnTo>
                <a:cubicBezTo>
                  <a:pt x="338328" y="103632"/>
                  <a:pt x="339757" y="107633"/>
                  <a:pt x="344043" y="105728"/>
                </a:cubicBezTo>
                <a:lnTo>
                  <a:pt x="345091" y="103632"/>
                </a:lnTo>
                <a:lnTo>
                  <a:pt x="347186" y="103632"/>
                </a:lnTo>
                <a:lnTo>
                  <a:pt x="347186" y="102584"/>
                </a:lnTo>
                <a:lnTo>
                  <a:pt x="349282" y="102584"/>
                </a:lnTo>
                <a:lnTo>
                  <a:pt x="351377" y="100489"/>
                </a:lnTo>
                <a:lnTo>
                  <a:pt x="353473" y="100489"/>
                </a:lnTo>
                <a:lnTo>
                  <a:pt x="355568" y="97441"/>
                </a:lnTo>
                <a:lnTo>
                  <a:pt x="357664" y="97441"/>
                </a:lnTo>
                <a:lnTo>
                  <a:pt x="358712" y="95345"/>
                </a:lnTo>
                <a:lnTo>
                  <a:pt x="360807" y="95345"/>
                </a:lnTo>
                <a:lnTo>
                  <a:pt x="360807" y="94297"/>
                </a:lnTo>
                <a:lnTo>
                  <a:pt x="373094" y="94297"/>
                </a:lnTo>
                <a:lnTo>
                  <a:pt x="374142" y="92202"/>
                </a:lnTo>
                <a:lnTo>
                  <a:pt x="376238" y="92202"/>
                </a:lnTo>
                <a:cubicBezTo>
                  <a:pt x="376618" y="90011"/>
                  <a:pt x="377190" y="90202"/>
                  <a:pt x="377285" y="90107"/>
                </a:cubicBezTo>
                <a:lnTo>
                  <a:pt x="377285" y="84963"/>
                </a:lnTo>
                <a:cubicBezTo>
                  <a:pt x="379667" y="82867"/>
                  <a:pt x="382048" y="80867"/>
                  <a:pt x="384524" y="78772"/>
                </a:cubicBezTo>
                <a:lnTo>
                  <a:pt x="387572" y="78772"/>
                </a:lnTo>
                <a:lnTo>
                  <a:pt x="387572" y="77724"/>
                </a:lnTo>
                <a:lnTo>
                  <a:pt x="389668" y="77724"/>
                </a:lnTo>
                <a:lnTo>
                  <a:pt x="389668" y="76676"/>
                </a:lnTo>
                <a:lnTo>
                  <a:pt x="395859" y="74581"/>
                </a:lnTo>
                <a:lnTo>
                  <a:pt x="395859" y="73533"/>
                </a:lnTo>
                <a:lnTo>
                  <a:pt x="398907" y="73533"/>
                </a:lnTo>
                <a:lnTo>
                  <a:pt x="398907" y="72485"/>
                </a:lnTo>
                <a:lnTo>
                  <a:pt x="401003" y="72485"/>
                </a:lnTo>
                <a:lnTo>
                  <a:pt x="401003" y="71438"/>
                </a:lnTo>
                <a:cubicBezTo>
                  <a:pt x="403384" y="71057"/>
                  <a:pt x="405765" y="70771"/>
                  <a:pt x="408242" y="70390"/>
                </a:cubicBezTo>
                <a:lnTo>
                  <a:pt x="408242" y="69342"/>
                </a:lnTo>
                <a:lnTo>
                  <a:pt x="410337" y="69342"/>
                </a:lnTo>
                <a:lnTo>
                  <a:pt x="410337" y="68294"/>
                </a:lnTo>
                <a:cubicBezTo>
                  <a:pt x="411766" y="67342"/>
                  <a:pt x="412147" y="67532"/>
                  <a:pt x="414433" y="67246"/>
                </a:cubicBezTo>
                <a:lnTo>
                  <a:pt x="415481" y="64199"/>
                </a:lnTo>
                <a:cubicBezTo>
                  <a:pt x="418529" y="63532"/>
                  <a:pt x="421672" y="62865"/>
                  <a:pt x="424720" y="62103"/>
                </a:cubicBezTo>
                <a:lnTo>
                  <a:pt x="426815" y="59055"/>
                </a:lnTo>
                <a:cubicBezTo>
                  <a:pt x="430244" y="56769"/>
                  <a:pt x="431483" y="60293"/>
                  <a:pt x="433007" y="54959"/>
                </a:cubicBezTo>
                <a:lnTo>
                  <a:pt x="439198" y="53912"/>
                </a:lnTo>
                <a:lnTo>
                  <a:pt x="439198" y="52864"/>
                </a:lnTo>
                <a:lnTo>
                  <a:pt x="448437" y="52864"/>
                </a:lnTo>
                <a:lnTo>
                  <a:pt x="449485" y="50768"/>
                </a:lnTo>
                <a:lnTo>
                  <a:pt x="452533" y="50768"/>
                </a:lnTo>
                <a:lnTo>
                  <a:pt x="452533" y="49721"/>
                </a:lnTo>
                <a:lnTo>
                  <a:pt x="455581" y="49721"/>
                </a:lnTo>
                <a:lnTo>
                  <a:pt x="455581" y="48673"/>
                </a:lnTo>
                <a:cubicBezTo>
                  <a:pt x="459676" y="48292"/>
                  <a:pt x="463772" y="48006"/>
                  <a:pt x="467868" y="47625"/>
                </a:cubicBezTo>
                <a:lnTo>
                  <a:pt x="467868" y="44577"/>
                </a:lnTo>
                <a:lnTo>
                  <a:pt x="468916" y="44577"/>
                </a:lnTo>
                <a:lnTo>
                  <a:pt x="468916" y="43529"/>
                </a:lnTo>
                <a:lnTo>
                  <a:pt x="475107" y="43529"/>
                </a:lnTo>
                <a:lnTo>
                  <a:pt x="476155" y="41434"/>
                </a:lnTo>
                <a:lnTo>
                  <a:pt x="478250" y="41434"/>
                </a:lnTo>
                <a:lnTo>
                  <a:pt x="479298" y="39338"/>
                </a:lnTo>
                <a:lnTo>
                  <a:pt x="485489" y="39338"/>
                </a:lnTo>
                <a:lnTo>
                  <a:pt x="486537" y="37243"/>
                </a:lnTo>
                <a:lnTo>
                  <a:pt x="488633" y="37243"/>
                </a:lnTo>
                <a:lnTo>
                  <a:pt x="490728" y="35147"/>
                </a:lnTo>
                <a:lnTo>
                  <a:pt x="491776" y="32099"/>
                </a:lnTo>
                <a:lnTo>
                  <a:pt x="499015" y="32099"/>
                </a:lnTo>
                <a:lnTo>
                  <a:pt x="499015" y="31051"/>
                </a:lnTo>
                <a:lnTo>
                  <a:pt x="502063" y="31051"/>
                </a:lnTo>
                <a:lnTo>
                  <a:pt x="502063" y="30004"/>
                </a:lnTo>
                <a:lnTo>
                  <a:pt x="508254" y="28956"/>
                </a:lnTo>
                <a:lnTo>
                  <a:pt x="509302" y="26860"/>
                </a:lnTo>
                <a:lnTo>
                  <a:pt x="511397" y="26860"/>
                </a:lnTo>
                <a:lnTo>
                  <a:pt x="511397" y="25813"/>
                </a:lnTo>
                <a:lnTo>
                  <a:pt x="515493" y="26860"/>
                </a:lnTo>
                <a:lnTo>
                  <a:pt x="516541" y="24765"/>
                </a:lnTo>
                <a:lnTo>
                  <a:pt x="518636" y="24765"/>
                </a:lnTo>
                <a:lnTo>
                  <a:pt x="523780" y="18574"/>
                </a:lnTo>
                <a:lnTo>
                  <a:pt x="525875" y="18574"/>
                </a:lnTo>
                <a:lnTo>
                  <a:pt x="527971" y="16478"/>
                </a:lnTo>
                <a:lnTo>
                  <a:pt x="527971" y="14383"/>
                </a:lnTo>
                <a:lnTo>
                  <a:pt x="531019" y="13335"/>
                </a:lnTo>
                <a:lnTo>
                  <a:pt x="533114" y="10287"/>
                </a:lnTo>
                <a:lnTo>
                  <a:pt x="540353" y="10287"/>
                </a:lnTo>
                <a:cubicBezTo>
                  <a:pt x="541782" y="4572"/>
                  <a:pt x="549878" y="5905"/>
                  <a:pt x="556832" y="6191"/>
                </a:cubicBezTo>
                <a:lnTo>
                  <a:pt x="556832" y="8287"/>
                </a:lnTo>
                <a:cubicBezTo>
                  <a:pt x="557498" y="7906"/>
                  <a:pt x="558927" y="6191"/>
                  <a:pt x="558927" y="6191"/>
                </a:cubicBezTo>
                <a:lnTo>
                  <a:pt x="566166" y="6191"/>
                </a:lnTo>
                <a:lnTo>
                  <a:pt x="566166" y="7239"/>
                </a:lnTo>
                <a:lnTo>
                  <a:pt x="573405" y="7239"/>
                </a:lnTo>
                <a:lnTo>
                  <a:pt x="573405" y="8287"/>
                </a:lnTo>
                <a:lnTo>
                  <a:pt x="579596" y="8287"/>
                </a:lnTo>
                <a:lnTo>
                  <a:pt x="579596" y="9334"/>
                </a:lnTo>
                <a:lnTo>
                  <a:pt x="583692" y="9334"/>
                </a:lnTo>
                <a:lnTo>
                  <a:pt x="583692" y="10382"/>
                </a:lnTo>
                <a:cubicBezTo>
                  <a:pt x="589502" y="10001"/>
                  <a:pt x="595313" y="9716"/>
                  <a:pt x="601123" y="9334"/>
                </a:cubicBezTo>
                <a:lnTo>
                  <a:pt x="601123" y="8287"/>
                </a:lnTo>
                <a:lnTo>
                  <a:pt x="603218" y="8287"/>
                </a:lnTo>
                <a:lnTo>
                  <a:pt x="604266" y="6191"/>
                </a:lnTo>
                <a:cubicBezTo>
                  <a:pt x="607886" y="4763"/>
                  <a:pt x="612743" y="9430"/>
                  <a:pt x="614553" y="10287"/>
                </a:cubicBezTo>
                <a:lnTo>
                  <a:pt x="616649" y="10287"/>
                </a:lnTo>
                <a:lnTo>
                  <a:pt x="616649" y="11335"/>
                </a:lnTo>
                <a:cubicBezTo>
                  <a:pt x="618839" y="12001"/>
                  <a:pt x="619697" y="10287"/>
                  <a:pt x="619697" y="10287"/>
                </a:cubicBezTo>
                <a:lnTo>
                  <a:pt x="631031" y="10287"/>
                </a:lnTo>
                <a:cubicBezTo>
                  <a:pt x="632555" y="8001"/>
                  <a:pt x="636842" y="5525"/>
                  <a:pt x="639223" y="4096"/>
                </a:cubicBezTo>
                <a:lnTo>
                  <a:pt x="641318" y="4096"/>
                </a:lnTo>
                <a:lnTo>
                  <a:pt x="641318" y="3048"/>
                </a:lnTo>
                <a:lnTo>
                  <a:pt x="645414" y="0"/>
                </a:lnTo>
                <a:cubicBezTo>
                  <a:pt x="647605" y="2476"/>
                  <a:pt x="651129" y="3905"/>
                  <a:pt x="655701" y="4096"/>
                </a:cubicBezTo>
                <a:lnTo>
                  <a:pt x="660845" y="4096"/>
                </a:lnTo>
                <a:lnTo>
                  <a:pt x="660845" y="5143"/>
                </a:lnTo>
                <a:lnTo>
                  <a:pt x="662940" y="5143"/>
                </a:lnTo>
                <a:lnTo>
                  <a:pt x="662940" y="6191"/>
                </a:lnTo>
                <a:cubicBezTo>
                  <a:pt x="667036" y="5810"/>
                  <a:pt x="671132" y="5525"/>
                  <a:pt x="675227" y="5143"/>
                </a:cubicBezTo>
                <a:lnTo>
                  <a:pt x="675227" y="6191"/>
                </a:lnTo>
                <a:lnTo>
                  <a:pt x="678275" y="6191"/>
                </a:lnTo>
                <a:lnTo>
                  <a:pt x="678275" y="7239"/>
                </a:lnTo>
                <a:lnTo>
                  <a:pt x="680371" y="7239"/>
                </a:lnTo>
                <a:lnTo>
                  <a:pt x="680371" y="8287"/>
                </a:lnTo>
                <a:lnTo>
                  <a:pt x="688562" y="8287"/>
                </a:lnTo>
                <a:lnTo>
                  <a:pt x="691610" y="12383"/>
                </a:lnTo>
                <a:cubicBezTo>
                  <a:pt x="695039" y="12763"/>
                  <a:pt x="698468" y="13049"/>
                  <a:pt x="701897" y="13430"/>
                </a:cubicBezTo>
                <a:lnTo>
                  <a:pt x="701897" y="12383"/>
                </a:lnTo>
                <a:lnTo>
                  <a:pt x="709136" y="12383"/>
                </a:lnTo>
                <a:lnTo>
                  <a:pt x="710184" y="10287"/>
                </a:lnTo>
                <a:lnTo>
                  <a:pt x="713232" y="10287"/>
                </a:lnTo>
                <a:lnTo>
                  <a:pt x="713232" y="9239"/>
                </a:lnTo>
                <a:lnTo>
                  <a:pt x="715328" y="9239"/>
                </a:lnTo>
                <a:lnTo>
                  <a:pt x="715328" y="8192"/>
                </a:lnTo>
                <a:lnTo>
                  <a:pt x="717423" y="8192"/>
                </a:lnTo>
                <a:lnTo>
                  <a:pt x="718471" y="6096"/>
                </a:lnTo>
                <a:cubicBezTo>
                  <a:pt x="719614" y="6096"/>
                  <a:pt x="721995" y="7906"/>
                  <a:pt x="724662" y="7144"/>
                </a:cubicBezTo>
                <a:lnTo>
                  <a:pt x="724662" y="6096"/>
                </a:lnTo>
                <a:cubicBezTo>
                  <a:pt x="727043" y="5715"/>
                  <a:pt x="729425" y="5429"/>
                  <a:pt x="731901" y="5048"/>
                </a:cubicBezTo>
                <a:cubicBezTo>
                  <a:pt x="733711" y="7049"/>
                  <a:pt x="734187" y="5905"/>
                  <a:pt x="735997" y="7144"/>
                </a:cubicBezTo>
                <a:lnTo>
                  <a:pt x="737044" y="9239"/>
                </a:lnTo>
                <a:lnTo>
                  <a:pt x="739140" y="9239"/>
                </a:lnTo>
                <a:lnTo>
                  <a:pt x="739140" y="10287"/>
                </a:lnTo>
                <a:lnTo>
                  <a:pt x="741235" y="10287"/>
                </a:lnTo>
                <a:lnTo>
                  <a:pt x="742283" y="12383"/>
                </a:lnTo>
                <a:lnTo>
                  <a:pt x="744379" y="12383"/>
                </a:lnTo>
                <a:lnTo>
                  <a:pt x="744379" y="13430"/>
                </a:lnTo>
                <a:lnTo>
                  <a:pt x="748475" y="14478"/>
                </a:lnTo>
                <a:lnTo>
                  <a:pt x="748475" y="15526"/>
                </a:lnTo>
                <a:lnTo>
                  <a:pt x="751523" y="16574"/>
                </a:lnTo>
                <a:lnTo>
                  <a:pt x="752570" y="18669"/>
                </a:lnTo>
                <a:lnTo>
                  <a:pt x="754666" y="18669"/>
                </a:lnTo>
                <a:lnTo>
                  <a:pt x="755714" y="20764"/>
                </a:lnTo>
                <a:lnTo>
                  <a:pt x="757809" y="20764"/>
                </a:lnTo>
                <a:lnTo>
                  <a:pt x="758857" y="23813"/>
                </a:lnTo>
                <a:lnTo>
                  <a:pt x="764000" y="26860"/>
                </a:lnTo>
                <a:cubicBezTo>
                  <a:pt x="763429" y="29432"/>
                  <a:pt x="762000" y="32861"/>
                  <a:pt x="764000" y="35052"/>
                </a:cubicBezTo>
                <a:cubicBezTo>
                  <a:pt x="766286" y="37624"/>
                  <a:pt x="767810" y="36671"/>
                  <a:pt x="771239" y="38100"/>
                </a:cubicBezTo>
                <a:lnTo>
                  <a:pt x="771239" y="39148"/>
                </a:lnTo>
                <a:lnTo>
                  <a:pt x="774287" y="39148"/>
                </a:lnTo>
                <a:cubicBezTo>
                  <a:pt x="775716" y="40100"/>
                  <a:pt x="774287" y="41720"/>
                  <a:pt x="775335" y="43243"/>
                </a:cubicBezTo>
                <a:lnTo>
                  <a:pt x="777431" y="44291"/>
                </a:lnTo>
                <a:lnTo>
                  <a:pt x="777431" y="45339"/>
                </a:lnTo>
                <a:cubicBezTo>
                  <a:pt x="779907" y="46577"/>
                  <a:pt x="783431" y="44387"/>
                  <a:pt x="784669" y="44291"/>
                </a:cubicBezTo>
                <a:lnTo>
                  <a:pt x="790861" y="46387"/>
                </a:lnTo>
                <a:lnTo>
                  <a:pt x="791909" y="49435"/>
                </a:lnTo>
                <a:cubicBezTo>
                  <a:pt x="794290" y="49149"/>
                  <a:pt x="794480" y="49244"/>
                  <a:pt x="796004" y="48387"/>
                </a:cubicBezTo>
                <a:lnTo>
                  <a:pt x="796004" y="47339"/>
                </a:lnTo>
                <a:lnTo>
                  <a:pt x="804196" y="47339"/>
                </a:lnTo>
                <a:lnTo>
                  <a:pt x="804196" y="48387"/>
                </a:lnTo>
                <a:cubicBezTo>
                  <a:pt x="805053" y="48482"/>
                  <a:pt x="810673" y="47339"/>
                  <a:pt x="813435" y="47339"/>
                </a:cubicBezTo>
                <a:cubicBezTo>
                  <a:pt x="814959" y="49911"/>
                  <a:pt x="814769" y="48006"/>
                  <a:pt x="816483" y="49435"/>
                </a:cubicBezTo>
                <a:lnTo>
                  <a:pt x="816483" y="50483"/>
                </a:lnTo>
                <a:cubicBezTo>
                  <a:pt x="819245" y="53245"/>
                  <a:pt x="817817" y="53530"/>
                  <a:pt x="823722" y="53530"/>
                </a:cubicBezTo>
                <a:lnTo>
                  <a:pt x="823722" y="52483"/>
                </a:lnTo>
                <a:lnTo>
                  <a:pt x="826770" y="52483"/>
                </a:lnTo>
                <a:lnTo>
                  <a:pt x="827818" y="55531"/>
                </a:lnTo>
                <a:cubicBezTo>
                  <a:pt x="830199" y="57245"/>
                  <a:pt x="832580" y="58960"/>
                  <a:pt x="835057" y="60674"/>
                </a:cubicBezTo>
                <a:lnTo>
                  <a:pt x="836105" y="63722"/>
                </a:lnTo>
                <a:lnTo>
                  <a:pt x="840200" y="64770"/>
                </a:lnTo>
                <a:cubicBezTo>
                  <a:pt x="842296" y="67151"/>
                  <a:pt x="844296" y="69533"/>
                  <a:pt x="846392" y="72009"/>
                </a:cubicBezTo>
                <a:lnTo>
                  <a:pt x="848487" y="72009"/>
                </a:lnTo>
                <a:lnTo>
                  <a:pt x="850583" y="75057"/>
                </a:lnTo>
                <a:lnTo>
                  <a:pt x="858774" y="75057"/>
                </a:lnTo>
                <a:lnTo>
                  <a:pt x="859822" y="77153"/>
                </a:lnTo>
                <a:lnTo>
                  <a:pt x="861917" y="77153"/>
                </a:lnTo>
                <a:lnTo>
                  <a:pt x="862965" y="79248"/>
                </a:lnTo>
                <a:lnTo>
                  <a:pt x="865060" y="79248"/>
                </a:lnTo>
                <a:lnTo>
                  <a:pt x="865060" y="80296"/>
                </a:lnTo>
                <a:lnTo>
                  <a:pt x="871252" y="80296"/>
                </a:lnTo>
                <a:lnTo>
                  <a:pt x="871252" y="81343"/>
                </a:lnTo>
                <a:lnTo>
                  <a:pt x="873347" y="81343"/>
                </a:lnTo>
                <a:lnTo>
                  <a:pt x="873347" y="82391"/>
                </a:lnTo>
                <a:lnTo>
                  <a:pt x="881539" y="82391"/>
                </a:lnTo>
                <a:lnTo>
                  <a:pt x="881539" y="83439"/>
                </a:lnTo>
                <a:cubicBezTo>
                  <a:pt x="884873" y="85058"/>
                  <a:pt x="882110" y="82772"/>
                  <a:pt x="884587" y="85534"/>
                </a:cubicBezTo>
                <a:lnTo>
                  <a:pt x="885635" y="85534"/>
                </a:lnTo>
                <a:lnTo>
                  <a:pt x="885635" y="87630"/>
                </a:lnTo>
                <a:lnTo>
                  <a:pt x="887730" y="89725"/>
                </a:lnTo>
                <a:lnTo>
                  <a:pt x="889826" y="89725"/>
                </a:lnTo>
                <a:lnTo>
                  <a:pt x="890873" y="91821"/>
                </a:lnTo>
                <a:lnTo>
                  <a:pt x="892969" y="91821"/>
                </a:lnTo>
                <a:lnTo>
                  <a:pt x="895064" y="94869"/>
                </a:lnTo>
                <a:lnTo>
                  <a:pt x="897160" y="94869"/>
                </a:lnTo>
                <a:lnTo>
                  <a:pt x="897160" y="95917"/>
                </a:lnTo>
                <a:lnTo>
                  <a:pt x="904399" y="95917"/>
                </a:lnTo>
                <a:lnTo>
                  <a:pt x="905447" y="98012"/>
                </a:lnTo>
                <a:lnTo>
                  <a:pt x="913638" y="98012"/>
                </a:lnTo>
                <a:lnTo>
                  <a:pt x="913638" y="99060"/>
                </a:lnTo>
                <a:lnTo>
                  <a:pt x="915734" y="100108"/>
                </a:lnTo>
                <a:cubicBezTo>
                  <a:pt x="916686" y="101632"/>
                  <a:pt x="915352" y="103346"/>
                  <a:pt x="916781" y="104204"/>
                </a:cubicBezTo>
                <a:lnTo>
                  <a:pt x="920877" y="104204"/>
                </a:lnTo>
                <a:lnTo>
                  <a:pt x="920877" y="105251"/>
                </a:lnTo>
                <a:lnTo>
                  <a:pt x="923925" y="105251"/>
                </a:lnTo>
                <a:lnTo>
                  <a:pt x="923925" y="106299"/>
                </a:lnTo>
                <a:cubicBezTo>
                  <a:pt x="925830" y="106680"/>
                  <a:pt x="928878" y="104108"/>
                  <a:pt x="932117" y="105251"/>
                </a:cubicBezTo>
                <a:lnTo>
                  <a:pt x="932117" y="106299"/>
                </a:lnTo>
                <a:lnTo>
                  <a:pt x="934212" y="106299"/>
                </a:lnTo>
                <a:lnTo>
                  <a:pt x="934212" y="107347"/>
                </a:lnTo>
                <a:lnTo>
                  <a:pt x="939356" y="107347"/>
                </a:lnTo>
                <a:lnTo>
                  <a:pt x="941451" y="110395"/>
                </a:lnTo>
                <a:lnTo>
                  <a:pt x="943547" y="110395"/>
                </a:lnTo>
                <a:lnTo>
                  <a:pt x="943547" y="111442"/>
                </a:lnTo>
                <a:cubicBezTo>
                  <a:pt x="945261" y="111919"/>
                  <a:pt x="945356" y="110490"/>
                  <a:pt x="945642" y="110395"/>
                </a:cubicBezTo>
                <a:cubicBezTo>
                  <a:pt x="949071" y="110776"/>
                  <a:pt x="952500" y="111062"/>
                  <a:pt x="955929" y="111442"/>
                </a:cubicBezTo>
                <a:lnTo>
                  <a:pt x="955929" y="112490"/>
                </a:lnTo>
                <a:lnTo>
                  <a:pt x="958977" y="112490"/>
                </a:lnTo>
                <a:lnTo>
                  <a:pt x="958977" y="113538"/>
                </a:lnTo>
                <a:lnTo>
                  <a:pt x="962025" y="113538"/>
                </a:lnTo>
                <a:lnTo>
                  <a:pt x="965073" y="117634"/>
                </a:lnTo>
                <a:lnTo>
                  <a:pt x="970217" y="118682"/>
                </a:lnTo>
                <a:lnTo>
                  <a:pt x="971264" y="120777"/>
                </a:lnTo>
                <a:lnTo>
                  <a:pt x="973360" y="120777"/>
                </a:lnTo>
                <a:lnTo>
                  <a:pt x="975455" y="123825"/>
                </a:lnTo>
                <a:cubicBezTo>
                  <a:pt x="979551" y="124873"/>
                  <a:pt x="983647" y="125921"/>
                  <a:pt x="987743" y="126873"/>
                </a:cubicBezTo>
                <a:lnTo>
                  <a:pt x="987743" y="128968"/>
                </a:lnTo>
                <a:cubicBezTo>
                  <a:pt x="988885" y="129540"/>
                  <a:pt x="989457" y="130874"/>
                  <a:pt x="989838" y="131064"/>
                </a:cubicBezTo>
                <a:lnTo>
                  <a:pt x="992886" y="131064"/>
                </a:lnTo>
                <a:lnTo>
                  <a:pt x="993934" y="133159"/>
                </a:lnTo>
                <a:lnTo>
                  <a:pt x="998030" y="134207"/>
                </a:lnTo>
                <a:lnTo>
                  <a:pt x="998030" y="135255"/>
                </a:lnTo>
                <a:cubicBezTo>
                  <a:pt x="1001077" y="135636"/>
                  <a:pt x="1004221" y="135922"/>
                  <a:pt x="1007269" y="136303"/>
                </a:cubicBezTo>
                <a:lnTo>
                  <a:pt x="1008317" y="138398"/>
                </a:lnTo>
                <a:lnTo>
                  <a:pt x="1011364" y="138398"/>
                </a:lnTo>
                <a:lnTo>
                  <a:pt x="1011364" y="139446"/>
                </a:lnTo>
                <a:lnTo>
                  <a:pt x="1013460" y="139446"/>
                </a:lnTo>
                <a:lnTo>
                  <a:pt x="1013460" y="140494"/>
                </a:lnTo>
                <a:lnTo>
                  <a:pt x="1016508" y="140494"/>
                </a:lnTo>
                <a:lnTo>
                  <a:pt x="1016508" y="141542"/>
                </a:lnTo>
                <a:lnTo>
                  <a:pt x="1018604" y="141542"/>
                </a:lnTo>
                <a:lnTo>
                  <a:pt x="1019651" y="143637"/>
                </a:lnTo>
                <a:lnTo>
                  <a:pt x="1022699" y="143637"/>
                </a:lnTo>
                <a:lnTo>
                  <a:pt x="1023747" y="145733"/>
                </a:lnTo>
                <a:lnTo>
                  <a:pt x="1027843" y="145733"/>
                </a:lnTo>
                <a:lnTo>
                  <a:pt x="1027843" y="146780"/>
                </a:lnTo>
                <a:lnTo>
                  <a:pt x="1031939" y="147828"/>
                </a:lnTo>
                <a:lnTo>
                  <a:pt x="1031939" y="148876"/>
                </a:lnTo>
                <a:cubicBezTo>
                  <a:pt x="1033748" y="150304"/>
                  <a:pt x="1034415" y="151162"/>
                  <a:pt x="1037082" y="151924"/>
                </a:cubicBezTo>
                <a:cubicBezTo>
                  <a:pt x="1037749" y="154876"/>
                  <a:pt x="1038892" y="154400"/>
                  <a:pt x="1039177" y="154972"/>
                </a:cubicBezTo>
                <a:lnTo>
                  <a:pt x="1039177" y="161163"/>
                </a:lnTo>
                <a:cubicBezTo>
                  <a:pt x="1039177" y="161163"/>
                  <a:pt x="1039844" y="161163"/>
                  <a:pt x="1040225" y="163259"/>
                </a:cubicBezTo>
                <a:cubicBezTo>
                  <a:pt x="1043273" y="164973"/>
                  <a:pt x="1043178" y="166211"/>
                  <a:pt x="1048417" y="166307"/>
                </a:cubicBezTo>
                <a:lnTo>
                  <a:pt x="1048417" y="167354"/>
                </a:lnTo>
                <a:cubicBezTo>
                  <a:pt x="1051846" y="166973"/>
                  <a:pt x="1055275" y="166688"/>
                  <a:pt x="1058704" y="166307"/>
                </a:cubicBezTo>
                <a:lnTo>
                  <a:pt x="1058704" y="167354"/>
                </a:lnTo>
                <a:lnTo>
                  <a:pt x="1060799" y="167354"/>
                </a:lnTo>
                <a:lnTo>
                  <a:pt x="1060799" y="168402"/>
                </a:lnTo>
                <a:lnTo>
                  <a:pt x="1063847" y="168402"/>
                </a:lnTo>
                <a:lnTo>
                  <a:pt x="1065943" y="171450"/>
                </a:lnTo>
                <a:lnTo>
                  <a:pt x="1068038" y="171450"/>
                </a:lnTo>
                <a:lnTo>
                  <a:pt x="1070134" y="174498"/>
                </a:lnTo>
                <a:lnTo>
                  <a:pt x="1072229" y="174498"/>
                </a:lnTo>
                <a:lnTo>
                  <a:pt x="1073277" y="176593"/>
                </a:lnTo>
                <a:lnTo>
                  <a:pt x="1076325" y="176593"/>
                </a:lnTo>
                <a:lnTo>
                  <a:pt x="1077373" y="178689"/>
                </a:lnTo>
                <a:lnTo>
                  <a:pt x="1080421" y="178689"/>
                </a:lnTo>
                <a:lnTo>
                  <a:pt x="1082516" y="181737"/>
                </a:lnTo>
                <a:lnTo>
                  <a:pt x="1084612" y="181737"/>
                </a:lnTo>
                <a:lnTo>
                  <a:pt x="1084612" y="182785"/>
                </a:lnTo>
                <a:cubicBezTo>
                  <a:pt x="1088041" y="182404"/>
                  <a:pt x="1091470" y="182118"/>
                  <a:pt x="1094899" y="181737"/>
                </a:cubicBezTo>
                <a:lnTo>
                  <a:pt x="1096994" y="184785"/>
                </a:lnTo>
                <a:lnTo>
                  <a:pt x="1101090" y="185833"/>
                </a:lnTo>
                <a:cubicBezTo>
                  <a:pt x="1103186" y="188214"/>
                  <a:pt x="1105186" y="190595"/>
                  <a:pt x="1107281" y="193072"/>
                </a:cubicBezTo>
                <a:lnTo>
                  <a:pt x="1109377" y="193072"/>
                </a:lnTo>
                <a:lnTo>
                  <a:pt x="1109377" y="194120"/>
                </a:lnTo>
                <a:lnTo>
                  <a:pt x="1112425" y="195167"/>
                </a:lnTo>
                <a:lnTo>
                  <a:pt x="1113473" y="197263"/>
                </a:lnTo>
                <a:lnTo>
                  <a:pt x="1117568" y="197263"/>
                </a:lnTo>
                <a:cubicBezTo>
                  <a:pt x="1120426" y="197929"/>
                  <a:pt x="1121855" y="199454"/>
                  <a:pt x="1122712" y="202406"/>
                </a:cubicBezTo>
                <a:lnTo>
                  <a:pt x="1127855" y="203454"/>
                </a:lnTo>
                <a:lnTo>
                  <a:pt x="1127855" y="204502"/>
                </a:lnTo>
                <a:lnTo>
                  <a:pt x="1136047" y="204502"/>
                </a:lnTo>
                <a:lnTo>
                  <a:pt x="1136047" y="205550"/>
                </a:lnTo>
                <a:cubicBezTo>
                  <a:pt x="1136999" y="206597"/>
                  <a:pt x="1137380" y="205930"/>
                  <a:pt x="1137095" y="208597"/>
                </a:cubicBezTo>
                <a:lnTo>
                  <a:pt x="1136047" y="208597"/>
                </a:lnTo>
                <a:lnTo>
                  <a:pt x="1137095" y="210693"/>
                </a:lnTo>
                <a:cubicBezTo>
                  <a:pt x="1140143" y="212408"/>
                  <a:pt x="1143286" y="214122"/>
                  <a:pt x="1146334" y="215837"/>
                </a:cubicBezTo>
                <a:lnTo>
                  <a:pt x="1146334" y="216884"/>
                </a:lnTo>
                <a:lnTo>
                  <a:pt x="1156621" y="216884"/>
                </a:lnTo>
                <a:lnTo>
                  <a:pt x="1157669" y="218980"/>
                </a:lnTo>
                <a:lnTo>
                  <a:pt x="1159764" y="218980"/>
                </a:lnTo>
                <a:cubicBezTo>
                  <a:pt x="1162431" y="220980"/>
                  <a:pt x="1159669" y="222599"/>
                  <a:pt x="1164908" y="224123"/>
                </a:cubicBezTo>
                <a:lnTo>
                  <a:pt x="1164908" y="229267"/>
                </a:lnTo>
                <a:lnTo>
                  <a:pt x="1167003" y="229267"/>
                </a:lnTo>
                <a:lnTo>
                  <a:pt x="1167003" y="231362"/>
                </a:lnTo>
                <a:cubicBezTo>
                  <a:pt x="1171289" y="232220"/>
                  <a:pt x="1173575" y="235077"/>
                  <a:pt x="1176242" y="237554"/>
                </a:cubicBezTo>
                <a:lnTo>
                  <a:pt x="1177290" y="239649"/>
                </a:lnTo>
                <a:lnTo>
                  <a:pt x="1179386" y="239649"/>
                </a:lnTo>
                <a:lnTo>
                  <a:pt x="1179386" y="240697"/>
                </a:lnTo>
                <a:lnTo>
                  <a:pt x="1185577" y="242792"/>
                </a:lnTo>
                <a:lnTo>
                  <a:pt x="1185577" y="243840"/>
                </a:lnTo>
                <a:cubicBezTo>
                  <a:pt x="1187958" y="244221"/>
                  <a:pt x="1190339" y="244507"/>
                  <a:pt x="1192816" y="244888"/>
                </a:cubicBezTo>
                <a:lnTo>
                  <a:pt x="1192816" y="245935"/>
                </a:lnTo>
                <a:lnTo>
                  <a:pt x="1195864" y="245935"/>
                </a:lnTo>
                <a:lnTo>
                  <a:pt x="1195864" y="246983"/>
                </a:lnTo>
                <a:lnTo>
                  <a:pt x="1201007" y="248031"/>
                </a:lnTo>
                <a:lnTo>
                  <a:pt x="1201007" y="249079"/>
                </a:lnTo>
                <a:lnTo>
                  <a:pt x="1204055" y="250126"/>
                </a:lnTo>
                <a:lnTo>
                  <a:pt x="1205103" y="252222"/>
                </a:lnTo>
                <a:lnTo>
                  <a:pt x="1208151" y="252222"/>
                </a:lnTo>
                <a:lnTo>
                  <a:pt x="1208151" y="253270"/>
                </a:lnTo>
                <a:lnTo>
                  <a:pt x="1211199" y="254317"/>
                </a:lnTo>
                <a:lnTo>
                  <a:pt x="1211199" y="255365"/>
                </a:lnTo>
                <a:lnTo>
                  <a:pt x="1212247" y="255365"/>
                </a:lnTo>
                <a:lnTo>
                  <a:pt x="1212247" y="257461"/>
                </a:lnTo>
                <a:lnTo>
                  <a:pt x="1217390" y="261557"/>
                </a:lnTo>
                <a:lnTo>
                  <a:pt x="1217390" y="262604"/>
                </a:lnTo>
                <a:cubicBezTo>
                  <a:pt x="1220915" y="264795"/>
                  <a:pt x="1223010" y="260604"/>
                  <a:pt x="1227677" y="262604"/>
                </a:cubicBezTo>
                <a:lnTo>
                  <a:pt x="1228725" y="264700"/>
                </a:lnTo>
                <a:lnTo>
                  <a:pt x="1230821" y="264700"/>
                </a:lnTo>
                <a:lnTo>
                  <a:pt x="1230821" y="265748"/>
                </a:lnTo>
                <a:lnTo>
                  <a:pt x="1237012" y="265748"/>
                </a:lnTo>
                <a:lnTo>
                  <a:pt x="1237012" y="266795"/>
                </a:lnTo>
                <a:cubicBezTo>
                  <a:pt x="1240346" y="269843"/>
                  <a:pt x="1237583" y="270224"/>
                  <a:pt x="1239107" y="274034"/>
                </a:cubicBezTo>
                <a:lnTo>
                  <a:pt x="1240155" y="274034"/>
                </a:lnTo>
                <a:lnTo>
                  <a:pt x="1241203" y="278130"/>
                </a:lnTo>
                <a:lnTo>
                  <a:pt x="1242251" y="278130"/>
                </a:lnTo>
                <a:lnTo>
                  <a:pt x="1243298" y="283274"/>
                </a:lnTo>
                <a:lnTo>
                  <a:pt x="1249490" y="288417"/>
                </a:lnTo>
                <a:lnTo>
                  <a:pt x="1250537" y="291465"/>
                </a:lnTo>
                <a:lnTo>
                  <a:pt x="1255681" y="292513"/>
                </a:lnTo>
                <a:lnTo>
                  <a:pt x="1258729" y="297656"/>
                </a:lnTo>
                <a:lnTo>
                  <a:pt x="1264920" y="299752"/>
                </a:lnTo>
                <a:lnTo>
                  <a:pt x="1267016" y="302800"/>
                </a:lnTo>
                <a:cubicBezTo>
                  <a:pt x="1270064" y="305752"/>
                  <a:pt x="1275779" y="310991"/>
                  <a:pt x="1280351" y="312039"/>
                </a:cubicBezTo>
                <a:lnTo>
                  <a:pt x="1280351" y="320231"/>
                </a:lnTo>
                <a:lnTo>
                  <a:pt x="1282446" y="321278"/>
                </a:lnTo>
                <a:lnTo>
                  <a:pt x="1282446" y="326422"/>
                </a:lnTo>
                <a:lnTo>
                  <a:pt x="1283494" y="326422"/>
                </a:lnTo>
                <a:lnTo>
                  <a:pt x="1282446" y="331565"/>
                </a:lnTo>
                <a:lnTo>
                  <a:pt x="1287590" y="335661"/>
                </a:lnTo>
                <a:lnTo>
                  <a:pt x="1287590" y="339757"/>
                </a:lnTo>
                <a:lnTo>
                  <a:pt x="1289685" y="340805"/>
                </a:lnTo>
                <a:cubicBezTo>
                  <a:pt x="1291685" y="344710"/>
                  <a:pt x="1288923" y="350520"/>
                  <a:pt x="1290733" y="355187"/>
                </a:cubicBezTo>
                <a:lnTo>
                  <a:pt x="1291781" y="355187"/>
                </a:lnTo>
                <a:lnTo>
                  <a:pt x="1291781" y="357283"/>
                </a:lnTo>
                <a:lnTo>
                  <a:pt x="1294829" y="359378"/>
                </a:lnTo>
                <a:lnTo>
                  <a:pt x="1296924" y="365569"/>
                </a:lnTo>
                <a:lnTo>
                  <a:pt x="1299020" y="366617"/>
                </a:lnTo>
                <a:lnTo>
                  <a:pt x="1300067" y="371761"/>
                </a:lnTo>
                <a:lnTo>
                  <a:pt x="1301115" y="371761"/>
                </a:lnTo>
                <a:lnTo>
                  <a:pt x="1302163" y="375857"/>
                </a:lnTo>
                <a:lnTo>
                  <a:pt x="1303211" y="375857"/>
                </a:lnTo>
                <a:lnTo>
                  <a:pt x="1303211" y="377952"/>
                </a:lnTo>
                <a:lnTo>
                  <a:pt x="1305306" y="379000"/>
                </a:lnTo>
                <a:lnTo>
                  <a:pt x="1305306" y="385191"/>
                </a:lnTo>
                <a:lnTo>
                  <a:pt x="1307402" y="386239"/>
                </a:lnTo>
                <a:lnTo>
                  <a:pt x="1307402" y="389287"/>
                </a:lnTo>
                <a:lnTo>
                  <a:pt x="1310450" y="391382"/>
                </a:lnTo>
                <a:lnTo>
                  <a:pt x="1310450" y="399574"/>
                </a:lnTo>
                <a:lnTo>
                  <a:pt x="1311497" y="399574"/>
                </a:lnTo>
                <a:lnTo>
                  <a:pt x="1311497" y="404717"/>
                </a:lnTo>
                <a:lnTo>
                  <a:pt x="1312545" y="404717"/>
                </a:lnTo>
                <a:lnTo>
                  <a:pt x="1312545" y="408813"/>
                </a:lnTo>
                <a:lnTo>
                  <a:pt x="1313593" y="408813"/>
                </a:lnTo>
                <a:lnTo>
                  <a:pt x="1313593" y="416052"/>
                </a:lnTo>
                <a:lnTo>
                  <a:pt x="1315688" y="417100"/>
                </a:lnTo>
                <a:lnTo>
                  <a:pt x="1315688" y="424339"/>
                </a:lnTo>
                <a:lnTo>
                  <a:pt x="1317784" y="425386"/>
                </a:lnTo>
                <a:lnTo>
                  <a:pt x="1317784" y="427482"/>
                </a:lnTo>
                <a:cubicBezTo>
                  <a:pt x="1320832" y="430244"/>
                  <a:pt x="1323975" y="433007"/>
                  <a:pt x="1327023" y="435674"/>
                </a:cubicBezTo>
                <a:lnTo>
                  <a:pt x="1327023" y="437769"/>
                </a:lnTo>
                <a:lnTo>
                  <a:pt x="1328071" y="437769"/>
                </a:lnTo>
                <a:lnTo>
                  <a:pt x="1328071" y="439865"/>
                </a:lnTo>
                <a:lnTo>
                  <a:pt x="1330166" y="440912"/>
                </a:lnTo>
                <a:lnTo>
                  <a:pt x="1330166" y="441960"/>
                </a:lnTo>
                <a:lnTo>
                  <a:pt x="1332262" y="441960"/>
                </a:lnTo>
                <a:lnTo>
                  <a:pt x="1332262" y="443008"/>
                </a:lnTo>
                <a:lnTo>
                  <a:pt x="1334357" y="443008"/>
                </a:lnTo>
                <a:lnTo>
                  <a:pt x="1336453" y="446056"/>
                </a:lnTo>
                <a:lnTo>
                  <a:pt x="1337501" y="446056"/>
                </a:lnTo>
                <a:lnTo>
                  <a:pt x="1337501" y="448151"/>
                </a:lnTo>
                <a:lnTo>
                  <a:pt x="1339596" y="449199"/>
                </a:lnTo>
                <a:lnTo>
                  <a:pt x="1339596" y="451294"/>
                </a:lnTo>
                <a:lnTo>
                  <a:pt x="1343692" y="454342"/>
                </a:lnTo>
                <a:lnTo>
                  <a:pt x="1343692" y="455390"/>
                </a:lnTo>
                <a:lnTo>
                  <a:pt x="1345787" y="455390"/>
                </a:lnTo>
                <a:lnTo>
                  <a:pt x="1346835" y="457486"/>
                </a:lnTo>
                <a:lnTo>
                  <a:pt x="1350931" y="458534"/>
                </a:lnTo>
                <a:lnTo>
                  <a:pt x="1356074" y="464725"/>
                </a:lnTo>
                <a:lnTo>
                  <a:pt x="1358170" y="464725"/>
                </a:lnTo>
                <a:lnTo>
                  <a:pt x="1358170" y="465773"/>
                </a:lnTo>
                <a:lnTo>
                  <a:pt x="1361218" y="467868"/>
                </a:lnTo>
                <a:lnTo>
                  <a:pt x="1362266" y="471964"/>
                </a:lnTo>
                <a:lnTo>
                  <a:pt x="1367409" y="476059"/>
                </a:lnTo>
                <a:lnTo>
                  <a:pt x="1368457" y="481203"/>
                </a:lnTo>
                <a:lnTo>
                  <a:pt x="1371505" y="483299"/>
                </a:lnTo>
                <a:lnTo>
                  <a:pt x="1371505" y="486347"/>
                </a:lnTo>
                <a:lnTo>
                  <a:pt x="1373600" y="487394"/>
                </a:lnTo>
                <a:lnTo>
                  <a:pt x="1373600" y="490442"/>
                </a:lnTo>
                <a:lnTo>
                  <a:pt x="1375696" y="491490"/>
                </a:lnTo>
                <a:lnTo>
                  <a:pt x="1376744" y="495586"/>
                </a:lnTo>
                <a:lnTo>
                  <a:pt x="1377791" y="495586"/>
                </a:lnTo>
                <a:lnTo>
                  <a:pt x="1378839" y="498634"/>
                </a:lnTo>
                <a:lnTo>
                  <a:pt x="1380935" y="499682"/>
                </a:lnTo>
                <a:lnTo>
                  <a:pt x="1380935" y="501777"/>
                </a:lnTo>
                <a:lnTo>
                  <a:pt x="1383030" y="502825"/>
                </a:lnTo>
                <a:lnTo>
                  <a:pt x="1383030" y="504920"/>
                </a:lnTo>
                <a:cubicBezTo>
                  <a:pt x="1386078" y="507683"/>
                  <a:pt x="1389221" y="510445"/>
                  <a:pt x="1392269" y="513112"/>
                </a:cubicBezTo>
                <a:lnTo>
                  <a:pt x="1392269" y="514159"/>
                </a:lnTo>
                <a:lnTo>
                  <a:pt x="1394365" y="514159"/>
                </a:lnTo>
                <a:lnTo>
                  <a:pt x="1395413" y="519303"/>
                </a:lnTo>
                <a:lnTo>
                  <a:pt x="1396460" y="519303"/>
                </a:lnTo>
                <a:lnTo>
                  <a:pt x="1396460" y="522351"/>
                </a:lnTo>
                <a:lnTo>
                  <a:pt x="1398556" y="523399"/>
                </a:lnTo>
                <a:lnTo>
                  <a:pt x="1398556" y="525494"/>
                </a:lnTo>
                <a:lnTo>
                  <a:pt x="1400651" y="526542"/>
                </a:lnTo>
                <a:lnTo>
                  <a:pt x="1400651" y="529590"/>
                </a:lnTo>
                <a:lnTo>
                  <a:pt x="1401699" y="529590"/>
                </a:lnTo>
                <a:cubicBezTo>
                  <a:pt x="1402556" y="531305"/>
                  <a:pt x="1404652" y="538162"/>
                  <a:pt x="1405795" y="538829"/>
                </a:cubicBezTo>
                <a:lnTo>
                  <a:pt x="1407890" y="538829"/>
                </a:lnTo>
                <a:lnTo>
                  <a:pt x="1409986" y="545020"/>
                </a:lnTo>
                <a:lnTo>
                  <a:pt x="1411034" y="545020"/>
                </a:lnTo>
                <a:lnTo>
                  <a:pt x="1411034" y="547116"/>
                </a:lnTo>
                <a:lnTo>
                  <a:pt x="1414082" y="549211"/>
                </a:lnTo>
                <a:lnTo>
                  <a:pt x="1414082" y="556451"/>
                </a:lnTo>
                <a:lnTo>
                  <a:pt x="1415129" y="556451"/>
                </a:lnTo>
                <a:cubicBezTo>
                  <a:pt x="1415415" y="558165"/>
                  <a:pt x="1414177" y="558260"/>
                  <a:pt x="1414082" y="558546"/>
                </a:cubicBezTo>
                <a:cubicBezTo>
                  <a:pt x="1413320" y="562451"/>
                  <a:pt x="1415225" y="565499"/>
                  <a:pt x="1416177" y="567785"/>
                </a:cubicBezTo>
                <a:lnTo>
                  <a:pt x="1416177" y="570833"/>
                </a:lnTo>
                <a:lnTo>
                  <a:pt x="1419225" y="572929"/>
                </a:lnTo>
                <a:lnTo>
                  <a:pt x="1419225" y="575024"/>
                </a:lnTo>
                <a:lnTo>
                  <a:pt x="1421321" y="577120"/>
                </a:lnTo>
                <a:lnTo>
                  <a:pt x="1423416" y="577120"/>
                </a:lnTo>
                <a:lnTo>
                  <a:pt x="1426464" y="581216"/>
                </a:lnTo>
                <a:lnTo>
                  <a:pt x="1427512" y="581216"/>
                </a:lnTo>
                <a:lnTo>
                  <a:pt x="1427512" y="583311"/>
                </a:lnTo>
                <a:lnTo>
                  <a:pt x="1429607" y="584359"/>
                </a:lnTo>
                <a:lnTo>
                  <a:pt x="1429607" y="590550"/>
                </a:lnTo>
                <a:cubicBezTo>
                  <a:pt x="1426559" y="592550"/>
                  <a:pt x="1427893" y="594360"/>
                  <a:pt x="1428560" y="597789"/>
                </a:cubicBezTo>
                <a:lnTo>
                  <a:pt x="1430655" y="597789"/>
                </a:lnTo>
                <a:lnTo>
                  <a:pt x="1434751" y="602933"/>
                </a:lnTo>
                <a:lnTo>
                  <a:pt x="1436846" y="602933"/>
                </a:lnTo>
                <a:lnTo>
                  <a:pt x="1437894" y="605028"/>
                </a:lnTo>
                <a:lnTo>
                  <a:pt x="1444085" y="610172"/>
                </a:lnTo>
                <a:lnTo>
                  <a:pt x="1444085" y="613219"/>
                </a:lnTo>
                <a:lnTo>
                  <a:pt x="1447133" y="615315"/>
                </a:lnTo>
                <a:lnTo>
                  <a:pt x="1447133" y="618363"/>
                </a:lnTo>
                <a:lnTo>
                  <a:pt x="1449229" y="619411"/>
                </a:lnTo>
                <a:lnTo>
                  <a:pt x="1449229" y="621506"/>
                </a:lnTo>
                <a:lnTo>
                  <a:pt x="1450277" y="621506"/>
                </a:lnTo>
                <a:cubicBezTo>
                  <a:pt x="1450753" y="623221"/>
                  <a:pt x="1448086" y="626555"/>
                  <a:pt x="1449229" y="629698"/>
                </a:cubicBezTo>
                <a:lnTo>
                  <a:pt x="1450277" y="629698"/>
                </a:lnTo>
                <a:lnTo>
                  <a:pt x="1450277" y="631793"/>
                </a:lnTo>
                <a:lnTo>
                  <a:pt x="1454372" y="634841"/>
                </a:lnTo>
                <a:cubicBezTo>
                  <a:pt x="1456944" y="640461"/>
                  <a:pt x="1450181" y="641794"/>
                  <a:pt x="1452277" y="647128"/>
                </a:cubicBezTo>
                <a:lnTo>
                  <a:pt x="1454372" y="648176"/>
                </a:lnTo>
                <a:lnTo>
                  <a:pt x="1454372" y="652272"/>
                </a:lnTo>
                <a:lnTo>
                  <a:pt x="1455420" y="652272"/>
                </a:lnTo>
                <a:lnTo>
                  <a:pt x="1455420" y="654368"/>
                </a:lnTo>
                <a:lnTo>
                  <a:pt x="1456468" y="654368"/>
                </a:lnTo>
                <a:lnTo>
                  <a:pt x="1456468" y="656463"/>
                </a:lnTo>
                <a:lnTo>
                  <a:pt x="1458563" y="657511"/>
                </a:lnTo>
                <a:lnTo>
                  <a:pt x="1458563" y="660559"/>
                </a:lnTo>
                <a:lnTo>
                  <a:pt x="1459611" y="660559"/>
                </a:lnTo>
                <a:cubicBezTo>
                  <a:pt x="1461326" y="663988"/>
                  <a:pt x="1461611" y="666655"/>
                  <a:pt x="1461707" y="671893"/>
                </a:cubicBezTo>
                <a:lnTo>
                  <a:pt x="1464755" y="672941"/>
                </a:lnTo>
                <a:lnTo>
                  <a:pt x="1464755" y="686276"/>
                </a:lnTo>
                <a:lnTo>
                  <a:pt x="1466850" y="687324"/>
                </a:lnTo>
                <a:lnTo>
                  <a:pt x="1466850" y="689419"/>
                </a:lnTo>
                <a:lnTo>
                  <a:pt x="1467898" y="689419"/>
                </a:lnTo>
                <a:lnTo>
                  <a:pt x="1467898" y="697611"/>
                </a:lnTo>
                <a:lnTo>
                  <a:pt x="1468946" y="697611"/>
                </a:lnTo>
                <a:lnTo>
                  <a:pt x="1468946" y="700659"/>
                </a:lnTo>
                <a:lnTo>
                  <a:pt x="1469993" y="700659"/>
                </a:lnTo>
                <a:cubicBezTo>
                  <a:pt x="1471803" y="705993"/>
                  <a:pt x="1467707" y="707136"/>
                  <a:pt x="1474089" y="708851"/>
                </a:cubicBezTo>
                <a:cubicBezTo>
                  <a:pt x="1474946" y="713613"/>
                  <a:pt x="1474184" y="715327"/>
                  <a:pt x="1474089" y="721138"/>
                </a:cubicBezTo>
                <a:cubicBezTo>
                  <a:pt x="1476566" y="722662"/>
                  <a:pt x="1475708" y="724186"/>
                  <a:pt x="1477137" y="725234"/>
                </a:cubicBezTo>
                <a:lnTo>
                  <a:pt x="1481233" y="726281"/>
                </a:lnTo>
                <a:lnTo>
                  <a:pt x="1486376" y="732473"/>
                </a:lnTo>
                <a:lnTo>
                  <a:pt x="1488472" y="732473"/>
                </a:lnTo>
                <a:lnTo>
                  <a:pt x="1489520" y="734568"/>
                </a:lnTo>
                <a:lnTo>
                  <a:pt x="1491615" y="734568"/>
                </a:lnTo>
                <a:lnTo>
                  <a:pt x="1491615" y="735616"/>
                </a:lnTo>
                <a:lnTo>
                  <a:pt x="1493711" y="735616"/>
                </a:lnTo>
                <a:lnTo>
                  <a:pt x="1495806" y="737711"/>
                </a:lnTo>
                <a:lnTo>
                  <a:pt x="1497902" y="737711"/>
                </a:lnTo>
                <a:lnTo>
                  <a:pt x="1498949" y="739807"/>
                </a:lnTo>
                <a:lnTo>
                  <a:pt x="1501045" y="739807"/>
                </a:lnTo>
                <a:lnTo>
                  <a:pt x="1505141" y="744950"/>
                </a:lnTo>
                <a:lnTo>
                  <a:pt x="1507236" y="744950"/>
                </a:lnTo>
                <a:lnTo>
                  <a:pt x="1512380" y="751142"/>
                </a:lnTo>
                <a:lnTo>
                  <a:pt x="1514475" y="752189"/>
                </a:lnTo>
                <a:cubicBezTo>
                  <a:pt x="1515428" y="753523"/>
                  <a:pt x="1515237" y="756285"/>
                  <a:pt x="1516571" y="757333"/>
                </a:cubicBezTo>
                <a:lnTo>
                  <a:pt x="1520666" y="758381"/>
                </a:lnTo>
                <a:lnTo>
                  <a:pt x="1520666" y="759428"/>
                </a:lnTo>
                <a:lnTo>
                  <a:pt x="1522762" y="760476"/>
                </a:lnTo>
                <a:lnTo>
                  <a:pt x="1522762" y="762572"/>
                </a:lnTo>
                <a:lnTo>
                  <a:pt x="1524857" y="763619"/>
                </a:lnTo>
                <a:cubicBezTo>
                  <a:pt x="1528001" y="766953"/>
                  <a:pt x="1531811" y="770953"/>
                  <a:pt x="1533049" y="775907"/>
                </a:cubicBezTo>
                <a:lnTo>
                  <a:pt x="1535144" y="775907"/>
                </a:lnTo>
                <a:lnTo>
                  <a:pt x="1535144" y="778002"/>
                </a:lnTo>
                <a:cubicBezTo>
                  <a:pt x="1539431" y="780859"/>
                  <a:pt x="1540669" y="786765"/>
                  <a:pt x="1546479" y="788289"/>
                </a:cubicBezTo>
                <a:lnTo>
                  <a:pt x="1546479" y="790384"/>
                </a:lnTo>
                <a:lnTo>
                  <a:pt x="1548575" y="790384"/>
                </a:lnTo>
                <a:cubicBezTo>
                  <a:pt x="1549527" y="793718"/>
                  <a:pt x="1550480" y="793814"/>
                  <a:pt x="1551623" y="797624"/>
                </a:cubicBezTo>
                <a:lnTo>
                  <a:pt x="1552670" y="797624"/>
                </a:lnTo>
                <a:cubicBezTo>
                  <a:pt x="1551623" y="801052"/>
                  <a:pt x="1550575" y="804482"/>
                  <a:pt x="1549622" y="807910"/>
                </a:cubicBezTo>
                <a:lnTo>
                  <a:pt x="1548575" y="807910"/>
                </a:lnTo>
                <a:lnTo>
                  <a:pt x="1548575" y="812006"/>
                </a:lnTo>
                <a:lnTo>
                  <a:pt x="1546479" y="813054"/>
                </a:lnTo>
                <a:lnTo>
                  <a:pt x="1546479" y="815150"/>
                </a:lnTo>
                <a:lnTo>
                  <a:pt x="1545431" y="815150"/>
                </a:lnTo>
                <a:lnTo>
                  <a:pt x="1544384" y="819245"/>
                </a:lnTo>
                <a:lnTo>
                  <a:pt x="1543336" y="819245"/>
                </a:lnTo>
                <a:cubicBezTo>
                  <a:pt x="1541907" y="823151"/>
                  <a:pt x="1543907" y="827723"/>
                  <a:pt x="1541240" y="830580"/>
                </a:cubicBezTo>
                <a:cubicBezTo>
                  <a:pt x="1539621" y="832104"/>
                  <a:pt x="1535144" y="831723"/>
                  <a:pt x="1532001" y="831628"/>
                </a:cubicBezTo>
                <a:lnTo>
                  <a:pt x="1532001" y="830580"/>
                </a:lnTo>
                <a:lnTo>
                  <a:pt x="1524762" y="830580"/>
                </a:lnTo>
                <a:lnTo>
                  <a:pt x="1524762" y="829532"/>
                </a:lnTo>
                <a:lnTo>
                  <a:pt x="1522667" y="829532"/>
                </a:lnTo>
                <a:lnTo>
                  <a:pt x="1522667" y="828484"/>
                </a:lnTo>
                <a:lnTo>
                  <a:pt x="1519619" y="829532"/>
                </a:lnTo>
                <a:cubicBezTo>
                  <a:pt x="1514475" y="830199"/>
                  <a:pt x="1506760" y="828770"/>
                  <a:pt x="1503140" y="827437"/>
                </a:cubicBezTo>
                <a:cubicBezTo>
                  <a:pt x="1503140" y="824770"/>
                  <a:pt x="1502950" y="823817"/>
                  <a:pt x="1502093" y="822293"/>
                </a:cubicBezTo>
                <a:lnTo>
                  <a:pt x="1501045" y="822293"/>
                </a:lnTo>
                <a:lnTo>
                  <a:pt x="1501045" y="816102"/>
                </a:lnTo>
                <a:lnTo>
                  <a:pt x="1499997" y="816102"/>
                </a:lnTo>
                <a:cubicBezTo>
                  <a:pt x="1498664" y="814864"/>
                  <a:pt x="1493615" y="814483"/>
                  <a:pt x="1490758" y="815054"/>
                </a:cubicBezTo>
                <a:lnTo>
                  <a:pt x="1490758" y="816102"/>
                </a:lnTo>
                <a:lnTo>
                  <a:pt x="1488662" y="815054"/>
                </a:lnTo>
                <a:cubicBezTo>
                  <a:pt x="1486948" y="810863"/>
                  <a:pt x="1485614" y="809053"/>
                  <a:pt x="1485614" y="802767"/>
                </a:cubicBezTo>
                <a:close/>
              </a:path>
            </a:pathLst>
          </a:custGeom>
          <a:solidFill>
            <a:srgbClr val="E5B740"/>
          </a:solid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4F446F28-0352-8668-F713-B33FC9832486}"/>
              </a:ext>
            </a:extLst>
          </p:cNvPr>
          <p:cNvSpPr/>
          <p:nvPr/>
        </p:nvSpPr>
        <p:spPr>
          <a:xfrm>
            <a:off x="2329630" y="6495962"/>
            <a:ext cx="6354879" cy="772001"/>
          </a:xfrm>
          <a:custGeom>
            <a:avLst/>
            <a:gdLst>
              <a:gd name="connsiteX0" fmla="*/ 4015835 w 4028410"/>
              <a:gd name="connsiteY0" fmla="*/ 496443 h 772001"/>
              <a:gd name="connsiteX1" fmla="*/ 4015074 w 4028410"/>
              <a:gd name="connsiteY1" fmla="*/ 495014 h 772001"/>
              <a:gd name="connsiteX2" fmla="*/ 4016217 w 4028410"/>
              <a:gd name="connsiteY2" fmla="*/ 493586 h 772001"/>
              <a:gd name="connsiteX3" fmla="*/ 4014788 w 4028410"/>
              <a:gd name="connsiteY3" fmla="*/ 490633 h 772001"/>
              <a:gd name="connsiteX4" fmla="*/ 4015931 w 4028410"/>
              <a:gd name="connsiteY4" fmla="*/ 489204 h 772001"/>
              <a:gd name="connsiteX5" fmla="*/ 4011168 w 4028410"/>
              <a:gd name="connsiteY5" fmla="*/ 483394 h 772001"/>
              <a:gd name="connsiteX6" fmla="*/ 4012597 w 4028410"/>
              <a:gd name="connsiteY6" fmla="*/ 482632 h 772001"/>
              <a:gd name="connsiteX7" fmla="*/ 4011835 w 4028410"/>
              <a:gd name="connsiteY7" fmla="*/ 481203 h 772001"/>
              <a:gd name="connsiteX8" fmla="*/ 4013264 w 4028410"/>
              <a:gd name="connsiteY8" fmla="*/ 480441 h 772001"/>
              <a:gd name="connsiteX9" fmla="*/ 4009930 w 4028410"/>
              <a:gd name="connsiteY9" fmla="*/ 473869 h 772001"/>
              <a:gd name="connsiteX10" fmla="*/ 4010692 w 4028410"/>
              <a:gd name="connsiteY10" fmla="*/ 473488 h 772001"/>
              <a:gd name="connsiteX11" fmla="*/ 4009930 w 4028410"/>
              <a:gd name="connsiteY11" fmla="*/ 472059 h 772001"/>
              <a:gd name="connsiteX12" fmla="*/ 4011073 w 4028410"/>
              <a:gd name="connsiteY12" fmla="*/ 470630 h 772001"/>
              <a:gd name="connsiteX13" fmla="*/ 4010311 w 4028410"/>
              <a:gd name="connsiteY13" fmla="*/ 467297 h 772001"/>
              <a:gd name="connsiteX14" fmla="*/ 4011454 w 4028410"/>
              <a:gd name="connsiteY14" fmla="*/ 465868 h 772001"/>
              <a:gd name="connsiteX15" fmla="*/ 4012883 w 4028410"/>
              <a:gd name="connsiteY15" fmla="*/ 459677 h 772001"/>
              <a:gd name="connsiteX16" fmla="*/ 4014311 w 4028410"/>
              <a:gd name="connsiteY16" fmla="*/ 458915 h 772001"/>
              <a:gd name="connsiteX17" fmla="*/ 4015074 w 4028410"/>
              <a:gd name="connsiteY17" fmla="*/ 454914 h 772001"/>
              <a:gd name="connsiteX18" fmla="*/ 4011740 w 4028410"/>
              <a:gd name="connsiteY18" fmla="*/ 450152 h 772001"/>
              <a:gd name="connsiteX19" fmla="*/ 4014311 w 4028410"/>
              <a:gd name="connsiteY19" fmla="*/ 442436 h 772001"/>
              <a:gd name="connsiteX20" fmla="*/ 4013549 w 4028410"/>
              <a:gd name="connsiteY20" fmla="*/ 441008 h 772001"/>
              <a:gd name="connsiteX21" fmla="*/ 4014692 w 4028410"/>
              <a:gd name="connsiteY21" fmla="*/ 439579 h 772001"/>
              <a:gd name="connsiteX22" fmla="*/ 4009930 w 4028410"/>
              <a:gd name="connsiteY22" fmla="*/ 428244 h 772001"/>
              <a:gd name="connsiteX23" fmla="*/ 4011073 w 4028410"/>
              <a:gd name="connsiteY23" fmla="*/ 426816 h 772001"/>
              <a:gd name="connsiteX24" fmla="*/ 4010311 w 4028410"/>
              <a:gd name="connsiteY24" fmla="*/ 421672 h 772001"/>
              <a:gd name="connsiteX25" fmla="*/ 4012121 w 4028410"/>
              <a:gd name="connsiteY25" fmla="*/ 418052 h 772001"/>
              <a:gd name="connsiteX26" fmla="*/ 4011359 w 4028410"/>
              <a:gd name="connsiteY26" fmla="*/ 416624 h 772001"/>
              <a:gd name="connsiteX27" fmla="*/ 4012121 w 4028410"/>
              <a:gd name="connsiteY27" fmla="*/ 416243 h 772001"/>
              <a:gd name="connsiteX28" fmla="*/ 4011359 w 4028410"/>
              <a:gd name="connsiteY28" fmla="*/ 414814 h 772001"/>
              <a:gd name="connsiteX29" fmla="*/ 4012121 w 4028410"/>
              <a:gd name="connsiteY29" fmla="*/ 414433 h 772001"/>
              <a:gd name="connsiteX30" fmla="*/ 4010977 w 4028410"/>
              <a:gd name="connsiteY30" fmla="*/ 412242 h 772001"/>
              <a:gd name="connsiteX31" fmla="*/ 4012121 w 4028410"/>
              <a:gd name="connsiteY31" fmla="*/ 410813 h 772001"/>
              <a:gd name="connsiteX32" fmla="*/ 4011359 w 4028410"/>
              <a:gd name="connsiteY32" fmla="*/ 409385 h 772001"/>
              <a:gd name="connsiteX33" fmla="*/ 4012121 w 4028410"/>
              <a:gd name="connsiteY33" fmla="*/ 409004 h 772001"/>
              <a:gd name="connsiteX34" fmla="*/ 4010977 w 4028410"/>
              <a:gd name="connsiteY34" fmla="*/ 405003 h 772001"/>
              <a:gd name="connsiteX35" fmla="*/ 4014597 w 4028410"/>
              <a:gd name="connsiteY35" fmla="*/ 397669 h 772001"/>
              <a:gd name="connsiteX36" fmla="*/ 4013835 w 4028410"/>
              <a:gd name="connsiteY36" fmla="*/ 396240 h 772001"/>
              <a:gd name="connsiteX37" fmla="*/ 4014978 w 4028410"/>
              <a:gd name="connsiteY37" fmla="*/ 394811 h 772001"/>
              <a:gd name="connsiteX38" fmla="*/ 4014597 w 4028410"/>
              <a:gd name="connsiteY38" fmla="*/ 392240 h 772001"/>
              <a:gd name="connsiteX39" fmla="*/ 4015359 w 4028410"/>
              <a:gd name="connsiteY39" fmla="*/ 391859 h 772001"/>
              <a:gd name="connsiteX40" fmla="*/ 4014597 w 4028410"/>
              <a:gd name="connsiteY40" fmla="*/ 388525 h 772001"/>
              <a:gd name="connsiteX41" fmla="*/ 4015740 w 4028410"/>
              <a:gd name="connsiteY41" fmla="*/ 387096 h 772001"/>
              <a:gd name="connsiteX42" fmla="*/ 4014978 w 4028410"/>
              <a:gd name="connsiteY42" fmla="*/ 385667 h 772001"/>
              <a:gd name="connsiteX43" fmla="*/ 4015740 w 4028410"/>
              <a:gd name="connsiteY43" fmla="*/ 385286 h 772001"/>
              <a:gd name="connsiteX44" fmla="*/ 4014597 w 4028410"/>
              <a:gd name="connsiteY44" fmla="*/ 383096 h 772001"/>
              <a:gd name="connsiteX45" fmla="*/ 4016026 w 4028410"/>
              <a:gd name="connsiteY45" fmla="*/ 380524 h 772001"/>
              <a:gd name="connsiteX46" fmla="*/ 4014883 w 4028410"/>
              <a:gd name="connsiteY46" fmla="*/ 378333 h 772001"/>
              <a:gd name="connsiteX47" fmla="*/ 4016026 w 4028410"/>
              <a:gd name="connsiteY47" fmla="*/ 376904 h 772001"/>
              <a:gd name="connsiteX48" fmla="*/ 4016026 w 4028410"/>
              <a:gd name="connsiteY48" fmla="*/ 371380 h 772001"/>
              <a:gd name="connsiteX49" fmla="*/ 4017455 w 4028410"/>
              <a:gd name="connsiteY49" fmla="*/ 370618 h 772001"/>
              <a:gd name="connsiteX50" fmla="*/ 4018883 w 4028410"/>
              <a:gd name="connsiteY50" fmla="*/ 364427 h 772001"/>
              <a:gd name="connsiteX51" fmla="*/ 4021455 w 4028410"/>
              <a:gd name="connsiteY51" fmla="*/ 362236 h 772001"/>
              <a:gd name="connsiteX52" fmla="*/ 4021455 w 4028410"/>
              <a:gd name="connsiteY52" fmla="*/ 360426 h 772001"/>
              <a:gd name="connsiteX53" fmla="*/ 4023265 w 4028410"/>
              <a:gd name="connsiteY53" fmla="*/ 356807 h 772001"/>
              <a:gd name="connsiteX54" fmla="*/ 4026218 w 4028410"/>
              <a:gd name="connsiteY54" fmla="*/ 349853 h 772001"/>
              <a:gd name="connsiteX55" fmla="*/ 4028408 w 4028410"/>
              <a:gd name="connsiteY55" fmla="*/ 337757 h 772001"/>
              <a:gd name="connsiteX56" fmla="*/ 4026599 w 4028410"/>
              <a:gd name="connsiteY56" fmla="*/ 334137 h 772001"/>
              <a:gd name="connsiteX57" fmla="*/ 4027361 w 4028410"/>
              <a:gd name="connsiteY57" fmla="*/ 333756 h 772001"/>
              <a:gd name="connsiteX58" fmla="*/ 4026599 w 4028410"/>
              <a:gd name="connsiteY58" fmla="*/ 332327 h 772001"/>
              <a:gd name="connsiteX59" fmla="*/ 4027361 w 4028410"/>
              <a:gd name="connsiteY59" fmla="*/ 331946 h 772001"/>
              <a:gd name="connsiteX60" fmla="*/ 4024789 w 4028410"/>
              <a:gd name="connsiteY60" fmla="*/ 326803 h 772001"/>
              <a:gd name="connsiteX61" fmla="*/ 4025551 w 4028410"/>
              <a:gd name="connsiteY61" fmla="*/ 326422 h 772001"/>
              <a:gd name="connsiteX62" fmla="*/ 4023741 w 4028410"/>
              <a:gd name="connsiteY62" fmla="*/ 322802 h 772001"/>
              <a:gd name="connsiteX63" fmla="*/ 4024503 w 4028410"/>
              <a:gd name="connsiteY63" fmla="*/ 322421 h 772001"/>
              <a:gd name="connsiteX64" fmla="*/ 4022694 w 4028410"/>
              <a:gd name="connsiteY64" fmla="*/ 318802 h 772001"/>
              <a:gd name="connsiteX65" fmla="*/ 4023836 w 4028410"/>
              <a:gd name="connsiteY65" fmla="*/ 317373 h 772001"/>
              <a:gd name="connsiteX66" fmla="*/ 4023074 w 4028410"/>
              <a:gd name="connsiteY66" fmla="*/ 315944 h 772001"/>
              <a:gd name="connsiteX67" fmla="*/ 4023836 w 4028410"/>
              <a:gd name="connsiteY67" fmla="*/ 315563 h 772001"/>
              <a:gd name="connsiteX68" fmla="*/ 4022027 w 4028410"/>
              <a:gd name="connsiteY68" fmla="*/ 311944 h 772001"/>
              <a:gd name="connsiteX69" fmla="*/ 4023170 w 4028410"/>
              <a:gd name="connsiteY69" fmla="*/ 310515 h 772001"/>
              <a:gd name="connsiteX70" fmla="*/ 4022408 w 4028410"/>
              <a:gd name="connsiteY70" fmla="*/ 309086 h 772001"/>
              <a:gd name="connsiteX71" fmla="*/ 4023170 w 4028410"/>
              <a:gd name="connsiteY71" fmla="*/ 308705 h 772001"/>
              <a:gd name="connsiteX72" fmla="*/ 4022408 w 4028410"/>
              <a:gd name="connsiteY72" fmla="*/ 307277 h 772001"/>
              <a:gd name="connsiteX73" fmla="*/ 4023170 w 4028410"/>
              <a:gd name="connsiteY73" fmla="*/ 306896 h 772001"/>
              <a:gd name="connsiteX74" fmla="*/ 4023170 w 4028410"/>
              <a:gd name="connsiteY74" fmla="*/ 306705 h 772001"/>
              <a:gd name="connsiteX75" fmla="*/ 3883628 w 4028410"/>
              <a:gd name="connsiteY75" fmla="*/ 159163 h 772001"/>
              <a:gd name="connsiteX76" fmla="*/ 3879819 w 4028410"/>
              <a:gd name="connsiteY76" fmla="*/ 160592 h 772001"/>
              <a:gd name="connsiteX77" fmla="*/ 3879533 w 4028410"/>
              <a:gd name="connsiteY77" fmla="*/ 159830 h 772001"/>
              <a:gd name="connsiteX78" fmla="*/ 3874199 w 4028410"/>
              <a:gd name="connsiteY78" fmla="*/ 161830 h 772001"/>
              <a:gd name="connsiteX79" fmla="*/ 3873246 w 4028410"/>
              <a:gd name="connsiteY79" fmla="*/ 163925 h 772001"/>
              <a:gd name="connsiteX80" fmla="*/ 3872675 w 4028410"/>
              <a:gd name="connsiteY80" fmla="*/ 162401 h 772001"/>
              <a:gd name="connsiteX81" fmla="*/ 3861625 w 4028410"/>
              <a:gd name="connsiteY81" fmla="*/ 170117 h 772001"/>
              <a:gd name="connsiteX82" fmla="*/ 3856291 w 4028410"/>
              <a:gd name="connsiteY82" fmla="*/ 172117 h 772001"/>
              <a:gd name="connsiteX83" fmla="*/ 3855625 w 4028410"/>
              <a:gd name="connsiteY83" fmla="*/ 174975 h 772001"/>
              <a:gd name="connsiteX84" fmla="*/ 3853625 w 4028410"/>
              <a:gd name="connsiteY84" fmla="*/ 176594 h 772001"/>
              <a:gd name="connsiteX85" fmla="*/ 3854196 w 4028410"/>
              <a:gd name="connsiteY85" fmla="*/ 178118 h 772001"/>
              <a:gd name="connsiteX86" fmla="*/ 3853243 w 4028410"/>
              <a:gd name="connsiteY86" fmla="*/ 180213 h 772001"/>
              <a:gd name="connsiteX87" fmla="*/ 3851720 w 4028410"/>
              <a:gd name="connsiteY87" fmla="*/ 180785 h 772001"/>
              <a:gd name="connsiteX88" fmla="*/ 3849624 w 4028410"/>
              <a:gd name="connsiteY88" fmla="*/ 186785 h 772001"/>
              <a:gd name="connsiteX89" fmla="*/ 3848100 w 4028410"/>
              <a:gd name="connsiteY89" fmla="*/ 187357 h 772001"/>
              <a:gd name="connsiteX90" fmla="*/ 3847909 w 4028410"/>
              <a:gd name="connsiteY90" fmla="*/ 189167 h 772001"/>
              <a:gd name="connsiteX91" fmla="*/ 3844576 w 4028410"/>
              <a:gd name="connsiteY91" fmla="*/ 189548 h 772001"/>
              <a:gd name="connsiteX92" fmla="*/ 3844862 w 4028410"/>
              <a:gd name="connsiteY92" fmla="*/ 190310 h 772001"/>
              <a:gd name="connsiteX93" fmla="*/ 3843338 w 4028410"/>
              <a:gd name="connsiteY93" fmla="*/ 190881 h 772001"/>
              <a:gd name="connsiteX94" fmla="*/ 3843147 w 4028410"/>
              <a:gd name="connsiteY94" fmla="*/ 192691 h 772001"/>
              <a:gd name="connsiteX95" fmla="*/ 3838861 w 4028410"/>
              <a:gd name="connsiteY95" fmla="*/ 195167 h 772001"/>
              <a:gd name="connsiteX96" fmla="*/ 3839147 w 4028410"/>
              <a:gd name="connsiteY96" fmla="*/ 195929 h 772001"/>
              <a:gd name="connsiteX97" fmla="*/ 3836861 w 4028410"/>
              <a:gd name="connsiteY97" fmla="*/ 196787 h 772001"/>
              <a:gd name="connsiteX98" fmla="*/ 3837146 w 4028410"/>
              <a:gd name="connsiteY98" fmla="*/ 197549 h 772001"/>
              <a:gd name="connsiteX99" fmla="*/ 3831812 w 4028410"/>
              <a:gd name="connsiteY99" fmla="*/ 199549 h 772001"/>
              <a:gd name="connsiteX100" fmla="*/ 3831908 w 4028410"/>
              <a:gd name="connsiteY100" fmla="*/ 202121 h 772001"/>
              <a:gd name="connsiteX101" fmla="*/ 3830955 w 4028410"/>
              <a:gd name="connsiteY101" fmla="*/ 204216 h 772001"/>
              <a:gd name="connsiteX102" fmla="*/ 3829431 w 4028410"/>
              <a:gd name="connsiteY102" fmla="*/ 204788 h 772001"/>
              <a:gd name="connsiteX103" fmla="*/ 3829241 w 4028410"/>
              <a:gd name="connsiteY103" fmla="*/ 206597 h 772001"/>
              <a:gd name="connsiteX104" fmla="*/ 3828479 w 4028410"/>
              <a:gd name="connsiteY104" fmla="*/ 206883 h 772001"/>
              <a:gd name="connsiteX105" fmla="*/ 3828955 w 4028410"/>
              <a:gd name="connsiteY105" fmla="*/ 205931 h 772001"/>
              <a:gd name="connsiteX106" fmla="*/ 3828288 w 4028410"/>
              <a:gd name="connsiteY106" fmla="*/ 205169 h 772001"/>
              <a:gd name="connsiteX107" fmla="*/ 3828479 w 4028410"/>
              <a:gd name="connsiteY107" fmla="*/ 203740 h 772001"/>
              <a:gd name="connsiteX108" fmla="*/ 3829241 w 4028410"/>
              <a:gd name="connsiteY108" fmla="*/ 203073 h 772001"/>
              <a:gd name="connsiteX109" fmla="*/ 3828955 w 4028410"/>
              <a:gd name="connsiteY109" fmla="*/ 202692 h 772001"/>
              <a:gd name="connsiteX110" fmla="*/ 3828765 w 4028410"/>
              <a:gd name="connsiteY110" fmla="*/ 200883 h 772001"/>
              <a:gd name="connsiteX111" fmla="*/ 3829145 w 4028410"/>
              <a:gd name="connsiteY111" fmla="*/ 200597 h 772001"/>
              <a:gd name="connsiteX112" fmla="*/ 3826574 w 4028410"/>
              <a:gd name="connsiteY112" fmla="*/ 197453 h 772001"/>
              <a:gd name="connsiteX113" fmla="*/ 3826955 w 4028410"/>
              <a:gd name="connsiteY113" fmla="*/ 197168 h 772001"/>
              <a:gd name="connsiteX114" fmla="*/ 3826288 w 4028410"/>
              <a:gd name="connsiteY114" fmla="*/ 196406 h 772001"/>
              <a:gd name="connsiteX115" fmla="*/ 3826669 w 4028410"/>
              <a:gd name="connsiteY115" fmla="*/ 196120 h 772001"/>
              <a:gd name="connsiteX116" fmla="*/ 3824764 w 4028410"/>
              <a:gd name="connsiteY116" fmla="*/ 193739 h 772001"/>
              <a:gd name="connsiteX117" fmla="*/ 3825145 w 4028410"/>
              <a:gd name="connsiteY117" fmla="*/ 193453 h 772001"/>
              <a:gd name="connsiteX118" fmla="*/ 3824478 w 4028410"/>
              <a:gd name="connsiteY118" fmla="*/ 192691 h 772001"/>
              <a:gd name="connsiteX119" fmla="*/ 3824954 w 4028410"/>
              <a:gd name="connsiteY119" fmla="*/ 191643 h 772001"/>
              <a:gd name="connsiteX120" fmla="*/ 3824288 w 4028410"/>
              <a:gd name="connsiteY120" fmla="*/ 190881 h 772001"/>
              <a:gd name="connsiteX121" fmla="*/ 3824764 w 4028410"/>
              <a:gd name="connsiteY121" fmla="*/ 189833 h 772001"/>
              <a:gd name="connsiteX122" fmla="*/ 3822192 w 4028410"/>
              <a:gd name="connsiteY122" fmla="*/ 186690 h 772001"/>
              <a:gd name="connsiteX123" fmla="*/ 3822764 w 4028410"/>
              <a:gd name="connsiteY123" fmla="*/ 184880 h 772001"/>
              <a:gd name="connsiteX124" fmla="*/ 3822097 w 4028410"/>
              <a:gd name="connsiteY124" fmla="*/ 184118 h 772001"/>
              <a:gd name="connsiteX125" fmla="*/ 3822954 w 4028410"/>
              <a:gd name="connsiteY125" fmla="*/ 179451 h 772001"/>
              <a:gd name="connsiteX126" fmla="*/ 3822097 w 4028410"/>
              <a:gd name="connsiteY126" fmla="*/ 177546 h 772001"/>
              <a:gd name="connsiteX127" fmla="*/ 3822954 w 4028410"/>
              <a:gd name="connsiteY127" fmla="*/ 176213 h 772001"/>
              <a:gd name="connsiteX128" fmla="*/ 3822669 w 4028410"/>
              <a:gd name="connsiteY128" fmla="*/ 171831 h 772001"/>
              <a:gd name="connsiteX129" fmla="*/ 3823525 w 4028410"/>
              <a:gd name="connsiteY129" fmla="*/ 170498 h 772001"/>
              <a:gd name="connsiteX130" fmla="*/ 3822573 w 4028410"/>
              <a:gd name="connsiteY130" fmla="*/ 169259 h 772001"/>
              <a:gd name="connsiteX131" fmla="*/ 3822192 w 4028410"/>
              <a:gd name="connsiteY131" fmla="*/ 169545 h 772001"/>
              <a:gd name="connsiteX132" fmla="*/ 3821144 w 4028410"/>
              <a:gd name="connsiteY132" fmla="*/ 165830 h 772001"/>
              <a:gd name="connsiteX133" fmla="*/ 3821526 w 4028410"/>
              <a:gd name="connsiteY133" fmla="*/ 165545 h 772001"/>
              <a:gd name="connsiteX134" fmla="*/ 3821335 w 4028410"/>
              <a:gd name="connsiteY134" fmla="*/ 163735 h 772001"/>
              <a:gd name="connsiteX135" fmla="*/ 3818001 w 4028410"/>
              <a:gd name="connsiteY135" fmla="*/ 160496 h 772001"/>
              <a:gd name="connsiteX136" fmla="*/ 3818382 w 4028410"/>
              <a:gd name="connsiteY136" fmla="*/ 160211 h 772001"/>
              <a:gd name="connsiteX137" fmla="*/ 3815810 w 4028410"/>
              <a:gd name="connsiteY137" fmla="*/ 157067 h 772001"/>
              <a:gd name="connsiteX138" fmla="*/ 3815429 w 4028410"/>
              <a:gd name="connsiteY138" fmla="*/ 157353 h 772001"/>
              <a:gd name="connsiteX139" fmla="*/ 3813715 w 4028410"/>
              <a:gd name="connsiteY139" fmla="*/ 156115 h 772001"/>
              <a:gd name="connsiteX140" fmla="*/ 3814572 w 4028410"/>
              <a:gd name="connsiteY140" fmla="*/ 154781 h 772001"/>
              <a:gd name="connsiteX141" fmla="*/ 3813429 w 4028410"/>
              <a:gd name="connsiteY141" fmla="*/ 151733 h 772001"/>
              <a:gd name="connsiteX142" fmla="*/ 3810762 w 4028410"/>
              <a:gd name="connsiteY142" fmla="*/ 149257 h 772001"/>
              <a:gd name="connsiteX143" fmla="*/ 3811143 w 4028410"/>
              <a:gd name="connsiteY143" fmla="*/ 148971 h 772001"/>
              <a:gd name="connsiteX144" fmla="*/ 3810858 w 4028410"/>
              <a:gd name="connsiteY144" fmla="*/ 147828 h 772001"/>
              <a:gd name="connsiteX145" fmla="*/ 3812096 w 4028410"/>
              <a:gd name="connsiteY145" fmla="*/ 146114 h 772001"/>
              <a:gd name="connsiteX146" fmla="*/ 3811143 w 4028410"/>
              <a:gd name="connsiteY146" fmla="*/ 144875 h 772001"/>
              <a:gd name="connsiteX147" fmla="*/ 3811524 w 4028410"/>
              <a:gd name="connsiteY147" fmla="*/ 144590 h 772001"/>
              <a:gd name="connsiteX148" fmla="*/ 3810476 w 4028410"/>
              <a:gd name="connsiteY148" fmla="*/ 140875 h 772001"/>
              <a:gd name="connsiteX149" fmla="*/ 3813620 w 4028410"/>
              <a:gd name="connsiteY149" fmla="*/ 138303 h 772001"/>
              <a:gd name="connsiteX150" fmla="*/ 3813239 w 4028410"/>
              <a:gd name="connsiteY150" fmla="*/ 135350 h 772001"/>
              <a:gd name="connsiteX151" fmla="*/ 3814096 w 4028410"/>
              <a:gd name="connsiteY151" fmla="*/ 134017 h 772001"/>
              <a:gd name="connsiteX152" fmla="*/ 3813429 w 4028410"/>
              <a:gd name="connsiteY152" fmla="*/ 133255 h 772001"/>
              <a:gd name="connsiteX153" fmla="*/ 3813906 w 4028410"/>
              <a:gd name="connsiteY153" fmla="*/ 132207 h 772001"/>
              <a:gd name="connsiteX154" fmla="*/ 3813239 w 4028410"/>
              <a:gd name="connsiteY154" fmla="*/ 131445 h 772001"/>
              <a:gd name="connsiteX155" fmla="*/ 3813715 w 4028410"/>
              <a:gd name="connsiteY155" fmla="*/ 130397 h 772001"/>
              <a:gd name="connsiteX156" fmla="*/ 3813144 w 4028410"/>
              <a:gd name="connsiteY156" fmla="*/ 128969 h 772001"/>
              <a:gd name="connsiteX157" fmla="*/ 3577685 w 4028410"/>
              <a:gd name="connsiteY157" fmla="*/ 198882 h 772001"/>
              <a:gd name="connsiteX158" fmla="*/ 3577018 w 4028410"/>
              <a:gd name="connsiteY158" fmla="*/ 200216 h 772001"/>
              <a:gd name="connsiteX159" fmla="*/ 3575399 w 4028410"/>
              <a:gd name="connsiteY159" fmla="*/ 200597 h 772001"/>
              <a:gd name="connsiteX160" fmla="*/ 3574256 w 4028410"/>
              <a:gd name="connsiteY160" fmla="*/ 202597 h 772001"/>
              <a:gd name="connsiteX161" fmla="*/ 3574637 w 4028410"/>
              <a:gd name="connsiteY161" fmla="*/ 204216 h 772001"/>
              <a:gd name="connsiteX162" fmla="*/ 3572447 w 4028410"/>
              <a:gd name="connsiteY162" fmla="*/ 205645 h 772001"/>
              <a:gd name="connsiteX163" fmla="*/ 3571494 w 4028410"/>
              <a:gd name="connsiteY163" fmla="*/ 208407 h 772001"/>
              <a:gd name="connsiteX164" fmla="*/ 3565970 w 4028410"/>
              <a:gd name="connsiteY164" fmla="*/ 209836 h 772001"/>
              <a:gd name="connsiteX165" fmla="*/ 3554063 w 4028410"/>
              <a:gd name="connsiteY165" fmla="*/ 216218 h 772001"/>
              <a:gd name="connsiteX166" fmla="*/ 3553683 w 4028410"/>
              <a:gd name="connsiteY166" fmla="*/ 214599 h 772001"/>
              <a:gd name="connsiteX167" fmla="*/ 3552540 w 4028410"/>
              <a:gd name="connsiteY167" fmla="*/ 216599 h 772001"/>
              <a:gd name="connsiteX168" fmla="*/ 3547015 w 4028410"/>
              <a:gd name="connsiteY168" fmla="*/ 218027 h 772001"/>
              <a:gd name="connsiteX169" fmla="*/ 3546824 w 4028410"/>
              <a:gd name="connsiteY169" fmla="*/ 217266 h 772001"/>
              <a:gd name="connsiteX170" fmla="*/ 3541300 w 4028410"/>
              <a:gd name="connsiteY170" fmla="*/ 218694 h 772001"/>
              <a:gd name="connsiteX171" fmla="*/ 3541110 w 4028410"/>
              <a:gd name="connsiteY171" fmla="*/ 217932 h 772001"/>
              <a:gd name="connsiteX172" fmla="*/ 3536347 w 4028410"/>
              <a:gd name="connsiteY172" fmla="*/ 219075 h 772001"/>
              <a:gd name="connsiteX173" fmla="*/ 3536156 w 4028410"/>
              <a:gd name="connsiteY173" fmla="*/ 218313 h 772001"/>
              <a:gd name="connsiteX174" fmla="*/ 3533013 w 4028410"/>
              <a:gd name="connsiteY174" fmla="*/ 219075 h 772001"/>
              <a:gd name="connsiteX175" fmla="*/ 3532823 w 4028410"/>
              <a:gd name="connsiteY175" fmla="*/ 218313 h 772001"/>
              <a:gd name="connsiteX176" fmla="*/ 3519488 w 4028410"/>
              <a:gd name="connsiteY176" fmla="*/ 222504 h 772001"/>
              <a:gd name="connsiteX177" fmla="*/ 3519678 w 4028410"/>
              <a:gd name="connsiteY177" fmla="*/ 223266 h 772001"/>
              <a:gd name="connsiteX178" fmla="*/ 3518059 w 4028410"/>
              <a:gd name="connsiteY178" fmla="*/ 223647 h 772001"/>
              <a:gd name="connsiteX179" fmla="*/ 3517678 w 4028410"/>
              <a:gd name="connsiteY179" fmla="*/ 225457 h 772001"/>
              <a:gd name="connsiteX180" fmla="*/ 3508915 w 4028410"/>
              <a:gd name="connsiteY180" fmla="*/ 224219 h 772001"/>
              <a:gd name="connsiteX181" fmla="*/ 3507296 w 4028410"/>
              <a:gd name="connsiteY181" fmla="*/ 224600 h 772001"/>
              <a:gd name="connsiteX182" fmla="*/ 3507105 w 4028410"/>
              <a:gd name="connsiteY182" fmla="*/ 223838 h 772001"/>
              <a:gd name="connsiteX183" fmla="*/ 3504915 w 4028410"/>
              <a:gd name="connsiteY183" fmla="*/ 225266 h 772001"/>
              <a:gd name="connsiteX184" fmla="*/ 3496151 w 4028410"/>
              <a:gd name="connsiteY184" fmla="*/ 227457 h 772001"/>
              <a:gd name="connsiteX185" fmla="*/ 3491008 w 4028410"/>
              <a:gd name="connsiteY185" fmla="*/ 233839 h 772001"/>
              <a:gd name="connsiteX186" fmla="*/ 3489389 w 4028410"/>
              <a:gd name="connsiteY186" fmla="*/ 234220 h 772001"/>
              <a:gd name="connsiteX187" fmla="*/ 3489579 w 4028410"/>
              <a:gd name="connsiteY187" fmla="*/ 234982 h 772001"/>
              <a:gd name="connsiteX188" fmla="*/ 3487008 w 4028410"/>
              <a:gd name="connsiteY188" fmla="*/ 238125 h 772001"/>
              <a:gd name="connsiteX189" fmla="*/ 3478244 w 4028410"/>
              <a:gd name="connsiteY189" fmla="*/ 236887 h 772001"/>
              <a:gd name="connsiteX190" fmla="*/ 3474244 w 4028410"/>
              <a:gd name="connsiteY190" fmla="*/ 237839 h 772001"/>
              <a:gd name="connsiteX191" fmla="*/ 3474053 w 4028410"/>
              <a:gd name="connsiteY191" fmla="*/ 237077 h 772001"/>
              <a:gd name="connsiteX192" fmla="*/ 3472434 w 4028410"/>
              <a:gd name="connsiteY192" fmla="*/ 237458 h 772001"/>
              <a:gd name="connsiteX193" fmla="*/ 3472243 w 4028410"/>
              <a:gd name="connsiteY193" fmla="*/ 236696 h 772001"/>
              <a:gd name="connsiteX194" fmla="*/ 3462909 w 4028410"/>
              <a:gd name="connsiteY194" fmla="*/ 239840 h 772001"/>
              <a:gd name="connsiteX195" fmla="*/ 3462718 w 4028410"/>
              <a:gd name="connsiteY195" fmla="*/ 239078 h 772001"/>
              <a:gd name="connsiteX196" fmla="*/ 3460337 w 4028410"/>
              <a:gd name="connsiteY196" fmla="*/ 239649 h 772001"/>
              <a:gd name="connsiteX197" fmla="*/ 3460147 w 4028410"/>
              <a:gd name="connsiteY197" fmla="*/ 238887 h 772001"/>
              <a:gd name="connsiteX198" fmla="*/ 3458527 w 4028410"/>
              <a:gd name="connsiteY198" fmla="*/ 239268 h 772001"/>
              <a:gd name="connsiteX199" fmla="*/ 3458337 w 4028410"/>
              <a:gd name="connsiteY199" fmla="*/ 238506 h 772001"/>
              <a:gd name="connsiteX200" fmla="*/ 3451956 w 4028410"/>
              <a:gd name="connsiteY200" fmla="*/ 240125 h 772001"/>
              <a:gd name="connsiteX201" fmla="*/ 3448812 w 4028410"/>
              <a:gd name="connsiteY201" fmla="*/ 237554 h 772001"/>
              <a:gd name="connsiteX202" fmla="*/ 3440716 w 4028410"/>
              <a:gd name="connsiteY202" fmla="*/ 238697 h 772001"/>
              <a:gd name="connsiteX203" fmla="*/ 3440906 w 4028410"/>
              <a:gd name="connsiteY203" fmla="*/ 239459 h 772001"/>
              <a:gd name="connsiteX204" fmla="*/ 3435382 w 4028410"/>
              <a:gd name="connsiteY204" fmla="*/ 240887 h 772001"/>
              <a:gd name="connsiteX205" fmla="*/ 3435001 w 4028410"/>
              <a:gd name="connsiteY205" fmla="*/ 242697 h 772001"/>
              <a:gd name="connsiteX206" fmla="*/ 3432620 w 4028410"/>
              <a:gd name="connsiteY206" fmla="*/ 243269 h 772001"/>
              <a:gd name="connsiteX207" fmla="*/ 3432810 w 4028410"/>
              <a:gd name="connsiteY207" fmla="*/ 244031 h 772001"/>
              <a:gd name="connsiteX208" fmla="*/ 3431191 w 4028410"/>
              <a:gd name="connsiteY208" fmla="*/ 244412 h 772001"/>
              <a:gd name="connsiteX209" fmla="*/ 3431381 w 4028410"/>
              <a:gd name="connsiteY209" fmla="*/ 245174 h 772001"/>
              <a:gd name="connsiteX210" fmla="*/ 3429762 w 4028410"/>
              <a:gd name="connsiteY210" fmla="*/ 245555 h 772001"/>
              <a:gd name="connsiteX211" fmla="*/ 3429381 w 4028410"/>
              <a:gd name="connsiteY211" fmla="*/ 247364 h 772001"/>
              <a:gd name="connsiteX212" fmla="*/ 3424428 w 4028410"/>
              <a:gd name="connsiteY212" fmla="*/ 247745 h 772001"/>
              <a:gd name="connsiteX213" fmla="*/ 3424618 w 4028410"/>
              <a:gd name="connsiteY213" fmla="*/ 248508 h 772001"/>
              <a:gd name="connsiteX214" fmla="*/ 3419284 w 4028410"/>
              <a:gd name="connsiteY214" fmla="*/ 250698 h 772001"/>
              <a:gd name="connsiteX215" fmla="*/ 3415760 w 4028410"/>
              <a:gd name="connsiteY215" fmla="*/ 249936 h 772001"/>
              <a:gd name="connsiteX216" fmla="*/ 3414617 w 4028410"/>
              <a:gd name="connsiteY216" fmla="*/ 248508 h 772001"/>
              <a:gd name="connsiteX217" fmla="*/ 3412998 w 4028410"/>
              <a:gd name="connsiteY217" fmla="*/ 248888 h 772001"/>
              <a:gd name="connsiteX218" fmla="*/ 3412808 w 4028410"/>
              <a:gd name="connsiteY218" fmla="*/ 248126 h 772001"/>
              <a:gd name="connsiteX219" fmla="*/ 3411188 w 4028410"/>
              <a:gd name="connsiteY219" fmla="*/ 248508 h 772001"/>
              <a:gd name="connsiteX220" fmla="*/ 3410045 w 4028410"/>
              <a:gd name="connsiteY220" fmla="*/ 247079 h 772001"/>
              <a:gd name="connsiteX221" fmla="*/ 3408426 w 4028410"/>
              <a:gd name="connsiteY221" fmla="*/ 247460 h 772001"/>
              <a:gd name="connsiteX222" fmla="*/ 3408236 w 4028410"/>
              <a:gd name="connsiteY222" fmla="*/ 246698 h 772001"/>
              <a:gd name="connsiteX223" fmla="*/ 3404902 w 4028410"/>
              <a:gd name="connsiteY223" fmla="*/ 246698 h 772001"/>
              <a:gd name="connsiteX224" fmla="*/ 3404711 w 4028410"/>
              <a:gd name="connsiteY224" fmla="*/ 245936 h 772001"/>
              <a:gd name="connsiteX225" fmla="*/ 3402140 w 4028410"/>
              <a:gd name="connsiteY225" fmla="*/ 245745 h 772001"/>
              <a:gd name="connsiteX226" fmla="*/ 3400997 w 4028410"/>
              <a:gd name="connsiteY226" fmla="*/ 244316 h 772001"/>
              <a:gd name="connsiteX227" fmla="*/ 3399378 w 4028410"/>
              <a:gd name="connsiteY227" fmla="*/ 244697 h 772001"/>
              <a:gd name="connsiteX228" fmla="*/ 3398235 w 4028410"/>
              <a:gd name="connsiteY228" fmla="*/ 243269 h 772001"/>
              <a:gd name="connsiteX229" fmla="*/ 3396615 w 4028410"/>
              <a:gd name="connsiteY229" fmla="*/ 243650 h 772001"/>
              <a:gd name="connsiteX230" fmla="*/ 3395186 w 4028410"/>
              <a:gd name="connsiteY230" fmla="*/ 241459 h 772001"/>
              <a:gd name="connsiteX231" fmla="*/ 3390615 w 4028410"/>
              <a:gd name="connsiteY231" fmla="*/ 240030 h 772001"/>
              <a:gd name="connsiteX232" fmla="*/ 3388995 w 4028410"/>
              <a:gd name="connsiteY232" fmla="*/ 233649 h 772001"/>
              <a:gd name="connsiteX233" fmla="*/ 3382804 w 4028410"/>
              <a:gd name="connsiteY233" fmla="*/ 232696 h 772001"/>
              <a:gd name="connsiteX234" fmla="*/ 3382613 w 4028410"/>
              <a:gd name="connsiteY234" fmla="*/ 231934 h 772001"/>
              <a:gd name="connsiteX235" fmla="*/ 3380232 w 4028410"/>
              <a:gd name="connsiteY235" fmla="*/ 232505 h 772001"/>
              <a:gd name="connsiteX236" fmla="*/ 3378613 w 4028410"/>
              <a:gd name="connsiteY236" fmla="*/ 229553 h 772001"/>
              <a:gd name="connsiteX237" fmla="*/ 3376803 w 4028410"/>
              <a:gd name="connsiteY237" fmla="*/ 229172 h 772001"/>
              <a:gd name="connsiteX238" fmla="*/ 3376613 w 4028410"/>
              <a:gd name="connsiteY238" fmla="*/ 228410 h 772001"/>
              <a:gd name="connsiteX239" fmla="*/ 3371279 w 4028410"/>
              <a:gd name="connsiteY239" fmla="*/ 230600 h 772001"/>
              <a:gd name="connsiteX240" fmla="*/ 3366135 w 4028410"/>
              <a:gd name="connsiteY240" fmla="*/ 230219 h 772001"/>
              <a:gd name="connsiteX241" fmla="*/ 3364706 w 4028410"/>
              <a:gd name="connsiteY241" fmla="*/ 228029 h 772001"/>
              <a:gd name="connsiteX242" fmla="*/ 3361754 w 4028410"/>
              <a:gd name="connsiteY242" fmla="*/ 229648 h 772001"/>
              <a:gd name="connsiteX243" fmla="*/ 3361944 w 4028410"/>
              <a:gd name="connsiteY243" fmla="*/ 230410 h 772001"/>
              <a:gd name="connsiteX244" fmla="*/ 3355562 w 4028410"/>
              <a:gd name="connsiteY244" fmla="*/ 232029 h 772001"/>
              <a:gd name="connsiteX245" fmla="*/ 3355372 w 4028410"/>
              <a:gd name="connsiteY245" fmla="*/ 231267 h 772001"/>
              <a:gd name="connsiteX246" fmla="*/ 3348418 w 4028410"/>
              <a:gd name="connsiteY246" fmla="*/ 233839 h 772001"/>
              <a:gd name="connsiteX247" fmla="*/ 3345656 w 4028410"/>
              <a:gd name="connsiteY247" fmla="*/ 232886 h 772001"/>
              <a:gd name="connsiteX248" fmla="*/ 3345466 w 4028410"/>
              <a:gd name="connsiteY248" fmla="*/ 232125 h 772001"/>
              <a:gd name="connsiteX249" fmla="*/ 3339275 w 4028410"/>
              <a:gd name="connsiteY249" fmla="*/ 231172 h 772001"/>
              <a:gd name="connsiteX250" fmla="*/ 3339465 w 4028410"/>
              <a:gd name="connsiteY250" fmla="*/ 231934 h 772001"/>
              <a:gd name="connsiteX251" fmla="*/ 3337084 w 4028410"/>
              <a:gd name="connsiteY251" fmla="*/ 232505 h 772001"/>
              <a:gd name="connsiteX252" fmla="*/ 3335655 w 4028410"/>
              <a:gd name="connsiteY252" fmla="*/ 230315 h 772001"/>
              <a:gd name="connsiteX253" fmla="*/ 3329083 w 4028410"/>
              <a:gd name="connsiteY253" fmla="*/ 227743 h 772001"/>
              <a:gd name="connsiteX254" fmla="*/ 3327654 w 4028410"/>
              <a:gd name="connsiteY254" fmla="*/ 225552 h 772001"/>
              <a:gd name="connsiteX255" fmla="*/ 3324320 w 4028410"/>
              <a:gd name="connsiteY255" fmla="*/ 225552 h 772001"/>
              <a:gd name="connsiteX256" fmla="*/ 3318129 w 4028410"/>
              <a:gd name="connsiteY256" fmla="*/ 221171 h 772001"/>
              <a:gd name="connsiteX257" fmla="*/ 3316510 w 4028410"/>
              <a:gd name="connsiteY257" fmla="*/ 221552 h 772001"/>
              <a:gd name="connsiteX258" fmla="*/ 3314319 w 4028410"/>
              <a:gd name="connsiteY258" fmla="*/ 219551 h 772001"/>
              <a:gd name="connsiteX259" fmla="*/ 3307937 w 4028410"/>
              <a:gd name="connsiteY259" fmla="*/ 221171 h 772001"/>
              <a:gd name="connsiteX260" fmla="*/ 3306794 w 4028410"/>
              <a:gd name="connsiteY260" fmla="*/ 219742 h 772001"/>
              <a:gd name="connsiteX261" fmla="*/ 3305175 w 4028410"/>
              <a:gd name="connsiteY261" fmla="*/ 220123 h 772001"/>
              <a:gd name="connsiteX262" fmla="*/ 3304032 w 4028410"/>
              <a:gd name="connsiteY262" fmla="*/ 218694 h 772001"/>
              <a:gd name="connsiteX263" fmla="*/ 3302413 w 4028410"/>
              <a:gd name="connsiteY263" fmla="*/ 219075 h 772001"/>
              <a:gd name="connsiteX264" fmla="*/ 3302222 w 4028410"/>
              <a:gd name="connsiteY264" fmla="*/ 218313 h 772001"/>
              <a:gd name="connsiteX265" fmla="*/ 3297460 w 4028410"/>
              <a:gd name="connsiteY265" fmla="*/ 219456 h 772001"/>
              <a:gd name="connsiteX266" fmla="*/ 3297269 w 4028410"/>
              <a:gd name="connsiteY266" fmla="*/ 218694 h 772001"/>
              <a:gd name="connsiteX267" fmla="*/ 3295650 w 4028410"/>
              <a:gd name="connsiteY267" fmla="*/ 219075 h 772001"/>
              <a:gd name="connsiteX268" fmla="*/ 3295459 w 4028410"/>
              <a:gd name="connsiteY268" fmla="*/ 218313 h 772001"/>
              <a:gd name="connsiteX269" fmla="*/ 3289078 w 4028410"/>
              <a:gd name="connsiteY269" fmla="*/ 219933 h 772001"/>
              <a:gd name="connsiteX270" fmla="*/ 3288887 w 4028410"/>
              <a:gd name="connsiteY270" fmla="*/ 219170 h 772001"/>
              <a:gd name="connsiteX271" fmla="*/ 3286125 w 4028410"/>
              <a:gd name="connsiteY271" fmla="*/ 218218 h 772001"/>
              <a:gd name="connsiteX272" fmla="*/ 3285363 w 4028410"/>
              <a:gd name="connsiteY272" fmla="*/ 218408 h 772001"/>
              <a:gd name="connsiteX273" fmla="*/ 3284982 w 4028410"/>
              <a:gd name="connsiteY273" fmla="*/ 216789 h 772001"/>
              <a:gd name="connsiteX274" fmla="*/ 3284791 w 4028410"/>
              <a:gd name="connsiteY274" fmla="*/ 216789 h 772001"/>
              <a:gd name="connsiteX275" fmla="*/ 3229833 w 4028410"/>
              <a:gd name="connsiteY275" fmla="*/ 211550 h 772001"/>
              <a:gd name="connsiteX276" fmla="*/ 3226499 w 4028410"/>
              <a:gd name="connsiteY276" fmla="*/ 212027 h 772001"/>
              <a:gd name="connsiteX277" fmla="*/ 3226308 w 4028410"/>
              <a:gd name="connsiteY277" fmla="*/ 211265 h 772001"/>
              <a:gd name="connsiteX278" fmla="*/ 3223927 w 4028410"/>
              <a:gd name="connsiteY278" fmla="*/ 211836 h 772001"/>
              <a:gd name="connsiteX279" fmla="*/ 3223736 w 4028410"/>
              <a:gd name="connsiteY279" fmla="*/ 211074 h 772001"/>
              <a:gd name="connsiteX280" fmla="*/ 3221355 w 4028410"/>
              <a:gd name="connsiteY280" fmla="*/ 211646 h 772001"/>
              <a:gd name="connsiteX281" fmla="*/ 3220117 w 4028410"/>
              <a:gd name="connsiteY281" fmla="*/ 210693 h 772001"/>
              <a:gd name="connsiteX282" fmla="*/ 2164080 w 4028410"/>
              <a:gd name="connsiteY282" fmla="*/ 113633 h 772001"/>
              <a:gd name="connsiteX283" fmla="*/ 1667542 w 4028410"/>
              <a:gd name="connsiteY283" fmla="*/ 0 h 772001"/>
              <a:gd name="connsiteX284" fmla="*/ 593217 w 4028410"/>
              <a:gd name="connsiteY284" fmla="*/ 204026 h 772001"/>
              <a:gd name="connsiteX285" fmla="*/ 592169 w 4028410"/>
              <a:gd name="connsiteY285" fmla="*/ 204692 h 772001"/>
              <a:gd name="connsiteX286" fmla="*/ 592741 w 4028410"/>
              <a:gd name="connsiteY286" fmla="*/ 205645 h 772001"/>
              <a:gd name="connsiteX287" fmla="*/ 590741 w 4028410"/>
              <a:gd name="connsiteY287" fmla="*/ 210693 h 772001"/>
              <a:gd name="connsiteX288" fmla="*/ 579215 w 4028410"/>
              <a:gd name="connsiteY288" fmla="*/ 212693 h 772001"/>
              <a:gd name="connsiteX289" fmla="*/ 574643 w 4028410"/>
              <a:gd name="connsiteY289" fmla="*/ 215551 h 772001"/>
              <a:gd name="connsiteX290" fmla="*/ 574072 w 4028410"/>
              <a:gd name="connsiteY290" fmla="*/ 214599 h 772001"/>
              <a:gd name="connsiteX291" fmla="*/ 572262 w 4028410"/>
              <a:gd name="connsiteY291" fmla="*/ 215741 h 772001"/>
              <a:gd name="connsiteX292" fmla="*/ 571691 w 4028410"/>
              <a:gd name="connsiteY292" fmla="*/ 214789 h 772001"/>
              <a:gd name="connsiteX293" fmla="*/ 561213 w 4028410"/>
              <a:gd name="connsiteY293" fmla="*/ 222504 h 772001"/>
              <a:gd name="connsiteX294" fmla="*/ 560642 w 4028410"/>
              <a:gd name="connsiteY294" fmla="*/ 221552 h 772001"/>
              <a:gd name="connsiteX295" fmla="*/ 557879 w 4028410"/>
              <a:gd name="connsiteY295" fmla="*/ 223266 h 772001"/>
              <a:gd name="connsiteX296" fmla="*/ 557308 w 4028410"/>
              <a:gd name="connsiteY296" fmla="*/ 222314 h 772001"/>
              <a:gd name="connsiteX297" fmla="*/ 555498 w 4028410"/>
              <a:gd name="connsiteY297" fmla="*/ 223457 h 772001"/>
              <a:gd name="connsiteX298" fmla="*/ 554927 w 4028410"/>
              <a:gd name="connsiteY298" fmla="*/ 222504 h 772001"/>
              <a:gd name="connsiteX299" fmla="*/ 547497 w 4028410"/>
              <a:gd name="connsiteY299" fmla="*/ 227076 h 772001"/>
              <a:gd name="connsiteX300" fmla="*/ 542449 w 4028410"/>
              <a:gd name="connsiteY300" fmla="*/ 225076 h 772001"/>
              <a:gd name="connsiteX301" fmla="*/ 532638 w 4028410"/>
              <a:gd name="connsiteY301" fmla="*/ 229838 h 772001"/>
              <a:gd name="connsiteX302" fmla="*/ 533210 w 4028410"/>
              <a:gd name="connsiteY302" fmla="*/ 230791 h 772001"/>
              <a:gd name="connsiteX303" fmla="*/ 526733 w 4028410"/>
              <a:gd name="connsiteY303" fmla="*/ 234791 h 772001"/>
              <a:gd name="connsiteX304" fmla="*/ 526923 w 4028410"/>
              <a:gd name="connsiteY304" fmla="*/ 237173 h 772001"/>
              <a:gd name="connsiteX305" fmla="*/ 524161 w 4028410"/>
              <a:gd name="connsiteY305" fmla="*/ 238887 h 772001"/>
              <a:gd name="connsiteX306" fmla="*/ 524732 w 4028410"/>
              <a:gd name="connsiteY306" fmla="*/ 239840 h 772001"/>
              <a:gd name="connsiteX307" fmla="*/ 522922 w 4028410"/>
              <a:gd name="connsiteY307" fmla="*/ 240983 h 772001"/>
              <a:gd name="connsiteX308" fmla="*/ 523494 w 4028410"/>
              <a:gd name="connsiteY308" fmla="*/ 241935 h 772001"/>
              <a:gd name="connsiteX309" fmla="*/ 521684 w 4028410"/>
              <a:gd name="connsiteY309" fmla="*/ 243078 h 772001"/>
              <a:gd name="connsiteX310" fmla="*/ 521875 w 4028410"/>
              <a:gd name="connsiteY310" fmla="*/ 245459 h 772001"/>
              <a:gd name="connsiteX311" fmla="*/ 515779 w 4028410"/>
              <a:gd name="connsiteY311" fmla="*/ 247936 h 772001"/>
              <a:gd name="connsiteX312" fmla="*/ 516350 w 4028410"/>
              <a:gd name="connsiteY312" fmla="*/ 248888 h 772001"/>
              <a:gd name="connsiteX313" fmla="*/ 510445 w 4028410"/>
              <a:gd name="connsiteY313" fmla="*/ 253746 h 772001"/>
              <a:gd name="connsiteX314" fmla="*/ 505587 w 4028410"/>
              <a:gd name="connsiteY314" fmla="*/ 254127 h 772001"/>
              <a:gd name="connsiteX315" fmla="*/ 503492 w 4028410"/>
              <a:gd name="connsiteY315" fmla="*/ 252889 h 772001"/>
              <a:gd name="connsiteX316" fmla="*/ 501682 w 4028410"/>
              <a:gd name="connsiteY316" fmla="*/ 254032 h 772001"/>
              <a:gd name="connsiteX317" fmla="*/ 501110 w 4028410"/>
              <a:gd name="connsiteY317" fmla="*/ 253079 h 772001"/>
              <a:gd name="connsiteX318" fmla="*/ 499301 w 4028410"/>
              <a:gd name="connsiteY318" fmla="*/ 254222 h 772001"/>
              <a:gd name="connsiteX319" fmla="*/ 497205 w 4028410"/>
              <a:gd name="connsiteY319" fmla="*/ 252984 h 772001"/>
              <a:gd name="connsiteX320" fmla="*/ 495395 w 4028410"/>
              <a:gd name="connsiteY320" fmla="*/ 254127 h 772001"/>
              <a:gd name="connsiteX321" fmla="*/ 494824 w 4028410"/>
              <a:gd name="connsiteY321" fmla="*/ 253175 h 772001"/>
              <a:gd name="connsiteX322" fmla="*/ 490538 w 4028410"/>
              <a:gd name="connsiteY322" fmla="*/ 254508 h 772001"/>
              <a:gd name="connsiteX323" fmla="*/ 489966 w 4028410"/>
              <a:gd name="connsiteY323" fmla="*/ 253556 h 772001"/>
              <a:gd name="connsiteX324" fmla="*/ 486632 w 4028410"/>
              <a:gd name="connsiteY324" fmla="*/ 254318 h 772001"/>
              <a:gd name="connsiteX325" fmla="*/ 484537 w 4028410"/>
              <a:gd name="connsiteY325" fmla="*/ 253079 h 772001"/>
              <a:gd name="connsiteX326" fmla="*/ 482727 w 4028410"/>
              <a:gd name="connsiteY326" fmla="*/ 254222 h 772001"/>
              <a:gd name="connsiteX327" fmla="*/ 480631 w 4028410"/>
              <a:gd name="connsiteY327" fmla="*/ 252984 h 772001"/>
              <a:gd name="connsiteX328" fmla="*/ 478822 w 4028410"/>
              <a:gd name="connsiteY328" fmla="*/ 254127 h 772001"/>
              <a:gd name="connsiteX329" fmla="*/ 476155 w 4028410"/>
              <a:gd name="connsiteY329" fmla="*/ 251936 h 772001"/>
              <a:gd name="connsiteX330" fmla="*/ 469868 w 4028410"/>
              <a:gd name="connsiteY330" fmla="*/ 251936 h 772001"/>
              <a:gd name="connsiteX331" fmla="*/ 465296 w 4028410"/>
              <a:gd name="connsiteY331" fmla="*/ 244507 h 772001"/>
              <a:gd name="connsiteX332" fmla="*/ 457105 w 4028410"/>
              <a:gd name="connsiteY332" fmla="*/ 245745 h 772001"/>
              <a:gd name="connsiteX333" fmla="*/ 456533 w 4028410"/>
              <a:gd name="connsiteY333" fmla="*/ 244793 h 772001"/>
              <a:gd name="connsiteX334" fmla="*/ 453771 w 4028410"/>
              <a:gd name="connsiteY334" fmla="*/ 246507 h 772001"/>
              <a:gd name="connsiteX335" fmla="*/ 450628 w 4028410"/>
              <a:gd name="connsiteY335" fmla="*/ 243364 h 772001"/>
              <a:gd name="connsiteX336" fmla="*/ 448246 w 4028410"/>
              <a:gd name="connsiteY336" fmla="*/ 243554 h 772001"/>
              <a:gd name="connsiteX337" fmla="*/ 447675 w 4028410"/>
              <a:gd name="connsiteY337" fmla="*/ 242602 h 772001"/>
              <a:gd name="connsiteX338" fmla="*/ 441770 w 4028410"/>
              <a:gd name="connsiteY338" fmla="*/ 247460 h 772001"/>
              <a:gd name="connsiteX339" fmla="*/ 435102 w 4028410"/>
              <a:gd name="connsiteY339" fmla="*/ 248984 h 772001"/>
              <a:gd name="connsiteX340" fmla="*/ 432435 w 4028410"/>
              <a:gd name="connsiteY340" fmla="*/ 246793 h 772001"/>
              <a:gd name="connsiteX341" fmla="*/ 429292 w 4028410"/>
              <a:gd name="connsiteY341" fmla="*/ 249936 h 772001"/>
              <a:gd name="connsiteX342" fmla="*/ 429863 w 4028410"/>
              <a:gd name="connsiteY342" fmla="*/ 250889 h 772001"/>
              <a:gd name="connsiteX343" fmla="*/ 422434 w 4028410"/>
              <a:gd name="connsiteY343" fmla="*/ 255461 h 772001"/>
              <a:gd name="connsiteX344" fmla="*/ 421862 w 4028410"/>
              <a:gd name="connsiteY344" fmla="*/ 254508 h 772001"/>
              <a:gd name="connsiteX345" fmla="*/ 414147 w 4028410"/>
              <a:gd name="connsiteY345" fmla="*/ 260509 h 772001"/>
              <a:gd name="connsiteX346" fmla="*/ 410242 w 4028410"/>
              <a:gd name="connsiteY346" fmla="*/ 260318 h 772001"/>
              <a:gd name="connsiteX347" fmla="*/ 409670 w 4028410"/>
              <a:gd name="connsiteY347" fmla="*/ 259366 h 772001"/>
              <a:gd name="connsiteX348" fmla="*/ 401479 w 4028410"/>
              <a:gd name="connsiteY348" fmla="*/ 260604 h 772001"/>
              <a:gd name="connsiteX349" fmla="*/ 402050 w 4028410"/>
              <a:gd name="connsiteY349" fmla="*/ 261557 h 772001"/>
              <a:gd name="connsiteX350" fmla="*/ 399288 w 4028410"/>
              <a:gd name="connsiteY350" fmla="*/ 263271 h 772001"/>
              <a:gd name="connsiteX351" fmla="*/ 396621 w 4028410"/>
              <a:gd name="connsiteY351" fmla="*/ 261080 h 772001"/>
              <a:gd name="connsiteX352" fmla="*/ 387287 w 4028410"/>
              <a:gd name="connsiteY352" fmla="*/ 260414 h 772001"/>
              <a:gd name="connsiteX353" fmla="*/ 384620 w 4028410"/>
              <a:gd name="connsiteY353" fmla="*/ 258223 h 772001"/>
              <a:gd name="connsiteX354" fmla="*/ 380333 w 4028410"/>
              <a:gd name="connsiteY354" fmla="*/ 259556 h 772001"/>
              <a:gd name="connsiteX355" fmla="*/ 370808 w 4028410"/>
              <a:gd name="connsiteY355" fmla="*/ 256508 h 772001"/>
              <a:gd name="connsiteX356" fmla="*/ 368998 w 4028410"/>
              <a:gd name="connsiteY356" fmla="*/ 257651 h 772001"/>
              <a:gd name="connsiteX357" fmla="*/ 365474 w 4028410"/>
              <a:gd name="connsiteY357" fmla="*/ 256032 h 772001"/>
              <a:gd name="connsiteX358" fmla="*/ 358045 w 4028410"/>
              <a:gd name="connsiteY358" fmla="*/ 260604 h 772001"/>
              <a:gd name="connsiteX359" fmla="*/ 355949 w 4028410"/>
              <a:gd name="connsiteY359" fmla="*/ 259366 h 772001"/>
              <a:gd name="connsiteX360" fmla="*/ 354139 w 4028410"/>
              <a:gd name="connsiteY360" fmla="*/ 260509 h 772001"/>
              <a:gd name="connsiteX361" fmla="*/ 352044 w 4028410"/>
              <a:gd name="connsiteY361" fmla="*/ 259271 h 772001"/>
              <a:gd name="connsiteX362" fmla="*/ 350234 w 4028410"/>
              <a:gd name="connsiteY362" fmla="*/ 260414 h 772001"/>
              <a:gd name="connsiteX363" fmla="*/ 349663 w 4028410"/>
              <a:gd name="connsiteY363" fmla="*/ 259461 h 772001"/>
              <a:gd name="connsiteX364" fmla="*/ 344138 w 4028410"/>
              <a:gd name="connsiteY364" fmla="*/ 262890 h 772001"/>
              <a:gd name="connsiteX365" fmla="*/ 343567 w 4028410"/>
              <a:gd name="connsiteY365" fmla="*/ 261938 h 772001"/>
              <a:gd name="connsiteX366" fmla="*/ 341757 w 4028410"/>
              <a:gd name="connsiteY366" fmla="*/ 263081 h 772001"/>
              <a:gd name="connsiteX367" fmla="*/ 341186 w 4028410"/>
              <a:gd name="connsiteY367" fmla="*/ 262128 h 772001"/>
              <a:gd name="connsiteX368" fmla="*/ 333756 w 4028410"/>
              <a:gd name="connsiteY368" fmla="*/ 266700 h 772001"/>
              <a:gd name="connsiteX369" fmla="*/ 333185 w 4028410"/>
              <a:gd name="connsiteY369" fmla="*/ 265748 h 772001"/>
              <a:gd name="connsiteX370" fmla="*/ 329279 w 4028410"/>
              <a:gd name="connsiteY370" fmla="*/ 265557 h 772001"/>
              <a:gd name="connsiteX371" fmla="*/ 328327 w 4028410"/>
              <a:gd name="connsiteY371" fmla="*/ 266129 h 772001"/>
              <a:gd name="connsiteX372" fmla="*/ 327184 w 4028410"/>
              <a:gd name="connsiteY372" fmla="*/ 264319 h 772001"/>
              <a:gd name="connsiteX373" fmla="*/ 324231 w 4028410"/>
              <a:gd name="connsiteY373" fmla="*/ 263652 h 772001"/>
              <a:gd name="connsiteX374" fmla="*/ 322421 w 4028410"/>
              <a:gd name="connsiteY374" fmla="*/ 264795 h 772001"/>
              <a:gd name="connsiteX375" fmla="*/ 320326 w 4028410"/>
              <a:gd name="connsiteY375" fmla="*/ 263557 h 772001"/>
              <a:gd name="connsiteX376" fmla="*/ 318516 w 4028410"/>
              <a:gd name="connsiteY376" fmla="*/ 264700 h 772001"/>
              <a:gd name="connsiteX377" fmla="*/ 314992 w 4028410"/>
              <a:gd name="connsiteY377" fmla="*/ 263081 h 772001"/>
              <a:gd name="connsiteX378" fmla="*/ 313182 w 4028410"/>
              <a:gd name="connsiteY378" fmla="*/ 264224 h 772001"/>
              <a:gd name="connsiteX379" fmla="*/ 312611 w 4028410"/>
              <a:gd name="connsiteY379" fmla="*/ 263271 h 772001"/>
              <a:gd name="connsiteX380" fmla="*/ 306134 w 4028410"/>
              <a:gd name="connsiteY380" fmla="*/ 267272 h 772001"/>
              <a:gd name="connsiteX381" fmla="*/ 304038 w 4028410"/>
              <a:gd name="connsiteY381" fmla="*/ 266033 h 772001"/>
              <a:gd name="connsiteX382" fmla="*/ 296609 w 4028410"/>
              <a:gd name="connsiteY382" fmla="*/ 270605 h 772001"/>
              <a:gd name="connsiteX383" fmla="*/ 296037 w 4028410"/>
              <a:gd name="connsiteY383" fmla="*/ 269653 h 772001"/>
              <a:gd name="connsiteX384" fmla="*/ 293656 w 4028410"/>
              <a:gd name="connsiteY384" fmla="*/ 269843 h 772001"/>
              <a:gd name="connsiteX385" fmla="*/ 290513 w 4028410"/>
              <a:gd name="connsiteY385" fmla="*/ 266700 h 772001"/>
              <a:gd name="connsiteX386" fmla="*/ 286798 w 4028410"/>
              <a:gd name="connsiteY386" fmla="*/ 268986 h 772001"/>
              <a:gd name="connsiteX387" fmla="*/ 286226 w 4028410"/>
              <a:gd name="connsiteY387" fmla="*/ 268034 h 772001"/>
              <a:gd name="connsiteX388" fmla="*/ 283464 w 4028410"/>
              <a:gd name="connsiteY388" fmla="*/ 269748 h 772001"/>
              <a:gd name="connsiteX389" fmla="*/ 282893 w 4028410"/>
              <a:gd name="connsiteY389" fmla="*/ 268796 h 772001"/>
              <a:gd name="connsiteX390" fmla="*/ 276035 w 4028410"/>
              <a:gd name="connsiteY390" fmla="*/ 274225 h 772001"/>
              <a:gd name="connsiteX391" fmla="*/ 275463 w 4028410"/>
              <a:gd name="connsiteY391" fmla="*/ 273272 h 772001"/>
              <a:gd name="connsiteX392" fmla="*/ 273653 w 4028410"/>
              <a:gd name="connsiteY392" fmla="*/ 274416 h 772001"/>
              <a:gd name="connsiteX393" fmla="*/ 273082 w 4028410"/>
              <a:gd name="connsiteY393" fmla="*/ 273463 h 772001"/>
              <a:gd name="connsiteX394" fmla="*/ 268510 w 4028410"/>
              <a:gd name="connsiteY394" fmla="*/ 276320 h 772001"/>
              <a:gd name="connsiteX395" fmla="*/ 264986 w 4028410"/>
              <a:gd name="connsiteY395" fmla="*/ 274701 h 772001"/>
              <a:gd name="connsiteX396" fmla="*/ 263176 w 4028410"/>
              <a:gd name="connsiteY396" fmla="*/ 275844 h 772001"/>
              <a:gd name="connsiteX397" fmla="*/ 262604 w 4028410"/>
              <a:gd name="connsiteY397" fmla="*/ 274892 h 772001"/>
              <a:gd name="connsiteX398" fmla="*/ 261366 w 4028410"/>
              <a:gd name="connsiteY398" fmla="*/ 276987 h 772001"/>
              <a:gd name="connsiteX399" fmla="*/ 251555 w 4028410"/>
              <a:gd name="connsiteY399" fmla="*/ 281750 h 772001"/>
              <a:gd name="connsiteX400" fmla="*/ 250984 w 4028410"/>
              <a:gd name="connsiteY400" fmla="*/ 280797 h 772001"/>
              <a:gd name="connsiteX401" fmla="*/ 248221 w 4028410"/>
              <a:gd name="connsiteY401" fmla="*/ 282512 h 772001"/>
              <a:gd name="connsiteX402" fmla="*/ 247650 w 4028410"/>
              <a:gd name="connsiteY402" fmla="*/ 281559 h 772001"/>
              <a:gd name="connsiteX403" fmla="*/ 244888 w 4028410"/>
              <a:gd name="connsiteY403" fmla="*/ 283274 h 772001"/>
              <a:gd name="connsiteX404" fmla="*/ 239839 w 4028410"/>
              <a:gd name="connsiteY404" fmla="*/ 281274 h 772001"/>
              <a:gd name="connsiteX405" fmla="*/ 234696 w 4028410"/>
              <a:gd name="connsiteY405" fmla="*/ 283178 h 772001"/>
              <a:gd name="connsiteX406" fmla="*/ 232601 w 4028410"/>
              <a:gd name="connsiteY406" fmla="*/ 281940 h 772001"/>
              <a:gd name="connsiteX407" fmla="*/ 230791 w 4028410"/>
              <a:gd name="connsiteY407" fmla="*/ 283083 h 772001"/>
              <a:gd name="connsiteX408" fmla="*/ 227267 w 4028410"/>
              <a:gd name="connsiteY408" fmla="*/ 281464 h 772001"/>
              <a:gd name="connsiteX409" fmla="*/ 214503 w 4028410"/>
              <a:gd name="connsiteY409" fmla="*/ 285464 h 772001"/>
              <a:gd name="connsiteX410" fmla="*/ 213360 w 4028410"/>
              <a:gd name="connsiteY410" fmla="*/ 283655 h 772001"/>
              <a:gd name="connsiteX411" fmla="*/ 210407 w 4028410"/>
              <a:gd name="connsiteY411" fmla="*/ 282988 h 772001"/>
              <a:gd name="connsiteX412" fmla="*/ 207645 w 4028410"/>
              <a:gd name="connsiteY412" fmla="*/ 284702 h 772001"/>
              <a:gd name="connsiteX413" fmla="*/ 205550 w 4028410"/>
              <a:gd name="connsiteY413" fmla="*/ 283464 h 772001"/>
              <a:gd name="connsiteX414" fmla="*/ 201263 w 4028410"/>
              <a:gd name="connsiteY414" fmla="*/ 284798 h 772001"/>
              <a:gd name="connsiteX415" fmla="*/ 200692 w 4028410"/>
              <a:gd name="connsiteY415" fmla="*/ 283845 h 772001"/>
              <a:gd name="connsiteX416" fmla="*/ 191834 w 4028410"/>
              <a:gd name="connsiteY416" fmla="*/ 288036 h 772001"/>
              <a:gd name="connsiteX417" fmla="*/ 189738 w 4028410"/>
              <a:gd name="connsiteY417" fmla="*/ 286798 h 772001"/>
              <a:gd name="connsiteX418" fmla="*/ 186976 w 4028410"/>
              <a:gd name="connsiteY418" fmla="*/ 288512 h 772001"/>
              <a:gd name="connsiteX419" fmla="*/ 186404 w 4028410"/>
              <a:gd name="connsiteY419" fmla="*/ 287560 h 772001"/>
              <a:gd name="connsiteX420" fmla="*/ 184595 w 4028410"/>
              <a:gd name="connsiteY420" fmla="*/ 288703 h 772001"/>
              <a:gd name="connsiteX421" fmla="*/ 184023 w 4028410"/>
              <a:gd name="connsiteY421" fmla="*/ 287750 h 772001"/>
              <a:gd name="connsiteX422" fmla="*/ 181261 w 4028410"/>
              <a:gd name="connsiteY422" fmla="*/ 289465 h 772001"/>
              <a:gd name="connsiteX423" fmla="*/ 180689 w 4028410"/>
              <a:gd name="connsiteY423" fmla="*/ 288512 h 772001"/>
              <a:gd name="connsiteX424" fmla="*/ 178879 w 4028410"/>
              <a:gd name="connsiteY424" fmla="*/ 289655 h 772001"/>
              <a:gd name="connsiteX425" fmla="*/ 176784 w 4028410"/>
              <a:gd name="connsiteY425" fmla="*/ 288417 h 772001"/>
              <a:gd name="connsiteX426" fmla="*/ 174022 w 4028410"/>
              <a:gd name="connsiteY426" fmla="*/ 290132 h 772001"/>
              <a:gd name="connsiteX427" fmla="*/ 171926 w 4028410"/>
              <a:gd name="connsiteY427" fmla="*/ 288893 h 772001"/>
              <a:gd name="connsiteX428" fmla="*/ 168212 w 4028410"/>
              <a:gd name="connsiteY428" fmla="*/ 291179 h 772001"/>
              <a:gd name="connsiteX429" fmla="*/ 167640 w 4028410"/>
              <a:gd name="connsiteY429" fmla="*/ 290227 h 772001"/>
              <a:gd name="connsiteX430" fmla="*/ 163354 w 4028410"/>
              <a:gd name="connsiteY430" fmla="*/ 291560 h 772001"/>
              <a:gd name="connsiteX431" fmla="*/ 162782 w 4028410"/>
              <a:gd name="connsiteY431" fmla="*/ 290608 h 772001"/>
              <a:gd name="connsiteX432" fmla="*/ 156496 w 4028410"/>
              <a:gd name="connsiteY432" fmla="*/ 290608 h 772001"/>
              <a:gd name="connsiteX433" fmla="*/ 152971 w 4028410"/>
              <a:gd name="connsiteY433" fmla="*/ 288989 h 772001"/>
              <a:gd name="connsiteX434" fmla="*/ 152400 w 4028410"/>
              <a:gd name="connsiteY434" fmla="*/ 288131 h 772001"/>
              <a:gd name="connsiteX435" fmla="*/ 123825 w 4028410"/>
              <a:gd name="connsiteY435" fmla="*/ 293561 h 772001"/>
              <a:gd name="connsiteX436" fmla="*/ 667 w 4028410"/>
              <a:gd name="connsiteY436" fmla="*/ 431483 h 772001"/>
              <a:gd name="connsiteX437" fmla="*/ 953 w 4028410"/>
              <a:gd name="connsiteY437" fmla="*/ 431864 h 772001"/>
              <a:gd name="connsiteX438" fmla="*/ 0 w 4028410"/>
              <a:gd name="connsiteY438" fmla="*/ 432435 h 772001"/>
              <a:gd name="connsiteX439" fmla="*/ 2858 w 4028410"/>
              <a:gd name="connsiteY439" fmla="*/ 437007 h 772001"/>
              <a:gd name="connsiteX440" fmla="*/ 1619 w 4028410"/>
              <a:gd name="connsiteY440" fmla="*/ 439103 h 772001"/>
              <a:gd name="connsiteX441" fmla="*/ 2762 w 4028410"/>
              <a:gd name="connsiteY441" fmla="*/ 440912 h 772001"/>
              <a:gd name="connsiteX442" fmla="*/ 1810 w 4028410"/>
              <a:gd name="connsiteY442" fmla="*/ 441484 h 772001"/>
              <a:gd name="connsiteX443" fmla="*/ 2953 w 4028410"/>
              <a:gd name="connsiteY443" fmla="*/ 443294 h 772001"/>
              <a:gd name="connsiteX444" fmla="*/ 2000 w 4028410"/>
              <a:gd name="connsiteY444" fmla="*/ 443865 h 772001"/>
              <a:gd name="connsiteX445" fmla="*/ 3905 w 4028410"/>
              <a:gd name="connsiteY445" fmla="*/ 449009 h 772001"/>
              <a:gd name="connsiteX446" fmla="*/ 2667 w 4028410"/>
              <a:gd name="connsiteY446" fmla="*/ 451104 h 772001"/>
              <a:gd name="connsiteX447" fmla="*/ 4000 w 4028410"/>
              <a:gd name="connsiteY447" fmla="*/ 455391 h 772001"/>
              <a:gd name="connsiteX448" fmla="*/ 2762 w 4028410"/>
              <a:gd name="connsiteY448" fmla="*/ 457486 h 772001"/>
              <a:gd name="connsiteX449" fmla="*/ 3905 w 4028410"/>
              <a:gd name="connsiteY449" fmla="*/ 459296 h 772001"/>
              <a:gd name="connsiteX450" fmla="*/ 2953 w 4028410"/>
              <a:gd name="connsiteY450" fmla="*/ 459867 h 772001"/>
              <a:gd name="connsiteX451" fmla="*/ 8096 w 4028410"/>
              <a:gd name="connsiteY451" fmla="*/ 468154 h 772001"/>
              <a:gd name="connsiteX452" fmla="*/ 6858 w 4028410"/>
              <a:gd name="connsiteY452" fmla="*/ 470250 h 772001"/>
              <a:gd name="connsiteX453" fmla="*/ 8573 w 4028410"/>
              <a:gd name="connsiteY453" fmla="*/ 473012 h 772001"/>
              <a:gd name="connsiteX454" fmla="*/ 6953 w 4028410"/>
              <a:gd name="connsiteY454" fmla="*/ 476536 h 772001"/>
              <a:gd name="connsiteX455" fmla="*/ 11525 w 4028410"/>
              <a:gd name="connsiteY455" fmla="*/ 483966 h 772001"/>
              <a:gd name="connsiteX456" fmla="*/ 10763 w 4028410"/>
              <a:gd name="connsiteY456" fmla="*/ 485204 h 772001"/>
              <a:gd name="connsiteX457" fmla="*/ 385858 w 4028410"/>
              <a:gd name="connsiteY457" fmla="*/ 735235 h 772001"/>
              <a:gd name="connsiteX458" fmla="*/ 385858 w 4028410"/>
              <a:gd name="connsiteY458" fmla="*/ 734949 h 772001"/>
              <a:gd name="connsiteX459" fmla="*/ 390620 w 4028410"/>
              <a:gd name="connsiteY459" fmla="*/ 733520 h 772001"/>
              <a:gd name="connsiteX460" fmla="*/ 390239 w 4028410"/>
              <a:gd name="connsiteY460" fmla="*/ 732759 h 772001"/>
              <a:gd name="connsiteX461" fmla="*/ 395002 w 4028410"/>
              <a:gd name="connsiteY461" fmla="*/ 729425 h 772001"/>
              <a:gd name="connsiteX462" fmla="*/ 398621 w 4028410"/>
              <a:gd name="connsiteY462" fmla="*/ 729425 h 772001"/>
              <a:gd name="connsiteX463" fmla="*/ 400050 w 4028410"/>
              <a:gd name="connsiteY463" fmla="*/ 730568 h 772001"/>
              <a:gd name="connsiteX464" fmla="*/ 401479 w 4028410"/>
              <a:gd name="connsiteY464" fmla="*/ 729806 h 772001"/>
              <a:gd name="connsiteX465" fmla="*/ 401860 w 4028410"/>
              <a:gd name="connsiteY465" fmla="*/ 730568 h 772001"/>
              <a:gd name="connsiteX466" fmla="*/ 403288 w 4028410"/>
              <a:gd name="connsiteY466" fmla="*/ 729806 h 772001"/>
              <a:gd name="connsiteX467" fmla="*/ 404717 w 4028410"/>
              <a:gd name="connsiteY467" fmla="*/ 730949 h 772001"/>
              <a:gd name="connsiteX468" fmla="*/ 406146 w 4028410"/>
              <a:gd name="connsiteY468" fmla="*/ 730187 h 772001"/>
              <a:gd name="connsiteX469" fmla="*/ 406527 w 4028410"/>
              <a:gd name="connsiteY469" fmla="*/ 730949 h 772001"/>
              <a:gd name="connsiteX470" fmla="*/ 409861 w 4028410"/>
              <a:gd name="connsiteY470" fmla="*/ 730187 h 772001"/>
              <a:gd name="connsiteX471" fmla="*/ 410242 w 4028410"/>
              <a:gd name="connsiteY471" fmla="*/ 730949 h 772001"/>
              <a:gd name="connsiteX472" fmla="*/ 412813 w 4028410"/>
              <a:gd name="connsiteY472" fmla="*/ 730568 h 772001"/>
              <a:gd name="connsiteX473" fmla="*/ 414242 w 4028410"/>
              <a:gd name="connsiteY473" fmla="*/ 731711 h 772001"/>
              <a:gd name="connsiteX474" fmla="*/ 415671 w 4028410"/>
              <a:gd name="connsiteY474" fmla="*/ 730949 h 772001"/>
              <a:gd name="connsiteX475" fmla="*/ 417100 w 4028410"/>
              <a:gd name="connsiteY475" fmla="*/ 732092 h 772001"/>
              <a:gd name="connsiteX476" fmla="*/ 418529 w 4028410"/>
              <a:gd name="connsiteY476" fmla="*/ 731330 h 772001"/>
              <a:gd name="connsiteX477" fmla="*/ 420338 w 4028410"/>
              <a:gd name="connsiteY477" fmla="*/ 733139 h 772001"/>
              <a:gd name="connsiteX478" fmla="*/ 425101 w 4028410"/>
              <a:gd name="connsiteY478" fmla="*/ 733520 h 772001"/>
              <a:gd name="connsiteX479" fmla="*/ 428054 w 4028410"/>
              <a:gd name="connsiteY479" fmla="*/ 739331 h 772001"/>
              <a:gd name="connsiteX480" fmla="*/ 434245 w 4028410"/>
              <a:gd name="connsiteY480" fmla="*/ 738950 h 772001"/>
              <a:gd name="connsiteX481" fmla="*/ 434626 w 4028410"/>
              <a:gd name="connsiteY481" fmla="*/ 739712 h 772001"/>
              <a:gd name="connsiteX482" fmla="*/ 436817 w 4028410"/>
              <a:gd name="connsiteY482" fmla="*/ 738569 h 772001"/>
              <a:gd name="connsiteX483" fmla="*/ 439007 w 4028410"/>
              <a:gd name="connsiteY483" fmla="*/ 741141 h 772001"/>
              <a:gd name="connsiteX484" fmla="*/ 440817 w 4028410"/>
              <a:gd name="connsiteY484" fmla="*/ 741141 h 772001"/>
              <a:gd name="connsiteX485" fmla="*/ 441198 w 4028410"/>
              <a:gd name="connsiteY485" fmla="*/ 741902 h 772001"/>
              <a:gd name="connsiteX486" fmla="*/ 445961 w 4028410"/>
              <a:gd name="connsiteY486" fmla="*/ 738569 h 772001"/>
              <a:gd name="connsiteX487" fmla="*/ 451104 w 4028410"/>
              <a:gd name="connsiteY487" fmla="*/ 737807 h 772001"/>
              <a:gd name="connsiteX488" fmla="*/ 452914 w 4028410"/>
              <a:gd name="connsiteY488" fmla="*/ 739617 h 772001"/>
              <a:gd name="connsiteX489" fmla="*/ 455486 w 4028410"/>
              <a:gd name="connsiteY489" fmla="*/ 737426 h 772001"/>
              <a:gd name="connsiteX490" fmla="*/ 455105 w 4028410"/>
              <a:gd name="connsiteY490" fmla="*/ 736664 h 772001"/>
              <a:gd name="connsiteX491" fmla="*/ 460915 w 4028410"/>
              <a:gd name="connsiteY491" fmla="*/ 733711 h 772001"/>
              <a:gd name="connsiteX492" fmla="*/ 461296 w 4028410"/>
              <a:gd name="connsiteY492" fmla="*/ 734473 h 772001"/>
              <a:gd name="connsiteX493" fmla="*/ 467487 w 4028410"/>
              <a:gd name="connsiteY493" fmla="*/ 730472 h 772001"/>
              <a:gd name="connsiteX494" fmla="*/ 470440 w 4028410"/>
              <a:gd name="connsiteY494" fmla="*/ 730853 h 772001"/>
              <a:gd name="connsiteX495" fmla="*/ 470821 w 4028410"/>
              <a:gd name="connsiteY495" fmla="*/ 731616 h 772001"/>
              <a:gd name="connsiteX496" fmla="*/ 477012 w 4028410"/>
              <a:gd name="connsiteY496" fmla="*/ 731234 h 772001"/>
              <a:gd name="connsiteX497" fmla="*/ 476631 w 4028410"/>
              <a:gd name="connsiteY497" fmla="*/ 730472 h 772001"/>
              <a:gd name="connsiteX498" fmla="*/ 478822 w 4028410"/>
              <a:gd name="connsiteY498" fmla="*/ 729329 h 772001"/>
              <a:gd name="connsiteX499" fmla="*/ 480631 w 4028410"/>
              <a:gd name="connsiteY499" fmla="*/ 731139 h 772001"/>
              <a:gd name="connsiteX500" fmla="*/ 487585 w 4028410"/>
              <a:gd name="connsiteY500" fmla="*/ 732282 h 772001"/>
              <a:gd name="connsiteX501" fmla="*/ 489395 w 4028410"/>
              <a:gd name="connsiteY501" fmla="*/ 734092 h 772001"/>
              <a:gd name="connsiteX502" fmla="*/ 492728 w 4028410"/>
              <a:gd name="connsiteY502" fmla="*/ 733330 h 772001"/>
              <a:gd name="connsiteX503" fmla="*/ 499681 w 4028410"/>
              <a:gd name="connsiteY503" fmla="*/ 736283 h 772001"/>
              <a:gd name="connsiteX504" fmla="*/ 501110 w 4028410"/>
              <a:gd name="connsiteY504" fmla="*/ 735521 h 772001"/>
              <a:gd name="connsiteX505" fmla="*/ 503682 w 4028410"/>
              <a:gd name="connsiteY505" fmla="*/ 736950 h 772001"/>
              <a:gd name="connsiteX506" fmla="*/ 509492 w 4028410"/>
              <a:gd name="connsiteY506" fmla="*/ 733997 h 772001"/>
              <a:gd name="connsiteX507" fmla="*/ 510921 w 4028410"/>
              <a:gd name="connsiteY507" fmla="*/ 735140 h 772001"/>
              <a:gd name="connsiteX508" fmla="*/ 512350 w 4028410"/>
              <a:gd name="connsiteY508" fmla="*/ 734378 h 772001"/>
              <a:gd name="connsiteX509" fmla="*/ 513779 w 4028410"/>
              <a:gd name="connsiteY509" fmla="*/ 735521 h 772001"/>
              <a:gd name="connsiteX510" fmla="*/ 515207 w 4028410"/>
              <a:gd name="connsiteY510" fmla="*/ 734759 h 772001"/>
              <a:gd name="connsiteX511" fmla="*/ 515588 w 4028410"/>
              <a:gd name="connsiteY511" fmla="*/ 735521 h 772001"/>
              <a:gd name="connsiteX512" fmla="*/ 519970 w 4028410"/>
              <a:gd name="connsiteY512" fmla="*/ 733330 h 772001"/>
              <a:gd name="connsiteX513" fmla="*/ 520351 w 4028410"/>
              <a:gd name="connsiteY513" fmla="*/ 734092 h 772001"/>
              <a:gd name="connsiteX514" fmla="*/ 521780 w 4028410"/>
              <a:gd name="connsiteY514" fmla="*/ 733330 h 772001"/>
              <a:gd name="connsiteX515" fmla="*/ 522161 w 4028410"/>
              <a:gd name="connsiteY515" fmla="*/ 734092 h 772001"/>
              <a:gd name="connsiteX516" fmla="*/ 527971 w 4028410"/>
              <a:gd name="connsiteY516" fmla="*/ 731139 h 772001"/>
              <a:gd name="connsiteX517" fmla="*/ 528352 w 4028410"/>
              <a:gd name="connsiteY517" fmla="*/ 731901 h 772001"/>
              <a:gd name="connsiteX518" fmla="*/ 531305 w 4028410"/>
              <a:gd name="connsiteY518" fmla="*/ 732282 h 772001"/>
              <a:gd name="connsiteX519" fmla="*/ 532067 w 4028410"/>
              <a:gd name="connsiteY519" fmla="*/ 731901 h 772001"/>
              <a:gd name="connsiteX520" fmla="*/ 532829 w 4028410"/>
              <a:gd name="connsiteY520" fmla="*/ 733330 h 772001"/>
              <a:gd name="connsiteX521" fmla="*/ 535019 w 4028410"/>
              <a:gd name="connsiteY521" fmla="*/ 734092 h 772001"/>
              <a:gd name="connsiteX522" fmla="*/ 536448 w 4028410"/>
              <a:gd name="connsiteY522" fmla="*/ 733330 h 772001"/>
              <a:gd name="connsiteX523" fmla="*/ 537877 w 4028410"/>
              <a:gd name="connsiteY523" fmla="*/ 734473 h 772001"/>
              <a:gd name="connsiteX524" fmla="*/ 539305 w 4028410"/>
              <a:gd name="connsiteY524" fmla="*/ 733711 h 772001"/>
              <a:gd name="connsiteX525" fmla="*/ 541877 w 4028410"/>
              <a:gd name="connsiteY525" fmla="*/ 735140 h 772001"/>
              <a:gd name="connsiteX526" fmla="*/ 543306 w 4028410"/>
              <a:gd name="connsiteY526" fmla="*/ 734378 h 772001"/>
              <a:gd name="connsiteX527" fmla="*/ 543687 w 4028410"/>
              <a:gd name="connsiteY527" fmla="*/ 735140 h 772001"/>
              <a:gd name="connsiteX528" fmla="*/ 548830 w 4028410"/>
              <a:gd name="connsiteY528" fmla="*/ 732568 h 772001"/>
              <a:gd name="connsiteX529" fmla="*/ 550259 w 4028410"/>
              <a:gd name="connsiteY529" fmla="*/ 733711 h 772001"/>
              <a:gd name="connsiteX530" fmla="*/ 556070 w 4028410"/>
              <a:gd name="connsiteY530" fmla="*/ 730758 h 772001"/>
              <a:gd name="connsiteX531" fmla="*/ 556451 w 4028410"/>
              <a:gd name="connsiteY531" fmla="*/ 731520 h 772001"/>
              <a:gd name="connsiteX532" fmla="*/ 558260 w 4028410"/>
              <a:gd name="connsiteY532" fmla="*/ 731520 h 772001"/>
              <a:gd name="connsiteX533" fmla="*/ 560451 w 4028410"/>
              <a:gd name="connsiteY533" fmla="*/ 734092 h 772001"/>
              <a:gd name="connsiteX534" fmla="*/ 563404 w 4028410"/>
              <a:gd name="connsiteY534" fmla="*/ 732663 h 772001"/>
              <a:gd name="connsiteX535" fmla="*/ 563785 w 4028410"/>
              <a:gd name="connsiteY535" fmla="*/ 733425 h 772001"/>
              <a:gd name="connsiteX536" fmla="*/ 565976 w 4028410"/>
              <a:gd name="connsiteY536" fmla="*/ 732282 h 772001"/>
              <a:gd name="connsiteX537" fmla="*/ 566356 w 4028410"/>
              <a:gd name="connsiteY537" fmla="*/ 733044 h 772001"/>
              <a:gd name="connsiteX538" fmla="*/ 571881 w 4028410"/>
              <a:gd name="connsiteY538" fmla="*/ 729425 h 772001"/>
              <a:gd name="connsiteX539" fmla="*/ 572262 w 4028410"/>
              <a:gd name="connsiteY539" fmla="*/ 730187 h 772001"/>
              <a:gd name="connsiteX540" fmla="*/ 573691 w 4028410"/>
              <a:gd name="connsiteY540" fmla="*/ 729425 h 772001"/>
              <a:gd name="connsiteX541" fmla="*/ 574072 w 4028410"/>
              <a:gd name="connsiteY541" fmla="*/ 730187 h 772001"/>
              <a:gd name="connsiteX542" fmla="*/ 577691 w 4028410"/>
              <a:gd name="connsiteY542" fmla="*/ 728377 h 772001"/>
              <a:gd name="connsiteX543" fmla="*/ 580263 w 4028410"/>
              <a:gd name="connsiteY543" fmla="*/ 729806 h 772001"/>
              <a:gd name="connsiteX544" fmla="*/ 581692 w 4028410"/>
              <a:gd name="connsiteY544" fmla="*/ 729044 h 772001"/>
              <a:gd name="connsiteX545" fmla="*/ 582073 w 4028410"/>
              <a:gd name="connsiteY545" fmla="*/ 729806 h 772001"/>
              <a:gd name="connsiteX546" fmla="*/ 583216 w 4028410"/>
              <a:gd name="connsiteY546" fmla="*/ 728377 h 772001"/>
              <a:gd name="connsiteX547" fmla="*/ 590931 w 4028410"/>
              <a:gd name="connsiteY547" fmla="*/ 725424 h 772001"/>
              <a:gd name="connsiteX548" fmla="*/ 591312 w 4028410"/>
              <a:gd name="connsiteY548" fmla="*/ 726186 h 772001"/>
              <a:gd name="connsiteX549" fmla="*/ 593503 w 4028410"/>
              <a:gd name="connsiteY549" fmla="*/ 725043 h 772001"/>
              <a:gd name="connsiteX550" fmla="*/ 593884 w 4028410"/>
              <a:gd name="connsiteY550" fmla="*/ 725805 h 772001"/>
              <a:gd name="connsiteX551" fmla="*/ 596075 w 4028410"/>
              <a:gd name="connsiteY551" fmla="*/ 724662 h 772001"/>
              <a:gd name="connsiteX552" fmla="*/ 599694 w 4028410"/>
              <a:gd name="connsiteY552" fmla="*/ 726472 h 772001"/>
              <a:gd name="connsiteX553" fmla="*/ 603695 w 4028410"/>
              <a:gd name="connsiteY553" fmla="*/ 725329 h 772001"/>
              <a:gd name="connsiteX554" fmla="*/ 605123 w 4028410"/>
              <a:gd name="connsiteY554" fmla="*/ 726472 h 772001"/>
              <a:gd name="connsiteX555" fmla="*/ 606552 w 4028410"/>
              <a:gd name="connsiteY555" fmla="*/ 725710 h 772001"/>
              <a:gd name="connsiteX556" fmla="*/ 609124 w 4028410"/>
              <a:gd name="connsiteY556" fmla="*/ 727139 h 772001"/>
              <a:gd name="connsiteX557" fmla="*/ 619030 w 4028410"/>
              <a:gd name="connsiteY557" fmla="*/ 724948 h 772001"/>
              <a:gd name="connsiteX558" fmla="*/ 619792 w 4028410"/>
              <a:gd name="connsiteY558" fmla="*/ 726377 h 772001"/>
              <a:gd name="connsiteX559" fmla="*/ 621983 w 4028410"/>
              <a:gd name="connsiteY559" fmla="*/ 727139 h 772001"/>
              <a:gd name="connsiteX560" fmla="*/ 624173 w 4028410"/>
              <a:gd name="connsiteY560" fmla="*/ 725996 h 772001"/>
              <a:gd name="connsiteX561" fmla="*/ 625602 w 4028410"/>
              <a:gd name="connsiteY561" fmla="*/ 727139 h 772001"/>
              <a:gd name="connsiteX562" fmla="*/ 628936 w 4028410"/>
              <a:gd name="connsiteY562" fmla="*/ 726377 h 772001"/>
              <a:gd name="connsiteX563" fmla="*/ 629317 w 4028410"/>
              <a:gd name="connsiteY563" fmla="*/ 727139 h 772001"/>
              <a:gd name="connsiteX564" fmla="*/ 636270 w 4028410"/>
              <a:gd name="connsiteY564" fmla="*/ 724567 h 772001"/>
              <a:gd name="connsiteX565" fmla="*/ 637699 w 4028410"/>
              <a:gd name="connsiteY565" fmla="*/ 725710 h 772001"/>
              <a:gd name="connsiteX566" fmla="*/ 639889 w 4028410"/>
              <a:gd name="connsiteY566" fmla="*/ 724567 h 772001"/>
              <a:gd name="connsiteX567" fmla="*/ 640271 w 4028410"/>
              <a:gd name="connsiteY567" fmla="*/ 725329 h 772001"/>
              <a:gd name="connsiteX568" fmla="*/ 641699 w 4028410"/>
              <a:gd name="connsiteY568" fmla="*/ 724567 h 772001"/>
              <a:gd name="connsiteX569" fmla="*/ 642080 w 4028410"/>
              <a:gd name="connsiteY569" fmla="*/ 725329 h 772001"/>
              <a:gd name="connsiteX570" fmla="*/ 644271 w 4028410"/>
              <a:gd name="connsiteY570" fmla="*/ 724186 h 772001"/>
              <a:gd name="connsiteX571" fmla="*/ 644652 w 4028410"/>
              <a:gd name="connsiteY571" fmla="*/ 724948 h 772001"/>
              <a:gd name="connsiteX572" fmla="*/ 646081 w 4028410"/>
              <a:gd name="connsiteY572" fmla="*/ 724186 h 772001"/>
              <a:gd name="connsiteX573" fmla="*/ 647510 w 4028410"/>
              <a:gd name="connsiteY573" fmla="*/ 725329 h 772001"/>
              <a:gd name="connsiteX574" fmla="*/ 649700 w 4028410"/>
              <a:gd name="connsiteY574" fmla="*/ 724186 h 772001"/>
              <a:gd name="connsiteX575" fmla="*/ 651129 w 4028410"/>
              <a:gd name="connsiteY575" fmla="*/ 725329 h 772001"/>
              <a:gd name="connsiteX576" fmla="*/ 654082 w 4028410"/>
              <a:gd name="connsiteY576" fmla="*/ 723900 h 772001"/>
              <a:gd name="connsiteX577" fmla="*/ 654463 w 4028410"/>
              <a:gd name="connsiteY577" fmla="*/ 724662 h 772001"/>
              <a:gd name="connsiteX578" fmla="*/ 657797 w 4028410"/>
              <a:gd name="connsiteY578" fmla="*/ 723900 h 772001"/>
              <a:gd name="connsiteX579" fmla="*/ 658178 w 4028410"/>
              <a:gd name="connsiteY579" fmla="*/ 724662 h 772001"/>
              <a:gd name="connsiteX580" fmla="*/ 662940 w 4028410"/>
              <a:gd name="connsiteY580" fmla="*/ 725043 h 772001"/>
              <a:gd name="connsiteX581" fmla="*/ 665512 w 4028410"/>
              <a:gd name="connsiteY581" fmla="*/ 726472 h 772001"/>
              <a:gd name="connsiteX582" fmla="*/ 667703 w 4028410"/>
              <a:gd name="connsiteY582" fmla="*/ 730853 h 772001"/>
              <a:gd name="connsiteX583" fmla="*/ 669131 w 4028410"/>
              <a:gd name="connsiteY583" fmla="*/ 731996 h 772001"/>
              <a:gd name="connsiteX584" fmla="*/ 676085 w 4028410"/>
              <a:gd name="connsiteY584" fmla="*/ 731234 h 772001"/>
              <a:gd name="connsiteX585" fmla="*/ 676466 w 4028410"/>
              <a:gd name="connsiteY585" fmla="*/ 731996 h 772001"/>
              <a:gd name="connsiteX586" fmla="*/ 683419 w 4028410"/>
              <a:gd name="connsiteY586" fmla="*/ 727615 h 772001"/>
              <a:gd name="connsiteX587" fmla="*/ 683800 w 4028410"/>
              <a:gd name="connsiteY587" fmla="*/ 728377 h 772001"/>
              <a:gd name="connsiteX588" fmla="*/ 685229 w 4028410"/>
              <a:gd name="connsiteY588" fmla="*/ 727615 h 772001"/>
              <a:gd name="connsiteX589" fmla="*/ 685610 w 4028410"/>
              <a:gd name="connsiteY589" fmla="*/ 728377 h 772001"/>
              <a:gd name="connsiteX590" fmla="*/ 687800 w 4028410"/>
              <a:gd name="connsiteY590" fmla="*/ 727234 h 772001"/>
              <a:gd name="connsiteX591" fmla="*/ 690372 w 4028410"/>
              <a:gd name="connsiteY591" fmla="*/ 728663 h 772001"/>
              <a:gd name="connsiteX592" fmla="*/ 691801 w 4028410"/>
              <a:gd name="connsiteY592" fmla="*/ 727901 h 772001"/>
              <a:gd name="connsiteX593" fmla="*/ 694372 w 4028410"/>
              <a:gd name="connsiteY593" fmla="*/ 729329 h 772001"/>
              <a:gd name="connsiteX594" fmla="*/ 695801 w 4028410"/>
              <a:gd name="connsiteY594" fmla="*/ 728567 h 772001"/>
              <a:gd name="connsiteX595" fmla="*/ 697230 w 4028410"/>
              <a:gd name="connsiteY595" fmla="*/ 729710 h 772001"/>
              <a:gd name="connsiteX596" fmla="*/ 699421 w 4028410"/>
              <a:gd name="connsiteY596" fmla="*/ 728567 h 772001"/>
              <a:gd name="connsiteX597" fmla="*/ 700850 w 4028410"/>
              <a:gd name="connsiteY597" fmla="*/ 729710 h 772001"/>
              <a:gd name="connsiteX598" fmla="*/ 703040 w 4028410"/>
              <a:gd name="connsiteY598" fmla="*/ 728567 h 772001"/>
              <a:gd name="connsiteX599" fmla="*/ 705612 w 4028410"/>
              <a:gd name="connsiteY599" fmla="*/ 729996 h 772001"/>
              <a:gd name="connsiteX600" fmla="*/ 707041 w 4028410"/>
              <a:gd name="connsiteY600" fmla="*/ 729234 h 772001"/>
              <a:gd name="connsiteX601" fmla="*/ 707422 w 4028410"/>
              <a:gd name="connsiteY601" fmla="*/ 729996 h 772001"/>
              <a:gd name="connsiteX602" fmla="*/ 714375 w 4028410"/>
              <a:gd name="connsiteY602" fmla="*/ 725615 h 772001"/>
              <a:gd name="connsiteX603" fmla="*/ 716947 w 4028410"/>
              <a:gd name="connsiteY603" fmla="*/ 727043 h 772001"/>
              <a:gd name="connsiteX604" fmla="*/ 720280 w 4028410"/>
              <a:gd name="connsiteY604" fmla="*/ 726281 h 772001"/>
              <a:gd name="connsiteX605" fmla="*/ 727234 w 4028410"/>
              <a:gd name="connsiteY605" fmla="*/ 729234 h 772001"/>
              <a:gd name="connsiteX606" fmla="*/ 728663 w 4028410"/>
              <a:gd name="connsiteY606" fmla="*/ 728472 h 772001"/>
              <a:gd name="connsiteX607" fmla="*/ 729044 w 4028410"/>
              <a:gd name="connsiteY607" fmla="*/ 729234 h 772001"/>
              <a:gd name="connsiteX608" fmla="*/ 731615 w 4028410"/>
              <a:gd name="connsiteY608" fmla="*/ 728853 h 772001"/>
              <a:gd name="connsiteX609" fmla="*/ 733044 w 4028410"/>
              <a:gd name="connsiteY609" fmla="*/ 729996 h 772001"/>
              <a:gd name="connsiteX610" fmla="*/ 735997 w 4028410"/>
              <a:gd name="connsiteY610" fmla="*/ 728567 h 772001"/>
              <a:gd name="connsiteX611" fmla="*/ 741521 w 4028410"/>
              <a:gd name="connsiteY611" fmla="*/ 730377 h 772001"/>
              <a:gd name="connsiteX612" fmla="*/ 745522 w 4028410"/>
              <a:gd name="connsiteY612" fmla="*/ 729234 h 772001"/>
              <a:gd name="connsiteX613" fmla="*/ 745903 w 4028410"/>
              <a:gd name="connsiteY613" fmla="*/ 729996 h 772001"/>
              <a:gd name="connsiteX614" fmla="*/ 751713 w 4028410"/>
              <a:gd name="connsiteY614" fmla="*/ 727043 h 772001"/>
              <a:gd name="connsiteX615" fmla="*/ 752094 w 4028410"/>
              <a:gd name="connsiteY615" fmla="*/ 727805 h 772001"/>
              <a:gd name="connsiteX616" fmla="*/ 753904 w 4028410"/>
              <a:gd name="connsiteY616" fmla="*/ 729615 h 772001"/>
              <a:gd name="connsiteX617" fmla="*/ 753142 w 4028410"/>
              <a:gd name="connsiteY617" fmla="*/ 729996 h 772001"/>
              <a:gd name="connsiteX618" fmla="*/ 754571 w 4028410"/>
              <a:gd name="connsiteY618" fmla="*/ 731139 h 772001"/>
              <a:gd name="connsiteX619" fmla="*/ 762953 w 4028410"/>
              <a:gd name="connsiteY619" fmla="*/ 731520 h 772001"/>
              <a:gd name="connsiteX620" fmla="*/ 763334 w 4028410"/>
              <a:gd name="connsiteY620" fmla="*/ 732282 h 772001"/>
              <a:gd name="connsiteX621" fmla="*/ 770668 w 4028410"/>
              <a:gd name="connsiteY621" fmla="*/ 728663 h 772001"/>
              <a:gd name="connsiteX622" fmla="*/ 772097 w 4028410"/>
              <a:gd name="connsiteY622" fmla="*/ 729806 h 772001"/>
              <a:gd name="connsiteX623" fmla="*/ 773525 w 4028410"/>
              <a:gd name="connsiteY623" fmla="*/ 729044 h 772001"/>
              <a:gd name="connsiteX624" fmla="*/ 779050 w 4028410"/>
              <a:gd name="connsiteY624" fmla="*/ 730853 h 772001"/>
              <a:gd name="connsiteX625" fmla="*/ 780860 w 4028410"/>
              <a:gd name="connsiteY625" fmla="*/ 734473 h 772001"/>
              <a:gd name="connsiteX626" fmla="*/ 782288 w 4028410"/>
              <a:gd name="connsiteY626" fmla="*/ 733711 h 772001"/>
              <a:gd name="connsiteX627" fmla="*/ 783050 w 4028410"/>
              <a:gd name="connsiteY627" fmla="*/ 735140 h 772001"/>
              <a:gd name="connsiteX628" fmla="*/ 791813 w 4028410"/>
              <a:gd name="connsiteY628" fmla="*/ 736187 h 772001"/>
              <a:gd name="connsiteX629" fmla="*/ 793242 w 4028410"/>
              <a:gd name="connsiteY629" fmla="*/ 737330 h 772001"/>
              <a:gd name="connsiteX630" fmla="*/ 794671 w 4028410"/>
              <a:gd name="connsiteY630" fmla="*/ 736568 h 772001"/>
              <a:gd name="connsiteX631" fmla="*/ 795052 w 4028410"/>
              <a:gd name="connsiteY631" fmla="*/ 737330 h 772001"/>
              <a:gd name="connsiteX632" fmla="*/ 800195 w 4028410"/>
              <a:gd name="connsiteY632" fmla="*/ 736568 h 772001"/>
              <a:gd name="connsiteX633" fmla="*/ 800576 w 4028410"/>
              <a:gd name="connsiteY633" fmla="*/ 737330 h 772001"/>
              <a:gd name="connsiteX634" fmla="*/ 806101 w 4028410"/>
              <a:gd name="connsiteY634" fmla="*/ 735521 h 772001"/>
              <a:gd name="connsiteX635" fmla="*/ 806482 w 4028410"/>
              <a:gd name="connsiteY635" fmla="*/ 736283 h 772001"/>
              <a:gd name="connsiteX636" fmla="*/ 808672 w 4028410"/>
              <a:gd name="connsiteY636" fmla="*/ 735140 h 772001"/>
              <a:gd name="connsiteX637" fmla="*/ 809054 w 4028410"/>
              <a:gd name="connsiteY637" fmla="*/ 735902 h 772001"/>
              <a:gd name="connsiteX638" fmla="*/ 813054 w 4028410"/>
              <a:gd name="connsiteY638" fmla="*/ 734759 h 772001"/>
              <a:gd name="connsiteX639" fmla="*/ 813435 w 4028410"/>
              <a:gd name="connsiteY639" fmla="*/ 735521 h 772001"/>
              <a:gd name="connsiteX640" fmla="*/ 816007 w 4028410"/>
              <a:gd name="connsiteY640" fmla="*/ 735140 h 772001"/>
              <a:gd name="connsiteX641" fmla="*/ 817436 w 4028410"/>
              <a:gd name="connsiteY641" fmla="*/ 736283 h 772001"/>
              <a:gd name="connsiteX642" fmla="*/ 819626 w 4028410"/>
              <a:gd name="connsiteY642" fmla="*/ 735140 h 772001"/>
              <a:gd name="connsiteX643" fmla="*/ 820007 w 4028410"/>
              <a:gd name="connsiteY643" fmla="*/ 735902 h 772001"/>
              <a:gd name="connsiteX644" fmla="*/ 822579 w 4028410"/>
              <a:gd name="connsiteY644" fmla="*/ 735521 h 772001"/>
              <a:gd name="connsiteX645" fmla="*/ 822960 w 4028410"/>
              <a:gd name="connsiteY645" fmla="*/ 736283 h 772001"/>
              <a:gd name="connsiteX646" fmla="*/ 823722 w 4028410"/>
              <a:gd name="connsiteY646" fmla="*/ 735902 h 772001"/>
              <a:gd name="connsiteX647" fmla="*/ 824484 w 4028410"/>
              <a:gd name="connsiteY647" fmla="*/ 737330 h 772001"/>
              <a:gd name="connsiteX648" fmla="*/ 829628 w 4028410"/>
              <a:gd name="connsiteY648" fmla="*/ 738474 h 772001"/>
              <a:gd name="connsiteX649" fmla="*/ 830009 w 4028410"/>
              <a:gd name="connsiteY649" fmla="*/ 739235 h 772001"/>
              <a:gd name="connsiteX650" fmla="*/ 837343 w 4028410"/>
              <a:gd name="connsiteY650" fmla="*/ 735616 h 772001"/>
              <a:gd name="connsiteX651" fmla="*/ 838772 w 4028410"/>
              <a:gd name="connsiteY651" fmla="*/ 736759 h 772001"/>
              <a:gd name="connsiteX652" fmla="*/ 840200 w 4028410"/>
              <a:gd name="connsiteY652" fmla="*/ 735997 h 772001"/>
              <a:gd name="connsiteX653" fmla="*/ 840581 w 4028410"/>
              <a:gd name="connsiteY653" fmla="*/ 736759 h 772001"/>
              <a:gd name="connsiteX654" fmla="*/ 844963 w 4028410"/>
              <a:gd name="connsiteY654" fmla="*/ 734568 h 772001"/>
              <a:gd name="connsiteX655" fmla="*/ 845344 w 4028410"/>
              <a:gd name="connsiteY655" fmla="*/ 735330 h 772001"/>
              <a:gd name="connsiteX656" fmla="*/ 849344 w 4028410"/>
              <a:gd name="connsiteY656" fmla="*/ 739712 h 772001"/>
              <a:gd name="connsiteX657" fmla="*/ 850106 w 4028410"/>
              <a:gd name="connsiteY657" fmla="*/ 739331 h 772001"/>
              <a:gd name="connsiteX658" fmla="*/ 852297 w 4028410"/>
              <a:gd name="connsiteY658" fmla="*/ 741902 h 772001"/>
              <a:gd name="connsiteX659" fmla="*/ 853059 w 4028410"/>
              <a:gd name="connsiteY659" fmla="*/ 741521 h 772001"/>
              <a:gd name="connsiteX660" fmla="*/ 855631 w 4028410"/>
              <a:gd name="connsiteY660" fmla="*/ 744855 h 772001"/>
              <a:gd name="connsiteX661" fmla="*/ 861822 w 4028410"/>
              <a:gd name="connsiteY661" fmla="*/ 746284 h 772001"/>
              <a:gd name="connsiteX662" fmla="*/ 863632 w 4028410"/>
              <a:gd name="connsiteY662" fmla="*/ 748094 h 772001"/>
              <a:gd name="connsiteX663" fmla="*/ 867632 w 4028410"/>
              <a:gd name="connsiteY663" fmla="*/ 746951 h 772001"/>
              <a:gd name="connsiteX664" fmla="*/ 871633 w 4028410"/>
              <a:gd name="connsiteY664" fmla="*/ 749522 h 772001"/>
              <a:gd name="connsiteX665" fmla="*/ 876776 w 4028410"/>
              <a:gd name="connsiteY665" fmla="*/ 748760 h 772001"/>
              <a:gd name="connsiteX666" fmla="*/ 879348 w 4028410"/>
              <a:gd name="connsiteY666" fmla="*/ 750189 h 772001"/>
              <a:gd name="connsiteX667" fmla="*/ 883539 w 4028410"/>
              <a:gd name="connsiteY667" fmla="*/ 751332 h 772001"/>
              <a:gd name="connsiteX668" fmla="*/ 3952208 w 4028410"/>
              <a:gd name="connsiteY668" fmla="*/ 772001 h 772001"/>
              <a:gd name="connsiteX669" fmla="*/ 4015454 w 4028410"/>
              <a:gd name="connsiteY669" fmla="*/ 504063 h 772001"/>
              <a:gd name="connsiteX670" fmla="*/ 4014883 w 4028410"/>
              <a:gd name="connsiteY670" fmla="*/ 497967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Lst>
            <a:rect l="l" t="t" r="r" b="b"/>
            <a:pathLst>
              <a:path w="4028410" h="772001">
                <a:moveTo>
                  <a:pt x="4015835" y="496443"/>
                </a:moveTo>
                <a:cubicBezTo>
                  <a:pt x="4015550" y="495967"/>
                  <a:pt x="4015359" y="495491"/>
                  <a:pt x="4015074" y="495014"/>
                </a:cubicBezTo>
                <a:cubicBezTo>
                  <a:pt x="4015454" y="494538"/>
                  <a:pt x="4015835" y="494062"/>
                  <a:pt x="4016217" y="493586"/>
                </a:cubicBezTo>
                <a:cubicBezTo>
                  <a:pt x="4015740" y="492633"/>
                  <a:pt x="4015264" y="491681"/>
                  <a:pt x="4014788" y="490633"/>
                </a:cubicBezTo>
                <a:cubicBezTo>
                  <a:pt x="4015168" y="490157"/>
                  <a:pt x="4015550" y="489680"/>
                  <a:pt x="4015931" y="489204"/>
                </a:cubicBezTo>
                <a:cubicBezTo>
                  <a:pt x="4015645" y="486633"/>
                  <a:pt x="4012692" y="486061"/>
                  <a:pt x="4011168" y="483394"/>
                </a:cubicBezTo>
                <a:cubicBezTo>
                  <a:pt x="4011644" y="483108"/>
                  <a:pt x="4012121" y="482918"/>
                  <a:pt x="4012597" y="482632"/>
                </a:cubicBezTo>
                <a:lnTo>
                  <a:pt x="4011835" y="481203"/>
                </a:lnTo>
                <a:cubicBezTo>
                  <a:pt x="4012311" y="480917"/>
                  <a:pt x="4012787" y="480727"/>
                  <a:pt x="4013264" y="480441"/>
                </a:cubicBezTo>
                <a:cubicBezTo>
                  <a:pt x="4012121" y="478250"/>
                  <a:pt x="4011073" y="476060"/>
                  <a:pt x="4009930" y="473869"/>
                </a:cubicBezTo>
                <a:cubicBezTo>
                  <a:pt x="4010216" y="473774"/>
                  <a:pt x="4010406" y="473583"/>
                  <a:pt x="4010692" y="473488"/>
                </a:cubicBezTo>
                <a:lnTo>
                  <a:pt x="4009930" y="472059"/>
                </a:lnTo>
                <a:cubicBezTo>
                  <a:pt x="4010311" y="471583"/>
                  <a:pt x="4010692" y="471107"/>
                  <a:pt x="4011073" y="470630"/>
                </a:cubicBezTo>
                <a:lnTo>
                  <a:pt x="4010311" y="467297"/>
                </a:lnTo>
                <a:cubicBezTo>
                  <a:pt x="4010692" y="466820"/>
                  <a:pt x="4011073" y="466344"/>
                  <a:pt x="4011454" y="465868"/>
                </a:cubicBezTo>
                <a:cubicBezTo>
                  <a:pt x="4011930" y="463772"/>
                  <a:pt x="4012406" y="461677"/>
                  <a:pt x="4012883" y="459677"/>
                </a:cubicBezTo>
                <a:cubicBezTo>
                  <a:pt x="4013359" y="459391"/>
                  <a:pt x="4013835" y="459200"/>
                  <a:pt x="4014311" y="458915"/>
                </a:cubicBezTo>
                <a:cubicBezTo>
                  <a:pt x="4014788" y="457962"/>
                  <a:pt x="4014502" y="456057"/>
                  <a:pt x="4015074" y="454914"/>
                </a:cubicBezTo>
                <a:cubicBezTo>
                  <a:pt x="4013549" y="453676"/>
                  <a:pt x="4011168" y="452724"/>
                  <a:pt x="4011740" y="450152"/>
                </a:cubicBezTo>
                <a:cubicBezTo>
                  <a:pt x="4010787" y="445675"/>
                  <a:pt x="4013835" y="445580"/>
                  <a:pt x="4014311" y="442436"/>
                </a:cubicBezTo>
                <a:cubicBezTo>
                  <a:pt x="4014025" y="441960"/>
                  <a:pt x="4013835" y="441484"/>
                  <a:pt x="4013549" y="441008"/>
                </a:cubicBezTo>
                <a:cubicBezTo>
                  <a:pt x="4013931" y="440531"/>
                  <a:pt x="4014311" y="440055"/>
                  <a:pt x="4014692" y="439579"/>
                </a:cubicBezTo>
                <a:cubicBezTo>
                  <a:pt x="4013073" y="435769"/>
                  <a:pt x="4011549" y="432054"/>
                  <a:pt x="4009930" y="428244"/>
                </a:cubicBezTo>
                <a:cubicBezTo>
                  <a:pt x="4010311" y="427768"/>
                  <a:pt x="4010692" y="427292"/>
                  <a:pt x="4011073" y="426816"/>
                </a:cubicBezTo>
                <a:cubicBezTo>
                  <a:pt x="4010787" y="425101"/>
                  <a:pt x="4010597" y="423386"/>
                  <a:pt x="4010311" y="421672"/>
                </a:cubicBezTo>
                <a:cubicBezTo>
                  <a:pt x="4010883" y="420434"/>
                  <a:pt x="4011549" y="419195"/>
                  <a:pt x="4012121" y="418052"/>
                </a:cubicBezTo>
                <a:lnTo>
                  <a:pt x="4011359" y="416624"/>
                </a:lnTo>
                <a:cubicBezTo>
                  <a:pt x="4011359" y="416624"/>
                  <a:pt x="4011835" y="416338"/>
                  <a:pt x="4012121" y="416243"/>
                </a:cubicBezTo>
                <a:cubicBezTo>
                  <a:pt x="4011835" y="415766"/>
                  <a:pt x="4011644" y="415290"/>
                  <a:pt x="4011359" y="414814"/>
                </a:cubicBezTo>
                <a:cubicBezTo>
                  <a:pt x="4011644" y="414719"/>
                  <a:pt x="4011835" y="414528"/>
                  <a:pt x="4012121" y="414433"/>
                </a:cubicBezTo>
                <a:cubicBezTo>
                  <a:pt x="4011740" y="413671"/>
                  <a:pt x="4011359" y="413004"/>
                  <a:pt x="4010977" y="412242"/>
                </a:cubicBezTo>
                <a:cubicBezTo>
                  <a:pt x="4011359" y="411766"/>
                  <a:pt x="4011740" y="411290"/>
                  <a:pt x="4012121" y="410813"/>
                </a:cubicBezTo>
                <a:cubicBezTo>
                  <a:pt x="4011835" y="410337"/>
                  <a:pt x="4011644" y="409861"/>
                  <a:pt x="4011359" y="409385"/>
                </a:cubicBezTo>
                <a:cubicBezTo>
                  <a:pt x="4011644" y="409289"/>
                  <a:pt x="4011835" y="409099"/>
                  <a:pt x="4012121" y="409004"/>
                </a:cubicBezTo>
                <a:cubicBezTo>
                  <a:pt x="4011740" y="407670"/>
                  <a:pt x="4011359" y="406337"/>
                  <a:pt x="4010977" y="405003"/>
                </a:cubicBezTo>
                <a:cubicBezTo>
                  <a:pt x="4012216" y="402527"/>
                  <a:pt x="4013454" y="400145"/>
                  <a:pt x="4014597" y="397669"/>
                </a:cubicBezTo>
                <a:cubicBezTo>
                  <a:pt x="4014311" y="397193"/>
                  <a:pt x="4014121" y="396716"/>
                  <a:pt x="4013835" y="396240"/>
                </a:cubicBezTo>
                <a:cubicBezTo>
                  <a:pt x="4014216" y="395764"/>
                  <a:pt x="4014597" y="395288"/>
                  <a:pt x="4014978" y="394811"/>
                </a:cubicBezTo>
                <a:cubicBezTo>
                  <a:pt x="4014883" y="393954"/>
                  <a:pt x="4014692" y="393097"/>
                  <a:pt x="4014597" y="392240"/>
                </a:cubicBezTo>
                <a:cubicBezTo>
                  <a:pt x="4014883" y="392144"/>
                  <a:pt x="4015074" y="391954"/>
                  <a:pt x="4015359" y="391859"/>
                </a:cubicBezTo>
                <a:cubicBezTo>
                  <a:pt x="4015074" y="390716"/>
                  <a:pt x="4014883" y="389668"/>
                  <a:pt x="4014597" y="388525"/>
                </a:cubicBezTo>
                <a:cubicBezTo>
                  <a:pt x="4014978" y="388049"/>
                  <a:pt x="4015359" y="387572"/>
                  <a:pt x="4015740" y="387096"/>
                </a:cubicBezTo>
                <a:cubicBezTo>
                  <a:pt x="4015454" y="386620"/>
                  <a:pt x="4015264" y="386144"/>
                  <a:pt x="4014978" y="385667"/>
                </a:cubicBezTo>
                <a:cubicBezTo>
                  <a:pt x="4015264" y="385572"/>
                  <a:pt x="4015454" y="385382"/>
                  <a:pt x="4015740" y="385286"/>
                </a:cubicBezTo>
                <a:cubicBezTo>
                  <a:pt x="4015359" y="384525"/>
                  <a:pt x="4014978" y="383858"/>
                  <a:pt x="4014597" y="383096"/>
                </a:cubicBezTo>
                <a:cubicBezTo>
                  <a:pt x="4015074" y="382238"/>
                  <a:pt x="4015550" y="381381"/>
                  <a:pt x="4016026" y="380524"/>
                </a:cubicBezTo>
                <a:cubicBezTo>
                  <a:pt x="4015645" y="379762"/>
                  <a:pt x="4015264" y="379095"/>
                  <a:pt x="4014883" y="378333"/>
                </a:cubicBezTo>
                <a:cubicBezTo>
                  <a:pt x="4015264" y="377857"/>
                  <a:pt x="4015645" y="377381"/>
                  <a:pt x="4016026" y="376904"/>
                </a:cubicBezTo>
                <a:cubicBezTo>
                  <a:pt x="4016502" y="375095"/>
                  <a:pt x="4016597" y="373666"/>
                  <a:pt x="4016026" y="371380"/>
                </a:cubicBezTo>
                <a:cubicBezTo>
                  <a:pt x="4016502" y="371094"/>
                  <a:pt x="4016978" y="370904"/>
                  <a:pt x="4017455" y="370618"/>
                </a:cubicBezTo>
                <a:cubicBezTo>
                  <a:pt x="4017931" y="368522"/>
                  <a:pt x="4018407" y="366427"/>
                  <a:pt x="4018883" y="364427"/>
                </a:cubicBezTo>
                <a:cubicBezTo>
                  <a:pt x="4019741" y="363665"/>
                  <a:pt x="4020598" y="362998"/>
                  <a:pt x="4021455" y="362236"/>
                </a:cubicBezTo>
                <a:lnTo>
                  <a:pt x="4021455" y="360426"/>
                </a:lnTo>
                <a:cubicBezTo>
                  <a:pt x="4022027" y="359188"/>
                  <a:pt x="4022694" y="357950"/>
                  <a:pt x="4023265" y="356807"/>
                </a:cubicBezTo>
                <a:cubicBezTo>
                  <a:pt x="4023836" y="353187"/>
                  <a:pt x="4022503" y="352806"/>
                  <a:pt x="4026218" y="349853"/>
                </a:cubicBezTo>
                <a:cubicBezTo>
                  <a:pt x="4024884" y="344996"/>
                  <a:pt x="4028504" y="342043"/>
                  <a:pt x="4028408" y="337757"/>
                </a:cubicBezTo>
                <a:cubicBezTo>
                  <a:pt x="4027837" y="336518"/>
                  <a:pt x="4027170" y="335280"/>
                  <a:pt x="4026599" y="334137"/>
                </a:cubicBezTo>
                <a:cubicBezTo>
                  <a:pt x="4026885" y="334042"/>
                  <a:pt x="4027075" y="333851"/>
                  <a:pt x="4027361" y="333756"/>
                </a:cubicBezTo>
                <a:cubicBezTo>
                  <a:pt x="4027075" y="333280"/>
                  <a:pt x="4026885" y="332804"/>
                  <a:pt x="4026599" y="332327"/>
                </a:cubicBezTo>
                <a:cubicBezTo>
                  <a:pt x="4026885" y="332232"/>
                  <a:pt x="4027075" y="332042"/>
                  <a:pt x="4027361" y="331946"/>
                </a:cubicBezTo>
                <a:cubicBezTo>
                  <a:pt x="4026503" y="330232"/>
                  <a:pt x="4025646" y="328517"/>
                  <a:pt x="4024789" y="326803"/>
                </a:cubicBezTo>
                <a:cubicBezTo>
                  <a:pt x="4025075" y="326708"/>
                  <a:pt x="4025265" y="326517"/>
                  <a:pt x="4025551" y="326422"/>
                </a:cubicBezTo>
                <a:cubicBezTo>
                  <a:pt x="4024979" y="325184"/>
                  <a:pt x="4024313" y="323945"/>
                  <a:pt x="4023741" y="322802"/>
                </a:cubicBezTo>
                <a:cubicBezTo>
                  <a:pt x="4024027" y="322707"/>
                  <a:pt x="4024217" y="322517"/>
                  <a:pt x="4024503" y="322421"/>
                </a:cubicBezTo>
                <a:cubicBezTo>
                  <a:pt x="4023932" y="321183"/>
                  <a:pt x="4023265" y="319945"/>
                  <a:pt x="4022694" y="318802"/>
                </a:cubicBezTo>
                <a:cubicBezTo>
                  <a:pt x="4023074" y="318326"/>
                  <a:pt x="4023456" y="317850"/>
                  <a:pt x="4023836" y="317373"/>
                </a:cubicBezTo>
                <a:cubicBezTo>
                  <a:pt x="4023550" y="316897"/>
                  <a:pt x="4023360" y="316421"/>
                  <a:pt x="4023074" y="315944"/>
                </a:cubicBezTo>
                <a:cubicBezTo>
                  <a:pt x="4023360" y="315849"/>
                  <a:pt x="4023550" y="315659"/>
                  <a:pt x="4023836" y="315563"/>
                </a:cubicBezTo>
                <a:cubicBezTo>
                  <a:pt x="4023265" y="314325"/>
                  <a:pt x="4022598" y="313087"/>
                  <a:pt x="4022027" y="311944"/>
                </a:cubicBezTo>
                <a:cubicBezTo>
                  <a:pt x="4022408" y="311468"/>
                  <a:pt x="4022789" y="310991"/>
                  <a:pt x="4023170" y="310515"/>
                </a:cubicBezTo>
                <a:cubicBezTo>
                  <a:pt x="4022884" y="310039"/>
                  <a:pt x="4022694" y="309563"/>
                  <a:pt x="4022408" y="309086"/>
                </a:cubicBezTo>
                <a:cubicBezTo>
                  <a:pt x="4022694" y="308991"/>
                  <a:pt x="4022884" y="308801"/>
                  <a:pt x="4023170" y="308705"/>
                </a:cubicBezTo>
                <a:cubicBezTo>
                  <a:pt x="4022884" y="308229"/>
                  <a:pt x="4022694" y="307753"/>
                  <a:pt x="4022408" y="307277"/>
                </a:cubicBezTo>
                <a:cubicBezTo>
                  <a:pt x="4022694" y="307181"/>
                  <a:pt x="4022884" y="306991"/>
                  <a:pt x="4023170" y="306896"/>
                </a:cubicBezTo>
                <a:cubicBezTo>
                  <a:pt x="4023170" y="306896"/>
                  <a:pt x="4023170" y="306800"/>
                  <a:pt x="4023170" y="306705"/>
                </a:cubicBezTo>
                <a:lnTo>
                  <a:pt x="3883628" y="159163"/>
                </a:lnTo>
                <a:cubicBezTo>
                  <a:pt x="3882390" y="159639"/>
                  <a:pt x="3881057" y="160116"/>
                  <a:pt x="3879819" y="160592"/>
                </a:cubicBezTo>
                <a:cubicBezTo>
                  <a:pt x="3879723" y="160306"/>
                  <a:pt x="3879628" y="160116"/>
                  <a:pt x="3879533" y="159830"/>
                </a:cubicBezTo>
                <a:cubicBezTo>
                  <a:pt x="3877723" y="160496"/>
                  <a:pt x="3876008" y="161163"/>
                  <a:pt x="3874199" y="161830"/>
                </a:cubicBezTo>
                <a:cubicBezTo>
                  <a:pt x="3874199" y="161830"/>
                  <a:pt x="3873627" y="163544"/>
                  <a:pt x="3873246" y="163925"/>
                </a:cubicBezTo>
                <a:cubicBezTo>
                  <a:pt x="3873056" y="163449"/>
                  <a:pt x="3872865" y="162878"/>
                  <a:pt x="3872675" y="162401"/>
                </a:cubicBezTo>
                <a:cubicBezTo>
                  <a:pt x="3867436" y="164211"/>
                  <a:pt x="3861054" y="165450"/>
                  <a:pt x="3861625" y="170117"/>
                </a:cubicBezTo>
                <a:cubicBezTo>
                  <a:pt x="3859816" y="170783"/>
                  <a:pt x="3858101" y="171450"/>
                  <a:pt x="3856291" y="172117"/>
                </a:cubicBezTo>
                <a:cubicBezTo>
                  <a:pt x="3856101" y="173069"/>
                  <a:pt x="3855815" y="174022"/>
                  <a:pt x="3855625" y="174975"/>
                </a:cubicBezTo>
                <a:cubicBezTo>
                  <a:pt x="3854958" y="175546"/>
                  <a:pt x="3854292" y="176022"/>
                  <a:pt x="3853625" y="176594"/>
                </a:cubicBezTo>
                <a:cubicBezTo>
                  <a:pt x="3853815" y="177070"/>
                  <a:pt x="3854006" y="177641"/>
                  <a:pt x="3854196" y="178118"/>
                </a:cubicBezTo>
                <a:lnTo>
                  <a:pt x="3853243" y="180213"/>
                </a:lnTo>
                <a:cubicBezTo>
                  <a:pt x="3852767" y="180404"/>
                  <a:pt x="3852196" y="180594"/>
                  <a:pt x="3851720" y="180785"/>
                </a:cubicBezTo>
                <a:lnTo>
                  <a:pt x="3849624" y="186785"/>
                </a:lnTo>
                <a:cubicBezTo>
                  <a:pt x="3849148" y="186976"/>
                  <a:pt x="3848576" y="187166"/>
                  <a:pt x="3848100" y="187357"/>
                </a:cubicBezTo>
                <a:cubicBezTo>
                  <a:pt x="3848100" y="187928"/>
                  <a:pt x="3848005" y="188595"/>
                  <a:pt x="3847909" y="189167"/>
                </a:cubicBezTo>
                <a:cubicBezTo>
                  <a:pt x="3846766" y="189262"/>
                  <a:pt x="3845719" y="189452"/>
                  <a:pt x="3844576" y="189548"/>
                </a:cubicBezTo>
                <a:cubicBezTo>
                  <a:pt x="3844671" y="189833"/>
                  <a:pt x="3844767" y="190024"/>
                  <a:pt x="3844862" y="190310"/>
                </a:cubicBezTo>
                <a:cubicBezTo>
                  <a:pt x="3844385" y="190500"/>
                  <a:pt x="3843814" y="190691"/>
                  <a:pt x="3843338" y="190881"/>
                </a:cubicBezTo>
                <a:cubicBezTo>
                  <a:pt x="3843338" y="191453"/>
                  <a:pt x="3843242" y="192119"/>
                  <a:pt x="3843147" y="192691"/>
                </a:cubicBezTo>
                <a:cubicBezTo>
                  <a:pt x="3841719" y="193548"/>
                  <a:pt x="3840290" y="194405"/>
                  <a:pt x="3838861" y="195167"/>
                </a:cubicBezTo>
                <a:cubicBezTo>
                  <a:pt x="3838956" y="195453"/>
                  <a:pt x="3839051" y="195644"/>
                  <a:pt x="3839147" y="195929"/>
                </a:cubicBezTo>
                <a:cubicBezTo>
                  <a:pt x="3838384" y="196215"/>
                  <a:pt x="3837623" y="196501"/>
                  <a:pt x="3836861" y="196787"/>
                </a:cubicBezTo>
                <a:cubicBezTo>
                  <a:pt x="3836956" y="197072"/>
                  <a:pt x="3837051" y="197263"/>
                  <a:pt x="3837146" y="197549"/>
                </a:cubicBezTo>
                <a:cubicBezTo>
                  <a:pt x="3835337" y="198216"/>
                  <a:pt x="3833622" y="198882"/>
                  <a:pt x="3831812" y="199549"/>
                </a:cubicBezTo>
                <a:cubicBezTo>
                  <a:pt x="3831812" y="200406"/>
                  <a:pt x="3831812" y="201263"/>
                  <a:pt x="3831908" y="202121"/>
                </a:cubicBezTo>
                <a:lnTo>
                  <a:pt x="3830955" y="204216"/>
                </a:lnTo>
                <a:cubicBezTo>
                  <a:pt x="3830479" y="204407"/>
                  <a:pt x="3829908" y="204597"/>
                  <a:pt x="3829431" y="204788"/>
                </a:cubicBezTo>
                <a:cubicBezTo>
                  <a:pt x="3829431" y="205359"/>
                  <a:pt x="3829336" y="206026"/>
                  <a:pt x="3829241" y="206597"/>
                </a:cubicBezTo>
                <a:cubicBezTo>
                  <a:pt x="3828955" y="206597"/>
                  <a:pt x="3828765" y="206788"/>
                  <a:pt x="3828479" y="206883"/>
                </a:cubicBezTo>
                <a:cubicBezTo>
                  <a:pt x="3828669" y="206597"/>
                  <a:pt x="3828765" y="206216"/>
                  <a:pt x="3828955" y="205931"/>
                </a:cubicBezTo>
                <a:cubicBezTo>
                  <a:pt x="3828765" y="205645"/>
                  <a:pt x="3828479" y="205359"/>
                  <a:pt x="3828288" y="205169"/>
                </a:cubicBezTo>
                <a:lnTo>
                  <a:pt x="3828479" y="203740"/>
                </a:lnTo>
                <a:cubicBezTo>
                  <a:pt x="3828479" y="203740"/>
                  <a:pt x="3829050" y="203264"/>
                  <a:pt x="3829241" y="203073"/>
                </a:cubicBezTo>
                <a:cubicBezTo>
                  <a:pt x="3829145" y="202978"/>
                  <a:pt x="3829050" y="202787"/>
                  <a:pt x="3828955" y="202692"/>
                </a:cubicBezTo>
                <a:cubicBezTo>
                  <a:pt x="3829241" y="200883"/>
                  <a:pt x="3829145" y="202692"/>
                  <a:pt x="3828765" y="200883"/>
                </a:cubicBezTo>
                <a:cubicBezTo>
                  <a:pt x="3828859" y="200787"/>
                  <a:pt x="3829050" y="200692"/>
                  <a:pt x="3829145" y="200597"/>
                </a:cubicBezTo>
                <a:cubicBezTo>
                  <a:pt x="3828288" y="199549"/>
                  <a:pt x="3827431" y="198501"/>
                  <a:pt x="3826574" y="197453"/>
                </a:cubicBezTo>
                <a:cubicBezTo>
                  <a:pt x="3826669" y="197358"/>
                  <a:pt x="3826860" y="197263"/>
                  <a:pt x="3826955" y="197168"/>
                </a:cubicBezTo>
                <a:cubicBezTo>
                  <a:pt x="3826764" y="196882"/>
                  <a:pt x="3826478" y="196596"/>
                  <a:pt x="3826288" y="196406"/>
                </a:cubicBezTo>
                <a:cubicBezTo>
                  <a:pt x="3826383" y="196310"/>
                  <a:pt x="3826574" y="196215"/>
                  <a:pt x="3826669" y="196120"/>
                </a:cubicBezTo>
                <a:cubicBezTo>
                  <a:pt x="3826002" y="195358"/>
                  <a:pt x="3825335" y="194501"/>
                  <a:pt x="3824764" y="193739"/>
                </a:cubicBezTo>
                <a:cubicBezTo>
                  <a:pt x="3824859" y="193643"/>
                  <a:pt x="3825050" y="193548"/>
                  <a:pt x="3825145" y="193453"/>
                </a:cubicBezTo>
                <a:cubicBezTo>
                  <a:pt x="3824954" y="193167"/>
                  <a:pt x="3824668" y="192881"/>
                  <a:pt x="3824478" y="192691"/>
                </a:cubicBezTo>
                <a:cubicBezTo>
                  <a:pt x="3824668" y="192310"/>
                  <a:pt x="3824764" y="192024"/>
                  <a:pt x="3824954" y="191643"/>
                </a:cubicBezTo>
                <a:cubicBezTo>
                  <a:pt x="3824764" y="191358"/>
                  <a:pt x="3824478" y="191072"/>
                  <a:pt x="3824288" y="190881"/>
                </a:cubicBezTo>
                <a:cubicBezTo>
                  <a:pt x="3824478" y="190500"/>
                  <a:pt x="3824574" y="190214"/>
                  <a:pt x="3824764" y="189833"/>
                </a:cubicBezTo>
                <a:cubicBezTo>
                  <a:pt x="3823907" y="188786"/>
                  <a:pt x="3823049" y="187738"/>
                  <a:pt x="3822192" y="186690"/>
                </a:cubicBezTo>
                <a:cubicBezTo>
                  <a:pt x="3822383" y="186119"/>
                  <a:pt x="3822573" y="185547"/>
                  <a:pt x="3822764" y="184880"/>
                </a:cubicBezTo>
                <a:cubicBezTo>
                  <a:pt x="3822573" y="184595"/>
                  <a:pt x="3822287" y="184309"/>
                  <a:pt x="3822097" y="184118"/>
                </a:cubicBezTo>
                <a:cubicBezTo>
                  <a:pt x="3822383" y="182594"/>
                  <a:pt x="3822669" y="180975"/>
                  <a:pt x="3822954" y="179451"/>
                </a:cubicBezTo>
                <a:cubicBezTo>
                  <a:pt x="3822669" y="178784"/>
                  <a:pt x="3822383" y="178213"/>
                  <a:pt x="3822097" y="177546"/>
                </a:cubicBezTo>
                <a:cubicBezTo>
                  <a:pt x="3822383" y="177070"/>
                  <a:pt x="3822669" y="176594"/>
                  <a:pt x="3822954" y="176213"/>
                </a:cubicBezTo>
                <a:cubicBezTo>
                  <a:pt x="3822954" y="174784"/>
                  <a:pt x="3822764" y="173260"/>
                  <a:pt x="3822669" y="171831"/>
                </a:cubicBezTo>
                <a:cubicBezTo>
                  <a:pt x="3822954" y="171355"/>
                  <a:pt x="3823240" y="170879"/>
                  <a:pt x="3823525" y="170498"/>
                </a:cubicBezTo>
                <a:cubicBezTo>
                  <a:pt x="3823240" y="170117"/>
                  <a:pt x="3822859" y="169736"/>
                  <a:pt x="3822573" y="169259"/>
                </a:cubicBezTo>
                <a:cubicBezTo>
                  <a:pt x="3822478" y="169355"/>
                  <a:pt x="3822287" y="169450"/>
                  <a:pt x="3822192" y="169545"/>
                </a:cubicBezTo>
                <a:cubicBezTo>
                  <a:pt x="3820383" y="167259"/>
                  <a:pt x="3820954" y="167735"/>
                  <a:pt x="3821144" y="165830"/>
                </a:cubicBezTo>
                <a:cubicBezTo>
                  <a:pt x="3821240" y="165735"/>
                  <a:pt x="3821430" y="165640"/>
                  <a:pt x="3821526" y="165545"/>
                </a:cubicBezTo>
                <a:cubicBezTo>
                  <a:pt x="3821526" y="164402"/>
                  <a:pt x="3820859" y="165068"/>
                  <a:pt x="3821335" y="163735"/>
                </a:cubicBezTo>
                <a:cubicBezTo>
                  <a:pt x="3820477" y="162687"/>
                  <a:pt x="3818287" y="160877"/>
                  <a:pt x="3818001" y="160496"/>
                </a:cubicBezTo>
                <a:cubicBezTo>
                  <a:pt x="3818096" y="160401"/>
                  <a:pt x="3818287" y="160306"/>
                  <a:pt x="3818382" y="160211"/>
                </a:cubicBezTo>
                <a:cubicBezTo>
                  <a:pt x="3817525" y="159163"/>
                  <a:pt x="3816668" y="158115"/>
                  <a:pt x="3815810" y="157067"/>
                </a:cubicBezTo>
                <a:cubicBezTo>
                  <a:pt x="3815715" y="157163"/>
                  <a:pt x="3815525" y="157258"/>
                  <a:pt x="3815429" y="157353"/>
                </a:cubicBezTo>
                <a:cubicBezTo>
                  <a:pt x="3814667" y="157067"/>
                  <a:pt x="3814572" y="156877"/>
                  <a:pt x="3813715" y="156115"/>
                </a:cubicBezTo>
                <a:cubicBezTo>
                  <a:pt x="3814000" y="155639"/>
                  <a:pt x="3814286" y="155162"/>
                  <a:pt x="3814572" y="154781"/>
                </a:cubicBezTo>
                <a:cubicBezTo>
                  <a:pt x="3814191" y="153734"/>
                  <a:pt x="3813810" y="152781"/>
                  <a:pt x="3813429" y="151733"/>
                </a:cubicBezTo>
                <a:cubicBezTo>
                  <a:pt x="3813048" y="151257"/>
                  <a:pt x="3811048" y="150591"/>
                  <a:pt x="3810762" y="149257"/>
                </a:cubicBezTo>
                <a:cubicBezTo>
                  <a:pt x="3810858" y="149162"/>
                  <a:pt x="3811048" y="149066"/>
                  <a:pt x="3811143" y="148971"/>
                </a:cubicBezTo>
                <a:cubicBezTo>
                  <a:pt x="3811143" y="148590"/>
                  <a:pt x="3810952" y="148209"/>
                  <a:pt x="3810858" y="147828"/>
                </a:cubicBezTo>
                <a:cubicBezTo>
                  <a:pt x="3811143" y="146971"/>
                  <a:pt x="3812191" y="146971"/>
                  <a:pt x="3812096" y="146114"/>
                </a:cubicBezTo>
                <a:cubicBezTo>
                  <a:pt x="3811810" y="145733"/>
                  <a:pt x="3811429" y="145352"/>
                  <a:pt x="3811143" y="144875"/>
                </a:cubicBezTo>
                <a:cubicBezTo>
                  <a:pt x="3811238" y="144780"/>
                  <a:pt x="3811429" y="144685"/>
                  <a:pt x="3811524" y="144590"/>
                </a:cubicBezTo>
                <a:cubicBezTo>
                  <a:pt x="3811048" y="142875"/>
                  <a:pt x="3810191" y="142494"/>
                  <a:pt x="3810476" y="140875"/>
                </a:cubicBezTo>
                <a:cubicBezTo>
                  <a:pt x="3810667" y="139351"/>
                  <a:pt x="3812477" y="138875"/>
                  <a:pt x="3813620" y="138303"/>
                </a:cubicBezTo>
                <a:cubicBezTo>
                  <a:pt x="3813524" y="137351"/>
                  <a:pt x="3813334" y="136303"/>
                  <a:pt x="3813239" y="135350"/>
                </a:cubicBezTo>
                <a:lnTo>
                  <a:pt x="3814096" y="134017"/>
                </a:lnTo>
                <a:cubicBezTo>
                  <a:pt x="3814096" y="134017"/>
                  <a:pt x="3813620" y="133445"/>
                  <a:pt x="3813429" y="133255"/>
                </a:cubicBezTo>
                <a:cubicBezTo>
                  <a:pt x="3813620" y="132874"/>
                  <a:pt x="3813715" y="132588"/>
                  <a:pt x="3813906" y="132207"/>
                </a:cubicBezTo>
                <a:cubicBezTo>
                  <a:pt x="3813715" y="131921"/>
                  <a:pt x="3813429" y="131636"/>
                  <a:pt x="3813239" y="131445"/>
                </a:cubicBezTo>
                <a:cubicBezTo>
                  <a:pt x="3813429" y="131064"/>
                  <a:pt x="3813524" y="130778"/>
                  <a:pt x="3813715" y="130397"/>
                </a:cubicBezTo>
                <a:cubicBezTo>
                  <a:pt x="3813524" y="129921"/>
                  <a:pt x="3813334" y="129445"/>
                  <a:pt x="3813144" y="128969"/>
                </a:cubicBezTo>
                <a:lnTo>
                  <a:pt x="3577685" y="198882"/>
                </a:lnTo>
                <a:cubicBezTo>
                  <a:pt x="3577685" y="198882"/>
                  <a:pt x="3577209" y="199739"/>
                  <a:pt x="3577018" y="200216"/>
                </a:cubicBezTo>
                <a:cubicBezTo>
                  <a:pt x="3576447" y="200311"/>
                  <a:pt x="3575971" y="200501"/>
                  <a:pt x="3575399" y="200597"/>
                </a:cubicBezTo>
                <a:lnTo>
                  <a:pt x="3574256" y="202597"/>
                </a:lnTo>
                <a:cubicBezTo>
                  <a:pt x="3574352" y="203168"/>
                  <a:pt x="3574542" y="203645"/>
                  <a:pt x="3574637" y="204216"/>
                </a:cubicBezTo>
                <a:lnTo>
                  <a:pt x="3572447" y="205645"/>
                </a:lnTo>
                <a:lnTo>
                  <a:pt x="3571494" y="208407"/>
                </a:lnTo>
                <a:cubicBezTo>
                  <a:pt x="3569685" y="208883"/>
                  <a:pt x="3567779" y="209360"/>
                  <a:pt x="3565970" y="209836"/>
                </a:cubicBezTo>
                <a:cubicBezTo>
                  <a:pt x="3565970" y="214503"/>
                  <a:pt x="3559493" y="215075"/>
                  <a:pt x="3554063" y="216218"/>
                </a:cubicBezTo>
                <a:cubicBezTo>
                  <a:pt x="3553968" y="215646"/>
                  <a:pt x="3553777" y="215170"/>
                  <a:pt x="3553683" y="214599"/>
                </a:cubicBezTo>
                <a:cubicBezTo>
                  <a:pt x="3553206" y="214979"/>
                  <a:pt x="3552540" y="216599"/>
                  <a:pt x="3552540" y="216599"/>
                </a:cubicBezTo>
                <a:cubicBezTo>
                  <a:pt x="3550730" y="217075"/>
                  <a:pt x="3548825" y="217551"/>
                  <a:pt x="3547015" y="218027"/>
                </a:cubicBezTo>
                <a:lnTo>
                  <a:pt x="3546824" y="217266"/>
                </a:lnTo>
                <a:cubicBezTo>
                  <a:pt x="3545015" y="217742"/>
                  <a:pt x="3543109" y="218218"/>
                  <a:pt x="3541300" y="218694"/>
                </a:cubicBezTo>
                <a:lnTo>
                  <a:pt x="3541110" y="217932"/>
                </a:lnTo>
                <a:cubicBezTo>
                  <a:pt x="3539490" y="218313"/>
                  <a:pt x="3537966" y="218694"/>
                  <a:pt x="3536347" y="219075"/>
                </a:cubicBezTo>
                <a:lnTo>
                  <a:pt x="3536156" y="218313"/>
                </a:lnTo>
                <a:cubicBezTo>
                  <a:pt x="3535109" y="218599"/>
                  <a:pt x="3534061" y="218885"/>
                  <a:pt x="3533013" y="219075"/>
                </a:cubicBezTo>
                <a:cubicBezTo>
                  <a:pt x="3533013" y="218789"/>
                  <a:pt x="3532918" y="218504"/>
                  <a:pt x="3532823" y="218313"/>
                </a:cubicBezTo>
                <a:cubicBezTo>
                  <a:pt x="3528346" y="219742"/>
                  <a:pt x="3523965" y="221075"/>
                  <a:pt x="3519488" y="222504"/>
                </a:cubicBezTo>
                <a:lnTo>
                  <a:pt x="3519678" y="223266"/>
                </a:lnTo>
                <a:cubicBezTo>
                  <a:pt x="3519107" y="223361"/>
                  <a:pt x="3518631" y="223552"/>
                  <a:pt x="3518059" y="223647"/>
                </a:cubicBezTo>
                <a:cubicBezTo>
                  <a:pt x="3517964" y="224219"/>
                  <a:pt x="3517773" y="224790"/>
                  <a:pt x="3517678" y="225457"/>
                </a:cubicBezTo>
                <a:cubicBezTo>
                  <a:pt x="3515201" y="227267"/>
                  <a:pt x="3510534" y="224600"/>
                  <a:pt x="3508915" y="224219"/>
                </a:cubicBezTo>
                <a:cubicBezTo>
                  <a:pt x="3508344" y="224314"/>
                  <a:pt x="3507867" y="224504"/>
                  <a:pt x="3507296" y="224600"/>
                </a:cubicBezTo>
                <a:lnTo>
                  <a:pt x="3507105" y="223838"/>
                </a:lnTo>
                <a:cubicBezTo>
                  <a:pt x="3505295" y="223838"/>
                  <a:pt x="3504915" y="225266"/>
                  <a:pt x="3504915" y="225266"/>
                </a:cubicBezTo>
                <a:cubicBezTo>
                  <a:pt x="3501962" y="226028"/>
                  <a:pt x="3499104" y="226695"/>
                  <a:pt x="3496151" y="227457"/>
                </a:cubicBezTo>
                <a:cubicBezTo>
                  <a:pt x="3495390" y="229553"/>
                  <a:pt x="3492627" y="232220"/>
                  <a:pt x="3491008" y="233839"/>
                </a:cubicBezTo>
                <a:cubicBezTo>
                  <a:pt x="3490436" y="233934"/>
                  <a:pt x="3489960" y="234125"/>
                  <a:pt x="3489389" y="234220"/>
                </a:cubicBezTo>
                <a:lnTo>
                  <a:pt x="3489579" y="234982"/>
                </a:lnTo>
                <a:lnTo>
                  <a:pt x="3487008" y="238125"/>
                </a:lnTo>
                <a:cubicBezTo>
                  <a:pt x="3484816" y="236601"/>
                  <a:pt x="3481768" y="236220"/>
                  <a:pt x="3478244" y="236887"/>
                </a:cubicBezTo>
                <a:cubicBezTo>
                  <a:pt x="3476911" y="237173"/>
                  <a:pt x="3475578" y="237554"/>
                  <a:pt x="3474244" y="237839"/>
                </a:cubicBezTo>
                <a:lnTo>
                  <a:pt x="3474053" y="237077"/>
                </a:lnTo>
                <a:cubicBezTo>
                  <a:pt x="3473482" y="237173"/>
                  <a:pt x="3473006" y="237363"/>
                  <a:pt x="3472434" y="237458"/>
                </a:cubicBezTo>
                <a:cubicBezTo>
                  <a:pt x="3472434" y="237173"/>
                  <a:pt x="3472339" y="236887"/>
                  <a:pt x="3472243" y="236696"/>
                </a:cubicBezTo>
                <a:cubicBezTo>
                  <a:pt x="3469101" y="237744"/>
                  <a:pt x="3466053" y="238792"/>
                  <a:pt x="3462909" y="239840"/>
                </a:cubicBezTo>
                <a:lnTo>
                  <a:pt x="3462718" y="239078"/>
                </a:lnTo>
                <a:cubicBezTo>
                  <a:pt x="3461957" y="239268"/>
                  <a:pt x="3461099" y="239459"/>
                  <a:pt x="3460337" y="239649"/>
                </a:cubicBezTo>
                <a:lnTo>
                  <a:pt x="3460147" y="238887"/>
                </a:lnTo>
                <a:cubicBezTo>
                  <a:pt x="3459576" y="238983"/>
                  <a:pt x="3459099" y="239173"/>
                  <a:pt x="3458527" y="239268"/>
                </a:cubicBezTo>
                <a:cubicBezTo>
                  <a:pt x="3458527" y="238983"/>
                  <a:pt x="3458433" y="238697"/>
                  <a:pt x="3458337" y="238506"/>
                </a:cubicBezTo>
                <a:cubicBezTo>
                  <a:pt x="3456241" y="239078"/>
                  <a:pt x="3454146" y="239554"/>
                  <a:pt x="3451956" y="240125"/>
                </a:cubicBezTo>
                <a:cubicBezTo>
                  <a:pt x="3450908" y="239268"/>
                  <a:pt x="3449860" y="238411"/>
                  <a:pt x="3448812" y="237554"/>
                </a:cubicBezTo>
                <a:cubicBezTo>
                  <a:pt x="3446145" y="237935"/>
                  <a:pt x="3443383" y="238316"/>
                  <a:pt x="3440716" y="238697"/>
                </a:cubicBezTo>
                <a:lnTo>
                  <a:pt x="3440906" y="239459"/>
                </a:lnTo>
                <a:cubicBezTo>
                  <a:pt x="3439097" y="239935"/>
                  <a:pt x="3437191" y="240411"/>
                  <a:pt x="3435382" y="240887"/>
                </a:cubicBezTo>
                <a:cubicBezTo>
                  <a:pt x="3435287" y="241459"/>
                  <a:pt x="3435096" y="242030"/>
                  <a:pt x="3435001" y="242697"/>
                </a:cubicBezTo>
                <a:cubicBezTo>
                  <a:pt x="3434239" y="242888"/>
                  <a:pt x="3433382" y="243078"/>
                  <a:pt x="3432620" y="243269"/>
                </a:cubicBezTo>
                <a:lnTo>
                  <a:pt x="3432810" y="244031"/>
                </a:lnTo>
                <a:cubicBezTo>
                  <a:pt x="3432239" y="244126"/>
                  <a:pt x="3431762" y="244316"/>
                  <a:pt x="3431191" y="244412"/>
                </a:cubicBezTo>
                <a:lnTo>
                  <a:pt x="3431381" y="245174"/>
                </a:lnTo>
                <a:cubicBezTo>
                  <a:pt x="3430810" y="245269"/>
                  <a:pt x="3430334" y="245459"/>
                  <a:pt x="3429762" y="245555"/>
                </a:cubicBezTo>
                <a:cubicBezTo>
                  <a:pt x="3429667" y="246126"/>
                  <a:pt x="3429476" y="246698"/>
                  <a:pt x="3429381" y="247364"/>
                </a:cubicBezTo>
                <a:cubicBezTo>
                  <a:pt x="3428524" y="247555"/>
                  <a:pt x="3426333" y="246602"/>
                  <a:pt x="3424428" y="247745"/>
                </a:cubicBezTo>
                <a:lnTo>
                  <a:pt x="3424618" y="248508"/>
                </a:lnTo>
                <a:cubicBezTo>
                  <a:pt x="3422809" y="249269"/>
                  <a:pt x="3421094" y="249936"/>
                  <a:pt x="3419284" y="250698"/>
                </a:cubicBezTo>
                <a:cubicBezTo>
                  <a:pt x="3417475" y="249460"/>
                  <a:pt x="3417380" y="250508"/>
                  <a:pt x="3415760" y="249936"/>
                </a:cubicBezTo>
                <a:cubicBezTo>
                  <a:pt x="3415379" y="249460"/>
                  <a:pt x="3414999" y="248984"/>
                  <a:pt x="3414617" y="248508"/>
                </a:cubicBezTo>
                <a:cubicBezTo>
                  <a:pt x="3414046" y="248603"/>
                  <a:pt x="3413570" y="248793"/>
                  <a:pt x="3412998" y="248888"/>
                </a:cubicBezTo>
                <a:lnTo>
                  <a:pt x="3412808" y="248126"/>
                </a:lnTo>
                <a:cubicBezTo>
                  <a:pt x="3412236" y="248222"/>
                  <a:pt x="3411760" y="248412"/>
                  <a:pt x="3411188" y="248508"/>
                </a:cubicBezTo>
                <a:cubicBezTo>
                  <a:pt x="3410808" y="248031"/>
                  <a:pt x="3410426" y="247555"/>
                  <a:pt x="3410045" y="247079"/>
                </a:cubicBezTo>
                <a:lnTo>
                  <a:pt x="3408426" y="247460"/>
                </a:lnTo>
                <a:lnTo>
                  <a:pt x="3408236" y="246698"/>
                </a:lnTo>
                <a:cubicBezTo>
                  <a:pt x="3407093" y="246698"/>
                  <a:pt x="3405950" y="246698"/>
                  <a:pt x="3404902" y="246698"/>
                </a:cubicBezTo>
                <a:lnTo>
                  <a:pt x="3404711" y="245936"/>
                </a:lnTo>
                <a:cubicBezTo>
                  <a:pt x="3403854" y="245936"/>
                  <a:pt x="3402997" y="245841"/>
                  <a:pt x="3402140" y="245745"/>
                </a:cubicBezTo>
                <a:lnTo>
                  <a:pt x="3400997" y="244316"/>
                </a:lnTo>
                <a:lnTo>
                  <a:pt x="3399378" y="244697"/>
                </a:lnTo>
                <a:lnTo>
                  <a:pt x="3398235" y="243269"/>
                </a:lnTo>
                <a:cubicBezTo>
                  <a:pt x="3397663" y="243364"/>
                  <a:pt x="3397187" y="243554"/>
                  <a:pt x="3396615" y="243650"/>
                </a:cubicBezTo>
                <a:cubicBezTo>
                  <a:pt x="3396139" y="242888"/>
                  <a:pt x="3395663" y="242221"/>
                  <a:pt x="3395186" y="241459"/>
                </a:cubicBezTo>
                <a:cubicBezTo>
                  <a:pt x="3393662" y="240983"/>
                  <a:pt x="3392138" y="240506"/>
                  <a:pt x="3390615" y="240030"/>
                </a:cubicBezTo>
                <a:cubicBezTo>
                  <a:pt x="3390615" y="237935"/>
                  <a:pt x="3390995" y="234982"/>
                  <a:pt x="3388995" y="233649"/>
                </a:cubicBezTo>
                <a:cubicBezTo>
                  <a:pt x="3386709" y="232029"/>
                  <a:pt x="3385757" y="233077"/>
                  <a:pt x="3382804" y="232696"/>
                </a:cubicBezTo>
                <a:lnTo>
                  <a:pt x="3382613" y="231934"/>
                </a:lnTo>
                <a:cubicBezTo>
                  <a:pt x="3381851" y="232125"/>
                  <a:pt x="3380994" y="232315"/>
                  <a:pt x="3380232" y="232505"/>
                </a:cubicBezTo>
                <a:cubicBezTo>
                  <a:pt x="3378899" y="232029"/>
                  <a:pt x="3379661" y="230505"/>
                  <a:pt x="3378613" y="229553"/>
                </a:cubicBezTo>
                <a:cubicBezTo>
                  <a:pt x="3378042" y="229458"/>
                  <a:pt x="3377470" y="229267"/>
                  <a:pt x="3376803" y="229172"/>
                </a:cubicBezTo>
                <a:lnTo>
                  <a:pt x="3376613" y="228410"/>
                </a:lnTo>
                <a:cubicBezTo>
                  <a:pt x="3374422" y="227933"/>
                  <a:pt x="3372136" y="230315"/>
                  <a:pt x="3371279" y="230600"/>
                </a:cubicBezTo>
                <a:cubicBezTo>
                  <a:pt x="3369564" y="230505"/>
                  <a:pt x="3367850" y="230315"/>
                  <a:pt x="3366135" y="230219"/>
                </a:cubicBezTo>
                <a:cubicBezTo>
                  <a:pt x="3365659" y="229458"/>
                  <a:pt x="3365183" y="228791"/>
                  <a:pt x="3364706" y="228029"/>
                </a:cubicBezTo>
                <a:cubicBezTo>
                  <a:pt x="3362897" y="228695"/>
                  <a:pt x="3362706" y="228695"/>
                  <a:pt x="3361754" y="229648"/>
                </a:cubicBezTo>
                <a:lnTo>
                  <a:pt x="3361944" y="230410"/>
                </a:lnTo>
                <a:cubicBezTo>
                  <a:pt x="3359849" y="230981"/>
                  <a:pt x="3357753" y="231458"/>
                  <a:pt x="3355562" y="232029"/>
                </a:cubicBezTo>
                <a:cubicBezTo>
                  <a:pt x="3355562" y="231743"/>
                  <a:pt x="3355467" y="231458"/>
                  <a:pt x="3355372" y="231267"/>
                </a:cubicBezTo>
                <a:cubicBezTo>
                  <a:pt x="3354705" y="231267"/>
                  <a:pt x="3350610" y="233267"/>
                  <a:pt x="3348418" y="233839"/>
                </a:cubicBezTo>
                <a:cubicBezTo>
                  <a:pt x="3346799" y="232125"/>
                  <a:pt x="3347275" y="233553"/>
                  <a:pt x="3345656" y="232886"/>
                </a:cubicBezTo>
                <a:lnTo>
                  <a:pt x="3345466" y="232125"/>
                </a:lnTo>
                <a:cubicBezTo>
                  <a:pt x="3342799" y="230505"/>
                  <a:pt x="3343847" y="230029"/>
                  <a:pt x="3339275" y="231172"/>
                </a:cubicBezTo>
                <a:lnTo>
                  <a:pt x="3339465" y="231934"/>
                </a:lnTo>
                <a:cubicBezTo>
                  <a:pt x="3338703" y="232125"/>
                  <a:pt x="3337846" y="232315"/>
                  <a:pt x="3337084" y="232505"/>
                </a:cubicBezTo>
                <a:cubicBezTo>
                  <a:pt x="3336608" y="231743"/>
                  <a:pt x="3336131" y="231077"/>
                  <a:pt x="3335655" y="230315"/>
                </a:cubicBezTo>
                <a:cubicBezTo>
                  <a:pt x="3333465" y="229458"/>
                  <a:pt x="3331274" y="228600"/>
                  <a:pt x="3329083" y="227743"/>
                </a:cubicBezTo>
                <a:lnTo>
                  <a:pt x="3327654" y="225552"/>
                </a:lnTo>
                <a:cubicBezTo>
                  <a:pt x="3326511" y="225552"/>
                  <a:pt x="3325368" y="225552"/>
                  <a:pt x="3324320" y="225552"/>
                </a:cubicBezTo>
                <a:cubicBezTo>
                  <a:pt x="3322225" y="224124"/>
                  <a:pt x="3320225" y="222600"/>
                  <a:pt x="3318129" y="221171"/>
                </a:cubicBezTo>
                <a:cubicBezTo>
                  <a:pt x="3317558" y="221266"/>
                  <a:pt x="3317081" y="221456"/>
                  <a:pt x="3316510" y="221552"/>
                </a:cubicBezTo>
                <a:cubicBezTo>
                  <a:pt x="3315748" y="220885"/>
                  <a:pt x="3315081" y="220218"/>
                  <a:pt x="3314319" y="219551"/>
                </a:cubicBezTo>
                <a:cubicBezTo>
                  <a:pt x="3312224" y="220123"/>
                  <a:pt x="3310128" y="220599"/>
                  <a:pt x="3307937" y="221171"/>
                </a:cubicBezTo>
                <a:cubicBezTo>
                  <a:pt x="3307556" y="220694"/>
                  <a:pt x="3307176" y="220218"/>
                  <a:pt x="3306794" y="219742"/>
                </a:cubicBezTo>
                <a:cubicBezTo>
                  <a:pt x="3306223" y="219837"/>
                  <a:pt x="3305747" y="220028"/>
                  <a:pt x="3305175" y="220123"/>
                </a:cubicBezTo>
                <a:cubicBezTo>
                  <a:pt x="3304794" y="219647"/>
                  <a:pt x="3304413" y="219170"/>
                  <a:pt x="3304032" y="218694"/>
                </a:cubicBezTo>
                <a:cubicBezTo>
                  <a:pt x="3303461" y="218789"/>
                  <a:pt x="3302985" y="218980"/>
                  <a:pt x="3302413" y="219075"/>
                </a:cubicBezTo>
                <a:lnTo>
                  <a:pt x="3302222" y="218313"/>
                </a:lnTo>
                <a:cubicBezTo>
                  <a:pt x="3300603" y="218694"/>
                  <a:pt x="3299079" y="219075"/>
                  <a:pt x="3297460" y="219456"/>
                </a:cubicBezTo>
                <a:lnTo>
                  <a:pt x="3297269" y="218694"/>
                </a:lnTo>
                <a:lnTo>
                  <a:pt x="3295650" y="219075"/>
                </a:lnTo>
                <a:lnTo>
                  <a:pt x="3295459" y="218313"/>
                </a:lnTo>
                <a:cubicBezTo>
                  <a:pt x="3293364" y="218885"/>
                  <a:pt x="3291268" y="219361"/>
                  <a:pt x="3289078" y="219933"/>
                </a:cubicBezTo>
                <a:lnTo>
                  <a:pt x="3288887" y="219170"/>
                </a:lnTo>
                <a:cubicBezTo>
                  <a:pt x="3286030" y="218504"/>
                  <a:pt x="3288602" y="219837"/>
                  <a:pt x="3286125" y="218218"/>
                </a:cubicBezTo>
                <a:cubicBezTo>
                  <a:pt x="3285840" y="218218"/>
                  <a:pt x="3285554" y="218313"/>
                  <a:pt x="3285363" y="218408"/>
                </a:cubicBezTo>
                <a:lnTo>
                  <a:pt x="3284982" y="216789"/>
                </a:lnTo>
                <a:lnTo>
                  <a:pt x="3284791" y="216789"/>
                </a:lnTo>
                <a:cubicBezTo>
                  <a:pt x="3267456" y="215075"/>
                  <a:pt x="3249073" y="213360"/>
                  <a:pt x="3229833" y="211550"/>
                </a:cubicBezTo>
                <a:cubicBezTo>
                  <a:pt x="3228690" y="211741"/>
                  <a:pt x="3227641" y="211836"/>
                  <a:pt x="3226499" y="212027"/>
                </a:cubicBezTo>
                <a:lnTo>
                  <a:pt x="3226308" y="211265"/>
                </a:lnTo>
                <a:cubicBezTo>
                  <a:pt x="3225546" y="211455"/>
                  <a:pt x="3224689" y="211646"/>
                  <a:pt x="3223927" y="211836"/>
                </a:cubicBezTo>
                <a:lnTo>
                  <a:pt x="3223736" y="211074"/>
                </a:lnTo>
                <a:cubicBezTo>
                  <a:pt x="3222974" y="211265"/>
                  <a:pt x="3222117" y="211455"/>
                  <a:pt x="3221355" y="211646"/>
                </a:cubicBezTo>
                <a:cubicBezTo>
                  <a:pt x="3220974" y="211360"/>
                  <a:pt x="3220498" y="210979"/>
                  <a:pt x="3220117" y="210693"/>
                </a:cubicBezTo>
                <a:cubicBezTo>
                  <a:pt x="2848070" y="176022"/>
                  <a:pt x="2177034" y="113633"/>
                  <a:pt x="2164080" y="113633"/>
                </a:cubicBezTo>
                <a:cubicBezTo>
                  <a:pt x="2146173" y="113633"/>
                  <a:pt x="1667542" y="0"/>
                  <a:pt x="1667542" y="0"/>
                </a:cubicBezTo>
                <a:lnTo>
                  <a:pt x="593217" y="204026"/>
                </a:lnTo>
                <a:cubicBezTo>
                  <a:pt x="593217" y="204026"/>
                  <a:pt x="592550" y="204407"/>
                  <a:pt x="592169" y="204692"/>
                </a:cubicBezTo>
                <a:cubicBezTo>
                  <a:pt x="592360" y="204978"/>
                  <a:pt x="592550" y="205264"/>
                  <a:pt x="592741" y="205645"/>
                </a:cubicBezTo>
                <a:cubicBezTo>
                  <a:pt x="592074" y="207359"/>
                  <a:pt x="591407" y="208979"/>
                  <a:pt x="590741" y="210693"/>
                </a:cubicBezTo>
                <a:cubicBezTo>
                  <a:pt x="587407" y="209645"/>
                  <a:pt x="583406" y="210312"/>
                  <a:pt x="579215" y="212693"/>
                </a:cubicBezTo>
                <a:cubicBezTo>
                  <a:pt x="577691" y="213646"/>
                  <a:pt x="576167" y="214599"/>
                  <a:pt x="574643" y="215551"/>
                </a:cubicBezTo>
                <a:cubicBezTo>
                  <a:pt x="574453" y="215265"/>
                  <a:pt x="574262" y="214979"/>
                  <a:pt x="574072" y="214599"/>
                </a:cubicBezTo>
                <a:cubicBezTo>
                  <a:pt x="573500" y="214979"/>
                  <a:pt x="572834" y="215360"/>
                  <a:pt x="572262" y="215741"/>
                </a:cubicBezTo>
                <a:cubicBezTo>
                  <a:pt x="572072" y="215456"/>
                  <a:pt x="571881" y="215170"/>
                  <a:pt x="571691" y="214789"/>
                </a:cubicBezTo>
                <a:cubicBezTo>
                  <a:pt x="568166" y="217361"/>
                  <a:pt x="564642" y="219933"/>
                  <a:pt x="561213" y="222504"/>
                </a:cubicBezTo>
                <a:cubicBezTo>
                  <a:pt x="561022" y="222218"/>
                  <a:pt x="560832" y="221933"/>
                  <a:pt x="560642" y="221552"/>
                </a:cubicBezTo>
                <a:cubicBezTo>
                  <a:pt x="559689" y="222123"/>
                  <a:pt x="558832" y="222695"/>
                  <a:pt x="557879" y="223266"/>
                </a:cubicBezTo>
                <a:cubicBezTo>
                  <a:pt x="557689" y="222980"/>
                  <a:pt x="557498" y="222695"/>
                  <a:pt x="557308" y="222314"/>
                </a:cubicBezTo>
                <a:cubicBezTo>
                  <a:pt x="556736" y="222695"/>
                  <a:pt x="556070" y="223076"/>
                  <a:pt x="555498" y="223457"/>
                </a:cubicBezTo>
                <a:cubicBezTo>
                  <a:pt x="555308" y="223171"/>
                  <a:pt x="555117" y="222885"/>
                  <a:pt x="554927" y="222504"/>
                </a:cubicBezTo>
                <a:cubicBezTo>
                  <a:pt x="552450" y="224028"/>
                  <a:pt x="549973" y="225552"/>
                  <a:pt x="547497" y="227076"/>
                </a:cubicBezTo>
                <a:cubicBezTo>
                  <a:pt x="545783" y="226409"/>
                  <a:pt x="544163" y="225743"/>
                  <a:pt x="542449" y="225076"/>
                </a:cubicBezTo>
                <a:cubicBezTo>
                  <a:pt x="539210" y="226695"/>
                  <a:pt x="535877" y="228219"/>
                  <a:pt x="532638" y="229838"/>
                </a:cubicBezTo>
                <a:cubicBezTo>
                  <a:pt x="532829" y="230124"/>
                  <a:pt x="533019" y="230410"/>
                  <a:pt x="533210" y="230791"/>
                </a:cubicBezTo>
                <a:cubicBezTo>
                  <a:pt x="531019" y="232125"/>
                  <a:pt x="528923" y="233458"/>
                  <a:pt x="526733" y="234791"/>
                </a:cubicBezTo>
                <a:lnTo>
                  <a:pt x="526923" y="237173"/>
                </a:lnTo>
                <a:cubicBezTo>
                  <a:pt x="525971" y="237744"/>
                  <a:pt x="525113" y="238316"/>
                  <a:pt x="524161" y="238887"/>
                </a:cubicBezTo>
                <a:cubicBezTo>
                  <a:pt x="524351" y="239173"/>
                  <a:pt x="524542" y="239459"/>
                  <a:pt x="524732" y="239840"/>
                </a:cubicBezTo>
                <a:cubicBezTo>
                  <a:pt x="524161" y="240221"/>
                  <a:pt x="523494" y="240602"/>
                  <a:pt x="522922" y="240983"/>
                </a:cubicBezTo>
                <a:cubicBezTo>
                  <a:pt x="523113" y="241268"/>
                  <a:pt x="523304" y="241554"/>
                  <a:pt x="523494" y="241935"/>
                </a:cubicBezTo>
                <a:cubicBezTo>
                  <a:pt x="522922" y="242316"/>
                  <a:pt x="522256" y="242697"/>
                  <a:pt x="521684" y="243078"/>
                </a:cubicBezTo>
                <a:lnTo>
                  <a:pt x="521875" y="245459"/>
                </a:lnTo>
                <a:cubicBezTo>
                  <a:pt x="520827" y="246031"/>
                  <a:pt x="517684" y="245745"/>
                  <a:pt x="515779" y="247936"/>
                </a:cubicBezTo>
                <a:cubicBezTo>
                  <a:pt x="515969" y="248222"/>
                  <a:pt x="516160" y="248508"/>
                  <a:pt x="516350" y="248888"/>
                </a:cubicBezTo>
                <a:cubicBezTo>
                  <a:pt x="514350" y="250508"/>
                  <a:pt x="512445" y="252127"/>
                  <a:pt x="510445" y="253746"/>
                </a:cubicBezTo>
                <a:cubicBezTo>
                  <a:pt x="507683" y="252889"/>
                  <a:pt x="507968" y="254222"/>
                  <a:pt x="505587" y="254127"/>
                </a:cubicBezTo>
                <a:cubicBezTo>
                  <a:pt x="504920" y="253746"/>
                  <a:pt x="504254" y="253270"/>
                  <a:pt x="503492" y="252889"/>
                </a:cubicBezTo>
                <a:cubicBezTo>
                  <a:pt x="502920" y="253270"/>
                  <a:pt x="502253" y="253651"/>
                  <a:pt x="501682" y="254032"/>
                </a:cubicBezTo>
                <a:cubicBezTo>
                  <a:pt x="501491" y="253746"/>
                  <a:pt x="501301" y="253460"/>
                  <a:pt x="501110" y="253079"/>
                </a:cubicBezTo>
                <a:cubicBezTo>
                  <a:pt x="500539" y="253460"/>
                  <a:pt x="499872" y="253841"/>
                  <a:pt x="499301" y="254222"/>
                </a:cubicBezTo>
                <a:cubicBezTo>
                  <a:pt x="498634" y="253841"/>
                  <a:pt x="497967" y="253365"/>
                  <a:pt x="497205" y="252984"/>
                </a:cubicBezTo>
                <a:cubicBezTo>
                  <a:pt x="496634" y="253365"/>
                  <a:pt x="495967" y="253746"/>
                  <a:pt x="495395" y="254127"/>
                </a:cubicBezTo>
                <a:cubicBezTo>
                  <a:pt x="495205" y="253841"/>
                  <a:pt x="495014" y="253556"/>
                  <a:pt x="494824" y="253175"/>
                </a:cubicBezTo>
                <a:cubicBezTo>
                  <a:pt x="493395" y="253651"/>
                  <a:pt x="491966" y="254032"/>
                  <a:pt x="490538" y="254508"/>
                </a:cubicBezTo>
                <a:cubicBezTo>
                  <a:pt x="490347" y="254222"/>
                  <a:pt x="490156" y="253937"/>
                  <a:pt x="489966" y="253556"/>
                </a:cubicBezTo>
                <a:lnTo>
                  <a:pt x="486632" y="254318"/>
                </a:lnTo>
                <a:cubicBezTo>
                  <a:pt x="485966" y="253937"/>
                  <a:pt x="485299" y="253460"/>
                  <a:pt x="484537" y="253079"/>
                </a:cubicBezTo>
                <a:cubicBezTo>
                  <a:pt x="483965" y="253460"/>
                  <a:pt x="483298" y="253841"/>
                  <a:pt x="482727" y="254222"/>
                </a:cubicBezTo>
                <a:cubicBezTo>
                  <a:pt x="482060" y="253841"/>
                  <a:pt x="481394" y="253365"/>
                  <a:pt x="480631" y="252984"/>
                </a:cubicBezTo>
                <a:cubicBezTo>
                  <a:pt x="480060" y="253365"/>
                  <a:pt x="479393" y="253746"/>
                  <a:pt x="478822" y="254127"/>
                </a:cubicBezTo>
                <a:cubicBezTo>
                  <a:pt x="477964" y="253365"/>
                  <a:pt x="477107" y="252699"/>
                  <a:pt x="476155" y="251936"/>
                </a:cubicBezTo>
                <a:cubicBezTo>
                  <a:pt x="474059" y="251936"/>
                  <a:pt x="471964" y="251936"/>
                  <a:pt x="469868" y="251936"/>
                </a:cubicBezTo>
                <a:cubicBezTo>
                  <a:pt x="468916" y="249365"/>
                  <a:pt x="468439" y="245459"/>
                  <a:pt x="465296" y="244507"/>
                </a:cubicBezTo>
                <a:cubicBezTo>
                  <a:pt x="461772" y="243459"/>
                  <a:pt x="461010" y="245078"/>
                  <a:pt x="457105" y="245745"/>
                </a:cubicBezTo>
                <a:cubicBezTo>
                  <a:pt x="456914" y="245459"/>
                  <a:pt x="456724" y="245174"/>
                  <a:pt x="456533" y="244793"/>
                </a:cubicBezTo>
                <a:cubicBezTo>
                  <a:pt x="455581" y="245364"/>
                  <a:pt x="454723" y="245936"/>
                  <a:pt x="453771" y="246507"/>
                </a:cubicBezTo>
                <a:cubicBezTo>
                  <a:pt x="451961" y="246507"/>
                  <a:pt x="452342" y="244221"/>
                  <a:pt x="450628" y="243364"/>
                </a:cubicBezTo>
                <a:cubicBezTo>
                  <a:pt x="449866" y="243364"/>
                  <a:pt x="449009" y="243459"/>
                  <a:pt x="448246" y="243554"/>
                </a:cubicBezTo>
                <a:cubicBezTo>
                  <a:pt x="448056" y="243269"/>
                  <a:pt x="447866" y="242983"/>
                  <a:pt x="447675" y="242602"/>
                </a:cubicBezTo>
                <a:cubicBezTo>
                  <a:pt x="444722" y="242888"/>
                  <a:pt x="442817" y="246793"/>
                  <a:pt x="441770" y="247460"/>
                </a:cubicBezTo>
                <a:cubicBezTo>
                  <a:pt x="439579" y="247936"/>
                  <a:pt x="437293" y="248508"/>
                  <a:pt x="435102" y="248984"/>
                </a:cubicBezTo>
                <a:cubicBezTo>
                  <a:pt x="434245" y="248222"/>
                  <a:pt x="433388" y="247555"/>
                  <a:pt x="432435" y="246793"/>
                </a:cubicBezTo>
                <a:cubicBezTo>
                  <a:pt x="430435" y="248317"/>
                  <a:pt x="430149" y="248412"/>
                  <a:pt x="429292" y="249936"/>
                </a:cubicBezTo>
                <a:cubicBezTo>
                  <a:pt x="429482" y="250222"/>
                  <a:pt x="429673" y="250508"/>
                  <a:pt x="429863" y="250889"/>
                </a:cubicBezTo>
                <a:cubicBezTo>
                  <a:pt x="427387" y="252413"/>
                  <a:pt x="424910" y="253937"/>
                  <a:pt x="422434" y="255461"/>
                </a:cubicBezTo>
                <a:cubicBezTo>
                  <a:pt x="422243" y="255175"/>
                  <a:pt x="422053" y="254889"/>
                  <a:pt x="421862" y="254508"/>
                </a:cubicBezTo>
                <a:cubicBezTo>
                  <a:pt x="421005" y="254889"/>
                  <a:pt x="416623" y="258985"/>
                  <a:pt x="414147" y="260509"/>
                </a:cubicBezTo>
                <a:cubicBezTo>
                  <a:pt x="411385" y="259080"/>
                  <a:pt x="412528" y="260700"/>
                  <a:pt x="410242" y="260318"/>
                </a:cubicBezTo>
                <a:cubicBezTo>
                  <a:pt x="410051" y="260033"/>
                  <a:pt x="409861" y="259747"/>
                  <a:pt x="409670" y="259366"/>
                </a:cubicBezTo>
                <a:cubicBezTo>
                  <a:pt x="405670" y="258413"/>
                  <a:pt x="406813" y="257366"/>
                  <a:pt x="401479" y="260604"/>
                </a:cubicBezTo>
                <a:cubicBezTo>
                  <a:pt x="401669" y="260890"/>
                  <a:pt x="401860" y="261176"/>
                  <a:pt x="402050" y="261557"/>
                </a:cubicBezTo>
                <a:cubicBezTo>
                  <a:pt x="401098" y="262128"/>
                  <a:pt x="400241" y="262700"/>
                  <a:pt x="399288" y="263271"/>
                </a:cubicBezTo>
                <a:cubicBezTo>
                  <a:pt x="398431" y="262509"/>
                  <a:pt x="397573" y="261842"/>
                  <a:pt x="396621" y="261080"/>
                </a:cubicBezTo>
                <a:cubicBezTo>
                  <a:pt x="393478" y="260890"/>
                  <a:pt x="390430" y="260604"/>
                  <a:pt x="387287" y="260414"/>
                </a:cubicBezTo>
                <a:cubicBezTo>
                  <a:pt x="386429" y="259652"/>
                  <a:pt x="385572" y="258985"/>
                  <a:pt x="384620" y="258223"/>
                </a:cubicBezTo>
                <a:cubicBezTo>
                  <a:pt x="383191" y="258699"/>
                  <a:pt x="381762" y="259080"/>
                  <a:pt x="380333" y="259556"/>
                </a:cubicBezTo>
                <a:cubicBezTo>
                  <a:pt x="377190" y="258509"/>
                  <a:pt x="373952" y="257556"/>
                  <a:pt x="370808" y="256508"/>
                </a:cubicBezTo>
                <a:cubicBezTo>
                  <a:pt x="370237" y="256889"/>
                  <a:pt x="369570" y="257270"/>
                  <a:pt x="368998" y="257651"/>
                </a:cubicBezTo>
                <a:cubicBezTo>
                  <a:pt x="367855" y="257080"/>
                  <a:pt x="366617" y="256604"/>
                  <a:pt x="365474" y="256032"/>
                </a:cubicBezTo>
                <a:cubicBezTo>
                  <a:pt x="362998" y="257556"/>
                  <a:pt x="360521" y="259080"/>
                  <a:pt x="358045" y="260604"/>
                </a:cubicBezTo>
                <a:cubicBezTo>
                  <a:pt x="357378" y="260223"/>
                  <a:pt x="356711" y="259747"/>
                  <a:pt x="355949" y="259366"/>
                </a:cubicBezTo>
                <a:cubicBezTo>
                  <a:pt x="355378" y="259747"/>
                  <a:pt x="354711" y="260128"/>
                  <a:pt x="354139" y="260509"/>
                </a:cubicBezTo>
                <a:cubicBezTo>
                  <a:pt x="353473" y="260128"/>
                  <a:pt x="352806" y="259652"/>
                  <a:pt x="352044" y="259271"/>
                </a:cubicBezTo>
                <a:cubicBezTo>
                  <a:pt x="351472" y="259652"/>
                  <a:pt x="350806" y="260033"/>
                  <a:pt x="350234" y="260414"/>
                </a:cubicBezTo>
                <a:cubicBezTo>
                  <a:pt x="350044" y="260128"/>
                  <a:pt x="349853" y="259842"/>
                  <a:pt x="349663" y="259461"/>
                </a:cubicBezTo>
                <a:cubicBezTo>
                  <a:pt x="347853" y="260604"/>
                  <a:pt x="345948" y="261747"/>
                  <a:pt x="344138" y="262890"/>
                </a:cubicBezTo>
                <a:cubicBezTo>
                  <a:pt x="343948" y="262604"/>
                  <a:pt x="343757" y="262319"/>
                  <a:pt x="343567" y="261938"/>
                </a:cubicBezTo>
                <a:cubicBezTo>
                  <a:pt x="342995" y="262319"/>
                  <a:pt x="342329" y="262700"/>
                  <a:pt x="341757" y="263081"/>
                </a:cubicBezTo>
                <a:cubicBezTo>
                  <a:pt x="341567" y="262795"/>
                  <a:pt x="341376" y="262509"/>
                  <a:pt x="341186" y="262128"/>
                </a:cubicBezTo>
                <a:cubicBezTo>
                  <a:pt x="338709" y="263652"/>
                  <a:pt x="336233" y="265176"/>
                  <a:pt x="333756" y="266700"/>
                </a:cubicBezTo>
                <a:cubicBezTo>
                  <a:pt x="333566" y="266414"/>
                  <a:pt x="333375" y="266129"/>
                  <a:pt x="333185" y="265748"/>
                </a:cubicBezTo>
                <a:cubicBezTo>
                  <a:pt x="329279" y="266129"/>
                  <a:pt x="332994" y="266700"/>
                  <a:pt x="329279" y="265557"/>
                </a:cubicBezTo>
                <a:cubicBezTo>
                  <a:pt x="328994" y="265748"/>
                  <a:pt x="328708" y="265938"/>
                  <a:pt x="328327" y="266129"/>
                </a:cubicBezTo>
                <a:cubicBezTo>
                  <a:pt x="327946" y="265557"/>
                  <a:pt x="327565" y="264891"/>
                  <a:pt x="327184" y="264319"/>
                </a:cubicBezTo>
                <a:lnTo>
                  <a:pt x="324231" y="263652"/>
                </a:lnTo>
                <a:cubicBezTo>
                  <a:pt x="323660" y="264033"/>
                  <a:pt x="322993" y="264414"/>
                  <a:pt x="322421" y="264795"/>
                </a:cubicBezTo>
                <a:cubicBezTo>
                  <a:pt x="321755" y="264414"/>
                  <a:pt x="321088" y="263938"/>
                  <a:pt x="320326" y="263557"/>
                </a:cubicBezTo>
                <a:cubicBezTo>
                  <a:pt x="319754" y="263938"/>
                  <a:pt x="319088" y="264319"/>
                  <a:pt x="318516" y="264700"/>
                </a:cubicBezTo>
                <a:cubicBezTo>
                  <a:pt x="317373" y="264128"/>
                  <a:pt x="316135" y="263652"/>
                  <a:pt x="314992" y="263081"/>
                </a:cubicBezTo>
                <a:cubicBezTo>
                  <a:pt x="314420" y="263462"/>
                  <a:pt x="313754" y="263843"/>
                  <a:pt x="313182" y="264224"/>
                </a:cubicBezTo>
                <a:cubicBezTo>
                  <a:pt x="312992" y="263938"/>
                  <a:pt x="312801" y="263652"/>
                  <a:pt x="312611" y="263271"/>
                </a:cubicBezTo>
                <a:cubicBezTo>
                  <a:pt x="310420" y="264605"/>
                  <a:pt x="308324" y="265938"/>
                  <a:pt x="306134" y="267272"/>
                </a:cubicBezTo>
                <a:cubicBezTo>
                  <a:pt x="305467" y="266891"/>
                  <a:pt x="304800" y="266414"/>
                  <a:pt x="304038" y="266033"/>
                </a:cubicBezTo>
                <a:cubicBezTo>
                  <a:pt x="301562" y="267558"/>
                  <a:pt x="299085" y="269081"/>
                  <a:pt x="296609" y="270605"/>
                </a:cubicBezTo>
                <a:cubicBezTo>
                  <a:pt x="296418" y="270320"/>
                  <a:pt x="296228" y="270034"/>
                  <a:pt x="296037" y="269653"/>
                </a:cubicBezTo>
                <a:cubicBezTo>
                  <a:pt x="295275" y="269653"/>
                  <a:pt x="294418" y="269748"/>
                  <a:pt x="293656" y="269843"/>
                </a:cubicBezTo>
                <a:cubicBezTo>
                  <a:pt x="291941" y="269081"/>
                  <a:pt x="292322" y="266700"/>
                  <a:pt x="290513" y="266700"/>
                </a:cubicBezTo>
                <a:cubicBezTo>
                  <a:pt x="289274" y="267462"/>
                  <a:pt x="288036" y="268224"/>
                  <a:pt x="286798" y="268986"/>
                </a:cubicBezTo>
                <a:cubicBezTo>
                  <a:pt x="286607" y="268700"/>
                  <a:pt x="286417" y="268415"/>
                  <a:pt x="286226" y="268034"/>
                </a:cubicBezTo>
                <a:cubicBezTo>
                  <a:pt x="285274" y="268605"/>
                  <a:pt x="284417" y="269177"/>
                  <a:pt x="283464" y="269748"/>
                </a:cubicBezTo>
                <a:cubicBezTo>
                  <a:pt x="283273" y="269462"/>
                  <a:pt x="283083" y="269177"/>
                  <a:pt x="282893" y="268796"/>
                </a:cubicBezTo>
                <a:cubicBezTo>
                  <a:pt x="280988" y="269462"/>
                  <a:pt x="279559" y="273463"/>
                  <a:pt x="276035" y="274225"/>
                </a:cubicBezTo>
                <a:cubicBezTo>
                  <a:pt x="275844" y="273939"/>
                  <a:pt x="275654" y="273653"/>
                  <a:pt x="275463" y="273272"/>
                </a:cubicBezTo>
                <a:cubicBezTo>
                  <a:pt x="274892" y="273653"/>
                  <a:pt x="274225" y="274034"/>
                  <a:pt x="273653" y="274416"/>
                </a:cubicBezTo>
                <a:cubicBezTo>
                  <a:pt x="273463" y="274130"/>
                  <a:pt x="273272" y="273844"/>
                  <a:pt x="273082" y="273463"/>
                </a:cubicBezTo>
                <a:cubicBezTo>
                  <a:pt x="271558" y="274416"/>
                  <a:pt x="270034" y="275368"/>
                  <a:pt x="268510" y="276320"/>
                </a:cubicBezTo>
                <a:cubicBezTo>
                  <a:pt x="267367" y="275749"/>
                  <a:pt x="266129" y="275273"/>
                  <a:pt x="264986" y="274701"/>
                </a:cubicBezTo>
                <a:cubicBezTo>
                  <a:pt x="264414" y="275082"/>
                  <a:pt x="263747" y="275463"/>
                  <a:pt x="263176" y="275844"/>
                </a:cubicBezTo>
                <a:cubicBezTo>
                  <a:pt x="262985" y="275558"/>
                  <a:pt x="262795" y="275273"/>
                  <a:pt x="262604" y="274892"/>
                </a:cubicBezTo>
                <a:cubicBezTo>
                  <a:pt x="260795" y="275463"/>
                  <a:pt x="261556" y="276797"/>
                  <a:pt x="261366" y="276987"/>
                </a:cubicBezTo>
                <a:cubicBezTo>
                  <a:pt x="258128" y="278606"/>
                  <a:pt x="254794" y="280130"/>
                  <a:pt x="251555" y="281750"/>
                </a:cubicBezTo>
                <a:cubicBezTo>
                  <a:pt x="251365" y="281464"/>
                  <a:pt x="251174" y="281178"/>
                  <a:pt x="250984" y="280797"/>
                </a:cubicBezTo>
                <a:cubicBezTo>
                  <a:pt x="250031" y="281369"/>
                  <a:pt x="249174" y="281940"/>
                  <a:pt x="248221" y="282512"/>
                </a:cubicBezTo>
                <a:cubicBezTo>
                  <a:pt x="248031" y="282226"/>
                  <a:pt x="247841" y="281940"/>
                  <a:pt x="247650" y="281559"/>
                </a:cubicBezTo>
                <a:cubicBezTo>
                  <a:pt x="246697" y="282131"/>
                  <a:pt x="245840" y="282702"/>
                  <a:pt x="244888" y="283274"/>
                </a:cubicBezTo>
                <a:cubicBezTo>
                  <a:pt x="243173" y="282607"/>
                  <a:pt x="241554" y="281940"/>
                  <a:pt x="239839" y="281274"/>
                </a:cubicBezTo>
                <a:cubicBezTo>
                  <a:pt x="238125" y="281940"/>
                  <a:pt x="236411" y="282512"/>
                  <a:pt x="234696" y="283178"/>
                </a:cubicBezTo>
                <a:cubicBezTo>
                  <a:pt x="234029" y="282797"/>
                  <a:pt x="233363" y="282321"/>
                  <a:pt x="232601" y="281940"/>
                </a:cubicBezTo>
                <a:cubicBezTo>
                  <a:pt x="232029" y="282321"/>
                  <a:pt x="231362" y="282702"/>
                  <a:pt x="230791" y="283083"/>
                </a:cubicBezTo>
                <a:cubicBezTo>
                  <a:pt x="229648" y="282512"/>
                  <a:pt x="228410" y="282035"/>
                  <a:pt x="227267" y="281464"/>
                </a:cubicBezTo>
                <a:cubicBezTo>
                  <a:pt x="222980" y="282797"/>
                  <a:pt x="218789" y="284131"/>
                  <a:pt x="214503" y="285464"/>
                </a:cubicBezTo>
                <a:cubicBezTo>
                  <a:pt x="214122" y="284893"/>
                  <a:pt x="213741" y="284226"/>
                  <a:pt x="213360" y="283655"/>
                </a:cubicBezTo>
                <a:cubicBezTo>
                  <a:pt x="212027" y="283750"/>
                  <a:pt x="210788" y="282893"/>
                  <a:pt x="210407" y="282988"/>
                </a:cubicBezTo>
                <a:cubicBezTo>
                  <a:pt x="209455" y="283559"/>
                  <a:pt x="208597" y="284131"/>
                  <a:pt x="207645" y="284702"/>
                </a:cubicBezTo>
                <a:cubicBezTo>
                  <a:pt x="206978" y="284321"/>
                  <a:pt x="206312" y="283845"/>
                  <a:pt x="205550" y="283464"/>
                </a:cubicBezTo>
                <a:cubicBezTo>
                  <a:pt x="204121" y="283941"/>
                  <a:pt x="202692" y="284321"/>
                  <a:pt x="201263" y="284798"/>
                </a:cubicBezTo>
                <a:cubicBezTo>
                  <a:pt x="201073" y="284512"/>
                  <a:pt x="200882" y="284226"/>
                  <a:pt x="200692" y="283845"/>
                </a:cubicBezTo>
                <a:cubicBezTo>
                  <a:pt x="197739" y="285274"/>
                  <a:pt x="194786" y="286608"/>
                  <a:pt x="191834" y="288036"/>
                </a:cubicBezTo>
                <a:cubicBezTo>
                  <a:pt x="191167" y="287655"/>
                  <a:pt x="190500" y="287179"/>
                  <a:pt x="189738" y="286798"/>
                </a:cubicBezTo>
                <a:cubicBezTo>
                  <a:pt x="188786" y="287369"/>
                  <a:pt x="187928" y="287941"/>
                  <a:pt x="186976" y="288512"/>
                </a:cubicBezTo>
                <a:cubicBezTo>
                  <a:pt x="186785" y="288227"/>
                  <a:pt x="186595" y="287941"/>
                  <a:pt x="186404" y="287560"/>
                </a:cubicBezTo>
                <a:cubicBezTo>
                  <a:pt x="185833" y="287941"/>
                  <a:pt x="185166" y="288322"/>
                  <a:pt x="184595" y="288703"/>
                </a:cubicBezTo>
                <a:cubicBezTo>
                  <a:pt x="184404" y="288417"/>
                  <a:pt x="184213" y="288131"/>
                  <a:pt x="184023" y="287750"/>
                </a:cubicBezTo>
                <a:cubicBezTo>
                  <a:pt x="183071" y="288322"/>
                  <a:pt x="182213" y="288893"/>
                  <a:pt x="181261" y="289465"/>
                </a:cubicBezTo>
                <a:cubicBezTo>
                  <a:pt x="181070" y="289179"/>
                  <a:pt x="180880" y="288893"/>
                  <a:pt x="180689" y="288512"/>
                </a:cubicBezTo>
                <a:cubicBezTo>
                  <a:pt x="180118" y="288893"/>
                  <a:pt x="179451" y="289275"/>
                  <a:pt x="178879" y="289655"/>
                </a:cubicBezTo>
                <a:cubicBezTo>
                  <a:pt x="178213" y="289275"/>
                  <a:pt x="177546" y="288798"/>
                  <a:pt x="176784" y="288417"/>
                </a:cubicBezTo>
                <a:cubicBezTo>
                  <a:pt x="175831" y="288989"/>
                  <a:pt x="174974" y="289560"/>
                  <a:pt x="174022" y="290132"/>
                </a:cubicBezTo>
                <a:cubicBezTo>
                  <a:pt x="173355" y="289751"/>
                  <a:pt x="172688" y="289275"/>
                  <a:pt x="171926" y="288893"/>
                </a:cubicBezTo>
                <a:cubicBezTo>
                  <a:pt x="170688" y="289655"/>
                  <a:pt x="169450" y="290417"/>
                  <a:pt x="168212" y="291179"/>
                </a:cubicBezTo>
                <a:cubicBezTo>
                  <a:pt x="168021" y="290894"/>
                  <a:pt x="167830" y="290608"/>
                  <a:pt x="167640" y="290227"/>
                </a:cubicBezTo>
                <a:cubicBezTo>
                  <a:pt x="166211" y="290703"/>
                  <a:pt x="164783" y="291084"/>
                  <a:pt x="163354" y="291560"/>
                </a:cubicBezTo>
                <a:cubicBezTo>
                  <a:pt x="163163" y="291275"/>
                  <a:pt x="162973" y="290989"/>
                  <a:pt x="162782" y="290608"/>
                </a:cubicBezTo>
                <a:cubicBezTo>
                  <a:pt x="160306" y="290322"/>
                  <a:pt x="159258" y="289846"/>
                  <a:pt x="156496" y="290608"/>
                </a:cubicBezTo>
                <a:cubicBezTo>
                  <a:pt x="154210" y="288322"/>
                  <a:pt x="153448" y="289370"/>
                  <a:pt x="152971" y="288989"/>
                </a:cubicBezTo>
                <a:cubicBezTo>
                  <a:pt x="152781" y="288703"/>
                  <a:pt x="152591" y="288417"/>
                  <a:pt x="152400" y="288131"/>
                </a:cubicBezTo>
                <a:lnTo>
                  <a:pt x="123825" y="293561"/>
                </a:lnTo>
                <a:lnTo>
                  <a:pt x="667" y="431483"/>
                </a:lnTo>
                <a:cubicBezTo>
                  <a:pt x="667" y="431483"/>
                  <a:pt x="857" y="431768"/>
                  <a:pt x="953" y="431864"/>
                </a:cubicBezTo>
                <a:cubicBezTo>
                  <a:pt x="667" y="432054"/>
                  <a:pt x="381" y="432245"/>
                  <a:pt x="0" y="432435"/>
                </a:cubicBezTo>
                <a:cubicBezTo>
                  <a:pt x="953" y="433959"/>
                  <a:pt x="1905" y="435483"/>
                  <a:pt x="2858" y="437007"/>
                </a:cubicBezTo>
                <a:cubicBezTo>
                  <a:pt x="2477" y="437674"/>
                  <a:pt x="2000" y="438341"/>
                  <a:pt x="1619" y="439103"/>
                </a:cubicBezTo>
                <a:cubicBezTo>
                  <a:pt x="2000" y="439674"/>
                  <a:pt x="2381" y="440341"/>
                  <a:pt x="2762" y="440912"/>
                </a:cubicBezTo>
                <a:cubicBezTo>
                  <a:pt x="2477" y="441103"/>
                  <a:pt x="2191" y="441293"/>
                  <a:pt x="1810" y="441484"/>
                </a:cubicBezTo>
                <a:cubicBezTo>
                  <a:pt x="2191" y="442055"/>
                  <a:pt x="2572" y="442722"/>
                  <a:pt x="2953" y="443294"/>
                </a:cubicBezTo>
                <a:cubicBezTo>
                  <a:pt x="2667" y="443484"/>
                  <a:pt x="2381" y="443675"/>
                  <a:pt x="2000" y="443865"/>
                </a:cubicBezTo>
                <a:cubicBezTo>
                  <a:pt x="2667" y="445580"/>
                  <a:pt x="3239" y="447294"/>
                  <a:pt x="3905" y="449009"/>
                </a:cubicBezTo>
                <a:cubicBezTo>
                  <a:pt x="3524" y="449675"/>
                  <a:pt x="3048" y="450342"/>
                  <a:pt x="2667" y="451104"/>
                </a:cubicBezTo>
                <a:cubicBezTo>
                  <a:pt x="3143" y="452533"/>
                  <a:pt x="3524" y="453962"/>
                  <a:pt x="4000" y="455391"/>
                </a:cubicBezTo>
                <a:cubicBezTo>
                  <a:pt x="3620" y="456057"/>
                  <a:pt x="3143" y="456724"/>
                  <a:pt x="2762" y="457486"/>
                </a:cubicBezTo>
                <a:cubicBezTo>
                  <a:pt x="3143" y="458058"/>
                  <a:pt x="3524" y="458724"/>
                  <a:pt x="3905" y="459296"/>
                </a:cubicBezTo>
                <a:cubicBezTo>
                  <a:pt x="3620" y="459486"/>
                  <a:pt x="3334" y="459677"/>
                  <a:pt x="2953" y="459867"/>
                </a:cubicBezTo>
                <a:cubicBezTo>
                  <a:pt x="4667" y="462629"/>
                  <a:pt x="6382" y="465392"/>
                  <a:pt x="8096" y="468154"/>
                </a:cubicBezTo>
                <a:cubicBezTo>
                  <a:pt x="7715" y="468821"/>
                  <a:pt x="7239" y="469487"/>
                  <a:pt x="6858" y="470250"/>
                </a:cubicBezTo>
                <a:cubicBezTo>
                  <a:pt x="7429" y="471202"/>
                  <a:pt x="8001" y="472059"/>
                  <a:pt x="8573" y="473012"/>
                </a:cubicBezTo>
                <a:cubicBezTo>
                  <a:pt x="8001" y="474155"/>
                  <a:pt x="7525" y="475393"/>
                  <a:pt x="6953" y="476536"/>
                </a:cubicBezTo>
                <a:cubicBezTo>
                  <a:pt x="8477" y="479012"/>
                  <a:pt x="10001" y="481489"/>
                  <a:pt x="11525" y="483966"/>
                </a:cubicBezTo>
                <a:lnTo>
                  <a:pt x="10763" y="485204"/>
                </a:lnTo>
                <a:lnTo>
                  <a:pt x="385858" y="735235"/>
                </a:lnTo>
                <a:lnTo>
                  <a:pt x="385858" y="734949"/>
                </a:lnTo>
                <a:cubicBezTo>
                  <a:pt x="386620" y="734568"/>
                  <a:pt x="389001" y="734949"/>
                  <a:pt x="390620" y="733520"/>
                </a:cubicBezTo>
                <a:cubicBezTo>
                  <a:pt x="390525" y="733235"/>
                  <a:pt x="390335" y="733044"/>
                  <a:pt x="390239" y="732759"/>
                </a:cubicBezTo>
                <a:cubicBezTo>
                  <a:pt x="391859" y="731616"/>
                  <a:pt x="393383" y="730568"/>
                  <a:pt x="395002" y="729425"/>
                </a:cubicBezTo>
                <a:cubicBezTo>
                  <a:pt x="397002" y="730282"/>
                  <a:pt x="396907" y="729234"/>
                  <a:pt x="398621" y="729425"/>
                </a:cubicBezTo>
                <a:cubicBezTo>
                  <a:pt x="399097" y="729806"/>
                  <a:pt x="399574" y="730187"/>
                  <a:pt x="400050" y="730568"/>
                </a:cubicBezTo>
                <a:cubicBezTo>
                  <a:pt x="400526" y="730282"/>
                  <a:pt x="401003" y="730092"/>
                  <a:pt x="401479" y="729806"/>
                </a:cubicBezTo>
                <a:cubicBezTo>
                  <a:pt x="401574" y="730092"/>
                  <a:pt x="401764" y="730282"/>
                  <a:pt x="401860" y="730568"/>
                </a:cubicBezTo>
                <a:cubicBezTo>
                  <a:pt x="402336" y="730282"/>
                  <a:pt x="402812" y="730092"/>
                  <a:pt x="403288" y="729806"/>
                </a:cubicBezTo>
                <a:cubicBezTo>
                  <a:pt x="403765" y="730187"/>
                  <a:pt x="404241" y="730568"/>
                  <a:pt x="404717" y="730949"/>
                </a:cubicBezTo>
                <a:cubicBezTo>
                  <a:pt x="405194" y="730663"/>
                  <a:pt x="405670" y="730472"/>
                  <a:pt x="406146" y="730187"/>
                </a:cubicBezTo>
                <a:cubicBezTo>
                  <a:pt x="406241" y="730472"/>
                  <a:pt x="406432" y="730663"/>
                  <a:pt x="406527" y="730949"/>
                </a:cubicBezTo>
                <a:cubicBezTo>
                  <a:pt x="407670" y="730663"/>
                  <a:pt x="408718" y="730472"/>
                  <a:pt x="409861" y="730187"/>
                </a:cubicBezTo>
                <a:cubicBezTo>
                  <a:pt x="409956" y="730472"/>
                  <a:pt x="410146" y="730663"/>
                  <a:pt x="410242" y="730949"/>
                </a:cubicBezTo>
                <a:cubicBezTo>
                  <a:pt x="411099" y="730853"/>
                  <a:pt x="411956" y="730663"/>
                  <a:pt x="412813" y="730568"/>
                </a:cubicBezTo>
                <a:cubicBezTo>
                  <a:pt x="413290" y="730949"/>
                  <a:pt x="413766" y="731330"/>
                  <a:pt x="414242" y="731711"/>
                </a:cubicBezTo>
                <a:cubicBezTo>
                  <a:pt x="414719" y="731425"/>
                  <a:pt x="415195" y="731234"/>
                  <a:pt x="415671" y="730949"/>
                </a:cubicBezTo>
                <a:cubicBezTo>
                  <a:pt x="416147" y="731330"/>
                  <a:pt x="416623" y="731711"/>
                  <a:pt x="417100" y="732092"/>
                </a:cubicBezTo>
                <a:cubicBezTo>
                  <a:pt x="417576" y="731806"/>
                  <a:pt x="418052" y="731616"/>
                  <a:pt x="418529" y="731330"/>
                </a:cubicBezTo>
                <a:cubicBezTo>
                  <a:pt x="419100" y="731901"/>
                  <a:pt x="419767" y="732568"/>
                  <a:pt x="420338" y="733139"/>
                </a:cubicBezTo>
                <a:cubicBezTo>
                  <a:pt x="421958" y="733235"/>
                  <a:pt x="423481" y="733425"/>
                  <a:pt x="425101" y="733520"/>
                </a:cubicBezTo>
                <a:cubicBezTo>
                  <a:pt x="425577" y="735521"/>
                  <a:pt x="425768" y="738474"/>
                  <a:pt x="428054" y="739331"/>
                </a:cubicBezTo>
                <a:cubicBezTo>
                  <a:pt x="430625" y="740378"/>
                  <a:pt x="431387" y="739140"/>
                  <a:pt x="434245" y="738950"/>
                </a:cubicBezTo>
                <a:cubicBezTo>
                  <a:pt x="434340" y="739235"/>
                  <a:pt x="434530" y="739426"/>
                  <a:pt x="434626" y="739712"/>
                </a:cubicBezTo>
                <a:lnTo>
                  <a:pt x="436817" y="738569"/>
                </a:lnTo>
                <a:cubicBezTo>
                  <a:pt x="438150" y="738759"/>
                  <a:pt x="437769" y="740378"/>
                  <a:pt x="439007" y="741141"/>
                </a:cubicBezTo>
                <a:cubicBezTo>
                  <a:pt x="439579" y="741141"/>
                  <a:pt x="440246" y="741141"/>
                  <a:pt x="440817" y="741141"/>
                </a:cubicBezTo>
                <a:cubicBezTo>
                  <a:pt x="440912" y="741426"/>
                  <a:pt x="441103" y="741617"/>
                  <a:pt x="441198" y="741902"/>
                </a:cubicBezTo>
                <a:cubicBezTo>
                  <a:pt x="443389" y="741902"/>
                  <a:pt x="445103" y="739045"/>
                  <a:pt x="445961" y="738569"/>
                </a:cubicBezTo>
                <a:cubicBezTo>
                  <a:pt x="447675" y="738283"/>
                  <a:pt x="449389" y="738092"/>
                  <a:pt x="451104" y="737807"/>
                </a:cubicBezTo>
                <a:cubicBezTo>
                  <a:pt x="451676" y="738378"/>
                  <a:pt x="452342" y="739045"/>
                  <a:pt x="452914" y="739617"/>
                </a:cubicBezTo>
                <a:cubicBezTo>
                  <a:pt x="454533" y="738569"/>
                  <a:pt x="454723" y="738569"/>
                  <a:pt x="455486" y="737426"/>
                </a:cubicBezTo>
                <a:cubicBezTo>
                  <a:pt x="455390" y="737140"/>
                  <a:pt x="455200" y="736950"/>
                  <a:pt x="455105" y="736664"/>
                </a:cubicBezTo>
                <a:cubicBezTo>
                  <a:pt x="457010" y="735711"/>
                  <a:pt x="459010" y="734759"/>
                  <a:pt x="460915" y="733711"/>
                </a:cubicBezTo>
                <a:cubicBezTo>
                  <a:pt x="461010" y="733997"/>
                  <a:pt x="461201" y="734187"/>
                  <a:pt x="461296" y="734473"/>
                </a:cubicBezTo>
                <a:cubicBezTo>
                  <a:pt x="461963" y="734283"/>
                  <a:pt x="465582" y="731425"/>
                  <a:pt x="467487" y="730472"/>
                </a:cubicBezTo>
                <a:cubicBezTo>
                  <a:pt x="469487" y="731711"/>
                  <a:pt x="468725" y="730472"/>
                  <a:pt x="470440" y="730853"/>
                </a:cubicBezTo>
                <a:cubicBezTo>
                  <a:pt x="470535" y="731139"/>
                  <a:pt x="470726" y="731330"/>
                  <a:pt x="470821" y="731616"/>
                </a:cubicBezTo>
                <a:cubicBezTo>
                  <a:pt x="473773" y="732568"/>
                  <a:pt x="472916" y="733330"/>
                  <a:pt x="477012" y="731234"/>
                </a:cubicBezTo>
                <a:cubicBezTo>
                  <a:pt x="476917" y="730949"/>
                  <a:pt x="476726" y="730758"/>
                  <a:pt x="476631" y="730472"/>
                </a:cubicBezTo>
                <a:cubicBezTo>
                  <a:pt x="477393" y="730092"/>
                  <a:pt x="478060" y="729710"/>
                  <a:pt x="478822" y="729329"/>
                </a:cubicBezTo>
                <a:cubicBezTo>
                  <a:pt x="479393" y="729901"/>
                  <a:pt x="480060" y="730568"/>
                  <a:pt x="480631" y="731139"/>
                </a:cubicBezTo>
                <a:cubicBezTo>
                  <a:pt x="482918" y="731520"/>
                  <a:pt x="485299" y="731901"/>
                  <a:pt x="487585" y="732282"/>
                </a:cubicBezTo>
                <a:cubicBezTo>
                  <a:pt x="488156" y="732854"/>
                  <a:pt x="488823" y="733520"/>
                  <a:pt x="489395" y="734092"/>
                </a:cubicBezTo>
                <a:cubicBezTo>
                  <a:pt x="490538" y="733806"/>
                  <a:pt x="491585" y="733616"/>
                  <a:pt x="492728" y="733330"/>
                </a:cubicBezTo>
                <a:cubicBezTo>
                  <a:pt x="495014" y="734283"/>
                  <a:pt x="497396" y="735235"/>
                  <a:pt x="499681" y="736283"/>
                </a:cubicBezTo>
                <a:cubicBezTo>
                  <a:pt x="500158" y="735997"/>
                  <a:pt x="500634" y="735806"/>
                  <a:pt x="501110" y="735521"/>
                </a:cubicBezTo>
                <a:cubicBezTo>
                  <a:pt x="501968" y="735997"/>
                  <a:pt x="502825" y="736473"/>
                  <a:pt x="503682" y="736950"/>
                </a:cubicBezTo>
                <a:cubicBezTo>
                  <a:pt x="505587" y="735997"/>
                  <a:pt x="507587" y="735044"/>
                  <a:pt x="509492" y="733997"/>
                </a:cubicBezTo>
                <a:cubicBezTo>
                  <a:pt x="509969" y="734378"/>
                  <a:pt x="510445" y="734759"/>
                  <a:pt x="510921" y="735140"/>
                </a:cubicBezTo>
                <a:cubicBezTo>
                  <a:pt x="511397" y="734854"/>
                  <a:pt x="511873" y="734663"/>
                  <a:pt x="512350" y="734378"/>
                </a:cubicBezTo>
                <a:cubicBezTo>
                  <a:pt x="512826" y="734759"/>
                  <a:pt x="513302" y="735140"/>
                  <a:pt x="513779" y="735521"/>
                </a:cubicBezTo>
                <a:cubicBezTo>
                  <a:pt x="514255" y="735235"/>
                  <a:pt x="514731" y="735044"/>
                  <a:pt x="515207" y="734759"/>
                </a:cubicBezTo>
                <a:cubicBezTo>
                  <a:pt x="515303" y="735044"/>
                  <a:pt x="515493" y="735235"/>
                  <a:pt x="515588" y="735521"/>
                </a:cubicBezTo>
                <a:cubicBezTo>
                  <a:pt x="517017" y="734759"/>
                  <a:pt x="518541" y="734092"/>
                  <a:pt x="519970" y="733330"/>
                </a:cubicBezTo>
                <a:cubicBezTo>
                  <a:pt x="520065" y="733616"/>
                  <a:pt x="520255" y="733806"/>
                  <a:pt x="520351" y="734092"/>
                </a:cubicBezTo>
                <a:lnTo>
                  <a:pt x="521780" y="733330"/>
                </a:lnTo>
                <a:cubicBezTo>
                  <a:pt x="521780" y="733330"/>
                  <a:pt x="522065" y="733806"/>
                  <a:pt x="522161" y="734092"/>
                </a:cubicBezTo>
                <a:cubicBezTo>
                  <a:pt x="524066" y="733139"/>
                  <a:pt x="526066" y="732187"/>
                  <a:pt x="527971" y="731139"/>
                </a:cubicBezTo>
                <a:cubicBezTo>
                  <a:pt x="528066" y="731425"/>
                  <a:pt x="528256" y="731616"/>
                  <a:pt x="528352" y="731901"/>
                </a:cubicBezTo>
                <a:cubicBezTo>
                  <a:pt x="531305" y="731901"/>
                  <a:pt x="528542" y="731234"/>
                  <a:pt x="531305" y="732282"/>
                </a:cubicBezTo>
                <a:cubicBezTo>
                  <a:pt x="531590" y="732187"/>
                  <a:pt x="531781" y="731996"/>
                  <a:pt x="532067" y="731901"/>
                </a:cubicBezTo>
                <a:cubicBezTo>
                  <a:pt x="532352" y="732377"/>
                  <a:pt x="532543" y="732854"/>
                  <a:pt x="532829" y="733330"/>
                </a:cubicBezTo>
                <a:lnTo>
                  <a:pt x="535019" y="734092"/>
                </a:lnTo>
                <a:cubicBezTo>
                  <a:pt x="535496" y="733806"/>
                  <a:pt x="535972" y="733616"/>
                  <a:pt x="536448" y="733330"/>
                </a:cubicBezTo>
                <a:cubicBezTo>
                  <a:pt x="536924" y="733711"/>
                  <a:pt x="537401" y="734092"/>
                  <a:pt x="537877" y="734473"/>
                </a:cubicBezTo>
                <a:cubicBezTo>
                  <a:pt x="538353" y="734187"/>
                  <a:pt x="538829" y="733997"/>
                  <a:pt x="539305" y="733711"/>
                </a:cubicBezTo>
                <a:cubicBezTo>
                  <a:pt x="540163" y="734187"/>
                  <a:pt x="541020" y="734663"/>
                  <a:pt x="541877" y="735140"/>
                </a:cubicBezTo>
                <a:cubicBezTo>
                  <a:pt x="542354" y="734854"/>
                  <a:pt x="542830" y="734663"/>
                  <a:pt x="543306" y="734378"/>
                </a:cubicBezTo>
                <a:cubicBezTo>
                  <a:pt x="543401" y="734663"/>
                  <a:pt x="543592" y="734854"/>
                  <a:pt x="543687" y="735140"/>
                </a:cubicBezTo>
                <a:cubicBezTo>
                  <a:pt x="545402" y="734283"/>
                  <a:pt x="547116" y="733425"/>
                  <a:pt x="548830" y="732568"/>
                </a:cubicBezTo>
                <a:cubicBezTo>
                  <a:pt x="549307" y="732949"/>
                  <a:pt x="549783" y="733330"/>
                  <a:pt x="550259" y="733711"/>
                </a:cubicBezTo>
                <a:cubicBezTo>
                  <a:pt x="552164" y="732759"/>
                  <a:pt x="554164" y="731806"/>
                  <a:pt x="556070" y="730758"/>
                </a:cubicBezTo>
                <a:cubicBezTo>
                  <a:pt x="556165" y="731044"/>
                  <a:pt x="556355" y="731234"/>
                  <a:pt x="556451" y="731520"/>
                </a:cubicBezTo>
                <a:cubicBezTo>
                  <a:pt x="557022" y="731520"/>
                  <a:pt x="557689" y="731520"/>
                  <a:pt x="558260" y="731520"/>
                </a:cubicBezTo>
                <a:cubicBezTo>
                  <a:pt x="559498" y="732187"/>
                  <a:pt x="559118" y="733901"/>
                  <a:pt x="560451" y="734092"/>
                </a:cubicBezTo>
                <a:cubicBezTo>
                  <a:pt x="561404" y="733616"/>
                  <a:pt x="562356" y="733139"/>
                  <a:pt x="563404" y="732663"/>
                </a:cubicBezTo>
                <a:cubicBezTo>
                  <a:pt x="563499" y="732949"/>
                  <a:pt x="563689" y="733139"/>
                  <a:pt x="563785" y="733425"/>
                </a:cubicBezTo>
                <a:cubicBezTo>
                  <a:pt x="564547" y="733044"/>
                  <a:pt x="565213" y="732663"/>
                  <a:pt x="565976" y="732282"/>
                </a:cubicBezTo>
                <a:cubicBezTo>
                  <a:pt x="566071" y="732568"/>
                  <a:pt x="566261" y="732759"/>
                  <a:pt x="566356" y="733044"/>
                </a:cubicBezTo>
                <a:cubicBezTo>
                  <a:pt x="567785" y="732663"/>
                  <a:pt x="569119" y="729710"/>
                  <a:pt x="571881" y="729425"/>
                </a:cubicBezTo>
                <a:cubicBezTo>
                  <a:pt x="571976" y="729710"/>
                  <a:pt x="572167" y="729901"/>
                  <a:pt x="572262" y="730187"/>
                </a:cubicBezTo>
                <a:cubicBezTo>
                  <a:pt x="572738" y="729901"/>
                  <a:pt x="573214" y="729710"/>
                  <a:pt x="573691" y="729425"/>
                </a:cubicBezTo>
                <a:cubicBezTo>
                  <a:pt x="573786" y="729710"/>
                  <a:pt x="573977" y="729901"/>
                  <a:pt x="574072" y="730187"/>
                </a:cubicBezTo>
                <a:cubicBezTo>
                  <a:pt x="575310" y="729615"/>
                  <a:pt x="576548" y="728949"/>
                  <a:pt x="577691" y="728377"/>
                </a:cubicBezTo>
                <a:cubicBezTo>
                  <a:pt x="578548" y="728853"/>
                  <a:pt x="579406" y="729329"/>
                  <a:pt x="580263" y="729806"/>
                </a:cubicBezTo>
                <a:cubicBezTo>
                  <a:pt x="580739" y="729520"/>
                  <a:pt x="581216" y="729329"/>
                  <a:pt x="581692" y="729044"/>
                </a:cubicBezTo>
                <a:cubicBezTo>
                  <a:pt x="581787" y="729329"/>
                  <a:pt x="581978" y="729520"/>
                  <a:pt x="582073" y="729806"/>
                </a:cubicBezTo>
                <a:cubicBezTo>
                  <a:pt x="583502" y="729520"/>
                  <a:pt x="583025" y="728472"/>
                  <a:pt x="583216" y="728377"/>
                </a:cubicBezTo>
                <a:cubicBezTo>
                  <a:pt x="585788" y="727425"/>
                  <a:pt x="588359" y="726472"/>
                  <a:pt x="590931" y="725424"/>
                </a:cubicBezTo>
                <a:cubicBezTo>
                  <a:pt x="591026" y="725710"/>
                  <a:pt x="591217" y="725900"/>
                  <a:pt x="591312" y="726186"/>
                </a:cubicBezTo>
                <a:cubicBezTo>
                  <a:pt x="592074" y="725805"/>
                  <a:pt x="592741" y="725424"/>
                  <a:pt x="593503" y="725043"/>
                </a:cubicBezTo>
                <a:cubicBezTo>
                  <a:pt x="593598" y="725329"/>
                  <a:pt x="593788" y="725519"/>
                  <a:pt x="593884" y="725805"/>
                </a:cubicBezTo>
                <a:lnTo>
                  <a:pt x="596075" y="724662"/>
                </a:lnTo>
                <a:cubicBezTo>
                  <a:pt x="597313" y="725234"/>
                  <a:pt x="598551" y="725900"/>
                  <a:pt x="599694" y="726472"/>
                </a:cubicBezTo>
                <a:cubicBezTo>
                  <a:pt x="601028" y="726091"/>
                  <a:pt x="602361" y="725710"/>
                  <a:pt x="603695" y="725329"/>
                </a:cubicBezTo>
                <a:cubicBezTo>
                  <a:pt x="604171" y="725710"/>
                  <a:pt x="604647" y="726091"/>
                  <a:pt x="605123" y="726472"/>
                </a:cubicBezTo>
                <a:cubicBezTo>
                  <a:pt x="605600" y="726186"/>
                  <a:pt x="606076" y="725996"/>
                  <a:pt x="606552" y="725710"/>
                </a:cubicBezTo>
                <a:cubicBezTo>
                  <a:pt x="607409" y="726186"/>
                  <a:pt x="608267" y="726662"/>
                  <a:pt x="609124" y="727139"/>
                </a:cubicBezTo>
                <a:cubicBezTo>
                  <a:pt x="612458" y="726377"/>
                  <a:pt x="615696" y="725710"/>
                  <a:pt x="619030" y="724948"/>
                </a:cubicBezTo>
                <a:cubicBezTo>
                  <a:pt x="619316" y="725424"/>
                  <a:pt x="619506" y="725900"/>
                  <a:pt x="619792" y="726377"/>
                </a:cubicBezTo>
                <a:cubicBezTo>
                  <a:pt x="620744" y="726377"/>
                  <a:pt x="621697" y="727139"/>
                  <a:pt x="621983" y="727139"/>
                </a:cubicBezTo>
                <a:lnTo>
                  <a:pt x="624173" y="725996"/>
                </a:lnTo>
                <a:cubicBezTo>
                  <a:pt x="624650" y="726377"/>
                  <a:pt x="625126" y="726758"/>
                  <a:pt x="625602" y="727139"/>
                </a:cubicBezTo>
                <a:lnTo>
                  <a:pt x="628936" y="726377"/>
                </a:lnTo>
                <a:cubicBezTo>
                  <a:pt x="628936" y="726377"/>
                  <a:pt x="629222" y="726853"/>
                  <a:pt x="629317" y="727139"/>
                </a:cubicBezTo>
                <a:cubicBezTo>
                  <a:pt x="631603" y="726281"/>
                  <a:pt x="633984" y="725424"/>
                  <a:pt x="636270" y="724567"/>
                </a:cubicBezTo>
                <a:cubicBezTo>
                  <a:pt x="636746" y="724948"/>
                  <a:pt x="637222" y="725329"/>
                  <a:pt x="637699" y="725710"/>
                </a:cubicBezTo>
                <a:cubicBezTo>
                  <a:pt x="638461" y="725329"/>
                  <a:pt x="639128" y="724948"/>
                  <a:pt x="639889" y="724567"/>
                </a:cubicBezTo>
                <a:cubicBezTo>
                  <a:pt x="639985" y="724853"/>
                  <a:pt x="640175" y="725043"/>
                  <a:pt x="640271" y="725329"/>
                </a:cubicBezTo>
                <a:cubicBezTo>
                  <a:pt x="640747" y="725043"/>
                  <a:pt x="641223" y="724853"/>
                  <a:pt x="641699" y="724567"/>
                </a:cubicBezTo>
                <a:cubicBezTo>
                  <a:pt x="641795" y="724853"/>
                  <a:pt x="641985" y="725043"/>
                  <a:pt x="642080" y="725329"/>
                </a:cubicBezTo>
                <a:cubicBezTo>
                  <a:pt x="642842" y="724948"/>
                  <a:pt x="643509" y="724567"/>
                  <a:pt x="644271" y="724186"/>
                </a:cubicBezTo>
                <a:cubicBezTo>
                  <a:pt x="644366" y="724472"/>
                  <a:pt x="644557" y="724662"/>
                  <a:pt x="644652" y="724948"/>
                </a:cubicBezTo>
                <a:cubicBezTo>
                  <a:pt x="645128" y="724662"/>
                  <a:pt x="645605" y="724472"/>
                  <a:pt x="646081" y="724186"/>
                </a:cubicBezTo>
                <a:cubicBezTo>
                  <a:pt x="646557" y="724567"/>
                  <a:pt x="647033" y="724948"/>
                  <a:pt x="647510" y="725329"/>
                </a:cubicBezTo>
                <a:cubicBezTo>
                  <a:pt x="648272" y="724948"/>
                  <a:pt x="648938" y="724567"/>
                  <a:pt x="649700" y="724186"/>
                </a:cubicBezTo>
                <a:cubicBezTo>
                  <a:pt x="650177" y="724567"/>
                  <a:pt x="650653" y="724948"/>
                  <a:pt x="651129" y="725329"/>
                </a:cubicBezTo>
                <a:cubicBezTo>
                  <a:pt x="652081" y="724853"/>
                  <a:pt x="653034" y="724376"/>
                  <a:pt x="654082" y="723900"/>
                </a:cubicBezTo>
                <a:cubicBezTo>
                  <a:pt x="654177" y="724186"/>
                  <a:pt x="654368" y="724376"/>
                  <a:pt x="654463" y="724662"/>
                </a:cubicBezTo>
                <a:lnTo>
                  <a:pt x="657797" y="723900"/>
                </a:lnTo>
                <a:cubicBezTo>
                  <a:pt x="657797" y="723900"/>
                  <a:pt x="658082" y="724376"/>
                  <a:pt x="658178" y="724662"/>
                </a:cubicBezTo>
                <a:cubicBezTo>
                  <a:pt x="659987" y="725043"/>
                  <a:pt x="660749" y="725424"/>
                  <a:pt x="662940" y="725043"/>
                </a:cubicBezTo>
                <a:cubicBezTo>
                  <a:pt x="664464" y="726948"/>
                  <a:pt x="665131" y="726186"/>
                  <a:pt x="665512" y="726472"/>
                </a:cubicBezTo>
                <a:cubicBezTo>
                  <a:pt x="666274" y="727901"/>
                  <a:pt x="666941" y="729425"/>
                  <a:pt x="667703" y="730853"/>
                </a:cubicBezTo>
                <a:cubicBezTo>
                  <a:pt x="667703" y="730853"/>
                  <a:pt x="668179" y="730663"/>
                  <a:pt x="669131" y="731996"/>
                </a:cubicBezTo>
                <a:cubicBezTo>
                  <a:pt x="671894" y="732187"/>
                  <a:pt x="672275" y="733044"/>
                  <a:pt x="676085" y="731234"/>
                </a:cubicBezTo>
                <a:cubicBezTo>
                  <a:pt x="676180" y="731520"/>
                  <a:pt x="676370" y="731711"/>
                  <a:pt x="676466" y="731996"/>
                </a:cubicBezTo>
                <a:cubicBezTo>
                  <a:pt x="678752" y="730568"/>
                  <a:pt x="681133" y="729044"/>
                  <a:pt x="683419" y="727615"/>
                </a:cubicBezTo>
                <a:cubicBezTo>
                  <a:pt x="683514" y="727901"/>
                  <a:pt x="683705" y="728091"/>
                  <a:pt x="683800" y="728377"/>
                </a:cubicBezTo>
                <a:cubicBezTo>
                  <a:pt x="684276" y="728091"/>
                  <a:pt x="684752" y="727901"/>
                  <a:pt x="685229" y="727615"/>
                </a:cubicBezTo>
                <a:cubicBezTo>
                  <a:pt x="685324" y="727901"/>
                  <a:pt x="685514" y="728091"/>
                  <a:pt x="685610" y="728377"/>
                </a:cubicBezTo>
                <a:cubicBezTo>
                  <a:pt x="686372" y="727996"/>
                  <a:pt x="687038" y="727615"/>
                  <a:pt x="687800" y="727234"/>
                </a:cubicBezTo>
                <a:cubicBezTo>
                  <a:pt x="688658" y="727710"/>
                  <a:pt x="689515" y="728186"/>
                  <a:pt x="690372" y="728663"/>
                </a:cubicBezTo>
                <a:cubicBezTo>
                  <a:pt x="690848" y="728377"/>
                  <a:pt x="691325" y="728186"/>
                  <a:pt x="691801" y="727901"/>
                </a:cubicBezTo>
                <a:cubicBezTo>
                  <a:pt x="692658" y="728377"/>
                  <a:pt x="693515" y="728853"/>
                  <a:pt x="694372" y="729329"/>
                </a:cubicBezTo>
                <a:cubicBezTo>
                  <a:pt x="694849" y="729044"/>
                  <a:pt x="695325" y="728853"/>
                  <a:pt x="695801" y="728567"/>
                </a:cubicBezTo>
                <a:cubicBezTo>
                  <a:pt x="696278" y="728949"/>
                  <a:pt x="696754" y="729329"/>
                  <a:pt x="697230" y="729710"/>
                </a:cubicBezTo>
                <a:cubicBezTo>
                  <a:pt x="697992" y="729329"/>
                  <a:pt x="698659" y="728949"/>
                  <a:pt x="699421" y="728567"/>
                </a:cubicBezTo>
                <a:cubicBezTo>
                  <a:pt x="699897" y="728949"/>
                  <a:pt x="700373" y="729329"/>
                  <a:pt x="700850" y="729710"/>
                </a:cubicBezTo>
                <a:cubicBezTo>
                  <a:pt x="701612" y="729329"/>
                  <a:pt x="702278" y="728949"/>
                  <a:pt x="703040" y="728567"/>
                </a:cubicBezTo>
                <a:cubicBezTo>
                  <a:pt x="703897" y="729044"/>
                  <a:pt x="704755" y="729520"/>
                  <a:pt x="705612" y="729996"/>
                </a:cubicBezTo>
                <a:lnTo>
                  <a:pt x="707041" y="729234"/>
                </a:lnTo>
                <a:cubicBezTo>
                  <a:pt x="707041" y="729234"/>
                  <a:pt x="707327" y="729710"/>
                  <a:pt x="707422" y="729996"/>
                </a:cubicBezTo>
                <a:cubicBezTo>
                  <a:pt x="709708" y="728567"/>
                  <a:pt x="712089" y="727043"/>
                  <a:pt x="714375" y="725615"/>
                </a:cubicBezTo>
                <a:cubicBezTo>
                  <a:pt x="715232" y="726091"/>
                  <a:pt x="716089" y="726567"/>
                  <a:pt x="716947" y="727043"/>
                </a:cubicBezTo>
                <a:cubicBezTo>
                  <a:pt x="718090" y="726758"/>
                  <a:pt x="719138" y="726567"/>
                  <a:pt x="720280" y="726281"/>
                </a:cubicBezTo>
                <a:cubicBezTo>
                  <a:pt x="722567" y="727234"/>
                  <a:pt x="724948" y="728186"/>
                  <a:pt x="727234" y="729234"/>
                </a:cubicBezTo>
                <a:cubicBezTo>
                  <a:pt x="727710" y="728949"/>
                  <a:pt x="728186" y="728758"/>
                  <a:pt x="728663" y="728472"/>
                </a:cubicBezTo>
                <a:cubicBezTo>
                  <a:pt x="728758" y="728758"/>
                  <a:pt x="728948" y="728949"/>
                  <a:pt x="729044" y="729234"/>
                </a:cubicBezTo>
                <a:cubicBezTo>
                  <a:pt x="729901" y="729139"/>
                  <a:pt x="730758" y="728949"/>
                  <a:pt x="731615" y="728853"/>
                </a:cubicBezTo>
                <a:cubicBezTo>
                  <a:pt x="732092" y="729234"/>
                  <a:pt x="732568" y="729615"/>
                  <a:pt x="733044" y="729996"/>
                </a:cubicBezTo>
                <a:cubicBezTo>
                  <a:pt x="733997" y="729520"/>
                  <a:pt x="734949" y="729044"/>
                  <a:pt x="735997" y="728567"/>
                </a:cubicBezTo>
                <a:cubicBezTo>
                  <a:pt x="738283" y="728091"/>
                  <a:pt x="739902" y="728567"/>
                  <a:pt x="741521" y="730377"/>
                </a:cubicBezTo>
                <a:cubicBezTo>
                  <a:pt x="742855" y="729996"/>
                  <a:pt x="744188" y="729615"/>
                  <a:pt x="745522" y="729234"/>
                </a:cubicBezTo>
                <a:cubicBezTo>
                  <a:pt x="745617" y="729520"/>
                  <a:pt x="745808" y="729710"/>
                  <a:pt x="745903" y="729996"/>
                </a:cubicBezTo>
                <a:cubicBezTo>
                  <a:pt x="747808" y="729044"/>
                  <a:pt x="749808" y="728091"/>
                  <a:pt x="751713" y="727043"/>
                </a:cubicBezTo>
                <a:cubicBezTo>
                  <a:pt x="751808" y="727329"/>
                  <a:pt x="751999" y="727520"/>
                  <a:pt x="752094" y="727805"/>
                </a:cubicBezTo>
                <a:cubicBezTo>
                  <a:pt x="753142" y="728282"/>
                  <a:pt x="753142" y="727615"/>
                  <a:pt x="753904" y="729615"/>
                </a:cubicBezTo>
                <a:cubicBezTo>
                  <a:pt x="753618" y="729710"/>
                  <a:pt x="753428" y="729901"/>
                  <a:pt x="753142" y="729996"/>
                </a:cubicBezTo>
                <a:cubicBezTo>
                  <a:pt x="753618" y="730377"/>
                  <a:pt x="754094" y="730758"/>
                  <a:pt x="754571" y="731139"/>
                </a:cubicBezTo>
                <a:cubicBezTo>
                  <a:pt x="757333" y="731234"/>
                  <a:pt x="760190" y="731425"/>
                  <a:pt x="762953" y="731520"/>
                </a:cubicBezTo>
                <a:cubicBezTo>
                  <a:pt x="763048" y="731806"/>
                  <a:pt x="763238" y="731996"/>
                  <a:pt x="763334" y="732282"/>
                </a:cubicBezTo>
                <a:cubicBezTo>
                  <a:pt x="765810" y="731044"/>
                  <a:pt x="768191" y="729806"/>
                  <a:pt x="770668" y="728663"/>
                </a:cubicBezTo>
                <a:cubicBezTo>
                  <a:pt x="771144" y="729044"/>
                  <a:pt x="771620" y="729425"/>
                  <a:pt x="772097" y="729806"/>
                </a:cubicBezTo>
                <a:cubicBezTo>
                  <a:pt x="772573" y="729520"/>
                  <a:pt x="773049" y="729329"/>
                  <a:pt x="773525" y="729044"/>
                </a:cubicBezTo>
                <a:cubicBezTo>
                  <a:pt x="776097" y="729520"/>
                  <a:pt x="774763" y="731711"/>
                  <a:pt x="779050" y="730853"/>
                </a:cubicBezTo>
                <a:cubicBezTo>
                  <a:pt x="779621" y="732092"/>
                  <a:pt x="780288" y="733330"/>
                  <a:pt x="780860" y="734473"/>
                </a:cubicBezTo>
                <a:cubicBezTo>
                  <a:pt x="781336" y="734187"/>
                  <a:pt x="781812" y="733997"/>
                  <a:pt x="782288" y="733711"/>
                </a:cubicBezTo>
                <a:cubicBezTo>
                  <a:pt x="782574" y="734187"/>
                  <a:pt x="782764" y="734663"/>
                  <a:pt x="783050" y="735140"/>
                </a:cubicBezTo>
                <a:cubicBezTo>
                  <a:pt x="786384" y="734283"/>
                  <a:pt x="789051" y="735425"/>
                  <a:pt x="791813" y="736187"/>
                </a:cubicBezTo>
                <a:cubicBezTo>
                  <a:pt x="792289" y="736568"/>
                  <a:pt x="792766" y="736950"/>
                  <a:pt x="793242" y="737330"/>
                </a:cubicBezTo>
                <a:cubicBezTo>
                  <a:pt x="793718" y="737045"/>
                  <a:pt x="794195" y="736854"/>
                  <a:pt x="794671" y="736568"/>
                </a:cubicBezTo>
                <a:cubicBezTo>
                  <a:pt x="794766" y="736854"/>
                  <a:pt x="794956" y="737045"/>
                  <a:pt x="795052" y="737330"/>
                </a:cubicBezTo>
                <a:cubicBezTo>
                  <a:pt x="796766" y="737045"/>
                  <a:pt x="798481" y="736854"/>
                  <a:pt x="800195" y="736568"/>
                </a:cubicBezTo>
                <a:cubicBezTo>
                  <a:pt x="800291" y="736854"/>
                  <a:pt x="800481" y="737045"/>
                  <a:pt x="800576" y="737330"/>
                </a:cubicBezTo>
                <a:cubicBezTo>
                  <a:pt x="802386" y="736759"/>
                  <a:pt x="804196" y="736092"/>
                  <a:pt x="806101" y="735521"/>
                </a:cubicBezTo>
                <a:cubicBezTo>
                  <a:pt x="806196" y="735806"/>
                  <a:pt x="806387" y="735997"/>
                  <a:pt x="806482" y="736283"/>
                </a:cubicBezTo>
                <a:lnTo>
                  <a:pt x="808672" y="735140"/>
                </a:lnTo>
                <a:cubicBezTo>
                  <a:pt x="808672" y="735140"/>
                  <a:pt x="808958" y="735616"/>
                  <a:pt x="809054" y="735902"/>
                </a:cubicBezTo>
                <a:cubicBezTo>
                  <a:pt x="810387" y="735521"/>
                  <a:pt x="811721" y="735140"/>
                  <a:pt x="813054" y="734759"/>
                </a:cubicBezTo>
                <a:cubicBezTo>
                  <a:pt x="813149" y="735044"/>
                  <a:pt x="813340" y="735235"/>
                  <a:pt x="813435" y="735521"/>
                </a:cubicBezTo>
                <a:cubicBezTo>
                  <a:pt x="814292" y="735425"/>
                  <a:pt x="815150" y="735235"/>
                  <a:pt x="816007" y="735140"/>
                </a:cubicBezTo>
                <a:cubicBezTo>
                  <a:pt x="816483" y="735521"/>
                  <a:pt x="816959" y="735902"/>
                  <a:pt x="817436" y="736283"/>
                </a:cubicBezTo>
                <a:cubicBezTo>
                  <a:pt x="818197" y="735902"/>
                  <a:pt x="818864" y="735521"/>
                  <a:pt x="819626" y="735140"/>
                </a:cubicBezTo>
                <a:cubicBezTo>
                  <a:pt x="819722" y="735425"/>
                  <a:pt x="819912" y="735616"/>
                  <a:pt x="820007" y="735902"/>
                </a:cubicBezTo>
                <a:cubicBezTo>
                  <a:pt x="820864" y="735806"/>
                  <a:pt x="821722" y="735616"/>
                  <a:pt x="822579" y="735521"/>
                </a:cubicBezTo>
                <a:cubicBezTo>
                  <a:pt x="822674" y="735806"/>
                  <a:pt x="822865" y="735997"/>
                  <a:pt x="822960" y="736283"/>
                </a:cubicBezTo>
                <a:cubicBezTo>
                  <a:pt x="823246" y="736187"/>
                  <a:pt x="823436" y="735997"/>
                  <a:pt x="823722" y="735902"/>
                </a:cubicBezTo>
                <a:cubicBezTo>
                  <a:pt x="824008" y="736378"/>
                  <a:pt x="824198" y="736854"/>
                  <a:pt x="824484" y="737330"/>
                </a:cubicBezTo>
                <a:cubicBezTo>
                  <a:pt x="826198" y="737711"/>
                  <a:pt x="827913" y="738092"/>
                  <a:pt x="829628" y="738474"/>
                </a:cubicBezTo>
                <a:cubicBezTo>
                  <a:pt x="829723" y="738759"/>
                  <a:pt x="829913" y="738950"/>
                  <a:pt x="830009" y="739235"/>
                </a:cubicBezTo>
                <a:cubicBezTo>
                  <a:pt x="833342" y="739521"/>
                  <a:pt x="833342" y="735806"/>
                  <a:pt x="837343" y="735616"/>
                </a:cubicBezTo>
                <a:cubicBezTo>
                  <a:pt x="837819" y="735997"/>
                  <a:pt x="838295" y="736378"/>
                  <a:pt x="838772" y="736759"/>
                </a:cubicBezTo>
                <a:lnTo>
                  <a:pt x="840200" y="735997"/>
                </a:lnTo>
                <a:cubicBezTo>
                  <a:pt x="840200" y="735997"/>
                  <a:pt x="840486" y="736473"/>
                  <a:pt x="840581" y="736759"/>
                </a:cubicBezTo>
                <a:cubicBezTo>
                  <a:pt x="842010" y="735997"/>
                  <a:pt x="843534" y="735330"/>
                  <a:pt x="844963" y="734568"/>
                </a:cubicBezTo>
                <a:cubicBezTo>
                  <a:pt x="845058" y="734854"/>
                  <a:pt x="845248" y="735044"/>
                  <a:pt x="845344" y="735330"/>
                </a:cubicBezTo>
                <a:cubicBezTo>
                  <a:pt x="848773" y="736283"/>
                  <a:pt x="846963" y="737521"/>
                  <a:pt x="849344" y="739712"/>
                </a:cubicBezTo>
                <a:cubicBezTo>
                  <a:pt x="849630" y="739617"/>
                  <a:pt x="849821" y="739426"/>
                  <a:pt x="850106" y="739331"/>
                </a:cubicBezTo>
                <a:cubicBezTo>
                  <a:pt x="850868" y="740188"/>
                  <a:pt x="851535" y="741045"/>
                  <a:pt x="852297" y="741902"/>
                </a:cubicBezTo>
                <a:cubicBezTo>
                  <a:pt x="852583" y="741807"/>
                  <a:pt x="852773" y="741617"/>
                  <a:pt x="853059" y="741521"/>
                </a:cubicBezTo>
                <a:cubicBezTo>
                  <a:pt x="853916" y="742664"/>
                  <a:pt x="854773" y="743712"/>
                  <a:pt x="855631" y="744855"/>
                </a:cubicBezTo>
                <a:cubicBezTo>
                  <a:pt x="857726" y="745331"/>
                  <a:pt x="859822" y="745808"/>
                  <a:pt x="861822" y="746284"/>
                </a:cubicBezTo>
                <a:cubicBezTo>
                  <a:pt x="862394" y="746855"/>
                  <a:pt x="863060" y="747522"/>
                  <a:pt x="863632" y="748094"/>
                </a:cubicBezTo>
                <a:cubicBezTo>
                  <a:pt x="864965" y="747713"/>
                  <a:pt x="866299" y="747332"/>
                  <a:pt x="867632" y="746951"/>
                </a:cubicBezTo>
                <a:cubicBezTo>
                  <a:pt x="868966" y="747808"/>
                  <a:pt x="870299" y="748665"/>
                  <a:pt x="871633" y="749522"/>
                </a:cubicBezTo>
                <a:cubicBezTo>
                  <a:pt x="873347" y="749237"/>
                  <a:pt x="875062" y="749046"/>
                  <a:pt x="876776" y="748760"/>
                </a:cubicBezTo>
                <a:cubicBezTo>
                  <a:pt x="877634" y="749237"/>
                  <a:pt x="878491" y="749713"/>
                  <a:pt x="879348" y="750189"/>
                </a:cubicBezTo>
                <a:cubicBezTo>
                  <a:pt x="880491" y="750570"/>
                  <a:pt x="881920" y="750951"/>
                  <a:pt x="883539" y="751332"/>
                </a:cubicBezTo>
                <a:lnTo>
                  <a:pt x="3952208" y="772001"/>
                </a:lnTo>
                <a:lnTo>
                  <a:pt x="4015454" y="504063"/>
                </a:lnTo>
                <a:cubicBezTo>
                  <a:pt x="4014788" y="501872"/>
                  <a:pt x="4014788" y="500063"/>
                  <a:pt x="4014883" y="497967"/>
                </a:cubicBezTo>
                <a:close/>
              </a:path>
            </a:pathLst>
          </a:custGeom>
          <a:solidFill>
            <a:srgbClr val="C75741"/>
          </a:solidFill>
          <a:ln w="9525" cap="flat">
            <a:noFill/>
            <a:prstDash val="solid"/>
            <a:miter/>
          </a:ln>
        </p:spPr>
        <p:txBody>
          <a:bodyPr rtlCol="0" anchor="ctr"/>
          <a:lstStyle/>
          <a:p>
            <a:endParaRPr lang="fr-FR"/>
          </a:p>
        </p:txBody>
      </p:sp>
      <p:sp>
        <p:nvSpPr>
          <p:cNvPr id="8" name="Rectangle : coins arrondis 7">
            <a:extLst>
              <a:ext uri="{FF2B5EF4-FFF2-40B4-BE49-F238E27FC236}">
                <a16:creationId xmlns:a16="http://schemas.microsoft.com/office/drawing/2014/main" id="{288E37D1-7E94-18A4-A133-BDA8143B99AB}"/>
              </a:ext>
            </a:extLst>
          </p:cNvPr>
          <p:cNvSpPr/>
          <p:nvPr/>
        </p:nvSpPr>
        <p:spPr>
          <a:xfrm>
            <a:off x="213435" y="5614348"/>
            <a:ext cx="766312" cy="302684"/>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7833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22264E1A-2A13-A30E-5A0C-00EC45A8340F}"/>
              </a:ext>
            </a:extLst>
          </p:cNvPr>
          <p:cNvSpPr>
            <a:spLocks noGrp="1"/>
          </p:cNvSpPr>
          <p:nvPr>
            <p:ph type="tbl" sz="quarter" idx="10"/>
          </p:nvPr>
        </p:nvSpPr>
        <p:spPr/>
        <p:txBody>
          <a:bodyPr/>
          <a:lstStyle/>
          <a:p>
            <a:r>
              <a:rPr lang="fr-FR" dirty="0">
                <a:latin typeface="Figtree"/>
                <a:cs typeface="Calibri"/>
              </a:rPr>
              <a:t>Accès : Espace admin &gt; Paramètres Généraux &gt; Salariés et utilisateurs</a:t>
            </a:r>
          </a:p>
          <a:p>
            <a:pPr marL="0" indent="0">
              <a:buNone/>
            </a:pPr>
            <a:endParaRPr lang="fr-FR" dirty="0"/>
          </a:p>
        </p:txBody>
      </p:sp>
      <p:sp>
        <p:nvSpPr>
          <p:cNvPr id="3" name="Titre 2">
            <a:extLst>
              <a:ext uri="{FF2B5EF4-FFF2-40B4-BE49-F238E27FC236}">
                <a16:creationId xmlns:a16="http://schemas.microsoft.com/office/drawing/2014/main" id="{0835F813-96C9-5533-DD04-C67519C9EAD5}"/>
              </a:ext>
            </a:extLst>
          </p:cNvPr>
          <p:cNvSpPr>
            <a:spLocks noGrp="1"/>
          </p:cNvSpPr>
          <p:nvPr>
            <p:ph type="title"/>
          </p:nvPr>
        </p:nvSpPr>
        <p:spPr/>
        <p:txBody>
          <a:bodyPr/>
          <a:lstStyle/>
          <a:p>
            <a:r>
              <a:rPr lang="fr-FR"/>
              <a:t>Archiver des salariés</a:t>
            </a:r>
          </a:p>
        </p:txBody>
      </p:sp>
      <p:sp>
        <p:nvSpPr>
          <p:cNvPr id="4" name="Espace réservé du texte 3">
            <a:extLst>
              <a:ext uri="{FF2B5EF4-FFF2-40B4-BE49-F238E27FC236}">
                <a16:creationId xmlns:a16="http://schemas.microsoft.com/office/drawing/2014/main" id="{2409E304-7800-87D3-ED1E-C7C072B11E2A}"/>
              </a:ext>
            </a:extLst>
          </p:cNvPr>
          <p:cNvSpPr>
            <a:spLocks noGrp="1"/>
          </p:cNvSpPr>
          <p:nvPr>
            <p:ph type="body" sz="quarter" idx="19"/>
          </p:nvPr>
        </p:nvSpPr>
        <p:spPr/>
        <p:txBody>
          <a:bodyPr/>
          <a:lstStyle/>
          <a:p>
            <a:pPr>
              <a:lnSpc>
                <a:spcPct val="90000"/>
              </a:lnSpc>
              <a:spcBef>
                <a:spcPts val="1000"/>
              </a:spcBef>
            </a:pPr>
            <a:r>
              <a:rPr lang="fr-FR" sz="1200"/>
              <a:t>Archiver un salarié</a:t>
            </a:r>
            <a:endParaRPr lang="fr-FR"/>
          </a:p>
        </p:txBody>
      </p:sp>
      <p:grpSp>
        <p:nvGrpSpPr>
          <p:cNvPr id="5" name="Groupe 4">
            <a:extLst>
              <a:ext uri="{FF2B5EF4-FFF2-40B4-BE49-F238E27FC236}">
                <a16:creationId xmlns:a16="http://schemas.microsoft.com/office/drawing/2014/main" id="{04B9DFF2-9729-D4C9-EEC2-C5CAB462662A}"/>
              </a:ext>
            </a:extLst>
          </p:cNvPr>
          <p:cNvGrpSpPr/>
          <p:nvPr/>
        </p:nvGrpSpPr>
        <p:grpSpPr>
          <a:xfrm>
            <a:off x="209951" y="1988453"/>
            <a:ext cx="4225354" cy="389513"/>
            <a:chOff x="398788" y="1683702"/>
            <a:chExt cx="4225354" cy="389513"/>
          </a:xfrm>
        </p:grpSpPr>
        <p:sp>
          <p:nvSpPr>
            <p:cNvPr id="6" name="ZoneTexte 5">
              <a:extLst>
                <a:ext uri="{FF2B5EF4-FFF2-40B4-BE49-F238E27FC236}">
                  <a16:creationId xmlns:a16="http://schemas.microsoft.com/office/drawing/2014/main" id="{28DF8FAC-A51B-E2A5-2A4B-EF61F6DBC5A1}"/>
                </a:ext>
              </a:extLst>
            </p:cNvPr>
            <p:cNvSpPr txBox="1"/>
            <p:nvPr/>
          </p:nvSpPr>
          <p:spPr>
            <a:xfrm>
              <a:off x="398788" y="1683702"/>
              <a:ext cx="377267" cy="389513"/>
            </a:xfrm>
            <a:prstGeom prst="ellipse">
              <a:avLst/>
            </a:prstGeom>
            <a:noFill/>
            <a:ln w="38100">
              <a:solidFill>
                <a:srgbClr val="C75741"/>
              </a:solidFill>
            </a:ln>
          </p:spPr>
          <p:txBody>
            <a:bodyPr wrap="square" rtlCol="0">
              <a:spAutoFit/>
            </a:bodyPr>
            <a:lstStyle/>
            <a:p>
              <a:r>
                <a:rPr lang="fr-FR" sz="1200" b="1" dirty="0"/>
                <a:t>3</a:t>
              </a:r>
            </a:p>
          </p:txBody>
        </p:sp>
        <p:sp>
          <p:nvSpPr>
            <p:cNvPr id="7" name="ZoneTexte 6">
              <a:extLst>
                <a:ext uri="{FF2B5EF4-FFF2-40B4-BE49-F238E27FC236}">
                  <a16:creationId xmlns:a16="http://schemas.microsoft.com/office/drawing/2014/main" id="{EF0A8D4F-CAF0-ED50-1B77-2423D8A26096}"/>
                </a:ext>
              </a:extLst>
            </p:cNvPr>
            <p:cNvSpPr txBox="1"/>
            <p:nvPr/>
          </p:nvSpPr>
          <p:spPr>
            <a:xfrm>
              <a:off x="834616" y="1725434"/>
              <a:ext cx="3789526" cy="338554"/>
            </a:xfrm>
            <a:prstGeom prst="rect">
              <a:avLst/>
            </a:prstGeom>
            <a:noFill/>
            <a:ln w="28575">
              <a:noFill/>
            </a:ln>
          </p:spPr>
          <p:txBody>
            <a:bodyPr wrap="square" lIns="91440" tIns="45720" rIns="91440" bIns="45720" rtlCol="0" anchor="t">
              <a:spAutoFit/>
            </a:bodyPr>
            <a:lstStyle/>
            <a:p>
              <a:r>
                <a:rPr lang="fr-FR" sz="1600" dirty="0">
                  <a:latin typeface="Calibri"/>
                  <a:cs typeface="Calibri"/>
                </a:rPr>
                <a:t>Renseignez une date de fin de contrat</a:t>
              </a:r>
            </a:p>
          </p:txBody>
        </p:sp>
      </p:grpSp>
      <p:grpSp>
        <p:nvGrpSpPr>
          <p:cNvPr id="8" name="Groupe 7">
            <a:extLst>
              <a:ext uri="{FF2B5EF4-FFF2-40B4-BE49-F238E27FC236}">
                <a16:creationId xmlns:a16="http://schemas.microsoft.com/office/drawing/2014/main" id="{4ABB8C71-C7BC-0513-6411-BB7AD44BBB3F}"/>
              </a:ext>
            </a:extLst>
          </p:cNvPr>
          <p:cNvGrpSpPr/>
          <p:nvPr/>
        </p:nvGrpSpPr>
        <p:grpSpPr>
          <a:xfrm>
            <a:off x="6534893" y="1955890"/>
            <a:ext cx="4668919" cy="432792"/>
            <a:chOff x="6347527" y="1631021"/>
            <a:chExt cx="4668919" cy="432792"/>
          </a:xfrm>
        </p:grpSpPr>
        <p:sp>
          <p:nvSpPr>
            <p:cNvPr id="9" name="ZoneTexte 8">
              <a:extLst>
                <a:ext uri="{FF2B5EF4-FFF2-40B4-BE49-F238E27FC236}">
                  <a16:creationId xmlns:a16="http://schemas.microsoft.com/office/drawing/2014/main" id="{F5148355-F702-2359-E65E-0AD26BD33E40}"/>
                </a:ext>
              </a:extLst>
            </p:cNvPr>
            <p:cNvSpPr txBox="1"/>
            <p:nvPr/>
          </p:nvSpPr>
          <p:spPr>
            <a:xfrm>
              <a:off x="6347527" y="1631021"/>
              <a:ext cx="443890" cy="432792"/>
            </a:xfrm>
            <a:prstGeom prst="ellipse">
              <a:avLst/>
            </a:prstGeom>
            <a:noFill/>
            <a:ln w="38100">
              <a:solidFill>
                <a:srgbClr val="C75741"/>
              </a:solidFill>
            </a:ln>
          </p:spPr>
          <p:txBody>
            <a:bodyPr wrap="square" rtlCol="0">
              <a:spAutoFit/>
            </a:bodyPr>
            <a:lstStyle/>
            <a:p>
              <a:r>
                <a:rPr lang="fr-FR" sz="1400" b="1" dirty="0"/>
                <a:t>4</a:t>
              </a:r>
            </a:p>
          </p:txBody>
        </p:sp>
        <p:sp>
          <p:nvSpPr>
            <p:cNvPr id="10" name="ZoneTexte 9">
              <a:extLst>
                <a:ext uri="{FF2B5EF4-FFF2-40B4-BE49-F238E27FC236}">
                  <a16:creationId xmlns:a16="http://schemas.microsoft.com/office/drawing/2014/main" id="{8EF784D9-B520-7F45-9226-4B3C161DC860}"/>
                </a:ext>
              </a:extLst>
            </p:cNvPr>
            <p:cNvSpPr txBox="1"/>
            <p:nvPr/>
          </p:nvSpPr>
          <p:spPr>
            <a:xfrm>
              <a:off x="6892849" y="1677032"/>
              <a:ext cx="4123597" cy="338554"/>
            </a:xfrm>
            <a:prstGeom prst="rect">
              <a:avLst/>
            </a:prstGeom>
            <a:noFill/>
            <a:ln w="28575">
              <a:noFill/>
            </a:ln>
          </p:spPr>
          <p:txBody>
            <a:bodyPr wrap="square" lIns="91440" tIns="45720" rIns="91440" bIns="45720" rtlCol="0" anchor="t">
              <a:spAutoFit/>
            </a:bodyPr>
            <a:lstStyle/>
            <a:p>
              <a:r>
                <a:rPr lang="fr-FR" sz="1600" dirty="0">
                  <a:latin typeface="Calibri"/>
                  <a:cs typeface="Calibri"/>
                </a:rPr>
                <a:t>Passez le salarié en « utilisateur archivé »</a:t>
              </a:r>
            </a:p>
          </p:txBody>
        </p:sp>
      </p:grpSp>
      <p:pic>
        <p:nvPicPr>
          <p:cNvPr id="18" name="Image 17">
            <a:extLst>
              <a:ext uri="{FF2B5EF4-FFF2-40B4-BE49-F238E27FC236}">
                <a16:creationId xmlns:a16="http://schemas.microsoft.com/office/drawing/2014/main" id="{CBF2C0CC-831B-9CDD-5E82-5A8CF6CA4768}"/>
              </a:ext>
            </a:extLst>
          </p:cNvPr>
          <p:cNvPicPr>
            <a:picLocks noChangeAspect="1"/>
          </p:cNvPicPr>
          <p:nvPr/>
        </p:nvPicPr>
        <p:blipFill>
          <a:blip r:embed="rId2"/>
          <a:stretch>
            <a:fillRect/>
          </a:stretch>
        </p:blipFill>
        <p:spPr>
          <a:xfrm>
            <a:off x="329418" y="2632870"/>
            <a:ext cx="4422247" cy="3733572"/>
          </a:xfrm>
          <a:prstGeom prst="rect">
            <a:avLst/>
          </a:prstGeom>
          <a:ln>
            <a:noFill/>
          </a:ln>
          <a:effectLst>
            <a:outerShdw blurRad="292100" dist="139700" dir="2700000" algn="tl" rotWithShape="0">
              <a:srgbClr val="333333">
                <a:alpha val="65000"/>
              </a:srgbClr>
            </a:outerShdw>
          </a:effectLst>
        </p:spPr>
      </p:pic>
      <p:sp>
        <p:nvSpPr>
          <p:cNvPr id="11" name="Rectangle : coins arrondis 10">
            <a:extLst>
              <a:ext uri="{FF2B5EF4-FFF2-40B4-BE49-F238E27FC236}">
                <a16:creationId xmlns:a16="http://schemas.microsoft.com/office/drawing/2014/main" id="{3A79D01B-62D4-0226-B8A2-50CCE0D6F2C0}"/>
              </a:ext>
            </a:extLst>
          </p:cNvPr>
          <p:cNvSpPr/>
          <p:nvPr/>
        </p:nvSpPr>
        <p:spPr>
          <a:xfrm>
            <a:off x="1852384" y="4175433"/>
            <a:ext cx="1209273" cy="314454"/>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aphique 4">
            <a:extLst>
              <a:ext uri="{FF2B5EF4-FFF2-40B4-BE49-F238E27FC236}">
                <a16:creationId xmlns:a16="http://schemas.microsoft.com/office/drawing/2014/main" id="{FD41B029-A66A-97F2-CD24-F570390CDC4B}"/>
              </a:ext>
            </a:extLst>
          </p:cNvPr>
          <p:cNvGrpSpPr/>
          <p:nvPr/>
        </p:nvGrpSpPr>
        <p:grpSpPr>
          <a:xfrm rot="16760591" flipH="1" flipV="1">
            <a:off x="2590178" y="3507263"/>
            <a:ext cx="581831" cy="588990"/>
            <a:chOff x="5981223" y="3137122"/>
            <a:chExt cx="212407" cy="216503"/>
          </a:xfrm>
          <a:solidFill>
            <a:schemeClr val="accent3"/>
          </a:solidFill>
        </p:grpSpPr>
        <p:sp>
          <p:nvSpPr>
            <p:cNvPr id="13" name="Forme libre : forme 12">
              <a:extLst>
                <a:ext uri="{FF2B5EF4-FFF2-40B4-BE49-F238E27FC236}">
                  <a16:creationId xmlns:a16="http://schemas.microsoft.com/office/drawing/2014/main" id="{01F3836C-DE7F-A628-5823-3318BA8F74D5}"/>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15" name="Forme libre : forme 14">
              <a:extLst>
                <a:ext uri="{FF2B5EF4-FFF2-40B4-BE49-F238E27FC236}">
                  <a16:creationId xmlns:a16="http://schemas.microsoft.com/office/drawing/2014/main" id="{A9FBA6B7-DDF9-5663-8BA8-E86700AE6AE0}"/>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CE17BF4C-6247-95FB-3F8C-DD22CEFF9E35}"/>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pic>
        <p:nvPicPr>
          <p:cNvPr id="20" name="Image 19">
            <a:extLst>
              <a:ext uri="{FF2B5EF4-FFF2-40B4-BE49-F238E27FC236}">
                <a16:creationId xmlns:a16="http://schemas.microsoft.com/office/drawing/2014/main" id="{7C2AF9AD-47AB-D871-87C8-EC8735E985DC}"/>
              </a:ext>
            </a:extLst>
          </p:cNvPr>
          <p:cNvPicPr>
            <a:picLocks noChangeAspect="1"/>
          </p:cNvPicPr>
          <p:nvPr/>
        </p:nvPicPr>
        <p:blipFill rotWithShape="1">
          <a:blip r:embed="rId3"/>
          <a:srcRect r="10587"/>
          <a:stretch/>
        </p:blipFill>
        <p:spPr>
          <a:xfrm>
            <a:off x="4929056" y="2595219"/>
            <a:ext cx="6933526" cy="3162471"/>
          </a:xfrm>
          <a:prstGeom prst="rect">
            <a:avLst/>
          </a:prstGeom>
          <a:ln>
            <a:noFill/>
          </a:ln>
          <a:effectLst>
            <a:outerShdw blurRad="292100" dist="139700" dir="2700000" algn="tl" rotWithShape="0">
              <a:srgbClr val="333333">
                <a:alpha val="65000"/>
              </a:srgbClr>
            </a:outerShdw>
          </a:effectLst>
        </p:spPr>
      </p:pic>
      <p:sp>
        <p:nvSpPr>
          <p:cNvPr id="21" name="Rectangle : coins arrondis 20">
            <a:extLst>
              <a:ext uri="{FF2B5EF4-FFF2-40B4-BE49-F238E27FC236}">
                <a16:creationId xmlns:a16="http://schemas.microsoft.com/office/drawing/2014/main" id="{39B0919B-6F7C-1ABA-B75C-AE7D168EB1B0}"/>
              </a:ext>
            </a:extLst>
          </p:cNvPr>
          <p:cNvSpPr/>
          <p:nvPr/>
        </p:nvSpPr>
        <p:spPr>
          <a:xfrm>
            <a:off x="10994625" y="2760668"/>
            <a:ext cx="858188" cy="182724"/>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2" name="Graphique 4">
            <a:extLst>
              <a:ext uri="{FF2B5EF4-FFF2-40B4-BE49-F238E27FC236}">
                <a16:creationId xmlns:a16="http://schemas.microsoft.com/office/drawing/2014/main" id="{FC6BF0C6-A295-342C-6689-FB0CECE24BDC}"/>
              </a:ext>
            </a:extLst>
          </p:cNvPr>
          <p:cNvGrpSpPr/>
          <p:nvPr/>
        </p:nvGrpSpPr>
        <p:grpSpPr>
          <a:xfrm rot="1757816" flipH="1" flipV="1">
            <a:off x="7645849" y="5127234"/>
            <a:ext cx="581725" cy="521476"/>
            <a:chOff x="5981223" y="3137122"/>
            <a:chExt cx="212407" cy="216503"/>
          </a:xfrm>
          <a:solidFill>
            <a:schemeClr val="accent3"/>
          </a:solidFill>
        </p:grpSpPr>
        <p:sp>
          <p:nvSpPr>
            <p:cNvPr id="23" name="Forme libre : forme 22">
              <a:extLst>
                <a:ext uri="{FF2B5EF4-FFF2-40B4-BE49-F238E27FC236}">
                  <a16:creationId xmlns:a16="http://schemas.microsoft.com/office/drawing/2014/main" id="{2A4B65F5-402F-CD65-CC99-85A96348A9CC}"/>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039D5F02-C72C-797C-9A23-9AA70A5A1AF3}"/>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3868D50D-BDB5-90BD-9CFB-A34CAD4E883F}"/>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grpSp>
        <p:nvGrpSpPr>
          <p:cNvPr id="27" name="Graphique 4">
            <a:extLst>
              <a:ext uri="{FF2B5EF4-FFF2-40B4-BE49-F238E27FC236}">
                <a16:creationId xmlns:a16="http://schemas.microsoft.com/office/drawing/2014/main" id="{49B9B3A7-97A4-2DC2-F2E7-6A4D65D80F84}"/>
              </a:ext>
            </a:extLst>
          </p:cNvPr>
          <p:cNvGrpSpPr/>
          <p:nvPr/>
        </p:nvGrpSpPr>
        <p:grpSpPr>
          <a:xfrm rot="1757816" flipH="1" flipV="1">
            <a:off x="11618930" y="3053992"/>
            <a:ext cx="581725" cy="521476"/>
            <a:chOff x="5981223" y="3137122"/>
            <a:chExt cx="212407" cy="216503"/>
          </a:xfrm>
          <a:solidFill>
            <a:schemeClr val="accent3"/>
          </a:solidFill>
        </p:grpSpPr>
        <p:sp>
          <p:nvSpPr>
            <p:cNvPr id="28" name="Forme libre : forme 27">
              <a:extLst>
                <a:ext uri="{FF2B5EF4-FFF2-40B4-BE49-F238E27FC236}">
                  <a16:creationId xmlns:a16="http://schemas.microsoft.com/office/drawing/2014/main" id="{4AD0A0DA-7F4A-5A7A-6035-186321DE76FA}"/>
                </a:ext>
              </a:extLst>
            </p:cNvPr>
            <p:cNvSpPr/>
            <p:nvPr/>
          </p:nvSpPr>
          <p:spPr>
            <a:xfrm>
              <a:off x="6095333" y="3305623"/>
              <a:ext cx="98298" cy="48001"/>
            </a:xfrm>
            <a:custGeom>
              <a:avLst/>
              <a:gdLst>
                <a:gd name="connsiteX0" fmla="*/ 18479 w 98298"/>
                <a:gd name="connsiteY0" fmla="*/ 48002 h 48001"/>
                <a:gd name="connsiteX1" fmla="*/ 0 w 98298"/>
                <a:gd name="connsiteY1" fmla="*/ 43430 h 48001"/>
                <a:gd name="connsiteX2" fmla="*/ 98298 w 98298"/>
                <a:gd name="connsiteY2" fmla="*/ 1615 h 48001"/>
                <a:gd name="connsiteX3" fmla="*/ 93726 w 98298"/>
                <a:gd name="connsiteY3" fmla="*/ 20094 h 48001"/>
                <a:gd name="connsiteX4" fmla="*/ 18479 w 98298"/>
                <a:gd name="connsiteY4" fmla="*/ 48002 h 4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 h="48001">
                  <a:moveTo>
                    <a:pt x="18479" y="48002"/>
                  </a:moveTo>
                  <a:lnTo>
                    <a:pt x="0" y="43430"/>
                  </a:lnTo>
                  <a:cubicBezTo>
                    <a:pt x="7620" y="12569"/>
                    <a:pt x="68580" y="-5719"/>
                    <a:pt x="98298" y="1615"/>
                  </a:cubicBezTo>
                  <a:lnTo>
                    <a:pt x="93726" y="20094"/>
                  </a:lnTo>
                  <a:cubicBezTo>
                    <a:pt x="69723" y="14188"/>
                    <a:pt x="22574" y="31619"/>
                    <a:pt x="18479" y="48002"/>
                  </a:cubicBezTo>
                  <a:close/>
                </a:path>
              </a:pathLst>
            </a:custGeom>
            <a:grpFill/>
            <a:ln w="952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C730E4A5-6C76-34AF-EAFF-3DB71DDE0CF2}"/>
                </a:ext>
              </a:extLst>
            </p:cNvPr>
            <p:cNvSpPr/>
            <p:nvPr/>
          </p:nvSpPr>
          <p:spPr>
            <a:xfrm>
              <a:off x="6115801" y="3248469"/>
              <a:ext cx="77067" cy="77438"/>
            </a:xfrm>
            <a:custGeom>
              <a:avLst/>
              <a:gdLst>
                <a:gd name="connsiteX0" fmla="*/ 73924 w 77067"/>
                <a:gd name="connsiteY0" fmla="*/ 77438 h 77438"/>
                <a:gd name="connsiteX1" fmla="*/ 391 w 77067"/>
                <a:gd name="connsiteY1" fmla="*/ 0 h 77438"/>
                <a:gd name="connsiteX2" fmla="*/ 19155 w 77067"/>
                <a:gd name="connsiteY2" fmla="*/ 3143 h 77438"/>
                <a:gd name="connsiteX3" fmla="*/ 77068 w 77067"/>
                <a:gd name="connsiteY3" fmla="*/ 58674 h 77438"/>
                <a:gd name="connsiteX4" fmla="*/ 73924 w 77067"/>
                <a:gd name="connsiteY4" fmla="*/ 77438 h 7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67" h="77438">
                  <a:moveTo>
                    <a:pt x="73924" y="77438"/>
                  </a:moveTo>
                  <a:cubicBezTo>
                    <a:pt x="43730" y="72390"/>
                    <a:pt x="-4847" y="31433"/>
                    <a:pt x="391" y="0"/>
                  </a:cubicBezTo>
                  <a:lnTo>
                    <a:pt x="19155" y="3143"/>
                  </a:lnTo>
                  <a:cubicBezTo>
                    <a:pt x="16393" y="19812"/>
                    <a:pt x="52684" y="54483"/>
                    <a:pt x="77068" y="58674"/>
                  </a:cubicBezTo>
                  <a:lnTo>
                    <a:pt x="73924" y="77438"/>
                  </a:lnTo>
                  <a:close/>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A659DA06-2AFE-6B3A-37D7-52F50C1D51CF}"/>
                </a:ext>
              </a:extLst>
            </p:cNvPr>
            <p:cNvSpPr/>
            <p:nvPr/>
          </p:nvSpPr>
          <p:spPr>
            <a:xfrm>
              <a:off x="5981223" y="3137122"/>
              <a:ext cx="180689" cy="180689"/>
            </a:xfrm>
            <a:custGeom>
              <a:avLst/>
              <a:gdLst>
                <a:gd name="connsiteX0" fmla="*/ 180689 w 180689"/>
                <a:gd name="connsiteY0" fmla="*/ 180689 h 180689"/>
                <a:gd name="connsiteX1" fmla="*/ 0 w 180689"/>
                <a:gd name="connsiteY1" fmla="*/ 0 h 180689"/>
                <a:gd name="connsiteX2" fmla="*/ 19050 w 180689"/>
                <a:gd name="connsiteY2" fmla="*/ 0 h 180689"/>
                <a:gd name="connsiteX3" fmla="*/ 180689 w 180689"/>
                <a:gd name="connsiteY3" fmla="*/ 161639 h 180689"/>
                <a:gd name="connsiteX4" fmla="*/ 180689 w 180689"/>
                <a:gd name="connsiteY4" fmla="*/ 180689 h 18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89" h="180689">
                  <a:moveTo>
                    <a:pt x="180689" y="180689"/>
                  </a:moveTo>
                  <a:cubicBezTo>
                    <a:pt x="81058" y="180689"/>
                    <a:pt x="0" y="99632"/>
                    <a:pt x="0" y="0"/>
                  </a:cubicBezTo>
                  <a:lnTo>
                    <a:pt x="19050" y="0"/>
                  </a:lnTo>
                  <a:cubicBezTo>
                    <a:pt x="19050" y="89154"/>
                    <a:pt x="91535" y="161639"/>
                    <a:pt x="180689" y="161639"/>
                  </a:cubicBezTo>
                  <a:lnTo>
                    <a:pt x="180689" y="180689"/>
                  </a:lnTo>
                  <a:close/>
                </a:path>
              </a:pathLst>
            </a:custGeom>
            <a:grpFill/>
            <a:ln w="9525" cap="flat">
              <a:noFill/>
              <a:prstDash val="solid"/>
              <a:miter/>
            </a:ln>
          </p:spPr>
          <p:txBody>
            <a:bodyPr rtlCol="0" anchor="ctr"/>
            <a:lstStyle/>
            <a:p>
              <a:endParaRPr lang="fr-FR"/>
            </a:p>
          </p:txBody>
        </p:sp>
      </p:grpSp>
      <p:sp>
        <p:nvSpPr>
          <p:cNvPr id="31" name="Forme libre : forme 30">
            <a:extLst>
              <a:ext uri="{FF2B5EF4-FFF2-40B4-BE49-F238E27FC236}">
                <a16:creationId xmlns:a16="http://schemas.microsoft.com/office/drawing/2014/main" id="{9F15D178-EEFF-870A-2877-7E6261526A18}"/>
              </a:ext>
            </a:extLst>
          </p:cNvPr>
          <p:cNvSpPr/>
          <p:nvPr/>
        </p:nvSpPr>
        <p:spPr>
          <a:xfrm>
            <a:off x="-404" y="6385308"/>
            <a:ext cx="13559785" cy="550742"/>
          </a:xfrm>
          <a:custGeom>
            <a:avLst/>
            <a:gdLst>
              <a:gd name="connsiteX0" fmla="*/ 0 w 1748547"/>
              <a:gd name="connsiteY0" fmla="*/ 335950 h 336045"/>
              <a:gd name="connsiteX1" fmla="*/ 1747838 w 1748547"/>
              <a:gd name="connsiteY1" fmla="*/ 335950 h 336045"/>
              <a:gd name="connsiteX2" fmla="*/ 1518190 w 1748547"/>
              <a:gd name="connsiteY2" fmla="*/ 255750 h 336045"/>
              <a:gd name="connsiteX3" fmla="*/ 716280 w 1748547"/>
              <a:gd name="connsiteY3" fmla="*/ 22482 h 336045"/>
              <a:gd name="connsiteX4" fmla="*/ 406432 w 1748547"/>
              <a:gd name="connsiteY4" fmla="*/ 281277 h 336045"/>
              <a:gd name="connsiteX5" fmla="*/ 173165 w 1748547"/>
              <a:gd name="connsiteY5" fmla="*/ 117256 h 336045"/>
              <a:gd name="connsiteX6" fmla="*/ 0 w 1748547"/>
              <a:gd name="connsiteY6" fmla="*/ 336045 h 336045"/>
              <a:gd name="connsiteX7" fmla="*/ 0 w 1748547"/>
              <a:gd name="connsiteY7" fmla="*/ 336045 h 33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47" h="336045">
                <a:moveTo>
                  <a:pt x="0" y="335950"/>
                </a:moveTo>
                <a:lnTo>
                  <a:pt x="1747838" y="335950"/>
                </a:lnTo>
                <a:cubicBezTo>
                  <a:pt x="1747838" y="335950"/>
                  <a:pt x="1773364" y="164595"/>
                  <a:pt x="1518190" y="255750"/>
                </a:cubicBezTo>
                <a:cubicBezTo>
                  <a:pt x="1263015" y="346904"/>
                  <a:pt x="865727" y="139068"/>
                  <a:pt x="716280" y="22482"/>
                </a:cubicBezTo>
                <a:cubicBezTo>
                  <a:pt x="566833" y="-94199"/>
                  <a:pt x="508540" y="281277"/>
                  <a:pt x="406432" y="281277"/>
                </a:cubicBezTo>
                <a:cubicBezTo>
                  <a:pt x="304324" y="281277"/>
                  <a:pt x="300704" y="117256"/>
                  <a:pt x="173165" y="117256"/>
                </a:cubicBezTo>
                <a:cubicBezTo>
                  <a:pt x="45625" y="117256"/>
                  <a:pt x="0" y="336045"/>
                  <a:pt x="0" y="336045"/>
                </a:cubicBezTo>
                <a:lnTo>
                  <a:pt x="0" y="336045"/>
                </a:lnTo>
                <a:close/>
              </a:path>
            </a:pathLst>
          </a:custGeom>
          <a:solidFill>
            <a:srgbClr val="E5B740"/>
          </a:solidFill>
          <a:ln w="9525" cap="flat">
            <a:noFill/>
            <a:prstDash val="solid"/>
            <a:miter/>
          </a:ln>
        </p:spPr>
        <p:txBody>
          <a:bodyPr rtlCol="0" anchor="ctr"/>
          <a:lstStyle/>
          <a:p>
            <a:endParaRPr lang="fr-FR"/>
          </a:p>
        </p:txBody>
      </p:sp>
      <p:grpSp>
        <p:nvGrpSpPr>
          <p:cNvPr id="32" name="Groupe 31">
            <a:extLst>
              <a:ext uri="{FF2B5EF4-FFF2-40B4-BE49-F238E27FC236}">
                <a16:creationId xmlns:a16="http://schemas.microsoft.com/office/drawing/2014/main" id="{E38127A9-41F3-8C75-916E-F7F0E6063FB1}"/>
              </a:ext>
            </a:extLst>
          </p:cNvPr>
          <p:cNvGrpSpPr/>
          <p:nvPr/>
        </p:nvGrpSpPr>
        <p:grpSpPr>
          <a:xfrm>
            <a:off x="10347035" y="-827329"/>
            <a:ext cx="3131256" cy="2339359"/>
            <a:chOff x="5457838" y="2847911"/>
            <a:chExt cx="1272717" cy="1158606"/>
          </a:xfrm>
          <a:solidFill>
            <a:schemeClr val="accent3"/>
          </a:solidFill>
        </p:grpSpPr>
        <p:sp>
          <p:nvSpPr>
            <p:cNvPr id="33" name="Forme libre : forme 32">
              <a:extLst>
                <a:ext uri="{FF2B5EF4-FFF2-40B4-BE49-F238E27FC236}">
                  <a16:creationId xmlns:a16="http://schemas.microsoft.com/office/drawing/2014/main" id="{CC31B5B5-A2A5-2BA1-5355-3F756A338B5E}"/>
                </a:ext>
              </a:extLst>
            </p:cNvPr>
            <p:cNvSpPr/>
            <p:nvPr/>
          </p:nvSpPr>
          <p:spPr>
            <a:xfrm>
              <a:off x="5457838" y="2847911"/>
              <a:ext cx="1272716" cy="1158576"/>
            </a:xfrm>
            <a:custGeom>
              <a:avLst/>
              <a:gdLst>
                <a:gd name="connsiteX0" fmla="*/ 753033 w 1272716"/>
                <a:gd name="connsiteY0" fmla="*/ 135223 h 1158576"/>
                <a:gd name="connsiteX1" fmla="*/ 706646 w 1272716"/>
                <a:gd name="connsiteY1" fmla="*/ 179514 h 1158576"/>
                <a:gd name="connsiteX2" fmla="*/ 725029 w 1272716"/>
                <a:gd name="connsiteY2" fmla="*/ 224853 h 1158576"/>
                <a:gd name="connsiteX3" fmla="*/ 759986 w 1272716"/>
                <a:gd name="connsiteY3" fmla="*/ 226758 h 1158576"/>
                <a:gd name="connsiteX4" fmla="*/ 785608 w 1272716"/>
                <a:gd name="connsiteY4" fmla="*/ 179705 h 1158576"/>
                <a:gd name="connsiteX5" fmla="*/ 753033 w 1272716"/>
                <a:gd name="connsiteY5" fmla="*/ 135223 h 1158576"/>
                <a:gd name="connsiteX6" fmla="*/ 937532 w 1272716"/>
                <a:gd name="connsiteY6" fmla="*/ 628713 h 1158576"/>
                <a:gd name="connsiteX7" fmla="*/ 875143 w 1272716"/>
                <a:gd name="connsiteY7" fmla="*/ 652716 h 1158576"/>
                <a:gd name="connsiteX8" fmla="*/ 868952 w 1272716"/>
                <a:gd name="connsiteY8" fmla="*/ 674052 h 1158576"/>
                <a:gd name="connsiteX9" fmla="*/ 923816 w 1272716"/>
                <a:gd name="connsiteY9" fmla="*/ 699008 h 1158576"/>
                <a:gd name="connsiteX10" fmla="*/ 955153 w 1272716"/>
                <a:gd name="connsiteY10" fmla="*/ 684054 h 1158576"/>
                <a:gd name="connsiteX11" fmla="*/ 975441 w 1272716"/>
                <a:gd name="connsiteY11" fmla="*/ 661670 h 1158576"/>
                <a:gd name="connsiteX12" fmla="*/ 954582 w 1272716"/>
                <a:gd name="connsiteY12" fmla="*/ 634428 h 1158576"/>
                <a:gd name="connsiteX13" fmla="*/ 937437 w 1272716"/>
                <a:gd name="connsiteY13" fmla="*/ 628809 h 1158576"/>
                <a:gd name="connsiteX14" fmla="*/ 687596 w 1272716"/>
                <a:gd name="connsiteY14" fmla="*/ 707866 h 1158576"/>
                <a:gd name="connsiteX15" fmla="*/ 724743 w 1272716"/>
                <a:gd name="connsiteY15" fmla="*/ 750824 h 1158576"/>
                <a:gd name="connsiteX16" fmla="*/ 774464 w 1272716"/>
                <a:gd name="connsiteY16" fmla="*/ 708914 h 1158576"/>
                <a:gd name="connsiteX17" fmla="*/ 717409 w 1272716"/>
                <a:gd name="connsiteY17" fmla="*/ 670528 h 1158576"/>
                <a:gd name="connsiteX18" fmla="*/ 687596 w 1272716"/>
                <a:gd name="connsiteY18" fmla="*/ 707866 h 1158576"/>
                <a:gd name="connsiteX19" fmla="*/ 923911 w 1272716"/>
                <a:gd name="connsiteY19" fmla="*/ 469551 h 1158576"/>
                <a:gd name="connsiteX20" fmla="*/ 880096 w 1272716"/>
                <a:gd name="connsiteY20" fmla="*/ 501078 h 1158576"/>
                <a:gd name="connsiteX21" fmla="*/ 908957 w 1272716"/>
                <a:gd name="connsiteY21" fmla="*/ 552513 h 1158576"/>
                <a:gd name="connsiteX22" fmla="*/ 950391 w 1272716"/>
                <a:gd name="connsiteY22" fmla="*/ 531463 h 1158576"/>
                <a:gd name="connsiteX23" fmla="*/ 956010 w 1272716"/>
                <a:gd name="connsiteY23" fmla="*/ 522605 h 1158576"/>
                <a:gd name="connsiteX24" fmla="*/ 924006 w 1272716"/>
                <a:gd name="connsiteY24" fmla="*/ 469551 h 1158576"/>
                <a:gd name="connsiteX25" fmla="*/ 1147177 w 1272716"/>
                <a:gd name="connsiteY25" fmla="*/ 327438 h 1158576"/>
                <a:gd name="connsiteX26" fmla="*/ 1160417 w 1272716"/>
                <a:gd name="connsiteY26" fmla="*/ 383635 h 1158576"/>
                <a:gd name="connsiteX27" fmla="*/ 1213662 w 1272716"/>
                <a:gd name="connsiteY27" fmla="*/ 392493 h 1158576"/>
                <a:gd name="connsiteX28" fmla="*/ 1217472 w 1272716"/>
                <a:gd name="connsiteY28" fmla="*/ 357537 h 1158576"/>
                <a:gd name="connsiteX29" fmla="*/ 1185182 w 1272716"/>
                <a:gd name="connsiteY29" fmla="*/ 316389 h 1158576"/>
                <a:gd name="connsiteX30" fmla="*/ 1162703 w 1272716"/>
                <a:gd name="connsiteY30" fmla="*/ 308959 h 1158576"/>
                <a:gd name="connsiteX31" fmla="*/ 1147082 w 1272716"/>
                <a:gd name="connsiteY31" fmla="*/ 327342 h 1158576"/>
                <a:gd name="connsiteX32" fmla="*/ 976108 w 1272716"/>
                <a:gd name="connsiteY32" fmla="*/ 773112 h 1158576"/>
                <a:gd name="connsiteX33" fmla="*/ 926864 w 1272716"/>
                <a:gd name="connsiteY33" fmla="*/ 828738 h 1158576"/>
                <a:gd name="connsiteX34" fmla="*/ 953629 w 1272716"/>
                <a:gd name="connsiteY34" fmla="*/ 859980 h 1158576"/>
                <a:gd name="connsiteX35" fmla="*/ 979061 w 1272716"/>
                <a:gd name="connsiteY35" fmla="*/ 844931 h 1158576"/>
                <a:gd name="connsiteX36" fmla="*/ 997254 w 1272716"/>
                <a:gd name="connsiteY36" fmla="*/ 817499 h 1158576"/>
                <a:gd name="connsiteX37" fmla="*/ 999254 w 1272716"/>
                <a:gd name="connsiteY37" fmla="*/ 790543 h 1158576"/>
                <a:gd name="connsiteX38" fmla="*/ 976203 w 1272716"/>
                <a:gd name="connsiteY38" fmla="*/ 773017 h 1158576"/>
                <a:gd name="connsiteX39" fmla="*/ 374795 w 1272716"/>
                <a:gd name="connsiteY39" fmla="*/ 268287 h 1158576"/>
                <a:gd name="connsiteX40" fmla="*/ 396226 w 1272716"/>
                <a:gd name="connsiteY40" fmla="*/ 231997 h 1158576"/>
                <a:gd name="connsiteX41" fmla="*/ 352697 w 1272716"/>
                <a:gd name="connsiteY41" fmla="*/ 187611 h 1158576"/>
                <a:gd name="connsiteX42" fmla="*/ 328980 w 1272716"/>
                <a:gd name="connsiteY42" fmla="*/ 187801 h 1158576"/>
                <a:gd name="connsiteX43" fmla="*/ 316692 w 1272716"/>
                <a:gd name="connsiteY43" fmla="*/ 210756 h 1158576"/>
                <a:gd name="connsiteX44" fmla="*/ 374890 w 1272716"/>
                <a:gd name="connsiteY44" fmla="*/ 268287 h 1158576"/>
                <a:gd name="connsiteX45" fmla="*/ 788942 w 1272716"/>
                <a:gd name="connsiteY45" fmla="*/ 392684 h 1158576"/>
                <a:gd name="connsiteX46" fmla="*/ 748175 w 1272716"/>
                <a:gd name="connsiteY46" fmla="*/ 414782 h 1158576"/>
                <a:gd name="connsiteX47" fmla="*/ 751604 w 1272716"/>
                <a:gd name="connsiteY47" fmla="*/ 460216 h 1158576"/>
                <a:gd name="connsiteX48" fmla="*/ 769035 w 1272716"/>
                <a:gd name="connsiteY48" fmla="*/ 470694 h 1158576"/>
                <a:gd name="connsiteX49" fmla="*/ 820184 w 1272716"/>
                <a:gd name="connsiteY49" fmla="*/ 444500 h 1158576"/>
                <a:gd name="connsiteX50" fmla="*/ 823708 w 1272716"/>
                <a:gd name="connsiteY50" fmla="*/ 418306 h 1158576"/>
                <a:gd name="connsiteX51" fmla="*/ 788942 w 1272716"/>
                <a:gd name="connsiteY51" fmla="*/ 392684 h 1158576"/>
                <a:gd name="connsiteX52" fmla="*/ 256780 w 1272716"/>
                <a:gd name="connsiteY52" fmla="*/ 426974 h 1158576"/>
                <a:gd name="connsiteX53" fmla="*/ 306977 w 1272716"/>
                <a:gd name="connsiteY53" fmla="*/ 402399 h 1158576"/>
                <a:gd name="connsiteX54" fmla="*/ 306977 w 1272716"/>
                <a:gd name="connsiteY54" fmla="*/ 376396 h 1158576"/>
                <a:gd name="connsiteX55" fmla="*/ 261924 w 1272716"/>
                <a:gd name="connsiteY55" fmla="*/ 357251 h 1158576"/>
                <a:gd name="connsiteX56" fmla="*/ 232968 w 1272716"/>
                <a:gd name="connsiteY56" fmla="*/ 399828 h 1158576"/>
                <a:gd name="connsiteX57" fmla="*/ 238016 w 1272716"/>
                <a:gd name="connsiteY57" fmla="*/ 410877 h 1158576"/>
                <a:gd name="connsiteX58" fmla="*/ 256971 w 1272716"/>
                <a:gd name="connsiteY58" fmla="*/ 427069 h 1158576"/>
                <a:gd name="connsiteX59" fmla="*/ 1153273 w 1272716"/>
                <a:gd name="connsiteY59" fmla="*/ 813594 h 1158576"/>
                <a:gd name="connsiteX60" fmla="*/ 1155464 w 1272716"/>
                <a:gd name="connsiteY60" fmla="*/ 816737 h 1158576"/>
                <a:gd name="connsiteX61" fmla="*/ 1183848 w 1272716"/>
                <a:gd name="connsiteY61" fmla="*/ 796258 h 1158576"/>
                <a:gd name="connsiteX62" fmla="*/ 1181181 w 1272716"/>
                <a:gd name="connsiteY62" fmla="*/ 775779 h 1158576"/>
                <a:gd name="connsiteX63" fmla="*/ 1132985 w 1272716"/>
                <a:gd name="connsiteY63" fmla="*/ 730536 h 1158576"/>
                <a:gd name="connsiteX64" fmla="*/ 1108887 w 1272716"/>
                <a:gd name="connsiteY64" fmla="*/ 737298 h 1158576"/>
                <a:gd name="connsiteX65" fmla="*/ 1148034 w 1272716"/>
                <a:gd name="connsiteY65" fmla="*/ 812832 h 1158576"/>
                <a:gd name="connsiteX66" fmla="*/ 1153178 w 1272716"/>
                <a:gd name="connsiteY66" fmla="*/ 813498 h 1158576"/>
                <a:gd name="connsiteX67" fmla="*/ 106380 w 1272716"/>
                <a:gd name="connsiteY67" fmla="*/ 892937 h 1158576"/>
                <a:gd name="connsiteX68" fmla="*/ 164864 w 1272716"/>
                <a:gd name="connsiteY68" fmla="*/ 941229 h 1158576"/>
                <a:gd name="connsiteX69" fmla="*/ 177913 w 1272716"/>
                <a:gd name="connsiteY69" fmla="*/ 936180 h 1158576"/>
                <a:gd name="connsiteX70" fmla="*/ 182580 w 1272716"/>
                <a:gd name="connsiteY70" fmla="*/ 911225 h 1158576"/>
                <a:gd name="connsiteX71" fmla="*/ 145909 w 1272716"/>
                <a:gd name="connsiteY71" fmla="*/ 879030 h 1158576"/>
                <a:gd name="connsiteX72" fmla="*/ 120001 w 1272716"/>
                <a:gd name="connsiteY72" fmla="*/ 872077 h 1158576"/>
                <a:gd name="connsiteX73" fmla="*/ 106476 w 1272716"/>
                <a:gd name="connsiteY73" fmla="*/ 893032 h 1158576"/>
                <a:gd name="connsiteX74" fmla="*/ 400322 w 1272716"/>
                <a:gd name="connsiteY74" fmla="*/ 388207 h 1158576"/>
                <a:gd name="connsiteX75" fmla="*/ 455472 w 1272716"/>
                <a:gd name="connsiteY75" fmla="*/ 354203 h 1158576"/>
                <a:gd name="connsiteX76" fmla="*/ 448709 w 1272716"/>
                <a:gd name="connsiteY76" fmla="*/ 321627 h 1158576"/>
                <a:gd name="connsiteX77" fmla="*/ 378414 w 1272716"/>
                <a:gd name="connsiteY77" fmla="*/ 358965 h 1158576"/>
                <a:gd name="connsiteX78" fmla="*/ 400322 w 1272716"/>
                <a:gd name="connsiteY78" fmla="*/ 388207 h 1158576"/>
                <a:gd name="connsiteX79" fmla="*/ 414895 w 1272716"/>
                <a:gd name="connsiteY79" fmla="*/ 1021524 h 1158576"/>
                <a:gd name="connsiteX80" fmla="*/ 392797 w 1272716"/>
                <a:gd name="connsiteY80" fmla="*/ 1025430 h 1158576"/>
                <a:gd name="connsiteX81" fmla="*/ 371461 w 1272716"/>
                <a:gd name="connsiteY81" fmla="*/ 1043718 h 1158576"/>
                <a:gd name="connsiteX82" fmla="*/ 387368 w 1272716"/>
                <a:gd name="connsiteY82" fmla="*/ 1069149 h 1158576"/>
                <a:gd name="connsiteX83" fmla="*/ 461568 w 1272716"/>
                <a:gd name="connsiteY83" fmla="*/ 1066768 h 1158576"/>
                <a:gd name="connsiteX84" fmla="*/ 465473 w 1272716"/>
                <a:gd name="connsiteY84" fmla="*/ 1045718 h 1158576"/>
                <a:gd name="connsiteX85" fmla="*/ 414895 w 1272716"/>
                <a:gd name="connsiteY85" fmla="*/ 1021620 h 1158576"/>
                <a:gd name="connsiteX86" fmla="*/ 1102886 w 1272716"/>
                <a:gd name="connsiteY86" fmla="*/ 579183 h 1158576"/>
                <a:gd name="connsiteX87" fmla="*/ 1064214 w 1272716"/>
                <a:gd name="connsiteY87" fmla="*/ 600900 h 1158576"/>
                <a:gd name="connsiteX88" fmla="*/ 1061833 w 1272716"/>
                <a:gd name="connsiteY88" fmla="*/ 615093 h 1158576"/>
                <a:gd name="connsiteX89" fmla="*/ 1117173 w 1272716"/>
                <a:gd name="connsiteY89" fmla="*/ 642429 h 1158576"/>
                <a:gd name="connsiteX90" fmla="*/ 1135842 w 1272716"/>
                <a:gd name="connsiteY90" fmla="*/ 633000 h 1158576"/>
                <a:gd name="connsiteX91" fmla="*/ 1140986 w 1272716"/>
                <a:gd name="connsiteY91" fmla="*/ 606234 h 1158576"/>
                <a:gd name="connsiteX92" fmla="*/ 1102886 w 1272716"/>
                <a:gd name="connsiteY92" fmla="*/ 579183 h 1158576"/>
                <a:gd name="connsiteX93" fmla="*/ 51993 w 1272716"/>
                <a:gd name="connsiteY93" fmla="*/ 594423 h 1158576"/>
                <a:gd name="connsiteX94" fmla="*/ 66566 w 1272716"/>
                <a:gd name="connsiteY94" fmla="*/ 592137 h 1158576"/>
                <a:gd name="connsiteX95" fmla="*/ 76662 w 1272716"/>
                <a:gd name="connsiteY95" fmla="*/ 562134 h 1158576"/>
                <a:gd name="connsiteX96" fmla="*/ 32276 w 1272716"/>
                <a:gd name="connsiteY96" fmla="*/ 522891 h 1158576"/>
                <a:gd name="connsiteX97" fmla="*/ 177 w 1272716"/>
                <a:gd name="connsiteY97" fmla="*/ 539464 h 1158576"/>
                <a:gd name="connsiteX98" fmla="*/ 52088 w 1272716"/>
                <a:gd name="connsiteY98" fmla="*/ 594423 h 1158576"/>
                <a:gd name="connsiteX99" fmla="*/ 1086693 w 1272716"/>
                <a:gd name="connsiteY99" fmla="*/ 951135 h 1158576"/>
                <a:gd name="connsiteX100" fmla="*/ 1119555 w 1272716"/>
                <a:gd name="connsiteY100" fmla="*/ 932275 h 1158576"/>
                <a:gd name="connsiteX101" fmla="*/ 1121079 w 1272716"/>
                <a:gd name="connsiteY101" fmla="*/ 911034 h 1158576"/>
                <a:gd name="connsiteX102" fmla="*/ 1081074 w 1272716"/>
                <a:gd name="connsiteY102" fmla="*/ 878268 h 1158576"/>
                <a:gd name="connsiteX103" fmla="*/ 1050879 w 1272716"/>
                <a:gd name="connsiteY103" fmla="*/ 882364 h 1158576"/>
                <a:gd name="connsiteX104" fmla="*/ 1050784 w 1272716"/>
                <a:gd name="connsiteY104" fmla="*/ 911987 h 1158576"/>
                <a:gd name="connsiteX105" fmla="*/ 1063071 w 1272716"/>
                <a:gd name="connsiteY105" fmla="*/ 932942 h 1158576"/>
                <a:gd name="connsiteX106" fmla="*/ 1086598 w 1272716"/>
                <a:gd name="connsiteY106" fmla="*/ 951039 h 1158576"/>
                <a:gd name="connsiteX107" fmla="*/ 713980 w 1272716"/>
                <a:gd name="connsiteY107" fmla="*/ 974566 h 1158576"/>
                <a:gd name="connsiteX108" fmla="*/ 773702 w 1272716"/>
                <a:gd name="connsiteY108" fmla="*/ 948468 h 1158576"/>
                <a:gd name="connsiteX109" fmla="*/ 778083 w 1272716"/>
                <a:gd name="connsiteY109" fmla="*/ 931513 h 1158576"/>
                <a:gd name="connsiteX110" fmla="*/ 723981 w 1272716"/>
                <a:gd name="connsiteY110" fmla="*/ 911511 h 1158576"/>
                <a:gd name="connsiteX111" fmla="*/ 701407 w 1272716"/>
                <a:gd name="connsiteY111" fmla="*/ 962660 h 1158576"/>
                <a:gd name="connsiteX112" fmla="*/ 713885 w 1272716"/>
                <a:gd name="connsiteY112" fmla="*/ 974661 h 1158576"/>
                <a:gd name="connsiteX113" fmla="*/ 787037 w 1272716"/>
                <a:gd name="connsiteY113" fmla="*/ 795687 h 1158576"/>
                <a:gd name="connsiteX114" fmla="*/ 748842 w 1272716"/>
                <a:gd name="connsiteY114" fmla="*/ 823309 h 1158576"/>
                <a:gd name="connsiteX115" fmla="*/ 782179 w 1272716"/>
                <a:gd name="connsiteY115" fmla="*/ 862552 h 1158576"/>
                <a:gd name="connsiteX116" fmla="*/ 830090 w 1272716"/>
                <a:gd name="connsiteY116" fmla="*/ 832453 h 1158576"/>
                <a:gd name="connsiteX117" fmla="*/ 787037 w 1272716"/>
                <a:gd name="connsiteY117" fmla="*/ 795687 h 1158576"/>
                <a:gd name="connsiteX118" fmla="*/ 926197 w 1272716"/>
                <a:gd name="connsiteY118" fmla="*/ 1006094 h 1158576"/>
                <a:gd name="connsiteX119" fmla="*/ 935627 w 1272716"/>
                <a:gd name="connsiteY119" fmla="*/ 1004475 h 1158576"/>
                <a:gd name="connsiteX120" fmla="*/ 961154 w 1272716"/>
                <a:gd name="connsiteY120" fmla="*/ 982948 h 1158576"/>
                <a:gd name="connsiteX121" fmla="*/ 942675 w 1272716"/>
                <a:gd name="connsiteY121" fmla="*/ 955802 h 1158576"/>
                <a:gd name="connsiteX122" fmla="*/ 894384 w 1272716"/>
                <a:gd name="connsiteY122" fmla="*/ 945134 h 1158576"/>
                <a:gd name="connsiteX123" fmla="*/ 881049 w 1272716"/>
                <a:gd name="connsiteY123" fmla="*/ 956754 h 1158576"/>
                <a:gd name="connsiteX124" fmla="*/ 926197 w 1272716"/>
                <a:gd name="connsiteY124" fmla="*/ 1006094 h 1158576"/>
                <a:gd name="connsiteX125" fmla="*/ 799324 w 1272716"/>
                <a:gd name="connsiteY125" fmla="*/ 78073 h 1158576"/>
                <a:gd name="connsiteX126" fmla="*/ 816469 w 1272716"/>
                <a:gd name="connsiteY126" fmla="*/ 50355 h 1158576"/>
                <a:gd name="connsiteX127" fmla="*/ 781989 w 1272716"/>
                <a:gd name="connsiteY127" fmla="*/ 9303 h 1158576"/>
                <a:gd name="connsiteX128" fmla="*/ 759129 w 1272716"/>
                <a:gd name="connsiteY128" fmla="*/ 635 h 1158576"/>
                <a:gd name="connsiteX129" fmla="*/ 743793 w 1272716"/>
                <a:gd name="connsiteY129" fmla="*/ 29400 h 1158576"/>
                <a:gd name="connsiteX130" fmla="*/ 799324 w 1272716"/>
                <a:gd name="connsiteY130" fmla="*/ 78073 h 1158576"/>
                <a:gd name="connsiteX131" fmla="*/ 581106 w 1272716"/>
                <a:gd name="connsiteY131" fmla="*/ 1018381 h 1158576"/>
                <a:gd name="connsiteX132" fmla="*/ 617206 w 1272716"/>
                <a:gd name="connsiteY132" fmla="*/ 1007999 h 1158576"/>
                <a:gd name="connsiteX133" fmla="*/ 622540 w 1272716"/>
                <a:gd name="connsiteY133" fmla="*/ 980472 h 1158576"/>
                <a:gd name="connsiteX134" fmla="*/ 550055 w 1272716"/>
                <a:gd name="connsiteY134" fmla="*/ 964851 h 1158576"/>
                <a:gd name="connsiteX135" fmla="*/ 542816 w 1272716"/>
                <a:gd name="connsiteY135" fmla="*/ 971328 h 1158576"/>
                <a:gd name="connsiteX136" fmla="*/ 581106 w 1272716"/>
                <a:gd name="connsiteY136" fmla="*/ 1018381 h 1158576"/>
                <a:gd name="connsiteX137" fmla="*/ 1056690 w 1272716"/>
                <a:gd name="connsiteY137" fmla="*/ 424974 h 1158576"/>
                <a:gd name="connsiteX138" fmla="*/ 1086598 w 1272716"/>
                <a:gd name="connsiteY138" fmla="*/ 416973 h 1158576"/>
                <a:gd name="connsiteX139" fmla="*/ 1093456 w 1272716"/>
                <a:gd name="connsiteY139" fmla="*/ 385159 h 1158576"/>
                <a:gd name="connsiteX140" fmla="*/ 1070691 w 1272716"/>
                <a:gd name="connsiteY140" fmla="*/ 371157 h 1158576"/>
                <a:gd name="connsiteX141" fmla="*/ 1019256 w 1272716"/>
                <a:gd name="connsiteY141" fmla="*/ 376301 h 1158576"/>
                <a:gd name="connsiteX142" fmla="*/ 1012684 w 1272716"/>
                <a:gd name="connsiteY142" fmla="*/ 390969 h 1158576"/>
                <a:gd name="connsiteX143" fmla="*/ 1056690 w 1272716"/>
                <a:gd name="connsiteY143" fmla="*/ 425069 h 1158576"/>
                <a:gd name="connsiteX144" fmla="*/ 585964 w 1272716"/>
                <a:gd name="connsiteY144" fmla="*/ 588613 h 1158576"/>
                <a:gd name="connsiteX145" fmla="*/ 634732 w 1272716"/>
                <a:gd name="connsiteY145" fmla="*/ 564610 h 1158576"/>
                <a:gd name="connsiteX146" fmla="*/ 647591 w 1272716"/>
                <a:gd name="connsiteY146" fmla="*/ 546703 h 1158576"/>
                <a:gd name="connsiteX147" fmla="*/ 629398 w 1272716"/>
                <a:gd name="connsiteY147" fmla="*/ 528320 h 1158576"/>
                <a:gd name="connsiteX148" fmla="*/ 576725 w 1272716"/>
                <a:gd name="connsiteY148" fmla="*/ 538607 h 1158576"/>
                <a:gd name="connsiteX149" fmla="*/ 563295 w 1272716"/>
                <a:gd name="connsiteY149" fmla="*/ 564705 h 1158576"/>
                <a:gd name="connsiteX150" fmla="*/ 585869 w 1272716"/>
                <a:gd name="connsiteY150" fmla="*/ 588613 h 1158576"/>
                <a:gd name="connsiteX151" fmla="*/ 682357 w 1272716"/>
                <a:gd name="connsiteY151" fmla="*/ 324390 h 1158576"/>
                <a:gd name="connsiteX152" fmla="*/ 631684 w 1272716"/>
                <a:gd name="connsiteY152" fmla="*/ 354108 h 1158576"/>
                <a:gd name="connsiteX153" fmla="*/ 662926 w 1272716"/>
                <a:gd name="connsiteY153" fmla="*/ 392970 h 1158576"/>
                <a:gd name="connsiteX154" fmla="*/ 703884 w 1272716"/>
                <a:gd name="connsiteY154" fmla="*/ 348297 h 1158576"/>
                <a:gd name="connsiteX155" fmla="*/ 682357 w 1272716"/>
                <a:gd name="connsiteY155" fmla="*/ 324390 h 1158576"/>
                <a:gd name="connsiteX156" fmla="*/ 718647 w 1272716"/>
                <a:gd name="connsiteY156" fmla="*/ 1087914 h 1158576"/>
                <a:gd name="connsiteX157" fmla="*/ 744651 w 1272716"/>
                <a:gd name="connsiteY157" fmla="*/ 1112964 h 1158576"/>
                <a:gd name="connsiteX158" fmla="*/ 760081 w 1272716"/>
                <a:gd name="connsiteY158" fmla="*/ 1110297 h 1158576"/>
                <a:gd name="connsiteX159" fmla="*/ 796848 w 1272716"/>
                <a:gd name="connsiteY159" fmla="*/ 1087342 h 1158576"/>
                <a:gd name="connsiteX160" fmla="*/ 759129 w 1272716"/>
                <a:gd name="connsiteY160" fmla="*/ 1057053 h 1158576"/>
                <a:gd name="connsiteX161" fmla="*/ 718647 w 1272716"/>
                <a:gd name="connsiteY161" fmla="*/ 1087914 h 1158576"/>
                <a:gd name="connsiteX162" fmla="*/ 226014 w 1272716"/>
                <a:gd name="connsiteY162" fmla="*/ 580326 h 1158576"/>
                <a:gd name="connsiteX163" fmla="*/ 236682 w 1272716"/>
                <a:gd name="connsiteY163" fmla="*/ 579374 h 1158576"/>
                <a:gd name="connsiteX164" fmla="*/ 253065 w 1272716"/>
                <a:gd name="connsiteY164" fmla="*/ 540226 h 1158576"/>
                <a:gd name="connsiteX165" fmla="*/ 218299 w 1272716"/>
                <a:gd name="connsiteY165" fmla="*/ 519557 h 1158576"/>
                <a:gd name="connsiteX166" fmla="*/ 188676 w 1272716"/>
                <a:gd name="connsiteY166" fmla="*/ 532892 h 1158576"/>
                <a:gd name="connsiteX167" fmla="*/ 226014 w 1272716"/>
                <a:gd name="connsiteY167" fmla="*/ 580326 h 1158576"/>
                <a:gd name="connsiteX168" fmla="*/ 928578 w 1272716"/>
                <a:gd name="connsiteY168" fmla="*/ 194088 h 1158576"/>
                <a:gd name="connsiteX169" fmla="*/ 949724 w 1272716"/>
                <a:gd name="connsiteY169" fmla="*/ 180562 h 1158576"/>
                <a:gd name="connsiteX170" fmla="*/ 946866 w 1272716"/>
                <a:gd name="connsiteY170" fmla="*/ 160179 h 1158576"/>
                <a:gd name="connsiteX171" fmla="*/ 904385 w 1272716"/>
                <a:gd name="connsiteY171" fmla="*/ 114459 h 1158576"/>
                <a:gd name="connsiteX172" fmla="*/ 885716 w 1272716"/>
                <a:gd name="connsiteY172" fmla="*/ 113220 h 1158576"/>
                <a:gd name="connsiteX173" fmla="*/ 880763 w 1272716"/>
                <a:gd name="connsiteY173" fmla="*/ 129603 h 1158576"/>
                <a:gd name="connsiteX174" fmla="*/ 912481 w 1272716"/>
                <a:gd name="connsiteY174" fmla="*/ 184658 h 1158576"/>
                <a:gd name="connsiteX175" fmla="*/ 928483 w 1272716"/>
                <a:gd name="connsiteY175" fmla="*/ 194088 h 1158576"/>
                <a:gd name="connsiteX176" fmla="*/ 517098 w 1272716"/>
                <a:gd name="connsiteY176" fmla="*/ 286480 h 1158576"/>
                <a:gd name="connsiteX177" fmla="*/ 528814 w 1272716"/>
                <a:gd name="connsiteY177" fmla="*/ 301720 h 1158576"/>
                <a:gd name="connsiteX178" fmla="*/ 547388 w 1272716"/>
                <a:gd name="connsiteY178" fmla="*/ 298196 h 1158576"/>
                <a:gd name="connsiteX179" fmla="*/ 581297 w 1272716"/>
                <a:gd name="connsiteY179" fmla="*/ 271050 h 1158576"/>
                <a:gd name="connsiteX180" fmla="*/ 589869 w 1272716"/>
                <a:gd name="connsiteY180" fmla="*/ 250857 h 1158576"/>
                <a:gd name="connsiteX181" fmla="*/ 569772 w 1272716"/>
                <a:gd name="connsiteY181" fmla="*/ 234855 h 1158576"/>
                <a:gd name="connsiteX182" fmla="*/ 517194 w 1272716"/>
                <a:gd name="connsiteY182" fmla="*/ 286575 h 1158576"/>
                <a:gd name="connsiteX183" fmla="*/ 157720 w 1272716"/>
                <a:gd name="connsiteY183" fmla="*/ 690626 h 1158576"/>
                <a:gd name="connsiteX184" fmla="*/ 180961 w 1272716"/>
                <a:gd name="connsiteY184" fmla="*/ 670147 h 1158576"/>
                <a:gd name="connsiteX185" fmla="*/ 136289 w 1272716"/>
                <a:gd name="connsiteY185" fmla="*/ 621570 h 1158576"/>
                <a:gd name="connsiteX186" fmla="*/ 116667 w 1272716"/>
                <a:gd name="connsiteY186" fmla="*/ 628428 h 1158576"/>
                <a:gd name="connsiteX187" fmla="*/ 157815 w 1272716"/>
                <a:gd name="connsiteY187" fmla="*/ 690626 h 1158576"/>
                <a:gd name="connsiteX188" fmla="*/ 505287 w 1272716"/>
                <a:gd name="connsiteY188" fmla="*/ 1126204 h 1158576"/>
                <a:gd name="connsiteX189" fmla="*/ 529767 w 1272716"/>
                <a:gd name="connsiteY189" fmla="*/ 1158208 h 1158576"/>
                <a:gd name="connsiteX190" fmla="*/ 573677 w 1272716"/>
                <a:gd name="connsiteY190" fmla="*/ 1128871 h 1158576"/>
                <a:gd name="connsiteX191" fmla="*/ 523004 w 1272716"/>
                <a:gd name="connsiteY191" fmla="*/ 1097248 h 1158576"/>
                <a:gd name="connsiteX192" fmla="*/ 505287 w 1272716"/>
                <a:gd name="connsiteY192" fmla="*/ 1126204 h 1158576"/>
                <a:gd name="connsiteX193" fmla="*/ 487380 w 1272716"/>
                <a:gd name="connsiteY193" fmla="*/ 185039 h 1158576"/>
                <a:gd name="connsiteX194" fmla="*/ 500715 w 1272716"/>
                <a:gd name="connsiteY194" fmla="*/ 175895 h 1158576"/>
                <a:gd name="connsiteX195" fmla="*/ 498906 w 1272716"/>
                <a:gd name="connsiteY195" fmla="*/ 155226 h 1158576"/>
                <a:gd name="connsiteX196" fmla="*/ 450709 w 1272716"/>
                <a:gd name="connsiteY196" fmla="*/ 118269 h 1158576"/>
                <a:gd name="connsiteX197" fmla="*/ 425373 w 1272716"/>
                <a:gd name="connsiteY197" fmla="*/ 136461 h 1158576"/>
                <a:gd name="connsiteX198" fmla="*/ 487285 w 1272716"/>
                <a:gd name="connsiteY198" fmla="*/ 185039 h 1158576"/>
                <a:gd name="connsiteX199" fmla="*/ 1063929 w 1272716"/>
                <a:gd name="connsiteY199" fmla="*/ 287909 h 1158576"/>
                <a:gd name="connsiteX200" fmla="*/ 1080312 w 1272716"/>
                <a:gd name="connsiteY200" fmla="*/ 276479 h 1158576"/>
                <a:gd name="connsiteX201" fmla="*/ 1078216 w 1272716"/>
                <a:gd name="connsiteY201" fmla="*/ 262763 h 1158576"/>
                <a:gd name="connsiteX202" fmla="*/ 1029924 w 1272716"/>
                <a:gd name="connsiteY202" fmla="*/ 226092 h 1158576"/>
                <a:gd name="connsiteX203" fmla="*/ 1010017 w 1272716"/>
                <a:gd name="connsiteY203" fmla="*/ 229902 h 1158576"/>
                <a:gd name="connsiteX204" fmla="*/ 1005540 w 1272716"/>
                <a:gd name="connsiteY204" fmla="*/ 250285 h 1158576"/>
                <a:gd name="connsiteX205" fmla="*/ 1063929 w 1272716"/>
                <a:gd name="connsiteY205" fmla="*/ 287909 h 1158576"/>
                <a:gd name="connsiteX206" fmla="*/ 608919 w 1272716"/>
                <a:gd name="connsiteY206" fmla="*/ 843407 h 1158576"/>
                <a:gd name="connsiteX207" fmla="*/ 605967 w 1272716"/>
                <a:gd name="connsiteY207" fmla="*/ 839121 h 1158576"/>
                <a:gd name="connsiteX208" fmla="*/ 578058 w 1272716"/>
                <a:gd name="connsiteY208" fmla="*/ 859409 h 1158576"/>
                <a:gd name="connsiteX209" fmla="*/ 616349 w 1272716"/>
                <a:gd name="connsiteY209" fmla="*/ 897128 h 1158576"/>
                <a:gd name="connsiteX210" fmla="*/ 651972 w 1272716"/>
                <a:gd name="connsiteY210" fmla="*/ 869791 h 1158576"/>
                <a:gd name="connsiteX211" fmla="*/ 608919 w 1272716"/>
                <a:gd name="connsiteY211" fmla="*/ 843407 h 1158576"/>
                <a:gd name="connsiteX212" fmla="*/ 1148130 w 1272716"/>
                <a:gd name="connsiteY212" fmla="*/ 480028 h 1158576"/>
                <a:gd name="connsiteX213" fmla="*/ 1175943 w 1272716"/>
                <a:gd name="connsiteY213" fmla="*/ 515842 h 1158576"/>
                <a:gd name="connsiteX214" fmla="*/ 1211852 w 1272716"/>
                <a:gd name="connsiteY214" fmla="*/ 492982 h 1158576"/>
                <a:gd name="connsiteX215" fmla="*/ 1168418 w 1272716"/>
                <a:gd name="connsiteY215" fmla="*/ 450786 h 1158576"/>
                <a:gd name="connsiteX216" fmla="*/ 1148130 w 1272716"/>
                <a:gd name="connsiteY216" fmla="*/ 480028 h 1158576"/>
                <a:gd name="connsiteX217" fmla="*/ 645495 w 1272716"/>
                <a:gd name="connsiteY217" fmla="*/ 150463 h 1158576"/>
                <a:gd name="connsiteX218" fmla="*/ 663117 w 1272716"/>
                <a:gd name="connsiteY218" fmla="*/ 137509 h 1158576"/>
                <a:gd name="connsiteX219" fmla="*/ 655116 w 1272716"/>
                <a:gd name="connsiteY219" fmla="*/ 115602 h 1158576"/>
                <a:gd name="connsiteX220" fmla="*/ 622826 w 1272716"/>
                <a:gd name="connsiteY220" fmla="*/ 86455 h 1158576"/>
                <a:gd name="connsiteX221" fmla="*/ 595013 w 1272716"/>
                <a:gd name="connsiteY221" fmla="*/ 98647 h 1158576"/>
                <a:gd name="connsiteX222" fmla="*/ 645495 w 1272716"/>
                <a:gd name="connsiteY222" fmla="*/ 150558 h 1158576"/>
                <a:gd name="connsiteX223" fmla="*/ 770273 w 1272716"/>
                <a:gd name="connsiteY223" fmla="*/ 525081 h 1158576"/>
                <a:gd name="connsiteX224" fmla="*/ 743508 w 1272716"/>
                <a:gd name="connsiteY224" fmla="*/ 531939 h 1158576"/>
                <a:gd name="connsiteX225" fmla="*/ 731411 w 1272716"/>
                <a:gd name="connsiteY225" fmla="*/ 567753 h 1158576"/>
                <a:gd name="connsiteX226" fmla="*/ 762748 w 1272716"/>
                <a:gd name="connsiteY226" fmla="*/ 579850 h 1158576"/>
                <a:gd name="connsiteX227" fmla="*/ 798181 w 1272716"/>
                <a:gd name="connsiteY227" fmla="*/ 554514 h 1158576"/>
                <a:gd name="connsiteX228" fmla="*/ 794085 w 1272716"/>
                <a:gd name="connsiteY228" fmla="*/ 540798 h 1158576"/>
                <a:gd name="connsiteX229" fmla="*/ 770273 w 1272716"/>
                <a:gd name="connsiteY229" fmla="*/ 525081 h 1158576"/>
                <a:gd name="connsiteX230" fmla="*/ 395083 w 1272716"/>
                <a:gd name="connsiteY230" fmla="*/ 503841 h 1158576"/>
                <a:gd name="connsiteX231" fmla="*/ 363365 w 1272716"/>
                <a:gd name="connsiteY231" fmla="*/ 524700 h 1158576"/>
                <a:gd name="connsiteX232" fmla="*/ 391559 w 1272716"/>
                <a:gd name="connsiteY232" fmla="*/ 562134 h 1158576"/>
                <a:gd name="connsiteX233" fmla="*/ 432040 w 1272716"/>
                <a:gd name="connsiteY233" fmla="*/ 530130 h 1158576"/>
                <a:gd name="connsiteX234" fmla="*/ 395083 w 1272716"/>
                <a:gd name="connsiteY234" fmla="*/ 503745 h 1158576"/>
                <a:gd name="connsiteX235" fmla="*/ 317931 w 1272716"/>
                <a:gd name="connsiteY235" fmla="*/ 994950 h 1158576"/>
                <a:gd name="connsiteX236" fmla="*/ 350030 w 1272716"/>
                <a:gd name="connsiteY236" fmla="*/ 982758 h 1158576"/>
                <a:gd name="connsiteX237" fmla="*/ 357936 w 1272716"/>
                <a:gd name="connsiteY237" fmla="*/ 965803 h 1158576"/>
                <a:gd name="connsiteX238" fmla="*/ 291070 w 1272716"/>
                <a:gd name="connsiteY238" fmla="*/ 947801 h 1158576"/>
                <a:gd name="connsiteX239" fmla="*/ 287070 w 1272716"/>
                <a:gd name="connsiteY239" fmla="*/ 955326 h 1158576"/>
                <a:gd name="connsiteX240" fmla="*/ 317835 w 1272716"/>
                <a:gd name="connsiteY240" fmla="*/ 994854 h 1158576"/>
                <a:gd name="connsiteX241" fmla="*/ 247541 w 1272716"/>
                <a:gd name="connsiteY241" fmla="*/ 643191 h 1158576"/>
                <a:gd name="connsiteX242" fmla="*/ 220490 w 1272716"/>
                <a:gd name="connsiteY242" fmla="*/ 667099 h 1158576"/>
                <a:gd name="connsiteX243" fmla="*/ 234777 w 1272716"/>
                <a:gd name="connsiteY243" fmla="*/ 688816 h 1158576"/>
                <a:gd name="connsiteX244" fmla="*/ 260400 w 1272716"/>
                <a:gd name="connsiteY244" fmla="*/ 703199 h 1158576"/>
                <a:gd name="connsiteX245" fmla="*/ 285165 w 1272716"/>
                <a:gd name="connsiteY245" fmla="*/ 698817 h 1158576"/>
                <a:gd name="connsiteX246" fmla="*/ 287832 w 1272716"/>
                <a:gd name="connsiteY246" fmla="*/ 672719 h 1158576"/>
                <a:gd name="connsiteX247" fmla="*/ 247541 w 1272716"/>
                <a:gd name="connsiteY247" fmla="*/ 643191 h 1158576"/>
                <a:gd name="connsiteX248" fmla="*/ 11607 w 1272716"/>
                <a:gd name="connsiteY248" fmla="*/ 723582 h 1158576"/>
                <a:gd name="connsiteX249" fmla="*/ 20941 w 1272716"/>
                <a:gd name="connsiteY249" fmla="*/ 754539 h 1158576"/>
                <a:gd name="connsiteX250" fmla="*/ 62089 w 1272716"/>
                <a:gd name="connsiteY250" fmla="*/ 760444 h 1158576"/>
                <a:gd name="connsiteX251" fmla="*/ 65232 w 1272716"/>
                <a:gd name="connsiteY251" fmla="*/ 729202 h 1158576"/>
                <a:gd name="connsiteX252" fmla="*/ 35514 w 1272716"/>
                <a:gd name="connsiteY252" fmla="*/ 703294 h 1158576"/>
                <a:gd name="connsiteX253" fmla="*/ 11511 w 1272716"/>
                <a:gd name="connsiteY253" fmla="*/ 723582 h 1158576"/>
                <a:gd name="connsiteX254" fmla="*/ 897336 w 1272716"/>
                <a:gd name="connsiteY254" fmla="*/ 256191 h 1158576"/>
                <a:gd name="connsiteX255" fmla="*/ 860475 w 1272716"/>
                <a:gd name="connsiteY255" fmla="*/ 280670 h 1158576"/>
                <a:gd name="connsiteX256" fmla="*/ 889621 w 1272716"/>
                <a:gd name="connsiteY256" fmla="*/ 313531 h 1158576"/>
                <a:gd name="connsiteX257" fmla="*/ 929626 w 1272716"/>
                <a:gd name="connsiteY257" fmla="*/ 282861 h 1158576"/>
                <a:gd name="connsiteX258" fmla="*/ 897336 w 1272716"/>
                <a:gd name="connsiteY258" fmla="*/ 256191 h 1158576"/>
                <a:gd name="connsiteX259" fmla="*/ 528433 w 1272716"/>
                <a:gd name="connsiteY259" fmla="*/ 425259 h 1158576"/>
                <a:gd name="connsiteX260" fmla="*/ 525671 w 1272716"/>
                <a:gd name="connsiteY260" fmla="*/ 422116 h 1158576"/>
                <a:gd name="connsiteX261" fmla="*/ 499763 w 1272716"/>
                <a:gd name="connsiteY261" fmla="*/ 443357 h 1158576"/>
                <a:gd name="connsiteX262" fmla="*/ 509669 w 1272716"/>
                <a:gd name="connsiteY262" fmla="*/ 475456 h 1158576"/>
                <a:gd name="connsiteX263" fmla="*/ 545769 w 1272716"/>
                <a:gd name="connsiteY263" fmla="*/ 472980 h 1158576"/>
                <a:gd name="connsiteX264" fmla="*/ 563866 w 1272716"/>
                <a:gd name="connsiteY264" fmla="*/ 449453 h 1158576"/>
                <a:gd name="connsiteX265" fmla="*/ 541863 w 1272716"/>
                <a:gd name="connsiteY265" fmla="*/ 427926 h 1158576"/>
                <a:gd name="connsiteX266" fmla="*/ 528433 w 1272716"/>
                <a:gd name="connsiteY266" fmla="*/ 425259 h 1158576"/>
                <a:gd name="connsiteX267" fmla="*/ 1088598 w 1272716"/>
                <a:gd name="connsiteY267" fmla="*/ 542036 h 1158576"/>
                <a:gd name="connsiteX268" fmla="*/ 1107458 w 1272716"/>
                <a:gd name="connsiteY268" fmla="*/ 514604 h 1158576"/>
                <a:gd name="connsiteX269" fmla="*/ 1066691 w 1272716"/>
                <a:gd name="connsiteY269" fmla="*/ 472503 h 1158576"/>
                <a:gd name="connsiteX270" fmla="*/ 1046784 w 1272716"/>
                <a:gd name="connsiteY270" fmla="*/ 477837 h 1158576"/>
                <a:gd name="connsiteX271" fmla="*/ 1047450 w 1272716"/>
                <a:gd name="connsiteY271" fmla="*/ 504222 h 1158576"/>
                <a:gd name="connsiteX272" fmla="*/ 1088694 w 1272716"/>
                <a:gd name="connsiteY272" fmla="*/ 541941 h 1158576"/>
                <a:gd name="connsiteX273" fmla="*/ 124192 w 1272716"/>
                <a:gd name="connsiteY273" fmla="*/ 489172 h 1158576"/>
                <a:gd name="connsiteX274" fmla="*/ 142956 w 1272716"/>
                <a:gd name="connsiteY274" fmla="*/ 468598 h 1158576"/>
                <a:gd name="connsiteX275" fmla="*/ 99427 w 1272716"/>
                <a:gd name="connsiteY275" fmla="*/ 421449 h 1158576"/>
                <a:gd name="connsiteX276" fmla="*/ 82568 w 1272716"/>
                <a:gd name="connsiteY276" fmla="*/ 426212 h 1158576"/>
                <a:gd name="connsiteX277" fmla="*/ 124192 w 1272716"/>
                <a:gd name="connsiteY277" fmla="*/ 489172 h 1158576"/>
                <a:gd name="connsiteX278" fmla="*/ 438993 w 1272716"/>
                <a:gd name="connsiteY278" fmla="*/ 638715 h 1158576"/>
                <a:gd name="connsiteX279" fmla="*/ 405275 w 1272716"/>
                <a:gd name="connsiteY279" fmla="*/ 653097 h 1158576"/>
                <a:gd name="connsiteX280" fmla="*/ 406037 w 1272716"/>
                <a:gd name="connsiteY280" fmla="*/ 669290 h 1158576"/>
                <a:gd name="connsiteX281" fmla="*/ 445089 w 1272716"/>
                <a:gd name="connsiteY281" fmla="*/ 695674 h 1158576"/>
                <a:gd name="connsiteX282" fmla="*/ 457567 w 1272716"/>
                <a:gd name="connsiteY282" fmla="*/ 695484 h 1158576"/>
                <a:gd name="connsiteX283" fmla="*/ 472807 w 1272716"/>
                <a:gd name="connsiteY283" fmla="*/ 683863 h 1158576"/>
                <a:gd name="connsiteX284" fmla="*/ 472712 w 1272716"/>
                <a:gd name="connsiteY284" fmla="*/ 655955 h 1158576"/>
                <a:gd name="connsiteX285" fmla="*/ 439089 w 1272716"/>
                <a:gd name="connsiteY285" fmla="*/ 638715 h 1158576"/>
                <a:gd name="connsiteX286" fmla="*/ 372414 w 1272716"/>
                <a:gd name="connsiteY286" fmla="*/ 795591 h 1158576"/>
                <a:gd name="connsiteX287" fmla="*/ 398131 w 1272716"/>
                <a:gd name="connsiteY287" fmla="*/ 787305 h 1158576"/>
                <a:gd name="connsiteX288" fmla="*/ 403656 w 1272716"/>
                <a:gd name="connsiteY288" fmla="*/ 767683 h 1158576"/>
                <a:gd name="connsiteX289" fmla="*/ 349935 w 1272716"/>
                <a:gd name="connsiteY289" fmla="*/ 743013 h 1158576"/>
                <a:gd name="connsiteX290" fmla="*/ 336504 w 1272716"/>
                <a:gd name="connsiteY290" fmla="*/ 755777 h 1158576"/>
                <a:gd name="connsiteX291" fmla="*/ 372414 w 1272716"/>
                <a:gd name="connsiteY291" fmla="*/ 795591 h 1158576"/>
                <a:gd name="connsiteX292" fmla="*/ 175818 w 1272716"/>
                <a:gd name="connsiteY292" fmla="*/ 814356 h 1158576"/>
                <a:gd name="connsiteX293" fmla="*/ 218394 w 1272716"/>
                <a:gd name="connsiteY293" fmla="*/ 788829 h 1158576"/>
                <a:gd name="connsiteX294" fmla="*/ 176199 w 1272716"/>
                <a:gd name="connsiteY294" fmla="*/ 758634 h 1158576"/>
                <a:gd name="connsiteX295" fmla="*/ 150386 w 1272716"/>
                <a:gd name="connsiteY295" fmla="*/ 779208 h 1158576"/>
                <a:gd name="connsiteX296" fmla="*/ 175818 w 1272716"/>
                <a:gd name="connsiteY296" fmla="*/ 814260 h 1158576"/>
                <a:gd name="connsiteX297" fmla="*/ 310787 w 1272716"/>
                <a:gd name="connsiteY297" fmla="*/ 874649 h 1158576"/>
                <a:gd name="connsiteX298" fmla="*/ 327646 w 1272716"/>
                <a:gd name="connsiteY298" fmla="*/ 863028 h 1158576"/>
                <a:gd name="connsiteX299" fmla="*/ 325170 w 1272716"/>
                <a:gd name="connsiteY299" fmla="*/ 847693 h 1158576"/>
                <a:gd name="connsiteX300" fmla="*/ 278307 w 1272716"/>
                <a:gd name="connsiteY300" fmla="*/ 815975 h 1158576"/>
                <a:gd name="connsiteX301" fmla="*/ 258304 w 1272716"/>
                <a:gd name="connsiteY301" fmla="*/ 833882 h 1158576"/>
                <a:gd name="connsiteX302" fmla="*/ 310787 w 1272716"/>
                <a:gd name="connsiteY302" fmla="*/ 874554 h 1158576"/>
                <a:gd name="connsiteX303" fmla="*/ 507954 w 1272716"/>
                <a:gd name="connsiteY303" fmla="*/ 785781 h 1158576"/>
                <a:gd name="connsiteX304" fmla="*/ 547959 w 1272716"/>
                <a:gd name="connsiteY304" fmla="*/ 760539 h 1158576"/>
                <a:gd name="connsiteX305" fmla="*/ 511383 w 1272716"/>
                <a:gd name="connsiteY305" fmla="*/ 733965 h 1158576"/>
                <a:gd name="connsiteX306" fmla="*/ 482904 w 1272716"/>
                <a:gd name="connsiteY306" fmla="*/ 757015 h 1158576"/>
                <a:gd name="connsiteX307" fmla="*/ 507954 w 1272716"/>
                <a:gd name="connsiteY307" fmla="*/ 785781 h 1158576"/>
                <a:gd name="connsiteX308" fmla="*/ 593870 w 1272716"/>
                <a:gd name="connsiteY308" fmla="*/ 697579 h 1158576"/>
                <a:gd name="connsiteX309" fmla="*/ 631494 w 1272716"/>
                <a:gd name="connsiteY309" fmla="*/ 669766 h 1158576"/>
                <a:gd name="connsiteX310" fmla="*/ 596442 w 1272716"/>
                <a:gd name="connsiteY310" fmla="*/ 643096 h 1158576"/>
                <a:gd name="connsiteX311" fmla="*/ 568057 w 1272716"/>
                <a:gd name="connsiteY311" fmla="*/ 667671 h 1158576"/>
                <a:gd name="connsiteX312" fmla="*/ 593870 w 1272716"/>
                <a:gd name="connsiteY312" fmla="*/ 697579 h 1158576"/>
                <a:gd name="connsiteX313" fmla="*/ 466616 w 1272716"/>
                <a:gd name="connsiteY313" fmla="*/ 927798 h 1158576"/>
                <a:gd name="connsiteX314" fmla="*/ 476998 w 1272716"/>
                <a:gd name="connsiteY314" fmla="*/ 927132 h 1158576"/>
                <a:gd name="connsiteX315" fmla="*/ 495953 w 1272716"/>
                <a:gd name="connsiteY315" fmla="*/ 914940 h 1158576"/>
                <a:gd name="connsiteX316" fmla="*/ 487190 w 1272716"/>
                <a:gd name="connsiteY316" fmla="*/ 894937 h 1158576"/>
                <a:gd name="connsiteX317" fmla="*/ 456710 w 1272716"/>
                <a:gd name="connsiteY317" fmla="*/ 878840 h 1158576"/>
                <a:gd name="connsiteX318" fmla="*/ 439755 w 1272716"/>
                <a:gd name="connsiteY318" fmla="*/ 885698 h 1158576"/>
                <a:gd name="connsiteX319" fmla="*/ 466616 w 1272716"/>
                <a:gd name="connsiteY319" fmla="*/ 927798 h 1158576"/>
                <a:gd name="connsiteX320" fmla="*/ 1226044 w 1272716"/>
                <a:gd name="connsiteY320" fmla="*/ 606711 h 1158576"/>
                <a:gd name="connsiteX321" fmla="*/ 1248142 w 1272716"/>
                <a:gd name="connsiteY321" fmla="*/ 644811 h 1158576"/>
                <a:gd name="connsiteX322" fmla="*/ 1272717 w 1272716"/>
                <a:gd name="connsiteY322" fmla="*/ 636714 h 1158576"/>
                <a:gd name="connsiteX323" fmla="*/ 1265763 w 1272716"/>
                <a:gd name="connsiteY323" fmla="*/ 618807 h 1158576"/>
                <a:gd name="connsiteX324" fmla="*/ 1245951 w 1272716"/>
                <a:gd name="connsiteY324" fmla="*/ 599662 h 1158576"/>
                <a:gd name="connsiteX325" fmla="*/ 1231188 w 1272716"/>
                <a:gd name="connsiteY325" fmla="*/ 594709 h 1158576"/>
                <a:gd name="connsiteX326" fmla="*/ 1226044 w 1272716"/>
                <a:gd name="connsiteY326" fmla="*/ 606711 h 115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272716" h="1158576">
                  <a:moveTo>
                    <a:pt x="753033" y="135223"/>
                  </a:moveTo>
                  <a:cubicBezTo>
                    <a:pt x="727791" y="135318"/>
                    <a:pt x="708646" y="154749"/>
                    <a:pt x="706646" y="179514"/>
                  </a:cubicBezTo>
                  <a:cubicBezTo>
                    <a:pt x="705122" y="198374"/>
                    <a:pt x="713885" y="211709"/>
                    <a:pt x="725029" y="224853"/>
                  </a:cubicBezTo>
                  <a:cubicBezTo>
                    <a:pt x="736935" y="238760"/>
                    <a:pt x="748937" y="241046"/>
                    <a:pt x="759986" y="226758"/>
                  </a:cubicBezTo>
                  <a:cubicBezTo>
                    <a:pt x="770749" y="212757"/>
                    <a:pt x="776750" y="195231"/>
                    <a:pt x="785608" y="179705"/>
                  </a:cubicBezTo>
                  <a:cubicBezTo>
                    <a:pt x="797038" y="159798"/>
                    <a:pt x="779322" y="135318"/>
                    <a:pt x="753033" y="135223"/>
                  </a:cubicBezTo>
                  <a:close/>
                  <a:moveTo>
                    <a:pt x="937532" y="628713"/>
                  </a:moveTo>
                  <a:cubicBezTo>
                    <a:pt x="914005" y="628428"/>
                    <a:pt x="887049" y="638429"/>
                    <a:pt x="875143" y="652716"/>
                  </a:cubicBezTo>
                  <a:cubicBezTo>
                    <a:pt x="870666" y="658050"/>
                    <a:pt x="867142" y="667956"/>
                    <a:pt x="868952" y="674052"/>
                  </a:cubicBezTo>
                  <a:cubicBezTo>
                    <a:pt x="875905" y="697389"/>
                    <a:pt x="900861" y="708057"/>
                    <a:pt x="923816" y="699008"/>
                  </a:cubicBezTo>
                  <a:cubicBezTo>
                    <a:pt x="934579" y="694722"/>
                    <a:pt x="945819" y="690531"/>
                    <a:pt x="955153" y="684054"/>
                  </a:cubicBezTo>
                  <a:cubicBezTo>
                    <a:pt x="963630" y="678148"/>
                    <a:pt x="976489" y="668052"/>
                    <a:pt x="975441" y="661670"/>
                  </a:cubicBezTo>
                  <a:cubicBezTo>
                    <a:pt x="973822" y="651669"/>
                    <a:pt x="963249" y="642048"/>
                    <a:pt x="954582" y="634428"/>
                  </a:cubicBezTo>
                  <a:cubicBezTo>
                    <a:pt x="949438" y="629952"/>
                    <a:pt x="940580" y="629761"/>
                    <a:pt x="937437" y="628809"/>
                  </a:cubicBezTo>
                  <a:close/>
                  <a:moveTo>
                    <a:pt x="687596" y="707866"/>
                  </a:moveTo>
                  <a:cubicBezTo>
                    <a:pt x="687691" y="730726"/>
                    <a:pt x="705503" y="751300"/>
                    <a:pt x="724743" y="750824"/>
                  </a:cubicBezTo>
                  <a:cubicBezTo>
                    <a:pt x="746175" y="750252"/>
                    <a:pt x="774845" y="726059"/>
                    <a:pt x="774464" y="708914"/>
                  </a:cubicBezTo>
                  <a:cubicBezTo>
                    <a:pt x="773892" y="688245"/>
                    <a:pt x="747222" y="670242"/>
                    <a:pt x="717409" y="670528"/>
                  </a:cubicBezTo>
                  <a:cubicBezTo>
                    <a:pt x="698169" y="670719"/>
                    <a:pt x="687501" y="684149"/>
                    <a:pt x="687596" y="707866"/>
                  </a:cubicBezTo>
                  <a:close/>
                  <a:moveTo>
                    <a:pt x="923911" y="469551"/>
                  </a:moveTo>
                  <a:cubicBezTo>
                    <a:pt x="905433" y="469551"/>
                    <a:pt x="883525" y="485362"/>
                    <a:pt x="880096" y="501078"/>
                  </a:cubicBezTo>
                  <a:cubicBezTo>
                    <a:pt x="876286" y="518604"/>
                    <a:pt x="890859" y="544703"/>
                    <a:pt x="908957" y="552513"/>
                  </a:cubicBezTo>
                  <a:cubicBezTo>
                    <a:pt x="922292" y="558324"/>
                    <a:pt x="935722" y="551466"/>
                    <a:pt x="950391" y="531463"/>
                  </a:cubicBezTo>
                  <a:cubicBezTo>
                    <a:pt x="952391" y="528701"/>
                    <a:pt x="954296" y="525653"/>
                    <a:pt x="956010" y="522605"/>
                  </a:cubicBezTo>
                  <a:cubicBezTo>
                    <a:pt x="971155" y="495173"/>
                    <a:pt x="955629" y="469455"/>
                    <a:pt x="924006" y="469551"/>
                  </a:cubicBezTo>
                  <a:close/>
                  <a:moveTo>
                    <a:pt x="1147177" y="327438"/>
                  </a:moveTo>
                  <a:cubicBezTo>
                    <a:pt x="1152035" y="348678"/>
                    <a:pt x="1154607" y="366681"/>
                    <a:pt x="1160417" y="383635"/>
                  </a:cubicBezTo>
                  <a:cubicBezTo>
                    <a:pt x="1166703" y="401923"/>
                    <a:pt x="1189373" y="404971"/>
                    <a:pt x="1213662" y="392493"/>
                  </a:cubicBezTo>
                  <a:cubicBezTo>
                    <a:pt x="1225282" y="386588"/>
                    <a:pt x="1227568" y="372777"/>
                    <a:pt x="1217472" y="357537"/>
                  </a:cubicBezTo>
                  <a:cubicBezTo>
                    <a:pt x="1207851" y="343059"/>
                    <a:pt x="1197279" y="328866"/>
                    <a:pt x="1185182" y="316389"/>
                  </a:cubicBezTo>
                  <a:cubicBezTo>
                    <a:pt x="1180134" y="311150"/>
                    <a:pt x="1168799" y="306864"/>
                    <a:pt x="1162703" y="308959"/>
                  </a:cubicBezTo>
                  <a:cubicBezTo>
                    <a:pt x="1155845" y="311340"/>
                    <a:pt x="1151749" y="321437"/>
                    <a:pt x="1147082" y="327342"/>
                  </a:cubicBezTo>
                  <a:close/>
                  <a:moveTo>
                    <a:pt x="976108" y="773112"/>
                  </a:moveTo>
                  <a:cubicBezTo>
                    <a:pt x="946962" y="775970"/>
                    <a:pt x="920673" y="802735"/>
                    <a:pt x="926864" y="828738"/>
                  </a:cubicBezTo>
                  <a:cubicBezTo>
                    <a:pt x="929721" y="840930"/>
                    <a:pt x="942390" y="852646"/>
                    <a:pt x="953629" y="859980"/>
                  </a:cubicBezTo>
                  <a:cubicBezTo>
                    <a:pt x="957439" y="862457"/>
                    <a:pt x="971917" y="851979"/>
                    <a:pt x="979061" y="844931"/>
                  </a:cubicBezTo>
                  <a:cubicBezTo>
                    <a:pt x="986776" y="837406"/>
                    <a:pt x="993253" y="827595"/>
                    <a:pt x="997254" y="817499"/>
                  </a:cubicBezTo>
                  <a:cubicBezTo>
                    <a:pt x="1000492" y="809307"/>
                    <a:pt x="1002873" y="797496"/>
                    <a:pt x="999254" y="790543"/>
                  </a:cubicBezTo>
                  <a:cubicBezTo>
                    <a:pt x="995253" y="782828"/>
                    <a:pt x="984204" y="778732"/>
                    <a:pt x="976203" y="773017"/>
                  </a:cubicBezTo>
                  <a:close/>
                  <a:moveTo>
                    <a:pt x="374795" y="268287"/>
                  </a:moveTo>
                  <a:cubicBezTo>
                    <a:pt x="396893" y="268287"/>
                    <a:pt x="409085" y="249714"/>
                    <a:pt x="396226" y="231997"/>
                  </a:cubicBezTo>
                  <a:cubicBezTo>
                    <a:pt x="384225" y="215328"/>
                    <a:pt x="368604" y="200755"/>
                    <a:pt x="352697" y="187611"/>
                  </a:cubicBezTo>
                  <a:cubicBezTo>
                    <a:pt x="347744" y="183515"/>
                    <a:pt x="334599" y="183896"/>
                    <a:pt x="328980" y="187801"/>
                  </a:cubicBezTo>
                  <a:cubicBezTo>
                    <a:pt x="322503" y="192278"/>
                    <a:pt x="317169" y="202565"/>
                    <a:pt x="316692" y="210756"/>
                  </a:cubicBezTo>
                  <a:cubicBezTo>
                    <a:pt x="315359" y="231711"/>
                    <a:pt x="353745" y="268287"/>
                    <a:pt x="374890" y="268287"/>
                  </a:cubicBezTo>
                  <a:close/>
                  <a:moveTo>
                    <a:pt x="788942" y="392684"/>
                  </a:moveTo>
                  <a:cubicBezTo>
                    <a:pt x="773416" y="401066"/>
                    <a:pt x="760557" y="407448"/>
                    <a:pt x="748175" y="414782"/>
                  </a:cubicBezTo>
                  <a:cubicBezTo>
                    <a:pt x="720362" y="431355"/>
                    <a:pt x="754176" y="444309"/>
                    <a:pt x="751604" y="460216"/>
                  </a:cubicBezTo>
                  <a:cubicBezTo>
                    <a:pt x="750080" y="469741"/>
                    <a:pt x="760272" y="474504"/>
                    <a:pt x="769035" y="470694"/>
                  </a:cubicBezTo>
                  <a:cubicBezTo>
                    <a:pt x="786561" y="462978"/>
                    <a:pt x="803801" y="454501"/>
                    <a:pt x="820184" y="444500"/>
                  </a:cubicBezTo>
                  <a:cubicBezTo>
                    <a:pt x="830090" y="438404"/>
                    <a:pt x="831138" y="426021"/>
                    <a:pt x="823708" y="418306"/>
                  </a:cubicBezTo>
                  <a:cubicBezTo>
                    <a:pt x="814088" y="408305"/>
                    <a:pt x="801134" y="401447"/>
                    <a:pt x="788942" y="392684"/>
                  </a:cubicBezTo>
                  <a:close/>
                  <a:moveTo>
                    <a:pt x="256780" y="426974"/>
                  </a:moveTo>
                  <a:cubicBezTo>
                    <a:pt x="281069" y="424974"/>
                    <a:pt x="297738" y="418306"/>
                    <a:pt x="306977" y="402399"/>
                  </a:cubicBezTo>
                  <a:cubicBezTo>
                    <a:pt x="310882" y="395541"/>
                    <a:pt x="311168" y="379254"/>
                    <a:pt x="306977" y="376396"/>
                  </a:cubicBezTo>
                  <a:cubicBezTo>
                    <a:pt x="293547" y="367252"/>
                    <a:pt x="276783" y="356489"/>
                    <a:pt x="261924" y="357251"/>
                  </a:cubicBezTo>
                  <a:cubicBezTo>
                    <a:pt x="233444" y="358680"/>
                    <a:pt x="215251" y="369252"/>
                    <a:pt x="232968" y="399828"/>
                  </a:cubicBezTo>
                  <a:cubicBezTo>
                    <a:pt x="234968" y="403352"/>
                    <a:pt x="235254" y="408210"/>
                    <a:pt x="238016" y="410877"/>
                  </a:cubicBezTo>
                  <a:cubicBezTo>
                    <a:pt x="244874" y="417639"/>
                    <a:pt x="252684" y="423450"/>
                    <a:pt x="256971" y="427069"/>
                  </a:cubicBezTo>
                  <a:close/>
                  <a:moveTo>
                    <a:pt x="1153273" y="813594"/>
                  </a:moveTo>
                  <a:cubicBezTo>
                    <a:pt x="1154035" y="814641"/>
                    <a:pt x="1154702" y="815689"/>
                    <a:pt x="1155464" y="816737"/>
                  </a:cubicBezTo>
                  <a:cubicBezTo>
                    <a:pt x="1165179" y="810069"/>
                    <a:pt x="1176228" y="804735"/>
                    <a:pt x="1183848" y="796258"/>
                  </a:cubicBezTo>
                  <a:cubicBezTo>
                    <a:pt x="1186992" y="792734"/>
                    <a:pt x="1185182" y="780161"/>
                    <a:pt x="1181181" y="775779"/>
                  </a:cubicBezTo>
                  <a:cubicBezTo>
                    <a:pt x="1166227" y="759682"/>
                    <a:pt x="1150035" y="744442"/>
                    <a:pt x="1132985" y="730536"/>
                  </a:cubicBezTo>
                  <a:cubicBezTo>
                    <a:pt x="1124222" y="723392"/>
                    <a:pt x="1114125" y="725106"/>
                    <a:pt x="1108887" y="737298"/>
                  </a:cubicBezTo>
                  <a:cubicBezTo>
                    <a:pt x="1100886" y="755872"/>
                    <a:pt x="1128032" y="808164"/>
                    <a:pt x="1148034" y="812832"/>
                  </a:cubicBezTo>
                  <a:cubicBezTo>
                    <a:pt x="1149749" y="813213"/>
                    <a:pt x="1151463" y="813308"/>
                    <a:pt x="1153178" y="813498"/>
                  </a:cubicBezTo>
                  <a:close/>
                  <a:moveTo>
                    <a:pt x="106380" y="892937"/>
                  </a:moveTo>
                  <a:cubicBezTo>
                    <a:pt x="112476" y="945705"/>
                    <a:pt x="127050" y="954468"/>
                    <a:pt x="164864" y="941229"/>
                  </a:cubicBezTo>
                  <a:cubicBezTo>
                    <a:pt x="169245" y="939705"/>
                    <a:pt x="173817" y="938276"/>
                    <a:pt x="177913" y="936180"/>
                  </a:cubicBezTo>
                  <a:cubicBezTo>
                    <a:pt x="189724" y="929894"/>
                    <a:pt x="192963" y="921321"/>
                    <a:pt x="182580" y="911225"/>
                  </a:cubicBezTo>
                  <a:cubicBezTo>
                    <a:pt x="170865" y="899890"/>
                    <a:pt x="159149" y="888270"/>
                    <a:pt x="145909" y="879030"/>
                  </a:cubicBezTo>
                  <a:cubicBezTo>
                    <a:pt x="138670" y="873982"/>
                    <a:pt x="126002" y="868934"/>
                    <a:pt x="120001" y="872077"/>
                  </a:cubicBezTo>
                  <a:cubicBezTo>
                    <a:pt x="112476" y="875982"/>
                    <a:pt x="109333" y="888174"/>
                    <a:pt x="106476" y="893032"/>
                  </a:cubicBezTo>
                  <a:close/>
                  <a:moveTo>
                    <a:pt x="400322" y="388207"/>
                  </a:moveTo>
                  <a:cubicBezTo>
                    <a:pt x="426897" y="386874"/>
                    <a:pt x="441184" y="370110"/>
                    <a:pt x="455472" y="354203"/>
                  </a:cubicBezTo>
                  <a:cubicBezTo>
                    <a:pt x="466806" y="341535"/>
                    <a:pt x="463854" y="330200"/>
                    <a:pt x="448709" y="321627"/>
                  </a:cubicBezTo>
                  <a:cubicBezTo>
                    <a:pt x="419277" y="304959"/>
                    <a:pt x="381462" y="325056"/>
                    <a:pt x="378414" y="358965"/>
                  </a:cubicBezTo>
                  <a:cubicBezTo>
                    <a:pt x="377271" y="371253"/>
                    <a:pt x="391464" y="388112"/>
                    <a:pt x="400322" y="388207"/>
                  </a:cubicBezTo>
                  <a:close/>
                  <a:moveTo>
                    <a:pt x="414895" y="1021524"/>
                  </a:moveTo>
                  <a:cubicBezTo>
                    <a:pt x="407466" y="1022667"/>
                    <a:pt x="399084" y="1022096"/>
                    <a:pt x="392797" y="1025430"/>
                  </a:cubicBezTo>
                  <a:cubicBezTo>
                    <a:pt x="384320" y="1029906"/>
                    <a:pt x="371556" y="1037336"/>
                    <a:pt x="371461" y="1043718"/>
                  </a:cubicBezTo>
                  <a:cubicBezTo>
                    <a:pt x="371271" y="1052385"/>
                    <a:pt x="379367" y="1065339"/>
                    <a:pt x="387368" y="1069149"/>
                  </a:cubicBezTo>
                  <a:cubicBezTo>
                    <a:pt x="411657" y="1080675"/>
                    <a:pt x="437374" y="1075055"/>
                    <a:pt x="461568" y="1066768"/>
                  </a:cubicBezTo>
                  <a:cubicBezTo>
                    <a:pt x="470616" y="1063625"/>
                    <a:pt x="474522" y="1054195"/>
                    <a:pt x="465473" y="1045718"/>
                  </a:cubicBezTo>
                  <a:cubicBezTo>
                    <a:pt x="451376" y="1032383"/>
                    <a:pt x="436993" y="1018953"/>
                    <a:pt x="414895" y="1021620"/>
                  </a:cubicBezTo>
                  <a:close/>
                  <a:moveTo>
                    <a:pt x="1102886" y="579183"/>
                  </a:moveTo>
                  <a:cubicBezTo>
                    <a:pt x="1088027" y="587280"/>
                    <a:pt x="1075549" y="593185"/>
                    <a:pt x="1064214" y="600900"/>
                  </a:cubicBezTo>
                  <a:cubicBezTo>
                    <a:pt x="1061357" y="602805"/>
                    <a:pt x="1060785" y="610616"/>
                    <a:pt x="1061833" y="615093"/>
                  </a:cubicBezTo>
                  <a:cubicBezTo>
                    <a:pt x="1070596" y="652526"/>
                    <a:pt x="1083169" y="658527"/>
                    <a:pt x="1117173" y="642429"/>
                  </a:cubicBezTo>
                  <a:cubicBezTo>
                    <a:pt x="1123460" y="639477"/>
                    <a:pt x="1130032" y="636714"/>
                    <a:pt x="1135842" y="633000"/>
                  </a:cubicBezTo>
                  <a:cubicBezTo>
                    <a:pt x="1146606" y="626046"/>
                    <a:pt x="1149273" y="614616"/>
                    <a:pt x="1140986" y="606234"/>
                  </a:cubicBezTo>
                  <a:cubicBezTo>
                    <a:pt x="1130413" y="595662"/>
                    <a:pt x="1116316" y="588423"/>
                    <a:pt x="1102886" y="579183"/>
                  </a:cubicBezTo>
                  <a:close/>
                  <a:moveTo>
                    <a:pt x="51993" y="594423"/>
                  </a:moveTo>
                  <a:cubicBezTo>
                    <a:pt x="55041" y="593947"/>
                    <a:pt x="60946" y="593757"/>
                    <a:pt x="66566" y="592137"/>
                  </a:cubicBezTo>
                  <a:cubicBezTo>
                    <a:pt x="83520" y="587375"/>
                    <a:pt x="88473" y="574802"/>
                    <a:pt x="76662" y="562134"/>
                  </a:cubicBezTo>
                  <a:cubicBezTo>
                    <a:pt x="63232" y="547751"/>
                    <a:pt x="48278" y="534416"/>
                    <a:pt x="32276" y="522891"/>
                  </a:cubicBezTo>
                  <a:cubicBezTo>
                    <a:pt x="17226" y="512127"/>
                    <a:pt x="2558" y="520605"/>
                    <a:pt x="177" y="539464"/>
                  </a:cubicBezTo>
                  <a:cubicBezTo>
                    <a:pt x="-2586" y="560895"/>
                    <a:pt x="27609" y="594614"/>
                    <a:pt x="52088" y="594423"/>
                  </a:cubicBezTo>
                  <a:close/>
                  <a:moveTo>
                    <a:pt x="1086693" y="951135"/>
                  </a:moveTo>
                  <a:cubicBezTo>
                    <a:pt x="1099171" y="944372"/>
                    <a:pt x="1110982" y="940086"/>
                    <a:pt x="1119555" y="932275"/>
                  </a:cubicBezTo>
                  <a:cubicBezTo>
                    <a:pt x="1123555" y="928560"/>
                    <a:pt x="1124603" y="914844"/>
                    <a:pt x="1121079" y="911034"/>
                  </a:cubicBezTo>
                  <a:cubicBezTo>
                    <a:pt x="1109363" y="898461"/>
                    <a:pt x="1096123" y="886079"/>
                    <a:pt x="1081074" y="878268"/>
                  </a:cubicBezTo>
                  <a:cubicBezTo>
                    <a:pt x="1073549" y="874268"/>
                    <a:pt x="1058785" y="877125"/>
                    <a:pt x="1050879" y="882364"/>
                  </a:cubicBezTo>
                  <a:cubicBezTo>
                    <a:pt x="1039830" y="889698"/>
                    <a:pt x="1044593" y="901890"/>
                    <a:pt x="1050784" y="911987"/>
                  </a:cubicBezTo>
                  <a:cubicBezTo>
                    <a:pt x="1054975" y="918940"/>
                    <a:pt x="1057737" y="927132"/>
                    <a:pt x="1063071" y="932942"/>
                  </a:cubicBezTo>
                  <a:cubicBezTo>
                    <a:pt x="1069358" y="939705"/>
                    <a:pt x="1077835" y="944562"/>
                    <a:pt x="1086598" y="951039"/>
                  </a:cubicBezTo>
                  <a:close/>
                  <a:moveTo>
                    <a:pt x="713980" y="974566"/>
                  </a:moveTo>
                  <a:cubicBezTo>
                    <a:pt x="740269" y="972756"/>
                    <a:pt x="759891" y="966184"/>
                    <a:pt x="773702" y="948468"/>
                  </a:cubicBezTo>
                  <a:cubicBezTo>
                    <a:pt x="777131" y="944086"/>
                    <a:pt x="779703" y="936180"/>
                    <a:pt x="778083" y="931513"/>
                  </a:cubicBezTo>
                  <a:cubicBezTo>
                    <a:pt x="772368" y="914749"/>
                    <a:pt x="741317" y="903986"/>
                    <a:pt x="723981" y="911511"/>
                  </a:cubicBezTo>
                  <a:cubicBezTo>
                    <a:pt x="702169" y="920940"/>
                    <a:pt x="691882" y="943038"/>
                    <a:pt x="701407" y="962660"/>
                  </a:cubicBezTo>
                  <a:cubicBezTo>
                    <a:pt x="704265" y="968470"/>
                    <a:pt x="711218" y="972185"/>
                    <a:pt x="713885" y="974661"/>
                  </a:cubicBezTo>
                  <a:close/>
                  <a:moveTo>
                    <a:pt x="787037" y="795687"/>
                  </a:moveTo>
                  <a:cubicBezTo>
                    <a:pt x="772845" y="795210"/>
                    <a:pt x="749223" y="812355"/>
                    <a:pt x="748842" y="823309"/>
                  </a:cubicBezTo>
                  <a:cubicBezTo>
                    <a:pt x="748270" y="839502"/>
                    <a:pt x="767701" y="862362"/>
                    <a:pt x="782179" y="862552"/>
                  </a:cubicBezTo>
                  <a:cubicBezTo>
                    <a:pt x="804468" y="862743"/>
                    <a:pt x="829899" y="846836"/>
                    <a:pt x="830090" y="832453"/>
                  </a:cubicBezTo>
                  <a:cubicBezTo>
                    <a:pt x="830376" y="816546"/>
                    <a:pt x="806658" y="796258"/>
                    <a:pt x="787037" y="795687"/>
                  </a:cubicBezTo>
                  <a:close/>
                  <a:moveTo>
                    <a:pt x="926197" y="1006094"/>
                  </a:moveTo>
                  <a:cubicBezTo>
                    <a:pt x="927721" y="1005903"/>
                    <a:pt x="932579" y="1006570"/>
                    <a:pt x="935627" y="1004475"/>
                  </a:cubicBezTo>
                  <a:cubicBezTo>
                    <a:pt x="945057" y="997902"/>
                    <a:pt x="959820" y="991235"/>
                    <a:pt x="961154" y="982948"/>
                  </a:cubicBezTo>
                  <a:cubicBezTo>
                    <a:pt x="962392" y="974661"/>
                    <a:pt x="951724" y="960183"/>
                    <a:pt x="942675" y="955802"/>
                  </a:cubicBezTo>
                  <a:cubicBezTo>
                    <a:pt x="928102" y="948753"/>
                    <a:pt x="910767" y="946944"/>
                    <a:pt x="894384" y="945134"/>
                  </a:cubicBezTo>
                  <a:cubicBezTo>
                    <a:pt x="890193" y="944658"/>
                    <a:pt x="881811" y="952087"/>
                    <a:pt x="881049" y="956754"/>
                  </a:cubicBezTo>
                  <a:cubicBezTo>
                    <a:pt x="877334" y="979805"/>
                    <a:pt x="900861" y="1006094"/>
                    <a:pt x="926197" y="1006094"/>
                  </a:cubicBezTo>
                  <a:close/>
                  <a:moveTo>
                    <a:pt x="799324" y="78073"/>
                  </a:moveTo>
                  <a:cubicBezTo>
                    <a:pt x="817612" y="77692"/>
                    <a:pt x="826089" y="65881"/>
                    <a:pt x="816469" y="50355"/>
                  </a:cubicBezTo>
                  <a:cubicBezTo>
                    <a:pt x="807135" y="35306"/>
                    <a:pt x="794847" y="21685"/>
                    <a:pt x="781989" y="9303"/>
                  </a:cubicBezTo>
                  <a:cubicBezTo>
                    <a:pt x="776369" y="3778"/>
                    <a:pt x="761700" y="-1937"/>
                    <a:pt x="759129" y="635"/>
                  </a:cubicBezTo>
                  <a:cubicBezTo>
                    <a:pt x="751604" y="8064"/>
                    <a:pt x="744079" y="19399"/>
                    <a:pt x="743793" y="29400"/>
                  </a:cubicBezTo>
                  <a:cubicBezTo>
                    <a:pt x="743127" y="49498"/>
                    <a:pt x="778560" y="78549"/>
                    <a:pt x="799324" y="78073"/>
                  </a:cubicBezTo>
                  <a:close/>
                  <a:moveTo>
                    <a:pt x="581106" y="1018381"/>
                  </a:moveTo>
                  <a:cubicBezTo>
                    <a:pt x="589488" y="1016000"/>
                    <a:pt x="603681" y="1013047"/>
                    <a:pt x="617206" y="1007999"/>
                  </a:cubicBezTo>
                  <a:cubicBezTo>
                    <a:pt x="633208" y="1001998"/>
                    <a:pt x="634446" y="993235"/>
                    <a:pt x="622540" y="980472"/>
                  </a:cubicBezTo>
                  <a:cubicBezTo>
                    <a:pt x="605395" y="962184"/>
                    <a:pt x="573201" y="955040"/>
                    <a:pt x="550055" y="964851"/>
                  </a:cubicBezTo>
                  <a:cubicBezTo>
                    <a:pt x="547197" y="966089"/>
                    <a:pt x="543864" y="968565"/>
                    <a:pt x="542816" y="971328"/>
                  </a:cubicBezTo>
                  <a:cubicBezTo>
                    <a:pt x="536339" y="987901"/>
                    <a:pt x="557484" y="1018381"/>
                    <a:pt x="581106" y="1018381"/>
                  </a:cubicBezTo>
                  <a:close/>
                  <a:moveTo>
                    <a:pt x="1056690" y="424974"/>
                  </a:moveTo>
                  <a:cubicBezTo>
                    <a:pt x="1066691" y="422402"/>
                    <a:pt x="1077264" y="421068"/>
                    <a:pt x="1086598" y="416973"/>
                  </a:cubicBezTo>
                  <a:cubicBezTo>
                    <a:pt x="1102314" y="409924"/>
                    <a:pt x="1104981" y="397732"/>
                    <a:pt x="1093456" y="385159"/>
                  </a:cubicBezTo>
                  <a:cubicBezTo>
                    <a:pt x="1087551" y="378682"/>
                    <a:pt x="1078597" y="371538"/>
                    <a:pt x="1070691" y="371157"/>
                  </a:cubicBezTo>
                  <a:cubicBezTo>
                    <a:pt x="1053642" y="370395"/>
                    <a:pt x="1036211" y="373158"/>
                    <a:pt x="1019256" y="376301"/>
                  </a:cubicBezTo>
                  <a:cubicBezTo>
                    <a:pt x="1016113" y="376872"/>
                    <a:pt x="1011732" y="386588"/>
                    <a:pt x="1012684" y="390969"/>
                  </a:cubicBezTo>
                  <a:cubicBezTo>
                    <a:pt x="1017351" y="411162"/>
                    <a:pt x="1034973" y="423640"/>
                    <a:pt x="1056690" y="425069"/>
                  </a:cubicBezTo>
                  <a:close/>
                  <a:moveTo>
                    <a:pt x="585964" y="588613"/>
                  </a:moveTo>
                  <a:cubicBezTo>
                    <a:pt x="605014" y="579469"/>
                    <a:pt x="620540" y="573183"/>
                    <a:pt x="634732" y="564610"/>
                  </a:cubicBezTo>
                  <a:cubicBezTo>
                    <a:pt x="640828" y="560895"/>
                    <a:pt x="649020" y="550989"/>
                    <a:pt x="647591" y="546703"/>
                  </a:cubicBezTo>
                  <a:cubicBezTo>
                    <a:pt x="645114" y="539274"/>
                    <a:pt x="637018" y="531844"/>
                    <a:pt x="629398" y="528320"/>
                  </a:cubicBezTo>
                  <a:cubicBezTo>
                    <a:pt x="610062" y="519176"/>
                    <a:pt x="593584" y="531654"/>
                    <a:pt x="576725" y="538607"/>
                  </a:cubicBezTo>
                  <a:cubicBezTo>
                    <a:pt x="565390" y="543274"/>
                    <a:pt x="557484" y="552894"/>
                    <a:pt x="563295" y="564705"/>
                  </a:cubicBezTo>
                  <a:cubicBezTo>
                    <a:pt x="567771" y="573849"/>
                    <a:pt x="577773" y="580326"/>
                    <a:pt x="585869" y="588613"/>
                  </a:cubicBezTo>
                  <a:close/>
                  <a:moveTo>
                    <a:pt x="682357" y="324390"/>
                  </a:moveTo>
                  <a:cubicBezTo>
                    <a:pt x="655878" y="324580"/>
                    <a:pt x="631303" y="339058"/>
                    <a:pt x="631684" y="354108"/>
                  </a:cubicBezTo>
                  <a:cubicBezTo>
                    <a:pt x="632065" y="371824"/>
                    <a:pt x="649591" y="393541"/>
                    <a:pt x="662926" y="392970"/>
                  </a:cubicBezTo>
                  <a:cubicBezTo>
                    <a:pt x="677690" y="392303"/>
                    <a:pt x="704646" y="363252"/>
                    <a:pt x="703884" y="348297"/>
                  </a:cubicBezTo>
                  <a:cubicBezTo>
                    <a:pt x="703217" y="334772"/>
                    <a:pt x="698359" y="324390"/>
                    <a:pt x="682357" y="324390"/>
                  </a:cubicBezTo>
                  <a:close/>
                  <a:moveTo>
                    <a:pt x="718647" y="1087914"/>
                  </a:moveTo>
                  <a:cubicBezTo>
                    <a:pt x="718362" y="1104963"/>
                    <a:pt x="727601" y="1114012"/>
                    <a:pt x="744651" y="1112964"/>
                  </a:cubicBezTo>
                  <a:cubicBezTo>
                    <a:pt x="749889" y="1112583"/>
                    <a:pt x="755033" y="1111536"/>
                    <a:pt x="760081" y="1110297"/>
                  </a:cubicBezTo>
                  <a:cubicBezTo>
                    <a:pt x="774940" y="1106773"/>
                    <a:pt x="793038" y="1106868"/>
                    <a:pt x="796848" y="1087342"/>
                  </a:cubicBezTo>
                  <a:cubicBezTo>
                    <a:pt x="799324" y="1074769"/>
                    <a:pt x="781131" y="1061244"/>
                    <a:pt x="759129" y="1057053"/>
                  </a:cubicBezTo>
                  <a:cubicBezTo>
                    <a:pt x="733221" y="1052195"/>
                    <a:pt x="719124" y="1062958"/>
                    <a:pt x="718647" y="1087914"/>
                  </a:cubicBezTo>
                  <a:close/>
                  <a:moveTo>
                    <a:pt x="226014" y="580326"/>
                  </a:moveTo>
                  <a:cubicBezTo>
                    <a:pt x="228586" y="580136"/>
                    <a:pt x="232682" y="579945"/>
                    <a:pt x="236682" y="579374"/>
                  </a:cubicBezTo>
                  <a:cubicBezTo>
                    <a:pt x="260304" y="576421"/>
                    <a:pt x="269067" y="557562"/>
                    <a:pt x="253065" y="540226"/>
                  </a:cubicBezTo>
                  <a:cubicBezTo>
                    <a:pt x="244112" y="530511"/>
                    <a:pt x="230872" y="521748"/>
                    <a:pt x="218299" y="519557"/>
                  </a:cubicBezTo>
                  <a:cubicBezTo>
                    <a:pt x="209060" y="517938"/>
                    <a:pt x="192677" y="524986"/>
                    <a:pt x="188676" y="532892"/>
                  </a:cubicBezTo>
                  <a:cubicBezTo>
                    <a:pt x="180294" y="549656"/>
                    <a:pt x="205726" y="580707"/>
                    <a:pt x="226014" y="580326"/>
                  </a:cubicBezTo>
                  <a:close/>
                  <a:moveTo>
                    <a:pt x="928578" y="194088"/>
                  </a:moveTo>
                  <a:cubicBezTo>
                    <a:pt x="936008" y="189611"/>
                    <a:pt x="945533" y="186849"/>
                    <a:pt x="949724" y="180562"/>
                  </a:cubicBezTo>
                  <a:cubicBezTo>
                    <a:pt x="952677" y="176181"/>
                    <a:pt x="950772" y="165036"/>
                    <a:pt x="946866" y="160179"/>
                  </a:cubicBezTo>
                  <a:cubicBezTo>
                    <a:pt x="933817" y="143986"/>
                    <a:pt x="919530" y="128651"/>
                    <a:pt x="904385" y="114459"/>
                  </a:cubicBezTo>
                  <a:cubicBezTo>
                    <a:pt x="900670" y="110934"/>
                    <a:pt x="890574" y="110553"/>
                    <a:pt x="885716" y="113220"/>
                  </a:cubicBezTo>
                  <a:cubicBezTo>
                    <a:pt x="882001" y="115221"/>
                    <a:pt x="878763" y="125698"/>
                    <a:pt x="880763" y="129603"/>
                  </a:cubicBezTo>
                  <a:cubicBezTo>
                    <a:pt x="890193" y="148558"/>
                    <a:pt x="901051" y="166751"/>
                    <a:pt x="912481" y="184658"/>
                  </a:cubicBezTo>
                  <a:cubicBezTo>
                    <a:pt x="915148" y="188849"/>
                    <a:pt x="922006" y="190373"/>
                    <a:pt x="928483" y="194088"/>
                  </a:cubicBezTo>
                  <a:close/>
                  <a:moveTo>
                    <a:pt x="517098" y="286480"/>
                  </a:moveTo>
                  <a:cubicBezTo>
                    <a:pt x="519480" y="289814"/>
                    <a:pt x="522718" y="298196"/>
                    <a:pt x="528814" y="301720"/>
                  </a:cubicBezTo>
                  <a:cubicBezTo>
                    <a:pt x="533100" y="304197"/>
                    <a:pt x="542340" y="301530"/>
                    <a:pt x="547388" y="298196"/>
                  </a:cubicBezTo>
                  <a:cubicBezTo>
                    <a:pt x="559389" y="290195"/>
                    <a:pt x="571105" y="281241"/>
                    <a:pt x="581297" y="271050"/>
                  </a:cubicBezTo>
                  <a:cubicBezTo>
                    <a:pt x="586345" y="266001"/>
                    <a:pt x="591965" y="255429"/>
                    <a:pt x="589869" y="250857"/>
                  </a:cubicBezTo>
                  <a:cubicBezTo>
                    <a:pt x="586536" y="243713"/>
                    <a:pt x="577487" y="236379"/>
                    <a:pt x="569772" y="234855"/>
                  </a:cubicBezTo>
                  <a:cubicBezTo>
                    <a:pt x="546912" y="230283"/>
                    <a:pt x="516432" y="258762"/>
                    <a:pt x="517194" y="286575"/>
                  </a:cubicBezTo>
                  <a:close/>
                  <a:moveTo>
                    <a:pt x="157720" y="690626"/>
                  </a:moveTo>
                  <a:cubicBezTo>
                    <a:pt x="177627" y="690435"/>
                    <a:pt x="185724" y="683863"/>
                    <a:pt x="180961" y="670147"/>
                  </a:cubicBezTo>
                  <a:cubicBezTo>
                    <a:pt x="173151" y="647859"/>
                    <a:pt x="157720" y="630999"/>
                    <a:pt x="136289" y="621570"/>
                  </a:cubicBezTo>
                  <a:cubicBezTo>
                    <a:pt x="131431" y="619474"/>
                    <a:pt x="119049" y="623760"/>
                    <a:pt x="116667" y="628428"/>
                  </a:cubicBezTo>
                  <a:cubicBezTo>
                    <a:pt x="103618" y="653859"/>
                    <a:pt x="128764" y="690912"/>
                    <a:pt x="157815" y="690626"/>
                  </a:cubicBezTo>
                  <a:close/>
                  <a:moveTo>
                    <a:pt x="505287" y="1126204"/>
                  </a:moveTo>
                  <a:cubicBezTo>
                    <a:pt x="508050" y="1156684"/>
                    <a:pt x="510621" y="1159923"/>
                    <a:pt x="529767" y="1158208"/>
                  </a:cubicBezTo>
                  <a:cubicBezTo>
                    <a:pt x="555579" y="1155827"/>
                    <a:pt x="575487" y="1142492"/>
                    <a:pt x="573677" y="1128871"/>
                  </a:cubicBezTo>
                  <a:cubicBezTo>
                    <a:pt x="571962" y="1115727"/>
                    <a:pt x="540054" y="1095724"/>
                    <a:pt x="523004" y="1097248"/>
                  </a:cubicBezTo>
                  <a:cubicBezTo>
                    <a:pt x="507669" y="1098582"/>
                    <a:pt x="503382" y="1105630"/>
                    <a:pt x="505287" y="1126204"/>
                  </a:cubicBezTo>
                  <a:close/>
                  <a:moveTo>
                    <a:pt x="487380" y="185039"/>
                  </a:moveTo>
                  <a:cubicBezTo>
                    <a:pt x="490047" y="183324"/>
                    <a:pt x="498525" y="180943"/>
                    <a:pt x="500715" y="175895"/>
                  </a:cubicBezTo>
                  <a:cubicBezTo>
                    <a:pt x="503192" y="170085"/>
                    <a:pt x="502906" y="158845"/>
                    <a:pt x="498906" y="155226"/>
                  </a:cubicBezTo>
                  <a:cubicBezTo>
                    <a:pt x="484047" y="141510"/>
                    <a:pt x="468330" y="127889"/>
                    <a:pt x="450709" y="118269"/>
                  </a:cubicBezTo>
                  <a:cubicBezTo>
                    <a:pt x="435374" y="109887"/>
                    <a:pt x="422325" y="120936"/>
                    <a:pt x="425373" y="136461"/>
                  </a:cubicBezTo>
                  <a:cubicBezTo>
                    <a:pt x="428992" y="154654"/>
                    <a:pt x="464997" y="184848"/>
                    <a:pt x="487285" y="185039"/>
                  </a:cubicBezTo>
                  <a:close/>
                  <a:moveTo>
                    <a:pt x="1063929" y="287909"/>
                  </a:moveTo>
                  <a:cubicBezTo>
                    <a:pt x="1066881" y="286004"/>
                    <a:pt x="1074692" y="282289"/>
                    <a:pt x="1080312" y="276479"/>
                  </a:cubicBezTo>
                  <a:cubicBezTo>
                    <a:pt x="1082407" y="274383"/>
                    <a:pt x="1080978" y="265144"/>
                    <a:pt x="1078216" y="262763"/>
                  </a:cubicBezTo>
                  <a:cubicBezTo>
                    <a:pt x="1062786" y="249714"/>
                    <a:pt x="1046974" y="236950"/>
                    <a:pt x="1029924" y="226092"/>
                  </a:cubicBezTo>
                  <a:cubicBezTo>
                    <a:pt x="1025543" y="223329"/>
                    <a:pt x="1014113" y="225806"/>
                    <a:pt x="1010017" y="229902"/>
                  </a:cubicBezTo>
                  <a:cubicBezTo>
                    <a:pt x="1005826" y="234093"/>
                    <a:pt x="1004016" y="243999"/>
                    <a:pt x="1005540" y="250285"/>
                  </a:cubicBezTo>
                  <a:cubicBezTo>
                    <a:pt x="1009731" y="267049"/>
                    <a:pt x="1040973" y="288195"/>
                    <a:pt x="1063929" y="287909"/>
                  </a:cubicBezTo>
                  <a:close/>
                  <a:moveTo>
                    <a:pt x="608919" y="843407"/>
                  </a:moveTo>
                  <a:cubicBezTo>
                    <a:pt x="607967" y="841978"/>
                    <a:pt x="606919" y="840549"/>
                    <a:pt x="605967" y="839121"/>
                  </a:cubicBezTo>
                  <a:cubicBezTo>
                    <a:pt x="596346" y="845788"/>
                    <a:pt x="581011" y="850551"/>
                    <a:pt x="578058" y="859409"/>
                  </a:cubicBezTo>
                  <a:cubicBezTo>
                    <a:pt x="570343" y="882936"/>
                    <a:pt x="591870" y="902462"/>
                    <a:pt x="616349" y="897128"/>
                  </a:cubicBezTo>
                  <a:cubicBezTo>
                    <a:pt x="639780" y="891984"/>
                    <a:pt x="653306" y="881602"/>
                    <a:pt x="651972" y="869791"/>
                  </a:cubicBezTo>
                  <a:cubicBezTo>
                    <a:pt x="650544" y="856742"/>
                    <a:pt x="629303" y="843788"/>
                    <a:pt x="608919" y="843407"/>
                  </a:cubicBezTo>
                  <a:close/>
                  <a:moveTo>
                    <a:pt x="1148130" y="480028"/>
                  </a:moveTo>
                  <a:cubicBezTo>
                    <a:pt x="1147653" y="500126"/>
                    <a:pt x="1159941" y="515937"/>
                    <a:pt x="1175943" y="515842"/>
                  </a:cubicBezTo>
                  <a:cubicBezTo>
                    <a:pt x="1190802" y="515842"/>
                    <a:pt x="1211566" y="502507"/>
                    <a:pt x="1211852" y="492982"/>
                  </a:cubicBezTo>
                  <a:cubicBezTo>
                    <a:pt x="1212328" y="475170"/>
                    <a:pt x="1188135" y="451739"/>
                    <a:pt x="1168418" y="450786"/>
                  </a:cubicBezTo>
                  <a:cubicBezTo>
                    <a:pt x="1153178" y="450120"/>
                    <a:pt x="1148701" y="456597"/>
                    <a:pt x="1148130" y="480028"/>
                  </a:cubicBezTo>
                  <a:close/>
                  <a:moveTo>
                    <a:pt x="645495" y="150463"/>
                  </a:moveTo>
                  <a:cubicBezTo>
                    <a:pt x="649305" y="147987"/>
                    <a:pt x="659783" y="144462"/>
                    <a:pt x="663117" y="137509"/>
                  </a:cubicBezTo>
                  <a:cubicBezTo>
                    <a:pt x="665498" y="132461"/>
                    <a:pt x="660164" y="121317"/>
                    <a:pt x="655116" y="115602"/>
                  </a:cubicBezTo>
                  <a:cubicBezTo>
                    <a:pt x="645591" y="104743"/>
                    <a:pt x="634446" y="95028"/>
                    <a:pt x="622826" y="86455"/>
                  </a:cubicBezTo>
                  <a:cubicBezTo>
                    <a:pt x="609777" y="76740"/>
                    <a:pt x="597680" y="82645"/>
                    <a:pt x="595013" y="98647"/>
                  </a:cubicBezTo>
                  <a:cubicBezTo>
                    <a:pt x="591679" y="118554"/>
                    <a:pt x="619873" y="150939"/>
                    <a:pt x="645495" y="150558"/>
                  </a:cubicBezTo>
                  <a:close/>
                  <a:moveTo>
                    <a:pt x="770273" y="525081"/>
                  </a:moveTo>
                  <a:cubicBezTo>
                    <a:pt x="759129" y="527939"/>
                    <a:pt x="751032" y="529272"/>
                    <a:pt x="743508" y="531939"/>
                  </a:cubicBezTo>
                  <a:cubicBezTo>
                    <a:pt x="725505" y="538416"/>
                    <a:pt x="721314" y="551561"/>
                    <a:pt x="731411" y="567753"/>
                  </a:cubicBezTo>
                  <a:cubicBezTo>
                    <a:pt x="738936" y="579850"/>
                    <a:pt x="750937" y="585089"/>
                    <a:pt x="762748" y="579850"/>
                  </a:cubicBezTo>
                  <a:cubicBezTo>
                    <a:pt x="775797" y="574135"/>
                    <a:pt x="787037" y="563943"/>
                    <a:pt x="798181" y="554514"/>
                  </a:cubicBezTo>
                  <a:cubicBezTo>
                    <a:pt x="799800" y="553180"/>
                    <a:pt x="797324" y="543560"/>
                    <a:pt x="794085" y="540798"/>
                  </a:cubicBezTo>
                  <a:cubicBezTo>
                    <a:pt x="786561" y="534321"/>
                    <a:pt x="777417" y="529653"/>
                    <a:pt x="770273" y="525081"/>
                  </a:cubicBezTo>
                  <a:close/>
                  <a:moveTo>
                    <a:pt x="395083" y="503841"/>
                  </a:moveTo>
                  <a:cubicBezTo>
                    <a:pt x="379081" y="503555"/>
                    <a:pt x="363746" y="513651"/>
                    <a:pt x="363365" y="524700"/>
                  </a:cubicBezTo>
                  <a:cubicBezTo>
                    <a:pt x="362793" y="540036"/>
                    <a:pt x="379081" y="561657"/>
                    <a:pt x="391559" y="562134"/>
                  </a:cubicBezTo>
                  <a:cubicBezTo>
                    <a:pt x="408418" y="562800"/>
                    <a:pt x="432421" y="543846"/>
                    <a:pt x="432040" y="530130"/>
                  </a:cubicBezTo>
                  <a:cubicBezTo>
                    <a:pt x="431850" y="519366"/>
                    <a:pt x="410323" y="504031"/>
                    <a:pt x="395083" y="503745"/>
                  </a:cubicBezTo>
                  <a:close/>
                  <a:moveTo>
                    <a:pt x="317931" y="994950"/>
                  </a:moveTo>
                  <a:cubicBezTo>
                    <a:pt x="328789" y="991044"/>
                    <a:pt x="340314" y="988473"/>
                    <a:pt x="350030" y="982758"/>
                  </a:cubicBezTo>
                  <a:cubicBezTo>
                    <a:pt x="354602" y="980091"/>
                    <a:pt x="359174" y="970756"/>
                    <a:pt x="357936" y="965803"/>
                  </a:cubicBezTo>
                  <a:cubicBezTo>
                    <a:pt x="353078" y="945991"/>
                    <a:pt x="305262" y="933704"/>
                    <a:pt x="291070" y="947801"/>
                  </a:cubicBezTo>
                  <a:cubicBezTo>
                    <a:pt x="289165" y="949706"/>
                    <a:pt x="287736" y="952659"/>
                    <a:pt x="287070" y="955326"/>
                  </a:cubicBezTo>
                  <a:cubicBezTo>
                    <a:pt x="281831" y="975233"/>
                    <a:pt x="296214" y="992949"/>
                    <a:pt x="317835" y="994854"/>
                  </a:cubicBezTo>
                  <a:close/>
                  <a:moveTo>
                    <a:pt x="247541" y="643191"/>
                  </a:moveTo>
                  <a:cubicBezTo>
                    <a:pt x="236111" y="652621"/>
                    <a:pt x="225157" y="658241"/>
                    <a:pt x="220490" y="667099"/>
                  </a:cubicBezTo>
                  <a:cubicBezTo>
                    <a:pt x="218490" y="671004"/>
                    <a:pt x="228205" y="682911"/>
                    <a:pt x="234777" y="688816"/>
                  </a:cubicBezTo>
                  <a:cubicBezTo>
                    <a:pt x="241921" y="695293"/>
                    <a:pt x="251160" y="701103"/>
                    <a:pt x="260400" y="703199"/>
                  </a:cubicBezTo>
                  <a:cubicBezTo>
                    <a:pt x="268115" y="704913"/>
                    <a:pt x="278688" y="703199"/>
                    <a:pt x="285165" y="698817"/>
                  </a:cubicBezTo>
                  <a:cubicBezTo>
                    <a:pt x="294309" y="692626"/>
                    <a:pt x="295928" y="680339"/>
                    <a:pt x="287832" y="672719"/>
                  </a:cubicBezTo>
                  <a:cubicBezTo>
                    <a:pt x="276592" y="662051"/>
                    <a:pt x="262686" y="654050"/>
                    <a:pt x="247541" y="643191"/>
                  </a:cubicBezTo>
                  <a:close/>
                  <a:moveTo>
                    <a:pt x="11607" y="723582"/>
                  </a:moveTo>
                  <a:cubicBezTo>
                    <a:pt x="13607" y="730440"/>
                    <a:pt x="15607" y="743299"/>
                    <a:pt x="20941" y="754539"/>
                  </a:cubicBezTo>
                  <a:cubicBezTo>
                    <a:pt x="27513" y="768445"/>
                    <a:pt x="47040" y="770636"/>
                    <a:pt x="62089" y="760444"/>
                  </a:cubicBezTo>
                  <a:cubicBezTo>
                    <a:pt x="75329" y="751491"/>
                    <a:pt x="74472" y="739680"/>
                    <a:pt x="65232" y="729202"/>
                  </a:cubicBezTo>
                  <a:cubicBezTo>
                    <a:pt x="56565" y="719391"/>
                    <a:pt x="46659" y="709866"/>
                    <a:pt x="35514" y="703294"/>
                  </a:cubicBezTo>
                  <a:cubicBezTo>
                    <a:pt x="21132" y="694817"/>
                    <a:pt x="11797" y="701484"/>
                    <a:pt x="11511" y="723582"/>
                  </a:cubicBezTo>
                  <a:close/>
                  <a:moveTo>
                    <a:pt x="897336" y="256191"/>
                  </a:moveTo>
                  <a:cubicBezTo>
                    <a:pt x="882954" y="256191"/>
                    <a:pt x="860951" y="270859"/>
                    <a:pt x="860475" y="280670"/>
                  </a:cubicBezTo>
                  <a:cubicBezTo>
                    <a:pt x="859998" y="292957"/>
                    <a:pt x="878191" y="313531"/>
                    <a:pt x="889621" y="313531"/>
                  </a:cubicBezTo>
                  <a:cubicBezTo>
                    <a:pt x="906480" y="313531"/>
                    <a:pt x="929531" y="295815"/>
                    <a:pt x="929626" y="282861"/>
                  </a:cubicBezTo>
                  <a:cubicBezTo>
                    <a:pt x="929721" y="271145"/>
                    <a:pt x="911529" y="256191"/>
                    <a:pt x="897336" y="256191"/>
                  </a:cubicBezTo>
                  <a:close/>
                  <a:moveTo>
                    <a:pt x="528433" y="425259"/>
                  </a:moveTo>
                  <a:cubicBezTo>
                    <a:pt x="527481" y="424212"/>
                    <a:pt x="526528" y="423164"/>
                    <a:pt x="525671" y="422116"/>
                  </a:cubicBezTo>
                  <a:cubicBezTo>
                    <a:pt x="516527" y="429069"/>
                    <a:pt x="502430" y="434499"/>
                    <a:pt x="499763" y="443357"/>
                  </a:cubicBezTo>
                  <a:cubicBezTo>
                    <a:pt x="497001" y="452501"/>
                    <a:pt x="502811" y="467169"/>
                    <a:pt x="509669" y="475456"/>
                  </a:cubicBezTo>
                  <a:cubicBezTo>
                    <a:pt x="520527" y="488696"/>
                    <a:pt x="535101" y="480219"/>
                    <a:pt x="545769" y="472980"/>
                  </a:cubicBezTo>
                  <a:cubicBezTo>
                    <a:pt x="553960" y="467360"/>
                    <a:pt x="564914" y="456501"/>
                    <a:pt x="563866" y="449453"/>
                  </a:cubicBezTo>
                  <a:cubicBezTo>
                    <a:pt x="562723" y="441357"/>
                    <a:pt x="550245" y="434308"/>
                    <a:pt x="541863" y="427926"/>
                  </a:cubicBezTo>
                  <a:cubicBezTo>
                    <a:pt x="538625" y="425450"/>
                    <a:pt x="532910" y="426117"/>
                    <a:pt x="528433" y="425259"/>
                  </a:cubicBezTo>
                  <a:close/>
                  <a:moveTo>
                    <a:pt x="1088598" y="542036"/>
                  </a:moveTo>
                  <a:cubicBezTo>
                    <a:pt x="1107363" y="538607"/>
                    <a:pt x="1116316" y="526605"/>
                    <a:pt x="1107458" y="514604"/>
                  </a:cubicBezTo>
                  <a:cubicBezTo>
                    <a:pt x="1095933" y="498983"/>
                    <a:pt x="1081455" y="485172"/>
                    <a:pt x="1066691" y="472503"/>
                  </a:cubicBezTo>
                  <a:cubicBezTo>
                    <a:pt x="1063548" y="469836"/>
                    <a:pt x="1050975" y="473361"/>
                    <a:pt x="1046784" y="477837"/>
                  </a:cubicBezTo>
                  <a:cubicBezTo>
                    <a:pt x="1039735" y="485267"/>
                    <a:pt x="1038211" y="495744"/>
                    <a:pt x="1047450" y="504222"/>
                  </a:cubicBezTo>
                  <a:cubicBezTo>
                    <a:pt x="1061166" y="516890"/>
                    <a:pt x="1074978" y="529368"/>
                    <a:pt x="1088694" y="541941"/>
                  </a:cubicBezTo>
                  <a:close/>
                  <a:moveTo>
                    <a:pt x="124192" y="489172"/>
                  </a:moveTo>
                  <a:cubicBezTo>
                    <a:pt x="137337" y="489363"/>
                    <a:pt x="146481" y="479647"/>
                    <a:pt x="142956" y="468598"/>
                  </a:cubicBezTo>
                  <a:cubicBezTo>
                    <a:pt x="135813" y="446214"/>
                    <a:pt x="120287" y="430879"/>
                    <a:pt x="99427" y="421449"/>
                  </a:cubicBezTo>
                  <a:cubicBezTo>
                    <a:pt x="95141" y="419544"/>
                    <a:pt x="84473" y="422497"/>
                    <a:pt x="82568" y="426212"/>
                  </a:cubicBezTo>
                  <a:cubicBezTo>
                    <a:pt x="72662" y="445452"/>
                    <a:pt x="102094" y="488886"/>
                    <a:pt x="124192" y="489172"/>
                  </a:cubicBezTo>
                  <a:close/>
                  <a:moveTo>
                    <a:pt x="438993" y="638715"/>
                  </a:moveTo>
                  <a:cubicBezTo>
                    <a:pt x="426325" y="643953"/>
                    <a:pt x="415181" y="647478"/>
                    <a:pt x="405275" y="653097"/>
                  </a:cubicBezTo>
                  <a:cubicBezTo>
                    <a:pt x="397464" y="657574"/>
                    <a:pt x="397369" y="665289"/>
                    <a:pt x="406037" y="669290"/>
                  </a:cubicBezTo>
                  <a:cubicBezTo>
                    <a:pt x="420515" y="675957"/>
                    <a:pt x="437660" y="678053"/>
                    <a:pt x="445089" y="695674"/>
                  </a:cubicBezTo>
                  <a:cubicBezTo>
                    <a:pt x="445756" y="697198"/>
                    <a:pt x="454043" y="697198"/>
                    <a:pt x="457567" y="695484"/>
                  </a:cubicBezTo>
                  <a:cubicBezTo>
                    <a:pt x="463187" y="692721"/>
                    <a:pt x="467949" y="688054"/>
                    <a:pt x="472807" y="683863"/>
                  </a:cubicBezTo>
                  <a:cubicBezTo>
                    <a:pt x="483570" y="674624"/>
                    <a:pt x="483666" y="663861"/>
                    <a:pt x="472712" y="655955"/>
                  </a:cubicBezTo>
                  <a:cubicBezTo>
                    <a:pt x="462711" y="648716"/>
                    <a:pt x="450519" y="644334"/>
                    <a:pt x="439089" y="638715"/>
                  </a:cubicBezTo>
                  <a:close/>
                  <a:moveTo>
                    <a:pt x="372414" y="795591"/>
                  </a:moveTo>
                  <a:cubicBezTo>
                    <a:pt x="381177" y="793020"/>
                    <a:pt x="391273" y="792448"/>
                    <a:pt x="398131" y="787305"/>
                  </a:cubicBezTo>
                  <a:cubicBezTo>
                    <a:pt x="402608" y="783971"/>
                    <a:pt x="405751" y="772922"/>
                    <a:pt x="403656" y="767683"/>
                  </a:cubicBezTo>
                  <a:cubicBezTo>
                    <a:pt x="397560" y="752634"/>
                    <a:pt x="365746" y="738441"/>
                    <a:pt x="349935" y="743013"/>
                  </a:cubicBezTo>
                  <a:cubicBezTo>
                    <a:pt x="344505" y="744633"/>
                    <a:pt x="337266" y="750729"/>
                    <a:pt x="336504" y="755777"/>
                  </a:cubicBezTo>
                  <a:cubicBezTo>
                    <a:pt x="333552" y="773303"/>
                    <a:pt x="353554" y="793686"/>
                    <a:pt x="372414" y="795591"/>
                  </a:cubicBezTo>
                  <a:close/>
                  <a:moveTo>
                    <a:pt x="175818" y="814356"/>
                  </a:moveTo>
                  <a:cubicBezTo>
                    <a:pt x="190772" y="814641"/>
                    <a:pt x="217632" y="798639"/>
                    <a:pt x="218394" y="788829"/>
                  </a:cubicBezTo>
                  <a:cubicBezTo>
                    <a:pt x="219442" y="776065"/>
                    <a:pt x="195439" y="758920"/>
                    <a:pt x="176199" y="758634"/>
                  </a:cubicBezTo>
                  <a:cubicBezTo>
                    <a:pt x="162387" y="758444"/>
                    <a:pt x="150291" y="768064"/>
                    <a:pt x="150386" y="779208"/>
                  </a:cubicBezTo>
                  <a:cubicBezTo>
                    <a:pt x="150481" y="795877"/>
                    <a:pt x="163626" y="813975"/>
                    <a:pt x="175818" y="814260"/>
                  </a:cubicBezTo>
                  <a:close/>
                  <a:moveTo>
                    <a:pt x="310787" y="874649"/>
                  </a:moveTo>
                  <a:cubicBezTo>
                    <a:pt x="314121" y="872458"/>
                    <a:pt x="322312" y="869029"/>
                    <a:pt x="327646" y="863028"/>
                  </a:cubicBezTo>
                  <a:cubicBezTo>
                    <a:pt x="329932" y="860457"/>
                    <a:pt x="328313" y="850170"/>
                    <a:pt x="325170" y="847693"/>
                  </a:cubicBezTo>
                  <a:cubicBezTo>
                    <a:pt x="310311" y="836073"/>
                    <a:pt x="295166" y="824166"/>
                    <a:pt x="278307" y="815975"/>
                  </a:cubicBezTo>
                  <a:cubicBezTo>
                    <a:pt x="266781" y="810355"/>
                    <a:pt x="256209" y="821595"/>
                    <a:pt x="258304" y="833882"/>
                  </a:cubicBezTo>
                  <a:cubicBezTo>
                    <a:pt x="261447" y="852170"/>
                    <a:pt x="287546" y="874649"/>
                    <a:pt x="310787" y="874554"/>
                  </a:cubicBezTo>
                  <a:close/>
                  <a:moveTo>
                    <a:pt x="507954" y="785781"/>
                  </a:moveTo>
                  <a:cubicBezTo>
                    <a:pt x="525480" y="785495"/>
                    <a:pt x="548055" y="771303"/>
                    <a:pt x="547959" y="760539"/>
                  </a:cubicBezTo>
                  <a:cubicBezTo>
                    <a:pt x="547959" y="748538"/>
                    <a:pt x="527481" y="733774"/>
                    <a:pt x="511383" y="733965"/>
                  </a:cubicBezTo>
                  <a:cubicBezTo>
                    <a:pt x="492714" y="734250"/>
                    <a:pt x="482618" y="742442"/>
                    <a:pt x="482904" y="757015"/>
                  </a:cubicBezTo>
                  <a:cubicBezTo>
                    <a:pt x="483189" y="776351"/>
                    <a:pt x="491762" y="786066"/>
                    <a:pt x="507954" y="785781"/>
                  </a:cubicBezTo>
                  <a:close/>
                  <a:moveTo>
                    <a:pt x="593870" y="697579"/>
                  </a:moveTo>
                  <a:cubicBezTo>
                    <a:pt x="610158" y="697293"/>
                    <a:pt x="632160" y="681006"/>
                    <a:pt x="631494" y="669766"/>
                  </a:cubicBezTo>
                  <a:cubicBezTo>
                    <a:pt x="630732" y="658050"/>
                    <a:pt x="610729" y="642810"/>
                    <a:pt x="596442" y="643096"/>
                  </a:cubicBezTo>
                  <a:cubicBezTo>
                    <a:pt x="580344" y="643477"/>
                    <a:pt x="567486" y="654621"/>
                    <a:pt x="568057" y="667671"/>
                  </a:cubicBezTo>
                  <a:cubicBezTo>
                    <a:pt x="568819" y="684149"/>
                    <a:pt x="580535" y="697770"/>
                    <a:pt x="593870" y="697579"/>
                  </a:cubicBezTo>
                  <a:close/>
                  <a:moveTo>
                    <a:pt x="466616" y="927798"/>
                  </a:moveTo>
                  <a:cubicBezTo>
                    <a:pt x="470140" y="927608"/>
                    <a:pt x="474141" y="928560"/>
                    <a:pt x="476998" y="927132"/>
                  </a:cubicBezTo>
                  <a:cubicBezTo>
                    <a:pt x="483951" y="923798"/>
                    <a:pt x="493953" y="920559"/>
                    <a:pt x="495953" y="914940"/>
                  </a:cubicBezTo>
                  <a:cubicBezTo>
                    <a:pt x="497763" y="909701"/>
                    <a:pt x="492429" y="899319"/>
                    <a:pt x="487190" y="894937"/>
                  </a:cubicBezTo>
                  <a:cubicBezTo>
                    <a:pt x="478427" y="887793"/>
                    <a:pt x="467568" y="882269"/>
                    <a:pt x="456710" y="878840"/>
                  </a:cubicBezTo>
                  <a:cubicBezTo>
                    <a:pt x="452043" y="877411"/>
                    <a:pt x="442137" y="881412"/>
                    <a:pt x="439755" y="885698"/>
                  </a:cubicBezTo>
                  <a:cubicBezTo>
                    <a:pt x="428992" y="905510"/>
                    <a:pt x="444042" y="928084"/>
                    <a:pt x="466616" y="927798"/>
                  </a:cubicBezTo>
                  <a:close/>
                  <a:moveTo>
                    <a:pt x="1226044" y="606711"/>
                  </a:moveTo>
                  <a:cubicBezTo>
                    <a:pt x="1227854" y="625284"/>
                    <a:pt x="1229854" y="641572"/>
                    <a:pt x="1248142" y="644811"/>
                  </a:cubicBezTo>
                  <a:cubicBezTo>
                    <a:pt x="1255667" y="646144"/>
                    <a:pt x="1264525" y="639667"/>
                    <a:pt x="1272717" y="636714"/>
                  </a:cubicBezTo>
                  <a:cubicBezTo>
                    <a:pt x="1270526" y="630714"/>
                    <a:pt x="1269478" y="623760"/>
                    <a:pt x="1265763" y="618807"/>
                  </a:cubicBezTo>
                  <a:cubicBezTo>
                    <a:pt x="1260239" y="611568"/>
                    <a:pt x="1253190" y="605187"/>
                    <a:pt x="1245951" y="599662"/>
                  </a:cubicBezTo>
                  <a:cubicBezTo>
                    <a:pt x="1241856" y="596519"/>
                    <a:pt x="1234521" y="593090"/>
                    <a:pt x="1231188" y="594709"/>
                  </a:cubicBezTo>
                  <a:cubicBezTo>
                    <a:pt x="1227568" y="596519"/>
                    <a:pt x="1226997" y="604139"/>
                    <a:pt x="1226044" y="606711"/>
                  </a:cubicBezTo>
                  <a:close/>
                </a:path>
              </a:pathLst>
            </a:custGeom>
            <a:grpFill/>
            <a:ln w="9525" cap="flat">
              <a:noFill/>
              <a:prstDash val="solid"/>
              <a:miter/>
            </a:ln>
          </p:spPr>
          <p:txBody>
            <a:bodyPr rtlCol="0" anchor="ctr"/>
            <a:lstStyle/>
            <a:p>
              <a:endParaRPr lang="fr-FR"/>
            </a:p>
          </p:txBody>
        </p:sp>
        <p:sp>
          <p:nvSpPr>
            <p:cNvPr id="34" name="Forme libre : forme 33">
              <a:extLst>
                <a:ext uri="{FF2B5EF4-FFF2-40B4-BE49-F238E27FC236}">
                  <a16:creationId xmlns:a16="http://schemas.microsoft.com/office/drawing/2014/main" id="{0A86B756-7870-5310-22B0-F0656EE8A5C5}"/>
                </a:ext>
              </a:extLst>
            </p:cNvPr>
            <p:cNvSpPr/>
            <p:nvPr/>
          </p:nvSpPr>
          <p:spPr>
            <a:xfrm>
              <a:off x="6164310" y="2983134"/>
              <a:ext cx="82672" cy="101213"/>
            </a:xfrm>
            <a:custGeom>
              <a:avLst/>
              <a:gdLst>
                <a:gd name="connsiteX0" fmla="*/ 46561 w 82672"/>
                <a:gd name="connsiteY0" fmla="*/ 0 h 101213"/>
                <a:gd name="connsiteX1" fmla="*/ 79137 w 82672"/>
                <a:gd name="connsiteY1" fmla="*/ 44482 h 101213"/>
                <a:gd name="connsiteX2" fmla="*/ 53514 w 82672"/>
                <a:gd name="connsiteY2" fmla="*/ 91535 h 101213"/>
                <a:gd name="connsiteX3" fmla="*/ 18558 w 82672"/>
                <a:gd name="connsiteY3" fmla="*/ 89630 h 101213"/>
                <a:gd name="connsiteX4" fmla="*/ 174 w 82672"/>
                <a:gd name="connsiteY4" fmla="*/ 44291 h 101213"/>
                <a:gd name="connsiteX5" fmla="*/ 46561 w 82672"/>
                <a:gd name="connsiteY5" fmla="*/ 0 h 10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2" h="101213">
                  <a:moveTo>
                    <a:pt x="46561" y="0"/>
                  </a:moveTo>
                  <a:cubicBezTo>
                    <a:pt x="72850" y="0"/>
                    <a:pt x="90566" y="24575"/>
                    <a:pt x="79137" y="44482"/>
                  </a:cubicBezTo>
                  <a:cubicBezTo>
                    <a:pt x="70183" y="60008"/>
                    <a:pt x="64277" y="77629"/>
                    <a:pt x="53514" y="91535"/>
                  </a:cubicBezTo>
                  <a:cubicBezTo>
                    <a:pt x="42465" y="105823"/>
                    <a:pt x="30464" y="103537"/>
                    <a:pt x="18558" y="89630"/>
                  </a:cubicBezTo>
                  <a:cubicBezTo>
                    <a:pt x="7318" y="76486"/>
                    <a:pt x="-1350" y="63151"/>
                    <a:pt x="174" y="44291"/>
                  </a:cubicBezTo>
                  <a:cubicBezTo>
                    <a:pt x="2174" y="19431"/>
                    <a:pt x="21320" y="95"/>
                    <a:pt x="46561" y="0"/>
                  </a:cubicBezTo>
                  <a:close/>
                </a:path>
              </a:pathLst>
            </a:custGeom>
            <a:grpFill/>
            <a:ln w="9525" cap="flat">
              <a:noFill/>
              <a:prstDash val="solid"/>
              <a:miter/>
            </a:ln>
          </p:spPr>
          <p:txBody>
            <a:bodyPr rtlCol="0" anchor="ctr"/>
            <a:lstStyle/>
            <a:p>
              <a:endParaRPr lang="fr-FR"/>
            </a:p>
          </p:txBody>
        </p:sp>
        <p:sp>
          <p:nvSpPr>
            <p:cNvPr id="35" name="Forme libre : forme 34">
              <a:extLst>
                <a:ext uri="{FF2B5EF4-FFF2-40B4-BE49-F238E27FC236}">
                  <a16:creationId xmlns:a16="http://schemas.microsoft.com/office/drawing/2014/main" id="{09DDA526-7AB3-01F0-F4AC-F93A4B8F4DB1}"/>
                </a:ext>
              </a:extLst>
            </p:cNvPr>
            <p:cNvSpPr/>
            <p:nvPr/>
          </p:nvSpPr>
          <p:spPr>
            <a:xfrm>
              <a:off x="6326401" y="3476523"/>
              <a:ext cx="107024" cy="73505"/>
            </a:xfrm>
            <a:custGeom>
              <a:avLst/>
              <a:gdLst>
                <a:gd name="connsiteX0" fmla="*/ 68969 w 107024"/>
                <a:gd name="connsiteY0" fmla="*/ 101 h 73505"/>
                <a:gd name="connsiteX1" fmla="*/ 86114 w 107024"/>
                <a:gd name="connsiteY1" fmla="*/ 5721 h 73505"/>
                <a:gd name="connsiteX2" fmla="*/ 106974 w 107024"/>
                <a:gd name="connsiteY2" fmla="*/ 32962 h 73505"/>
                <a:gd name="connsiteX3" fmla="*/ 86686 w 107024"/>
                <a:gd name="connsiteY3" fmla="*/ 55346 h 73505"/>
                <a:gd name="connsiteX4" fmla="*/ 55349 w 107024"/>
                <a:gd name="connsiteY4" fmla="*/ 70301 h 73505"/>
                <a:gd name="connsiteX5" fmla="*/ 484 w 107024"/>
                <a:gd name="connsiteY5" fmla="*/ 45345 h 73505"/>
                <a:gd name="connsiteX6" fmla="*/ 6676 w 107024"/>
                <a:gd name="connsiteY6" fmla="*/ 24009 h 73505"/>
                <a:gd name="connsiteX7" fmla="*/ 69065 w 107024"/>
                <a:gd name="connsiteY7" fmla="*/ 6 h 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24" h="73505">
                  <a:moveTo>
                    <a:pt x="68969" y="101"/>
                  </a:moveTo>
                  <a:cubicBezTo>
                    <a:pt x="72113" y="1054"/>
                    <a:pt x="80971" y="1244"/>
                    <a:pt x="86114" y="5721"/>
                  </a:cubicBezTo>
                  <a:cubicBezTo>
                    <a:pt x="94782" y="13341"/>
                    <a:pt x="105355" y="22961"/>
                    <a:pt x="106974" y="32962"/>
                  </a:cubicBezTo>
                  <a:cubicBezTo>
                    <a:pt x="107926" y="39344"/>
                    <a:pt x="95068" y="49441"/>
                    <a:pt x="86686" y="55346"/>
                  </a:cubicBezTo>
                  <a:cubicBezTo>
                    <a:pt x="77256" y="61918"/>
                    <a:pt x="66112" y="66109"/>
                    <a:pt x="55349" y="70301"/>
                  </a:cubicBezTo>
                  <a:cubicBezTo>
                    <a:pt x="32298" y="79349"/>
                    <a:pt x="7438" y="68681"/>
                    <a:pt x="484" y="45345"/>
                  </a:cubicBezTo>
                  <a:cubicBezTo>
                    <a:pt x="-1325" y="39249"/>
                    <a:pt x="2199" y="29343"/>
                    <a:pt x="6676" y="24009"/>
                  </a:cubicBezTo>
                  <a:cubicBezTo>
                    <a:pt x="18582" y="9722"/>
                    <a:pt x="45633" y="-280"/>
                    <a:pt x="69065" y="6"/>
                  </a:cubicBezTo>
                  <a:close/>
                </a:path>
              </a:pathLst>
            </a:custGeom>
            <a:grpFill/>
            <a:ln w="9525" cap="flat">
              <a:noFill/>
              <a:prstDash val="solid"/>
              <a:miter/>
            </a:ln>
          </p:spPr>
          <p:txBody>
            <a:bodyPr rtlCol="0" anchor="ctr"/>
            <a:lstStyle/>
            <a:p>
              <a:endParaRPr lang="fr-FR"/>
            </a:p>
          </p:txBody>
        </p:sp>
        <p:sp>
          <p:nvSpPr>
            <p:cNvPr id="36" name="Forme libre : forme 35">
              <a:extLst>
                <a:ext uri="{FF2B5EF4-FFF2-40B4-BE49-F238E27FC236}">
                  <a16:creationId xmlns:a16="http://schemas.microsoft.com/office/drawing/2014/main" id="{DCBE452F-DAE9-BCD0-5FF9-7BD3083440F0}"/>
                </a:ext>
              </a:extLst>
            </p:cNvPr>
            <p:cNvSpPr/>
            <p:nvPr/>
          </p:nvSpPr>
          <p:spPr>
            <a:xfrm>
              <a:off x="6145434" y="3518436"/>
              <a:ext cx="86874" cy="80307"/>
            </a:xfrm>
            <a:custGeom>
              <a:avLst/>
              <a:gdLst>
                <a:gd name="connsiteX0" fmla="*/ 1 w 86874"/>
                <a:gd name="connsiteY0" fmla="*/ 37341 h 80307"/>
                <a:gd name="connsiteX1" fmla="*/ 29814 w 86874"/>
                <a:gd name="connsiteY1" fmla="*/ 3 h 80307"/>
                <a:gd name="connsiteX2" fmla="*/ 86869 w 86874"/>
                <a:gd name="connsiteY2" fmla="*/ 38389 h 80307"/>
                <a:gd name="connsiteX3" fmla="*/ 37148 w 86874"/>
                <a:gd name="connsiteY3" fmla="*/ 80299 h 80307"/>
                <a:gd name="connsiteX4" fmla="*/ 1 w 86874"/>
                <a:gd name="connsiteY4" fmla="*/ 37341 h 80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74" h="80307">
                  <a:moveTo>
                    <a:pt x="1" y="37341"/>
                  </a:moveTo>
                  <a:cubicBezTo>
                    <a:pt x="-95" y="13624"/>
                    <a:pt x="10573" y="194"/>
                    <a:pt x="29814" y="3"/>
                  </a:cubicBezTo>
                  <a:cubicBezTo>
                    <a:pt x="59627" y="-282"/>
                    <a:pt x="86297" y="17625"/>
                    <a:pt x="86869" y="38389"/>
                  </a:cubicBezTo>
                  <a:cubicBezTo>
                    <a:pt x="87345" y="55534"/>
                    <a:pt x="58579" y="79728"/>
                    <a:pt x="37148" y="80299"/>
                  </a:cubicBezTo>
                  <a:cubicBezTo>
                    <a:pt x="17908" y="80775"/>
                    <a:pt x="96" y="60201"/>
                    <a:pt x="1" y="37341"/>
                  </a:cubicBezTo>
                  <a:close/>
                </a:path>
              </a:pathLst>
            </a:custGeom>
            <a:grpFill/>
            <a:ln w="9525" cap="flat">
              <a:noFill/>
              <a:prstDash val="solid"/>
              <a:miter/>
            </a:ln>
          </p:spPr>
          <p:txBody>
            <a:bodyPr rtlCol="0" anchor="ctr"/>
            <a:lstStyle/>
            <a:p>
              <a:endParaRPr lang="fr-FR"/>
            </a:p>
          </p:txBody>
        </p:sp>
        <p:sp>
          <p:nvSpPr>
            <p:cNvPr id="37" name="Forme libre : forme 36">
              <a:extLst>
                <a:ext uri="{FF2B5EF4-FFF2-40B4-BE49-F238E27FC236}">
                  <a16:creationId xmlns:a16="http://schemas.microsoft.com/office/drawing/2014/main" id="{F580BBB8-C5BE-A3C7-54CB-9AB1E08D271D}"/>
                </a:ext>
              </a:extLst>
            </p:cNvPr>
            <p:cNvSpPr/>
            <p:nvPr/>
          </p:nvSpPr>
          <p:spPr>
            <a:xfrm>
              <a:off x="6337229" y="3317462"/>
              <a:ext cx="82429" cy="84955"/>
            </a:xfrm>
            <a:custGeom>
              <a:avLst/>
              <a:gdLst>
                <a:gd name="connsiteX0" fmla="*/ 44520 w 82429"/>
                <a:gd name="connsiteY0" fmla="*/ 0 h 84955"/>
                <a:gd name="connsiteX1" fmla="*/ 76524 w 82429"/>
                <a:gd name="connsiteY1" fmla="*/ 53054 h 84955"/>
                <a:gd name="connsiteX2" fmla="*/ 70904 w 82429"/>
                <a:gd name="connsiteY2" fmla="*/ 61913 h 84955"/>
                <a:gd name="connsiteX3" fmla="*/ 29471 w 82429"/>
                <a:gd name="connsiteY3" fmla="*/ 82963 h 84955"/>
                <a:gd name="connsiteX4" fmla="*/ 610 w 82429"/>
                <a:gd name="connsiteY4" fmla="*/ 31528 h 84955"/>
                <a:gd name="connsiteX5" fmla="*/ 44425 w 82429"/>
                <a:gd name="connsiteY5" fmla="*/ 0 h 8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29" h="84955">
                  <a:moveTo>
                    <a:pt x="44520" y="0"/>
                  </a:moveTo>
                  <a:cubicBezTo>
                    <a:pt x="76238" y="0"/>
                    <a:pt x="91764" y="25622"/>
                    <a:pt x="76524" y="53054"/>
                  </a:cubicBezTo>
                  <a:cubicBezTo>
                    <a:pt x="74810" y="56102"/>
                    <a:pt x="73000" y="59055"/>
                    <a:pt x="70904" y="61913"/>
                  </a:cubicBezTo>
                  <a:cubicBezTo>
                    <a:pt x="56236" y="81915"/>
                    <a:pt x="42806" y="88773"/>
                    <a:pt x="29471" y="82963"/>
                  </a:cubicBezTo>
                  <a:cubicBezTo>
                    <a:pt x="11373" y="75152"/>
                    <a:pt x="-3200" y="49149"/>
                    <a:pt x="610" y="31528"/>
                  </a:cubicBezTo>
                  <a:cubicBezTo>
                    <a:pt x="4039" y="15811"/>
                    <a:pt x="25946" y="95"/>
                    <a:pt x="44425" y="0"/>
                  </a:cubicBezTo>
                  <a:close/>
                </a:path>
              </a:pathLst>
            </a:custGeom>
            <a:grp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5528AF1B-9D6C-1064-35F8-073537CB4F4C}"/>
                </a:ext>
              </a:extLst>
            </p:cNvPr>
            <p:cNvSpPr/>
            <p:nvPr/>
          </p:nvSpPr>
          <p:spPr>
            <a:xfrm>
              <a:off x="6605111" y="3156422"/>
              <a:ext cx="76788" cy="91548"/>
            </a:xfrm>
            <a:custGeom>
              <a:avLst/>
              <a:gdLst>
                <a:gd name="connsiteX0" fmla="*/ 0 w 76788"/>
                <a:gd name="connsiteY0" fmla="*/ 18926 h 91548"/>
                <a:gd name="connsiteX1" fmla="*/ 15621 w 76788"/>
                <a:gd name="connsiteY1" fmla="*/ 543 h 91548"/>
                <a:gd name="connsiteX2" fmla="*/ 38100 w 76788"/>
                <a:gd name="connsiteY2" fmla="*/ 7973 h 91548"/>
                <a:gd name="connsiteX3" fmla="*/ 70390 w 76788"/>
                <a:gd name="connsiteY3" fmla="*/ 49121 h 91548"/>
                <a:gd name="connsiteX4" fmla="*/ 66580 w 76788"/>
                <a:gd name="connsiteY4" fmla="*/ 84077 h 91548"/>
                <a:gd name="connsiteX5" fmla="*/ 13335 w 76788"/>
                <a:gd name="connsiteY5" fmla="*/ 75219 h 91548"/>
                <a:gd name="connsiteX6" fmla="*/ 95 w 76788"/>
                <a:gd name="connsiteY6" fmla="*/ 19022 h 9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88" h="91548">
                  <a:moveTo>
                    <a:pt x="0" y="18926"/>
                  </a:moveTo>
                  <a:cubicBezTo>
                    <a:pt x="4667" y="13021"/>
                    <a:pt x="8763" y="2924"/>
                    <a:pt x="15621" y="543"/>
                  </a:cubicBezTo>
                  <a:cubicBezTo>
                    <a:pt x="21717" y="-1552"/>
                    <a:pt x="33052" y="2734"/>
                    <a:pt x="38100" y="7973"/>
                  </a:cubicBezTo>
                  <a:cubicBezTo>
                    <a:pt x="50197" y="20450"/>
                    <a:pt x="60770" y="34643"/>
                    <a:pt x="70390" y="49121"/>
                  </a:cubicBezTo>
                  <a:cubicBezTo>
                    <a:pt x="80486" y="64361"/>
                    <a:pt x="78200" y="78172"/>
                    <a:pt x="66580" y="84077"/>
                  </a:cubicBezTo>
                  <a:cubicBezTo>
                    <a:pt x="42291" y="96460"/>
                    <a:pt x="19622" y="93412"/>
                    <a:pt x="13335" y="75219"/>
                  </a:cubicBezTo>
                  <a:cubicBezTo>
                    <a:pt x="7525" y="58265"/>
                    <a:pt x="4953" y="40167"/>
                    <a:pt x="95" y="19022"/>
                  </a:cubicBezTo>
                  <a:close/>
                </a:path>
              </a:pathLst>
            </a:custGeom>
            <a:grpFill/>
            <a:ln w="9525" cap="flat">
              <a:noFill/>
              <a:prstDash val="solid"/>
              <a:miter/>
            </a:ln>
          </p:spPr>
          <p:txBody>
            <a:bodyPr rtlCol="0" anchor="ctr"/>
            <a:lstStyle/>
            <a:p>
              <a:endParaRPr lang="fr-FR"/>
            </a:p>
          </p:txBody>
        </p:sp>
        <p:sp>
          <p:nvSpPr>
            <p:cNvPr id="39" name="Forme libre : forme 38">
              <a:extLst>
                <a:ext uri="{FF2B5EF4-FFF2-40B4-BE49-F238E27FC236}">
                  <a16:creationId xmlns:a16="http://schemas.microsoft.com/office/drawing/2014/main" id="{BDFCD934-E8AC-3E36-1B45-6CB5D60D85AE}"/>
                </a:ext>
              </a:extLst>
            </p:cNvPr>
            <p:cNvSpPr/>
            <p:nvPr/>
          </p:nvSpPr>
          <p:spPr>
            <a:xfrm>
              <a:off x="6383790" y="3621024"/>
              <a:ext cx="75076" cy="87334"/>
            </a:xfrm>
            <a:custGeom>
              <a:avLst/>
              <a:gdLst>
                <a:gd name="connsiteX0" fmla="*/ 50252 w 75076"/>
                <a:gd name="connsiteY0" fmla="*/ 0 h 87334"/>
                <a:gd name="connsiteX1" fmla="*/ 73303 w 75076"/>
                <a:gd name="connsiteY1" fmla="*/ 17526 h 87334"/>
                <a:gd name="connsiteX2" fmla="*/ 71302 w 75076"/>
                <a:gd name="connsiteY2" fmla="*/ 44482 h 87334"/>
                <a:gd name="connsiteX3" fmla="*/ 53110 w 75076"/>
                <a:gd name="connsiteY3" fmla="*/ 71914 h 87334"/>
                <a:gd name="connsiteX4" fmla="*/ 27678 w 75076"/>
                <a:gd name="connsiteY4" fmla="*/ 86963 h 87334"/>
                <a:gd name="connsiteX5" fmla="*/ 913 w 75076"/>
                <a:gd name="connsiteY5" fmla="*/ 55721 h 87334"/>
                <a:gd name="connsiteX6" fmla="*/ 50157 w 75076"/>
                <a:gd name="connsiteY6" fmla="*/ 95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76" h="87334">
                  <a:moveTo>
                    <a:pt x="50252" y="0"/>
                  </a:moveTo>
                  <a:cubicBezTo>
                    <a:pt x="58253" y="5715"/>
                    <a:pt x="69397" y="9715"/>
                    <a:pt x="73303" y="17526"/>
                  </a:cubicBezTo>
                  <a:cubicBezTo>
                    <a:pt x="76827" y="24479"/>
                    <a:pt x="74541" y="36290"/>
                    <a:pt x="71302" y="44482"/>
                  </a:cubicBezTo>
                  <a:cubicBezTo>
                    <a:pt x="67302" y="54483"/>
                    <a:pt x="60825" y="64294"/>
                    <a:pt x="53110" y="71914"/>
                  </a:cubicBezTo>
                  <a:cubicBezTo>
                    <a:pt x="45966" y="78962"/>
                    <a:pt x="31488" y="89440"/>
                    <a:pt x="27678" y="86963"/>
                  </a:cubicBezTo>
                  <a:cubicBezTo>
                    <a:pt x="16438" y="79629"/>
                    <a:pt x="3770" y="67913"/>
                    <a:pt x="913" y="55721"/>
                  </a:cubicBezTo>
                  <a:cubicBezTo>
                    <a:pt x="-5279" y="29718"/>
                    <a:pt x="21010" y="2953"/>
                    <a:pt x="50157" y="95"/>
                  </a:cubicBezTo>
                  <a:close/>
                </a:path>
              </a:pathLst>
            </a:custGeom>
            <a:grpFill/>
            <a:ln w="9525" cap="flat">
              <a:noFill/>
              <a:prstDash val="solid"/>
              <a:miter/>
            </a:ln>
          </p:spPr>
          <p:txBody>
            <a:bodyPr rtlCol="0" anchor="ctr"/>
            <a:lstStyle/>
            <a:p>
              <a:endParaRPr lang="fr-FR"/>
            </a:p>
          </p:txBody>
        </p:sp>
        <p:sp>
          <p:nvSpPr>
            <p:cNvPr id="40" name="Forme libre : forme 39">
              <a:extLst>
                <a:ext uri="{FF2B5EF4-FFF2-40B4-BE49-F238E27FC236}">
                  <a16:creationId xmlns:a16="http://schemas.microsoft.com/office/drawing/2014/main" id="{4AAC6737-F7C7-F723-B318-2D4D24AE7CF5}"/>
                </a:ext>
              </a:extLst>
            </p:cNvPr>
            <p:cNvSpPr/>
            <p:nvPr/>
          </p:nvSpPr>
          <p:spPr>
            <a:xfrm>
              <a:off x="5774406" y="3032613"/>
              <a:ext cx="84804" cy="83586"/>
            </a:xfrm>
            <a:custGeom>
              <a:avLst/>
              <a:gdLst>
                <a:gd name="connsiteX0" fmla="*/ 58227 w 84804"/>
                <a:gd name="connsiteY0" fmla="*/ 83586 h 83586"/>
                <a:gd name="connsiteX1" fmla="*/ 29 w 84804"/>
                <a:gd name="connsiteY1" fmla="*/ 26055 h 83586"/>
                <a:gd name="connsiteX2" fmla="*/ 12317 w 84804"/>
                <a:gd name="connsiteY2" fmla="*/ 3099 h 83586"/>
                <a:gd name="connsiteX3" fmla="*/ 36034 w 84804"/>
                <a:gd name="connsiteY3" fmla="*/ 2909 h 83586"/>
                <a:gd name="connsiteX4" fmla="*/ 79563 w 84804"/>
                <a:gd name="connsiteY4" fmla="*/ 47295 h 83586"/>
                <a:gd name="connsiteX5" fmla="*/ 58132 w 84804"/>
                <a:gd name="connsiteY5" fmla="*/ 83586 h 8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04" h="83586">
                  <a:moveTo>
                    <a:pt x="58227" y="83586"/>
                  </a:moveTo>
                  <a:cubicBezTo>
                    <a:pt x="37082" y="83586"/>
                    <a:pt x="-1209" y="46914"/>
                    <a:pt x="29" y="26055"/>
                  </a:cubicBezTo>
                  <a:cubicBezTo>
                    <a:pt x="506" y="17958"/>
                    <a:pt x="5840" y="7576"/>
                    <a:pt x="12317" y="3099"/>
                  </a:cubicBezTo>
                  <a:cubicBezTo>
                    <a:pt x="17936" y="-806"/>
                    <a:pt x="31176" y="-1187"/>
                    <a:pt x="36034" y="2909"/>
                  </a:cubicBezTo>
                  <a:cubicBezTo>
                    <a:pt x="51941" y="16053"/>
                    <a:pt x="67562" y="30627"/>
                    <a:pt x="79563" y="47295"/>
                  </a:cubicBezTo>
                  <a:cubicBezTo>
                    <a:pt x="92422" y="65107"/>
                    <a:pt x="80230" y="83681"/>
                    <a:pt x="58132" y="83586"/>
                  </a:cubicBezTo>
                  <a:close/>
                </a:path>
              </a:pathLst>
            </a:custGeom>
            <a:grpFill/>
            <a:ln w="9525" cap="flat">
              <a:noFill/>
              <a:prstDash val="solid"/>
              <a:miter/>
            </a:ln>
          </p:spPr>
          <p:txBody>
            <a:bodyPr rtlCol="0" anchor="ctr"/>
            <a:lstStyle/>
            <a:p>
              <a:endParaRPr lang="fr-FR"/>
            </a:p>
          </p:txBody>
        </p:sp>
        <p:sp>
          <p:nvSpPr>
            <p:cNvPr id="41" name="Forme libre : forme 40">
              <a:extLst>
                <a:ext uri="{FF2B5EF4-FFF2-40B4-BE49-F238E27FC236}">
                  <a16:creationId xmlns:a16="http://schemas.microsoft.com/office/drawing/2014/main" id="{9B1204E3-C408-FA14-403C-D9130BAE6C30}"/>
                </a:ext>
              </a:extLst>
            </p:cNvPr>
            <p:cNvSpPr/>
            <p:nvPr/>
          </p:nvSpPr>
          <p:spPr>
            <a:xfrm>
              <a:off x="6194972" y="3240595"/>
              <a:ext cx="91457" cy="79364"/>
            </a:xfrm>
            <a:custGeom>
              <a:avLst/>
              <a:gdLst>
                <a:gd name="connsiteX0" fmla="*/ 51809 w 91457"/>
                <a:gd name="connsiteY0" fmla="*/ 0 h 79364"/>
                <a:gd name="connsiteX1" fmla="*/ 86575 w 91457"/>
                <a:gd name="connsiteY1" fmla="*/ 25622 h 79364"/>
                <a:gd name="connsiteX2" fmla="*/ 83051 w 91457"/>
                <a:gd name="connsiteY2" fmla="*/ 51816 h 79364"/>
                <a:gd name="connsiteX3" fmla="*/ 31901 w 91457"/>
                <a:gd name="connsiteY3" fmla="*/ 78010 h 79364"/>
                <a:gd name="connsiteX4" fmla="*/ 14471 w 91457"/>
                <a:gd name="connsiteY4" fmla="*/ 67532 h 79364"/>
                <a:gd name="connsiteX5" fmla="*/ 11042 w 91457"/>
                <a:gd name="connsiteY5" fmla="*/ 22098 h 79364"/>
                <a:gd name="connsiteX6" fmla="*/ 51809 w 91457"/>
                <a:gd name="connsiteY6" fmla="*/ 0 h 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57" h="79364">
                  <a:moveTo>
                    <a:pt x="51809" y="0"/>
                  </a:moveTo>
                  <a:cubicBezTo>
                    <a:pt x="64001" y="8763"/>
                    <a:pt x="76859" y="15621"/>
                    <a:pt x="86575" y="25622"/>
                  </a:cubicBezTo>
                  <a:cubicBezTo>
                    <a:pt x="94004" y="33338"/>
                    <a:pt x="93052" y="45720"/>
                    <a:pt x="83051" y="51816"/>
                  </a:cubicBezTo>
                  <a:cubicBezTo>
                    <a:pt x="66763" y="61817"/>
                    <a:pt x="49427" y="70294"/>
                    <a:pt x="31901" y="78010"/>
                  </a:cubicBezTo>
                  <a:cubicBezTo>
                    <a:pt x="23138" y="81915"/>
                    <a:pt x="12947" y="77057"/>
                    <a:pt x="14471" y="67532"/>
                  </a:cubicBezTo>
                  <a:cubicBezTo>
                    <a:pt x="17042" y="51625"/>
                    <a:pt x="-16772" y="38671"/>
                    <a:pt x="11042" y="22098"/>
                  </a:cubicBezTo>
                  <a:cubicBezTo>
                    <a:pt x="23424" y="14764"/>
                    <a:pt x="36283" y="8382"/>
                    <a:pt x="51809" y="0"/>
                  </a:cubicBezTo>
                  <a:close/>
                </a:path>
              </a:pathLst>
            </a:custGeom>
            <a:grpFill/>
            <a:ln w="9525" cap="flat">
              <a:noFill/>
              <a:prstDash val="solid"/>
              <a:miter/>
            </a:ln>
          </p:spPr>
          <p:txBody>
            <a:bodyPr rtlCol="0" anchor="ctr"/>
            <a:lstStyle/>
            <a:p>
              <a:endParaRPr lang="fr-FR"/>
            </a:p>
          </p:txBody>
        </p:sp>
        <p:sp>
          <p:nvSpPr>
            <p:cNvPr id="42" name="Forme libre : forme 41">
              <a:extLst>
                <a:ext uri="{FF2B5EF4-FFF2-40B4-BE49-F238E27FC236}">
                  <a16:creationId xmlns:a16="http://schemas.microsoft.com/office/drawing/2014/main" id="{96AAE403-4BC5-B09D-84DC-6976D32845CA}"/>
                </a:ext>
              </a:extLst>
            </p:cNvPr>
            <p:cNvSpPr/>
            <p:nvPr/>
          </p:nvSpPr>
          <p:spPr>
            <a:xfrm>
              <a:off x="5683654" y="3205028"/>
              <a:ext cx="84078" cy="69856"/>
            </a:xfrm>
            <a:custGeom>
              <a:avLst/>
              <a:gdLst>
                <a:gd name="connsiteX0" fmla="*/ 30964 w 84078"/>
                <a:gd name="connsiteY0" fmla="*/ 69857 h 69856"/>
                <a:gd name="connsiteX1" fmla="*/ 12009 w 84078"/>
                <a:gd name="connsiteY1" fmla="*/ 53664 h 69856"/>
                <a:gd name="connsiteX2" fmla="*/ 6961 w 84078"/>
                <a:gd name="connsiteY2" fmla="*/ 42615 h 69856"/>
                <a:gd name="connsiteX3" fmla="*/ 35917 w 84078"/>
                <a:gd name="connsiteY3" fmla="*/ 38 h 69856"/>
                <a:gd name="connsiteX4" fmla="*/ 80970 w 84078"/>
                <a:gd name="connsiteY4" fmla="*/ 19184 h 69856"/>
                <a:gd name="connsiteX5" fmla="*/ 80970 w 84078"/>
                <a:gd name="connsiteY5" fmla="*/ 45187 h 69856"/>
                <a:gd name="connsiteX6" fmla="*/ 30774 w 84078"/>
                <a:gd name="connsiteY6" fmla="*/ 69761 h 69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78" h="69856">
                  <a:moveTo>
                    <a:pt x="30964" y="69857"/>
                  </a:moveTo>
                  <a:cubicBezTo>
                    <a:pt x="26678" y="66237"/>
                    <a:pt x="18867" y="60427"/>
                    <a:pt x="12009" y="53664"/>
                  </a:cubicBezTo>
                  <a:cubicBezTo>
                    <a:pt x="9342" y="50997"/>
                    <a:pt x="9057" y="46139"/>
                    <a:pt x="6961" y="42615"/>
                  </a:cubicBezTo>
                  <a:cubicBezTo>
                    <a:pt x="-10660" y="12040"/>
                    <a:pt x="7437" y="1467"/>
                    <a:pt x="35917" y="38"/>
                  </a:cubicBezTo>
                  <a:cubicBezTo>
                    <a:pt x="50776" y="-724"/>
                    <a:pt x="67540" y="10040"/>
                    <a:pt x="80970" y="19184"/>
                  </a:cubicBezTo>
                  <a:cubicBezTo>
                    <a:pt x="85257" y="22041"/>
                    <a:pt x="84971" y="38329"/>
                    <a:pt x="80970" y="45187"/>
                  </a:cubicBezTo>
                  <a:cubicBezTo>
                    <a:pt x="71731" y="61189"/>
                    <a:pt x="55158" y="67761"/>
                    <a:pt x="30774" y="69761"/>
                  </a:cubicBezTo>
                  <a:close/>
                </a:path>
              </a:pathLst>
            </a:custGeom>
            <a:grpFill/>
            <a:ln w="952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DDE4D6AC-8702-783C-CB5C-6438871F6FF9}"/>
                </a:ext>
              </a:extLst>
            </p:cNvPr>
            <p:cNvSpPr/>
            <p:nvPr/>
          </p:nvSpPr>
          <p:spPr>
            <a:xfrm>
              <a:off x="6565415" y="3574322"/>
              <a:ext cx="77965" cy="90421"/>
            </a:xfrm>
            <a:custGeom>
              <a:avLst/>
              <a:gdLst>
                <a:gd name="connsiteX0" fmla="*/ 45696 w 77965"/>
                <a:gd name="connsiteY0" fmla="*/ 87183 h 90421"/>
                <a:gd name="connsiteX1" fmla="*/ 40553 w 77965"/>
                <a:gd name="connsiteY1" fmla="*/ 86516 h 90421"/>
                <a:gd name="connsiteX2" fmla="*/ 1405 w 77965"/>
                <a:gd name="connsiteY2" fmla="*/ 10983 h 90421"/>
                <a:gd name="connsiteX3" fmla="*/ 25503 w 77965"/>
                <a:gd name="connsiteY3" fmla="*/ 4220 h 90421"/>
                <a:gd name="connsiteX4" fmla="*/ 73700 w 77965"/>
                <a:gd name="connsiteY4" fmla="*/ 49464 h 90421"/>
                <a:gd name="connsiteX5" fmla="*/ 76367 w 77965"/>
                <a:gd name="connsiteY5" fmla="*/ 69943 h 90421"/>
                <a:gd name="connsiteX6" fmla="*/ 47982 w 77965"/>
                <a:gd name="connsiteY6" fmla="*/ 90421 h 90421"/>
                <a:gd name="connsiteX7" fmla="*/ 45792 w 77965"/>
                <a:gd name="connsiteY7" fmla="*/ 87278 h 9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65" h="90421">
                  <a:moveTo>
                    <a:pt x="45696" y="87183"/>
                  </a:moveTo>
                  <a:cubicBezTo>
                    <a:pt x="43982" y="86992"/>
                    <a:pt x="42172" y="86897"/>
                    <a:pt x="40553" y="86516"/>
                  </a:cubicBezTo>
                  <a:cubicBezTo>
                    <a:pt x="20646" y="81849"/>
                    <a:pt x="-6501" y="29461"/>
                    <a:pt x="1405" y="10983"/>
                  </a:cubicBezTo>
                  <a:cubicBezTo>
                    <a:pt x="6644" y="-1209"/>
                    <a:pt x="16740" y="-2924"/>
                    <a:pt x="25503" y="4220"/>
                  </a:cubicBezTo>
                  <a:cubicBezTo>
                    <a:pt x="42553" y="18127"/>
                    <a:pt x="58746" y="33271"/>
                    <a:pt x="73700" y="49464"/>
                  </a:cubicBezTo>
                  <a:cubicBezTo>
                    <a:pt x="77700" y="53750"/>
                    <a:pt x="79510" y="66418"/>
                    <a:pt x="76367" y="69943"/>
                  </a:cubicBezTo>
                  <a:cubicBezTo>
                    <a:pt x="68747" y="78420"/>
                    <a:pt x="57698" y="83849"/>
                    <a:pt x="47982" y="90421"/>
                  </a:cubicBezTo>
                  <a:cubicBezTo>
                    <a:pt x="47220" y="89374"/>
                    <a:pt x="46554" y="88326"/>
                    <a:pt x="45792" y="87278"/>
                  </a:cubicBezTo>
                  <a:close/>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B7858574-D256-AE39-3067-B3856FA558D4}"/>
                </a:ext>
              </a:extLst>
            </p:cNvPr>
            <p:cNvSpPr/>
            <p:nvPr/>
          </p:nvSpPr>
          <p:spPr>
            <a:xfrm>
              <a:off x="5564123" y="3718920"/>
              <a:ext cx="82449" cy="75660"/>
            </a:xfrm>
            <a:custGeom>
              <a:avLst/>
              <a:gdLst>
                <a:gd name="connsiteX0" fmla="*/ 95 w 82449"/>
                <a:gd name="connsiteY0" fmla="*/ 21928 h 75660"/>
                <a:gd name="connsiteX1" fmla="*/ 13621 w 82449"/>
                <a:gd name="connsiteY1" fmla="*/ 973 h 75660"/>
                <a:gd name="connsiteX2" fmla="*/ 39529 w 82449"/>
                <a:gd name="connsiteY2" fmla="*/ 7926 h 75660"/>
                <a:gd name="connsiteX3" fmla="*/ 76200 w 82449"/>
                <a:gd name="connsiteY3" fmla="*/ 40121 h 75660"/>
                <a:gd name="connsiteX4" fmla="*/ 71533 w 82449"/>
                <a:gd name="connsiteY4" fmla="*/ 65076 h 75660"/>
                <a:gd name="connsiteX5" fmla="*/ 58483 w 82449"/>
                <a:gd name="connsiteY5" fmla="*/ 70124 h 75660"/>
                <a:gd name="connsiteX6" fmla="*/ 0 w 82449"/>
                <a:gd name="connsiteY6" fmla="*/ 21833 h 7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49" h="75660">
                  <a:moveTo>
                    <a:pt x="95" y="21928"/>
                  </a:moveTo>
                  <a:cubicBezTo>
                    <a:pt x="2953" y="17070"/>
                    <a:pt x="6096" y="4783"/>
                    <a:pt x="13621" y="973"/>
                  </a:cubicBezTo>
                  <a:cubicBezTo>
                    <a:pt x="19622" y="-2170"/>
                    <a:pt x="32385" y="2878"/>
                    <a:pt x="39529" y="7926"/>
                  </a:cubicBezTo>
                  <a:cubicBezTo>
                    <a:pt x="52769" y="17261"/>
                    <a:pt x="64484" y="28881"/>
                    <a:pt x="76200" y="40121"/>
                  </a:cubicBezTo>
                  <a:cubicBezTo>
                    <a:pt x="86582" y="50122"/>
                    <a:pt x="83344" y="58790"/>
                    <a:pt x="71533" y="65076"/>
                  </a:cubicBezTo>
                  <a:cubicBezTo>
                    <a:pt x="67437" y="67267"/>
                    <a:pt x="62865" y="68600"/>
                    <a:pt x="58483" y="70124"/>
                  </a:cubicBezTo>
                  <a:cubicBezTo>
                    <a:pt x="20765" y="83459"/>
                    <a:pt x="6096" y="74696"/>
                    <a:pt x="0" y="21833"/>
                  </a:cubicBezTo>
                  <a:close/>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8F09D21-BC20-0071-5EF1-8F3B20F279BC}"/>
                </a:ext>
              </a:extLst>
            </p:cNvPr>
            <p:cNvSpPr/>
            <p:nvPr/>
          </p:nvSpPr>
          <p:spPr>
            <a:xfrm>
              <a:off x="5836198" y="3163610"/>
              <a:ext cx="83993" cy="72508"/>
            </a:xfrm>
            <a:custGeom>
              <a:avLst/>
              <a:gdLst>
                <a:gd name="connsiteX0" fmla="*/ 21963 w 83993"/>
                <a:gd name="connsiteY0" fmla="*/ 72508 h 72508"/>
                <a:gd name="connsiteX1" fmla="*/ 55 w 83993"/>
                <a:gd name="connsiteY1" fmla="*/ 43266 h 72508"/>
                <a:gd name="connsiteX2" fmla="*/ 70350 w 83993"/>
                <a:gd name="connsiteY2" fmla="*/ 5928 h 72508"/>
                <a:gd name="connsiteX3" fmla="*/ 77112 w 83993"/>
                <a:gd name="connsiteY3" fmla="*/ 38504 h 72508"/>
                <a:gd name="connsiteX4" fmla="*/ 21963 w 83993"/>
                <a:gd name="connsiteY4" fmla="*/ 72508 h 7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3" h="72508">
                  <a:moveTo>
                    <a:pt x="21963" y="72508"/>
                  </a:moveTo>
                  <a:cubicBezTo>
                    <a:pt x="13104" y="72508"/>
                    <a:pt x="-993" y="55554"/>
                    <a:pt x="55" y="43266"/>
                  </a:cubicBezTo>
                  <a:cubicBezTo>
                    <a:pt x="3103" y="9357"/>
                    <a:pt x="40918" y="-10645"/>
                    <a:pt x="70350" y="5928"/>
                  </a:cubicBezTo>
                  <a:cubicBezTo>
                    <a:pt x="85495" y="14501"/>
                    <a:pt x="88447" y="25836"/>
                    <a:pt x="77112" y="38504"/>
                  </a:cubicBezTo>
                  <a:cubicBezTo>
                    <a:pt x="62825" y="54411"/>
                    <a:pt x="48633" y="71175"/>
                    <a:pt x="21963" y="72508"/>
                  </a:cubicBezTo>
                  <a:close/>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2DB619C0-BF35-C988-84AC-E99DA914B0B6}"/>
                </a:ext>
              </a:extLst>
            </p:cNvPr>
            <p:cNvSpPr/>
            <p:nvPr/>
          </p:nvSpPr>
          <p:spPr>
            <a:xfrm>
              <a:off x="5829296" y="3869094"/>
              <a:ext cx="99183" cy="54399"/>
            </a:xfrm>
            <a:custGeom>
              <a:avLst/>
              <a:gdLst>
                <a:gd name="connsiteX0" fmla="*/ 43437 w 99183"/>
                <a:gd name="connsiteY0" fmla="*/ 341 h 54399"/>
                <a:gd name="connsiteX1" fmla="*/ 94015 w 99183"/>
                <a:gd name="connsiteY1" fmla="*/ 24439 h 54399"/>
                <a:gd name="connsiteX2" fmla="*/ 90110 w 99183"/>
                <a:gd name="connsiteY2" fmla="*/ 45490 h 54399"/>
                <a:gd name="connsiteX3" fmla="*/ 15910 w 99183"/>
                <a:gd name="connsiteY3" fmla="*/ 47871 h 54399"/>
                <a:gd name="connsiteX4" fmla="*/ 3 w 99183"/>
                <a:gd name="connsiteY4" fmla="*/ 22439 h 54399"/>
                <a:gd name="connsiteX5" fmla="*/ 21339 w 99183"/>
                <a:gd name="connsiteY5" fmla="*/ 4151 h 54399"/>
                <a:gd name="connsiteX6" fmla="*/ 43437 w 99183"/>
                <a:gd name="connsiteY6" fmla="*/ 246 h 5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83" h="54399">
                  <a:moveTo>
                    <a:pt x="43437" y="341"/>
                  </a:moveTo>
                  <a:cubicBezTo>
                    <a:pt x="65535" y="-2326"/>
                    <a:pt x="79823" y="11105"/>
                    <a:pt x="94015" y="24439"/>
                  </a:cubicBezTo>
                  <a:cubicBezTo>
                    <a:pt x="103064" y="32917"/>
                    <a:pt x="99254" y="42347"/>
                    <a:pt x="90110" y="45490"/>
                  </a:cubicBezTo>
                  <a:cubicBezTo>
                    <a:pt x="65916" y="53776"/>
                    <a:pt x="40199" y="59396"/>
                    <a:pt x="15910" y="47871"/>
                  </a:cubicBezTo>
                  <a:cubicBezTo>
                    <a:pt x="7909" y="44061"/>
                    <a:pt x="-187" y="31107"/>
                    <a:pt x="3" y="22439"/>
                  </a:cubicBezTo>
                  <a:cubicBezTo>
                    <a:pt x="99" y="16057"/>
                    <a:pt x="12862" y="8628"/>
                    <a:pt x="21339" y="4151"/>
                  </a:cubicBezTo>
                  <a:cubicBezTo>
                    <a:pt x="27626" y="818"/>
                    <a:pt x="36008" y="1389"/>
                    <a:pt x="43437" y="246"/>
                  </a:cubicBezTo>
                  <a:close/>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9FF3C77E-430F-F625-EA5F-85821DD678BE}"/>
                </a:ext>
              </a:extLst>
            </p:cNvPr>
            <p:cNvSpPr/>
            <p:nvPr/>
          </p:nvSpPr>
          <p:spPr>
            <a:xfrm>
              <a:off x="6519202" y="3427094"/>
              <a:ext cx="84532" cy="71634"/>
            </a:xfrm>
            <a:custGeom>
              <a:avLst/>
              <a:gdLst>
                <a:gd name="connsiteX0" fmla="*/ 41523 w 84532"/>
                <a:gd name="connsiteY0" fmla="*/ 0 h 71634"/>
                <a:gd name="connsiteX1" fmla="*/ 79623 w 84532"/>
                <a:gd name="connsiteY1" fmla="*/ 27051 h 71634"/>
                <a:gd name="connsiteX2" fmla="*/ 74479 w 84532"/>
                <a:gd name="connsiteY2" fmla="*/ 53816 h 71634"/>
                <a:gd name="connsiteX3" fmla="*/ 55810 w 84532"/>
                <a:gd name="connsiteY3" fmla="*/ 63246 h 71634"/>
                <a:gd name="connsiteX4" fmla="*/ 470 w 84532"/>
                <a:gd name="connsiteY4" fmla="*/ 35909 h 71634"/>
                <a:gd name="connsiteX5" fmla="*/ 2851 w 84532"/>
                <a:gd name="connsiteY5" fmla="*/ 21717 h 71634"/>
                <a:gd name="connsiteX6" fmla="*/ 41523 w 84532"/>
                <a:gd name="connsiteY6" fmla="*/ 0 h 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32" h="71634">
                  <a:moveTo>
                    <a:pt x="41523" y="0"/>
                  </a:moveTo>
                  <a:cubicBezTo>
                    <a:pt x="54953" y="9239"/>
                    <a:pt x="68955" y="16383"/>
                    <a:pt x="79623" y="27051"/>
                  </a:cubicBezTo>
                  <a:cubicBezTo>
                    <a:pt x="88005" y="35433"/>
                    <a:pt x="85242" y="46863"/>
                    <a:pt x="74479" y="53816"/>
                  </a:cubicBezTo>
                  <a:cubicBezTo>
                    <a:pt x="68669" y="57531"/>
                    <a:pt x="62097" y="60293"/>
                    <a:pt x="55810" y="63246"/>
                  </a:cubicBezTo>
                  <a:cubicBezTo>
                    <a:pt x="21806" y="79343"/>
                    <a:pt x="9138" y="73343"/>
                    <a:pt x="470" y="35909"/>
                  </a:cubicBezTo>
                  <a:cubicBezTo>
                    <a:pt x="-578" y="31432"/>
                    <a:pt x="89" y="23622"/>
                    <a:pt x="2851" y="21717"/>
                  </a:cubicBezTo>
                  <a:cubicBezTo>
                    <a:pt x="14186" y="14097"/>
                    <a:pt x="26664" y="8192"/>
                    <a:pt x="41523" y="0"/>
                  </a:cubicBez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D8B860DC-754A-8B9B-28AD-0483BAD0678F}"/>
                </a:ext>
              </a:extLst>
            </p:cNvPr>
            <p:cNvSpPr/>
            <p:nvPr/>
          </p:nvSpPr>
          <p:spPr>
            <a:xfrm>
              <a:off x="5457838" y="3366071"/>
              <a:ext cx="83196" cy="76264"/>
            </a:xfrm>
            <a:custGeom>
              <a:avLst/>
              <a:gdLst>
                <a:gd name="connsiteX0" fmla="*/ 52088 w 83196"/>
                <a:gd name="connsiteY0" fmla="*/ 76264 h 76264"/>
                <a:gd name="connsiteX1" fmla="*/ 177 w 83196"/>
                <a:gd name="connsiteY1" fmla="*/ 21305 h 76264"/>
                <a:gd name="connsiteX2" fmla="*/ 32276 w 83196"/>
                <a:gd name="connsiteY2" fmla="*/ 4731 h 76264"/>
                <a:gd name="connsiteX3" fmla="*/ 76663 w 83196"/>
                <a:gd name="connsiteY3" fmla="*/ 43974 h 76264"/>
                <a:gd name="connsiteX4" fmla="*/ 66566 w 83196"/>
                <a:gd name="connsiteY4" fmla="*/ 73978 h 76264"/>
                <a:gd name="connsiteX5" fmla="*/ 51993 w 83196"/>
                <a:gd name="connsiteY5" fmla="*/ 76264 h 7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96" h="76264">
                  <a:moveTo>
                    <a:pt x="52088" y="76264"/>
                  </a:moveTo>
                  <a:cubicBezTo>
                    <a:pt x="27514" y="76454"/>
                    <a:pt x="-2585" y="42736"/>
                    <a:pt x="177" y="21305"/>
                  </a:cubicBezTo>
                  <a:cubicBezTo>
                    <a:pt x="2654" y="2445"/>
                    <a:pt x="17227" y="-6032"/>
                    <a:pt x="32276" y="4731"/>
                  </a:cubicBezTo>
                  <a:cubicBezTo>
                    <a:pt x="48278" y="16256"/>
                    <a:pt x="63233" y="29591"/>
                    <a:pt x="76663" y="43974"/>
                  </a:cubicBezTo>
                  <a:cubicBezTo>
                    <a:pt x="88569" y="56738"/>
                    <a:pt x="83616" y="69215"/>
                    <a:pt x="66566" y="73978"/>
                  </a:cubicBezTo>
                  <a:cubicBezTo>
                    <a:pt x="61042" y="75502"/>
                    <a:pt x="55041" y="75788"/>
                    <a:pt x="51993" y="76264"/>
                  </a:cubicBez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F29BCDAC-38E4-A66C-375D-26CD5FFC25FA}"/>
                </a:ext>
              </a:extLst>
            </p:cNvPr>
            <p:cNvSpPr/>
            <p:nvPr/>
          </p:nvSpPr>
          <p:spPr>
            <a:xfrm>
              <a:off x="6502312" y="3724489"/>
              <a:ext cx="78936" cy="74747"/>
            </a:xfrm>
            <a:custGeom>
              <a:avLst/>
              <a:gdLst>
                <a:gd name="connsiteX0" fmla="*/ 42315 w 78936"/>
                <a:gd name="connsiteY0" fmla="*/ 74652 h 74747"/>
                <a:gd name="connsiteX1" fmla="*/ 18788 w 78936"/>
                <a:gd name="connsiteY1" fmla="*/ 56555 h 74747"/>
                <a:gd name="connsiteX2" fmla="*/ 6501 w 78936"/>
                <a:gd name="connsiteY2" fmla="*/ 35600 h 74747"/>
                <a:gd name="connsiteX3" fmla="*/ 6596 w 78936"/>
                <a:gd name="connsiteY3" fmla="*/ 5977 h 74747"/>
                <a:gd name="connsiteX4" fmla="*/ 36791 w 78936"/>
                <a:gd name="connsiteY4" fmla="*/ 1881 h 74747"/>
                <a:gd name="connsiteX5" fmla="*/ 76796 w 78936"/>
                <a:gd name="connsiteY5" fmla="*/ 34647 h 74747"/>
                <a:gd name="connsiteX6" fmla="*/ 75272 w 78936"/>
                <a:gd name="connsiteY6" fmla="*/ 55888 h 74747"/>
                <a:gd name="connsiteX7" fmla="*/ 42411 w 78936"/>
                <a:gd name="connsiteY7" fmla="*/ 74747 h 7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36" h="74747">
                  <a:moveTo>
                    <a:pt x="42315" y="74652"/>
                  </a:moveTo>
                  <a:cubicBezTo>
                    <a:pt x="33552" y="68080"/>
                    <a:pt x="25075" y="63317"/>
                    <a:pt x="18788" y="56555"/>
                  </a:cubicBezTo>
                  <a:cubicBezTo>
                    <a:pt x="13359" y="50744"/>
                    <a:pt x="10692" y="42553"/>
                    <a:pt x="6501" y="35600"/>
                  </a:cubicBezTo>
                  <a:cubicBezTo>
                    <a:pt x="405" y="25503"/>
                    <a:pt x="-4452" y="13311"/>
                    <a:pt x="6596" y="5977"/>
                  </a:cubicBezTo>
                  <a:cubicBezTo>
                    <a:pt x="14502" y="738"/>
                    <a:pt x="29171" y="-2119"/>
                    <a:pt x="36791" y="1881"/>
                  </a:cubicBezTo>
                  <a:cubicBezTo>
                    <a:pt x="51840" y="9787"/>
                    <a:pt x="65080" y="22074"/>
                    <a:pt x="76796" y="34647"/>
                  </a:cubicBezTo>
                  <a:cubicBezTo>
                    <a:pt x="80320" y="38362"/>
                    <a:pt x="79272" y="52173"/>
                    <a:pt x="75272" y="55888"/>
                  </a:cubicBezTo>
                  <a:cubicBezTo>
                    <a:pt x="66699" y="63698"/>
                    <a:pt x="54888" y="67985"/>
                    <a:pt x="42411" y="74747"/>
                  </a:cubicBezTo>
                  <a:close/>
                </a:path>
              </a:pathLst>
            </a:custGeom>
            <a:grpFill/>
            <a:ln w="9525" cap="flat">
              <a:noFill/>
              <a:prstDash val="solid"/>
              <a:miter/>
            </a:ln>
          </p:spPr>
          <p:txBody>
            <a:bodyPr rtlCol="0" anchor="ctr"/>
            <a:lstStyle/>
            <a:p>
              <a:endParaRPr lang="fr-FR"/>
            </a:p>
          </p:txBody>
        </p:sp>
        <p:sp>
          <p:nvSpPr>
            <p:cNvPr id="50" name="Forme libre : forme 49">
              <a:extLst>
                <a:ext uri="{FF2B5EF4-FFF2-40B4-BE49-F238E27FC236}">
                  <a16:creationId xmlns:a16="http://schemas.microsoft.com/office/drawing/2014/main" id="{24BA0ED7-CDBF-D600-5CF1-15976C31215A}"/>
                </a:ext>
              </a:extLst>
            </p:cNvPr>
            <p:cNvSpPr/>
            <p:nvPr/>
          </p:nvSpPr>
          <p:spPr>
            <a:xfrm>
              <a:off x="6155972" y="3756980"/>
              <a:ext cx="80722" cy="65592"/>
            </a:xfrm>
            <a:custGeom>
              <a:avLst/>
              <a:gdLst>
                <a:gd name="connsiteX0" fmla="*/ 16037 w 80722"/>
                <a:gd name="connsiteY0" fmla="*/ 65593 h 65592"/>
                <a:gd name="connsiteX1" fmla="*/ 3559 w 80722"/>
                <a:gd name="connsiteY1" fmla="*/ 53591 h 65592"/>
                <a:gd name="connsiteX2" fmla="*/ 26134 w 80722"/>
                <a:gd name="connsiteY2" fmla="*/ 2442 h 65592"/>
                <a:gd name="connsiteX3" fmla="*/ 80236 w 80722"/>
                <a:gd name="connsiteY3" fmla="*/ 22445 h 65592"/>
                <a:gd name="connsiteX4" fmla="*/ 75854 w 80722"/>
                <a:gd name="connsiteY4" fmla="*/ 39399 h 65592"/>
                <a:gd name="connsiteX5" fmla="*/ 16132 w 80722"/>
                <a:gd name="connsiteY5" fmla="*/ 65497 h 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22" h="65592">
                  <a:moveTo>
                    <a:pt x="16037" y="65593"/>
                  </a:moveTo>
                  <a:cubicBezTo>
                    <a:pt x="13370" y="63116"/>
                    <a:pt x="6322" y="59401"/>
                    <a:pt x="3559" y="53591"/>
                  </a:cubicBezTo>
                  <a:cubicBezTo>
                    <a:pt x="-5966" y="33970"/>
                    <a:pt x="4321" y="11872"/>
                    <a:pt x="26134" y="2442"/>
                  </a:cubicBezTo>
                  <a:cubicBezTo>
                    <a:pt x="43469" y="-5083"/>
                    <a:pt x="74521" y="5680"/>
                    <a:pt x="80236" y="22445"/>
                  </a:cubicBezTo>
                  <a:cubicBezTo>
                    <a:pt x="81855" y="27112"/>
                    <a:pt x="79188" y="35113"/>
                    <a:pt x="75854" y="39399"/>
                  </a:cubicBezTo>
                  <a:cubicBezTo>
                    <a:pt x="62043" y="57115"/>
                    <a:pt x="42421" y="63592"/>
                    <a:pt x="16132" y="65497"/>
                  </a:cubicBezTo>
                  <a:close/>
                </a:path>
              </a:pathLst>
            </a:custGeom>
            <a:grpFill/>
            <a:ln w="952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90D12E00-0E92-6B78-132F-975C800E6924}"/>
                </a:ext>
              </a:extLst>
            </p:cNvPr>
            <p:cNvSpPr/>
            <p:nvPr/>
          </p:nvSpPr>
          <p:spPr>
            <a:xfrm>
              <a:off x="6206763" y="3643683"/>
              <a:ext cx="81261" cy="66876"/>
            </a:xfrm>
            <a:custGeom>
              <a:avLst/>
              <a:gdLst>
                <a:gd name="connsiteX0" fmla="*/ 38208 w 81261"/>
                <a:gd name="connsiteY0" fmla="*/ 10 h 66876"/>
                <a:gd name="connsiteX1" fmla="*/ 81261 w 81261"/>
                <a:gd name="connsiteY1" fmla="*/ 36776 h 66876"/>
                <a:gd name="connsiteX2" fmla="*/ 33350 w 81261"/>
                <a:gd name="connsiteY2" fmla="*/ 66875 h 66876"/>
                <a:gd name="connsiteX3" fmla="*/ 12 w 81261"/>
                <a:gd name="connsiteY3" fmla="*/ 27632 h 66876"/>
                <a:gd name="connsiteX4" fmla="*/ 38208 w 81261"/>
                <a:gd name="connsiteY4" fmla="*/ 10 h 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1" h="66876">
                  <a:moveTo>
                    <a:pt x="38208" y="10"/>
                  </a:moveTo>
                  <a:cubicBezTo>
                    <a:pt x="57829" y="581"/>
                    <a:pt x="81451" y="20870"/>
                    <a:pt x="81261" y="36776"/>
                  </a:cubicBezTo>
                  <a:cubicBezTo>
                    <a:pt x="81070" y="51159"/>
                    <a:pt x="55638" y="67066"/>
                    <a:pt x="33350" y="66875"/>
                  </a:cubicBezTo>
                  <a:cubicBezTo>
                    <a:pt x="18872" y="66780"/>
                    <a:pt x="-559" y="43825"/>
                    <a:pt x="12" y="27632"/>
                  </a:cubicBezTo>
                  <a:cubicBezTo>
                    <a:pt x="393" y="16583"/>
                    <a:pt x="24015" y="-467"/>
                    <a:pt x="38208" y="10"/>
                  </a:cubicBez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E76CC7B0-4A68-4376-2A7E-284A13662969}"/>
                </a:ext>
              </a:extLst>
            </p:cNvPr>
            <p:cNvSpPr/>
            <p:nvPr/>
          </p:nvSpPr>
          <p:spPr>
            <a:xfrm>
              <a:off x="6338576" y="3793118"/>
              <a:ext cx="80609" cy="60982"/>
            </a:xfrm>
            <a:custGeom>
              <a:avLst/>
              <a:gdLst>
                <a:gd name="connsiteX0" fmla="*/ 45554 w 80609"/>
                <a:gd name="connsiteY0" fmla="*/ 60982 h 60982"/>
                <a:gd name="connsiteX1" fmla="*/ 406 w 80609"/>
                <a:gd name="connsiteY1" fmla="*/ 11643 h 60982"/>
                <a:gd name="connsiteX2" fmla="*/ 13741 w 80609"/>
                <a:gd name="connsiteY2" fmla="*/ 22 h 60982"/>
                <a:gd name="connsiteX3" fmla="*/ 62033 w 80609"/>
                <a:gd name="connsiteY3" fmla="*/ 10690 h 60982"/>
                <a:gd name="connsiteX4" fmla="*/ 80511 w 80609"/>
                <a:gd name="connsiteY4" fmla="*/ 37836 h 60982"/>
                <a:gd name="connsiteX5" fmla="*/ 54984 w 80609"/>
                <a:gd name="connsiteY5" fmla="*/ 59363 h 60982"/>
                <a:gd name="connsiteX6" fmla="*/ 45554 w 80609"/>
                <a:gd name="connsiteY6" fmla="*/ 60982 h 6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9" h="60982">
                  <a:moveTo>
                    <a:pt x="45554" y="60982"/>
                  </a:moveTo>
                  <a:cubicBezTo>
                    <a:pt x="20218" y="60982"/>
                    <a:pt x="-3404" y="34788"/>
                    <a:pt x="406" y="11643"/>
                  </a:cubicBezTo>
                  <a:cubicBezTo>
                    <a:pt x="1168" y="6880"/>
                    <a:pt x="9550" y="-454"/>
                    <a:pt x="13741" y="22"/>
                  </a:cubicBezTo>
                  <a:cubicBezTo>
                    <a:pt x="30124" y="1832"/>
                    <a:pt x="47555" y="3737"/>
                    <a:pt x="62033" y="10690"/>
                  </a:cubicBezTo>
                  <a:cubicBezTo>
                    <a:pt x="71081" y="15072"/>
                    <a:pt x="81749" y="29550"/>
                    <a:pt x="80511" y="37836"/>
                  </a:cubicBezTo>
                  <a:cubicBezTo>
                    <a:pt x="79273" y="46218"/>
                    <a:pt x="64414" y="52886"/>
                    <a:pt x="54984" y="59363"/>
                  </a:cubicBezTo>
                  <a:cubicBezTo>
                    <a:pt x="52031" y="61458"/>
                    <a:pt x="47078" y="60696"/>
                    <a:pt x="45554" y="60982"/>
                  </a:cubicBezTo>
                  <a:close/>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D59D0218-42E7-5C1A-97FB-56A485362711}"/>
                </a:ext>
              </a:extLst>
            </p:cNvPr>
            <p:cNvSpPr/>
            <p:nvPr/>
          </p:nvSpPr>
          <p:spPr>
            <a:xfrm>
              <a:off x="6201718" y="2848046"/>
              <a:ext cx="76692" cy="78038"/>
            </a:xfrm>
            <a:custGeom>
              <a:avLst/>
              <a:gdLst>
                <a:gd name="connsiteX0" fmla="*/ 55540 w 76692"/>
                <a:gd name="connsiteY0" fmla="*/ 78033 h 78038"/>
                <a:gd name="connsiteX1" fmla="*/ 9 w 76692"/>
                <a:gd name="connsiteY1" fmla="*/ 29360 h 78038"/>
                <a:gd name="connsiteX2" fmla="*/ 15345 w 76692"/>
                <a:gd name="connsiteY2" fmla="*/ 595 h 78038"/>
                <a:gd name="connsiteX3" fmla="*/ 38205 w 76692"/>
                <a:gd name="connsiteY3" fmla="*/ 9263 h 78038"/>
                <a:gd name="connsiteX4" fmla="*/ 72685 w 76692"/>
                <a:gd name="connsiteY4" fmla="*/ 50315 h 78038"/>
                <a:gd name="connsiteX5" fmla="*/ 55540 w 76692"/>
                <a:gd name="connsiteY5" fmla="*/ 78033 h 7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92" h="78038">
                  <a:moveTo>
                    <a:pt x="55540" y="78033"/>
                  </a:moveTo>
                  <a:cubicBezTo>
                    <a:pt x="34776" y="78509"/>
                    <a:pt x="-657" y="49458"/>
                    <a:pt x="9" y="29360"/>
                  </a:cubicBezTo>
                  <a:cubicBezTo>
                    <a:pt x="390" y="19359"/>
                    <a:pt x="7820" y="7929"/>
                    <a:pt x="15345" y="595"/>
                  </a:cubicBezTo>
                  <a:cubicBezTo>
                    <a:pt x="17916" y="-1882"/>
                    <a:pt x="32490" y="3833"/>
                    <a:pt x="38205" y="9263"/>
                  </a:cubicBezTo>
                  <a:cubicBezTo>
                    <a:pt x="50968" y="21645"/>
                    <a:pt x="63255" y="35266"/>
                    <a:pt x="72685" y="50315"/>
                  </a:cubicBezTo>
                  <a:cubicBezTo>
                    <a:pt x="82305" y="65841"/>
                    <a:pt x="73828" y="77652"/>
                    <a:pt x="55540" y="78033"/>
                  </a:cubicBezTo>
                  <a:close/>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7999DFA6-D3AF-A7F5-0276-CC731B54E411}"/>
                </a:ext>
              </a:extLst>
            </p:cNvPr>
            <p:cNvSpPr/>
            <p:nvPr/>
          </p:nvSpPr>
          <p:spPr>
            <a:xfrm>
              <a:off x="5999566" y="3808447"/>
              <a:ext cx="88851" cy="57940"/>
            </a:xfrm>
            <a:custGeom>
              <a:avLst/>
              <a:gdLst>
                <a:gd name="connsiteX0" fmla="*/ 39474 w 88851"/>
                <a:gd name="connsiteY0" fmla="*/ 57941 h 57940"/>
                <a:gd name="connsiteX1" fmla="*/ 1183 w 88851"/>
                <a:gd name="connsiteY1" fmla="*/ 10887 h 57940"/>
                <a:gd name="connsiteX2" fmla="*/ 8422 w 88851"/>
                <a:gd name="connsiteY2" fmla="*/ 4410 h 57940"/>
                <a:gd name="connsiteX3" fmla="*/ 80908 w 88851"/>
                <a:gd name="connsiteY3" fmla="*/ 20031 h 57940"/>
                <a:gd name="connsiteX4" fmla="*/ 75573 w 88851"/>
                <a:gd name="connsiteY4" fmla="*/ 47558 h 57940"/>
                <a:gd name="connsiteX5" fmla="*/ 39474 w 88851"/>
                <a:gd name="connsiteY5" fmla="*/ 57941 h 5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51" h="57940">
                  <a:moveTo>
                    <a:pt x="39474" y="57941"/>
                  </a:moveTo>
                  <a:cubicBezTo>
                    <a:pt x="15852" y="57941"/>
                    <a:pt x="-5294" y="27556"/>
                    <a:pt x="1183" y="10887"/>
                  </a:cubicBezTo>
                  <a:cubicBezTo>
                    <a:pt x="2231" y="8220"/>
                    <a:pt x="5565" y="5648"/>
                    <a:pt x="8422" y="4410"/>
                  </a:cubicBezTo>
                  <a:cubicBezTo>
                    <a:pt x="31568" y="-5401"/>
                    <a:pt x="63858" y="1743"/>
                    <a:pt x="80908" y="20031"/>
                  </a:cubicBezTo>
                  <a:cubicBezTo>
                    <a:pt x="92814" y="32795"/>
                    <a:pt x="91575" y="41462"/>
                    <a:pt x="75573" y="47558"/>
                  </a:cubicBezTo>
                  <a:cubicBezTo>
                    <a:pt x="62048" y="52607"/>
                    <a:pt x="47856" y="55559"/>
                    <a:pt x="39474" y="57941"/>
                  </a:cubicBezTo>
                  <a:close/>
                </a:path>
              </a:pathLst>
            </a:custGeom>
            <a:grp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8FB177A0-0030-DC42-AEC1-93B8CC7EDC98}"/>
                </a:ext>
              </a:extLst>
            </p:cNvPr>
            <p:cNvSpPr/>
            <p:nvPr/>
          </p:nvSpPr>
          <p:spPr>
            <a:xfrm>
              <a:off x="6470462" y="3218941"/>
              <a:ext cx="88066" cy="54039"/>
            </a:xfrm>
            <a:custGeom>
              <a:avLst/>
              <a:gdLst>
                <a:gd name="connsiteX0" fmla="*/ 44161 w 88066"/>
                <a:gd name="connsiteY0" fmla="*/ 54039 h 54039"/>
                <a:gd name="connsiteX1" fmla="*/ 155 w 88066"/>
                <a:gd name="connsiteY1" fmla="*/ 19940 h 54039"/>
                <a:gd name="connsiteX2" fmla="*/ 6728 w 88066"/>
                <a:gd name="connsiteY2" fmla="*/ 5271 h 54039"/>
                <a:gd name="connsiteX3" fmla="*/ 58163 w 88066"/>
                <a:gd name="connsiteY3" fmla="*/ 128 h 54039"/>
                <a:gd name="connsiteX4" fmla="*/ 80927 w 88066"/>
                <a:gd name="connsiteY4" fmla="*/ 14130 h 54039"/>
                <a:gd name="connsiteX5" fmla="*/ 74069 w 88066"/>
                <a:gd name="connsiteY5" fmla="*/ 45943 h 54039"/>
                <a:gd name="connsiteX6" fmla="*/ 44161 w 88066"/>
                <a:gd name="connsiteY6" fmla="*/ 53944 h 5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66" h="54039">
                  <a:moveTo>
                    <a:pt x="44161" y="54039"/>
                  </a:moveTo>
                  <a:cubicBezTo>
                    <a:pt x="22444" y="52611"/>
                    <a:pt x="4727" y="40228"/>
                    <a:pt x="155" y="19940"/>
                  </a:cubicBezTo>
                  <a:cubicBezTo>
                    <a:pt x="-892" y="15558"/>
                    <a:pt x="3584" y="5843"/>
                    <a:pt x="6728" y="5271"/>
                  </a:cubicBezTo>
                  <a:cubicBezTo>
                    <a:pt x="23682" y="2128"/>
                    <a:pt x="41018" y="-634"/>
                    <a:pt x="58163" y="128"/>
                  </a:cubicBezTo>
                  <a:cubicBezTo>
                    <a:pt x="66068" y="509"/>
                    <a:pt x="75022" y="7653"/>
                    <a:pt x="80927" y="14130"/>
                  </a:cubicBezTo>
                  <a:cubicBezTo>
                    <a:pt x="92548" y="26703"/>
                    <a:pt x="89786" y="38990"/>
                    <a:pt x="74069" y="45943"/>
                  </a:cubicBezTo>
                  <a:cubicBezTo>
                    <a:pt x="64735" y="50134"/>
                    <a:pt x="54162" y="51372"/>
                    <a:pt x="44161" y="53944"/>
                  </a:cubicBezTo>
                  <a:close/>
                </a:path>
              </a:pathLst>
            </a:custGeom>
            <a:grp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BD902669-F08E-86E1-453A-CFB74FF28BC7}"/>
                </a:ext>
              </a:extLst>
            </p:cNvPr>
            <p:cNvSpPr/>
            <p:nvPr/>
          </p:nvSpPr>
          <p:spPr>
            <a:xfrm>
              <a:off x="6019366" y="3373193"/>
              <a:ext cx="86418" cy="63521"/>
            </a:xfrm>
            <a:custGeom>
              <a:avLst/>
              <a:gdLst>
                <a:gd name="connsiteX0" fmla="*/ 24532 w 86418"/>
                <a:gd name="connsiteY0" fmla="*/ 63521 h 63521"/>
                <a:gd name="connsiteX1" fmla="*/ 1958 w 86418"/>
                <a:gd name="connsiteY1" fmla="*/ 39614 h 63521"/>
                <a:gd name="connsiteX2" fmla="*/ 15388 w 86418"/>
                <a:gd name="connsiteY2" fmla="*/ 13515 h 63521"/>
                <a:gd name="connsiteX3" fmla="*/ 68061 w 86418"/>
                <a:gd name="connsiteY3" fmla="*/ 3228 h 63521"/>
                <a:gd name="connsiteX4" fmla="*/ 86254 w 86418"/>
                <a:gd name="connsiteY4" fmla="*/ 21611 h 63521"/>
                <a:gd name="connsiteX5" fmla="*/ 73395 w 86418"/>
                <a:gd name="connsiteY5" fmla="*/ 39518 h 63521"/>
                <a:gd name="connsiteX6" fmla="*/ 24627 w 86418"/>
                <a:gd name="connsiteY6" fmla="*/ 63521 h 6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418" h="63521">
                  <a:moveTo>
                    <a:pt x="24532" y="63521"/>
                  </a:moveTo>
                  <a:cubicBezTo>
                    <a:pt x="16340" y="55235"/>
                    <a:pt x="6434" y="48758"/>
                    <a:pt x="1958" y="39614"/>
                  </a:cubicBezTo>
                  <a:cubicBezTo>
                    <a:pt x="-3853" y="27803"/>
                    <a:pt x="4053" y="18182"/>
                    <a:pt x="15388" y="13515"/>
                  </a:cubicBezTo>
                  <a:cubicBezTo>
                    <a:pt x="32247" y="6562"/>
                    <a:pt x="48725" y="-5916"/>
                    <a:pt x="68061" y="3228"/>
                  </a:cubicBezTo>
                  <a:cubicBezTo>
                    <a:pt x="75681" y="6848"/>
                    <a:pt x="83777" y="14182"/>
                    <a:pt x="86254" y="21611"/>
                  </a:cubicBezTo>
                  <a:cubicBezTo>
                    <a:pt x="87683" y="25802"/>
                    <a:pt x="79491" y="35804"/>
                    <a:pt x="73395" y="39518"/>
                  </a:cubicBezTo>
                  <a:cubicBezTo>
                    <a:pt x="59203" y="48091"/>
                    <a:pt x="43582" y="54377"/>
                    <a:pt x="24627" y="63521"/>
                  </a:cubicBezTo>
                  <a:close/>
                </a:path>
              </a:pathLst>
            </a:custGeom>
            <a:grp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B0FF8FC2-DB4F-3D8B-9E85-30C659FA262B}"/>
                </a:ext>
              </a:extLst>
            </p:cNvPr>
            <p:cNvSpPr/>
            <p:nvPr/>
          </p:nvSpPr>
          <p:spPr>
            <a:xfrm>
              <a:off x="6089613" y="3172491"/>
              <a:ext cx="72219" cy="68594"/>
            </a:xfrm>
            <a:custGeom>
              <a:avLst/>
              <a:gdLst>
                <a:gd name="connsiteX0" fmla="*/ 50677 w 72219"/>
                <a:gd name="connsiteY0" fmla="*/ 0 h 68594"/>
                <a:gd name="connsiteX1" fmla="*/ 72204 w 72219"/>
                <a:gd name="connsiteY1" fmla="*/ 23908 h 68594"/>
                <a:gd name="connsiteX2" fmla="*/ 31246 w 72219"/>
                <a:gd name="connsiteY2" fmla="*/ 68580 h 68594"/>
                <a:gd name="connsiteX3" fmla="*/ 4 w 72219"/>
                <a:gd name="connsiteY3" fmla="*/ 29718 h 68594"/>
                <a:gd name="connsiteX4" fmla="*/ 50773 w 72219"/>
                <a:gd name="connsiteY4" fmla="*/ 0 h 6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 h="68594">
                  <a:moveTo>
                    <a:pt x="50677" y="0"/>
                  </a:moveTo>
                  <a:cubicBezTo>
                    <a:pt x="66679" y="0"/>
                    <a:pt x="71537" y="10382"/>
                    <a:pt x="72204" y="23908"/>
                  </a:cubicBezTo>
                  <a:cubicBezTo>
                    <a:pt x="72966" y="38862"/>
                    <a:pt x="46010" y="67913"/>
                    <a:pt x="31246" y="68580"/>
                  </a:cubicBezTo>
                  <a:cubicBezTo>
                    <a:pt x="17911" y="69247"/>
                    <a:pt x="385" y="47434"/>
                    <a:pt x="4" y="29718"/>
                  </a:cubicBezTo>
                  <a:cubicBezTo>
                    <a:pt x="-377" y="14669"/>
                    <a:pt x="24293" y="191"/>
                    <a:pt x="50773" y="0"/>
                  </a:cubicBezTo>
                  <a:close/>
                </a:path>
              </a:pathLst>
            </a:custGeom>
            <a:grp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1D8B0F5B-04FC-8041-DCD0-F4C8463F9CB3}"/>
                </a:ext>
              </a:extLst>
            </p:cNvPr>
            <p:cNvSpPr/>
            <p:nvPr/>
          </p:nvSpPr>
          <p:spPr>
            <a:xfrm>
              <a:off x="6176575" y="3904111"/>
              <a:ext cx="78416" cy="57145"/>
            </a:xfrm>
            <a:custGeom>
              <a:avLst/>
              <a:gdLst>
                <a:gd name="connsiteX0" fmla="*/ 6 w 78416"/>
                <a:gd name="connsiteY0" fmla="*/ 31999 h 57145"/>
                <a:gd name="connsiteX1" fmla="*/ 40488 w 78416"/>
                <a:gd name="connsiteY1" fmla="*/ 1138 h 57145"/>
                <a:gd name="connsiteX2" fmla="*/ 78207 w 78416"/>
                <a:gd name="connsiteY2" fmla="*/ 31428 h 57145"/>
                <a:gd name="connsiteX3" fmla="*/ 41440 w 78416"/>
                <a:gd name="connsiteY3" fmla="*/ 54383 h 57145"/>
                <a:gd name="connsiteX4" fmla="*/ 26010 w 78416"/>
                <a:gd name="connsiteY4" fmla="*/ 57050 h 57145"/>
                <a:gd name="connsiteX5" fmla="*/ 6 w 78416"/>
                <a:gd name="connsiteY5" fmla="*/ 31999 h 5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16" h="57145">
                  <a:moveTo>
                    <a:pt x="6" y="31999"/>
                  </a:moveTo>
                  <a:cubicBezTo>
                    <a:pt x="483" y="7044"/>
                    <a:pt x="14580" y="-3719"/>
                    <a:pt x="40488" y="1138"/>
                  </a:cubicBezTo>
                  <a:cubicBezTo>
                    <a:pt x="62395" y="5234"/>
                    <a:pt x="80588" y="18760"/>
                    <a:pt x="78207" y="31428"/>
                  </a:cubicBezTo>
                  <a:cubicBezTo>
                    <a:pt x="74397" y="50954"/>
                    <a:pt x="56394" y="50859"/>
                    <a:pt x="41440" y="54383"/>
                  </a:cubicBezTo>
                  <a:cubicBezTo>
                    <a:pt x="36392" y="55526"/>
                    <a:pt x="31153" y="56669"/>
                    <a:pt x="26010" y="57050"/>
                  </a:cubicBezTo>
                  <a:cubicBezTo>
                    <a:pt x="8960" y="58193"/>
                    <a:pt x="-279" y="49049"/>
                    <a:pt x="6" y="31999"/>
                  </a:cubicBezTo>
                  <a:close/>
                </a:path>
              </a:pathLst>
            </a:custGeom>
            <a:grp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5FEF838C-BE2A-5D99-4681-68631EFCBC69}"/>
                </a:ext>
              </a:extLst>
            </p:cNvPr>
            <p:cNvSpPr/>
            <p:nvPr/>
          </p:nvSpPr>
          <p:spPr>
            <a:xfrm>
              <a:off x="5644873" y="3367237"/>
              <a:ext cx="74157" cy="61004"/>
            </a:xfrm>
            <a:custGeom>
              <a:avLst/>
              <a:gdLst>
                <a:gd name="connsiteX0" fmla="*/ 38980 w 74157"/>
                <a:gd name="connsiteY0" fmla="*/ 61001 h 61004"/>
                <a:gd name="connsiteX1" fmla="*/ 1642 w 74157"/>
                <a:gd name="connsiteY1" fmla="*/ 13566 h 61004"/>
                <a:gd name="connsiteX2" fmla="*/ 31265 w 74157"/>
                <a:gd name="connsiteY2" fmla="*/ 231 h 61004"/>
                <a:gd name="connsiteX3" fmla="*/ 66031 w 74157"/>
                <a:gd name="connsiteY3" fmla="*/ 20900 h 61004"/>
                <a:gd name="connsiteX4" fmla="*/ 49648 w 74157"/>
                <a:gd name="connsiteY4" fmla="*/ 60048 h 61004"/>
                <a:gd name="connsiteX5" fmla="*/ 38980 w 74157"/>
                <a:gd name="connsiteY5" fmla="*/ 61001 h 6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57" h="61004">
                  <a:moveTo>
                    <a:pt x="38980" y="61001"/>
                  </a:moveTo>
                  <a:cubicBezTo>
                    <a:pt x="18692" y="61382"/>
                    <a:pt x="-6740" y="30330"/>
                    <a:pt x="1642" y="13566"/>
                  </a:cubicBezTo>
                  <a:cubicBezTo>
                    <a:pt x="5547" y="5756"/>
                    <a:pt x="22025" y="-1388"/>
                    <a:pt x="31265" y="231"/>
                  </a:cubicBezTo>
                  <a:cubicBezTo>
                    <a:pt x="43838" y="2422"/>
                    <a:pt x="57077" y="11185"/>
                    <a:pt x="66031" y="20900"/>
                  </a:cubicBezTo>
                  <a:cubicBezTo>
                    <a:pt x="82033" y="38236"/>
                    <a:pt x="73270" y="57095"/>
                    <a:pt x="49648" y="60048"/>
                  </a:cubicBezTo>
                  <a:cubicBezTo>
                    <a:pt x="45647" y="60524"/>
                    <a:pt x="41552" y="60715"/>
                    <a:pt x="38980" y="61001"/>
                  </a:cubicBezTo>
                  <a:close/>
                </a:path>
              </a:pathLst>
            </a:custGeom>
            <a:grp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F12DC6DA-C12C-2B6D-377A-507B2F0A14FA}"/>
                </a:ext>
              </a:extLst>
            </p:cNvPr>
            <p:cNvSpPr/>
            <p:nvPr/>
          </p:nvSpPr>
          <p:spPr>
            <a:xfrm>
              <a:off x="6338085" y="2959459"/>
              <a:ext cx="70969" cy="82539"/>
            </a:xfrm>
            <a:custGeom>
              <a:avLst/>
              <a:gdLst>
                <a:gd name="connsiteX0" fmla="*/ 48331 w 70969"/>
                <a:gd name="connsiteY0" fmla="*/ 82539 h 82539"/>
                <a:gd name="connsiteX1" fmla="*/ 32329 w 70969"/>
                <a:gd name="connsiteY1" fmla="*/ 73110 h 82539"/>
                <a:gd name="connsiteX2" fmla="*/ 611 w 70969"/>
                <a:gd name="connsiteY2" fmla="*/ 18055 h 82539"/>
                <a:gd name="connsiteX3" fmla="*/ 5564 w 70969"/>
                <a:gd name="connsiteY3" fmla="*/ 1672 h 82539"/>
                <a:gd name="connsiteX4" fmla="*/ 24233 w 70969"/>
                <a:gd name="connsiteY4" fmla="*/ 2910 h 82539"/>
                <a:gd name="connsiteX5" fmla="*/ 66715 w 70969"/>
                <a:gd name="connsiteY5" fmla="*/ 48630 h 82539"/>
                <a:gd name="connsiteX6" fmla="*/ 69572 w 70969"/>
                <a:gd name="connsiteY6" fmla="*/ 69014 h 82539"/>
                <a:gd name="connsiteX7" fmla="*/ 48427 w 70969"/>
                <a:gd name="connsiteY7" fmla="*/ 82539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69" h="82539">
                  <a:moveTo>
                    <a:pt x="48331" y="82539"/>
                  </a:moveTo>
                  <a:cubicBezTo>
                    <a:pt x="41854" y="78825"/>
                    <a:pt x="34996" y="77301"/>
                    <a:pt x="32329" y="73110"/>
                  </a:cubicBezTo>
                  <a:cubicBezTo>
                    <a:pt x="20899" y="55298"/>
                    <a:pt x="10041" y="37010"/>
                    <a:pt x="611" y="18055"/>
                  </a:cubicBezTo>
                  <a:cubicBezTo>
                    <a:pt x="-1389" y="14055"/>
                    <a:pt x="1849" y="3672"/>
                    <a:pt x="5564" y="1672"/>
                  </a:cubicBezTo>
                  <a:cubicBezTo>
                    <a:pt x="10327" y="-900"/>
                    <a:pt x="20518" y="-519"/>
                    <a:pt x="24233" y="2910"/>
                  </a:cubicBezTo>
                  <a:cubicBezTo>
                    <a:pt x="39378" y="17103"/>
                    <a:pt x="53665" y="32438"/>
                    <a:pt x="66715" y="48630"/>
                  </a:cubicBezTo>
                  <a:cubicBezTo>
                    <a:pt x="70620" y="53488"/>
                    <a:pt x="72430" y="64537"/>
                    <a:pt x="69572" y="69014"/>
                  </a:cubicBezTo>
                  <a:cubicBezTo>
                    <a:pt x="65381" y="75300"/>
                    <a:pt x="55856" y="78063"/>
                    <a:pt x="48427" y="82539"/>
                  </a:cubicBezTo>
                  <a:close/>
                </a:path>
              </a:pathLst>
            </a:custGeom>
            <a:grp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63B6B54C-0156-2E82-897D-217DC2142AD8}"/>
                </a:ext>
              </a:extLst>
            </p:cNvPr>
            <p:cNvSpPr/>
            <p:nvPr/>
          </p:nvSpPr>
          <p:spPr>
            <a:xfrm>
              <a:off x="5974746" y="3082186"/>
              <a:ext cx="73221" cy="68278"/>
            </a:xfrm>
            <a:custGeom>
              <a:avLst/>
              <a:gdLst>
                <a:gd name="connsiteX0" fmla="*/ 95 w 73221"/>
                <a:gd name="connsiteY0" fmla="*/ 52206 h 68278"/>
                <a:gd name="connsiteX1" fmla="*/ 52673 w 73221"/>
                <a:gd name="connsiteY1" fmla="*/ 485 h 68278"/>
                <a:gd name="connsiteX2" fmla="*/ 72771 w 73221"/>
                <a:gd name="connsiteY2" fmla="*/ 16487 h 68278"/>
                <a:gd name="connsiteX3" fmla="*/ 64198 w 73221"/>
                <a:gd name="connsiteY3" fmla="*/ 36680 h 68278"/>
                <a:gd name="connsiteX4" fmla="*/ 30290 w 73221"/>
                <a:gd name="connsiteY4" fmla="*/ 63826 h 68278"/>
                <a:gd name="connsiteX5" fmla="*/ 11716 w 73221"/>
                <a:gd name="connsiteY5" fmla="*/ 67350 h 68278"/>
                <a:gd name="connsiteX6" fmla="*/ 0 w 73221"/>
                <a:gd name="connsiteY6" fmla="*/ 52110 h 6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21" h="68278">
                  <a:moveTo>
                    <a:pt x="95" y="52206"/>
                  </a:moveTo>
                  <a:cubicBezTo>
                    <a:pt x="-667" y="24488"/>
                    <a:pt x="29908" y="-4087"/>
                    <a:pt x="52673" y="485"/>
                  </a:cubicBezTo>
                  <a:cubicBezTo>
                    <a:pt x="60484" y="2009"/>
                    <a:pt x="69532" y="9438"/>
                    <a:pt x="72771" y="16487"/>
                  </a:cubicBezTo>
                  <a:cubicBezTo>
                    <a:pt x="74867" y="21059"/>
                    <a:pt x="69247" y="31632"/>
                    <a:pt x="64198" y="36680"/>
                  </a:cubicBezTo>
                  <a:cubicBezTo>
                    <a:pt x="54007" y="46872"/>
                    <a:pt x="42386" y="55825"/>
                    <a:pt x="30290" y="63826"/>
                  </a:cubicBezTo>
                  <a:cubicBezTo>
                    <a:pt x="25241" y="67160"/>
                    <a:pt x="15907" y="69732"/>
                    <a:pt x="11716" y="67350"/>
                  </a:cubicBezTo>
                  <a:cubicBezTo>
                    <a:pt x="5620" y="63826"/>
                    <a:pt x="2381" y="55444"/>
                    <a:pt x="0" y="52110"/>
                  </a:cubicBezTo>
                  <a:close/>
                </a:path>
              </a:pathLst>
            </a:custGeom>
            <a:grp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32BD3F0F-4E19-4623-6F41-D7492E7540BB}"/>
                </a:ext>
              </a:extLst>
            </p:cNvPr>
            <p:cNvSpPr/>
            <p:nvPr/>
          </p:nvSpPr>
          <p:spPr>
            <a:xfrm>
              <a:off x="5570873" y="3468900"/>
              <a:ext cx="69169" cy="69638"/>
            </a:xfrm>
            <a:custGeom>
              <a:avLst/>
              <a:gdLst>
                <a:gd name="connsiteX0" fmla="*/ 44686 w 69169"/>
                <a:gd name="connsiteY0" fmla="*/ 69637 h 69638"/>
                <a:gd name="connsiteX1" fmla="*/ 3538 w 69169"/>
                <a:gd name="connsiteY1" fmla="*/ 7439 h 69638"/>
                <a:gd name="connsiteX2" fmla="*/ 23159 w 69169"/>
                <a:gd name="connsiteY2" fmla="*/ 581 h 69638"/>
                <a:gd name="connsiteX3" fmla="*/ 67832 w 69169"/>
                <a:gd name="connsiteY3" fmla="*/ 49158 h 69638"/>
                <a:gd name="connsiteX4" fmla="*/ 44591 w 69169"/>
                <a:gd name="connsiteY4" fmla="*/ 69637 h 6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9" h="69638">
                  <a:moveTo>
                    <a:pt x="44686" y="69637"/>
                  </a:moveTo>
                  <a:cubicBezTo>
                    <a:pt x="15635" y="69923"/>
                    <a:pt x="-9511" y="32871"/>
                    <a:pt x="3538" y="7439"/>
                  </a:cubicBezTo>
                  <a:cubicBezTo>
                    <a:pt x="5919" y="2772"/>
                    <a:pt x="18302" y="-1610"/>
                    <a:pt x="23159" y="581"/>
                  </a:cubicBezTo>
                  <a:cubicBezTo>
                    <a:pt x="44686" y="10011"/>
                    <a:pt x="60021" y="26870"/>
                    <a:pt x="67832" y="49158"/>
                  </a:cubicBezTo>
                  <a:cubicBezTo>
                    <a:pt x="72594" y="62874"/>
                    <a:pt x="64593" y="69447"/>
                    <a:pt x="44591" y="69637"/>
                  </a:cubicBezTo>
                  <a:close/>
                </a:path>
              </a:pathLst>
            </a:custGeom>
            <a:grp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2EF2051E-79BC-4528-5BAB-60FF1BD2E28A}"/>
                </a:ext>
              </a:extLst>
            </p:cNvPr>
            <p:cNvSpPr/>
            <p:nvPr/>
          </p:nvSpPr>
          <p:spPr>
            <a:xfrm>
              <a:off x="5962702" y="3945077"/>
              <a:ext cx="68927" cy="61440"/>
            </a:xfrm>
            <a:custGeom>
              <a:avLst/>
              <a:gdLst>
                <a:gd name="connsiteX0" fmla="*/ 423 w 68927"/>
                <a:gd name="connsiteY0" fmla="*/ 29039 h 61440"/>
                <a:gd name="connsiteX1" fmla="*/ 18140 w 68927"/>
                <a:gd name="connsiteY1" fmla="*/ 83 h 61440"/>
                <a:gd name="connsiteX2" fmla="*/ 68813 w 68927"/>
                <a:gd name="connsiteY2" fmla="*/ 31706 h 61440"/>
                <a:gd name="connsiteX3" fmla="*/ 24903 w 68927"/>
                <a:gd name="connsiteY3" fmla="*/ 61043 h 61440"/>
                <a:gd name="connsiteX4" fmla="*/ 423 w 68927"/>
                <a:gd name="connsiteY4" fmla="*/ 29039 h 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27" h="61440">
                  <a:moveTo>
                    <a:pt x="423" y="29039"/>
                  </a:moveTo>
                  <a:cubicBezTo>
                    <a:pt x="-1482" y="8465"/>
                    <a:pt x="2805" y="1416"/>
                    <a:pt x="18140" y="83"/>
                  </a:cubicBezTo>
                  <a:cubicBezTo>
                    <a:pt x="35094" y="-1441"/>
                    <a:pt x="67098" y="18466"/>
                    <a:pt x="68813" y="31706"/>
                  </a:cubicBezTo>
                  <a:cubicBezTo>
                    <a:pt x="70623" y="45422"/>
                    <a:pt x="50715" y="58661"/>
                    <a:pt x="24903" y="61043"/>
                  </a:cubicBezTo>
                  <a:cubicBezTo>
                    <a:pt x="5757" y="62852"/>
                    <a:pt x="3281" y="59519"/>
                    <a:pt x="423" y="29039"/>
                  </a:cubicBezTo>
                  <a:close/>
                </a:path>
              </a:pathLst>
            </a:custGeom>
            <a:grp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D0E3B601-C476-921B-33C2-3D40FCE32A4F}"/>
                </a:ext>
              </a:extLst>
            </p:cNvPr>
            <p:cNvSpPr/>
            <p:nvPr/>
          </p:nvSpPr>
          <p:spPr>
            <a:xfrm>
              <a:off x="5882835" y="2963295"/>
              <a:ext cx="77373" cy="69654"/>
            </a:xfrm>
            <a:custGeom>
              <a:avLst/>
              <a:gdLst>
                <a:gd name="connsiteX0" fmla="*/ 62384 w 77373"/>
                <a:gd name="connsiteY0" fmla="*/ 69655 h 69654"/>
                <a:gd name="connsiteX1" fmla="*/ 471 w 77373"/>
                <a:gd name="connsiteY1" fmla="*/ 21077 h 69654"/>
                <a:gd name="connsiteX2" fmla="*/ 25808 w 77373"/>
                <a:gd name="connsiteY2" fmla="*/ 2884 h 69654"/>
                <a:gd name="connsiteX3" fmla="*/ 74004 w 77373"/>
                <a:gd name="connsiteY3" fmla="*/ 39841 h 69654"/>
                <a:gd name="connsiteX4" fmla="*/ 75814 w 77373"/>
                <a:gd name="connsiteY4" fmla="*/ 60511 h 69654"/>
                <a:gd name="connsiteX5" fmla="*/ 62479 w 77373"/>
                <a:gd name="connsiteY5" fmla="*/ 69655 h 6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73" h="69654">
                  <a:moveTo>
                    <a:pt x="62384" y="69655"/>
                  </a:moveTo>
                  <a:cubicBezTo>
                    <a:pt x="40095" y="69464"/>
                    <a:pt x="4091" y="39175"/>
                    <a:pt x="471" y="21077"/>
                  </a:cubicBezTo>
                  <a:cubicBezTo>
                    <a:pt x="-2672" y="5551"/>
                    <a:pt x="10377" y="-5498"/>
                    <a:pt x="25808" y="2884"/>
                  </a:cubicBezTo>
                  <a:cubicBezTo>
                    <a:pt x="43429" y="12505"/>
                    <a:pt x="59145" y="26125"/>
                    <a:pt x="74004" y="39841"/>
                  </a:cubicBezTo>
                  <a:cubicBezTo>
                    <a:pt x="77909" y="43461"/>
                    <a:pt x="78290" y="54700"/>
                    <a:pt x="75814" y="60511"/>
                  </a:cubicBezTo>
                  <a:cubicBezTo>
                    <a:pt x="73623" y="65559"/>
                    <a:pt x="65146" y="67940"/>
                    <a:pt x="62479" y="69655"/>
                  </a:cubicBezTo>
                  <a:close/>
                </a:path>
              </a:pathLst>
            </a:custGeom>
            <a:grp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080E6B00-2E26-2EFE-6814-472CE36E94D7}"/>
                </a:ext>
              </a:extLst>
            </p:cNvPr>
            <p:cNvSpPr/>
            <p:nvPr/>
          </p:nvSpPr>
          <p:spPr>
            <a:xfrm>
              <a:off x="6462832" y="3072791"/>
              <a:ext cx="76341" cy="63030"/>
            </a:xfrm>
            <a:custGeom>
              <a:avLst/>
              <a:gdLst>
                <a:gd name="connsiteX0" fmla="*/ 58935 w 76341"/>
                <a:gd name="connsiteY0" fmla="*/ 63029 h 63030"/>
                <a:gd name="connsiteX1" fmla="*/ 547 w 76341"/>
                <a:gd name="connsiteY1" fmla="*/ 25405 h 63030"/>
                <a:gd name="connsiteX2" fmla="*/ 5024 w 76341"/>
                <a:gd name="connsiteY2" fmla="*/ 5022 h 63030"/>
                <a:gd name="connsiteX3" fmla="*/ 24931 w 76341"/>
                <a:gd name="connsiteY3" fmla="*/ 1212 h 63030"/>
                <a:gd name="connsiteX4" fmla="*/ 73223 w 76341"/>
                <a:gd name="connsiteY4" fmla="*/ 37883 h 63030"/>
                <a:gd name="connsiteX5" fmla="*/ 75318 w 76341"/>
                <a:gd name="connsiteY5" fmla="*/ 51599 h 63030"/>
                <a:gd name="connsiteX6" fmla="*/ 58935 w 76341"/>
                <a:gd name="connsiteY6" fmla="*/ 63029 h 6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41" h="63030">
                  <a:moveTo>
                    <a:pt x="58935" y="63029"/>
                  </a:moveTo>
                  <a:cubicBezTo>
                    <a:pt x="35980" y="63219"/>
                    <a:pt x="4738" y="42169"/>
                    <a:pt x="547" y="25405"/>
                  </a:cubicBezTo>
                  <a:cubicBezTo>
                    <a:pt x="-977" y="19119"/>
                    <a:pt x="737" y="9308"/>
                    <a:pt x="5024" y="5022"/>
                  </a:cubicBezTo>
                  <a:cubicBezTo>
                    <a:pt x="9119" y="926"/>
                    <a:pt x="20549" y="-1646"/>
                    <a:pt x="24931" y="1212"/>
                  </a:cubicBezTo>
                  <a:cubicBezTo>
                    <a:pt x="41981" y="11975"/>
                    <a:pt x="57792" y="24834"/>
                    <a:pt x="73223" y="37883"/>
                  </a:cubicBezTo>
                  <a:cubicBezTo>
                    <a:pt x="76080" y="40264"/>
                    <a:pt x="77414" y="49503"/>
                    <a:pt x="75318" y="51599"/>
                  </a:cubicBezTo>
                  <a:cubicBezTo>
                    <a:pt x="69698" y="57409"/>
                    <a:pt x="61888" y="61124"/>
                    <a:pt x="58935" y="63029"/>
                  </a:cubicBezTo>
                  <a:close/>
                </a:path>
              </a:pathLst>
            </a:custGeom>
            <a:grp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94281512-A07C-E736-EA76-D293CA1ECCAA}"/>
                </a:ext>
              </a:extLst>
            </p:cNvPr>
            <p:cNvSpPr/>
            <p:nvPr/>
          </p:nvSpPr>
          <p:spPr>
            <a:xfrm>
              <a:off x="6034304" y="3687032"/>
              <a:ext cx="75597" cy="58896"/>
            </a:xfrm>
            <a:custGeom>
              <a:avLst/>
              <a:gdLst>
                <a:gd name="connsiteX0" fmla="*/ 32454 w 75597"/>
                <a:gd name="connsiteY0" fmla="*/ 4286 h 58896"/>
                <a:gd name="connsiteX1" fmla="*/ 75507 w 75597"/>
                <a:gd name="connsiteY1" fmla="*/ 30671 h 58896"/>
                <a:gd name="connsiteX2" fmla="*/ 39884 w 75597"/>
                <a:gd name="connsiteY2" fmla="*/ 58007 h 58896"/>
                <a:gd name="connsiteX3" fmla="*/ 1593 w 75597"/>
                <a:gd name="connsiteY3" fmla="*/ 20288 h 58896"/>
                <a:gd name="connsiteX4" fmla="*/ 29501 w 75597"/>
                <a:gd name="connsiteY4" fmla="*/ 0 h 58896"/>
                <a:gd name="connsiteX5" fmla="*/ 32454 w 75597"/>
                <a:gd name="connsiteY5" fmla="*/ 4286 h 5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 h="58896">
                  <a:moveTo>
                    <a:pt x="32454" y="4286"/>
                  </a:moveTo>
                  <a:cubicBezTo>
                    <a:pt x="52838" y="4572"/>
                    <a:pt x="74078" y="17526"/>
                    <a:pt x="75507" y="30671"/>
                  </a:cubicBezTo>
                  <a:cubicBezTo>
                    <a:pt x="76841" y="42482"/>
                    <a:pt x="63315" y="52864"/>
                    <a:pt x="39884" y="58007"/>
                  </a:cubicBezTo>
                  <a:cubicBezTo>
                    <a:pt x="15404" y="63341"/>
                    <a:pt x="-6122" y="43910"/>
                    <a:pt x="1593" y="20288"/>
                  </a:cubicBezTo>
                  <a:cubicBezTo>
                    <a:pt x="4546" y="11430"/>
                    <a:pt x="19786" y="6668"/>
                    <a:pt x="29501" y="0"/>
                  </a:cubicBezTo>
                  <a:cubicBezTo>
                    <a:pt x="30454" y="1429"/>
                    <a:pt x="31502" y="2858"/>
                    <a:pt x="32454" y="4286"/>
                  </a:cubicBezTo>
                  <a:close/>
                </a:path>
              </a:pathLst>
            </a:custGeom>
            <a:grp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6A02CF44-36C5-8E67-DE6D-A68D5138D3AE}"/>
                </a:ext>
              </a:extLst>
            </p:cNvPr>
            <p:cNvSpPr/>
            <p:nvPr/>
          </p:nvSpPr>
          <p:spPr>
            <a:xfrm>
              <a:off x="6605949" y="3298652"/>
              <a:ext cx="63745" cy="65101"/>
            </a:xfrm>
            <a:custGeom>
              <a:avLst/>
              <a:gdLst>
                <a:gd name="connsiteX0" fmla="*/ 19 w 63745"/>
                <a:gd name="connsiteY0" fmla="*/ 29287 h 65101"/>
                <a:gd name="connsiteX1" fmla="*/ 20307 w 63745"/>
                <a:gd name="connsiteY1" fmla="*/ 46 h 65101"/>
                <a:gd name="connsiteX2" fmla="*/ 63741 w 63745"/>
                <a:gd name="connsiteY2" fmla="*/ 42241 h 65101"/>
                <a:gd name="connsiteX3" fmla="*/ 27832 w 63745"/>
                <a:gd name="connsiteY3" fmla="*/ 65101 h 65101"/>
                <a:gd name="connsiteX4" fmla="*/ 19 w 63745"/>
                <a:gd name="connsiteY4" fmla="*/ 29287 h 65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5101">
                  <a:moveTo>
                    <a:pt x="19" y="29287"/>
                  </a:moveTo>
                  <a:cubicBezTo>
                    <a:pt x="590" y="5856"/>
                    <a:pt x="5163" y="-621"/>
                    <a:pt x="20307" y="46"/>
                  </a:cubicBezTo>
                  <a:cubicBezTo>
                    <a:pt x="40024" y="998"/>
                    <a:pt x="64122" y="24430"/>
                    <a:pt x="63741" y="42241"/>
                  </a:cubicBezTo>
                  <a:cubicBezTo>
                    <a:pt x="63455" y="51766"/>
                    <a:pt x="42691" y="65006"/>
                    <a:pt x="27832" y="65101"/>
                  </a:cubicBezTo>
                  <a:cubicBezTo>
                    <a:pt x="11830" y="65101"/>
                    <a:pt x="-552" y="49385"/>
                    <a:pt x="19" y="29287"/>
                  </a:cubicBezTo>
                  <a:close/>
                </a:path>
              </a:pathLst>
            </a:custGeom>
            <a:grp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5BFA91D6-C12E-57A3-3F06-4B86710203AC}"/>
                </a:ext>
              </a:extLst>
            </p:cNvPr>
            <p:cNvSpPr/>
            <p:nvPr/>
          </p:nvSpPr>
          <p:spPr>
            <a:xfrm>
              <a:off x="6052567" y="2929557"/>
              <a:ext cx="68973" cy="68820"/>
            </a:xfrm>
            <a:custGeom>
              <a:avLst/>
              <a:gdLst>
                <a:gd name="connsiteX0" fmla="*/ 50767 w 68973"/>
                <a:gd name="connsiteY0" fmla="*/ 68817 h 68820"/>
                <a:gd name="connsiteX1" fmla="*/ 285 w 68973"/>
                <a:gd name="connsiteY1" fmla="*/ 16906 h 68820"/>
                <a:gd name="connsiteX2" fmla="*/ 28098 w 68973"/>
                <a:gd name="connsiteY2" fmla="*/ 4714 h 68820"/>
                <a:gd name="connsiteX3" fmla="*/ 60387 w 68973"/>
                <a:gd name="connsiteY3" fmla="*/ 33860 h 68820"/>
                <a:gd name="connsiteX4" fmla="*/ 68388 w 68973"/>
                <a:gd name="connsiteY4" fmla="*/ 55768 h 68820"/>
                <a:gd name="connsiteX5" fmla="*/ 50767 w 68973"/>
                <a:gd name="connsiteY5" fmla="*/ 68722 h 6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73" h="68820">
                  <a:moveTo>
                    <a:pt x="50767" y="68817"/>
                  </a:moveTo>
                  <a:cubicBezTo>
                    <a:pt x="25050" y="69198"/>
                    <a:pt x="-3144" y="36908"/>
                    <a:pt x="285" y="16906"/>
                  </a:cubicBezTo>
                  <a:cubicBezTo>
                    <a:pt x="2952" y="903"/>
                    <a:pt x="15048" y="-5002"/>
                    <a:pt x="28098" y="4714"/>
                  </a:cubicBezTo>
                  <a:cubicBezTo>
                    <a:pt x="39718" y="13286"/>
                    <a:pt x="50862" y="23001"/>
                    <a:pt x="60387" y="33860"/>
                  </a:cubicBezTo>
                  <a:cubicBezTo>
                    <a:pt x="65436" y="39575"/>
                    <a:pt x="70770" y="50719"/>
                    <a:pt x="68388" y="55768"/>
                  </a:cubicBezTo>
                  <a:cubicBezTo>
                    <a:pt x="65055" y="62721"/>
                    <a:pt x="54577" y="66245"/>
                    <a:pt x="50767" y="68722"/>
                  </a:cubicBezTo>
                  <a:close/>
                </a:path>
              </a:pathLst>
            </a:custGeom>
            <a:grp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9457824D-08A3-4B2A-9E5A-1BCA329CDF1A}"/>
                </a:ext>
              </a:extLst>
            </p:cNvPr>
            <p:cNvSpPr/>
            <p:nvPr/>
          </p:nvSpPr>
          <p:spPr>
            <a:xfrm>
              <a:off x="6183854" y="3372897"/>
              <a:ext cx="72675" cy="56793"/>
            </a:xfrm>
            <a:custGeom>
              <a:avLst/>
              <a:gdLst>
                <a:gd name="connsiteX0" fmla="*/ 44258 w 72675"/>
                <a:gd name="connsiteY0" fmla="*/ 0 h 56793"/>
                <a:gd name="connsiteX1" fmla="*/ 68070 w 72675"/>
                <a:gd name="connsiteY1" fmla="*/ 15716 h 56793"/>
                <a:gd name="connsiteX2" fmla="*/ 72166 w 72675"/>
                <a:gd name="connsiteY2" fmla="*/ 29432 h 56793"/>
                <a:gd name="connsiteX3" fmla="*/ 36733 w 72675"/>
                <a:gd name="connsiteY3" fmla="*/ 54769 h 56793"/>
                <a:gd name="connsiteX4" fmla="*/ 5396 w 72675"/>
                <a:gd name="connsiteY4" fmla="*/ 42672 h 56793"/>
                <a:gd name="connsiteX5" fmla="*/ 17492 w 72675"/>
                <a:gd name="connsiteY5" fmla="*/ 6858 h 56793"/>
                <a:gd name="connsiteX6" fmla="*/ 44258 w 72675"/>
                <a:gd name="connsiteY6" fmla="*/ 0 h 5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75" h="56793">
                  <a:moveTo>
                    <a:pt x="44258" y="0"/>
                  </a:moveTo>
                  <a:cubicBezTo>
                    <a:pt x="51401" y="4572"/>
                    <a:pt x="60545" y="9239"/>
                    <a:pt x="68070" y="15716"/>
                  </a:cubicBezTo>
                  <a:cubicBezTo>
                    <a:pt x="71309" y="18478"/>
                    <a:pt x="73785" y="28099"/>
                    <a:pt x="72166" y="29432"/>
                  </a:cubicBezTo>
                  <a:cubicBezTo>
                    <a:pt x="61117" y="38862"/>
                    <a:pt x="49877" y="49054"/>
                    <a:pt x="36733" y="54769"/>
                  </a:cubicBezTo>
                  <a:cubicBezTo>
                    <a:pt x="24922" y="60007"/>
                    <a:pt x="12825" y="54769"/>
                    <a:pt x="5396" y="42672"/>
                  </a:cubicBezTo>
                  <a:cubicBezTo>
                    <a:pt x="-4701" y="26479"/>
                    <a:pt x="-605" y="13430"/>
                    <a:pt x="17492" y="6858"/>
                  </a:cubicBezTo>
                  <a:cubicBezTo>
                    <a:pt x="25112" y="4096"/>
                    <a:pt x="33113" y="2762"/>
                    <a:pt x="44258" y="0"/>
                  </a:cubicBezTo>
                  <a:close/>
                </a:path>
              </a:pathLst>
            </a:custGeom>
            <a:grp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3A83868B-18EC-A860-36C5-3722E17503D1}"/>
                </a:ext>
              </a:extLst>
            </p:cNvPr>
            <p:cNvSpPr/>
            <p:nvPr/>
          </p:nvSpPr>
          <p:spPr>
            <a:xfrm>
              <a:off x="5821284" y="3351752"/>
              <a:ext cx="68692" cy="58405"/>
            </a:xfrm>
            <a:custGeom>
              <a:avLst/>
              <a:gdLst>
                <a:gd name="connsiteX0" fmla="*/ 31733 w 68692"/>
                <a:gd name="connsiteY0" fmla="*/ 0 h 58405"/>
                <a:gd name="connsiteX1" fmla="*/ 68690 w 68692"/>
                <a:gd name="connsiteY1" fmla="*/ 26384 h 58405"/>
                <a:gd name="connsiteX2" fmla="*/ 28209 w 68692"/>
                <a:gd name="connsiteY2" fmla="*/ 58388 h 58405"/>
                <a:gd name="connsiteX3" fmla="*/ 15 w 68692"/>
                <a:gd name="connsiteY3" fmla="*/ 20955 h 58405"/>
                <a:gd name="connsiteX4" fmla="*/ 31733 w 68692"/>
                <a:gd name="connsiteY4" fmla="*/ 95 h 58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92" h="58405">
                  <a:moveTo>
                    <a:pt x="31733" y="0"/>
                  </a:moveTo>
                  <a:cubicBezTo>
                    <a:pt x="46973" y="286"/>
                    <a:pt x="68499" y="15621"/>
                    <a:pt x="68690" y="26384"/>
                  </a:cubicBezTo>
                  <a:cubicBezTo>
                    <a:pt x="68976" y="40100"/>
                    <a:pt x="45068" y="59055"/>
                    <a:pt x="28209" y="58388"/>
                  </a:cubicBezTo>
                  <a:cubicBezTo>
                    <a:pt x="15731" y="57912"/>
                    <a:pt x="-557" y="36195"/>
                    <a:pt x="15" y="20955"/>
                  </a:cubicBezTo>
                  <a:cubicBezTo>
                    <a:pt x="396" y="9811"/>
                    <a:pt x="15731" y="-191"/>
                    <a:pt x="31733" y="95"/>
                  </a:cubicBezTo>
                  <a:close/>
                </a:path>
              </a:pathLst>
            </a:custGeom>
            <a:grp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AF1C839A-00C4-E14A-B2DC-090C8F0F66DB}"/>
                </a:ext>
              </a:extLst>
            </p:cNvPr>
            <p:cNvSpPr/>
            <p:nvPr/>
          </p:nvSpPr>
          <p:spPr>
            <a:xfrm>
              <a:off x="5744013" y="3789734"/>
              <a:ext cx="72156" cy="53221"/>
            </a:xfrm>
            <a:custGeom>
              <a:avLst/>
              <a:gdLst>
                <a:gd name="connsiteX0" fmla="*/ 31851 w 72156"/>
                <a:gd name="connsiteY0" fmla="*/ 53126 h 53221"/>
                <a:gd name="connsiteX1" fmla="*/ 1085 w 72156"/>
                <a:gd name="connsiteY1" fmla="*/ 13598 h 53221"/>
                <a:gd name="connsiteX2" fmla="*/ 5086 w 72156"/>
                <a:gd name="connsiteY2" fmla="*/ 6073 h 53221"/>
                <a:gd name="connsiteX3" fmla="*/ 71951 w 72156"/>
                <a:gd name="connsiteY3" fmla="*/ 24075 h 53221"/>
                <a:gd name="connsiteX4" fmla="*/ 64046 w 72156"/>
                <a:gd name="connsiteY4" fmla="*/ 41030 h 53221"/>
                <a:gd name="connsiteX5" fmla="*/ 31946 w 72156"/>
                <a:gd name="connsiteY5" fmla="*/ 53222 h 5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156" h="53221">
                  <a:moveTo>
                    <a:pt x="31851" y="53126"/>
                  </a:moveTo>
                  <a:cubicBezTo>
                    <a:pt x="10134" y="51221"/>
                    <a:pt x="-4153" y="33505"/>
                    <a:pt x="1085" y="13598"/>
                  </a:cubicBezTo>
                  <a:cubicBezTo>
                    <a:pt x="1752" y="10931"/>
                    <a:pt x="3181" y="7978"/>
                    <a:pt x="5086" y="6073"/>
                  </a:cubicBezTo>
                  <a:cubicBezTo>
                    <a:pt x="19278" y="-8024"/>
                    <a:pt x="67094" y="4263"/>
                    <a:pt x="71951" y="24075"/>
                  </a:cubicBezTo>
                  <a:cubicBezTo>
                    <a:pt x="73190" y="29028"/>
                    <a:pt x="68618" y="38363"/>
                    <a:pt x="64046" y="41030"/>
                  </a:cubicBezTo>
                  <a:cubicBezTo>
                    <a:pt x="54235" y="46745"/>
                    <a:pt x="42710" y="49316"/>
                    <a:pt x="31946" y="53222"/>
                  </a:cubicBezTo>
                  <a:close/>
                </a:path>
              </a:pathLst>
            </a:custGeom>
            <a:grpFill/>
            <a:ln w="952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D952F164-13AF-40B0-21F0-E394CBE1DEDE}"/>
                </a:ext>
              </a:extLst>
            </p:cNvPr>
            <p:cNvSpPr/>
            <p:nvPr/>
          </p:nvSpPr>
          <p:spPr>
            <a:xfrm>
              <a:off x="5678157" y="3491102"/>
              <a:ext cx="72808" cy="60703"/>
            </a:xfrm>
            <a:custGeom>
              <a:avLst/>
              <a:gdLst>
                <a:gd name="connsiteX0" fmla="*/ 27317 w 72808"/>
                <a:gd name="connsiteY0" fmla="*/ 0 h 60703"/>
                <a:gd name="connsiteX1" fmla="*/ 67608 w 72808"/>
                <a:gd name="connsiteY1" fmla="*/ 29528 h 60703"/>
                <a:gd name="connsiteX2" fmla="*/ 64941 w 72808"/>
                <a:gd name="connsiteY2" fmla="*/ 55626 h 60703"/>
                <a:gd name="connsiteX3" fmla="*/ 40176 w 72808"/>
                <a:gd name="connsiteY3" fmla="*/ 60008 h 60703"/>
                <a:gd name="connsiteX4" fmla="*/ 14554 w 72808"/>
                <a:gd name="connsiteY4" fmla="*/ 45625 h 60703"/>
                <a:gd name="connsiteX5" fmla="*/ 266 w 72808"/>
                <a:gd name="connsiteY5" fmla="*/ 23908 h 60703"/>
                <a:gd name="connsiteX6" fmla="*/ 27317 w 72808"/>
                <a:gd name="connsiteY6" fmla="*/ 0 h 6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8" h="60703">
                  <a:moveTo>
                    <a:pt x="27317" y="0"/>
                  </a:moveTo>
                  <a:cubicBezTo>
                    <a:pt x="42462" y="10859"/>
                    <a:pt x="56368" y="18860"/>
                    <a:pt x="67608" y="29528"/>
                  </a:cubicBezTo>
                  <a:cubicBezTo>
                    <a:pt x="75704" y="37243"/>
                    <a:pt x="73990" y="49530"/>
                    <a:pt x="64941" y="55626"/>
                  </a:cubicBezTo>
                  <a:cubicBezTo>
                    <a:pt x="58464" y="60008"/>
                    <a:pt x="47891" y="61817"/>
                    <a:pt x="40176" y="60008"/>
                  </a:cubicBezTo>
                  <a:cubicBezTo>
                    <a:pt x="30937" y="57912"/>
                    <a:pt x="21793" y="52007"/>
                    <a:pt x="14554" y="45625"/>
                  </a:cubicBezTo>
                  <a:cubicBezTo>
                    <a:pt x="7981" y="39719"/>
                    <a:pt x="-1734" y="27718"/>
                    <a:pt x="266" y="23908"/>
                  </a:cubicBezTo>
                  <a:cubicBezTo>
                    <a:pt x="4933" y="15050"/>
                    <a:pt x="15887" y="9430"/>
                    <a:pt x="27317" y="0"/>
                  </a:cubicBezTo>
                  <a:close/>
                </a:path>
              </a:pathLst>
            </a:custGeom>
            <a:grpFill/>
            <a:ln w="9525" cap="flat">
              <a:noFill/>
              <a:prstDash val="solid"/>
              <a:miter/>
            </a:ln>
          </p:spPr>
          <p:txBody>
            <a:bodyPr rtlCol="0" anchor="ctr"/>
            <a:lstStyle/>
            <a:p>
              <a:endParaRPr lang="fr-FR"/>
            </a:p>
          </p:txBody>
        </p:sp>
        <p:sp>
          <p:nvSpPr>
            <p:cNvPr id="73" name="Forme libre : forme 72">
              <a:extLst>
                <a:ext uri="{FF2B5EF4-FFF2-40B4-BE49-F238E27FC236}">
                  <a16:creationId xmlns:a16="http://schemas.microsoft.com/office/drawing/2014/main" id="{278ABD99-C098-1980-92E8-CD18F8CABDAB}"/>
                </a:ext>
              </a:extLst>
            </p:cNvPr>
            <p:cNvSpPr/>
            <p:nvPr/>
          </p:nvSpPr>
          <p:spPr>
            <a:xfrm>
              <a:off x="5469445" y="3547637"/>
              <a:ext cx="60600" cy="67057"/>
            </a:xfrm>
            <a:custGeom>
              <a:avLst/>
              <a:gdLst>
                <a:gd name="connsiteX0" fmla="*/ 0 w 60600"/>
                <a:gd name="connsiteY0" fmla="*/ 23857 h 67057"/>
                <a:gd name="connsiteX1" fmla="*/ 24003 w 60600"/>
                <a:gd name="connsiteY1" fmla="*/ 3569 h 67057"/>
                <a:gd name="connsiteX2" fmla="*/ 53721 w 60600"/>
                <a:gd name="connsiteY2" fmla="*/ 29477 h 67057"/>
                <a:gd name="connsiteX3" fmla="*/ 50578 w 60600"/>
                <a:gd name="connsiteY3" fmla="*/ 60719 h 67057"/>
                <a:gd name="connsiteX4" fmla="*/ 9430 w 60600"/>
                <a:gd name="connsiteY4" fmla="*/ 54813 h 67057"/>
                <a:gd name="connsiteX5" fmla="*/ 95 w 60600"/>
                <a:gd name="connsiteY5" fmla="*/ 23857 h 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00" h="67057">
                  <a:moveTo>
                    <a:pt x="0" y="23857"/>
                  </a:moveTo>
                  <a:cubicBezTo>
                    <a:pt x="286" y="1664"/>
                    <a:pt x="9620" y="-4909"/>
                    <a:pt x="24003" y="3569"/>
                  </a:cubicBezTo>
                  <a:cubicBezTo>
                    <a:pt x="35147" y="10141"/>
                    <a:pt x="45053" y="19761"/>
                    <a:pt x="53721" y="29477"/>
                  </a:cubicBezTo>
                  <a:cubicBezTo>
                    <a:pt x="62960" y="39954"/>
                    <a:pt x="63818" y="51765"/>
                    <a:pt x="50578" y="60719"/>
                  </a:cubicBezTo>
                  <a:cubicBezTo>
                    <a:pt x="35528" y="70910"/>
                    <a:pt x="16002" y="68720"/>
                    <a:pt x="9430" y="54813"/>
                  </a:cubicBezTo>
                  <a:cubicBezTo>
                    <a:pt x="4096" y="43478"/>
                    <a:pt x="2000" y="30620"/>
                    <a:pt x="95" y="23857"/>
                  </a:cubicBezTo>
                  <a:close/>
                </a:path>
              </a:pathLst>
            </a:custGeom>
            <a:grpFill/>
            <a:ln w="952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4FCE667F-0FDB-980B-70E7-D0F712CD12A4}"/>
                </a:ext>
              </a:extLst>
            </p:cNvPr>
            <p:cNvSpPr/>
            <p:nvPr/>
          </p:nvSpPr>
          <p:spPr>
            <a:xfrm>
              <a:off x="6318304" y="3104102"/>
              <a:ext cx="69162" cy="57340"/>
            </a:xfrm>
            <a:custGeom>
              <a:avLst/>
              <a:gdLst>
                <a:gd name="connsiteX0" fmla="*/ 36871 w 69162"/>
                <a:gd name="connsiteY0" fmla="*/ 0 h 57340"/>
                <a:gd name="connsiteX1" fmla="*/ 69161 w 69162"/>
                <a:gd name="connsiteY1" fmla="*/ 26670 h 57340"/>
                <a:gd name="connsiteX2" fmla="*/ 29156 w 69162"/>
                <a:gd name="connsiteY2" fmla="*/ 57341 h 57340"/>
                <a:gd name="connsiteX3" fmla="*/ 9 w 69162"/>
                <a:gd name="connsiteY3" fmla="*/ 24479 h 57340"/>
                <a:gd name="connsiteX4" fmla="*/ 36871 w 69162"/>
                <a:gd name="connsiteY4" fmla="*/ 0 h 5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62" h="57340">
                  <a:moveTo>
                    <a:pt x="36871" y="0"/>
                  </a:moveTo>
                  <a:cubicBezTo>
                    <a:pt x="51158" y="0"/>
                    <a:pt x="69351" y="14954"/>
                    <a:pt x="69161" y="26670"/>
                  </a:cubicBezTo>
                  <a:cubicBezTo>
                    <a:pt x="68970" y="39719"/>
                    <a:pt x="45920" y="57341"/>
                    <a:pt x="29156" y="57341"/>
                  </a:cubicBezTo>
                  <a:cubicBezTo>
                    <a:pt x="17726" y="57341"/>
                    <a:pt x="-467" y="36767"/>
                    <a:pt x="9" y="24479"/>
                  </a:cubicBezTo>
                  <a:cubicBezTo>
                    <a:pt x="390" y="14669"/>
                    <a:pt x="22488" y="0"/>
                    <a:pt x="36871" y="0"/>
                  </a:cubicBezTo>
                  <a:close/>
                </a:path>
              </a:pathLst>
            </a:custGeom>
            <a:grpFill/>
            <a:ln w="952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5913F8F4-A433-1491-1114-CA3A6B65BEAE}"/>
                </a:ext>
              </a:extLst>
            </p:cNvPr>
            <p:cNvSpPr/>
            <p:nvPr/>
          </p:nvSpPr>
          <p:spPr>
            <a:xfrm>
              <a:off x="5956898" y="3269932"/>
              <a:ext cx="64864" cy="60285"/>
            </a:xfrm>
            <a:custGeom>
              <a:avLst/>
              <a:gdLst>
                <a:gd name="connsiteX0" fmla="*/ 29373 w 64864"/>
                <a:gd name="connsiteY0" fmla="*/ 3143 h 60285"/>
                <a:gd name="connsiteX1" fmla="*/ 42803 w 64864"/>
                <a:gd name="connsiteY1" fmla="*/ 5810 h 60285"/>
                <a:gd name="connsiteX2" fmla="*/ 64806 w 64864"/>
                <a:gd name="connsiteY2" fmla="*/ 27337 h 60285"/>
                <a:gd name="connsiteX3" fmla="*/ 46709 w 64864"/>
                <a:gd name="connsiteY3" fmla="*/ 50864 h 60285"/>
                <a:gd name="connsiteX4" fmla="*/ 10609 w 64864"/>
                <a:gd name="connsiteY4" fmla="*/ 53340 h 60285"/>
                <a:gd name="connsiteX5" fmla="*/ 703 w 64864"/>
                <a:gd name="connsiteY5" fmla="*/ 21241 h 60285"/>
                <a:gd name="connsiteX6" fmla="*/ 26611 w 64864"/>
                <a:gd name="connsiteY6" fmla="*/ 0 h 60285"/>
                <a:gd name="connsiteX7" fmla="*/ 29373 w 64864"/>
                <a:gd name="connsiteY7" fmla="*/ 3143 h 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64" h="60285">
                  <a:moveTo>
                    <a:pt x="29373" y="3143"/>
                  </a:moveTo>
                  <a:cubicBezTo>
                    <a:pt x="33945" y="3905"/>
                    <a:pt x="39565" y="3334"/>
                    <a:pt x="42803" y="5810"/>
                  </a:cubicBezTo>
                  <a:cubicBezTo>
                    <a:pt x="51185" y="12192"/>
                    <a:pt x="63663" y="19145"/>
                    <a:pt x="64806" y="27337"/>
                  </a:cubicBezTo>
                  <a:cubicBezTo>
                    <a:pt x="65759" y="34385"/>
                    <a:pt x="54805" y="45244"/>
                    <a:pt x="46709" y="50864"/>
                  </a:cubicBezTo>
                  <a:cubicBezTo>
                    <a:pt x="36041" y="58103"/>
                    <a:pt x="21467" y="66580"/>
                    <a:pt x="10609" y="53340"/>
                  </a:cubicBezTo>
                  <a:cubicBezTo>
                    <a:pt x="3751" y="45053"/>
                    <a:pt x="-2059" y="30385"/>
                    <a:pt x="703" y="21241"/>
                  </a:cubicBezTo>
                  <a:cubicBezTo>
                    <a:pt x="3370" y="12382"/>
                    <a:pt x="17467" y="6953"/>
                    <a:pt x="26611" y="0"/>
                  </a:cubicBezTo>
                  <a:cubicBezTo>
                    <a:pt x="27563" y="1048"/>
                    <a:pt x="28516" y="2096"/>
                    <a:pt x="29373" y="3143"/>
                  </a:cubicBezTo>
                  <a:close/>
                </a:path>
              </a:pathLst>
            </a:custGeom>
            <a:grpFill/>
            <a:ln w="9525" cap="flat">
              <a:noFill/>
              <a:prstDash val="solid"/>
              <a:miter/>
            </a:ln>
          </p:spPr>
          <p:txBody>
            <a:bodyPr rtlCol="0" anchor="ctr"/>
            <a:lstStyle/>
            <a:p>
              <a:endParaRPr lang="fr-FR"/>
            </a:p>
          </p:txBody>
        </p:sp>
        <p:sp>
          <p:nvSpPr>
            <p:cNvPr id="76" name="Forme libre : forme 75">
              <a:extLst>
                <a:ext uri="{FF2B5EF4-FFF2-40B4-BE49-F238E27FC236}">
                  <a16:creationId xmlns:a16="http://schemas.microsoft.com/office/drawing/2014/main" id="{068D61F7-B241-8673-0921-173DE0EF65BF}"/>
                </a:ext>
              </a:extLst>
            </p:cNvPr>
            <p:cNvSpPr/>
            <p:nvPr/>
          </p:nvSpPr>
          <p:spPr>
            <a:xfrm>
              <a:off x="6498748" y="3319587"/>
              <a:ext cx="69891" cy="70455"/>
            </a:xfrm>
            <a:custGeom>
              <a:avLst/>
              <a:gdLst>
                <a:gd name="connsiteX0" fmla="*/ 47689 w 69891"/>
                <a:gd name="connsiteY0" fmla="*/ 70360 h 70455"/>
                <a:gd name="connsiteX1" fmla="*/ 6445 w 69891"/>
                <a:gd name="connsiteY1" fmla="*/ 32641 h 70455"/>
                <a:gd name="connsiteX2" fmla="*/ 5779 w 69891"/>
                <a:gd name="connsiteY2" fmla="*/ 6257 h 70455"/>
                <a:gd name="connsiteX3" fmla="*/ 25686 w 69891"/>
                <a:gd name="connsiteY3" fmla="*/ 923 h 70455"/>
                <a:gd name="connsiteX4" fmla="*/ 66453 w 69891"/>
                <a:gd name="connsiteY4" fmla="*/ 43023 h 70455"/>
                <a:gd name="connsiteX5" fmla="*/ 47593 w 69891"/>
                <a:gd name="connsiteY5" fmla="*/ 70455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91" h="70455">
                  <a:moveTo>
                    <a:pt x="47689" y="70360"/>
                  </a:moveTo>
                  <a:cubicBezTo>
                    <a:pt x="33973" y="57787"/>
                    <a:pt x="20162" y="45309"/>
                    <a:pt x="6445" y="32641"/>
                  </a:cubicBezTo>
                  <a:cubicBezTo>
                    <a:pt x="-2794" y="24164"/>
                    <a:pt x="-1270" y="13686"/>
                    <a:pt x="5779" y="6257"/>
                  </a:cubicBezTo>
                  <a:cubicBezTo>
                    <a:pt x="9970" y="1780"/>
                    <a:pt x="22543" y="-1744"/>
                    <a:pt x="25686" y="923"/>
                  </a:cubicBezTo>
                  <a:cubicBezTo>
                    <a:pt x="40545" y="13591"/>
                    <a:pt x="54928" y="27402"/>
                    <a:pt x="66453" y="43023"/>
                  </a:cubicBezTo>
                  <a:cubicBezTo>
                    <a:pt x="75311" y="55025"/>
                    <a:pt x="66358" y="67026"/>
                    <a:pt x="47593" y="70455"/>
                  </a:cubicBezTo>
                  <a:close/>
                </a:path>
              </a:pathLst>
            </a:custGeom>
            <a:grpFill/>
            <a:ln w="9525" cap="flat">
              <a:noFill/>
              <a:prstDash val="solid"/>
              <a:miter/>
            </a:ln>
          </p:spPr>
          <p:txBody>
            <a:bodyPr rtlCol="0" anchor="ctr"/>
            <a:lstStyle/>
            <a:p>
              <a:endParaRPr lang="fr-FR"/>
            </a:p>
          </p:txBody>
        </p:sp>
        <p:sp>
          <p:nvSpPr>
            <p:cNvPr id="77" name="Forme libre : forme 76">
              <a:extLst>
                <a:ext uri="{FF2B5EF4-FFF2-40B4-BE49-F238E27FC236}">
                  <a16:creationId xmlns:a16="http://schemas.microsoft.com/office/drawing/2014/main" id="{1866F425-5FA1-1A62-4477-6C8B09ED851B}"/>
                </a:ext>
              </a:extLst>
            </p:cNvPr>
            <p:cNvSpPr/>
            <p:nvPr/>
          </p:nvSpPr>
          <p:spPr>
            <a:xfrm>
              <a:off x="5538459" y="3268631"/>
              <a:ext cx="63096" cy="68359"/>
            </a:xfrm>
            <a:custGeom>
              <a:avLst/>
              <a:gdLst>
                <a:gd name="connsiteX0" fmla="*/ 43572 w 63096"/>
                <a:gd name="connsiteY0" fmla="*/ 68357 h 68359"/>
                <a:gd name="connsiteX1" fmla="*/ 1947 w 63096"/>
                <a:gd name="connsiteY1" fmla="*/ 5396 h 68359"/>
                <a:gd name="connsiteX2" fmla="*/ 18806 w 63096"/>
                <a:gd name="connsiteY2" fmla="*/ 634 h 68359"/>
                <a:gd name="connsiteX3" fmla="*/ 62336 w 63096"/>
                <a:gd name="connsiteY3" fmla="*/ 47783 h 68359"/>
                <a:gd name="connsiteX4" fmla="*/ 43572 w 63096"/>
                <a:gd name="connsiteY4" fmla="*/ 68357 h 68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6" h="68359">
                  <a:moveTo>
                    <a:pt x="43572" y="68357"/>
                  </a:moveTo>
                  <a:cubicBezTo>
                    <a:pt x="21474" y="68071"/>
                    <a:pt x="-7864" y="24637"/>
                    <a:pt x="1947" y="5396"/>
                  </a:cubicBezTo>
                  <a:cubicBezTo>
                    <a:pt x="3852" y="1682"/>
                    <a:pt x="14520" y="-1366"/>
                    <a:pt x="18806" y="634"/>
                  </a:cubicBezTo>
                  <a:cubicBezTo>
                    <a:pt x="39571" y="10064"/>
                    <a:pt x="55192" y="25399"/>
                    <a:pt x="62336" y="47783"/>
                  </a:cubicBezTo>
                  <a:cubicBezTo>
                    <a:pt x="65860" y="58832"/>
                    <a:pt x="56716" y="68547"/>
                    <a:pt x="43572" y="68357"/>
                  </a:cubicBezTo>
                  <a:close/>
                </a:path>
              </a:pathLst>
            </a:custGeom>
            <a:grpFill/>
            <a:ln w="952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A828C8C8-CEC2-0B37-271C-1518566A506F}"/>
                </a:ext>
              </a:extLst>
            </p:cNvPr>
            <p:cNvSpPr/>
            <p:nvPr/>
          </p:nvSpPr>
          <p:spPr>
            <a:xfrm>
              <a:off x="5857217" y="3486531"/>
              <a:ext cx="81500" cy="58079"/>
            </a:xfrm>
            <a:custGeom>
              <a:avLst/>
              <a:gdLst>
                <a:gd name="connsiteX0" fmla="*/ 39615 w 81500"/>
                <a:gd name="connsiteY0" fmla="*/ 0 h 58079"/>
                <a:gd name="connsiteX1" fmla="*/ 73238 w 81500"/>
                <a:gd name="connsiteY1" fmla="*/ 17240 h 58079"/>
                <a:gd name="connsiteX2" fmla="*/ 73333 w 81500"/>
                <a:gd name="connsiteY2" fmla="*/ 45148 h 58079"/>
                <a:gd name="connsiteX3" fmla="*/ 58093 w 81500"/>
                <a:gd name="connsiteY3" fmla="*/ 56769 h 58079"/>
                <a:gd name="connsiteX4" fmla="*/ 45615 w 81500"/>
                <a:gd name="connsiteY4" fmla="*/ 56959 h 58079"/>
                <a:gd name="connsiteX5" fmla="*/ 6563 w 81500"/>
                <a:gd name="connsiteY5" fmla="*/ 30575 h 58079"/>
                <a:gd name="connsiteX6" fmla="*/ 5801 w 81500"/>
                <a:gd name="connsiteY6" fmla="*/ 14383 h 58079"/>
                <a:gd name="connsiteX7" fmla="*/ 39519 w 81500"/>
                <a:gd name="connsiteY7" fmla="*/ 0 h 5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00" h="58079">
                  <a:moveTo>
                    <a:pt x="39615" y="0"/>
                  </a:moveTo>
                  <a:cubicBezTo>
                    <a:pt x="51045" y="5715"/>
                    <a:pt x="63141" y="10001"/>
                    <a:pt x="73238" y="17240"/>
                  </a:cubicBezTo>
                  <a:cubicBezTo>
                    <a:pt x="84287" y="25146"/>
                    <a:pt x="84192" y="35909"/>
                    <a:pt x="73333" y="45148"/>
                  </a:cubicBezTo>
                  <a:cubicBezTo>
                    <a:pt x="68475" y="49340"/>
                    <a:pt x="63713" y="54007"/>
                    <a:pt x="58093" y="56769"/>
                  </a:cubicBezTo>
                  <a:cubicBezTo>
                    <a:pt x="54569" y="58483"/>
                    <a:pt x="46282" y="58483"/>
                    <a:pt x="45615" y="56959"/>
                  </a:cubicBezTo>
                  <a:cubicBezTo>
                    <a:pt x="38186" y="39338"/>
                    <a:pt x="21136" y="37243"/>
                    <a:pt x="6563" y="30575"/>
                  </a:cubicBezTo>
                  <a:cubicBezTo>
                    <a:pt x="-2105" y="26575"/>
                    <a:pt x="-2010" y="18764"/>
                    <a:pt x="5801" y="14383"/>
                  </a:cubicBezTo>
                  <a:cubicBezTo>
                    <a:pt x="15707" y="8763"/>
                    <a:pt x="26851" y="5239"/>
                    <a:pt x="39519" y="0"/>
                  </a:cubicBezTo>
                  <a:close/>
                </a:path>
              </a:pathLst>
            </a:custGeom>
            <a:grpFill/>
            <a:ln w="9525" cap="flat">
              <a:noFill/>
              <a:prstDash val="solid"/>
              <a:miter/>
            </a:ln>
          </p:spPr>
          <p:txBody>
            <a:bodyPr rtlCol="0" anchor="ctr"/>
            <a:lstStyle/>
            <a:p>
              <a:endParaRPr lang="fr-FR"/>
            </a:p>
          </p:txBody>
        </p:sp>
        <p:sp>
          <p:nvSpPr>
            <p:cNvPr id="79" name="Forme libre : forme 78">
              <a:extLst>
                <a:ext uri="{FF2B5EF4-FFF2-40B4-BE49-F238E27FC236}">
                  <a16:creationId xmlns:a16="http://schemas.microsoft.com/office/drawing/2014/main" id="{E7879C85-7FBC-E0A2-E19A-E3C0657B5272}"/>
                </a:ext>
              </a:extLst>
            </p:cNvPr>
            <p:cNvSpPr/>
            <p:nvPr/>
          </p:nvSpPr>
          <p:spPr>
            <a:xfrm>
              <a:off x="5794051" y="3589958"/>
              <a:ext cx="68106" cy="53449"/>
            </a:xfrm>
            <a:custGeom>
              <a:avLst/>
              <a:gdLst>
                <a:gd name="connsiteX0" fmla="*/ 36201 w 68106"/>
                <a:gd name="connsiteY0" fmla="*/ 53449 h 53449"/>
                <a:gd name="connsiteX1" fmla="*/ 292 w 68106"/>
                <a:gd name="connsiteY1" fmla="*/ 13635 h 53449"/>
                <a:gd name="connsiteX2" fmla="*/ 13722 w 68106"/>
                <a:gd name="connsiteY2" fmla="*/ 871 h 53449"/>
                <a:gd name="connsiteX3" fmla="*/ 67443 w 68106"/>
                <a:gd name="connsiteY3" fmla="*/ 25541 h 53449"/>
                <a:gd name="connsiteX4" fmla="*/ 61918 w 68106"/>
                <a:gd name="connsiteY4" fmla="*/ 45162 h 53449"/>
                <a:gd name="connsiteX5" fmla="*/ 36201 w 68106"/>
                <a:gd name="connsiteY5" fmla="*/ 53449 h 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53449">
                  <a:moveTo>
                    <a:pt x="36201" y="53449"/>
                  </a:moveTo>
                  <a:cubicBezTo>
                    <a:pt x="17341" y="51544"/>
                    <a:pt x="-2661" y="31256"/>
                    <a:pt x="292" y="13635"/>
                  </a:cubicBezTo>
                  <a:cubicBezTo>
                    <a:pt x="1149" y="8682"/>
                    <a:pt x="8293" y="2490"/>
                    <a:pt x="13722" y="871"/>
                  </a:cubicBezTo>
                  <a:cubicBezTo>
                    <a:pt x="29533" y="-3701"/>
                    <a:pt x="61347" y="10491"/>
                    <a:pt x="67443" y="25541"/>
                  </a:cubicBezTo>
                  <a:cubicBezTo>
                    <a:pt x="69538" y="30780"/>
                    <a:pt x="66395" y="41829"/>
                    <a:pt x="61918" y="45162"/>
                  </a:cubicBezTo>
                  <a:cubicBezTo>
                    <a:pt x="55060" y="50211"/>
                    <a:pt x="44869" y="50877"/>
                    <a:pt x="36201" y="53449"/>
                  </a:cubicBezTo>
                  <a:close/>
                </a:path>
              </a:pathLst>
            </a:custGeom>
            <a:grpFill/>
            <a:ln w="9525" cap="flat">
              <a:noFill/>
              <a:prstDash val="solid"/>
              <a:miter/>
            </a:ln>
          </p:spPr>
          <p:txBody>
            <a:bodyPr rtlCol="0" anchor="ctr"/>
            <a:lstStyle/>
            <a:p>
              <a:endParaRPr lang="fr-FR"/>
            </a:p>
          </p:txBody>
        </p:sp>
        <p:sp>
          <p:nvSpPr>
            <p:cNvPr id="80" name="Forme libre : forme 79">
              <a:extLst>
                <a:ext uri="{FF2B5EF4-FFF2-40B4-BE49-F238E27FC236}">
                  <a16:creationId xmlns:a16="http://schemas.microsoft.com/office/drawing/2014/main" id="{9BB83665-8B21-1272-A72D-8431A3DECC79}"/>
                </a:ext>
              </a:extLst>
            </p:cNvPr>
            <p:cNvSpPr/>
            <p:nvPr/>
          </p:nvSpPr>
          <p:spPr>
            <a:xfrm>
              <a:off x="5608224" y="3606638"/>
              <a:ext cx="68041" cy="55727"/>
            </a:xfrm>
            <a:custGeom>
              <a:avLst/>
              <a:gdLst>
                <a:gd name="connsiteX0" fmla="*/ 25432 w 68041"/>
                <a:gd name="connsiteY0" fmla="*/ 55629 h 55727"/>
                <a:gd name="connsiteX1" fmla="*/ 0 w 68041"/>
                <a:gd name="connsiteY1" fmla="*/ 20577 h 55727"/>
                <a:gd name="connsiteX2" fmla="*/ 25813 w 68041"/>
                <a:gd name="connsiteY2" fmla="*/ 3 h 55727"/>
                <a:gd name="connsiteX3" fmla="*/ 68009 w 68041"/>
                <a:gd name="connsiteY3" fmla="*/ 30197 h 55727"/>
                <a:gd name="connsiteX4" fmla="*/ 25432 w 68041"/>
                <a:gd name="connsiteY4" fmla="*/ 55724 h 5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41" h="55727">
                  <a:moveTo>
                    <a:pt x="25432" y="55629"/>
                  </a:moveTo>
                  <a:cubicBezTo>
                    <a:pt x="13240" y="55343"/>
                    <a:pt x="95" y="37245"/>
                    <a:pt x="0" y="20577"/>
                  </a:cubicBezTo>
                  <a:cubicBezTo>
                    <a:pt x="0" y="9433"/>
                    <a:pt x="12001" y="-188"/>
                    <a:pt x="25813" y="3"/>
                  </a:cubicBezTo>
                  <a:cubicBezTo>
                    <a:pt x="45053" y="193"/>
                    <a:pt x="69056" y="17338"/>
                    <a:pt x="68009" y="30197"/>
                  </a:cubicBezTo>
                  <a:cubicBezTo>
                    <a:pt x="67247" y="40008"/>
                    <a:pt x="40386" y="56010"/>
                    <a:pt x="25432" y="55724"/>
                  </a:cubicBezTo>
                  <a:close/>
                </a:path>
              </a:pathLst>
            </a:custGeom>
            <a:grpFill/>
            <a:ln w="952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8F163B0A-98C2-5352-6B29-FF22F5BD295F}"/>
                </a:ext>
              </a:extLst>
            </p:cNvPr>
            <p:cNvSpPr/>
            <p:nvPr/>
          </p:nvSpPr>
          <p:spPr>
            <a:xfrm>
              <a:off x="5715875" y="3662485"/>
              <a:ext cx="70682" cy="60170"/>
            </a:xfrm>
            <a:custGeom>
              <a:avLst/>
              <a:gdLst>
                <a:gd name="connsiteX0" fmla="*/ 52750 w 70682"/>
                <a:gd name="connsiteY0" fmla="*/ 60075 h 60170"/>
                <a:gd name="connsiteX1" fmla="*/ 267 w 70682"/>
                <a:gd name="connsiteY1" fmla="*/ 19403 h 60170"/>
                <a:gd name="connsiteX2" fmla="*/ 20269 w 70682"/>
                <a:gd name="connsiteY2" fmla="*/ 1496 h 60170"/>
                <a:gd name="connsiteX3" fmla="*/ 67133 w 70682"/>
                <a:gd name="connsiteY3" fmla="*/ 33214 h 60170"/>
                <a:gd name="connsiteX4" fmla="*/ 69609 w 70682"/>
                <a:gd name="connsiteY4" fmla="*/ 48550 h 60170"/>
                <a:gd name="connsiteX5" fmla="*/ 52750 w 70682"/>
                <a:gd name="connsiteY5" fmla="*/ 60170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82" h="60170">
                  <a:moveTo>
                    <a:pt x="52750" y="60075"/>
                  </a:moveTo>
                  <a:cubicBezTo>
                    <a:pt x="29509" y="60170"/>
                    <a:pt x="3410" y="37691"/>
                    <a:pt x="267" y="19403"/>
                  </a:cubicBezTo>
                  <a:cubicBezTo>
                    <a:pt x="-1829" y="7021"/>
                    <a:pt x="8744" y="-4124"/>
                    <a:pt x="20269" y="1496"/>
                  </a:cubicBezTo>
                  <a:cubicBezTo>
                    <a:pt x="37129" y="9688"/>
                    <a:pt x="52274" y="21594"/>
                    <a:pt x="67133" y="33214"/>
                  </a:cubicBezTo>
                  <a:cubicBezTo>
                    <a:pt x="70276" y="35691"/>
                    <a:pt x="71895" y="45978"/>
                    <a:pt x="69609" y="48550"/>
                  </a:cubicBezTo>
                  <a:cubicBezTo>
                    <a:pt x="64275" y="54550"/>
                    <a:pt x="56084" y="57979"/>
                    <a:pt x="52750" y="60170"/>
                  </a:cubicBezTo>
                  <a:close/>
                </a:path>
              </a:pathLst>
            </a:custGeom>
            <a:grp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BC29CD34-D239-780E-A161-9DFB1F025334}"/>
                </a:ext>
              </a:extLst>
            </p:cNvPr>
            <p:cNvSpPr/>
            <p:nvPr/>
          </p:nvSpPr>
          <p:spPr>
            <a:xfrm>
              <a:off x="5940736" y="3581872"/>
              <a:ext cx="65061" cy="51826"/>
            </a:xfrm>
            <a:custGeom>
              <a:avLst/>
              <a:gdLst>
                <a:gd name="connsiteX0" fmla="*/ 25057 w 65061"/>
                <a:gd name="connsiteY0" fmla="*/ 51820 h 51826"/>
                <a:gd name="connsiteX1" fmla="*/ 6 w 65061"/>
                <a:gd name="connsiteY1" fmla="*/ 23055 h 51826"/>
                <a:gd name="connsiteX2" fmla="*/ 28486 w 65061"/>
                <a:gd name="connsiteY2" fmla="*/ 4 h 51826"/>
                <a:gd name="connsiteX3" fmla="*/ 65062 w 65061"/>
                <a:gd name="connsiteY3" fmla="*/ 26579 h 51826"/>
                <a:gd name="connsiteX4" fmla="*/ 25057 w 65061"/>
                <a:gd name="connsiteY4" fmla="*/ 51820 h 5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1" h="51826">
                  <a:moveTo>
                    <a:pt x="25057" y="51820"/>
                  </a:moveTo>
                  <a:cubicBezTo>
                    <a:pt x="8864" y="52106"/>
                    <a:pt x="292" y="42390"/>
                    <a:pt x="6" y="23055"/>
                  </a:cubicBezTo>
                  <a:cubicBezTo>
                    <a:pt x="-280" y="8481"/>
                    <a:pt x="9817" y="385"/>
                    <a:pt x="28486" y="4"/>
                  </a:cubicBezTo>
                  <a:cubicBezTo>
                    <a:pt x="44678" y="-282"/>
                    <a:pt x="65062" y="14577"/>
                    <a:pt x="65062" y="26579"/>
                  </a:cubicBezTo>
                  <a:cubicBezTo>
                    <a:pt x="65062" y="37247"/>
                    <a:pt x="42583" y="51439"/>
                    <a:pt x="25057" y="51820"/>
                  </a:cubicBezTo>
                  <a:close/>
                </a:path>
              </a:pathLst>
            </a:custGeom>
            <a:grp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2A1577F6-A98C-6807-DC4C-51FA8B95D64C}"/>
                </a:ext>
              </a:extLst>
            </p:cNvPr>
            <p:cNvSpPr/>
            <p:nvPr/>
          </p:nvSpPr>
          <p:spPr>
            <a:xfrm>
              <a:off x="6025877" y="3491003"/>
              <a:ext cx="63469" cy="54488"/>
            </a:xfrm>
            <a:custGeom>
              <a:avLst/>
              <a:gdLst>
                <a:gd name="connsiteX0" fmla="*/ 25831 w 63469"/>
                <a:gd name="connsiteY0" fmla="*/ 54487 h 54488"/>
                <a:gd name="connsiteX1" fmla="*/ 18 w 63469"/>
                <a:gd name="connsiteY1" fmla="*/ 24578 h 54488"/>
                <a:gd name="connsiteX2" fmla="*/ 28403 w 63469"/>
                <a:gd name="connsiteY2" fmla="*/ 4 h 54488"/>
                <a:gd name="connsiteX3" fmla="*/ 63455 w 63469"/>
                <a:gd name="connsiteY3" fmla="*/ 26674 h 54488"/>
                <a:gd name="connsiteX4" fmla="*/ 25831 w 63469"/>
                <a:gd name="connsiteY4" fmla="*/ 54487 h 54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9" h="54488">
                  <a:moveTo>
                    <a:pt x="25831" y="54487"/>
                  </a:moveTo>
                  <a:cubicBezTo>
                    <a:pt x="12591" y="54677"/>
                    <a:pt x="780" y="41057"/>
                    <a:pt x="18" y="24578"/>
                  </a:cubicBezTo>
                  <a:cubicBezTo>
                    <a:pt x="-553" y="11529"/>
                    <a:pt x="12306" y="385"/>
                    <a:pt x="28403" y="4"/>
                  </a:cubicBezTo>
                  <a:cubicBezTo>
                    <a:pt x="42690" y="-282"/>
                    <a:pt x="62693" y="14958"/>
                    <a:pt x="63455" y="26674"/>
                  </a:cubicBezTo>
                  <a:cubicBezTo>
                    <a:pt x="64122" y="37913"/>
                    <a:pt x="42119" y="54201"/>
                    <a:pt x="25831" y="54487"/>
                  </a:cubicBezTo>
                  <a:close/>
                </a:path>
              </a:pathLst>
            </a:custGeom>
            <a:grpFill/>
            <a:ln w="952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593C2894-968A-7B4D-3EF0-9B92D7BAFB3F}"/>
                </a:ext>
              </a:extLst>
            </p:cNvPr>
            <p:cNvSpPr/>
            <p:nvPr/>
          </p:nvSpPr>
          <p:spPr>
            <a:xfrm>
              <a:off x="5894136" y="3726361"/>
              <a:ext cx="60111" cy="49390"/>
            </a:xfrm>
            <a:custGeom>
              <a:avLst/>
              <a:gdLst>
                <a:gd name="connsiteX0" fmla="*/ 30414 w 60111"/>
                <a:gd name="connsiteY0" fmla="*/ 49253 h 49390"/>
                <a:gd name="connsiteX1" fmla="*/ 3553 w 60111"/>
                <a:gd name="connsiteY1" fmla="*/ 7153 h 49390"/>
                <a:gd name="connsiteX2" fmla="*/ 20508 w 60111"/>
                <a:gd name="connsiteY2" fmla="*/ 295 h 49390"/>
                <a:gd name="connsiteX3" fmla="*/ 50988 w 60111"/>
                <a:gd name="connsiteY3" fmla="*/ 16392 h 49390"/>
                <a:gd name="connsiteX4" fmla="*/ 59751 w 60111"/>
                <a:gd name="connsiteY4" fmla="*/ 36395 h 49390"/>
                <a:gd name="connsiteX5" fmla="*/ 40796 w 60111"/>
                <a:gd name="connsiteY5" fmla="*/ 48587 h 49390"/>
                <a:gd name="connsiteX6" fmla="*/ 30414 w 60111"/>
                <a:gd name="connsiteY6" fmla="*/ 49253 h 4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1" h="49390">
                  <a:moveTo>
                    <a:pt x="30414" y="49253"/>
                  </a:moveTo>
                  <a:cubicBezTo>
                    <a:pt x="7840" y="49634"/>
                    <a:pt x="-7210" y="26965"/>
                    <a:pt x="3553" y="7153"/>
                  </a:cubicBezTo>
                  <a:cubicBezTo>
                    <a:pt x="5935" y="2867"/>
                    <a:pt x="15841" y="-1134"/>
                    <a:pt x="20508" y="295"/>
                  </a:cubicBezTo>
                  <a:cubicBezTo>
                    <a:pt x="31366" y="3724"/>
                    <a:pt x="42225" y="9248"/>
                    <a:pt x="50988" y="16392"/>
                  </a:cubicBezTo>
                  <a:cubicBezTo>
                    <a:pt x="56227" y="20678"/>
                    <a:pt x="61561" y="31156"/>
                    <a:pt x="59751" y="36395"/>
                  </a:cubicBezTo>
                  <a:cubicBezTo>
                    <a:pt x="57751" y="42014"/>
                    <a:pt x="47749" y="45253"/>
                    <a:pt x="40796" y="48587"/>
                  </a:cubicBezTo>
                  <a:cubicBezTo>
                    <a:pt x="37939" y="50015"/>
                    <a:pt x="33938" y="49063"/>
                    <a:pt x="30414" y="49253"/>
                  </a:cubicBezTo>
                  <a:close/>
                </a:path>
              </a:pathLst>
            </a:custGeom>
            <a:grpFill/>
            <a:ln w="9525" cap="flat">
              <a:noFill/>
              <a:prstDash val="solid"/>
              <a:miter/>
            </a:ln>
          </p:spPr>
          <p:txBody>
            <a:bodyPr rtlCol="0" anchor="ctr"/>
            <a:lstStyle/>
            <a:p>
              <a:endParaRPr lang="fr-FR"/>
            </a:p>
          </p:txBody>
        </p:sp>
        <p:sp>
          <p:nvSpPr>
            <p:cNvPr id="85" name="Forme libre : forme 84">
              <a:extLst>
                <a:ext uri="{FF2B5EF4-FFF2-40B4-BE49-F238E27FC236}">
                  <a16:creationId xmlns:a16="http://schemas.microsoft.com/office/drawing/2014/main" id="{47F3FE3A-56DE-F5BF-A58B-A946EAA2D9B9}"/>
                </a:ext>
              </a:extLst>
            </p:cNvPr>
            <p:cNvSpPr/>
            <p:nvPr/>
          </p:nvSpPr>
          <p:spPr>
            <a:xfrm>
              <a:off x="6683883" y="3442076"/>
              <a:ext cx="46672" cy="50729"/>
            </a:xfrm>
            <a:custGeom>
              <a:avLst/>
              <a:gdLst>
                <a:gd name="connsiteX0" fmla="*/ 0 w 46672"/>
                <a:gd name="connsiteY0" fmla="*/ 12451 h 50729"/>
                <a:gd name="connsiteX1" fmla="*/ 5143 w 46672"/>
                <a:gd name="connsiteY1" fmla="*/ 449 h 50729"/>
                <a:gd name="connsiteX2" fmla="*/ 19907 w 46672"/>
                <a:gd name="connsiteY2" fmla="*/ 5402 h 50729"/>
                <a:gd name="connsiteX3" fmla="*/ 39719 w 46672"/>
                <a:gd name="connsiteY3" fmla="*/ 24548 h 50729"/>
                <a:gd name="connsiteX4" fmla="*/ 46672 w 46672"/>
                <a:gd name="connsiteY4" fmla="*/ 42455 h 50729"/>
                <a:gd name="connsiteX5" fmla="*/ 22098 w 46672"/>
                <a:gd name="connsiteY5" fmla="*/ 50551 h 50729"/>
                <a:gd name="connsiteX6" fmla="*/ 0 w 46672"/>
                <a:gd name="connsiteY6" fmla="*/ 12451 h 5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72" h="50729">
                  <a:moveTo>
                    <a:pt x="0" y="12451"/>
                  </a:moveTo>
                  <a:cubicBezTo>
                    <a:pt x="953" y="9879"/>
                    <a:pt x="1619" y="2259"/>
                    <a:pt x="5143" y="449"/>
                  </a:cubicBezTo>
                  <a:cubicBezTo>
                    <a:pt x="8477" y="-1265"/>
                    <a:pt x="15812" y="2259"/>
                    <a:pt x="19907" y="5402"/>
                  </a:cubicBezTo>
                  <a:cubicBezTo>
                    <a:pt x="27242" y="10927"/>
                    <a:pt x="34195" y="17309"/>
                    <a:pt x="39719" y="24548"/>
                  </a:cubicBezTo>
                  <a:cubicBezTo>
                    <a:pt x="43434" y="29405"/>
                    <a:pt x="44482" y="36359"/>
                    <a:pt x="46672" y="42455"/>
                  </a:cubicBezTo>
                  <a:cubicBezTo>
                    <a:pt x="38386" y="45407"/>
                    <a:pt x="29528" y="51884"/>
                    <a:pt x="22098" y="50551"/>
                  </a:cubicBezTo>
                  <a:cubicBezTo>
                    <a:pt x="3715" y="47312"/>
                    <a:pt x="1810" y="31025"/>
                    <a:pt x="0" y="12451"/>
                  </a:cubicBezTo>
                  <a:close/>
                </a:path>
              </a:pathLst>
            </a:custGeom>
            <a:grpFill/>
            <a:ln w="9525" cap="flat">
              <a:noFill/>
              <a:prstDash val="solid"/>
              <a:miter/>
            </a:ln>
          </p:spPr>
          <p:txBody>
            <a:bodyPr rtlCol="0" anchor="ctr"/>
            <a:lstStyle/>
            <a:p>
              <a:endParaRPr lang="fr-FR"/>
            </a:p>
          </p:txBody>
        </p:sp>
      </p:grpSp>
      <p:sp>
        <p:nvSpPr>
          <p:cNvPr id="14" name="Rectangle : coins arrondis 13">
            <a:extLst>
              <a:ext uri="{FF2B5EF4-FFF2-40B4-BE49-F238E27FC236}">
                <a16:creationId xmlns:a16="http://schemas.microsoft.com/office/drawing/2014/main" id="{2095E62D-C898-B597-8E9A-6DEE99E880A0}"/>
              </a:ext>
            </a:extLst>
          </p:cNvPr>
          <p:cNvSpPr/>
          <p:nvPr/>
        </p:nvSpPr>
        <p:spPr>
          <a:xfrm>
            <a:off x="6969702" y="4812206"/>
            <a:ext cx="750726" cy="299953"/>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067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1608567C-3B93-20B4-B0BA-AD024EC4781C}"/>
              </a:ext>
            </a:extLst>
          </p:cNvPr>
          <p:cNvSpPr>
            <a:spLocks noGrp="1"/>
          </p:cNvSpPr>
          <p:nvPr>
            <p:ph type="tbl" sz="quarter" idx="10"/>
          </p:nvPr>
        </p:nvSpPr>
        <p:spPr/>
        <p:txBody>
          <a:bodyPr/>
          <a:lstStyle/>
          <a:p>
            <a:r>
              <a:rPr lang="fr-FR"/>
              <a:t>Accès : Espace admin &gt; Paramètres Généraux &gt; Fiche société &gt; Onglet Paramétrage</a:t>
            </a:r>
          </a:p>
          <a:p>
            <a:endParaRPr lang="fr-FR"/>
          </a:p>
          <a:p>
            <a:pPr marL="0" indent="0">
              <a:buNone/>
            </a:pPr>
            <a:endParaRPr lang="fr-FR"/>
          </a:p>
        </p:txBody>
      </p:sp>
      <p:sp>
        <p:nvSpPr>
          <p:cNvPr id="3" name="Titre 2">
            <a:extLst>
              <a:ext uri="{FF2B5EF4-FFF2-40B4-BE49-F238E27FC236}">
                <a16:creationId xmlns:a16="http://schemas.microsoft.com/office/drawing/2014/main" id="{5A1E2AF6-F464-4910-D690-34427936E3C4}"/>
              </a:ext>
            </a:extLst>
          </p:cNvPr>
          <p:cNvSpPr>
            <a:spLocks noGrp="1"/>
          </p:cNvSpPr>
          <p:nvPr>
            <p:ph type="title"/>
          </p:nvPr>
        </p:nvSpPr>
        <p:spPr/>
        <p:txBody>
          <a:bodyPr/>
          <a:lstStyle/>
          <a:p>
            <a:r>
              <a:rPr lang="fr-FR"/>
              <a:t>Envoyer les identifiants</a:t>
            </a:r>
          </a:p>
        </p:txBody>
      </p:sp>
      <p:sp>
        <p:nvSpPr>
          <p:cNvPr id="4" name="Espace réservé du texte 3">
            <a:extLst>
              <a:ext uri="{FF2B5EF4-FFF2-40B4-BE49-F238E27FC236}">
                <a16:creationId xmlns:a16="http://schemas.microsoft.com/office/drawing/2014/main" id="{994E432A-A88A-BD8A-7B8E-1B27F7FEE6B9}"/>
              </a:ext>
            </a:extLst>
          </p:cNvPr>
          <p:cNvSpPr>
            <a:spLocks noGrp="1"/>
          </p:cNvSpPr>
          <p:nvPr>
            <p:ph type="body" sz="quarter" idx="19"/>
          </p:nvPr>
        </p:nvSpPr>
        <p:spPr/>
        <p:txBody>
          <a:bodyPr/>
          <a:lstStyle/>
          <a:p>
            <a:r>
              <a:rPr lang="fr-FR" sz="1200"/>
              <a:t>Activer l’envoi des mails aux utilisateurs</a:t>
            </a:r>
          </a:p>
        </p:txBody>
      </p:sp>
      <p:sp>
        <p:nvSpPr>
          <p:cNvPr id="15" name="Espace réservé du tableau 1">
            <a:extLst>
              <a:ext uri="{FF2B5EF4-FFF2-40B4-BE49-F238E27FC236}">
                <a16:creationId xmlns:a16="http://schemas.microsoft.com/office/drawing/2014/main" id="{1F2AF090-C0F3-3F84-70C9-E134CCEAB4BE}"/>
              </a:ext>
            </a:extLst>
          </p:cNvPr>
          <p:cNvSpPr txBox="1">
            <a:spLocks/>
          </p:cNvSpPr>
          <p:nvPr/>
        </p:nvSpPr>
        <p:spPr>
          <a:xfrm>
            <a:off x="3648813" y="4815648"/>
            <a:ext cx="4536489" cy="1154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Accès : Espace admin &gt; Paramètres Généraux &gt; Salariés et Utilisateurs</a:t>
            </a:r>
          </a:p>
        </p:txBody>
      </p:sp>
      <p:pic>
        <p:nvPicPr>
          <p:cNvPr id="8" name="Image 7">
            <a:extLst>
              <a:ext uri="{FF2B5EF4-FFF2-40B4-BE49-F238E27FC236}">
                <a16:creationId xmlns:a16="http://schemas.microsoft.com/office/drawing/2014/main" id="{42555346-91E9-B84B-0ED5-88B6CBDA4D63}"/>
              </a:ext>
            </a:extLst>
          </p:cNvPr>
          <p:cNvPicPr>
            <a:picLocks noChangeAspect="1"/>
          </p:cNvPicPr>
          <p:nvPr/>
        </p:nvPicPr>
        <p:blipFill rotWithShape="1">
          <a:blip r:embed="rId6"/>
          <a:srcRect t="1133"/>
          <a:stretch/>
        </p:blipFill>
        <p:spPr>
          <a:xfrm>
            <a:off x="484597" y="1988452"/>
            <a:ext cx="7877110" cy="2572291"/>
          </a:xfrm>
          <a:prstGeom prst="rect">
            <a:avLst/>
          </a:prstGeom>
          <a:ln>
            <a:noFill/>
          </a:ln>
          <a:effectLst>
            <a:outerShdw blurRad="292100" dist="139700" dir="2700000" algn="tl" rotWithShape="0">
              <a:srgbClr val="333333">
                <a:alpha val="65000"/>
              </a:srgbClr>
            </a:outerShdw>
          </a:effectLst>
        </p:spPr>
      </p:pic>
      <p:sp>
        <p:nvSpPr>
          <p:cNvPr id="9" name="Rectangle : coins arrondis 8">
            <a:extLst>
              <a:ext uri="{FF2B5EF4-FFF2-40B4-BE49-F238E27FC236}">
                <a16:creationId xmlns:a16="http://schemas.microsoft.com/office/drawing/2014/main" id="{1142FA20-A493-9B36-B18B-5C4378B30A56}"/>
              </a:ext>
            </a:extLst>
          </p:cNvPr>
          <p:cNvSpPr/>
          <p:nvPr/>
        </p:nvSpPr>
        <p:spPr>
          <a:xfrm>
            <a:off x="673132" y="3163961"/>
            <a:ext cx="2541407" cy="530077"/>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282249C-BB04-E1D0-31F0-72F33B81BFC4}"/>
              </a:ext>
            </a:extLst>
          </p:cNvPr>
          <p:cNvPicPr>
            <a:picLocks noChangeAspect="1"/>
          </p:cNvPicPr>
          <p:nvPr/>
        </p:nvPicPr>
        <p:blipFill>
          <a:blip r:embed="rId7"/>
          <a:stretch>
            <a:fillRect/>
          </a:stretch>
        </p:blipFill>
        <p:spPr>
          <a:xfrm>
            <a:off x="7465739" y="4055005"/>
            <a:ext cx="4241664" cy="2580963"/>
          </a:xfrm>
          <a:prstGeom prst="rect">
            <a:avLst/>
          </a:prstGeom>
          <a:ln>
            <a:noFill/>
          </a:ln>
          <a:effectLst>
            <a:outerShdw blurRad="292100" dist="139700" dir="2700000" algn="tl" rotWithShape="0">
              <a:srgbClr val="333333">
                <a:alpha val="65000"/>
              </a:srgbClr>
            </a:outerShdw>
          </a:effectLst>
        </p:spPr>
      </p:pic>
      <p:sp>
        <p:nvSpPr>
          <p:cNvPr id="12" name="Rectangle : coins arrondis 11">
            <a:extLst>
              <a:ext uri="{FF2B5EF4-FFF2-40B4-BE49-F238E27FC236}">
                <a16:creationId xmlns:a16="http://schemas.microsoft.com/office/drawing/2014/main" id="{1851806A-6F3D-1CE0-2632-53A674DBF709}"/>
              </a:ext>
            </a:extLst>
          </p:cNvPr>
          <p:cNvSpPr/>
          <p:nvPr/>
        </p:nvSpPr>
        <p:spPr>
          <a:xfrm>
            <a:off x="7605549" y="5014766"/>
            <a:ext cx="1512315" cy="32884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AB742179-09FC-BE5B-E6FB-8F8BE36575B7}"/>
              </a:ext>
            </a:extLst>
          </p:cNvPr>
          <p:cNvSpPr/>
          <p:nvPr/>
        </p:nvSpPr>
        <p:spPr>
          <a:xfrm>
            <a:off x="7653927" y="6089884"/>
            <a:ext cx="1512315" cy="32884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D027BDED-43C5-CE10-1C27-4D0F225D3C91}"/>
              </a:ext>
            </a:extLst>
          </p:cNvPr>
          <p:cNvSpPr/>
          <p:nvPr/>
        </p:nvSpPr>
        <p:spPr>
          <a:xfrm rot="5114566">
            <a:off x="-671671" y="5726309"/>
            <a:ext cx="2233092" cy="1384840"/>
          </a:xfrm>
          <a:custGeom>
            <a:avLst/>
            <a:gdLst>
              <a:gd name="connsiteX0" fmla="*/ 283096 w 767229"/>
              <a:gd name="connsiteY0" fmla="*/ 202419 h 524518"/>
              <a:gd name="connsiteX1" fmla="*/ 272619 w 767229"/>
              <a:gd name="connsiteY1" fmla="*/ 88595 h 524518"/>
              <a:gd name="connsiteX2" fmla="*/ 360630 w 767229"/>
              <a:gd name="connsiteY2" fmla="*/ 966 h 524518"/>
              <a:gd name="connsiteX3" fmla="*/ 465500 w 767229"/>
              <a:gd name="connsiteY3" fmla="*/ 88786 h 524518"/>
              <a:gd name="connsiteX4" fmla="*/ 497218 w 767229"/>
              <a:gd name="connsiteY4" fmla="*/ 226994 h 524518"/>
              <a:gd name="connsiteX5" fmla="*/ 528270 w 767229"/>
              <a:gd name="connsiteY5" fmla="*/ 274428 h 524518"/>
              <a:gd name="connsiteX6" fmla="*/ 579705 w 767229"/>
              <a:gd name="connsiteY6" fmla="*/ 239091 h 524518"/>
              <a:gd name="connsiteX7" fmla="*/ 622662 w 767229"/>
              <a:gd name="connsiteY7" fmla="*/ 110789 h 524518"/>
              <a:gd name="connsiteX8" fmla="*/ 678384 w 767229"/>
              <a:gd name="connsiteY8" fmla="*/ 32112 h 524518"/>
              <a:gd name="connsiteX9" fmla="*/ 758965 w 767229"/>
              <a:gd name="connsiteY9" fmla="*/ 74403 h 524518"/>
              <a:gd name="connsiteX10" fmla="*/ 764109 w 767229"/>
              <a:gd name="connsiteY10" fmla="*/ 158890 h 524518"/>
              <a:gd name="connsiteX11" fmla="*/ 705149 w 767229"/>
              <a:gd name="connsiteY11" fmla="*/ 363296 h 524518"/>
              <a:gd name="connsiteX12" fmla="*/ 648570 w 767229"/>
              <a:gd name="connsiteY12" fmla="*/ 425781 h 524518"/>
              <a:gd name="connsiteX13" fmla="*/ 236328 w 767229"/>
              <a:gd name="connsiteY13" fmla="*/ 508458 h 524518"/>
              <a:gd name="connsiteX14" fmla="*/ 132411 w 767229"/>
              <a:gd name="connsiteY14" fmla="*/ 480168 h 524518"/>
              <a:gd name="connsiteX15" fmla="*/ 13 w 767229"/>
              <a:gd name="connsiteY15" fmla="*/ 298812 h 524518"/>
              <a:gd name="connsiteX16" fmla="*/ 53639 w 767229"/>
              <a:gd name="connsiteY16" fmla="*/ 208515 h 524518"/>
              <a:gd name="connsiteX17" fmla="*/ 154318 w 767229"/>
              <a:gd name="connsiteY17" fmla="*/ 219945 h 524518"/>
              <a:gd name="connsiteX18" fmla="*/ 200324 w 767229"/>
              <a:gd name="connsiteY18" fmla="*/ 260617 h 524518"/>
              <a:gd name="connsiteX19" fmla="*/ 252521 w 767229"/>
              <a:gd name="connsiteY19" fmla="*/ 271285 h 524518"/>
              <a:gd name="connsiteX20" fmla="*/ 283477 w 767229"/>
              <a:gd name="connsiteY20" fmla="*/ 217850 h 524518"/>
              <a:gd name="connsiteX21" fmla="*/ 282620 w 767229"/>
              <a:gd name="connsiteY21" fmla="*/ 202419 h 524518"/>
              <a:gd name="connsiteX22" fmla="*/ 283287 w 767229"/>
              <a:gd name="connsiteY22" fmla="*/ 202419 h 52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7229" h="524518">
                <a:moveTo>
                  <a:pt x="283096" y="202419"/>
                </a:moveTo>
                <a:cubicBezTo>
                  <a:pt x="279667" y="164415"/>
                  <a:pt x="276524" y="126505"/>
                  <a:pt x="272619" y="88595"/>
                </a:cubicBezTo>
                <a:cubicBezTo>
                  <a:pt x="266427" y="28588"/>
                  <a:pt x="300813" y="-6369"/>
                  <a:pt x="360630" y="966"/>
                </a:cubicBezTo>
                <a:cubicBezTo>
                  <a:pt x="414160" y="7538"/>
                  <a:pt x="449974" y="38875"/>
                  <a:pt x="465500" y="88786"/>
                </a:cubicBezTo>
                <a:cubicBezTo>
                  <a:pt x="479502" y="133839"/>
                  <a:pt x="486455" y="180893"/>
                  <a:pt x="497218" y="226994"/>
                </a:cubicBezTo>
                <a:cubicBezTo>
                  <a:pt x="501695" y="246329"/>
                  <a:pt x="500838" y="270237"/>
                  <a:pt x="528270" y="274428"/>
                </a:cubicBezTo>
                <a:cubicBezTo>
                  <a:pt x="555987" y="278715"/>
                  <a:pt x="571418" y="260808"/>
                  <a:pt x="579705" y="239091"/>
                </a:cubicBezTo>
                <a:cubicBezTo>
                  <a:pt x="595707" y="196990"/>
                  <a:pt x="608375" y="153556"/>
                  <a:pt x="622662" y="110789"/>
                </a:cubicBezTo>
                <a:cubicBezTo>
                  <a:pt x="633235" y="78975"/>
                  <a:pt x="638283" y="43161"/>
                  <a:pt x="678384" y="32112"/>
                </a:cubicBezTo>
                <a:cubicBezTo>
                  <a:pt x="714198" y="22302"/>
                  <a:pt x="747726" y="36589"/>
                  <a:pt x="758965" y="74403"/>
                </a:cubicBezTo>
                <a:cubicBezTo>
                  <a:pt x="766776" y="100978"/>
                  <a:pt x="770205" y="132315"/>
                  <a:pt x="764109" y="158890"/>
                </a:cubicBezTo>
                <a:cubicBezTo>
                  <a:pt x="748392" y="228041"/>
                  <a:pt x="729533" y="296907"/>
                  <a:pt x="705149" y="363296"/>
                </a:cubicBezTo>
                <a:cubicBezTo>
                  <a:pt x="696100" y="387966"/>
                  <a:pt x="671526" y="410541"/>
                  <a:pt x="648570" y="425781"/>
                </a:cubicBezTo>
                <a:cubicBezTo>
                  <a:pt x="522840" y="509029"/>
                  <a:pt x="387300" y="549225"/>
                  <a:pt x="236328" y="508458"/>
                </a:cubicBezTo>
                <a:cubicBezTo>
                  <a:pt x="201657" y="499123"/>
                  <a:pt x="166415" y="491312"/>
                  <a:pt x="132411" y="480168"/>
                </a:cubicBezTo>
                <a:cubicBezTo>
                  <a:pt x="60973" y="456737"/>
                  <a:pt x="1156" y="374345"/>
                  <a:pt x="13" y="298812"/>
                </a:cubicBezTo>
                <a:cubicBezTo>
                  <a:pt x="-558" y="258331"/>
                  <a:pt x="17539" y="227565"/>
                  <a:pt x="53639" y="208515"/>
                </a:cubicBezTo>
                <a:cubicBezTo>
                  <a:pt x="89643" y="189561"/>
                  <a:pt x="123552" y="195561"/>
                  <a:pt x="154318" y="219945"/>
                </a:cubicBezTo>
                <a:cubicBezTo>
                  <a:pt x="170415" y="232709"/>
                  <a:pt x="182893" y="250902"/>
                  <a:pt x="200324" y="260617"/>
                </a:cubicBezTo>
                <a:cubicBezTo>
                  <a:pt x="215469" y="269094"/>
                  <a:pt x="237567" y="276238"/>
                  <a:pt x="252521" y="271285"/>
                </a:cubicBezTo>
                <a:cubicBezTo>
                  <a:pt x="273571" y="264427"/>
                  <a:pt x="289668" y="245377"/>
                  <a:pt x="283477" y="217850"/>
                </a:cubicBezTo>
                <a:cubicBezTo>
                  <a:pt x="282334" y="212897"/>
                  <a:pt x="282906" y="207563"/>
                  <a:pt x="282620" y="202419"/>
                </a:cubicBezTo>
                <a:lnTo>
                  <a:pt x="283287" y="202419"/>
                </a:lnTo>
                <a:close/>
              </a:path>
            </a:pathLst>
          </a:custGeom>
          <a:solidFill>
            <a:srgbClr val="E5B740"/>
          </a:solidFill>
          <a:ln w="952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1EFAA2CE-C1CC-661D-6603-D3B4D9F9CD36}"/>
              </a:ext>
            </a:extLst>
          </p:cNvPr>
          <p:cNvSpPr/>
          <p:nvPr/>
        </p:nvSpPr>
        <p:spPr>
          <a:xfrm>
            <a:off x="10633435" y="-675017"/>
            <a:ext cx="2537863" cy="1584041"/>
          </a:xfrm>
          <a:custGeom>
            <a:avLst/>
            <a:gdLst>
              <a:gd name="connsiteX0" fmla="*/ 80056 w 705173"/>
              <a:gd name="connsiteY0" fmla="*/ 455659 h 463811"/>
              <a:gd name="connsiteX1" fmla="*/ 424957 w 705173"/>
              <a:gd name="connsiteY1" fmla="*/ 336787 h 463811"/>
              <a:gd name="connsiteX2" fmla="*/ 696610 w 705173"/>
              <a:gd name="connsiteY2" fmla="*/ 340121 h 463811"/>
              <a:gd name="connsiteX3" fmla="*/ 571642 w 705173"/>
              <a:gd name="connsiteY3" fmla="*/ 111045 h 463811"/>
              <a:gd name="connsiteX4" fmla="*/ 241315 w 705173"/>
              <a:gd name="connsiteY4" fmla="*/ 39321 h 463811"/>
              <a:gd name="connsiteX5" fmla="*/ 167115 w 705173"/>
              <a:gd name="connsiteY5" fmla="*/ 78 h 463811"/>
              <a:gd name="connsiteX6" fmla="*/ 23002 w 705173"/>
              <a:gd name="connsiteY6" fmla="*/ 208009 h 463811"/>
              <a:gd name="connsiteX7" fmla="*/ 3190 w 705173"/>
              <a:gd name="connsiteY7" fmla="*/ 347265 h 463811"/>
              <a:gd name="connsiteX8" fmla="*/ 80056 w 705173"/>
              <a:gd name="connsiteY8" fmla="*/ 455564 h 46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73" h="463811">
                <a:moveTo>
                  <a:pt x="80056" y="455659"/>
                </a:moveTo>
                <a:cubicBezTo>
                  <a:pt x="169592" y="497664"/>
                  <a:pt x="240458" y="365076"/>
                  <a:pt x="424957" y="336787"/>
                </a:cubicBezTo>
                <a:cubicBezTo>
                  <a:pt x="577833" y="313356"/>
                  <a:pt x="666415" y="383269"/>
                  <a:pt x="696610" y="340121"/>
                </a:cubicBezTo>
                <a:cubicBezTo>
                  <a:pt x="728042" y="295163"/>
                  <a:pt x="669940" y="164670"/>
                  <a:pt x="571642" y="111045"/>
                </a:cubicBezTo>
                <a:cubicBezTo>
                  <a:pt x="462104" y="51228"/>
                  <a:pt x="365806" y="121332"/>
                  <a:pt x="241315" y="39321"/>
                </a:cubicBezTo>
                <a:cubicBezTo>
                  <a:pt x="207406" y="16938"/>
                  <a:pt x="194642" y="-1350"/>
                  <a:pt x="167115" y="78"/>
                </a:cubicBezTo>
                <a:cubicBezTo>
                  <a:pt x="93486" y="3888"/>
                  <a:pt x="45957" y="141620"/>
                  <a:pt x="23002" y="208009"/>
                </a:cubicBezTo>
                <a:cubicBezTo>
                  <a:pt x="-7859" y="297354"/>
                  <a:pt x="237" y="335549"/>
                  <a:pt x="3190" y="347265"/>
                </a:cubicBezTo>
                <a:cubicBezTo>
                  <a:pt x="5571" y="356694"/>
                  <a:pt x="24526" y="429465"/>
                  <a:pt x="80056" y="455564"/>
                </a:cubicBezTo>
                <a:close/>
              </a:path>
            </a:pathLst>
          </a:custGeom>
          <a:solidFill>
            <a:schemeClr val="accent1"/>
          </a:solidFill>
          <a:ln w="9525"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6F05E484-AB2A-5386-CEC0-E630D4F50056}"/>
              </a:ext>
            </a:extLst>
          </p:cNvPr>
          <p:cNvSpPr/>
          <p:nvPr/>
        </p:nvSpPr>
        <p:spPr>
          <a:xfrm>
            <a:off x="9329069" y="2234821"/>
            <a:ext cx="201739" cy="201739"/>
          </a:xfrm>
          <a:custGeom>
            <a:avLst/>
            <a:gdLst>
              <a:gd name="connsiteX0" fmla="*/ 113538 w 201739"/>
              <a:gd name="connsiteY0" fmla="*/ 88201 h 201739"/>
              <a:gd name="connsiteX1" fmla="*/ 151352 w 201739"/>
              <a:gd name="connsiteY1" fmla="*/ 81724 h 201739"/>
              <a:gd name="connsiteX2" fmla="*/ 201740 w 201739"/>
              <a:gd name="connsiteY2" fmla="*/ 100870 h 201739"/>
              <a:gd name="connsiteX3" fmla="*/ 151352 w 201739"/>
              <a:gd name="connsiteY3" fmla="*/ 120015 h 201739"/>
              <a:gd name="connsiteX4" fmla="*/ 113538 w 201739"/>
              <a:gd name="connsiteY4" fmla="*/ 113538 h 201739"/>
              <a:gd name="connsiteX5" fmla="*/ 120015 w 201739"/>
              <a:gd name="connsiteY5" fmla="*/ 151352 h 201739"/>
              <a:gd name="connsiteX6" fmla="*/ 100870 w 201739"/>
              <a:gd name="connsiteY6" fmla="*/ 201740 h 201739"/>
              <a:gd name="connsiteX7" fmla="*/ 81724 w 201739"/>
              <a:gd name="connsiteY7" fmla="*/ 151352 h 201739"/>
              <a:gd name="connsiteX8" fmla="*/ 88201 w 201739"/>
              <a:gd name="connsiteY8" fmla="*/ 113538 h 201739"/>
              <a:gd name="connsiteX9" fmla="*/ 50387 w 201739"/>
              <a:gd name="connsiteY9" fmla="*/ 120015 h 201739"/>
              <a:gd name="connsiteX10" fmla="*/ 0 w 201739"/>
              <a:gd name="connsiteY10" fmla="*/ 100870 h 201739"/>
              <a:gd name="connsiteX11" fmla="*/ 50387 w 201739"/>
              <a:gd name="connsiteY11" fmla="*/ 81724 h 201739"/>
              <a:gd name="connsiteX12" fmla="*/ 88201 w 201739"/>
              <a:gd name="connsiteY12" fmla="*/ 88201 h 201739"/>
              <a:gd name="connsiteX13" fmla="*/ 81724 w 201739"/>
              <a:gd name="connsiteY13" fmla="*/ 50387 h 201739"/>
              <a:gd name="connsiteX14" fmla="*/ 100870 w 201739"/>
              <a:gd name="connsiteY14" fmla="*/ 0 h 201739"/>
              <a:gd name="connsiteX15" fmla="*/ 120015 w 201739"/>
              <a:gd name="connsiteY15" fmla="*/ 50387 h 201739"/>
              <a:gd name="connsiteX16" fmla="*/ 113538 w 201739"/>
              <a:gd name="connsiteY16" fmla="*/ 88201 h 20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739" h="201739">
                <a:moveTo>
                  <a:pt x="113538" y="88201"/>
                </a:moveTo>
                <a:cubicBezTo>
                  <a:pt x="122777" y="84201"/>
                  <a:pt x="136303" y="81724"/>
                  <a:pt x="151352" y="81724"/>
                </a:cubicBezTo>
                <a:cubicBezTo>
                  <a:pt x="179165" y="81724"/>
                  <a:pt x="201740" y="90297"/>
                  <a:pt x="201740" y="100870"/>
                </a:cubicBezTo>
                <a:cubicBezTo>
                  <a:pt x="201740" y="111442"/>
                  <a:pt x="179165" y="120015"/>
                  <a:pt x="151352" y="120015"/>
                </a:cubicBezTo>
                <a:cubicBezTo>
                  <a:pt x="136303" y="120015"/>
                  <a:pt x="122777" y="117538"/>
                  <a:pt x="113538" y="113538"/>
                </a:cubicBezTo>
                <a:cubicBezTo>
                  <a:pt x="117539" y="122777"/>
                  <a:pt x="120015" y="136303"/>
                  <a:pt x="120015" y="151352"/>
                </a:cubicBezTo>
                <a:cubicBezTo>
                  <a:pt x="120015" y="179165"/>
                  <a:pt x="111443" y="201740"/>
                  <a:pt x="100870" y="201740"/>
                </a:cubicBezTo>
                <a:cubicBezTo>
                  <a:pt x="90297" y="201740"/>
                  <a:pt x="81724" y="179165"/>
                  <a:pt x="81724" y="151352"/>
                </a:cubicBezTo>
                <a:cubicBezTo>
                  <a:pt x="81724" y="136303"/>
                  <a:pt x="84201" y="122777"/>
                  <a:pt x="88201" y="113538"/>
                </a:cubicBezTo>
                <a:cubicBezTo>
                  <a:pt x="78962" y="117538"/>
                  <a:pt x="65437" y="120015"/>
                  <a:pt x="50387" y="120015"/>
                </a:cubicBezTo>
                <a:cubicBezTo>
                  <a:pt x="22574" y="120015"/>
                  <a:pt x="0" y="111442"/>
                  <a:pt x="0" y="100870"/>
                </a:cubicBezTo>
                <a:cubicBezTo>
                  <a:pt x="0" y="90297"/>
                  <a:pt x="22574" y="81724"/>
                  <a:pt x="50387" y="81724"/>
                </a:cubicBezTo>
                <a:cubicBezTo>
                  <a:pt x="65437" y="81724"/>
                  <a:pt x="78962" y="84201"/>
                  <a:pt x="88201" y="88201"/>
                </a:cubicBezTo>
                <a:cubicBezTo>
                  <a:pt x="84201" y="78962"/>
                  <a:pt x="81724" y="65437"/>
                  <a:pt x="81724" y="50387"/>
                </a:cubicBezTo>
                <a:cubicBezTo>
                  <a:pt x="81724" y="22574"/>
                  <a:pt x="90297" y="0"/>
                  <a:pt x="100870" y="0"/>
                </a:cubicBezTo>
                <a:cubicBezTo>
                  <a:pt x="111443" y="0"/>
                  <a:pt x="120015" y="22574"/>
                  <a:pt x="120015" y="50387"/>
                </a:cubicBezTo>
                <a:cubicBezTo>
                  <a:pt x="120015" y="65437"/>
                  <a:pt x="117539" y="78962"/>
                  <a:pt x="113538" y="88201"/>
                </a:cubicBezTo>
                <a:close/>
              </a:path>
            </a:pathLst>
          </a:custGeom>
          <a:solidFill>
            <a:schemeClr val="accent3"/>
          </a:solidFill>
          <a:ln w="9525" cap="flat">
            <a:noFill/>
            <a:prstDash val="solid"/>
            <a:miter/>
          </a:ln>
        </p:spPr>
        <p:txBody>
          <a:bodyPr rtlCol="0" anchor="ctr"/>
          <a:lstStyle/>
          <a:p>
            <a:endParaRPr lang="fr-FR"/>
          </a:p>
        </p:txBody>
      </p:sp>
      <p:sp>
        <p:nvSpPr>
          <p:cNvPr id="24" name="Forme libre : forme 23">
            <a:extLst>
              <a:ext uri="{FF2B5EF4-FFF2-40B4-BE49-F238E27FC236}">
                <a16:creationId xmlns:a16="http://schemas.microsoft.com/office/drawing/2014/main" id="{2723A576-927E-1EB1-9D82-70BC63D68B5A}"/>
              </a:ext>
            </a:extLst>
          </p:cNvPr>
          <p:cNvSpPr/>
          <p:nvPr/>
        </p:nvSpPr>
        <p:spPr>
          <a:xfrm>
            <a:off x="10413194" y="2950686"/>
            <a:ext cx="217965" cy="214883"/>
          </a:xfrm>
          <a:custGeom>
            <a:avLst/>
            <a:gdLst>
              <a:gd name="connsiteX0" fmla="*/ 73645 w 217965"/>
              <a:gd name="connsiteY0" fmla="*/ 214789 h 214883"/>
              <a:gd name="connsiteX1" fmla="*/ 62025 w 217965"/>
              <a:gd name="connsiteY1" fmla="*/ 210884 h 214883"/>
              <a:gd name="connsiteX2" fmla="*/ 26401 w 217965"/>
              <a:gd name="connsiteY2" fmla="*/ 183547 h 214883"/>
              <a:gd name="connsiteX3" fmla="*/ 19067 w 217965"/>
              <a:gd name="connsiteY3" fmla="*/ 170878 h 214883"/>
              <a:gd name="connsiteX4" fmla="*/ 22877 w 217965"/>
              <a:gd name="connsiteY4" fmla="*/ 156686 h 214883"/>
              <a:gd name="connsiteX5" fmla="*/ 43451 w 217965"/>
              <a:gd name="connsiteY5" fmla="*/ 130683 h 214883"/>
              <a:gd name="connsiteX6" fmla="*/ 11828 w 217965"/>
              <a:gd name="connsiteY6" fmla="*/ 117634 h 214883"/>
              <a:gd name="connsiteX7" fmla="*/ 1446 w 217965"/>
              <a:gd name="connsiteY7" fmla="*/ 92583 h 214883"/>
              <a:gd name="connsiteX8" fmla="*/ 18686 w 217965"/>
              <a:gd name="connsiteY8" fmla="*/ 51054 h 214883"/>
              <a:gd name="connsiteX9" fmla="*/ 36212 w 217965"/>
              <a:gd name="connsiteY9" fmla="*/ 39243 h 214883"/>
              <a:gd name="connsiteX10" fmla="*/ 43641 w 217965"/>
              <a:gd name="connsiteY10" fmla="*/ 40672 h 214883"/>
              <a:gd name="connsiteX11" fmla="*/ 67359 w 217965"/>
              <a:gd name="connsiteY11" fmla="*/ 50482 h 214883"/>
              <a:gd name="connsiteX12" fmla="*/ 67359 w 217965"/>
              <a:gd name="connsiteY12" fmla="*/ 19145 h 214883"/>
              <a:gd name="connsiteX13" fmla="*/ 86504 w 217965"/>
              <a:gd name="connsiteY13" fmla="*/ 0 h 214883"/>
              <a:gd name="connsiteX14" fmla="*/ 131462 w 217965"/>
              <a:gd name="connsiteY14" fmla="*/ 0 h 214883"/>
              <a:gd name="connsiteX15" fmla="*/ 150607 w 217965"/>
              <a:gd name="connsiteY15" fmla="*/ 19145 h 214883"/>
              <a:gd name="connsiteX16" fmla="*/ 150607 w 217965"/>
              <a:gd name="connsiteY16" fmla="*/ 50482 h 214883"/>
              <a:gd name="connsiteX17" fmla="*/ 174324 w 217965"/>
              <a:gd name="connsiteY17" fmla="*/ 40672 h 214883"/>
              <a:gd name="connsiteX18" fmla="*/ 181849 w 217965"/>
              <a:gd name="connsiteY18" fmla="*/ 39243 h 214883"/>
              <a:gd name="connsiteX19" fmla="*/ 199375 w 217965"/>
              <a:gd name="connsiteY19" fmla="*/ 51054 h 214883"/>
              <a:gd name="connsiteX20" fmla="*/ 216520 w 217965"/>
              <a:gd name="connsiteY20" fmla="*/ 92583 h 214883"/>
              <a:gd name="connsiteX21" fmla="*/ 206138 w 217965"/>
              <a:gd name="connsiteY21" fmla="*/ 117634 h 214883"/>
              <a:gd name="connsiteX22" fmla="*/ 174420 w 217965"/>
              <a:gd name="connsiteY22" fmla="*/ 130683 h 214883"/>
              <a:gd name="connsiteX23" fmla="*/ 194898 w 217965"/>
              <a:gd name="connsiteY23" fmla="*/ 156591 h 214883"/>
              <a:gd name="connsiteX24" fmla="*/ 198804 w 217965"/>
              <a:gd name="connsiteY24" fmla="*/ 170878 h 214883"/>
              <a:gd name="connsiteX25" fmla="*/ 191469 w 217965"/>
              <a:gd name="connsiteY25" fmla="*/ 183547 h 214883"/>
              <a:gd name="connsiteX26" fmla="*/ 155846 w 217965"/>
              <a:gd name="connsiteY26" fmla="*/ 210884 h 214883"/>
              <a:gd name="connsiteX27" fmla="*/ 128985 w 217965"/>
              <a:gd name="connsiteY27" fmla="*/ 207359 h 214883"/>
              <a:gd name="connsiteX28" fmla="*/ 108888 w 217965"/>
              <a:gd name="connsiteY28" fmla="*/ 181927 h 214883"/>
              <a:gd name="connsiteX29" fmla="*/ 88695 w 217965"/>
              <a:gd name="connsiteY29" fmla="*/ 207454 h 214883"/>
              <a:gd name="connsiteX30" fmla="*/ 73550 w 217965"/>
              <a:gd name="connsiteY30" fmla="*/ 214884 h 214883"/>
              <a:gd name="connsiteX31" fmla="*/ 36307 w 217965"/>
              <a:gd name="connsiteY31" fmla="*/ 58198 h 214883"/>
              <a:gd name="connsiteX32" fmla="*/ 18972 w 217965"/>
              <a:gd name="connsiteY32" fmla="*/ 99727 h 214883"/>
              <a:gd name="connsiteX33" fmla="*/ 58405 w 217965"/>
              <a:gd name="connsiteY33" fmla="*/ 116110 h 214883"/>
              <a:gd name="connsiteX34" fmla="*/ 65739 w 217965"/>
              <a:gd name="connsiteY34" fmla="*/ 124396 h 214883"/>
              <a:gd name="connsiteX35" fmla="*/ 63834 w 217965"/>
              <a:gd name="connsiteY35" fmla="*/ 135350 h 214883"/>
              <a:gd name="connsiteX36" fmla="*/ 37736 w 217965"/>
              <a:gd name="connsiteY36" fmla="*/ 168307 h 214883"/>
              <a:gd name="connsiteX37" fmla="*/ 73455 w 217965"/>
              <a:gd name="connsiteY37" fmla="*/ 195739 h 214883"/>
              <a:gd name="connsiteX38" fmla="*/ 98791 w 217965"/>
              <a:gd name="connsiteY38" fmla="*/ 163830 h 214883"/>
              <a:gd name="connsiteX39" fmla="*/ 118889 w 217965"/>
              <a:gd name="connsiteY39" fmla="*/ 163925 h 214883"/>
              <a:gd name="connsiteX40" fmla="*/ 143844 w 217965"/>
              <a:gd name="connsiteY40" fmla="*/ 195548 h 214883"/>
              <a:gd name="connsiteX41" fmla="*/ 179754 w 217965"/>
              <a:gd name="connsiteY41" fmla="*/ 168307 h 214883"/>
              <a:gd name="connsiteX42" fmla="*/ 154036 w 217965"/>
              <a:gd name="connsiteY42" fmla="*/ 135636 h 214883"/>
              <a:gd name="connsiteX43" fmla="*/ 151941 w 217965"/>
              <a:gd name="connsiteY43" fmla="*/ 124396 h 214883"/>
              <a:gd name="connsiteX44" fmla="*/ 159370 w 217965"/>
              <a:gd name="connsiteY44" fmla="*/ 116110 h 214883"/>
              <a:gd name="connsiteX45" fmla="*/ 198708 w 217965"/>
              <a:gd name="connsiteY45" fmla="*/ 99917 h 214883"/>
              <a:gd name="connsiteX46" fmla="*/ 181563 w 217965"/>
              <a:gd name="connsiteY46" fmla="*/ 58293 h 214883"/>
              <a:gd name="connsiteX47" fmla="*/ 148988 w 217965"/>
              <a:gd name="connsiteY47" fmla="*/ 71723 h 214883"/>
              <a:gd name="connsiteX48" fmla="*/ 136986 w 217965"/>
              <a:gd name="connsiteY48" fmla="*/ 70485 h 214883"/>
              <a:gd name="connsiteX49" fmla="*/ 131462 w 217965"/>
              <a:gd name="connsiteY49" fmla="*/ 60007 h 214883"/>
              <a:gd name="connsiteX50" fmla="*/ 131462 w 217965"/>
              <a:gd name="connsiteY50" fmla="*/ 19240 h 214883"/>
              <a:gd name="connsiteX51" fmla="*/ 86409 w 217965"/>
              <a:gd name="connsiteY51" fmla="*/ 19240 h 214883"/>
              <a:gd name="connsiteX52" fmla="*/ 86313 w 217965"/>
              <a:gd name="connsiteY52" fmla="*/ 60007 h 214883"/>
              <a:gd name="connsiteX53" fmla="*/ 80694 w 217965"/>
              <a:gd name="connsiteY53" fmla="*/ 70580 h 214883"/>
              <a:gd name="connsiteX54" fmla="*/ 68787 w 217965"/>
              <a:gd name="connsiteY54" fmla="*/ 71818 h 214883"/>
              <a:gd name="connsiteX55" fmla="*/ 36212 w 217965"/>
              <a:gd name="connsiteY55" fmla="*/ 58293 h 214883"/>
              <a:gd name="connsiteX56" fmla="*/ 104030 w 217965"/>
              <a:gd name="connsiteY56" fmla="*/ 175641 h 214883"/>
              <a:gd name="connsiteX57" fmla="*/ 104125 w 217965"/>
              <a:gd name="connsiteY57" fmla="*/ 175736 h 214883"/>
              <a:gd name="connsiteX58" fmla="*/ 104030 w 217965"/>
              <a:gd name="connsiteY58" fmla="*/ 175736 h 214883"/>
              <a:gd name="connsiteX59" fmla="*/ 113936 w 217965"/>
              <a:gd name="connsiteY59" fmla="*/ 175641 h 214883"/>
              <a:gd name="connsiteX60" fmla="*/ 113936 w 217965"/>
              <a:gd name="connsiteY60" fmla="*/ 175641 h 214883"/>
              <a:gd name="connsiteX61" fmla="*/ 113936 w 217965"/>
              <a:gd name="connsiteY61" fmla="*/ 175641 h 214883"/>
              <a:gd name="connsiteX62" fmla="*/ 166800 w 217965"/>
              <a:gd name="connsiteY62" fmla="*/ 133826 h 214883"/>
              <a:gd name="connsiteX63" fmla="*/ 166800 w 217965"/>
              <a:gd name="connsiteY63" fmla="*/ 133826 h 214883"/>
              <a:gd name="connsiteX64" fmla="*/ 166800 w 217965"/>
              <a:gd name="connsiteY64" fmla="*/ 133826 h 214883"/>
              <a:gd name="connsiteX65" fmla="*/ 86504 w 217965"/>
              <a:gd name="connsiteY65" fmla="*/ 9620 h 214883"/>
              <a:gd name="connsiteX66" fmla="*/ 86504 w 217965"/>
              <a:gd name="connsiteY66" fmla="*/ 19145 h 214883"/>
              <a:gd name="connsiteX67" fmla="*/ 86504 w 217965"/>
              <a:gd name="connsiteY67" fmla="*/ 19145 h 214883"/>
              <a:gd name="connsiteX68" fmla="*/ 86504 w 217965"/>
              <a:gd name="connsiteY68" fmla="*/ 9620 h 21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7965" h="214883">
                <a:moveTo>
                  <a:pt x="73645" y="214789"/>
                </a:moveTo>
                <a:cubicBezTo>
                  <a:pt x="69549" y="214789"/>
                  <a:pt x="65454" y="213550"/>
                  <a:pt x="62025" y="210884"/>
                </a:cubicBezTo>
                <a:lnTo>
                  <a:pt x="26401" y="183547"/>
                </a:lnTo>
                <a:cubicBezTo>
                  <a:pt x="22401" y="180499"/>
                  <a:pt x="19734" y="175927"/>
                  <a:pt x="19067" y="170878"/>
                </a:cubicBezTo>
                <a:cubicBezTo>
                  <a:pt x="18400" y="165830"/>
                  <a:pt x="19734" y="160782"/>
                  <a:pt x="22877" y="156686"/>
                </a:cubicBezTo>
                <a:lnTo>
                  <a:pt x="43451" y="130683"/>
                </a:lnTo>
                <a:lnTo>
                  <a:pt x="11828" y="117634"/>
                </a:lnTo>
                <a:cubicBezTo>
                  <a:pt x="2017" y="113633"/>
                  <a:pt x="-2555" y="102394"/>
                  <a:pt x="1446" y="92583"/>
                </a:cubicBezTo>
                <a:lnTo>
                  <a:pt x="18686" y="51054"/>
                </a:lnTo>
                <a:cubicBezTo>
                  <a:pt x="21639" y="43910"/>
                  <a:pt x="28497" y="39338"/>
                  <a:pt x="36212" y="39243"/>
                </a:cubicBezTo>
                <a:cubicBezTo>
                  <a:pt x="38688" y="39148"/>
                  <a:pt x="41260" y="39719"/>
                  <a:pt x="43641" y="40672"/>
                </a:cubicBezTo>
                <a:lnTo>
                  <a:pt x="67359" y="50482"/>
                </a:lnTo>
                <a:lnTo>
                  <a:pt x="67359" y="19145"/>
                </a:lnTo>
                <a:cubicBezTo>
                  <a:pt x="67359" y="8572"/>
                  <a:pt x="75931" y="0"/>
                  <a:pt x="86504" y="0"/>
                </a:cubicBezTo>
                <a:lnTo>
                  <a:pt x="131462" y="0"/>
                </a:lnTo>
                <a:cubicBezTo>
                  <a:pt x="142035" y="0"/>
                  <a:pt x="150607" y="8572"/>
                  <a:pt x="150607" y="19145"/>
                </a:cubicBezTo>
                <a:lnTo>
                  <a:pt x="150607" y="50482"/>
                </a:lnTo>
                <a:lnTo>
                  <a:pt x="174324" y="40672"/>
                </a:lnTo>
                <a:cubicBezTo>
                  <a:pt x="176706" y="39719"/>
                  <a:pt x="179277" y="39338"/>
                  <a:pt x="181849" y="39243"/>
                </a:cubicBezTo>
                <a:cubicBezTo>
                  <a:pt x="189564" y="39243"/>
                  <a:pt x="196422" y="44005"/>
                  <a:pt x="199375" y="51054"/>
                </a:cubicBezTo>
                <a:lnTo>
                  <a:pt x="216520" y="92583"/>
                </a:lnTo>
                <a:cubicBezTo>
                  <a:pt x="220521" y="102394"/>
                  <a:pt x="215949" y="113538"/>
                  <a:pt x="206138" y="117634"/>
                </a:cubicBezTo>
                <a:lnTo>
                  <a:pt x="174420" y="130683"/>
                </a:lnTo>
                <a:lnTo>
                  <a:pt x="194898" y="156591"/>
                </a:lnTo>
                <a:cubicBezTo>
                  <a:pt x="198042" y="160782"/>
                  <a:pt x="199470" y="165735"/>
                  <a:pt x="198804" y="170878"/>
                </a:cubicBezTo>
                <a:cubicBezTo>
                  <a:pt x="198137" y="175927"/>
                  <a:pt x="195565" y="180499"/>
                  <a:pt x="191469" y="183547"/>
                </a:cubicBezTo>
                <a:lnTo>
                  <a:pt x="155846" y="210884"/>
                </a:lnTo>
                <a:cubicBezTo>
                  <a:pt x="147464" y="217265"/>
                  <a:pt x="135462" y="215741"/>
                  <a:pt x="128985" y="207359"/>
                </a:cubicBezTo>
                <a:lnTo>
                  <a:pt x="108888" y="181927"/>
                </a:lnTo>
                <a:lnTo>
                  <a:pt x="88695" y="207454"/>
                </a:lnTo>
                <a:cubicBezTo>
                  <a:pt x="84980" y="212312"/>
                  <a:pt x="79360" y="214884"/>
                  <a:pt x="73550" y="214884"/>
                </a:cubicBezTo>
                <a:close/>
                <a:moveTo>
                  <a:pt x="36307" y="58198"/>
                </a:moveTo>
                <a:lnTo>
                  <a:pt x="18972" y="99727"/>
                </a:lnTo>
                <a:lnTo>
                  <a:pt x="58405" y="116110"/>
                </a:lnTo>
                <a:cubicBezTo>
                  <a:pt x="62025" y="117634"/>
                  <a:pt x="64692" y="120586"/>
                  <a:pt x="65739" y="124396"/>
                </a:cubicBezTo>
                <a:cubicBezTo>
                  <a:pt x="66787" y="128206"/>
                  <a:pt x="66120" y="132112"/>
                  <a:pt x="63834" y="135350"/>
                </a:cubicBezTo>
                <a:lnTo>
                  <a:pt x="37736" y="168307"/>
                </a:lnTo>
                <a:lnTo>
                  <a:pt x="73455" y="195739"/>
                </a:lnTo>
                <a:lnTo>
                  <a:pt x="98791" y="163830"/>
                </a:lnTo>
                <a:cubicBezTo>
                  <a:pt x="103554" y="157734"/>
                  <a:pt x="114126" y="157639"/>
                  <a:pt x="118889" y="163925"/>
                </a:cubicBezTo>
                <a:lnTo>
                  <a:pt x="143844" y="195548"/>
                </a:lnTo>
                <a:lnTo>
                  <a:pt x="179754" y="168307"/>
                </a:lnTo>
                <a:lnTo>
                  <a:pt x="154036" y="135636"/>
                </a:lnTo>
                <a:cubicBezTo>
                  <a:pt x="151464" y="132112"/>
                  <a:pt x="150798" y="128111"/>
                  <a:pt x="151941" y="124396"/>
                </a:cubicBezTo>
                <a:cubicBezTo>
                  <a:pt x="153084" y="120682"/>
                  <a:pt x="155751" y="117634"/>
                  <a:pt x="159370" y="116110"/>
                </a:cubicBezTo>
                <a:lnTo>
                  <a:pt x="198708" y="99917"/>
                </a:lnTo>
                <a:lnTo>
                  <a:pt x="181563" y="58293"/>
                </a:lnTo>
                <a:lnTo>
                  <a:pt x="148988" y="71723"/>
                </a:lnTo>
                <a:cubicBezTo>
                  <a:pt x="144892" y="73342"/>
                  <a:pt x="140511" y="72866"/>
                  <a:pt x="136986" y="70485"/>
                </a:cubicBezTo>
                <a:cubicBezTo>
                  <a:pt x="133557" y="68199"/>
                  <a:pt x="131462" y="64198"/>
                  <a:pt x="131462" y="60007"/>
                </a:cubicBezTo>
                <a:lnTo>
                  <a:pt x="131462" y="19240"/>
                </a:lnTo>
                <a:lnTo>
                  <a:pt x="86409" y="19240"/>
                </a:lnTo>
                <a:cubicBezTo>
                  <a:pt x="86409" y="19240"/>
                  <a:pt x="86313" y="60007"/>
                  <a:pt x="86313" y="60007"/>
                </a:cubicBezTo>
                <a:cubicBezTo>
                  <a:pt x="86313" y="64294"/>
                  <a:pt x="84218" y="68199"/>
                  <a:pt x="80694" y="70580"/>
                </a:cubicBezTo>
                <a:cubicBezTo>
                  <a:pt x="77265" y="72962"/>
                  <a:pt x="72788" y="73438"/>
                  <a:pt x="68787" y="71818"/>
                </a:cubicBezTo>
                <a:lnTo>
                  <a:pt x="36212" y="58293"/>
                </a:lnTo>
                <a:close/>
                <a:moveTo>
                  <a:pt x="104030" y="175641"/>
                </a:moveTo>
                <a:cubicBezTo>
                  <a:pt x="104030" y="175641"/>
                  <a:pt x="104030" y="175641"/>
                  <a:pt x="104125" y="175736"/>
                </a:cubicBezTo>
                <a:lnTo>
                  <a:pt x="104030" y="175736"/>
                </a:lnTo>
                <a:close/>
                <a:moveTo>
                  <a:pt x="113936" y="175641"/>
                </a:moveTo>
                <a:lnTo>
                  <a:pt x="113936" y="175641"/>
                </a:lnTo>
                <a:cubicBezTo>
                  <a:pt x="113936" y="175641"/>
                  <a:pt x="113936" y="175641"/>
                  <a:pt x="113936" y="175641"/>
                </a:cubicBezTo>
                <a:close/>
                <a:moveTo>
                  <a:pt x="166800" y="133826"/>
                </a:moveTo>
                <a:lnTo>
                  <a:pt x="166800" y="133826"/>
                </a:lnTo>
                <a:cubicBezTo>
                  <a:pt x="166800" y="133826"/>
                  <a:pt x="166800" y="133826"/>
                  <a:pt x="166800" y="133826"/>
                </a:cubicBezTo>
                <a:close/>
                <a:moveTo>
                  <a:pt x="86504" y="9620"/>
                </a:moveTo>
                <a:lnTo>
                  <a:pt x="86504" y="19145"/>
                </a:lnTo>
                <a:lnTo>
                  <a:pt x="86504" y="19145"/>
                </a:lnTo>
                <a:lnTo>
                  <a:pt x="86504" y="9620"/>
                </a:lnTo>
                <a:close/>
              </a:path>
            </a:pathLst>
          </a:custGeom>
          <a:solidFill>
            <a:schemeClr val="accent3"/>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128098583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CFDAFC-4E7F-44DE-8298-2422C3DA181E}">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http://schemas.microsoft.com/office/infopath/2007/PartnerControls"/>
    <ds:schemaRef ds:uri="2c2b06c5-99bd-423a-9f6e-c688389443bc"/>
    <ds:schemaRef ds:uri="602bd6e3-6dcc-4d3a-87a7-d7792198175b"/>
    <ds:schemaRef ds:uri="http://purl.org/dc/dcmitype/"/>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EE9D37D5-1E2E-4759-BB9D-2E3DA6DE0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96</TotalTime>
  <Words>702</Words>
  <Application>Microsoft Office PowerPoint</Application>
  <PresentationFormat>Grand écran</PresentationFormat>
  <Paragraphs>108</Paragraphs>
  <Slides>26</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Arial</vt:lpstr>
      <vt:lpstr>Arial,Sans-Serif</vt:lpstr>
      <vt:lpstr>Calibri</vt:lpstr>
      <vt:lpstr>Courier New</vt:lpstr>
      <vt:lpstr>Figtree</vt:lpstr>
      <vt:lpstr>Figtree Black</vt:lpstr>
      <vt:lpstr>Figtree Light</vt:lpstr>
      <vt:lpstr>Lumios Marker</vt:lpstr>
      <vt:lpstr>PP Woodland</vt:lpstr>
      <vt:lpstr>PP Woodland Ultralight</vt:lpstr>
      <vt:lpstr>Eurecia</vt:lpstr>
      <vt:lpstr>Tout savoir sur le  module      Paramètres Généraux</vt:lpstr>
      <vt:lpstr>A l’issue de la formation, les administrateurs seront capables </vt:lpstr>
      <vt:lpstr>L’Espace admin</vt:lpstr>
      <vt:lpstr>L’espace admin</vt:lpstr>
      <vt:lpstr>Accéder au Centre d’aide</vt:lpstr>
      <vt:lpstr>Créer de nouveaux salariés</vt:lpstr>
      <vt:lpstr>Archiver des salariés</vt:lpstr>
      <vt:lpstr>Archiver des salariés</vt:lpstr>
      <vt:lpstr>Envoyer les identifiants</vt:lpstr>
      <vt:lpstr>Créer la première feuille de temps</vt:lpstr>
      <vt:lpstr>La fiche société</vt:lpstr>
      <vt:lpstr>La fiche société</vt:lpstr>
      <vt:lpstr>La fiche société</vt:lpstr>
      <vt:lpstr>La fiche société</vt:lpstr>
      <vt:lpstr>La fiche société</vt:lpstr>
      <vt:lpstr>La fiche société</vt:lpstr>
      <vt:lpstr>Horaires de travail</vt:lpstr>
      <vt:lpstr>Horaires de travail</vt:lpstr>
      <vt:lpstr>Axes analytiques</vt:lpstr>
      <vt:lpstr>Axes analytiques</vt:lpstr>
      <vt:lpstr>Listes personnalisées</vt:lpstr>
      <vt:lpstr>Listes personnalisées</vt:lpstr>
      <vt:lpstr>Listes personnalisées</vt:lpstr>
      <vt:lpstr>Calendrier des jours fériés</vt:lpstr>
      <vt:lpstr>Une question sur notre solution ?  Toutes vos réponses à portée de main.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196</cp:revision>
  <dcterms:created xsi:type="dcterms:W3CDTF">2023-07-17T08:33:49Z</dcterms:created>
  <dcterms:modified xsi:type="dcterms:W3CDTF">2024-09-20T11:14:19Z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