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340" r:id="rId5"/>
    <p:sldId id="348" r:id="rId6"/>
    <p:sldId id="349" r:id="rId7"/>
    <p:sldId id="334" r:id="rId8"/>
    <p:sldId id="335" r:id="rId9"/>
    <p:sldId id="344" r:id="rId10"/>
    <p:sldId id="345" r:id="rId11"/>
    <p:sldId id="346" r:id="rId12"/>
    <p:sldId id="347" r:id="rId13"/>
    <p:sldId id="341"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3E43E-A006-4976-ADBD-86BDF5EC8424}" v="1" dt="2024-09-20T11:14:34.8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F2B819EA-EB6A-D06E-EB25-1CE187DEADDC}"/>
    <pc:docChg chg="modSld">
      <pc:chgData name="Inas FAOUZI [Eurécia]" userId="S::inas.faouzi@eurecia.com::4f435423-8673-4c81-9a60-95a8e74c92dd" providerId="AD" clId="Web-{F2B819EA-EB6A-D06E-EB25-1CE187DEADDC}" dt="2024-09-02T08:53:10.270" v="0" actId="1076"/>
      <pc:docMkLst>
        <pc:docMk/>
      </pc:docMkLst>
      <pc:sldChg chg="modSp">
        <pc:chgData name="Inas FAOUZI [Eurécia]" userId="S::inas.faouzi@eurecia.com::4f435423-8673-4c81-9a60-95a8e74c92dd" providerId="AD" clId="Web-{F2B819EA-EB6A-D06E-EB25-1CE187DEADDC}" dt="2024-09-02T08:53:10.270" v="0" actId="1076"/>
        <pc:sldMkLst>
          <pc:docMk/>
          <pc:sldMk cId="1323003873" sldId="341"/>
        </pc:sldMkLst>
        <pc:spChg chg="mod">
          <ac:chgData name="Inas FAOUZI [Eurécia]" userId="S::inas.faouzi@eurecia.com::4f435423-8673-4c81-9a60-95a8e74c92dd" providerId="AD" clId="Web-{F2B819EA-EB6A-D06E-EB25-1CE187DEADDC}" dt="2024-09-02T08:53:10.270" v="0" actId="1076"/>
          <ac:spMkLst>
            <pc:docMk/>
            <pc:sldMk cId="1323003873" sldId="341"/>
            <ac:spMk id="6" creationId="{02E320D8-64DB-C0BB-AC1C-4496F1B96168}"/>
          </ac:spMkLst>
        </pc:spChg>
      </pc:sldChg>
    </pc:docChg>
  </pc:docChgLst>
  <pc:docChgLst>
    <pc:chgData name="Pauline BROUSSE [Eurécia]" userId="S::pauline.brousse@eurecia.com::29afd943-9317-407c-af25-96d3f84813eb" providerId="AD" clId="Web-{A213440E-91B3-4893-DB07-F4DD13989338}"/>
    <pc:docChg chg="modSld">
      <pc:chgData name="Pauline BROUSSE [Eurécia]" userId="S::pauline.brousse@eurecia.com::29afd943-9317-407c-af25-96d3f84813eb" providerId="AD" clId="Web-{A213440E-91B3-4893-DB07-F4DD13989338}" dt="2024-08-06T08:38:09.294" v="106" actId="20577"/>
      <pc:docMkLst>
        <pc:docMk/>
      </pc:docMkLst>
      <pc:sldChg chg="modSp">
        <pc:chgData name="Pauline BROUSSE [Eurécia]" userId="S::pauline.brousse@eurecia.com::29afd943-9317-407c-af25-96d3f84813eb" providerId="AD" clId="Web-{A213440E-91B3-4893-DB07-F4DD13989338}" dt="2024-08-06T08:38:09.294" v="106" actId="20577"/>
        <pc:sldMkLst>
          <pc:docMk/>
          <pc:sldMk cId="1542998316" sldId="335"/>
        </pc:sldMkLst>
        <pc:spChg chg="mod">
          <ac:chgData name="Pauline BROUSSE [Eurécia]" userId="S::pauline.brousse@eurecia.com::29afd943-9317-407c-af25-96d3f84813eb" providerId="AD" clId="Web-{A213440E-91B3-4893-DB07-F4DD13989338}" dt="2024-08-06T08:37:44.074" v="105" actId="20577"/>
          <ac:spMkLst>
            <pc:docMk/>
            <pc:sldMk cId="1542998316" sldId="335"/>
            <ac:spMk id="2" creationId="{0ED16911-BE4F-7178-A964-6BF6DF2D85CF}"/>
          </ac:spMkLst>
        </pc:spChg>
        <pc:spChg chg="mod">
          <ac:chgData name="Pauline BROUSSE [Eurécia]" userId="S::pauline.brousse@eurecia.com::29afd943-9317-407c-af25-96d3f84813eb" providerId="AD" clId="Web-{A213440E-91B3-4893-DB07-F4DD13989338}" dt="2024-08-06T08:38:09.294" v="106" actId="20577"/>
          <ac:spMkLst>
            <pc:docMk/>
            <pc:sldMk cId="1542998316" sldId="335"/>
            <ac:spMk id="4" creationId="{90A438DC-811C-961D-F9DD-B6FEB9763FC2}"/>
          </ac:spMkLst>
        </pc:spChg>
        <pc:picChg chg="mod">
          <ac:chgData name="Pauline BROUSSE [Eurécia]" userId="S::pauline.brousse@eurecia.com::29afd943-9317-407c-af25-96d3f84813eb" providerId="AD" clId="Web-{A213440E-91B3-4893-DB07-F4DD13989338}" dt="2024-08-06T08:28:24.835" v="38" actId="1076"/>
          <ac:picMkLst>
            <pc:docMk/>
            <pc:sldMk cId="1542998316" sldId="335"/>
            <ac:picMk id="8" creationId="{6EE98056-F01D-FEE5-98D2-EF2DE0189C67}"/>
          </ac:picMkLst>
        </pc:picChg>
      </pc:sldChg>
      <pc:sldChg chg="modSp">
        <pc:chgData name="Pauline BROUSSE [Eurécia]" userId="S::pauline.brousse@eurecia.com::29afd943-9317-407c-af25-96d3f84813eb" providerId="AD" clId="Web-{A213440E-91B3-4893-DB07-F4DD13989338}" dt="2024-08-06T08:30:20.870" v="42" actId="20577"/>
        <pc:sldMkLst>
          <pc:docMk/>
          <pc:sldMk cId="2903544643" sldId="344"/>
        </pc:sldMkLst>
        <pc:spChg chg="mod">
          <ac:chgData name="Pauline BROUSSE [Eurécia]" userId="S::pauline.brousse@eurecia.com::29afd943-9317-407c-af25-96d3f84813eb" providerId="AD" clId="Web-{A213440E-91B3-4893-DB07-F4DD13989338}" dt="2024-08-06T08:30:20.870" v="42" actId="20577"/>
          <ac:spMkLst>
            <pc:docMk/>
            <pc:sldMk cId="2903544643" sldId="344"/>
            <ac:spMk id="2" creationId="{A938BC4C-A647-CCE7-F91E-C3679BDFE625}"/>
          </ac:spMkLst>
        </pc:spChg>
        <pc:spChg chg="mod">
          <ac:chgData name="Pauline BROUSSE [Eurécia]" userId="S::pauline.brousse@eurecia.com::29afd943-9317-407c-af25-96d3f84813eb" providerId="AD" clId="Web-{A213440E-91B3-4893-DB07-F4DD13989338}" dt="2024-08-06T08:29:35.088" v="39" actId="20577"/>
          <ac:spMkLst>
            <pc:docMk/>
            <pc:sldMk cId="2903544643" sldId="344"/>
            <ac:spMk id="4" creationId="{43ECE776-FC39-73F8-4898-2FA503D3832B}"/>
          </ac:spMkLst>
        </pc:spChg>
      </pc:sldChg>
      <pc:sldChg chg="addSp modSp">
        <pc:chgData name="Pauline BROUSSE [Eurécia]" userId="S::pauline.brousse@eurecia.com::29afd943-9317-407c-af25-96d3f84813eb" providerId="AD" clId="Web-{A213440E-91B3-4893-DB07-F4DD13989338}" dt="2024-08-06T08:32:38.047" v="70" actId="20577"/>
        <pc:sldMkLst>
          <pc:docMk/>
          <pc:sldMk cId="2495888656" sldId="345"/>
        </pc:sldMkLst>
        <pc:spChg chg="mod">
          <ac:chgData name="Pauline BROUSSE [Eurécia]" userId="S::pauline.brousse@eurecia.com::29afd943-9317-407c-af25-96d3f84813eb" providerId="AD" clId="Web-{A213440E-91B3-4893-DB07-F4DD13989338}" dt="2024-08-06T08:31:01.747" v="47" actId="20577"/>
          <ac:spMkLst>
            <pc:docMk/>
            <pc:sldMk cId="2495888656" sldId="345"/>
            <ac:spMk id="2" creationId="{B350968D-676E-8C7E-B144-A1FDAEC479E5}"/>
          </ac:spMkLst>
        </pc:spChg>
        <pc:spChg chg="mod">
          <ac:chgData name="Pauline BROUSSE [Eurécia]" userId="S::pauline.brousse@eurecia.com::29afd943-9317-407c-af25-96d3f84813eb" providerId="AD" clId="Web-{A213440E-91B3-4893-DB07-F4DD13989338}" dt="2024-08-06T08:30:37.730" v="43" actId="20577"/>
          <ac:spMkLst>
            <pc:docMk/>
            <pc:sldMk cId="2495888656" sldId="345"/>
            <ac:spMk id="4" creationId="{592AD1A6-6520-431B-E87A-60FCA5350FC7}"/>
          </ac:spMkLst>
        </pc:spChg>
        <pc:spChg chg="add mod">
          <ac:chgData name="Pauline BROUSSE [Eurécia]" userId="S::pauline.brousse@eurecia.com::29afd943-9317-407c-af25-96d3f84813eb" providerId="AD" clId="Web-{A213440E-91B3-4893-DB07-F4DD13989338}" dt="2024-08-06T08:32:38.047" v="70" actId="20577"/>
          <ac:spMkLst>
            <pc:docMk/>
            <pc:sldMk cId="2495888656" sldId="345"/>
            <ac:spMk id="9" creationId="{B6BBDEF7-DB39-AA43-791F-5038F86B9A6E}"/>
          </ac:spMkLst>
        </pc:spChg>
        <pc:picChg chg="mod">
          <ac:chgData name="Pauline BROUSSE [Eurécia]" userId="S::pauline.brousse@eurecia.com::29afd943-9317-407c-af25-96d3f84813eb" providerId="AD" clId="Web-{A213440E-91B3-4893-DB07-F4DD13989338}" dt="2024-08-06T08:32:08.515" v="65" actId="1076"/>
          <ac:picMkLst>
            <pc:docMk/>
            <pc:sldMk cId="2495888656" sldId="345"/>
            <ac:picMk id="7" creationId="{6B437072-11CF-57E2-0741-45CA50F2DD9B}"/>
          </ac:picMkLst>
        </pc:picChg>
      </pc:sldChg>
      <pc:sldChg chg="modSp">
        <pc:chgData name="Pauline BROUSSE [Eurécia]" userId="S::pauline.brousse@eurecia.com::29afd943-9317-407c-af25-96d3f84813eb" providerId="AD" clId="Web-{A213440E-91B3-4893-DB07-F4DD13989338}" dt="2024-08-06T08:36:07.883" v="92" actId="20577"/>
        <pc:sldMkLst>
          <pc:docMk/>
          <pc:sldMk cId="2797202211" sldId="346"/>
        </pc:sldMkLst>
        <pc:spChg chg="mod">
          <ac:chgData name="Pauline BROUSSE [Eurécia]" userId="S::pauline.brousse@eurecia.com::29afd943-9317-407c-af25-96d3f84813eb" providerId="AD" clId="Web-{A213440E-91B3-4893-DB07-F4DD13989338}" dt="2024-08-06T08:36:07.883" v="92" actId="20577"/>
          <ac:spMkLst>
            <pc:docMk/>
            <pc:sldMk cId="2797202211" sldId="346"/>
            <ac:spMk id="2" creationId="{F969C290-F3C7-9830-FE08-4135174122D0}"/>
          </ac:spMkLst>
        </pc:spChg>
        <pc:spChg chg="mod">
          <ac:chgData name="Pauline BROUSSE [Eurécia]" userId="S::pauline.brousse@eurecia.com::29afd943-9317-407c-af25-96d3f84813eb" providerId="AD" clId="Web-{A213440E-91B3-4893-DB07-F4DD13989338}" dt="2024-08-06T08:32:50.313" v="71" actId="20577"/>
          <ac:spMkLst>
            <pc:docMk/>
            <pc:sldMk cId="2797202211" sldId="346"/>
            <ac:spMk id="4" creationId="{D10A0588-AA82-AF7C-F5B8-B0124B6CEBDF}"/>
          </ac:spMkLst>
        </pc:spChg>
      </pc:sldChg>
      <pc:sldChg chg="modSp">
        <pc:chgData name="Pauline BROUSSE [Eurécia]" userId="S::pauline.brousse@eurecia.com::29afd943-9317-407c-af25-96d3f84813eb" providerId="AD" clId="Web-{A213440E-91B3-4893-DB07-F4DD13989338}" dt="2024-08-06T08:36:40.510" v="95" actId="20577"/>
        <pc:sldMkLst>
          <pc:docMk/>
          <pc:sldMk cId="47053001" sldId="347"/>
        </pc:sldMkLst>
        <pc:spChg chg="mod">
          <ac:chgData name="Pauline BROUSSE [Eurécia]" userId="S::pauline.brousse@eurecia.com::29afd943-9317-407c-af25-96d3f84813eb" providerId="AD" clId="Web-{A213440E-91B3-4893-DB07-F4DD13989338}" dt="2024-08-06T08:36:20.790" v="94" actId="20577"/>
          <ac:spMkLst>
            <pc:docMk/>
            <pc:sldMk cId="47053001" sldId="347"/>
            <ac:spMk id="2" creationId="{40E87B05-DA6C-5252-74CC-A6D4940FB270}"/>
          </ac:spMkLst>
        </pc:spChg>
        <pc:spChg chg="mod">
          <ac:chgData name="Pauline BROUSSE [Eurécia]" userId="S::pauline.brousse@eurecia.com::29afd943-9317-407c-af25-96d3f84813eb" providerId="AD" clId="Web-{A213440E-91B3-4893-DB07-F4DD13989338}" dt="2024-08-06T08:36:14.868" v="93" actId="20577"/>
          <ac:spMkLst>
            <pc:docMk/>
            <pc:sldMk cId="47053001" sldId="347"/>
            <ac:spMk id="4" creationId="{5687B964-B35F-B94B-F897-0452E82024F9}"/>
          </ac:spMkLst>
        </pc:spChg>
        <pc:spChg chg="mod">
          <ac:chgData name="Pauline BROUSSE [Eurécia]" userId="S::pauline.brousse@eurecia.com::29afd943-9317-407c-af25-96d3f84813eb" providerId="AD" clId="Web-{A213440E-91B3-4893-DB07-F4DD13989338}" dt="2024-08-06T08:36:40.510" v="95" actId="20577"/>
          <ac:spMkLst>
            <pc:docMk/>
            <pc:sldMk cId="47053001" sldId="347"/>
            <ac:spMk id="7" creationId="{8634D619-EDB8-C152-4FC7-E81134DA1903}"/>
          </ac:spMkLst>
        </pc:spChg>
      </pc:sldChg>
    </pc:docChg>
  </pc:docChgLst>
  <pc:docChgLst>
    <pc:chgData name="Emmanuelle DELON [Eurécia]" userId="S::emmanuelle.delon@eurecia.com::eb14ea1a-8c9a-470e-a6c1-7e931be7f9a8" providerId="AD" clId="Web-{4D85669B-48D7-9AC5-DAF6-1085CD2CF686}"/>
    <pc:docChg chg="delSld">
      <pc:chgData name="Emmanuelle DELON [Eurécia]" userId="S::emmanuelle.delon@eurecia.com::eb14ea1a-8c9a-470e-a6c1-7e931be7f9a8" providerId="AD" clId="Web-{4D85669B-48D7-9AC5-DAF6-1085CD2CF686}" dt="2024-07-12T07:57:27.068" v="2"/>
      <pc:docMkLst>
        <pc:docMk/>
      </pc:docMkLst>
      <pc:sldChg chg="del">
        <pc:chgData name="Emmanuelle DELON [Eurécia]" userId="S::emmanuelle.delon@eurecia.com::eb14ea1a-8c9a-470e-a6c1-7e931be7f9a8" providerId="AD" clId="Web-{4D85669B-48D7-9AC5-DAF6-1085CD2CF686}" dt="2024-07-12T07:57:15.365" v="0"/>
        <pc:sldMkLst>
          <pc:docMk/>
          <pc:sldMk cId="564513834" sldId="258"/>
        </pc:sldMkLst>
      </pc:sldChg>
      <pc:sldChg chg="del">
        <pc:chgData name="Emmanuelle DELON [Eurécia]" userId="S::emmanuelle.delon@eurecia.com::eb14ea1a-8c9a-470e-a6c1-7e931be7f9a8" providerId="AD" clId="Web-{4D85669B-48D7-9AC5-DAF6-1085CD2CF686}" dt="2024-07-12T07:57:27.068" v="2"/>
        <pc:sldMkLst>
          <pc:docMk/>
          <pc:sldMk cId="1529473113" sldId="339"/>
        </pc:sldMkLst>
      </pc:sldChg>
      <pc:sldChg chg="del">
        <pc:chgData name="Emmanuelle DELON [Eurécia]" userId="S::emmanuelle.delon@eurecia.com::eb14ea1a-8c9a-470e-a6c1-7e931be7f9a8" providerId="AD" clId="Web-{4D85669B-48D7-9AC5-DAF6-1085CD2CF686}" dt="2024-07-12T07:57:21.365" v="1"/>
        <pc:sldMkLst>
          <pc:docMk/>
          <pc:sldMk cId="3606106640" sldId="343"/>
        </pc:sldMkLst>
      </pc:sldChg>
    </pc:docChg>
  </pc:docChgLst>
  <pc:docChgLst>
    <pc:chgData name="Inas FAOUZI [Eurécia]" userId="4f435423-8673-4c81-9a60-95a8e74c92dd" providerId="ADAL" clId="{AAD72CEA-D17D-46A8-BE29-662B6A23EFCF}"/>
    <pc:docChg chg="custSel addSld delSld modSld sldOrd">
      <pc:chgData name="Inas FAOUZI [Eurécia]" userId="4f435423-8673-4c81-9a60-95a8e74c92dd" providerId="ADAL" clId="{AAD72CEA-D17D-46A8-BE29-662B6A23EFCF}" dt="2024-09-11T09:38:13.160" v="282" actId="207"/>
      <pc:docMkLst>
        <pc:docMk/>
      </pc:docMkLst>
      <pc:sldChg chg="add del">
        <pc:chgData name="Inas FAOUZI [Eurécia]" userId="4f435423-8673-4c81-9a60-95a8e74c92dd" providerId="ADAL" clId="{AAD72CEA-D17D-46A8-BE29-662B6A23EFCF}" dt="2024-09-11T09:23:40.731" v="2" actId="2696"/>
        <pc:sldMkLst>
          <pc:docMk/>
          <pc:sldMk cId="2016794526" sldId="348"/>
        </pc:sldMkLst>
      </pc:sldChg>
      <pc:sldChg chg="modSp add mod ord">
        <pc:chgData name="Inas FAOUZI [Eurécia]" userId="4f435423-8673-4c81-9a60-95a8e74c92dd" providerId="ADAL" clId="{AAD72CEA-D17D-46A8-BE29-662B6A23EFCF}" dt="2024-09-11T09:26:52.800" v="173" actId="5793"/>
        <pc:sldMkLst>
          <pc:docMk/>
          <pc:sldMk cId="3433291733" sldId="348"/>
        </pc:sldMkLst>
        <pc:spChg chg="mod">
          <ac:chgData name="Inas FAOUZI [Eurécia]" userId="4f435423-8673-4c81-9a60-95a8e74c92dd" providerId="ADAL" clId="{AAD72CEA-D17D-46A8-BE29-662B6A23EFCF}" dt="2024-09-11T09:25:19.705" v="79" actId="20577"/>
          <ac:spMkLst>
            <pc:docMk/>
            <pc:sldMk cId="3433291733" sldId="348"/>
            <ac:spMk id="28" creationId="{D88B10F1-C161-29C9-E517-2C4D78936F1B}"/>
          </ac:spMkLst>
        </pc:spChg>
        <pc:spChg chg="mod">
          <ac:chgData name="Inas FAOUZI [Eurécia]" userId="4f435423-8673-4c81-9a60-95a8e74c92dd" providerId="ADAL" clId="{AAD72CEA-D17D-46A8-BE29-662B6A23EFCF}" dt="2024-09-11T09:26:52.800" v="173" actId="5793"/>
          <ac:spMkLst>
            <pc:docMk/>
            <pc:sldMk cId="3433291733" sldId="348"/>
            <ac:spMk id="42" creationId="{A809FF54-8E21-E76D-9608-77AF773D0852}"/>
          </ac:spMkLst>
        </pc:spChg>
      </pc:sldChg>
      <pc:sldChg chg="modSp add mod">
        <pc:chgData name="Inas FAOUZI [Eurécia]" userId="4f435423-8673-4c81-9a60-95a8e74c92dd" providerId="ADAL" clId="{AAD72CEA-D17D-46A8-BE29-662B6A23EFCF}" dt="2024-09-11T09:38:13.160" v="282" actId="207"/>
        <pc:sldMkLst>
          <pc:docMk/>
          <pc:sldMk cId="1561398166" sldId="349"/>
        </pc:sldMkLst>
        <pc:spChg chg="mod">
          <ac:chgData name="Inas FAOUZI [Eurécia]" userId="4f435423-8673-4c81-9a60-95a8e74c92dd" providerId="ADAL" clId="{AAD72CEA-D17D-46A8-BE29-662B6A23EFCF}" dt="2024-09-11T09:24:56.555" v="39" actId="20577"/>
          <ac:spMkLst>
            <pc:docMk/>
            <pc:sldMk cId="1561398166" sldId="349"/>
            <ac:spMk id="28" creationId="{D88B10F1-C161-29C9-E517-2C4D78936F1B}"/>
          </ac:spMkLst>
        </pc:spChg>
        <pc:spChg chg="mod">
          <ac:chgData name="Inas FAOUZI [Eurécia]" userId="4f435423-8673-4c81-9a60-95a8e74c92dd" providerId="ADAL" clId="{AAD72CEA-D17D-46A8-BE29-662B6A23EFCF}" dt="2024-09-11T09:38:13.160" v="282" actId="207"/>
          <ac:spMkLst>
            <pc:docMk/>
            <pc:sldMk cId="1561398166" sldId="349"/>
            <ac:spMk id="42" creationId="{A809FF54-8E21-E76D-9608-77AF773D0852}"/>
          </ac:spMkLst>
        </pc:spChg>
      </pc:sldChg>
      <pc:sldMasterChg chg="addSldLayout">
        <pc:chgData name="Inas FAOUZI [Eurécia]" userId="4f435423-8673-4c81-9a60-95a8e74c92dd" providerId="ADAL" clId="{AAD72CEA-D17D-46A8-BE29-662B6A23EFCF}" dt="2024-09-11T09:23:36.762" v="0" actId="27028"/>
        <pc:sldMasterMkLst>
          <pc:docMk/>
          <pc:sldMasterMk cId="2486603784" sldId="2147483648"/>
        </pc:sldMasterMkLst>
        <pc:sldLayoutChg chg="add">
          <pc:chgData name="Inas FAOUZI [Eurécia]" userId="4f435423-8673-4c81-9a60-95a8e74c92dd" providerId="ADAL" clId="{AAD72CEA-D17D-46A8-BE29-662B6A23EFCF}" dt="2024-09-11T09:23:36.762" v="0" actId="27028"/>
          <pc:sldLayoutMkLst>
            <pc:docMk/>
            <pc:sldMasterMk cId="2486603784" sldId="2147483648"/>
            <pc:sldLayoutMk cId="3207249090" sldId="2147483707"/>
          </pc:sldLayoutMkLst>
        </pc:sldLayoutChg>
      </pc:sldMasterChg>
    </pc:docChg>
  </pc:docChgLst>
  <pc:docChgLst>
    <pc:chgData name="Mikael TRONYO [Eurécia]" userId="9525cf11-7795-4ac4-b690-aa33f0d6ed1f" providerId="ADAL" clId="{5C35C12A-3A97-4F5E-8A57-C1317D2DA71E}"/>
    <pc:docChg chg="undo custSel addSld delSld modSld">
      <pc:chgData name="Mikael TRONYO [Eurécia]" userId="9525cf11-7795-4ac4-b690-aa33f0d6ed1f" providerId="ADAL" clId="{5C35C12A-3A97-4F5E-8A57-C1317D2DA71E}" dt="2024-05-22T14:45:49.297" v="168" actId="1076"/>
      <pc:docMkLst>
        <pc:docMk/>
      </pc:docMkLst>
      <pc:sldChg chg="modSp mod">
        <pc:chgData name="Mikael TRONYO [Eurécia]" userId="9525cf11-7795-4ac4-b690-aa33f0d6ed1f" providerId="ADAL" clId="{5C35C12A-3A97-4F5E-8A57-C1317D2DA71E}" dt="2024-05-22T14:17:56.339" v="39" actId="20577"/>
        <pc:sldMkLst>
          <pc:docMk/>
          <pc:sldMk cId="3512856049" sldId="334"/>
        </pc:sldMkLst>
        <pc:spChg chg="mod">
          <ac:chgData name="Mikael TRONYO [Eurécia]" userId="9525cf11-7795-4ac4-b690-aa33f0d6ed1f" providerId="ADAL" clId="{5C35C12A-3A97-4F5E-8A57-C1317D2DA71E}" dt="2024-05-22T14:17:56.339" v="39" actId="20577"/>
          <ac:spMkLst>
            <pc:docMk/>
            <pc:sldMk cId="3512856049" sldId="334"/>
            <ac:spMk id="2" creationId="{18B74BD9-57AD-C852-1754-B7B1DAD43A1F}"/>
          </ac:spMkLst>
        </pc:spChg>
      </pc:sldChg>
      <pc:sldChg chg="addSp delSp modSp mod">
        <pc:chgData name="Mikael TRONYO [Eurécia]" userId="9525cf11-7795-4ac4-b690-aa33f0d6ed1f" providerId="ADAL" clId="{5C35C12A-3A97-4F5E-8A57-C1317D2DA71E}" dt="2024-05-22T14:21:39.054" v="66" actId="20577"/>
        <pc:sldMkLst>
          <pc:docMk/>
          <pc:sldMk cId="1542998316" sldId="335"/>
        </pc:sldMkLst>
        <pc:spChg chg="mod">
          <ac:chgData name="Mikael TRONYO [Eurécia]" userId="9525cf11-7795-4ac4-b690-aa33f0d6ed1f" providerId="ADAL" clId="{5C35C12A-3A97-4F5E-8A57-C1317D2DA71E}" dt="2024-05-22T14:21:39.054" v="66" actId="20577"/>
          <ac:spMkLst>
            <pc:docMk/>
            <pc:sldMk cId="1542998316" sldId="335"/>
            <ac:spMk id="2" creationId="{0ED16911-BE4F-7178-A964-6BF6DF2D85CF}"/>
          </ac:spMkLst>
        </pc:spChg>
        <pc:spChg chg="mod">
          <ac:chgData name="Mikael TRONYO [Eurécia]" userId="9525cf11-7795-4ac4-b690-aa33f0d6ed1f" providerId="ADAL" clId="{5C35C12A-3A97-4F5E-8A57-C1317D2DA71E}" dt="2024-05-22T14:18:21.684" v="44"/>
          <ac:spMkLst>
            <pc:docMk/>
            <pc:sldMk cId="1542998316" sldId="335"/>
            <ac:spMk id="3" creationId="{06A43D7B-6D83-5D1E-0DFB-1C11719B942B}"/>
          </ac:spMkLst>
        </pc:spChg>
        <pc:spChg chg="mod">
          <ac:chgData name="Mikael TRONYO [Eurécia]" userId="9525cf11-7795-4ac4-b690-aa33f0d6ed1f" providerId="ADAL" clId="{5C35C12A-3A97-4F5E-8A57-C1317D2DA71E}" dt="2024-05-22T14:18:25.236" v="45"/>
          <ac:spMkLst>
            <pc:docMk/>
            <pc:sldMk cId="1542998316" sldId="335"/>
            <ac:spMk id="4" creationId="{90A438DC-811C-961D-F9DD-B6FEB9763FC2}"/>
          </ac:spMkLst>
        </pc:spChg>
        <pc:picChg chg="add del mod modCrop">
          <ac:chgData name="Mikael TRONYO [Eurécia]" userId="9525cf11-7795-4ac4-b690-aa33f0d6ed1f" providerId="ADAL" clId="{5C35C12A-3A97-4F5E-8A57-C1317D2DA71E}" dt="2024-05-22T14:21:06.693" v="59" actId="478"/>
          <ac:picMkLst>
            <pc:docMk/>
            <pc:sldMk cId="1542998316" sldId="335"/>
            <ac:picMk id="6" creationId="{AE7FD53C-60D3-684B-EA1B-EE730F00E280}"/>
          </ac:picMkLst>
        </pc:picChg>
        <pc:picChg chg="add mod">
          <ac:chgData name="Mikael TRONYO [Eurécia]" userId="9525cf11-7795-4ac4-b690-aa33f0d6ed1f" providerId="ADAL" clId="{5C35C12A-3A97-4F5E-8A57-C1317D2DA71E}" dt="2024-05-22T14:21:26.425" v="65" actId="14100"/>
          <ac:picMkLst>
            <pc:docMk/>
            <pc:sldMk cId="1542998316" sldId="335"/>
            <ac:picMk id="8" creationId="{6EE98056-F01D-FEE5-98D2-EF2DE0189C67}"/>
          </ac:picMkLst>
        </pc:picChg>
      </pc:sldChg>
      <pc:sldChg chg="del">
        <pc:chgData name="Mikael TRONYO [Eurécia]" userId="9525cf11-7795-4ac4-b690-aa33f0d6ed1f" providerId="ADAL" clId="{5C35C12A-3A97-4F5E-8A57-C1317D2DA71E}" dt="2024-05-22T14:18:00.537" v="40" actId="47"/>
        <pc:sldMkLst>
          <pc:docMk/>
          <pc:sldMk cId="1009862868" sldId="336"/>
        </pc:sldMkLst>
      </pc:sldChg>
      <pc:sldChg chg="del">
        <pc:chgData name="Mikael TRONYO [Eurécia]" userId="9525cf11-7795-4ac4-b690-aa33f0d6ed1f" providerId="ADAL" clId="{5C35C12A-3A97-4F5E-8A57-C1317D2DA71E}" dt="2024-05-22T14:18:01.609" v="41" actId="47"/>
        <pc:sldMkLst>
          <pc:docMk/>
          <pc:sldMk cId="407031299" sldId="337"/>
        </pc:sldMkLst>
      </pc:sldChg>
      <pc:sldChg chg="addSp delSp modSp mod">
        <pc:chgData name="Mikael TRONYO [Eurécia]" userId="9525cf11-7795-4ac4-b690-aa33f0d6ed1f" providerId="ADAL" clId="{5C35C12A-3A97-4F5E-8A57-C1317D2DA71E}" dt="2024-05-22T14:16:58.016" v="26" actId="478"/>
        <pc:sldMkLst>
          <pc:docMk/>
          <pc:sldMk cId="3210797679" sldId="340"/>
        </pc:sldMkLst>
        <pc:spChg chg="add del mod">
          <ac:chgData name="Mikael TRONYO [Eurécia]" userId="9525cf11-7795-4ac4-b690-aa33f0d6ed1f" providerId="ADAL" clId="{5C35C12A-3A97-4F5E-8A57-C1317D2DA71E}" dt="2024-05-22T14:16:58.016" v="26" actId="478"/>
          <ac:spMkLst>
            <pc:docMk/>
            <pc:sldMk cId="3210797679" sldId="340"/>
            <ac:spMk id="5" creationId="{7E859758-DD7E-FE31-C6E8-9B5956E27B5D}"/>
          </ac:spMkLst>
        </pc:spChg>
        <pc:spChg chg="mod">
          <ac:chgData name="Mikael TRONYO [Eurécia]" userId="9525cf11-7795-4ac4-b690-aa33f0d6ed1f" providerId="ADAL" clId="{5C35C12A-3A97-4F5E-8A57-C1317D2DA71E}" dt="2024-05-22T14:09:44.376" v="16" actId="20577"/>
          <ac:spMkLst>
            <pc:docMk/>
            <pc:sldMk cId="3210797679" sldId="340"/>
            <ac:spMk id="19" creationId="{5151E63F-D6EB-F3A3-4395-4F6B373F256B}"/>
          </ac:spMkLst>
        </pc:spChg>
        <pc:spChg chg="del">
          <ac:chgData name="Mikael TRONYO [Eurécia]" userId="9525cf11-7795-4ac4-b690-aa33f0d6ed1f" providerId="ADAL" clId="{5C35C12A-3A97-4F5E-8A57-C1317D2DA71E}" dt="2024-05-22T14:16:55.741" v="25" actId="478"/>
          <ac:spMkLst>
            <pc:docMk/>
            <pc:sldMk cId="3210797679" sldId="340"/>
            <ac:spMk id="22" creationId="{563E3B4D-DC08-7EAB-75DB-447498E9575A}"/>
          </ac:spMkLst>
        </pc:spChg>
        <pc:picChg chg="add mod">
          <ac:chgData name="Mikael TRONYO [Eurécia]" userId="9525cf11-7795-4ac4-b690-aa33f0d6ed1f" providerId="ADAL" clId="{5C35C12A-3A97-4F5E-8A57-C1317D2DA71E}" dt="2024-05-22T14:16:51.938" v="24" actId="1076"/>
          <ac:picMkLst>
            <pc:docMk/>
            <pc:sldMk cId="3210797679" sldId="340"/>
            <ac:picMk id="2" creationId="{A27D3EB3-1A14-6FAA-8540-3AA11450470D}"/>
          </ac:picMkLst>
        </pc:picChg>
        <pc:picChg chg="del">
          <ac:chgData name="Mikael TRONYO [Eurécia]" userId="9525cf11-7795-4ac4-b690-aa33f0d6ed1f" providerId="ADAL" clId="{5C35C12A-3A97-4F5E-8A57-C1317D2DA71E}" dt="2024-05-22T14:16:36.597" v="21" actId="478"/>
          <ac:picMkLst>
            <pc:docMk/>
            <pc:sldMk cId="3210797679" sldId="340"/>
            <ac:picMk id="3" creationId="{30CB36BC-22BC-3148-EF1B-0E150BEDB042}"/>
          </ac:picMkLst>
        </pc:picChg>
      </pc:sldChg>
      <pc:sldChg chg="addSp modSp new mod">
        <pc:chgData name="Mikael TRONYO [Eurécia]" userId="9525cf11-7795-4ac4-b690-aa33f0d6ed1f" providerId="ADAL" clId="{5C35C12A-3A97-4F5E-8A57-C1317D2DA71E}" dt="2024-05-22T14:27:01.120" v="82" actId="1076"/>
        <pc:sldMkLst>
          <pc:docMk/>
          <pc:sldMk cId="2903544643" sldId="344"/>
        </pc:sldMkLst>
        <pc:spChg chg="mod">
          <ac:chgData name="Mikael TRONYO [Eurécia]" userId="9525cf11-7795-4ac4-b690-aa33f0d6ed1f" providerId="ADAL" clId="{5C35C12A-3A97-4F5E-8A57-C1317D2DA71E}" dt="2024-05-22T14:21:58.359" v="73" actId="14100"/>
          <ac:spMkLst>
            <pc:docMk/>
            <pc:sldMk cId="2903544643" sldId="344"/>
            <ac:spMk id="2" creationId="{A938BC4C-A647-CCE7-F91E-C3679BDFE625}"/>
          </ac:spMkLst>
        </pc:spChg>
        <pc:spChg chg="mod">
          <ac:chgData name="Mikael TRONYO [Eurécia]" userId="9525cf11-7795-4ac4-b690-aa33f0d6ed1f" providerId="ADAL" clId="{5C35C12A-3A97-4F5E-8A57-C1317D2DA71E}" dt="2024-05-22T14:21:47.081" v="70"/>
          <ac:spMkLst>
            <pc:docMk/>
            <pc:sldMk cId="2903544643" sldId="344"/>
            <ac:spMk id="3" creationId="{E012B19E-57A1-76F5-60AF-A764FFC624CE}"/>
          </ac:spMkLst>
        </pc:spChg>
        <pc:spChg chg="mod">
          <ac:chgData name="Mikael TRONYO [Eurécia]" userId="9525cf11-7795-4ac4-b690-aa33f0d6ed1f" providerId="ADAL" clId="{5C35C12A-3A97-4F5E-8A57-C1317D2DA71E}" dt="2024-05-22T14:21:50.794" v="71"/>
          <ac:spMkLst>
            <pc:docMk/>
            <pc:sldMk cId="2903544643" sldId="344"/>
            <ac:spMk id="4" creationId="{43ECE776-FC39-73F8-4898-2FA503D3832B}"/>
          </ac:spMkLst>
        </pc:spChg>
        <pc:picChg chg="add mod">
          <ac:chgData name="Mikael TRONYO [Eurécia]" userId="9525cf11-7795-4ac4-b690-aa33f0d6ed1f" providerId="ADAL" clId="{5C35C12A-3A97-4F5E-8A57-C1317D2DA71E}" dt="2024-05-22T14:26:45.053" v="80" actId="108"/>
          <ac:picMkLst>
            <pc:docMk/>
            <pc:sldMk cId="2903544643" sldId="344"/>
            <ac:picMk id="6" creationId="{79C28BA5-3235-2F6B-CFF5-9012D38A6D3E}"/>
          </ac:picMkLst>
        </pc:picChg>
        <pc:picChg chg="add mod">
          <ac:chgData name="Mikael TRONYO [Eurécia]" userId="9525cf11-7795-4ac4-b690-aa33f0d6ed1f" providerId="ADAL" clId="{5C35C12A-3A97-4F5E-8A57-C1317D2DA71E}" dt="2024-05-22T14:27:01.120" v="82" actId="1076"/>
          <ac:picMkLst>
            <pc:docMk/>
            <pc:sldMk cId="2903544643" sldId="344"/>
            <ac:picMk id="8" creationId="{38FF2D0E-DE94-B283-760C-874D23D20EC2}"/>
          </ac:picMkLst>
        </pc:picChg>
      </pc:sldChg>
      <pc:sldChg chg="addSp modSp new mod">
        <pc:chgData name="Mikael TRONYO [Eurécia]" userId="9525cf11-7795-4ac4-b690-aa33f0d6ed1f" providerId="ADAL" clId="{5C35C12A-3A97-4F5E-8A57-C1317D2DA71E}" dt="2024-05-22T14:31:00.131" v="107" actId="1076"/>
        <pc:sldMkLst>
          <pc:docMk/>
          <pc:sldMk cId="2495888656" sldId="345"/>
        </pc:sldMkLst>
        <pc:spChg chg="mod">
          <ac:chgData name="Mikael TRONYO [Eurécia]" userId="9525cf11-7795-4ac4-b690-aa33f0d6ed1f" providerId="ADAL" clId="{5C35C12A-3A97-4F5E-8A57-C1317D2DA71E}" dt="2024-05-22T14:27:58.189" v="93" actId="27636"/>
          <ac:spMkLst>
            <pc:docMk/>
            <pc:sldMk cId="2495888656" sldId="345"/>
            <ac:spMk id="2" creationId="{B350968D-676E-8C7E-B144-A1FDAEC479E5}"/>
          </ac:spMkLst>
        </pc:spChg>
        <pc:spChg chg="mod">
          <ac:chgData name="Mikael TRONYO [Eurécia]" userId="9525cf11-7795-4ac4-b690-aa33f0d6ed1f" providerId="ADAL" clId="{5C35C12A-3A97-4F5E-8A57-C1317D2DA71E}" dt="2024-05-22T14:27:15.376" v="86"/>
          <ac:spMkLst>
            <pc:docMk/>
            <pc:sldMk cId="2495888656" sldId="345"/>
            <ac:spMk id="3" creationId="{29E21D6F-51A9-BEDE-1CFB-FA1CFE32C6FC}"/>
          </ac:spMkLst>
        </pc:spChg>
        <pc:spChg chg="mod">
          <ac:chgData name="Mikael TRONYO [Eurécia]" userId="9525cf11-7795-4ac4-b690-aa33f0d6ed1f" providerId="ADAL" clId="{5C35C12A-3A97-4F5E-8A57-C1317D2DA71E}" dt="2024-05-22T14:27:18.330" v="87"/>
          <ac:spMkLst>
            <pc:docMk/>
            <pc:sldMk cId="2495888656" sldId="345"/>
            <ac:spMk id="4" creationId="{592AD1A6-6520-431B-E87A-60FCA5350FC7}"/>
          </ac:spMkLst>
        </pc:spChg>
        <pc:picChg chg="add mod">
          <ac:chgData name="Mikael TRONYO [Eurécia]" userId="9525cf11-7795-4ac4-b690-aa33f0d6ed1f" providerId="ADAL" clId="{5C35C12A-3A97-4F5E-8A57-C1317D2DA71E}" dt="2024-05-22T14:28:02.905" v="94"/>
          <ac:picMkLst>
            <pc:docMk/>
            <pc:sldMk cId="2495888656" sldId="345"/>
            <ac:picMk id="5" creationId="{63B8C61B-E1E2-2CB2-D638-E70A7C33ACD0}"/>
          </ac:picMkLst>
        </pc:picChg>
        <pc:picChg chg="add mod">
          <ac:chgData name="Mikael TRONYO [Eurécia]" userId="9525cf11-7795-4ac4-b690-aa33f0d6ed1f" providerId="ADAL" clId="{5C35C12A-3A97-4F5E-8A57-C1317D2DA71E}" dt="2024-05-22T14:30:36.439" v="99" actId="1076"/>
          <ac:picMkLst>
            <pc:docMk/>
            <pc:sldMk cId="2495888656" sldId="345"/>
            <ac:picMk id="7" creationId="{6B437072-11CF-57E2-0741-45CA50F2DD9B}"/>
          </ac:picMkLst>
        </pc:picChg>
        <pc:picChg chg="add mod modCrop">
          <ac:chgData name="Mikael TRONYO [Eurécia]" userId="9525cf11-7795-4ac4-b690-aa33f0d6ed1f" providerId="ADAL" clId="{5C35C12A-3A97-4F5E-8A57-C1317D2DA71E}" dt="2024-05-22T14:31:00.131" v="107" actId="1076"/>
          <ac:picMkLst>
            <pc:docMk/>
            <pc:sldMk cId="2495888656" sldId="345"/>
            <ac:picMk id="8" creationId="{C0821959-6150-CAC1-C057-632AF3FCD6AA}"/>
          </ac:picMkLst>
        </pc:picChg>
      </pc:sldChg>
      <pc:sldChg chg="addSp modSp new mod">
        <pc:chgData name="Mikael TRONYO [Eurécia]" userId="9525cf11-7795-4ac4-b690-aa33f0d6ed1f" providerId="ADAL" clId="{5C35C12A-3A97-4F5E-8A57-C1317D2DA71E}" dt="2024-05-22T14:33:32.523" v="131" actId="1076"/>
        <pc:sldMkLst>
          <pc:docMk/>
          <pc:sldMk cId="2797202211" sldId="346"/>
        </pc:sldMkLst>
        <pc:spChg chg="mod">
          <ac:chgData name="Mikael TRONYO [Eurécia]" userId="9525cf11-7795-4ac4-b690-aa33f0d6ed1f" providerId="ADAL" clId="{5C35C12A-3A97-4F5E-8A57-C1317D2DA71E}" dt="2024-05-22T14:32:40.596" v="119" actId="14100"/>
          <ac:spMkLst>
            <pc:docMk/>
            <pc:sldMk cId="2797202211" sldId="346"/>
            <ac:spMk id="2" creationId="{F969C290-F3C7-9830-FE08-4135174122D0}"/>
          </ac:spMkLst>
        </pc:spChg>
        <pc:spChg chg="mod">
          <ac:chgData name="Mikael TRONYO [Eurécia]" userId="9525cf11-7795-4ac4-b690-aa33f0d6ed1f" providerId="ADAL" clId="{5C35C12A-3A97-4F5E-8A57-C1317D2DA71E}" dt="2024-05-22T14:32:13.624" v="114"/>
          <ac:spMkLst>
            <pc:docMk/>
            <pc:sldMk cId="2797202211" sldId="346"/>
            <ac:spMk id="3" creationId="{9A04DDD2-197F-A14B-18F5-D4FF3DC2CA25}"/>
          </ac:spMkLst>
        </pc:spChg>
        <pc:spChg chg="mod">
          <ac:chgData name="Mikael TRONYO [Eurécia]" userId="9525cf11-7795-4ac4-b690-aa33f0d6ed1f" providerId="ADAL" clId="{5C35C12A-3A97-4F5E-8A57-C1317D2DA71E}" dt="2024-05-22T14:32:18.184" v="115"/>
          <ac:spMkLst>
            <pc:docMk/>
            <pc:sldMk cId="2797202211" sldId="346"/>
            <ac:spMk id="4" creationId="{D10A0588-AA82-AF7C-F5B8-B0124B6CEBDF}"/>
          </ac:spMkLst>
        </pc:spChg>
        <pc:picChg chg="add mod">
          <ac:chgData name="Mikael TRONYO [Eurécia]" userId="9525cf11-7795-4ac4-b690-aa33f0d6ed1f" providerId="ADAL" clId="{5C35C12A-3A97-4F5E-8A57-C1317D2DA71E}" dt="2024-05-22T14:32:49.620" v="122" actId="1076"/>
          <ac:picMkLst>
            <pc:docMk/>
            <pc:sldMk cId="2797202211" sldId="346"/>
            <ac:picMk id="6" creationId="{A31A57D0-3E9A-B616-DD5C-91CF4A98218C}"/>
          </ac:picMkLst>
        </pc:picChg>
        <pc:picChg chg="add mod modCrop">
          <ac:chgData name="Mikael TRONYO [Eurécia]" userId="9525cf11-7795-4ac4-b690-aa33f0d6ed1f" providerId="ADAL" clId="{5C35C12A-3A97-4F5E-8A57-C1317D2DA71E}" dt="2024-05-22T14:33:32.523" v="131" actId="1076"/>
          <ac:picMkLst>
            <pc:docMk/>
            <pc:sldMk cId="2797202211" sldId="346"/>
            <ac:picMk id="8" creationId="{9B27A786-EE85-C00F-4BBD-E6A75A6E2DFD}"/>
          </ac:picMkLst>
        </pc:picChg>
      </pc:sldChg>
      <pc:sldChg chg="addSp delSp modSp new mod">
        <pc:chgData name="Mikael TRONYO [Eurécia]" userId="9525cf11-7795-4ac4-b690-aa33f0d6ed1f" providerId="ADAL" clId="{5C35C12A-3A97-4F5E-8A57-C1317D2DA71E}" dt="2024-05-22T14:45:49.297" v="168" actId="1076"/>
        <pc:sldMkLst>
          <pc:docMk/>
          <pc:sldMk cId="47053001" sldId="347"/>
        </pc:sldMkLst>
        <pc:spChg chg="mod">
          <ac:chgData name="Mikael TRONYO [Eurécia]" userId="9525cf11-7795-4ac4-b690-aa33f0d6ed1f" providerId="ADAL" clId="{5C35C12A-3A97-4F5E-8A57-C1317D2DA71E}" dt="2024-05-22T14:34:06.079" v="140"/>
          <ac:spMkLst>
            <pc:docMk/>
            <pc:sldMk cId="47053001" sldId="347"/>
            <ac:spMk id="2" creationId="{40E87B05-DA6C-5252-74CC-A6D4940FB270}"/>
          </ac:spMkLst>
        </pc:spChg>
        <pc:spChg chg="mod">
          <ac:chgData name="Mikael TRONYO [Eurécia]" userId="9525cf11-7795-4ac4-b690-aa33f0d6ed1f" providerId="ADAL" clId="{5C35C12A-3A97-4F5E-8A57-C1317D2DA71E}" dt="2024-05-22T14:33:47.738" v="135"/>
          <ac:spMkLst>
            <pc:docMk/>
            <pc:sldMk cId="47053001" sldId="347"/>
            <ac:spMk id="3" creationId="{5735D975-EFC4-1AFD-4B95-C01206966763}"/>
          </ac:spMkLst>
        </pc:spChg>
        <pc:spChg chg="mod">
          <ac:chgData name="Mikael TRONYO [Eurécia]" userId="9525cf11-7795-4ac4-b690-aa33f0d6ed1f" providerId="ADAL" clId="{5C35C12A-3A97-4F5E-8A57-C1317D2DA71E}" dt="2024-05-22T14:33:51.108" v="136"/>
          <ac:spMkLst>
            <pc:docMk/>
            <pc:sldMk cId="47053001" sldId="347"/>
            <ac:spMk id="4" creationId="{5687B964-B35F-B94B-F897-0452E82024F9}"/>
          </ac:spMkLst>
        </pc:spChg>
        <pc:spChg chg="add del mod">
          <ac:chgData name="Mikael TRONYO [Eurécia]" userId="9525cf11-7795-4ac4-b690-aa33f0d6ed1f" providerId="ADAL" clId="{5C35C12A-3A97-4F5E-8A57-C1317D2DA71E}" dt="2024-05-22T14:34:56.564" v="156"/>
          <ac:spMkLst>
            <pc:docMk/>
            <pc:sldMk cId="47053001" sldId="347"/>
            <ac:spMk id="6" creationId="{4A43880E-2A89-5364-DB9B-590FDF12F948}"/>
          </ac:spMkLst>
        </pc:spChg>
        <pc:spChg chg="add mod">
          <ac:chgData name="Mikael TRONYO [Eurécia]" userId="9525cf11-7795-4ac4-b690-aa33f0d6ed1f" providerId="ADAL" clId="{5C35C12A-3A97-4F5E-8A57-C1317D2DA71E}" dt="2024-05-22T14:45:45.447" v="166" actId="14100"/>
          <ac:spMkLst>
            <pc:docMk/>
            <pc:sldMk cId="47053001" sldId="347"/>
            <ac:spMk id="7" creationId="{8634D619-EDB8-C152-4FC7-E81134DA1903}"/>
          </ac:spMkLst>
        </pc:spChg>
        <pc:picChg chg="add mod">
          <ac:chgData name="Mikael TRONYO [Eurécia]" userId="9525cf11-7795-4ac4-b690-aa33f0d6ed1f" providerId="ADAL" clId="{5C35C12A-3A97-4F5E-8A57-C1317D2DA71E}" dt="2024-05-22T14:45:49.297" v="168" actId="1076"/>
          <ac:picMkLst>
            <pc:docMk/>
            <pc:sldMk cId="47053001" sldId="347"/>
            <ac:picMk id="9" creationId="{85DC74E5-3F1D-C08B-6398-DDBDBA03F469}"/>
          </ac:picMkLst>
        </pc:picChg>
        <pc:picChg chg="add mod">
          <ac:chgData name="Mikael TRONYO [Eurécia]" userId="9525cf11-7795-4ac4-b690-aa33f0d6ed1f" providerId="ADAL" clId="{5C35C12A-3A97-4F5E-8A57-C1317D2DA71E}" dt="2024-05-22T14:45:46.592" v="167" actId="1076"/>
          <ac:picMkLst>
            <pc:docMk/>
            <pc:sldMk cId="47053001" sldId="347"/>
            <ac:picMk id="10" creationId="{44B68C03-051E-404A-38B9-0A563C4C8744}"/>
          </ac:picMkLst>
        </pc:picChg>
      </pc:sldChg>
    </pc:docChg>
  </pc:docChgLst>
  <pc:docChgLst>
    <pc:chgData name="Pauline MORIN [Eurécia]" userId="26806002-a94a-4f86-8fe6-d48cb3313228" providerId="ADAL" clId="{4DF3E43E-A006-4976-ADBD-86BDF5EC8424}"/>
    <pc:docChg chg="modSld">
      <pc:chgData name="Pauline MORIN [Eurécia]" userId="26806002-a94a-4f86-8fe6-d48cb3313228" providerId="ADAL" clId="{4DF3E43E-A006-4976-ADBD-86BDF5EC8424}" dt="2024-09-20T11:14:36.518" v="1" actId="207"/>
      <pc:docMkLst>
        <pc:docMk/>
      </pc:docMkLst>
      <pc:sldChg chg="addSp modSp mod">
        <pc:chgData name="Pauline MORIN [Eurécia]" userId="26806002-a94a-4f86-8fe6-d48cb3313228" providerId="ADAL" clId="{4DF3E43E-A006-4976-ADBD-86BDF5EC8424}" dt="2024-09-20T11:14:36.518" v="1" actId="207"/>
        <pc:sldMkLst>
          <pc:docMk/>
          <pc:sldMk cId="3210797679" sldId="340"/>
        </pc:sldMkLst>
        <pc:spChg chg="add mod">
          <ac:chgData name="Pauline MORIN [Eurécia]" userId="26806002-a94a-4f86-8fe6-d48cb3313228" providerId="ADAL" clId="{4DF3E43E-A006-4976-ADBD-86BDF5EC8424}" dt="2024-09-20T11:14:36.518" v="1" actId="207"/>
          <ac:spMkLst>
            <pc:docMk/>
            <pc:sldMk cId="3210797679" sldId="340"/>
            <ac:spMk id="3" creationId="{2E41B274-6BBE-010B-1957-256EA8B3A1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image" Target="../media/image4.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707" r:id="rId1"/>
    <p:sldLayoutId id="2147483652" r:id="rId2"/>
    <p:sldLayoutId id="2147483670" r:id="rId3"/>
    <p:sldLayoutId id="2147483700" r:id="rId4"/>
    <p:sldLayoutId id="2147483701" r:id="rId5"/>
    <p:sldLayoutId id="2147483655" r:id="rId6"/>
    <p:sldLayoutId id="2147483656" r:id="rId7"/>
    <p:sldLayoutId id="2147483654" r:id="rId8"/>
    <p:sldLayoutId id="2147483653"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1" r:id="rId22"/>
    <p:sldLayoutId id="2147483686" r:id="rId23"/>
    <p:sldLayoutId id="2147483672" r:id="rId24"/>
    <p:sldLayoutId id="2147483675" r:id="rId25"/>
    <p:sldLayoutId id="2147483684" r:id="rId26"/>
    <p:sldLayoutId id="2147483685" r:id="rId27"/>
    <p:sldLayoutId id="2147483687" r:id="rId28"/>
    <p:sldLayoutId id="2147483688" r:id="rId29"/>
    <p:sldLayoutId id="2147483689" r:id="rId30"/>
    <p:sldLayoutId id="2147483690" r:id="rId31"/>
    <p:sldLayoutId id="2147483673" r:id="rId32"/>
    <p:sldLayoutId id="2147483674" r:id="rId33"/>
    <p:sldLayoutId id="2147483676" r:id="rId34"/>
    <p:sldLayoutId id="2147483677" r:id="rId35"/>
    <p:sldLayoutId id="2147483683" r:id="rId36"/>
    <p:sldLayoutId id="2147483682" r:id="rId37"/>
    <p:sldLayoutId id="2147483678" r:id="rId38"/>
    <p:sldLayoutId id="2147483679" r:id="rId39"/>
    <p:sldLayoutId id="2147483680" r:id="rId40"/>
    <p:sldLayoutId id="2147483681" r:id="rId41"/>
    <p:sldLayoutId id="2147483669" r:id="rId42"/>
    <p:sldLayoutId id="2147483704" r:id="rId43"/>
    <p:sldLayoutId id="2147483691" r:id="rId44"/>
    <p:sldLayoutId id="2147483692" r:id="rId45"/>
    <p:sldLayoutId id="2147483693" r:id="rId46"/>
    <p:sldLayoutId id="2147483696" r:id="rId47"/>
    <p:sldLayoutId id="2147483697" r:id="rId48"/>
    <p:sldLayoutId id="2147483694" r:id="rId49"/>
    <p:sldLayoutId id="2147483695" r:id="rId50"/>
    <p:sldLayoutId id="2147483698" r:id="rId51"/>
    <p:sldLayoutId id="2147483699" r:id="rId52"/>
    <p:sldLayoutId id="2147483702" r:id="rId53"/>
    <p:sldLayoutId id="2147483703" r:id="rId54"/>
    <p:sldLayoutId id="2147483705" r:id="rId55"/>
    <p:sldLayoutId id="2147483706" r:id="rId56"/>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8">
            <a:extLst>
              <a:ext uri="{96DAC541-7B7A-43D3-8B79-37D633B846F1}">
                <asvg:svgBlip xmlns:asvg="http://schemas.microsoft.com/office/drawing/2016/SVG/main" r:embed="rId5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0">
            <a:extLst>
              <a:ext uri="{96DAC541-7B7A-43D3-8B79-37D633B846F1}">
                <asvg:svgBlip xmlns:asvg="http://schemas.microsoft.com/office/drawing/2016/SVG/main" r:embed="rId61"/>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slide" Target="slide9.xml"/><Relationship Id="rId4" Type="http://schemas.openxmlformats.org/officeDocument/2006/relationships/slide" Target="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lateforme.eurecia.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sv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help.eurecia.com/hc/fr" TargetMode="Externa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a:latin typeface="PP Woodland"/>
              </a:rPr>
              <a:t>Tout savoir sur le module </a:t>
            </a:r>
            <a:br>
              <a:rPr lang="fr-FR">
                <a:solidFill>
                  <a:srgbClr val="486267"/>
                </a:solidFill>
                <a:latin typeface="PP Woodland"/>
              </a:rPr>
            </a:br>
            <a:r>
              <a:rPr lang="fr-FR">
                <a:solidFill>
                  <a:srgbClr val="486267"/>
                </a:solidFill>
                <a:latin typeface="PP Woodland"/>
              </a:rPr>
              <a:t>     </a:t>
            </a:r>
            <a:r>
              <a:rPr lang="fr-FR">
                <a:solidFill>
                  <a:schemeClr val="accent1"/>
                </a:solidFill>
                <a:latin typeface="PP Woodland"/>
              </a:rPr>
              <a:t>Généralités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a:t>Guide utilisateur</a:t>
            </a:r>
          </a:p>
        </p:txBody>
      </p:sp>
      <p:pic>
        <p:nvPicPr>
          <p:cNvPr id="2" name="Image 1" descr="Une image contenant Graphique, cercle, Police, symbole&#10;&#10;Description générée automatiquement">
            <a:extLst>
              <a:ext uri="{FF2B5EF4-FFF2-40B4-BE49-F238E27FC236}">
                <a16:creationId xmlns:a16="http://schemas.microsoft.com/office/drawing/2014/main" id="{A27D3EB3-1A14-6FAA-8540-3AA11450470D}"/>
              </a:ext>
            </a:extLst>
          </p:cNvPr>
          <p:cNvPicPr>
            <a:picLocks noChangeAspect="1"/>
          </p:cNvPicPr>
          <p:nvPr/>
        </p:nvPicPr>
        <p:blipFill>
          <a:blip r:embed="rId3"/>
          <a:stretch>
            <a:fillRect/>
          </a:stretch>
        </p:blipFill>
        <p:spPr>
          <a:xfrm>
            <a:off x="765186" y="4066903"/>
            <a:ext cx="766402" cy="787840"/>
          </a:xfrm>
          <a:prstGeom prst="rect">
            <a:avLst/>
          </a:prstGeom>
        </p:spPr>
      </p:pic>
      <p:sp>
        <p:nvSpPr>
          <p:cNvPr id="3" name="Espace réservé du texte 4">
            <a:extLst>
              <a:ext uri="{FF2B5EF4-FFF2-40B4-BE49-F238E27FC236}">
                <a16:creationId xmlns:a16="http://schemas.microsoft.com/office/drawing/2014/main" id="{2E41B274-6BBE-010B-1957-256EA8B3A11F}"/>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rPr>
              <a:t>Septembre 2024</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a:t>Une question sur notre solution ? </a:t>
            </a:r>
            <a:br>
              <a:rPr lang="fr-FR"/>
            </a:br>
            <a:r>
              <a:rPr lang="fr-FR" sz="280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Adresse mail administrateur</a:t>
            </a:r>
            <a:endParaRPr lang="fr-FR">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63451" y="5835697"/>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collaborateurs et manager seront capables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a:latin typeface="Figtree"/>
              </a:rPr>
              <a:t> D’utiliser les paramètres généraux  </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Usage collaborateur &amp; manager</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1835048"/>
          </a:xfrm>
        </p:spPr>
        <p:txBody>
          <a:bodyPr vert="horz" lIns="91440" tIns="45720" rIns="91440" bIns="45720" rtlCol="0" anchor="t">
            <a:normAutofit/>
          </a:bodyPr>
          <a:lstStyle/>
          <a:p>
            <a:pPr>
              <a:lnSpc>
                <a:spcPct val="100000"/>
              </a:lnSpc>
            </a:pPr>
            <a:r>
              <a:rPr lang="fr-FR" dirty="0">
                <a:solidFill>
                  <a:schemeClr val="bg2"/>
                </a:solidFill>
                <a:latin typeface="Figtree"/>
                <a:hlinkClick r:id="rId2" action="ppaction://hlinksldjump">
                  <a:extLst>
                    <a:ext uri="{A12FA001-AC4F-418D-AE19-62706E023703}">
                      <ahyp:hlinkClr xmlns:ahyp="http://schemas.microsoft.com/office/drawing/2018/hyperlinkcolor" val="tx"/>
                    </a:ext>
                  </a:extLst>
                </a:hlinkClick>
              </a:rPr>
              <a:t>Accéder à votre logiciel</a:t>
            </a:r>
            <a:endParaRPr lang="fr-FR" dirty="0">
              <a:solidFill>
                <a:schemeClr val="bg2"/>
              </a:solidFill>
              <a:latin typeface="Figtree"/>
            </a:endParaRPr>
          </a:p>
          <a:p>
            <a:pPr>
              <a:lnSpc>
                <a:spcPct val="100000"/>
              </a:lnSpc>
            </a:pP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Accéder au menu principal</a:t>
            </a:r>
            <a:endParaRPr lang="fr-FR" dirty="0">
              <a:solidFill>
                <a:schemeClr val="bg2"/>
              </a:solidFill>
              <a:latin typeface="Figtree"/>
            </a:endParaRPr>
          </a:p>
          <a:p>
            <a:pPr>
              <a:lnSpc>
                <a:spcPct val="100000"/>
              </a:lnSpc>
            </a:pP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Accéder au centre d’aide</a:t>
            </a:r>
            <a:endParaRPr lang="fr-FR" dirty="0">
              <a:solidFill>
                <a:schemeClr val="bg2"/>
              </a:solidFill>
              <a:latin typeface="Figtree"/>
            </a:endParaRPr>
          </a:p>
          <a:p>
            <a:pPr>
              <a:lnSpc>
                <a:spcPct val="100000"/>
              </a:lnSpc>
            </a:pP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Accéder aux éléments de navigation</a:t>
            </a:r>
            <a:endParaRPr lang="fr-FR"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6"/>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386568" y="1329244"/>
            <a:ext cx="9613900" cy="3799447"/>
          </a:xfrm>
        </p:spPr>
        <p:txBody>
          <a:bodyPr/>
          <a:lstStyle/>
          <a:p>
            <a:pPr>
              <a:lnSpc>
                <a:spcPct val="100000"/>
              </a:lnSpc>
            </a:pPr>
            <a:r>
              <a:rPr lang="fr-FR" sz="9600"/>
              <a:t>Usage Collaborateur &amp; Manager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sz="1600" dirty="0">
                <a:latin typeface="Figtree"/>
                <a:ea typeface="Calibri"/>
                <a:cs typeface="Calibri"/>
              </a:rPr>
              <a:t>Accès personnalisé et sécurisé :</a:t>
            </a:r>
            <a:endParaRPr lang="fr-FR"/>
          </a:p>
          <a:p>
            <a:pPr marL="342900" lvl="0" indent="-342900">
              <a:buFont typeface="+mj-lt"/>
              <a:buAutoNum type="arabicParenR"/>
            </a:pPr>
            <a:r>
              <a:rPr lang="fr-FR" sz="1600" u="sng" dirty="0">
                <a:latin typeface="Figtree"/>
                <a:hlinkClick r:id="rId2"/>
              </a:rPr>
              <a:t>https://plateforme.eurecia.com</a:t>
            </a:r>
            <a:endParaRPr lang="fr-FR" sz="1600" u="sng" dirty="0">
              <a:latin typeface="Figtree"/>
            </a:endParaRPr>
          </a:p>
          <a:p>
            <a:pPr marL="342900" lvl="0" indent="-342900">
              <a:buFont typeface="+mj-lt"/>
              <a:buAutoNum type="arabicParenR"/>
            </a:pPr>
            <a:r>
              <a:rPr lang="en-US" sz="1600" dirty="0" err="1">
                <a:latin typeface="Figtree"/>
              </a:rPr>
              <a:t>Identifiant</a:t>
            </a:r>
            <a:r>
              <a:rPr lang="en-US" sz="1600" dirty="0">
                <a:latin typeface="Figtree"/>
              </a:rPr>
              <a:t> : </a:t>
            </a:r>
            <a:r>
              <a:rPr lang="en-US" sz="1600" dirty="0" err="1">
                <a:latin typeface="Figtree"/>
              </a:rPr>
              <a:t>votre</a:t>
            </a:r>
            <a:r>
              <a:rPr lang="en-US" sz="1600" dirty="0">
                <a:latin typeface="Figtree"/>
              </a:rPr>
              <a:t> </a:t>
            </a:r>
            <a:r>
              <a:rPr lang="en-US" dirty="0">
                <a:latin typeface="Figtree"/>
              </a:rPr>
              <a:t>e-mail,</a:t>
            </a:r>
            <a:endParaRPr lang="en-US" sz="1600" dirty="0">
              <a:latin typeface="Figtree"/>
            </a:endParaRPr>
          </a:p>
          <a:p>
            <a:pPr marL="342900" lvl="0" indent="-342900">
              <a:buFont typeface="+mj-lt"/>
              <a:buAutoNum type="arabicParenR"/>
            </a:pPr>
            <a:r>
              <a:rPr lang="en-US" sz="1600" dirty="0" err="1">
                <a:latin typeface="Figtree"/>
              </a:rPr>
              <a:t>Cliquez</a:t>
            </a:r>
            <a:r>
              <a:rPr lang="en-US" sz="1600" dirty="0">
                <a:latin typeface="Figtree"/>
              </a:rPr>
              <a:t> sur « </a:t>
            </a:r>
            <a:r>
              <a:rPr lang="en-US" sz="1600" u="sng" dirty="0" err="1">
                <a:latin typeface="Figtree"/>
              </a:rPr>
              <a:t>Suivant</a:t>
            </a:r>
            <a:r>
              <a:rPr lang="en-US" sz="1600" dirty="0">
                <a:latin typeface="Figtree"/>
              </a:rPr>
              <a:t> </a:t>
            </a:r>
            <a:r>
              <a:rPr lang="en-US" dirty="0">
                <a:latin typeface="Figtree"/>
              </a:rPr>
              <a:t>»,</a:t>
            </a:r>
            <a:endParaRPr lang="en-US" sz="1600" dirty="0">
              <a:latin typeface="Figtree"/>
            </a:endParaRPr>
          </a:p>
          <a:p>
            <a:pPr marL="342900" indent="-342900">
              <a:buFont typeface="+mj-lt"/>
              <a:buAutoNum type="arabicParenR"/>
            </a:pPr>
            <a:r>
              <a:rPr lang="en-US" sz="1600" dirty="0">
                <a:latin typeface="Figtree"/>
              </a:rPr>
              <a:t>Mot de passe : à la première </a:t>
            </a:r>
            <a:r>
              <a:rPr lang="en-US" sz="1600" dirty="0" err="1">
                <a:latin typeface="Figtree"/>
              </a:rPr>
              <a:t>connexion</a:t>
            </a:r>
            <a:r>
              <a:rPr lang="en-US" sz="1600" dirty="0">
                <a:latin typeface="Figtree"/>
              </a:rPr>
              <a:t>, </a:t>
            </a:r>
            <a:r>
              <a:rPr lang="en-US" sz="1600" dirty="0" err="1">
                <a:latin typeface="Figtree"/>
              </a:rPr>
              <a:t>cliquez</a:t>
            </a:r>
            <a:r>
              <a:rPr lang="en-US" sz="1600" dirty="0">
                <a:latin typeface="Figtree"/>
              </a:rPr>
              <a:t> sur</a:t>
            </a:r>
            <a:r>
              <a:rPr lang="en-US" dirty="0">
                <a:latin typeface="Figtree"/>
              </a:rPr>
              <a:t> "</a:t>
            </a:r>
            <a:r>
              <a:rPr lang="en-US" dirty="0" err="1">
                <a:latin typeface="Figtree"/>
              </a:rPr>
              <a:t>Réinitialiser</a:t>
            </a:r>
            <a:r>
              <a:rPr lang="en-US" dirty="0">
                <a:latin typeface="Figtree"/>
              </a:rPr>
              <a:t> le mot de passe".</a:t>
            </a:r>
            <a:endParaRPr lang="en-US" dirty="0"/>
          </a:p>
          <a:p>
            <a:pPr marL="342900" lvl="0" indent="-342900">
              <a:buFont typeface="+mj-lt"/>
              <a:buAutoNum type="arabicParenR"/>
            </a:pPr>
            <a:r>
              <a:rPr lang="en-US" sz="1600" dirty="0">
                <a:latin typeface="Figtree"/>
                <a:ea typeface="Calibri"/>
                <a:cs typeface="Calibri"/>
              </a:rPr>
              <a:t>Un email sera </a:t>
            </a:r>
            <a:r>
              <a:rPr lang="en-US" sz="1600" err="1">
                <a:latin typeface="Figtree"/>
                <a:ea typeface="Calibri"/>
                <a:cs typeface="Calibri"/>
              </a:rPr>
              <a:t>envoyé</a:t>
            </a:r>
            <a:r>
              <a:rPr lang="en-US" sz="1600" dirty="0">
                <a:latin typeface="Figtree"/>
                <a:ea typeface="Calibri"/>
                <a:cs typeface="Calibri"/>
              </a:rPr>
              <a:t> à </a:t>
            </a:r>
            <a:r>
              <a:rPr lang="en-US" sz="1600" err="1">
                <a:latin typeface="Figtree"/>
                <a:ea typeface="Calibri"/>
                <a:cs typeface="Calibri"/>
              </a:rPr>
              <a:t>votre</a:t>
            </a:r>
            <a:r>
              <a:rPr lang="en-US" sz="1600" dirty="0">
                <a:latin typeface="Figtree"/>
                <a:ea typeface="Calibri"/>
                <a:cs typeface="Calibri"/>
              </a:rPr>
              <a:t> </a:t>
            </a:r>
            <a:r>
              <a:rPr lang="fr-FR" sz="1600" dirty="0">
                <a:latin typeface="Figtree"/>
                <a:ea typeface="Calibri"/>
                <a:cs typeface="Calibri"/>
              </a:rPr>
              <a:t>adresse </a:t>
            </a:r>
            <a:r>
              <a:rPr lang="fr-FR" dirty="0">
                <a:latin typeface="Figtree"/>
                <a:ea typeface="Calibri"/>
                <a:cs typeface="Calibri"/>
              </a:rPr>
              <a:t>e-mail</a:t>
            </a:r>
            <a:endParaRPr lang="fr-FR" sz="1600" dirty="0">
              <a:latin typeface="Figtree"/>
              <a:ea typeface="Calibri"/>
              <a:cs typeface="Calibri"/>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Autofit/>
          </a:bodyPr>
          <a:lstStyle/>
          <a:p>
            <a:r>
              <a:rPr lang="fr-FR" dirty="0">
                <a:latin typeface="Figtree"/>
              </a:rPr>
              <a:t>Accéder à votre logiciel</a:t>
            </a:r>
          </a:p>
        </p:txBody>
      </p:sp>
      <p:pic>
        <p:nvPicPr>
          <p:cNvPr id="8" name="Image 7">
            <a:extLst>
              <a:ext uri="{FF2B5EF4-FFF2-40B4-BE49-F238E27FC236}">
                <a16:creationId xmlns:a16="http://schemas.microsoft.com/office/drawing/2014/main" id="{6EE98056-F01D-FEE5-98D2-EF2DE0189C67}"/>
              </a:ext>
            </a:extLst>
          </p:cNvPr>
          <p:cNvPicPr>
            <a:picLocks noChangeAspect="1"/>
          </p:cNvPicPr>
          <p:nvPr/>
        </p:nvPicPr>
        <p:blipFill>
          <a:blip r:embed="rId3"/>
          <a:stretch>
            <a:fillRect/>
          </a:stretch>
        </p:blipFill>
        <p:spPr>
          <a:xfrm>
            <a:off x="5928644" y="3771426"/>
            <a:ext cx="5811357" cy="2729818"/>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A938BC4C-A647-CCE7-F91E-C3679BDFE625}"/>
              </a:ext>
            </a:extLst>
          </p:cNvPr>
          <p:cNvSpPr>
            <a:spLocks noGrp="1"/>
          </p:cNvSpPr>
          <p:nvPr>
            <p:ph type="tbl" sz="quarter" idx="10"/>
          </p:nvPr>
        </p:nvSpPr>
        <p:spPr>
          <a:xfrm>
            <a:off x="371475" y="1534429"/>
            <a:ext cx="3294834" cy="4846635"/>
          </a:xfrm>
        </p:spPr>
        <p:txBody>
          <a:bodyPr/>
          <a:lstStyle/>
          <a:p>
            <a:r>
              <a:rPr lang="fr-FR" sz="1600" dirty="0">
                <a:latin typeface="Figtree"/>
              </a:rPr>
              <a:t>Accès aux différents modules via la </a:t>
            </a:r>
            <a:r>
              <a:rPr lang="fr-FR" dirty="0">
                <a:latin typeface="Figtree"/>
              </a:rPr>
              <a:t>"</a:t>
            </a:r>
            <a:r>
              <a:rPr lang="fr-FR" sz="1600" dirty="0">
                <a:latin typeface="Figtree"/>
              </a:rPr>
              <a:t>sidebar</a:t>
            </a:r>
            <a:r>
              <a:rPr lang="fr-FR" dirty="0">
                <a:latin typeface="Figtree"/>
              </a:rPr>
              <a:t>"</a:t>
            </a:r>
            <a:r>
              <a:rPr lang="fr-FR" sz="1600" dirty="0">
                <a:latin typeface="Figtree"/>
              </a:rPr>
              <a:t> ou par les sections présentes sur la page d’accueil.</a:t>
            </a:r>
          </a:p>
          <a:p>
            <a:endParaRPr lang="fr-FR"/>
          </a:p>
        </p:txBody>
      </p:sp>
      <p:sp>
        <p:nvSpPr>
          <p:cNvPr id="3" name="Titre 2">
            <a:extLst>
              <a:ext uri="{FF2B5EF4-FFF2-40B4-BE49-F238E27FC236}">
                <a16:creationId xmlns:a16="http://schemas.microsoft.com/office/drawing/2014/main" id="{E012B19E-57A1-76F5-60AF-A764FFC624CE}"/>
              </a:ext>
            </a:extLst>
          </p:cNvPr>
          <p:cNvSpPr>
            <a:spLocks noGrp="1"/>
          </p:cNvSpPr>
          <p:nvPr>
            <p:ph type="title"/>
          </p:nvPr>
        </p:nvSpPr>
        <p:spPr/>
        <p:txBody>
          <a:bodyPr/>
          <a:lstStyle/>
          <a:p>
            <a:r>
              <a:rPr lang="fr-FR"/>
              <a:t>Collaborateur</a:t>
            </a:r>
          </a:p>
        </p:txBody>
      </p:sp>
      <p:sp>
        <p:nvSpPr>
          <p:cNvPr id="4" name="Espace réservé du texte 3">
            <a:extLst>
              <a:ext uri="{FF2B5EF4-FFF2-40B4-BE49-F238E27FC236}">
                <a16:creationId xmlns:a16="http://schemas.microsoft.com/office/drawing/2014/main" id="{43ECE776-FC39-73F8-4898-2FA503D3832B}"/>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Menu principal / Page d’accueil</a:t>
            </a:r>
          </a:p>
          <a:p>
            <a:endParaRPr lang="fr-FR"/>
          </a:p>
        </p:txBody>
      </p:sp>
      <p:pic>
        <p:nvPicPr>
          <p:cNvPr id="6" name="Image 5">
            <a:extLst>
              <a:ext uri="{FF2B5EF4-FFF2-40B4-BE49-F238E27FC236}">
                <a16:creationId xmlns:a16="http://schemas.microsoft.com/office/drawing/2014/main" id="{79C28BA5-3235-2F6B-CFF5-9012D38A6D3E}"/>
              </a:ext>
            </a:extLst>
          </p:cNvPr>
          <p:cNvPicPr>
            <a:picLocks noChangeAspect="1"/>
          </p:cNvPicPr>
          <p:nvPr/>
        </p:nvPicPr>
        <p:blipFill>
          <a:blip r:embed="rId2"/>
          <a:stretch>
            <a:fillRect/>
          </a:stretch>
        </p:blipFill>
        <p:spPr>
          <a:xfrm>
            <a:off x="4426229" y="1724297"/>
            <a:ext cx="7609016" cy="3624096"/>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38FF2D0E-DE94-B283-760C-874D23D20EC2}"/>
              </a:ext>
            </a:extLst>
          </p:cNvPr>
          <p:cNvPicPr>
            <a:picLocks noChangeAspect="1"/>
          </p:cNvPicPr>
          <p:nvPr/>
        </p:nvPicPr>
        <p:blipFill>
          <a:blip r:embed="rId3"/>
          <a:stretch>
            <a:fillRect/>
          </a:stretch>
        </p:blipFill>
        <p:spPr>
          <a:xfrm>
            <a:off x="2018892" y="3186879"/>
            <a:ext cx="3208937" cy="2870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54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B350968D-676E-8C7E-B144-A1FDAEC479E5}"/>
              </a:ext>
            </a:extLst>
          </p:cNvPr>
          <p:cNvSpPr>
            <a:spLocks noGrp="1"/>
          </p:cNvSpPr>
          <p:nvPr>
            <p:ph type="tbl" sz="quarter" idx="10"/>
          </p:nvPr>
        </p:nvSpPr>
        <p:spPr>
          <a:xfrm>
            <a:off x="371475" y="1534430"/>
            <a:ext cx="2876822" cy="3002736"/>
          </a:xfrm>
        </p:spPr>
        <p:txBody>
          <a:bodyPr>
            <a:normAutofit/>
          </a:bodyPr>
          <a:lstStyle/>
          <a:p>
            <a:pPr marL="283845" indent="-283845" algn="just">
              <a:buFont typeface="Arial" panose="020B0604020202020204" pitchFamily="34" charset="0"/>
              <a:buChar char="•"/>
            </a:pPr>
            <a:endParaRPr lang="fr-FR" sz="1600" dirty="0">
              <a:latin typeface="Calibri" panose="020F0502020204030204" pitchFamily="34" charset="0"/>
              <a:ea typeface="Calibri"/>
              <a:cs typeface="Calibri"/>
            </a:endParaRPr>
          </a:p>
          <a:p>
            <a:endParaRPr lang="fr-FR"/>
          </a:p>
        </p:txBody>
      </p:sp>
      <p:sp>
        <p:nvSpPr>
          <p:cNvPr id="3" name="Titre 2">
            <a:extLst>
              <a:ext uri="{FF2B5EF4-FFF2-40B4-BE49-F238E27FC236}">
                <a16:creationId xmlns:a16="http://schemas.microsoft.com/office/drawing/2014/main" id="{29E21D6F-51A9-BEDE-1CFB-FA1CFE32C6FC}"/>
              </a:ext>
            </a:extLst>
          </p:cNvPr>
          <p:cNvSpPr>
            <a:spLocks noGrp="1"/>
          </p:cNvSpPr>
          <p:nvPr>
            <p:ph type="title"/>
          </p:nvPr>
        </p:nvSpPr>
        <p:spPr/>
        <p:txBody>
          <a:bodyPr/>
          <a:lstStyle/>
          <a:p>
            <a:r>
              <a:rPr lang="fr-FR"/>
              <a:t>Collaborateur</a:t>
            </a:r>
          </a:p>
        </p:txBody>
      </p:sp>
      <p:sp>
        <p:nvSpPr>
          <p:cNvPr id="4" name="Espace réservé du texte 3">
            <a:extLst>
              <a:ext uri="{FF2B5EF4-FFF2-40B4-BE49-F238E27FC236}">
                <a16:creationId xmlns:a16="http://schemas.microsoft.com/office/drawing/2014/main" id="{592AD1A6-6520-431B-E87A-60FCA5350FC7}"/>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Menu principal / Page d’accueil</a:t>
            </a:r>
          </a:p>
          <a:p>
            <a:endParaRPr lang="fr-FR"/>
          </a:p>
        </p:txBody>
      </p:sp>
      <p:pic>
        <p:nvPicPr>
          <p:cNvPr id="5" name="Image 4">
            <a:extLst>
              <a:ext uri="{FF2B5EF4-FFF2-40B4-BE49-F238E27FC236}">
                <a16:creationId xmlns:a16="http://schemas.microsoft.com/office/drawing/2014/main" id="{63B8C61B-E1E2-2CB2-D638-E70A7C33ACD0}"/>
              </a:ext>
            </a:extLst>
          </p:cNvPr>
          <p:cNvPicPr>
            <a:picLocks noChangeAspect="1"/>
          </p:cNvPicPr>
          <p:nvPr/>
        </p:nvPicPr>
        <p:blipFill>
          <a:blip r:embed="rId2"/>
          <a:stretch>
            <a:fillRect/>
          </a:stretch>
        </p:blipFill>
        <p:spPr>
          <a:xfrm>
            <a:off x="4426229" y="1724297"/>
            <a:ext cx="7609016" cy="3624096"/>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6B437072-11CF-57E2-0741-45CA50F2DD9B}"/>
              </a:ext>
            </a:extLst>
          </p:cNvPr>
          <p:cNvPicPr>
            <a:picLocks noChangeAspect="1"/>
          </p:cNvPicPr>
          <p:nvPr/>
        </p:nvPicPr>
        <p:blipFill>
          <a:blip r:embed="rId3"/>
          <a:stretch>
            <a:fillRect/>
          </a:stretch>
        </p:blipFill>
        <p:spPr>
          <a:xfrm>
            <a:off x="889947" y="4282121"/>
            <a:ext cx="1799287" cy="2117746"/>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0821959-6150-CAC1-C057-632AF3FCD6AA}"/>
              </a:ext>
            </a:extLst>
          </p:cNvPr>
          <p:cNvPicPr>
            <a:picLocks noChangeAspect="1"/>
          </p:cNvPicPr>
          <p:nvPr/>
        </p:nvPicPr>
        <p:blipFill rotWithShape="1">
          <a:blip r:embed="rId3"/>
          <a:srcRect t="43071" b="37190"/>
          <a:stretch/>
        </p:blipFill>
        <p:spPr>
          <a:xfrm>
            <a:off x="579118" y="2581657"/>
            <a:ext cx="2416631" cy="561434"/>
          </a:xfrm>
          <a:prstGeom prst="rect">
            <a:avLst/>
          </a:prstGeom>
          <a:ln>
            <a:noFill/>
          </a:ln>
          <a:effectLst>
            <a:outerShdw blurRad="292100" dist="139700" dir="2700000" algn="tl" rotWithShape="0">
              <a:srgbClr val="333333">
                <a:alpha val="65000"/>
              </a:srgbClr>
            </a:outerShdw>
          </a:effectLst>
        </p:spPr>
      </p:pic>
      <p:sp>
        <p:nvSpPr>
          <p:cNvPr id="9" name="Espace réservé du tableau 1">
            <a:extLst>
              <a:ext uri="{FF2B5EF4-FFF2-40B4-BE49-F238E27FC236}">
                <a16:creationId xmlns:a16="http://schemas.microsoft.com/office/drawing/2014/main" id="{B6BBDEF7-DB39-AA43-791F-5038F86B9A6E}"/>
              </a:ext>
            </a:extLst>
          </p:cNvPr>
          <p:cNvSpPr txBox="1">
            <a:spLocks/>
          </p:cNvSpPr>
          <p:nvPr/>
        </p:nvSpPr>
        <p:spPr>
          <a:xfrm>
            <a:off x="371475" y="1534429"/>
            <a:ext cx="3294834"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845" indent="-283845" algn="just">
              <a:buFont typeface="Arial,Sans-Serif"/>
            </a:pPr>
            <a:r>
              <a:rPr lang="fr-FR" dirty="0">
                <a:latin typeface="Calibri"/>
                <a:ea typeface="Calibri"/>
                <a:cs typeface="Calibri"/>
              </a:rPr>
              <a:t>Modifiez votre mot de passe et personnalisez votre photo de profil : </a:t>
            </a:r>
            <a:endParaRPr lang="en-US" dirty="0">
              <a:latin typeface="Calibri"/>
              <a:ea typeface="Calibri"/>
              <a:cs typeface="Calibri"/>
            </a:endParaRPr>
          </a:p>
          <a:p>
            <a:pPr marL="283845" indent="-283845" algn="just">
              <a:buFont typeface="Arial,Sans-Serif"/>
            </a:pPr>
            <a:endParaRPr lang="fr-FR" dirty="0">
              <a:latin typeface="Calibri"/>
              <a:ea typeface="Calibri"/>
              <a:cs typeface="Calibri"/>
            </a:endParaRPr>
          </a:p>
          <a:p>
            <a:pPr marL="285750" indent="-285750" algn="just">
              <a:buFont typeface="Arial,Sans-Serif"/>
            </a:pPr>
            <a:endParaRPr lang="fr-FR" dirty="0">
              <a:latin typeface="Calibri"/>
              <a:ea typeface="Calibri"/>
              <a:cs typeface="Calibri"/>
            </a:endParaRPr>
          </a:p>
          <a:p>
            <a:pPr marL="285750" indent="-285750" algn="just">
              <a:buFont typeface="Arial,Sans-Serif"/>
            </a:pPr>
            <a:r>
              <a:rPr lang="fr-FR" dirty="0">
                <a:latin typeface="Calibri"/>
                <a:ea typeface="Calibri"/>
                <a:cs typeface="Calibri"/>
              </a:rPr>
              <a:t>Accédez à votre fiche salarié </a:t>
            </a:r>
            <a:endParaRPr lang="en-US" dirty="0">
              <a:latin typeface="Calibri"/>
              <a:ea typeface="Calibri"/>
              <a:cs typeface="Calibri"/>
            </a:endParaRPr>
          </a:p>
          <a:p>
            <a:pPr marL="285750" indent="-285750" algn="just">
              <a:buFont typeface="Arial,Sans-Serif"/>
            </a:pPr>
            <a:r>
              <a:rPr lang="fr-FR" dirty="0">
                <a:latin typeface="Calibri"/>
                <a:ea typeface="Calibri"/>
                <a:cs typeface="Calibri"/>
              </a:rPr>
              <a:t>Puis accédez à la déconnexion : </a:t>
            </a:r>
            <a:endParaRPr lang="fr-FR" dirty="0"/>
          </a:p>
          <a:p>
            <a:endParaRPr lang="fr-FR"/>
          </a:p>
        </p:txBody>
      </p:sp>
    </p:spTree>
    <p:extLst>
      <p:ext uri="{BB962C8B-B14F-4D97-AF65-F5344CB8AC3E}">
        <p14:creationId xmlns:p14="http://schemas.microsoft.com/office/powerpoint/2010/main" val="249588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969C290-F3C7-9830-FE08-4135174122D0}"/>
              </a:ext>
            </a:extLst>
          </p:cNvPr>
          <p:cNvSpPr>
            <a:spLocks noGrp="1"/>
          </p:cNvSpPr>
          <p:nvPr>
            <p:ph type="tbl" sz="quarter" idx="10"/>
          </p:nvPr>
        </p:nvSpPr>
        <p:spPr>
          <a:xfrm>
            <a:off x="371475" y="1534429"/>
            <a:ext cx="3808639" cy="4846635"/>
          </a:xfrm>
        </p:spPr>
        <p:txBody>
          <a:bodyPr/>
          <a:lstStyle/>
          <a:p>
            <a:pPr algn="just"/>
            <a:r>
              <a:rPr lang="fr-FR" sz="1600" dirty="0">
                <a:latin typeface="Figtree"/>
              </a:rPr>
              <a:t>Besoin d’aide ? </a:t>
            </a:r>
          </a:p>
          <a:p>
            <a:pPr algn="just"/>
            <a:endParaRPr lang="fr-FR" sz="1600" dirty="0">
              <a:latin typeface="Figtree"/>
            </a:endParaRPr>
          </a:p>
          <a:p>
            <a:pPr algn="just"/>
            <a:r>
              <a:rPr lang="fr-FR" sz="1600" dirty="0">
                <a:latin typeface="Figtree"/>
              </a:rPr>
              <a:t>Pour accéder au centre d’aide :</a:t>
            </a:r>
            <a:endParaRPr lang="fr-FR" dirty="0">
              <a:latin typeface="Figtree"/>
            </a:endParaRPr>
          </a:p>
          <a:p>
            <a:pPr marL="652145" lvl="1" algn="just">
              <a:buFont typeface="Arial" panose="020B0604020202020204" pitchFamily="34" charset="0"/>
              <a:buChar char="•"/>
            </a:pPr>
            <a:r>
              <a:rPr lang="fr-FR" dirty="0">
                <a:solidFill>
                  <a:srgbClr val="C75741"/>
                </a:solidFill>
                <a:latin typeface="Figtree"/>
              </a:rPr>
              <a:t>Cliquez sur « Aide » en bas à droite de la page d’accueil d’</a:t>
            </a:r>
            <a:r>
              <a:rPr lang="fr-FR" dirty="0" err="1">
                <a:solidFill>
                  <a:srgbClr val="C75741"/>
                </a:solidFill>
                <a:latin typeface="Figtree"/>
              </a:rPr>
              <a:t>Eurécia</a:t>
            </a:r>
            <a:r>
              <a:rPr lang="fr-FR" dirty="0">
                <a:solidFill>
                  <a:srgbClr val="C75741"/>
                </a:solidFill>
                <a:latin typeface="Figtree"/>
              </a:rPr>
              <a:t>.</a:t>
            </a:r>
          </a:p>
          <a:p>
            <a:pPr marL="652145" lvl="1" algn="just">
              <a:buFont typeface="Arial" panose="020B0604020202020204" pitchFamily="34" charset="0"/>
              <a:buChar char="•"/>
            </a:pPr>
            <a:r>
              <a:rPr lang="fr-FR" dirty="0">
                <a:latin typeface="Figtree"/>
              </a:rPr>
              <a:t>Ou rendez-vous directement sur </a:t>
            </a:r>
            <a:r>
              <a:rPr lang="fr-FR" dirty="0">
                <a:latin typeface="Figtree"/>
                <a:hlinkClick r:id="rId2"/>
              </a:rPr>
              <a:t>https://help.eurecia.com/hc/fr</a:t>
            </a:r>
            <a:r>
              <a:rPr lang="fr-FR" dirty="0">
                <a:latin typeface="Figtree"/>
              </a:rPr>
              <a:t>.</a:t>
            </a:r>
          </a:p>
          <a:p>
            <a:endParaRPr lang="fr-FR"/>
          </a:p>
        </p:txBody>
      </p:sp>
      <p:sp>
        <p:nvSpPr>
          <p:cNvPr id="3" name="Titre 2">
            <a:extLst>
              <a:ext uri="{FF2B5EF4-FFF2-40B4-BE49-F238E27FC236}">
                <a16:creationId xmlns:a16="http://schemas.microsoft.com/office/drawing/2014/main" id="{9A04DDD2-197F-A14B-18F5-D4FF3DC2CA25}"/>
              </a:ext>
            </a:extLst>
          </p:cNvPr>
          <p:cNvSpPr>
            <a:spLocks noGrp="1"/>
          </p:cNvSpPr>
          <p:nvPr>
            <p:ph type="title"/>
          </p:nvPr>
        </p:nvSpPr>
        <p:spPr/>
        <p:txBody>
          <a:bodyPr/>
          <a:lstStyle/>
          <a:p>
            <a:r>
              <a:rPr lang="fr-FR"/>
              <a:t>Collaborateur</a:t>
            </a:r>
          </a:p>
        </p:txBody>
      </p:sp>
      <p:sp>
        <p:nvSpPr>
          <p:cNvPr id="4" name="Espace réservé du texte 3">
            <a:extLst>
              <a:ext uri="{FF2B5EF4-FFF2-40B4-BE49-F238E27FC236}">
                <a16:creationId xmlns:a16="http://schemas.microsoft.com/office/drawing/2014/main" id="{D10A0588-AA82-AF7C-F5B8-B0124B6CEBDF}"/>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Menu principal / Accès au centre d’aide</a:t>
            </a:r>
          </a:p>
          <a:p>
            <a:endParaRPr lang="fr-FR"/>
          </a:p>
        </p:txBody>
      </p:sp>
      <p:pic>
        <p:nvPicPr>
          <p:cNvPr id="6" name="Image 5">
            <a:extLst>
              <a:ext uri="{FF2B5EF4-FFF2-40B4-BE49-F238E27FC236}">
                <a16:creationId xmlns:a16="http://schemas.microsoft.com/office/drawing/2014/main" id="{A31A57D0-3E9A-B616-DD5C-91CF4A98218C}"/>
              </a:ext>
            </a:extLst>
          </p:cNvPr>
          <p:cNvPicPr>
            <a:picLocks noChangeAspect="1"/>
          </p:cNvPicPr>
          <p:nvPr/>
        </p:nvPicPr>
        <p:blipFill>
          <a:blip r:embed="rId3"/>
          <a:stretch>
            <a:fillRect/>
          </a:stretch>
        </p:blipFill>
        <p:spPr>
          <a:xfrm>
            <a:off x="4865615" y="1656883"/>
            <a:ext cx="6882247" cy="318254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9B27A786-EE85-C00F-4BBD-E6A75A6E2DFD}"/>
              </a:ext>
            </a:extLst>
          </p:cNvPr>
          <p:cNvPicPr>
            <a:picLocks noChangeAspect="1"/>
          </p:cNvPicPr>
          <p:nvPr/>
        </p:nvPicPr>
        <p:blipFill rotWithShape="1">
          <a:blip r:embed="rId4"/>
          <a:srcRect l="15880" t="32233" r="4292" b="7847"/>
          <a:stretch/>
        </p:blipFill>
        <p:spPr>
          <a:xfrm>
            <a:off x="2769325" y="1663435"/>
            <a:ext cx="1105989" cy="463802"/>
          </a:xfrm>
          <a:prstGeom prst="rect">
            <a:avLst/>
          </a:prstGeom>
        </p:spPr>
      </p:pic>
    </p:spTree>
    <p:extLst>
      <p:ext uri="{BB962C8B-B14F-4D97-AF65-F5344CB8AC3E}">
        <p14:creationId xmlns:p14="http://schemas.microsoft.com/office/powerpoint/2010/main" val="279720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40E87B05-DA6C-5252-74CC-A6D4940FB270}"/>
              </a:ext>
            </a:extLst>
          </p:cNvPr>
          <p:cNvSpPr>
            <a:spLocks noGrp="1"/>
          </p:cNvSpPr>
          <p:nvPr>
            <p:ph type="tbl" sz="quarter" idx="10"/>
          </p:nvPr>
        </p:nvSpPr>
        <p:spPr>
          <a:xfrm>
            <a:off x="371475" y="1534429"/>
            <a:ext cx="3617051" cy="4846635"/>
          </a:xfrm>
        </p:spPr>
        <p:txBody>
          <a:bodyPr/>
          <a:lstStyle/>
          <a:p>
            <a:r>
              <a:rPr lang="fr-FR" sz="1600" dirty="0">
                <a:latin typeface="Figtree"/>
              </a:rPr>
              <a:t>La zone de filtrage vous permet d’affiner vos recherches dans chaque fonctionnalité des modules.</a:t>
            </a:r>
          </a:p>
          <a:p>
            <a:endParaRPr lang="fr-FR"/>
          </a:p>
        </p:txBody>
      </p:sp>
      <p:sp>
        <p:nvSpPr>
          <p:cNvPr id="3" name="Titre 2">
            <a:extLst>
              <a:ext uri="{FF2B5EF4-FFF2-40B4-BE49-F238E27FC236}">
                <a16:creationId xmlns:a16="http://schemas.microsoft.com/office/drawing/2014/main" id="{5735D975-EFC4-1AFD-4B95-C01206966763}"/>
              </a:ext>
            </a:extLst>
          </p:cNvPr>
          <p:cNvSpPr>
            <a:spLocks noGrp="1"/>
          </p:cNvSpPr>
          <p:nvPr>
            <p:ph type="title"/>
          </p:nvPr>
        </p:nvSpPr>
        <p:spPr/>
        <p:txBody>
          <a:bodyPr/>
          <a:lstStyle/>
          <a:p>
            <a:r>
              <a:rPr lang="fr-FR"/>
              <a:t>Collaborateur</a:t>
            </a:r>
          </a:p>
        </p:txBody>
      </p:sp>
      <p:sp>
        <p:nvSpPr>
          <p:cNvPr id="4" name="Espace réservé du texte 3">
            <a:extLst>
              <a:ext uri="{FF2B5EF4-FFF2-40B4-BE49-F238E27FC236}">
                <a16:creationId xmlns:a16="http://schemas.microsoft.com/office/drawing/2014/main" id="{5687B964-B35F-B94B-F897-0452E82024F9}"/>
              </a:ext>
            </a:extLst>
          </p:cNvPr>
          <p:cNvSpPr>
            <a:spLocks noGrp="1"/>
          </p:cNvSpPr>
          <p:nvPr>
            <p:ph type="body" sz="quarter" idx="19"/>
          </p:nvPr>
        </p:nvSpPr>
        <p:spPr/>
        <p:txBody>
          <a:bodyPr vert="horz" lIns="91440" tIns="45720" rIns="91440" bIns="45720" rtlCol="0" anchor="t">
            <a:normAutofit/>
          </a:bodyPr>
          <a:lstStyle/>
          <a:p>
            <a:r>
              <a:rPr lang="fr-FR" dirty="0">
                <a:latin typeface="Calibri"/>
                <a:ea typeface="Calibri"/>
                <a:cs typeface="Calibri"/>
              </a:rPr>
              <a:t>Menu principal / Eléments de navigation</a:t>
            </a:r>
          </a:p>
          <a:p>
            <a:endParaRPr lang="fr-FR"/>
          </a:p>
        </p:txBody>
      </p:sp>
      <p:sp>
        <p:nvSpPr>
          <p:cNvPr id="7" name="Espace réservé du tableau 1">
            <a:extLst>
              <a:ext uri="{FF2B5EF4-FFF2-40B4-BE49-F238E27FC236}">
                <a16:creationId xmlns:a16="http://schemas.microsoft.com/office/drawing/2014/main" id="{8634D619-EDB8-C152-4FC7-E81134DA1903}"/>
              </a:ext>
            </a:extLst>
          </p:cNvPr>
          <p:cNvSpPr txBox="1">
            <a:spLocks/>
          </p:cNvSpPr>
          <p:nvPr/>
        </p:nvSpPr>
        <p:spPr>
          <a:xfrm>
            <a:off x="793841" y="4511040"/>
            <a:ext cx="5772422" cy="477027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Vous avez la possibilité d’exporter les données via le bouton « Export » situé systématiquement à la droite de l’écran.</a:t>
            </a:r>
          </a:p>
          <a:p>
            <a:endParaRPr lang="fr-FR"/>
          </a:p>
        </p:txBody>
      </p:sp>
      <p:pic>
        <p:nvPicPr>
          <p:cNvPr id="9" name="Image 8">
            <a:extLst>
              <a:ext uri="{FF2B5EF4-FFF2-40B4-BE49-F238E27FC236}">
                <a16:creationId xmlns:a16="http://schemas.microsoft.com/office/drawing/2014/main" id="{85DC74E5-3F1D-C08B-6398-DDBDBA03F469}"/>
              </a:ext>
            </a:extLst>
          </p:cNvPr>
          <p:cNvPicPr>
            <a:picLocks noChangeAspect="1"/>
          </p:cNvPicPr>
          <p:nvPr/>
        </p:nvPicPr>
        <p:blipFill>
          <a:blip r:embed="rId6"/>
          <a:stretch>
            <a:fillRect/>
          </a:stretch>
        </p:blipFill>
        <p:spPr>
          <a:xfrm>
            <a:off x="450669" y="2803207"/>
            <a:ext cx="10572206" cy="791422"/>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44B68C03-051E-404A-38B9-0A563C4C8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6034" y="5118311"/>
            <a:ext cx="1999592" cy="1154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053001"/>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9175189A-CFFF-4348-85E9-E2C8CF3BBC21}">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FAC893-9E2D-41F4-8446-6242E210A68D}">
  <ds:schemaRefs>
    <ds:schemaRef ds:uri="http://purl.org/dc/elements/1.1/"/>
    <ds:schemaRef ds:uri="http://purl.org/dc/dcmitype/"/>
    <ds:schemaRef ds:uri="http://schemas.openxmlformats.org/package/2006/metadata/core-properties"/>
    <ds:schemaRef ds:uri="http://www.w3.org/XML/1998/namespace"/>
    <ds:schemaRef ds:uri="602bd6e3-6dcc-4d3a-87a7-d7792198175b"/>
    <ds:schemaRef ds:uri="http://schemas.microsoft.com/office/2006/metadata/properties"/>
    <ds:schemaRef ds:uri="2c2b06c5-99bd-423a-9f6e-c688389443bc"/>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285</Words>
  <Application>Microsoft Office PowerPoint</Application>
  <PresentationFormat>Grand écran</PresentationFormat>
  <Paragraphs>47</Paragraphs>
  <Slides>10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vt:i4>
      </vt:variant>
    </vt:vector>
  </HeadingPairs>
  <TitlesOfParts>
    <vt:vector size="20" baseType="lpstr">
      <vt:lpstr>Arial</vt:lpstr>
      <vt:lpstr>Arial,Sans-Serif</vt:lpstr>
      <vt:lpstr>Calibri</vt:lpstr>
      <vt:lpstr>Figtree</vt:lpstr>
      <vt:lpstr>Figtree Black</vt:lpstr>
      <vt:lpstr>Figtree Light</vt:lpstr>
      <vt:lpstr>Lumios Marker</vt:lpstr>
      <vt:lpstr>PP Woodland</vt:lpstr>
      <vt:lpstr>PP Woodland Ultralight</vt:lpstr>
      <vt:lpstr>Eurecia</vt:lpstr>
      <vt:lpstr>Tout savoir sur le module       Généralités</vt:lpstr>
      <vt:lpstr>A l’issue de la formation, les collaborateurs et manager seront capables </vt:lpstr>
      <vt:lpstr>Usage collaborateur &amp; manager</vt:lpstr>
      <vt:lpstr>Usage Collaborateur &amp; Manager</vt:lpstr>
      <vt:lpstr>Collaborateur</vt:lpstr>
      <vt:lpstr>Collaborateur</vt:lpstr>
      <vt:lpstr>Collaborateur</vt:lpstr>
      <vt:lpstr>Collaborateur</vt:lpstr>
      <vt:lpstr>Collaborateur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61</cp:revision>
  <dcterms:created xsi:type="dcterms:W3CDTF">2023-07-17T08:33:49Z</dcterms:created>
  <dcterms:modified xsi:type="dcterms:W3CDTF">2024-09-20T11:14:38Z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