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340" r:id="rId5"/>
    <p:sldId id="365" r:id="rId6"/>
    <p:sldId id="366" r:id="rId7"/>
    <p:sldId id="336" r:id="rId8"/>
    <p:sldId id="344" r:id="rId9"/>
    <p:sldId id="345" r:id="rId10"/>
    <p:sldId id="348" r:id="rId11"/>
    <p:sldId id="367" r:id="rId12"/>
    <p:sldId id="358" r:id="rId13"/>
    <p:sldId id="364" r:id="rId14"/>
    <p:sldId id="362" r:id="rId15"/>
    <p:sldId id="360" r:id="rId16"/>
    <p:sldId id="337" r:id="rId17"/>
    <p:sldId id="359" r:id="rId18"/>
    <p:sldId id="34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E6B8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224CE-BDB2-4E31-96A4-BD220A5F8DD0}" v="1" dt="2024-09-20T11:15:58.57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5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ORIN [Eurécia]" userId="26806002-a94a-4f86-8fe6-d48cb3313228" providerId="ADAL" clId="{475224CE-BDB2-4E31-96A4-BD220A5F8DD0}"/>
    <pc:docChg chg="custSel modSld">
      <pc:chgData name="Pauline MORIN [Eurécia]" userId="26806002-a94a-4f86-8fe6-d48cb3313228" providerId="ADAL" clId="{475224CE-BDB2-4E31-96A4-BD220A5F8DD0}" dt="2024-09-20T11:15:58.579" v="8"/>
      <pc:docMkLst>
        <pc:docMk/>
      </pc:docMkLst>
      <pc:sldChg chg="addSp delSp modSp mod">
        <pc:chgData name="Pauline MORIN [Eurécia]" userId="26806002-a94a-4f86-8fe6-d48cb3313228" providerId="ADAL" clId="{475224CE-BDB2-4E31-96A4-BD220A5F8DD0}" dt="2024-09-20T11:15:58.579" v="8"/>
        <pc:sldMkLst>
          <pc:docMk/>
          <pc:sldMk cId="3210797679" sldId="340"/>
        </pc:sldMkLst>
        <pc:spChg chg="add del mod">
          <ac:chgData name="Pauline MORIN [Eurécia]" userId="26806002-a94a-4f86-8fe6-d48cb3313228" providerId="ADAL" clId="{475224CE-BDB2-4E31-96A4-BD220A5F8DD0}" dt="2024-09-20T11:15:57.569" v="7" actId="478"/>
          <ac:spMkLst>
            <pc:docMk/>
            <pc:sldMk cId="3210797679" sldId="340"/>
            <ac:spMk id="4" creationId="{491BED29-7936-80E8-6FFE-F1D145A704D3}"/>
          </ac:spMkLst>
        </pc:spChg>
        <pc:spChg chg="add mod">
          <ac:chgData name="Pauline MORIN [Eurécia]" userId="26806002-a94a-4f86-8fe6-d48cb3313228" providerId="ADAL" clId="{475224CE-BDB2-4E31-96A4-BD220A5F8DD0}" dt="2024-09-20T11:15:58.579" v="8"/>
          <ac:spMkLst>
            <pc:docMk/>
            <pc:sldMk cId="3210797679" sldId="340"/>
            <ac:spMk id="5" creationId="{2754648C-7C09-01B6-DB4D-06E0AF4FA3AD}"/>
          </ac:spMkLst>
        </pc:spChg>
        <pc:spChg chg="del">
          <ac:chgData name="Pauline MORIN [Eurécia]" userId="26806002-a94a-4f86-8fe6-d48cb3313228" providerId="ADAL" clId="{475224CE-BDB2-4E31-96A4-BD220A5F8DD0}" dt="2024-09-20T11:15:56.849" v="6" actId="478"/>
          <ac:spMkLst>
            <pc:docMk/>
            <pc:sldMk cId="3210797679" sldId="340"/>
            <ac:spMk id="22" creationId="{563E3B4D-DC08-7EAB-75DB-447498E9575A}"/>
          </ac:spMkLst>
        </pc:spChg>
      </pc:sldChg>
      <pc:sldChg chg="modSp mod">
        <pc:chgData name="Pauline MORIN [Eurécia]" userId="26806002-a94a-4f86-8fe6-d48cb3313228" providerId="ADAL" clId="{475224CE-BDB2-4E31-96A4-BD220A5F8DD0}" dt="2024-09-02T13:51:08.377" v="5" actId="20577"/>
        <pc:sldMkLst>
          <pc:docMk/>
          <pc:sldMk cId="3366928220" sldId="364"/>
        </pc:sldMkLst>
        <pc:spChg chg="mod">
          <ac:chgData name="Pauline MORIN [Eurécia]" userId="26806002-a94a-4f86-8fe6-d48cb3313228" providerId="ADAL" clId="{475224CE-BDB2-4E31-96A4-BD220A5F8DD0}" dt="2024-09-02T13:51:08.377" v="5" actId="20577"/>
          <ac:spMkLst>
            <pc:docMk/>
            <pc:sldMk cId="3366928220" sldId="364"/>
            <ac:spMk id="3" creationId="{52A79495-984C-111F-BA39-D1981AFE7C47}"/>
          </ac:spMkLst>
        </pc:spChg>
      </pc:sldChg>
    </pc:docChg>
  </pc:docChgLst>
  <pc:docChgLst>
    <pc:chgData name="Mikael TRONYO [Eurécia]" userId="9525cf11-7795-4ac4-b690-aa33f0d6ed1f" providerId="ADAL" clId="{B024BB31-E108-48BE-B0E5-33C5E015E37A}"/>
    <pc:docChg chg="undo custSel addSld delSld modSld">
      <pc:chgData name="Mikael TRONYO [Eurécia]" userId="9525cf11-7795-4ac4-b690-aa33f0d6ed1f" providerId="ADAL" clId="{B024BB31-E108-48BE-B0E5-33C5E015E37A}" dt="2024-06-25T08:33:51.604" v="1060" actId="1076"/>
      <pc:docMkLst>
        <pc:docMk/>
      </pc:docMkLst>
      <pc:sldChg chg="delSp modSp del mod">
        <pc:chgData name="Mikael TRONYO [Eurécia]" userId="9525cf11-7795-4ac4-b690-aa33f0d6ed1f" providerId="ADAL" clId="{B024BB31-E108-48BE-B0E5-33C5E015E37A}" dt="2024-06-24T09:15:14.838" v="22" actId="47"/>
        <pc:sldMkLst>
          <pc:docMk/>
          <pc:sldMk cId="564513834" sldId="258"/>
        </pc:sldMkLst>
        <pc:spChg chg="del">
          <ac:chgData name="Mikael TRONYO [Eurécia]" userId="9525cf11-7795-4ac4-b690-aa33f0d6ed1f" providerId="ADAL" clId="{B024BB31-E108-48BE-B0E5-33C5E015E37A}" dt="2024-06-24T09:14:25.498" v="11" actId="478"/>
          <ac:spMkLst>
            <pc:docMk/>
            <pc:sldMk cId="564513834" sldId="258"/>
            <ac:spMk id="15" creationId="{6CCF082D-2DC5-5460-6E48-E1E481145027}"/>
          </ac:spMkLst>
        </pc:spChg>
        <pc:spChg chg="mod">
          <ac:chgData name="Mikael TRONYO [Eurécia]" userId="9525cf11-7795-4ac4-b690-aa33f0d6ed1f" providerId="ADAL" clId="{B024BB31-E108-48BE-B0E5-33C5E015E37A}" dt="2024-06-24T09:14:22.867" v="10" actId="20577"/>
          <ac:spMkLst>
            <pc:docMk/>
            <pc:sldMk cId="564513834" sldId="258"/>
            <ac:spMk id="19" creationId="{5151E63F-D6EB-F3A3-4395-4F6B373F256B}"/>
          </ac:spMkLst>
        </pc:spChg>
        <pc:picChg chg="del">
          <ac:chgData name="Mikael TRONYO [Eurécia]" userId="9525cf11-7795-4ac4-b690-aa33f0d6ed1f" providerId="ADAL" clId="{B024BB31-E108-48BE-B0E5-33C5E015E37A}" dt="2024-06-24T09:15:01.999" v="19" actId="478"/>
          <ac:picMkLst>
            <pc:docMk/>
            <pc:sldMk cId="564513834" sldId="258"/>
            <ac:picMk id="2" creationId="{AD2DD844-C0C6-CAF8-0135-60F76C4CAF14}"/>
          </ac:picMkLst>
        </pc:picChg>
        <pc:picChg chg="del">
          <ac:chgData name="Mikael TRONYO [Eurécia]" userId="9525cf11-7795-4ac4-b690-aa33f0d6ed1f" providerId="ADAL" clId="{B024BB31-E108-48BE-B0E5-33C5E015E37A}" dt="2024-06-24T09:15:01.397" v="18" actId="478"/>
          <ac:picMkLst>
            <pc:docMk/>
            <pc:sldMk cId="564513834" sldId="258"/>
            <ac:picMk id="3" creationId="{FB2F842F-190A-BFEB-5EC2-BD49AF48BD89}"/>
          </ac:picMkLst>
        </pc:picChg>
        <pc:picChg chg="mod">
          <ac:chgData name="Mikael TRONYO [Eurécia]" userId="9525cf11-7795-4ac4-b690-aa33f0d6ed1f" providerId="ADAL" clId="{B024BB31-E108-48BE-B0E5-33C5E015E37A}" dt="2024-06-24T09:15:05.057" v="21" actId="14100"/>
          <ac:picMkLst>
            <pc:docMk/>
            <pc:sldMk cId="564513834" sldId="258"/>
            <ac:picMk id="5" creationId="{77F34C3F-0B95-43F6-823A-087E60E2ED7E}"/>
          </ac:picMkLst>
        </pc:picChg>
        <pc:picChg chg="del">
          <ac:chgData name="Mikael TRONYO [Eurécia]" userId="9525cf11-7795-4ac4-b690-aa33f0d6ed1f" providerId="ADAL" clId="{B024BB31-E108-48BE-B0E5-33C5E015E37A}" dt="2024-06-24T09:14:58.053" v="13" actId="478"/>
          <ac:picMkLst>
            <pc:docMk/>
            <pc:sldMk cId="564513834" sldId="258"/>
            <ac:picMk id="8" creationId="{EEC87C02-D07A-088F-B8BE-AA1141C672C0}"/>
          </ac:picMkLst>
        </pc:picChg>
        <pc:picChg chg="del">
          <ac:chgData name="Mikael TRONYO [Eurécia]" userId="9525cf11-7795-4ac4-b690-aa33f0d6ed1f" providerId="ADAL" clId="{B024BB31-E108-48BE-B0E5-33C5E015E37A}" dt="2024-06-24T09:14:58.402" v="14" actId="478"/>
          <ac:picMkLst>
            <pc:docMk/>
            <pc:sldMk cId="564513834" sldId="258"/>
            <ac:picMk id="9" creationId="{2D97BEE2-F2D7-FC8B-0743-C2BC506F321D}"/>
          </ac:picMkLst>
        </pc:picChg>
        <pc:picChg chg="del">
          <ac:chgData name="Mikael TRONYO [Eurécia]" userId="9525cf11-7795-4ac4-b690-aa33f0d6ed1f" providerId="ADAL" clId="{B024BB31-E108-48BE-B0E5-33C5E015E37A}" dt="2024-06-24T09:14:58.836" v="15" actId="478"/>
          <ac:picMkLst>
            <pc:docMk/>
            <pc:sldMk cId="564513834" sldId="258"/>
            <ac:picMk id="10" creationId="{4762DC12-E6E5-5991-D57F-D3053F8E0016}"/>
          </ac:picMkLst>
        </pc:picChg>
        <pc:picChg chg="del">
          <ac:chgData name="Mikael TRONYO [Eurécia]" userId="9525cf11-7795-4ac4-b690-aa33f0d6ed1f" providerId="ADAL" clId="{B024BB31-E108-48BE-B0E5-33C5E015E37A}" dt="2024-06-24T09:14:52.176" v="12" actId="478"/>
          <ac:picMkLst>
            <pc:docMk/>
            <pc:sldMk cId="564513834" sldId="258"/>
            <ac:picMk id="13" creationId="{E9284A08-8663-8C02-67F3-FD2569F196A5}"/>
          </ac:picMkLst>
        </pc:picChg>
        <pc:picChg chg="del">
          <ac:chgData name="Mikael TRONYO [Eurécia]" userId="9525cf11-7795-4ac4-b690-aa33f0d6ed1f" providerId="ADAL" clId="{B024BB31-E108-48BE-B0E5-33C5E015E37A}" dt="2024-06-24T09:14:52.176" v="12" actId="478"/>
          <ac:picMkLst>
            <pc:docMk/>
            <pc:sldMk cId="564513834" sldId="258"/>
            <ac:picMk id="14" creationId="{C20E338B-25CF-785D-21C5-EE353FAC10FA}"/>
          </ac:picMkLst>
        </pc:picChg>
        <pc:picChg chg="del">
          <ac:chgData name="Mikael TRONYO [Eurécia]" userId="9525cf11-7795-4ac4-b690-aa33f0d6ed1f" providerId="ADAL" clId="{B024BB31-E108-48BE-B0E5-33C5E015E37A}" dt="2024-06-24T09:14:52.176" v="12" actId="478"/>
          <ac:picMkLst>
            <pc:docMk/>
            <pc:sldMk cId="564513834" sldId="258"/>
            <ac:picMk id="16" creationId="{29F18343-5857-2519-90A8-E6501F018010}"/>
          </ac:picMkLst>
        </pc:picChg>
        <pc:picChg chg="del">
          <ac:chgData name="Mikael TRONYO [Eurécia]" userId="9525cf11-7795-4ac4-b690-aa33f0d6ed1f" providerId="ADAL" clId="{B024BB31-E108-48BE-B0E5-33C5E015E37A}" dt="2024-06-24T09:14:52.176" v="12" actId="478"/>
          <ac:picMkLst>
            <pc:docMk/>
            <pc:sldMk cId="564513834" sldId="258"/>
            <ac:picMk id="17" creationId="{67AA0B5A-30A2-E921-DF5A-4D925F0B5446}"/>
          </ac:picMkLst>
        </pc:picChg>
        <pc:picChg chg="del">
          <ac:chgData name="Mikael TRONYO [Eurécia]" userId="9525cf11-7795-4ac4-b690-aa33f0d6ed1f" providerId="ADAL" clId="{B024BB31-E108-48BE-B0E5-33C5E015E37A}" dt="2024-06-24T09:14:52.176" v="12" actId="478"/>
          <ac:picMkLst>
            <pc:docMk/>
            <pc:sldMk cId="564513834" sldId="258"/>
            <ac:picMk id="18" creationId="{2E7FDE8B-8E4D-3178-940E-BE477352C8AA}"/>
          </ac:picMkLst>
        </pc:picChg>
        <pc:picChg chg="del">
          <ac:chgData name="Mikael TRONYO [Eurécia]" userId="9525cf11-7795-4ac4-b690-aa33f0d6ed1f" providerId="ADAL" clId="{B024BB31-E108-48BE-B0E5-33C5E015E37A}" dt="2024-06-24T09:14:52.176" v="12" actId="478"/>
          <ac:picMkLst>
            <pc:docMk/>
            <pc:sldMk cId="564513834" sldId="258"/>
            <ac:picMk id="20" creationId="{1F426FB3-AE69-D67F-4103-37660A02D1F0}"/>
          </ac:picMkLst>
        </pc:picChg>
        <pc:picChg chg="del">
          <ac:chgData name="Mikael TRONYO [Eurécia]" userId="9525cf11-7795-4ac4-b690-aa33f0d6ed1f" providerId="ADAL" clId="{B024BB31-E108-48BE-B0E5-33C5E015E37A}" dt="2024-06-24T09:14:59.302" v="16" actId="478"/>
          <ac:picMkLst>
            <pc:docMk/>
            <pc:sldMk cId="564513834" sldId="258"/>
            <ac:picMk id="23" creationId="{95E6B11C-BA58-807A-A639-DEDAADCDE623}"/>
          </ac:picMkLst>
        </pc:picChg>
      </pc:sldChg>
      <pc:sldChg chg="add">
        <pc:chgData name="Mikael TRONYO [Eurécia]" userId="9525cf11-7795-4ac4-b690-aa33f0d6ed1f" providerId="ADAL" clId="{B024BB31-E108-48BE-B0E5-33C5E015E37A}" dt="2024-06-24T09:30:06.507" v="84"/>
        <pc:sldMkLst>
          <pc:docMk/>
          <pc:sldMk cId="1190366228" sldId="328"/>
        </pc:sldMkLst>
      </pc:sldChg>
      <pc:sldChg chg="add">
        <pc:chgData name="Mikael TRONYO [Eurécia]" userId="9525cf11-7795-4ac4-b690-aa33f0d6ed1f" providerId="ADAL" clId="{B024BB31-E108-48BE-B0E5-33C5E015E37A}" dt="2024-06-24T09:30:06.507" v="84"/>
        <pc:sldMkLst>
          <pc:docMk/>
          <pc:sldMk cId="3918614377" sldId="330"/>
        </pc:sldMkLst>
      </pc:sldChg>
      <pc:sldChg chg="addSp delSp modSp mod">
        <pc:chgData name="Mikael TRONYO [Eurécia]" userId="9525cf11-7795-4ac4-b690-aa33f0d6ed1f" providerId="ADAL" clId="{B024BB31-E108-48BE-B0E5-33C5E015E37A}" dt="2024-06-25T08:31:55.200" v="1022" actId="21"/>
        <pc:sldMkLst>
          <pc:docMk/>
          <pc:sldMk cId="1009862868" sldId="336"/>
        </pc:sldMkLst>
        <pc:spChg chg="add del mod">
          <ac:chgData name="Mikael TRONYO [Eurécia]" userId="9525cf11-7795-4ac4-b690-aa33f0d6ed1f" providerId="ADAL" clId="{B024BB31-E108-48BE-B0E5-33C5E015E37A}" dt="2024-06-25T08:31:55.200" v="1022" actId="21"/>
          <ac:spMkLst>
            <pc:docMk/>
            <pc:sldMk cId="1009862868" sldId="336"/>
            <ac:spMk id="2" creationId="{ED6B9066-03A3-B289-74C8-80A90721570F}"/>
          </ac:spMkLst>
        </pc:spChg>
      </pc:sldChg>
      <pc:sldChg chg="addSp delSp modSp mod">
        <pc:chgData name="Mikael TRONYO [Eurécia]" userId="9525cf11-7795-4ac4-b690-aa33f0d6ed1f" providerId="ADAL" clId="{B024BB31-E108-48BE-B0E5-33C5E015E37A}" dt="2024-06-25T08:05:52.372" v="1007" actId="1076"/>
        <pc:sldMkLst>
          <pc:docMk/>
          <pc:sldMk cId="407031299" sldId="337"/>
        </pc:sldMkLst>
        <pc:spChg chg="mod">
          <ac:chgData name="Mikael TRONYO [Eurécia]" userId="9525cf11-7795-4ac4-b690-aa33f0d6ed1f" providerId="ADAL" clId="{B024BB31-E108-48BE-B0E5-33C5E015E37A}" dt="2024-06-25T07:55:16.200" v="552" actId="20577"/>
          <ac:spMkLst>
            <pc:docMk/>
            <pc:sldMk cId="407031299" sldId="337"/>
            <ac:spMk id="2" creationId="{0ED16911-BE4F-7178-A964-6BF6DF2D85CF}"/>
          </ac:spMkLst>
        </pc:spChg>
        <pc:spChg chg="mod">
          <ac:chgData name="Mikael TRONYO [Eurécia]" userId="9525cf11-7795-4ac4-b690-aa33f0d6ed1f" providerId="ADAL" clId="{B024BB31-E108-48BE-B0E5-33C5E015E37A}" dt="2024-06-25T07:48:23.402" v="431" actId="313"/>
          <ac:spMkLst>
            <pc:docMk/>
            <pc:sldMk cId="407031299" sldId="337"/>
            <ac:spMk id="3" creationId="{06A43D7B-6D83-5D1E-0DFB-1C11719B942B}"/>
          </ac:spMkLst>
        </pc:spChg>
        <pc:spChg chg="mod">
          <ac:chgData name="Mikael TRONYO [Eurécia]" userId="9525cf11-7795-4ac4-b690-aa33f0d6ed1f" providerId="ADAL" clId="{B024BB31-E108-48BE-B0E5-33C5E015E37A}" dt="2024-06-25T08:04:44.474" v="1001" actId="313"/>
          <ac:spMkLst>
            <pc:docMk/>
            <pc:sldMk cId="407031299" sldId="337"/>
            <ac:spMk id="4" creationId="{90A438DC-811C-961D-F9DD-B6FEB9763FC2}"/>
          </ac:spMkLst>
        </pc:spChg>
        <pc:spChg chg="add">
          <ac:chgData name="Mikael TRONYO [Eurécia]" userId="9525cf11-7795-4ac4-b690-aa33f0d6ed1f" providerId="ADAL" clId="{B024BB31-E108-48BE-B0E5-33C5E015E37A}" dt="2024-06-25T07:52:08.529" v="474"/>
          <ac:spMkLst>
            <pc:docMk/>
            <pc:sldMk cId="407031299" sldId="337"/>
            <ac:spMk id="9" creationId="{AABBE1B9-0EDA-BBE8-97E5-074D57B1DA94}"/>
          </ac:spMkLst>
        </pc:spChg>
        <pc:spChg chg="add del mod">
          <ac:chgData name="Mikael TRONYO [Eurécia]" userId="9525cf11-7795-4ac4-b690-aa33f0d6ed1f" providerId="ADAL" clId="{B024BB31-E108-48BE-B0E5-33C5E015E37A}" dt="2024-06-25T07:52:28.228" v="479" actId="478"/>
          <ac:spMkLst>
            <pc:docMk/>
            <pc:sldMk cId="407031299" sldId="337"/>
            <ac:spMk id="10" creationId="{3364FE77-3DE0-DB88-069F-ED1019564750}"/>
          </ac:spMkLst>
        </pc:spChg>
        <pc:spChg chg="mod">
          <ac:chgData name="Mikael TRONYO [Eurécia]" userId="9525cf11-7795-4ac4-b690-aa33f0d6ed1f" providerId="ADAL" clId="{B024BB31-E108-48BE-B0E5-33C5E015E37A}" dt="2024-06-25T07:53:09.548" v="504"/>
          <ac:spMkLst>
            <pc:docMk/>
            <pc:sldMk cId="407031299" sldId="337"/>
            <ac:spMk id="12" creationId="{D26B41E6-F71C-770A-3E42-28967C8469CA}"/>
          </ac:spMkLst>
        </pc:spChg>
        <pc:spChg chg="mod">
          <ac:chgData name="Mikael TRONYO [Eurécia]" userId="9525cf11-7795-4ac4-b690-aa33f0d6ed1f" providerId="ADAL" clId="{B024BB31-E108-48BE-B0E5-33C5E015E37A}" dt="2024-06-25T07:53:09.548" v="504"/>
          <ac:spMkLst>
            <pc:docMk/>
            <pc:sldMk cId="407031299" sldId="337"/>
            <ac:spMk id="13" creationId="{0896A0F7-0A2E-3DF0-BE50-EE25A4D2669B}"/>
          </ac:spMkLst>
        </pc:spChg>
        <pc:spChg chg="mod">
          <ac:chgData name="Mikael TRONYO [Eurécia]" userId="9525cf11-7795-4ac4-b690-aa33f0d6ed1f" providerId="ADAL" clId="{B024BB31-E108-48BE-B0E5-33C5E015E37A}" dt="2024-06-25T07:53:09.548" v="504"/>
          <ac:spMkLst>
            <pc:docMk/>
            <pc:sldMk cId="407031299" sldId="337"/>
            <ac:spMk id="14" creationId="{4AEC7344-C962-F727-728A-8877B0064A4F}"/>
          </ac:spMkLst>
        </pc:spChg>
        <pc:spChg chg="mod">
          <ac:chgData name="Mikael TRONYO [Eurécia]" userId="9525cf11-7795-4ac4-b690-aa33f0d6ed1f" providerId="ADAL" clId="{B024BB31-E108-48BE-B0E5-33C5E015E37A}" dt="2024-06-25T07:53:24.469" v="510"/>
          <ac:spMkLst>
            <pc:docMk/>
            <pc:sldMk cId="407031299" sldId="337"/>
            <ac:spMk id="16" creationId="{761120F8-F3E9-169E-357A-B7B41D356A2D}"/>
          </ac:spMkLst>
        </pc:spChg>
        <pc:spChg chg="mod">
          <ac:chgData name="Mikael TRONYO [Eurécia]" userId="9525cf11-7795-4ac4-b690-aa33f0d6ed1f" providerId="ADAL" clId="{B024BB31-E108-48BE-B0E5-33C5E015E37A}" dt="2024-06-25T07:53:24.469" v="510"/>
          <ac:spMkLst>
            <pc:docMk/>
            <pc:sldMk cId="407031299" sldId="337"/>
            <ac:spMk id="17" creationId="{8BB6B8DC-710E-2C04-8598-2FC48A7F97F4}"/>
          </ac:spMkLst>
        </pc:spChg>
        <pc:spChg chg="mod">
          <ac:chgData name="Mikael TRONYO [Eurécia]" userId="9525cf11-7795-4ac4-b690-aa33f0d6ed1f" providerId="ADAL" clId="{B024BB31-E108-48BE-B0E5-33C5E015E37A}" dt="2024-06-25T07:53:24.469" v="510"/>
          <ac:spMkLst>
            <pc:docMk/>
            <pc:sldMk cId="407031299" sldId="337"/>
            <ac:spMk id="18" creationId="{B8C438D4-0299-8616-BD13-E72557C78A87}"/>
          </ac:spMkLst>
        </pc:spChg>
        <pc:spChg chg="mod">
          <ac:chgData name="Mikael TRONYO [Eurécia]" userId="9525cf11-7795-4ac4-b690-aa33f0d6ed1f" providerId="ADAL" clId="{B024BB31-E108-48BE-B0E5-33C5E015E37A}" dt="2024-06-25T07:54:07.226" v="529"/>
          <ac:spMkLst>
            <pc:docMk/>
            <pc:sldMk cId="407031299" sldId="337"/>
            <ac:spMk id="20" creationId="{596DA514-5F23-5809-EE5A-9B6B19177C61}"/>
          </ac:spMkLst>
        </pc:spChg>
        <pc:spChg chg="mod">
          <ac:chgData name="Mikael TRONYO [Eurécia]" userId="9525cf11-7795-4ac4-b690-aa33f0d6ed1f" providerId="ADAL" clId="{B024BB31-E108-48BE-B0E5-33C5E015E37A}" dt="2024-06-25T07:54:07.226" v="529"/>
          <ac:spMkLst>
            <pc:docMk/>
            <pc:sldMk cId="407031299" sldId="337"/>
            <ac:spMk id="21" creationId="{A3D0F2E9-685F-1D57-C65C-226EBD6724CC}"/>
          </ac:spMkLst>
        </pc:spChg>
        <pc:spChg chg="mod">
          <ac:chgData name="Mikael TRONYO [Eurécia]" userId="9525cf11-7795-4ac4-b690-aa33f0d6ed1f" providerId="ADAL" clId="{B024BB31-E108-48BE-B0E5-33C5E015E37A}" dt="2024-06-25T07:54:07.226" v="529"/>
          <ac:spMkLst>
            <pc:docMk/>
            <pc:sldMk cId="407031299" sldId="337"/>
            <ac:spMk id="22" creationId="{382BC3DC-76C5-A50A-6FCF-CDDE0D48BDEC}"/>
          </ac:spMkLst>
        </pc:spChg>
        <pc:spChg chg="mod">
          <ac:chgData name="Mikael TRONYO [Eurécia]" userId="9525cf11-7795-4ac4-b690-aa33f0d6ed1f" providerId="ADAL" clId="{B024BB31-E108-48BE-B0E5-33C5E015E37A}" dt="2024-06-25T07:54:31.158" v="539"/>
          <ac:spMkLst>
            <pc:docMk/>
            <pc:sldMk cId="407031299" sldId="337"/>
            <ac:spMk id="24" creationId="{0C846FAD-D559-7DAC-6F5D-BF87619B8FF3}"/>
          </ac:spMkLst>
        </pc:spChg>
        <pc:spChg chg="mod">
          <ac:chgData name="Mikael TRONYO [Eurécia]" userId="9525cf11-7795-4ac4-b690-aa33f0d6ed1f" providerId="ADAL" clId="{B024BB31-E108-48BE-B0E5-33C5E015E37A}" dt="2024-06-25T07:54:31.158" v="539"/>
          <ac:spMkLst>
            <pc:docMk/>
            <pc:sldMk cId="407031299" sldId="337"/>
            <ac:spMk id="25" creationId="{2E321001-4FD4-364B-21B8-678D041A8B57}"/>
          </ac:spMkLst>
        </pc:spChg>
        <pc:spChg chg="mod">
          <ac:chgData name="Mikael TRONYO [Eurécia]" userId="9525cf11-7795-4ac4-b690-aa33f0d6ed1f" providerId="ADAL" clId="{B024BB31-E108-48BE-B0E5-33C5E015E37A}" dt="2024-06-25T07:54:31.158" v="539"/>
          <ac:spMkLst>
            <pc:docMk/>
            <pc:sldMk cId="407031299" sldId="337"/>
            <ac:spMk id="26" creationId="{E063A774-1E64-D4EE-6115-5AAF059E0118}"/>
          </ac:spMkLst>
        </pc:spChg>
        <pc:spChg chg="mod">
          <ac:chgData name="Mikael TRONYO [Eurécia]" userId="9525cf11-7795-4ac4-b690-aa33f0d6ed1f" providerId="ADAL" clId="{B024BB31-E108-48BE-B0E5-33C5E015E37A}" dt="2024-06-25T07:54:51.891" v="545"/>
          <ac:spMkLst>
            <pc:docMk/>
            <pc:sldMk cId="407031299" sldId="337"/>
            <ac:spMk id="28" creationId="{A094D962-A0AB-6278-1CA6-2CE5CB5E661B}"/>
          </ac:spMkLst>
        </pc:spChg>
        <pc:spChg chg="mod">
          <ac:chgData name="Mikael TRONYO [Eurécia]" userId="9525cf11-7795-4ac4-b690-aa33f0d6ed1f" providerId="ADAL" clId="{B024BB31-E108-48BE-B0E5-33C5E015E37A}" dt="2024-06-25T07:54:51.891" v="545"/>
          <ac:spMkLst>
            <pc:docMk/>
            <pc:sldMk cId="407031299" sldId="337"/>
            <ac:spMk id="29" creationId="{25E1E930-4992-DABF-F584-F9A3F789DFF6}"/>
          </ac:spMkLst>
        </pc:spChg>
        <pc:spChg chg="mod">
          <ac:chgData name="Mikael TRONYO [Eurécia]" userId="9525cf11-7795-4ac4-b690-aa33f0d6ed1f" providerId="ADAL" clId="{B024BB31-E108-48BE-B0E5-33C5E015E37A}" dt="2024-06-25T07:54:51.891" v="545"/>
          <ac:spMkLst>
            <pc:docMk/>
            <pc:sldMk cId="407031299" sldId="337"/>
            <ac:spMk id="30" creationId="{39FE9A10-D0A5-B026-9D20-82B7CAD0238F}"/>
          </ac:spMkLst>
        </pc:spChg>
        <pc:spChg chg="add mod">
          <ac:chgData name="Mikael TRONYO [Eurécia]" userId="9525cf11-7795-4ac4-b690-aa33f0d6ed1f" providerId="ADAL" clId="{B024BB31-E108-48BE-B0E5-33C5E015E37A}" dt="2024-06-25T07:59:45.577" v="723" actId="20577"/>
          <ac:spMkLst>
            <pc:docMk/>
            <pc:sldMk cId="407031299" sldId="337"/>
            <ac:spMk id="31" creationId="{A7E4FCAC-EAB9-F7C6-4F76-ED510367DA0F}"/>
          </ac:spMkLst>
        </pc:spChg>
        <pc:spChg chg="add mod">
          <ac:chgData name="Mikael TRONYO [Eurécia]" userId="9525cf11-7795-4ac4-b690-aa33f0d6ed1f" providerId="ADAL" clId="{B024BB31-E108-48BE-B0E5-33C5E015E37A}" dt="2024-06-25T07:59:47.877" v="724" actId="20577"/>
          <ac:spMkLst>
            <pc:docMk/>
            <pc:sldMk cId="407031299" sldId="337"/>
            <ac:spMk id="32" creationId="{4DE2795D-44AF-F915-CB08-FB1EB7898305}"/>
          </ac:spMkLst>
        </pc:spChg>
        <pc:spChg chg="add del">
          <ac:chgData name="Mikael TRONYO [Eurécia]" userId="9525cf11-7795-4ac4-b690-aa33f0d6ed1f" providerId="ADAL" clId="{B024BB31-E108-48BE-B0E5-33C5E015E37A}" dt="2024-06-25T07:56:30.923" v="628" actId="22"/>
          <ac:spMkLst>
            <pc:docMk/>
            <pc:sldMk cId="407031299" sldId="337"/>
            <ac:spMk id="34" creationId="{D301F39A-32BA-BD66-F7F6-79F8B614C682}"/>
          </ac:spMkLst>
        </pc:spChg>
        <pc:spChg chg="add mod">
          <ac:chgData name="Mikael TRONYO [Eurécia]" userId="9525cf11-7795-4ac4-b690-aa33f0d6ed1f" providerId="ADAL" clId="{B024BB31-E108-48BE-B0E5-33C5E015E37A}" dt="2024-06-25T07:59:38.973" v="722" actId="20577"/>
          <ac:spMkLst>
            <pc:docMk/>
            <pc:sldMk cId="407031299" sldId="337"/>
            <ac:spMk id="36" creationId="{41572CCE-256D-AC4C-BB2E-23F1C0893778}"/>
          </ac:spMkLst>
        </pc:spChg>
        <pc:spChg chg="add mod">
          <ac:chgData name="Mikael TRONYO [Eurécia]" userId="9525cf11-7795-4ac4-b690-aa33f0d6ed1f" providerId="ADAL" clId="{B024BB31-E108-48BE-B0E5-33C5E015E37A}" dt="2024-06-25T07:59:04.846" v="691" actId="20577"/>
          <ac:spMkLst>
            <pc:docMk/>
            <pc:sldMk cId="407031299" sldId="337"/>
            <ac:spMk id="37" creationId="{2287A6CA-4836-BC3E-95E0-8A42D02154DD}"/>
          </ac:spMkLst>
        </pc:spChg>
        <pc:spChg chg="add mod">
          <ac:chgData name="Mikael TRONYO [Eurécia]" userId="9525cf11-7795-4ac4-b690-aa33f0d6ed1f" providerId="ADAL" clId="{B024BB31-E108-48BE-B0E5-33C5E015E37A}" dt="2024-06-25T08:05:49.248" v="1006" actId="1076"/>
          <ac:spMkLst>
            <pc:docMk/>
            <pc:sldMk cId="407031299" sldId="337"/>
            <ac:spMk id="38" creationId="{9EC27547-26DC-73B2-B130-428B9616A8CE}"/>
          </ac:spMkLst>
        </pc:spChg>
        <pc:spChg chg="add mod">
          <ac:chgData name="Mikael TRONYO [Eurécia]" userId="9525cf11-7795-4ac4-b690-aa33f0d6ed1f" providerId="ADAL" clId="{B024BB31-E108-48BE-B0E5-33C5E015E37A}" dt="2024-06-25T08:05:49.248" v="1006" actId="1076"/>
          <ac:spMkLst>
            <pc:docMk/>
            <pc:sldMk cId="407031299" sldId="337"/>
            <ac:spMk id="39" creationId="{2316D546-762D-F6D5-A931-AFADA8AE7AC4}"/>
          </ac:spMkLst>
        </pc:spChg>
        <pc:spChg chg="add mod">
          <ac:chgData name="Mikael TRONYO [Eurécia]" userId="9525cf11-7795-4ac4-b690-aa33f0d6ed1f" providerId="ADAL" clId="{B024BB31-E108-48BE-B0E5-33C5E015E37A}" dt="2024-06-25T08:05:52.372" v="1007" actId="1076"/>
          <ac:spMkLst>
            <pc:docMk/>
            <pc:sldMk cId="407031299" sldId="337"/>
            <ac:spMk id="40" creationId="{4F84DFDA-98BB-DA25-314A-43855B251DB4}"/>
          </ac:spMkLst>
        </pc:spChg>
        <pc:spChg chg="add mod">
          <ac:chgData name="Mikael TRONYO [Eurécia]" userId="9525cf11-7795-4ac4-b690-aa33f0d6ed1f" providerId="ADAL" clId="{B024BB31-E108-48BE-B0E5-33C5E015E37A}" dt="2024-06-25T08:05:52.372" v="1007" actId="1076"/>
          <ac:spMkLst>
            <pc:docMk/>
            <pc:sldMk cId="407031299" sldId="337"/>
            <ac:spMk id="41" creationId="{613733F4-8BDB-95C4-D34E-2334BB6C64CD}"/>
          </ac:spMkLst>
        </pc:spChg>
        <pc:spChg chg="mod">
          <ac:chgData name="Mikael TRONYO [Eurécia]" userId="9525cf11-7795-4ac4-b690-aa33f0d6ed1f" providerId="ADAL" clId="{B024BB31-E108-48BE-B0E5-33C5E015E37A}" dt="2024-06-25T08:05:38.035" v="1002"/>
          <ac:spMkLst>
            <pc:docMk/>
            <pc:sldMk cId="407031299" sldId="337"/>
            <ac:spMk id="43" creationId="{E7429829-28E7-282A-A21E-C7B88877C12D}"/>
          </ac:spMkLst>
        </pc:spChg>
        <pc:spChg chg="mod">
          <ac:chgData name="Mikael TRONYO [Eurécia]" userId="9525cf11-7795-4ac4-b690-aa33f0d6ed1f" providerId="ADAL" clId="{B024BB31-E108-48BE-B0E5-33C5E015E37A}" dt="2024-06-25T08:05:38.035" v="1002"/>
          <ac:spMkLst>
            <pc:docMk/>
            <pc:sldMk cId="407031299" sldId="337"/>
            <ac:spMk id="44" creationId="{3A6314AB-E7CA-E6A4-AC58-2961F9F39ED6}"/>
          </ac:spMkLst>
        </pc:spChg>
        <pc:spChg chg="mod">
          <ac:chgData name="Mikael TRONYO [Eurécia]" userId="9525cf11-7795-4ac4-b690-aa33f0d6ed1f" providerId="ADAL" clId="{B024BB31-E108-48BE-B0E5-33C5E015E37A}" dt="2024-06-25T08:05:38.035" v="1002"/>
          <ac:spMkLst>
            <pc:docMk/>
            <pc:sldMk cId="407031299" sldId="337"/>
            <ac:spMk id="45" creationId="{44D31177-0C78-A29E-48D4-8A49FC4CF682}"/>
          </ac:spMkLst>
        </pc:spChg>
        <pc:spChg chg="mod">
          <ac:chgData name="Mikael TRONYO [Eurécia]" userId="9525cf11-7795-4ac4-b690-aa33f0d6ed1f" providerId="ADAL" clId="{B024BB31-E108-48BE-B0E5-33C5E015E37A}" dt="2024-06-25T08:05:38.035" v="1002"/>
          <ac:spMkLst>
            <pc:docMk/>
            <pc:sldMk cId="407031299" sldId="337"/>
            <ac:spMk id="46" creationId="{C9548E25-95DF-6392-B706-74AB81CC3102}"/>
          </ac:spMkLst>
        </pc:spChg>
        <pc:spChg chg="add mod">
          <ac:chgData name="Mikael TRONYO [Eurécia]" userId="9525cf11-7795-4ac4-b690-aa33f0d6ed1f" providerId="ADAL" clId="{B024BB31-E108-48BE-B0E5-33C5E015E37A}" dt="2024-06-25T08:05:49.248" v="1006" actId="1076"/>
          <ac:spMkLst>
            <pc:docMk/>
            <pc:sldMk cId="407031299" sldId="337"/>
            <ac:spMk id="47" creationId="{7738D8D5-19C2-D1AB-290D-8E47A7F8AA1F}"/>
          </ac:spMkLst>
        </pc:spChg>
        <pc:spChg chg="add mod">
          <ac:chgData name="Mikael TRONYO [Eurécia]" userId="9525cf11-7795-4ac4-b690-aa33f0d6ed1f" providerId="ADAL" clId="{B024BB31-E108-48BE-B0E5-33C5E015E37A}" dt="2024-06-25T08:05:52.372" v="1007" actId="1076"/>
          <ac:spMkLst>
            <pc:docMk/>
            <pc:sldMk cId="407031299" sldId="337"/>
            <ac:spMk id="48" creationId="{EA672E28-17BB-AF37-78AE-8DA7FF1406FC}"/>
          </ac:spMkLst>
        </pc:spChg>
        <pc:spChg chg="mod">
          <ac:chgData name="Mikael TRONYO [Eurécia]" userId="9525cf11-7795-4ac4-b690-aa33f0d6ed1f" providerId="ADAL" clId="{B024BB31-E108-48BE-B0E5-33C5E015E37A}" dt="2024-06-25T08:05:38.035" v="1002"/>
          <ac:spMkLst>
            <pc:docMk/>
            <pc:sldMk cId="407031299" sldId="337"/>
            <ac:spMk id="50" creationId="{6E970583-D645-A55F-B747-ACE3CF17D2DB}"/>
          </ac:spMkLst>
        </pc:spChg>
        <pc:spChg chg="mod">
          <ac:chgData name="Mikael TRONYO [Eurécia]" userId="9525cf11-7795-4ac4-b690-aa33f0d6ed1f" providerId="ADAL" clId="{B024BB31-E108-48BE-B0E5-33C5E015E37A}" dt="2024-06-25T08:05:38.035" v="1002"/>
          <ac:spMkLst>
            <pc:docMk/>
            <pc:sldMk cId="407031299" sldId="337"/>
            <ac:spMk id="51" creationId="{BFA8E1F2-1A01-ACB7-1A8F-8659CDB515AD}"/>
          </ac:spMkLst>
        </pc:spChg>
        <pc:spChg chg="mod">
          <ac:chgData name="Mikael TRONYO [Eurécia]" userId="9525cf11-7795-4ac4-b690-aa33f0d6ed1f" providerId="ADAL" clId="{B024BB31-E108-48BE-B0E5-33C5E015E37A}" dt="2024-06-25T08:05:38.035" v="1002"/>
          <ac:spMkLst>
            <pc:docMk/>
            <pc:sldMk cId="407031299" sldId="337"/>
            <ac:spMk id="52" creationId="{AA6C6764-D937-8A93-5D79-3D8397BF1571}"/>
          </ac:spMkLst>
        </pc:spChg>
        <pc:spChg chg="mod">
          <ac:chgData name="Mikael TRONYO [Eurécia]" userId="9525cf11-7795-4ac4-b690-aa33f0d6ed1f" providerId="ADAL" clId="{B024BB31-E108-48BE-B0E5-33C5E015E37A}" dt="2024-06-25T08:05:38.035" v="1002"/>
          <ac:spMkLst>
            <pc:docMk/>
            <pc:sldMk cId="407031299" sldId="337"/>
            <ac:spMk id="54" creationId="{3A520D5E-E6F9-F7B7-EC1E-6F87123E077F}"/>
          </ac:spMkLst>
        </pc:spChg>
        <pc:spChg chg="mod">
          <ac:chgData name="Mikael TRONYO [Eurécia]" userId="9525cf11-7795-4ac4-b690-aa33f0d6ed1f" providerId="ADAL" clId="{B024BB31-E108-48BE-B0E5-33C5E015E37A}" dt="2024-06-25T08:05:38.035" v="1002"/>
          <ac:spMkLst>
            <pc:docMk/>
            <pc:sldMk cId="407031299" sldId="337"/>
            <ac:spMk id="55" creationId="{FD7EB493-3C44-04C9-8164-63B6B2CA2274}"/>
          </ac:spMkLst>
        </pc:spChg>
        <pc:spChg chg="mod">
          <ac:chgData name="Mikael TRONYO [Eurécia]" userId="9525cf11-7795-4ac4-b690-aa33f0d6ed1f" providerId="ADAL" clId="{B024BB31-E108-48BE-B0E5-33C5E015E37A}" dt="2024-06-25T08:05:38.035" v="1002"/>
          <ac:spMkLst>
            <pc:docMk/>
            <pc:sldMk cId="407031299" sldId="337"/>
            <ac:spMk id="56" creationId="{5B052E39-9971-6712-3ED9-EC78589F8069}"/>
          </ac:spMkLst>
        </pc:spChg>
        <pc:spChg chg="mod">
          <ac:chgData name="Mikael TRONYO [Eurécia]" userId="9525cf11-7795-4ac4-b690-aa33f0d6ed1f" providerId="ADAL" clId="{B024BB31-E108-48BE-B0E5-33C5E015E37A}" dt="2024-06-25T08:05:38.035" v="1002"/>
          <ac:spMkLst>
            <pc:docMk/>
            <pc:sldMk cId="407031299" sldId="337"/>
            <ac:spMk id="57" creationId="{3CCDE777-B33A-FE16-C0A0-7631C771B46D}"/>
          </ac:spMkLst>
        </pc:spChg>
        <pc:spChg chg="add mod">
          <ac:chgData name="Mikael TRONYO [Eurécia]" userId="9525cf11-7795-4ac4-b690-aa33f0d6ed1f" providerId="ADAL" clId="{B024BB31-E108-48BE-B0E5-33C5E015E37A}" dt="2024-06-25T08:05:52.372" v="1007" actId="1076"/>
          <ac:spMkLst>
            <pc:docMk/>
            <pc:sldMk cId="407031299" sldId="337"/>
            <ac:spMk id="58" creationId="{0E31C951-AA30-19BB-567C-31050D877804}"/>
          </ac:spMkLst>
        </pc:spChg>
        <pc:grpChg chg="add mod">
          <ac:chgData name="Mikael TRONYO [Eurécia]" userId="9525cf11-7795-4ac4-b690-aa33f0d6ed1f" providerId="ADAL" clId="{B024BB31-E108-48BE-B0E5-33C5E015E37A}" dt="2024-06-25T07:54:45.753" v="544" actId="1076"/>
          <ac:grpSpMkLst>
            <pc:docMk/>
            <pc:sldMk cId="407031299" sldId="337"/>
            <ac:grpSpMk id="11" creationId="{D9203419-85E5-4FF2-9951-3E8D9FB524D4}"/>
          </ac:grpSpMkLst>
        </pc:grpChg>
        <pc:grpChg chg="add del mod">
          <ac:chgData name="Mikael TRONYO [Eurécia]" userId="9525cf11-7795-4ac4-b690-aa33f0d6ed1f" providerId="ADAL" clId="{B024BB31-E108-48BE-B0E5-33C5E015E37A}" dt="2024-06-25T07:54:04.157" v="528" actId="478"/>
          <ac:grpSpMkLst>
            <pc:docMk/>
            <pc:sldMk cId="407031299" sldId="337"/>
            <ac:grpSpMk id="15" creationId="{925F2580-0107-DC3F-2CFE-4074E6DBB34A}"/>
          </ac:grpSpMkLst>
        </pc:grpChg>
        <pc:grpChg chg="add mod">
          <ac:chgData name="Mikael TRONYO [Eurécia]" userId="9525cf11-7795-4ac4-b690-aa33f0d6ed1f" providerId="ADAL" clId="{B024BB31-E108-48BE-B0E5-33C5E015E37A}" dt="2024-06-25T07:54:42.368" v="543" actId="1076"/>
          <ac:grpSpMkLst>
            <pc:docMk/>
            <pc:sldMk cId="407031299" sldId="337"/>
            <ac:grpSpMk id="19" creationId="{E773FC3C-765C-F11E-69F4-5A155C110F13}"/>
          </ac:grpSpMkLst>
        </pc:grpChg>
        <pc:grpChg chg="add mod">
          <ac:chgData name="Mikael TRONYO [Eurécia]" userId="9525cf11-7795-4ac4-b690-aa33f0d6ed1f" providerId="ADAL" clId="{B024BB31-E108-48BE-B0E5-33C5E015E37A}" dt="2024-06-25T07:54:37.455" v="542" actId="1076"/>
          <ac:grpSpMkLst>
            <pc:docMk/>
            <pc:sldMk cId="407031299" sldId="337"/>
            <ac:grpSpMk id="23" creationId="{56B2755B-3AC7-C3CA-3A39-55A82E19D108}"/>
          </ac:grpSpMkLst>
        </pc:grpChg>
        <pc:grpChg chg="add mod">
          <ac:chgData name="Mikael TRONYO [Eurécia]" userId="9525cf11-7795-4ac4-b690-aa33f0d6ed1f" providerId="ADAL" clId="{B024BB31-E108-48BE-B0E5-33C5E015E37A}" dt="2024-06-25T07:54:54.348" v="546" actId="1076"/>
          <ac:grpSpMkLst>
            <pc:docMk/>
            <pc:sldMk cId="407031299" sldId="337"/>
            <ac:grpSpMk id="27" creationId="{9F01AE25-1299-3CF1-8C53-B1D70527F68D}"/>
          </ac:grpSpMkLst>
        </pc:grpChg>
        <pc:grpChg chg="add mod">
          <ac:chgData name="Mikael TRONYO [Eurécia]" userId="9525cf11-7795-4ac4-b690-aa33f0d6ed1f" providerId="ADAL" clId="{B024BB31-E108-48BE-B0E5-33C5E015E37A}" dt="2024-06-25T08:05:52.372" v="1007" actId="1076"/>
          <ac:grpSpMkLst>
            <pc:docMk/>
            <pc:sldMk cId="407031299" sldId="337"/>
            <ac:grpSpMk id="42" creationId="{9AC95645-E775-559C-3294-0A50B6BD882B}"/>
          </ac:grpSpMkLst>
        </pc:grpChg>
        <pc:grpChg chg="add del mod">
          <ac:chgData name="Mikael TRONYO [Eurécia]" userId="9525cf11-7795-4ac4-b690-aa33f0d6ed1f" providerId="ADAL" clId="{B024BB31-E108-48BE-B0E5-33C5E015E37A}" dt="2024-06-25T08:05:45.312" v="1005" actId="478"/>
          <ac:grpSpMkLst>
            <pc:docMk/>
            <pc:sldMk cId="407031299" sldId="337"/>
            <ac:grpSpMk id="49" creationId="{AB05131E-70D1-88BC-543B-038FCF1F17A1}"/>
          </ac:grpSpMkLst>
        </pc:grpChg>
        <pc:grpChg chg="add mod">
          <ac:chgData name="Mikael TRONYO [Eurécia]" userId="9525cf11-7795-4ac4-b690-aa33f0d6ed1f" providerId="ADAL" clId="{B024BB31-E108-48BE-B0E5-33C5E015E37A}" dt="2024-06-25T08:05:49.248" v="1006" actId="1076"/>
          <ac:grpSpMkLst>
            <pc:docMk/>
            <pc:sldMk cId="407031299" sldId="337"/>
            <ac:grpSpMk id="53" creationId="{76EC5045-B232-F3A2-3900-5955607A87D3}"/>
          </ac:grpSpMkLst>
        </pc:grpChg>
        <pc:picChg chg="add del mod modCrop">
          <ac:chgData name="Mikael TRONYO [Eurécia]" userId="9525cf11-7795-4ac4-b690-aa33f0d6ed1f" providerId="ADAL" clId="{B024BB31-E108-48BE-B0E5-33C5E015E37A}" dt="2024-06-25T07:51:19.345" v="464" actId="478"/>
          <ac:picMkLst>
            <pc:docMk/>
            <pc:sldMk cId="407031299" sldId="337"/>
            <ac:picMk id="6" creationId="{DCDE3A93-3955-1D90-699F-C149C704168E}"/>
          </ac:picMkLst>
        </pc:picChg>
        <pc:picChg chg="add mod">
          <ac:chgData name="Mikael TRONYO [Eurécia]" userId="9525cf11-7795-4ac4-b690-aa33f0d6ed1f" providerId="ADAL" clId="{B024BB31-E108-48BE-B0E5-33C5E015E37A}" dt="2024-06-25T08:02:12.016" v="847" actId="14861"/>
          <ac:picMkLst>
            <pc:docMk/>
            <pc:sldMk cId="407031299" sldId="337"/>
            <ac:picMk id="8" creationId="{3904BC76-608B-738F-66CD-1C863794CFC7}"/>
          </ac:picMkLst>
        </pc:picChg>
        <pc:picChg chg="add">
          <ac:chgData name="Mikael TRONYO [Eurécia]" userId="9525cf11-7795-4ac4-b690-aa33f0d6ed1f" providerId="ADAL" clId="{B024BB31-E108-48BE-B0E5-33C5E015E37A}" dt="2024-06-25T07:52:08.529" v="474"/>
          <ac:picMkLst>
            <pc:docMk/>
            <pc:sldMk cId="407031299" sldId="337"/>
            <ac:picMk id="1026" creationId="{3C2620FE-24B1-240A-3F94-95120696A2BC}"/>
          </ac:picMkLst>
        </pc:picChg>
        <pc:picChg chg="add mod">
          <ac:chgData name="Mikael TRONYO [Eurécia]" userId="9525cf11-7795-4ac4-b690-aa33f0d6ed1f" providerId="ADAL" clId="{B024BB31-E108-48BE-B0E5-33C5E015E37A}" dt="2024-06-25T07:52:46.751" v="486" actId="1076"/>
          <ac:picMkLst>
            <pc:docMk/>
            <pc:sldMk cId="407031299" sldId="337"/>
            <ac:picMk id="1028" creationId="{FF289C5E-4DCB-4379-5AFF-CD7062D232BC}"/>
          </ac:picMkLst>
        </pc:picChg>
      </pc:sldChg>
      <pc:sldChg chg="addSp delSp modSp mod">
        <pc:chgData name="Mikael TRONYO [Eurécia]" userId="9525cf11-7795-4ac4-b690-aa33f0d6ed1f" providerId="ADAL" clId="{B024BB31-E108-48BE-B0E5-33C5E015E37A}" dt="2024-06-25T08:33:16.393" v="1049" actId="1076"/>
        <pc:sldMkLst>
          <pc:docMk/>
          <pc:sldMk cId="419786458" sldId="347"/>
        </pc:sldMkLst>
        <pc:spChg chg="mod">
          <ac:chgData name="Mikael TRONYO [Eurécia]" userId="9525cf11-7795-4ac4-b690-aa33f0d6ed1f" providerId="ADAL" clId="{B024BB31-E108-48BE-B0E5-33C5E015E37A}" dt="2024-06-24T09:39:51.318" v="225" actId="14100"/>
          <ac:spMkLst>
            <pc:docMk/>
            <pc:sldMk cId="419786458" sldId="347"/>
            <ac:spMk id="2" creationId="{0ED16911-BE4F-7178-A964-6BF6DF2D85CF}"/>
          </ac:spMkLst>
        </pc:spChg>
        <pc:spChg chg="add del mod">
          <ac:chgData name="Mikael TRONYO [Eurécia]" userId="9525cf11-7795-4ac4-b690-aa33f0d6ed1f" providerId="ADAL" clId="{B024BB31-E108-48BE-B0E5-33C5E015E37A}" dt="2024-06-24T09:39:43.335" v="220" actId="22"/>
          <ac:spMkLst>
            <pc:docMk/>
            <pc:sldMk cId="419786458" sldId="347"/>
            <ac:spMk id="7" creationId="{6F4BD6C9-0A98-80F7-E407-1C7C4A6BBB76}"/>
          </ac:spMkLst>
        </pc:spChg>
        <pc:spChg chg="mod">
          <ac:chgData name="Mikael TRONYO [Eurécia]" userId="9525cf11-7795-4ac4-b690-aa33f0d6ed1f" providerId="ADAL" clId="{B024BB31-E108-48BE-B0E5-33C5E015E37A}" dt="2024-06-25T08:32:48.638" v="1037"/>
          <ac:spMkLst>
            <pc:docMk/>
            <pc:sldMk cId="419786458" sldId="347"/>
            <ac:spMk id="7" creationId="{D3C5723D-011C-B933-3007-9CB23F1877B0}"/>
          </ac:spMkLst>
        </pc:spChg>
        <pc:spChg chg="mod">
          <ac:chgData name="Mikael TRONYO [Eurécia]" userId="9525cf11-7795-4ac4-b690-aa33f0d6ed1f" providerId="ADAL" clId="{B024BB31-E108-48BE-B0E5-33C5E015E37A}" dt="2024-06-25T08:32:48.638" v="1037"/>
          <ac:spMkLst>
            <pc:docMk/>
            <pc:sldMk cId="419786458" sldId="347"/>
            <ac:spMk id="8" creationId="{4B727C2A-C6DA-4009-B0CD-332A1B676337}"/>
          </ac:spMkLst>
        </pc:spChg>
        <pc:spChg chg="mod">
          <ac:chgData name="Mikael TRONYO [Eurécia]" userId="9525cf11-7795-4ac4-b690-aa33f0d6ed1f" providerId="ADAL" clId="{B024BB31-E108-48BE-B0E5-33C5E015E37A}" dt="2024-06-25T08:32:48.638" v="1037"/>
          <ac:spMkLst>
            <pc:docMk/>
            <pc:sldMk cId="419786458" sldId="347"/>
            <ac:spMk id="9" creationId="{C17C1D1E-F64C-E208-C4DD-3C62EB8CC140}"/>
          </ac:spMkLst>
        </pc:spChg>
        <pc:spChg chg="mod">
          <ac:chgData name="Mikael TRONYO [Eurécia]" userId="9525cf11-7795-4ac4-b690-aa33f0d6ed1f" providerId="ADAL" clId="{B024BB31-E108-48BE-B0E5-33C5E015E37A}" dt="2024-06-25T08:32:48.638" v="1037"/>
          <ac:spMkLst>
            <pc:docMk/>
            <pc:sldMk cId="419786458" sldId="347"/>
            <ac:spMk id="10" creationId="{06F8CF82-FCEE-18B5-96BC-13347A436EF1}"/>
          </ac:spMkLst>
        </pc:spChg>
        <pc:spChg chg="add del">
          <ac:chgData name="Mikael TRONYO [Eurécia]" userId="9525cf11-7795-4ac4-b690-aa33f0d6ed1f" providerId="ADAL" clId="{B024BB31-E108-48BE-B0E5-33C5E015E37A}" dt="2024-06-24T09:39:45.535" v="222" actId="22"/>
          <ac:spMkLst>
            <pc:docMk/>
            <pc:sldMk cId="419786458" sldId="347"/>
            <ac:spMk id="10" creationId="{2FAA6846-BB70-367F-EC4B-24E940C8DE88}"/>
          </ac:spMkLst>
        </pc:spChg>
        <pc:spChg chg="mod">
          <ac:chgData name="Mikael TRONYO [Eurécia]" userId="9525cf11-7795-4ac4-b690-aa33f0d6ed1f" providerId="ADAL" clId="{B024BB31-E108-48BE-B0E5-33C5E015E37A}" dt="2024-06-25T08:32:48.638" v="1037"/>
          <ac:spMkLst>
            <pc:docMk/>
            <pc:sldMk cId="419786458" sldId="347"/>
            <ac:spMk id="11" creationId="{42D1F515-163B-F00E-8DC8-E0D1B4969FD8}"/>
          </ac:spMkLst>
        </pc:spChg>
        <pc:spChg chg="add del mod">
          <ac:chgData name="Mikael TRONYO [Eurécia]" userId="9525cf11-7795-4ac4-b690-aa33f0d6ed1f" providerId="ADAL" clId="{B024BB31-E108-48BE-B0E5-33C5E015E37A}" dt="2024-06-24T09:40:33.701" v="244"/>
          <ac:spMkLst>
            <pc:docMk/>
            <pc:sldMk cId="419786458" sldId="347"/>
            <ac:spMk id="12" creationId="{4EABB0F3-737C-033B-8A83-E877DD98F03F}"/>
          </ac:spMkLst>
        </pc:spChg>
        <pc:spChg chg="mod">
          <ac:chgData name="Mikael TRONYO [Eurécia]" userId="9525cf11-7795-4ac4-b690-aa33f0d6ed1f" providerId="ADAL" clId="{B024BB31-E108-48BE-B0E5-33C5E015E37A}" dt="2024-06-25T08:32:48.638" v="1037"/>
          <ac:spMkLst>
            <pc:docMk/>
            <pc:sldMk cId="419786458" sldId="347"/>
            <ac:spMk id="12" creationId="{9C511D7C-70A3-CC0C-CF49-80972FEF67F8}"/>
          </ac:spMkLst>
        </pc:spChg>
        <pc:spChg chg="add mod">
          <ac:chgData name="Mikael TRONYO [Eurécia]" userId="9525cf11-7795-4ac4-b690-aa33f0d6ed1f" providerId="ADAL" clId="{B024BB31-E108-48BE-B0E5-33C5E015E37A}" dt="2024-06-24T09:40:32.126" v="242" actId="14100"/>
          <ac:spMkLst>
            <pc:docMk/>
            <pc:sldMk cId="419786458" sldId="347"/>
            <ac:spMk id="13" creationId="{CE76A1B3-8956-E5F8-CF57-7DE359D3CF27}"/>
          </ac:spMkLst>
        </pc:spChg>
        <pc:spChg chg="mod">
          <ac:chgData name="Mikael TRONYO [Eurécia]" userId="9525cf11-7795-4ac4-b690-aa33f0d6ed1f" providerId="ADAL" clId="{B024BB31-E108-48BE-B0E5-33C5E015E37A}" dt="2024-06-25T08:32:48.638" v="1037"/>
          <ac:spMkLst>
            <pc:docMk/>
            <pc:sldMk cId="419786458" sldId="347"/>
            <ac:spMk id="14" creationId="{3BBB0946-2BE3-E869-44D3-7443D60AFC78}"/>
          </ac:spMkLst>
        </pc:spChg>
        <pc:spChg chg="mod">
          <ac:chgData name="Mikael TRONYO [Eurécia]" userId="9525cf11-7795-4ac4-b690-aa33f0d6ed1f" providerId="ADAL" clId="{B024BB31-E108-48BE-B0E5-33C5E015E37A}" dt="2024-06-25T08:32:48.638" v="1037"/>
          <ac:spMkLst>
            <pc:docMk/>
            <pc:sldMk cId="419786458" sldId="347"/>
            <ac:spMk id="15" creationId="{46EDC4DA-055D-B52B-55EB-FB8A2CCE24E9}"/>
          </ac:spMkLst>
        </pc:spChg>
        <pc:spChg chg="mod">
          <ac:chgData name="Mikael TRONYO [Eurécia]" userId="9525cf11-7795-4ac4-b690-aa33f0d6ed1f" providerId="ADAL" clId="{B024BB31-E108-48BE-B0E5-33C5E015E37A}" dt="2024-06-25T08:32:48.638" v="1037"/>
          <ac:spMkLst>
            <pc:docMk/>
            <pc:sldMk cId="419786458" sldId="347"/>
            <ac:spMk id="16" creationId="{17B300AF-2ACA-98BC-FF79-7D815DD69DC4}"/>
          </ac:spMkLst>
        </pc:spChg>
        <pc:spChg chg="mod">
          <ac:chgData name="Mikael TRONYO [Eurécia]" userId="9525cf11-7795-4ac4-b690-aa33f0d6ed1f" providerId="ADAL" clId="{B024BB31-E108-48BE-B0E5-33C5E015E37A}" dt="2024-06-25T08:32:48.638" v="1037"/>
          <ac:spMkLst>
            <pc:docMk/>
            <pc:sldMk cId="419786458" sldId="347"/>
            <ac:spMk id="17" creationId="{FDECD9E1-3AF4-CDE7-3302-BC605498D086}"/>
          </ac:spMkLst>
        </pc:spChg>
        <pc:spChg chg="mod">
          <ac:chgData name="Mikael TRONYO [Eurécia]" userId="9525cf11-7795-4ac4-b690-aa33f0d6ed1f" providerId="ADAL" clId="{B024BB31-E108-48BE-B0E5-33C5E015E37A}" dt="2024-06-25T08:32:48.638" v="1037"/>
          <ac:spMkLst>
            <pc:docMk/>
            <pc:sldMk cId="419786458" sldId="347"/>
            <ac:spMk id="18" creationId="{14BA2145-9CA9-5EF9-1DC0-7768F53CBD21}"/>
          </ac:spMkLst>
        </pc:spChg>
        <pc:spChg chg="mod">
          <ac:chgData name="Mikael TRONYO [Eurécia]" userId="9525cf11-7795-4ac4-b690-aa33f0d6ed1f" providerId="ADAL" clId="{B024BB31-E108-48BE-B0E5-33C5E015E37A}" dt="2024-06-25T08:32:48.638" v="1037"/>
          <ac:spMkLst>
            <pc:docMk/>
            <pc:sldMk cId="419786458" sldId="347"/>
            <ac:spMk id="19" creationId="{55D59C82-CBC3-955D-8C06-C8CFE2040B63}"/>
          </ac:spMkLst>
        </pc:spChg>
        <pc:spChg chg="mod">
          <ac:chgData name="Mikael TRONYO [Eurécia]" userId="9525cf11-7795-4ac4-b690-aa33f0d6ed1f" providerId="ADAL" clId="{B024BB31-E108-48BE-B0E5-33C5E015E37A}" dt="2024-06-25T08:32:48.638" v="1037"/>
          <ac:spMkLst>
            <pc:docMk/>
            <pc:sldMk cId="419786458" sldId="347"/>
            <ac:spMk id="20" creationId="{2395D16E-C4A7-EAAB-E0C3-B12A3DDBA2E3}"/>
          </ac:spMkLst>
        </pc:spChg>
        <pc:spChg chg="mod">
          <ac:chgData name="Mikael TRONYO [Eurécia]" userId="9525cf11-7795-4ac4-b690-aa33f0d6ed1f" providerId="ADAL" clId="{B024BB31-E108-48BE-B0E5-33C5E015E37A}" dt="2024-06-25T08:32:48.638" v="1037"/>
          <ac:spMkLst>
            <pc:docMk/>
            <pc:sldMk cId="419786458" sldId="347"/>
            <ac:spMk id="21" creationId="{0A20F2BD-8AED-7D35-D260-1A4F844101DE}"/>
          </ac:spMkLst>
        </pc:spChg>
        <pc:spChg chg="mod">
          <ac:chgData name="Mikael TRONYO [Eurécia]" userId="9525cf11-7795-4ac4-b690-aa33f0d6ed1f" providerId="ADAL" clId="{B024BB31-E108-48BE-B0E5-33C5E015E37A}" dt="2024-06-25T08:32:48.638" v="1037"/>
          <ac:spMkLst>
            <pc:docMk/>
            <pc:sldMk cId="419786458" sldId="347"/>
            <ac:spMk id="22" creationId="{A998C177-580F-0883-900A-3B3CF80E71AF}"/>
          </ac:spMkLst>
        </pc:spChg>
        <pc:spChg chg="mod">
          <ac:chgData name="Mikael TRONYO [Eurécia]" userId="9525cf11-7795-4ac4-b690-aa33f0d6ed1f" providerId="ADAL" clId="{B024BB31-E108-48BE-B0E5-33C5E015E37A}" dt="2024-06-25T08:32:48.638" v="1037"/>
          <ac:spMkLst>
            <pc:docMk/>
            <pc:sldMk cId="419786458" sldId="347"/>
            <ac:spMk id="23" creationId="{C7907942-667A-2BC6-14BA-4A7CF283045B}"/>
          </ac:spMkLst>
        </pc:spChg>
        <pc:spChg chg="mod">
          <ac:chgData name="Mikael TRONYO [Eurécia]" userId="9525cf11-7795-4ac4-b690-aa33f0d6ed1f" providerId="ADAL" clId="{B024BB31-E108-48BE-B0E5-33C5E015E37A}" dt="2024-06-25T08:32:48.638" v="1037"/>
          <ac:spMkLst>
            <pc:docMk/>
            <pc:sldMk cId="419786458" sldId="347"/>
            <ac:spMk id="24" creationId="{722DB6C0-485D-6497-AD60-20D1CDDA165C}"/>
          </ac:spMkLst>
        </pc:spChg>
        <pc:spChg chg="mod">
          <ac:chgData name="Mikael TRONYO [Eurécia]" userId="9525cf11-7795-4ac4-b690-aa33f0d6ed1f" providerId="ADAL" clId="{B024BB31-E108-48BE-B0E5-33C5E015E37A}" dt="2024-06-25T08:32:48.638" v="1037"/>
          <ac:spMkLst>
            <pc:docMk/>
            <pc:sldMk cId="419786458" sldId="347"/>
            <ac:spMk id="25" creationId="{AD4FEA8A-F1CD-0735-9478-8B930470F653}"/>
          </ac:spMkLst>
        </pc:spChg>
        <pc:spChg chg="mod">
          <ac:chgData name="Mikael TRONYO [Eurécia]" userId="9525cf11-7795-4ac4-b690-aa33f0d6ed1f" providerId="ADAL" clId="{B024BB31-E108-48BE-B0E5-33C5E015E37A}" dt="2024-06-25T08:32:48.638" v="1037"/>
          <ac:spMkLst>
            <pc:docMk/>
            <pc:sldMk cId="419786458" sldId="347"/>
            <ac:spMk id="26" creationId="{A57D444B-1AFE-0360-0988-AD5B22A75F7B}"/>
          </ac:spMkLst>
        </pc:spChg>
        <pc:spChg chg="mod">
          <ac:chgData name="Mikael TRONYO [Eurécia]" userId="9525cf11-7795-4ac4-b690-aa33f0d6ed1f" providerId="ADAL" clId="{B024BB31-E108-48BE-B0E5-33C5E015E37A}" dt="2024-06-25T08:32:48.638" v="1037"/>
          <ac:spMkLst>
            <pc:docMk/>
            <pc:sldMk cId="419786458" sldId="347"/>
            <ac:spMk id="27" creationId="{93FF7648-EC91-C9C1-9F7E-B6E64A0D86AA}"/>
          </ac:spMkLst>
        </pc:spChg>
        <pc:spChg chg="mod">
          <ac:chgData name="Mikael TRONYO [Eurécia]" userId="9525cf11-7795-4ac4-b690-aa33f0d6ed1f" providerId="ADAL" clId="{B024BB31-E108-48BE-B0E5-33C5E015E37A}" dt="2024-06-25T08:32:48.638" v="1037"/>
          <ac:spMkLst>
            <pc:docMk/>
            <pc:sldMk cId="419786458" sldId="347"/>
            <ac:spMk id="28" creationId="{72DEE233-B094-CE7C-34DB-04975A9EC99E}"/>
          </ac:spMkLst>
        </pc:spChg>
        <pc:spChg chg="mod">
          <ac:chgData name="Mikael TRONYO [Eurécia]" userId="9525cf11-7795-4ac4-b690-aa33f0d6ed1f" providerId="ADAL" clId="{B024BB31-E108-48BE-B0E5-33C5E015E37A}" dt="2024-06-25T08:32:48.638" v="1037"/>
          <ac:spMkLst>
            <pc:docMk/>
            <pc:sldMk cId="419786458" sldId="347"/>
            <ac:spMk id="29" creationId="{AC6B2D32-D805-4D0B-05DB-C132605D72B5}"/>
          </ac:spMkLst>
        </pc:spChg>
        <pc:spChg chg="mod">
          <ac:chgData name="Mikael TRONYO [Eurécia]" userId="9525cf11-7795-4ac4-b690-aa33f0d6ed1f" providerId="ADAL" clId="{B024BB31-E108-48BE-B0E5-33C5E015E37A}" dt="2024-06-25T08:32:48.638" v="1037"/>
          <ac:spMkLst>
            <pc:docMk/>
            <pc:sldMk cId="419786458" sldId="347"/>
            <ac:spMk id="30" creationId="{867CF49E-866F-A905-CDA0-F5E4B08C9A66}"/>
          </ac:spMkLst>
        </pc:spChg>
        <pc:spChg chg="mod">
          <ac:chgData name="Mikael TRONYO [Eurécia]" userId="9525cf11-7795-4ac4-b690-aa33f0d6ed1f" providerId="ADAL" clId="{B024BB31-E108-48BE-B0E5-33C5E015E37A}" dt="2024-06-25T08:32:48.638" v="1037"/>
          <ac:spMkLst>
            <pc:docMk/>
            <pc:sldMk cId="419786458" sldId="347"/>
            <ac:spMk id="31" creationId="{655F7B38-37A0-064E-F31E-5124380813A6}"/>
          </ac:spMkLst>
        </pc:spChg>
        <pc:spChg chg="mod">
          <ac:chgData name="Mikael TRONYO [Eurécia]" userId="9525cf11-7795-4ac4-b690-aa33f0d6ed1f" providerId="ADAL" clId="{B024BB31-E108-48BE-B0E5-33C5E015E37A}" dt="2024-06-25T08:32:48.638" v="1037"/>
          <ac:spMkLst>
            <pc:docMk/>
            <pc:sldMk cId="419786458" sldId="347"/>
            <ac:spMk id="32" creationId="{287F0F81-5B39-B375-5BA1-B363042273E1}"/>
          </ac:spMkLst>
        </pc:spChg>
        <pc:spChg chg="mod">
          <ac:chgData name="Mikael TRONYO [Eurécia]" userId="9525cf11-7795-4ac4-b690-aa33f0d6ed1f" providerId="ADAL" clId="{B024BB31-E108-48BE-B0E5-33C5E015E37A}" dt="2024-06-25T08:32:48.638" v="1037"/>
          <ac:spMkLst>
            <pc:docMk/>
            <pc:sldMk cId="419786458" sldId="347"/>
            <ac:spMk id="33" creationId="{6A473281-9FF0-E6EB-2515-F966ACE91FB6}"/>
          </ac:spMkLst>
        </pc:spChg>
        <pc:spChg chg="mod">
          <ac:chgData name="Mikael TRONYO [Eurécia]" userId="9525cf11-7795-4ac4-b690-aa33f0d6ed1f" providerId="ADAL" clId="{B024BB31-E108-48BE-B0E5-33C5E015E37A}" dt="2024-06-25T08:32:48.638" v="1037"/>
          <ac:spMkLst>
            <pc:docMk/>
            <pc:sldMk cId="419786458" sldId="347"/>
            <ac:spMk id="34" creationId="{F205304F-ECB2-2A4D-9976-8699BEFA8A9B}"/>
          </ac:spMkLst>
        </pc:spChg>
        <pc:spChg chg="mod">
          <ac:chgData name="Mikael TRONYO [Eurécia]" userId="9525cf11-7795-4ac4-b690-aa33f0d6ed1f" providerId="ADAL" clId="{B024BB31-E108-48BE-B0E5-33C5E015E37A}" dt="2024-06-25T08:32:48.638" v="1037"/>
          <ac:spMkLst>
            <pc:docMk/>
            <pc:sldMk cId="419786458" sldId="347"/>
            <ac:spMk id="35" creationId="{BC839E25-4091-CC9E-AD46-B8A619B6714D}"/>
          </ac:spMkLst>
        </pc:spChg>
        <pc:spChg chg="mod">
          <ac:chgData name="Mikael TRONYO [Eurécia]" userId="9525cf11-7795-4ac4-b690-aa33f0d6ed1f" providerId="ADAL" clId="{B024BB31-E108-48BE-B0E5-33C5E015E37A}" dt="2024-06-25T08:32:48.638" v="1037"/>
          <ac:spMkLst>
            <pc:docMk/>
            <pc:sldMk cId="419786458" sldId="347"/>
            <ac:spMk id="36" creationId="{80F1D508-5757-0831-0CFF-D81EDE4D30EA}"/>
          </ac:spMkLst>
        </pc:spChg>
        <pc:spChg chg="mod">
          <ac:chgData name="Mikael TRONYO [Eurécia]" userId="9525cf11-7795-4ac4-b690-aa33f0d6ed1f" providerId="ADAL" clId="{B024BB31-E108-48BE-B0E5-33C5E015E37A}" dt="2024-06-25T08:32:48.638" v="1037"/>
          <ac:spMkLst>
            <pc:docMk/>
            <pc:sldMk cId="419786458" sldId="347"/>
            <ac:spMk id="37" creationId="{388F6BA9-B4AA-B9B7-4C20-50AEC2648596}"/>
          </ac:spMkLst>
        </pc:spChg>
        <pc:spChg chg="mod">
          <ac:chgData name="Mikael TRONYO [Eurécia]" userId="9525cf11-7795-4ac4-b690-aa33f0d6ed1f" providerId="ADAL" clId="{B024BB31-E108-48BE-B0E5-33C5E015E37A}" dt="2024-06-25T08:32:48.638" v="1037"/>
          <ac:spMkLst>
            <pc:docMk/>
            <pc:sldMk cId="419786458" sldId="347"/>
            <ac:spMk id="38" creationId="{47A8F638-4108-FB65-15AD-CA21FF02B67B}"/>
          </ac:spMkLst>
        </pc:spChg>
        <pc:spChg chg="mod">
          <ac:chgData name="Mikael TRONYO [Eurécia]" userId="9525cf11-7795-4ac4-b690-aa33f0d6ed1f" providerId="ADAL" clId="{B024BB31-E108-48BE-B0E5-33C5E015E37A}" dt="2024-06-25T08:32:48.638" v="1037"/>
          <ac:spMkLst>
            <pc:docMk/>
            <pc:sldMk cId="419786458" sldId="347"/>
            <ac:spMk id="39" creationId="{6DC6AB4D-0E2C-098B-4138-E18BBBE1578F}"/>
          </ac:spMkLst>
        </pc:spChg>
        <pc:spChg chg="mod">
          <ac:chgData name="Mikael TRONYO [Eurécia]" userId="9525cf11-7795-4ac4-b690-aa33f0d6ed1f" providerId="ADAL" clId="{B024BB31-E108-48BE-B0E5-33C5E015E37A}" dt="2024-06-25T08:32:48.638" v="1037"/>
          <ac:spMkLst>
            <pc:docMk/>
            <pc:sldMk cId="419786458" sldId="347"/>
            <ac:spMk id="40" creationId="{A5D3F912-D8C2-4232-4D48-711C325D40BD}"/>
          </ac:spMkLst>
        </pc:spChg>
        <pc:spChg chg="mod">
          <ac:chgData name="Mikael TRONYO [Eurécia]" userId="9525cf11-7795-4ac4-b690-aa33f0d6ed1f" providerId="ADAL" clId="{B024BB31-E108-48BE-B0E5-33C5E015E37A}" dt="2024-06-25T08:32:48.638" v="1037"/>
          <ac:spMkLst>
            <pc:docMk/>
            <pc:sldMk cId="419786458" sldId="347"/>
            <ac:spMk id="41" creationId="{16B6FCF8-B746-DAE9-4CA8-7082CC9C70EE}"/>
          </ac:spMkLst>
        </pc:spChg>
        <pc:spChg chg="mod">
          <ac:chgData name="Mikael TRONYO [Eurécia]" userId="9525cf11-7795-4ac4-b690-aa33f0d6ed1f" providerId="ADAL" clId="{B024BB31-E108-48BE-B0E5-33C5E015E37A}" dt="2024-06-25T08:32:48.638" v="1037"/>
          <ac:spMkLst>
            <pc:docMk/>
            <pc:sldMk cId="419786458" sldId="347"/>
            <ac:spMk id="42" creationId="{6024BAC4-8641-FEF2-F292-2EC4D5ED002F}"/>
          </ac:spMkLst>
        </pc:spChg>
        <pc:spChg chg="mod">
          <ac:chgData name="Mikael TRONYO [Eurécia]" userId="9525cf11-7795-4ac4-b690-aa33f0d6ed1f" providerId="ADAL" clId="{B024BB31-E108-48BE-B0E5-33C5E015E37A}" dt="2024-06-25T08:32:48.638" v="1037"/>
          <ac:spMkLst>
            <pc:docMk/>
            <pc:sldMk cId="419786458" sldId="347"/>
            <ac:spMk id="43" creationId="{9CC3EAE5-0EFB-EC66-094F-6736C16738F5}"/>
          </ac:spMkLst>
        </pc:spChg>
        <pc:spChg chg="mod">
          <ac:chgData name="Mikael TRONYO [Eurécia]" userId="9525cf11-7795-4ac4-b690-aa33f0d6ed1f" providerId="ADAL" clId="{B024BB31-E108-48BE-B0E5-33C5E015E37A}" dt="2024-06-25T08:32:48.638" v="1037"/>
          <ac:spMkLst>
            <pc:docMk/>
            <pc:sldMk cId="419786458" sldId="347"/>
            <ac:spMk id="44" creationId="{0E1C8564-1A30-C8D3-60A6-615B479C55C7}"/>
          </ac:spMkLst>
        </pc:spChg>
        <pc:spChg chg="mod">
          <ac:chgData name="Mikael TRONYO [Eurécia]" userId="9525cf11-7795-4ac4-b690-aa33f0d6ed1f" providerId="ADAL" clId="{B024BB31-E108-48BE-B0E5-33C5E015E37A}" dt="2024-06-25T08:32:48.638" v="1037"/>
          <ac:spMkLst>
            <pc:docMk/>
            <pc:sldMk cId="419786458" sldId="347"/>
            <ac:spMk id="45" creationId="{58B2804B-9DEF-17E2-3ABE-F1B97704870F}"/>
          </ac:spMkLst>
        </pc:spChg>
        <pc:spChg chg="mod">
          <ac:chgData name="Mikael TRONYO [Eurécia]" userId="9525cf11-7795-4ac4-b690-aa33f0d6ed1f" providerId="ADAL" clId="{B024BB31-E108-48BE-B0E5-33C5E015E37A}" dt="2024-06-25T08:32:48.638" v="1037"/>
          <ac:spMkLst>
            <pc:docMk/>
            <pc:sldMk cId="419786458" sldId="347"/>
            <ac:spMk id="46" creationId="{59655966-9194-96ED-6883-97972C7D5ECA}"/>
          </ac:spMkLst>
        </pc:spChg>
        <pc:spChg chg="mod">
          <ac:chgData name="Mikael TRONYO [Eurécia]" userId="9525cf11-7795-4ac4-b690-aa33f0d6ed1f" providerId="ADAL" clId="{B024BB31-E108-48BE-B0E5-33C5E015E37A}" dt="2024-06-25T08:32:48.638" v="1037"/>
          <ac:spMkLst>
            <pc:docMk/>
            <pc:sldMk cId="419786458" sldId="347"/>
            <ac:spMk id="47" creationId="{BF1AC015-F5CA-78B4-CB06-A8F95265A961}"/>
          </ac:spMkLst>
        </pc:spChg>
        <pc:spChg chg="mod">
          <ac:chgData name="Mikael TRONYO [Eurécia]" userId="9525cf11-7795-4ac4-b690-aa33f0d6ed1f" providerId="ADAL" clId="{B024BB31-E108-48BE-B0E5-33C5E015E37A}" dt="2024-06-25T08:32:48.638" v="1037"/>
          <ac:spMkLst>
            <pc:docMk/>
            <pc:sldMk cId="419786458" sldId="347"/>
            <ac:spMk id="48" creationId="{169D3B1D-5D81-7F91-316A-FF690A23F62E}"/>
          </ac:spMkLst>
        </pc:spChg>
        <pc:spChg chg="mod">
          <ac:chgData name="Mikael TRONYO [Eurécia]" userId="9525cf11-7795-4ac4-b690-aa33f0d6ed1f" providerId="ADAL" clId="{B024BB31-E108-48BE-B0E5-33C5E015E37A}" dt="2024-06-25T08:32:48.638" v="1037"/>
          <ac:spMkLst>
            <pc:docMk/>
            <pc:sldMk cId="419786458" sldId="347"/>
            <ac:spMk id="49" creationId="{2E0C2078-1188-8614-660B-521A14EE583F}"/>
          </ac:spMkLst>
        </pc:spChg>
        <pc:spChg chg="mod">
          <ac:chgData name="Mikael TRONYO [Eurécia]" userId="9525cf11-7795-4ac4-b690-aa33f0d6ed1f" providerId="ADAL" clId="{B024BB31-E108-48BE-B0E5-33C5E015E37A}" dt="2024-06-25T08:32:48.638" v="1037"/>
          <ac:spMkLst>
            <pc:docMk/>
            <pc:sldMk cId="419786458" sldId="347"/>
            <ac:spMk id="50" creationId="{1BE2A5DF-C43F-0A27-EA53-9574200EB75D}"/>
          </ac:spMkLst>
        </pc:spChg>
        <pc:spChg chg="mod">
          <ac:chgData name="Mikael TRONYO [Eurécia]" userId="9525cf11-7795-4ac4-b690-aa33f0d6ed1f" providerId="ADAL" clId="{B024BB31-E108-48BE-B0E5-33C5E015E37A}" dt="2024-06-25T08:32:48.638" v="1037"/>
          <ac:spMkLst>
            <pc:docMk/>
            <pc:sldMk cId="419786458" sldId="347"/>
            <ac:spMk id="51" creationId="{83DE68D9-E0E9-89F9-E435-745CCC4954B8}"/>
          </ac:spMkLst>
        </pc:spChg>
        <pc:spChg chg="mod">
          <ac:chgData name="Mikael TRONYO [Eurécia]" userId="9525cf11-7795-4ac4-b690-aa33f0d6ed1f" providerId="ADAL" clId="{B024BB31-E108-48BE-B0E5-33C5E015E37A}" dt="2024-06-25T08:32:48.638" v="1037"/>
          <ac:spMkLst>
            <pc:docMk/>
            <pc:sldMk cId="419786458" sldId="347"/>
            <ac:spMk id="52" creationId="{8973F5BC-EEEE-B3F5-B532-083C16464D13}"/>
          </ac:spMkLst>
        </pc:spChg>
        <pc:spChg chg="mod">
          <ac:chgData name="Mikael TRONYO [Eurécia]" userId="9525cf11-7795-4ac4-b690-aa33f0d6ed1f" providerId="ADAL" clId="{B024BB31-E108-48BE-B0E5-33C5E015E37A}" dt="2024-06-25T08:32:48.638" v="1037"/>
          <ac:spMkLst>
            <pc:docMk/>
            <pc:sldMk cId="419786458" sldId="347"/>
            <ac:spMk id="53" creationId="{493DC422-C3D2-1955-6D8E-7B48535D2BF2}"/>
          </ac:spMkLst>
        </pc:spChg>
        <pc:spChg chg="mod">
          <ac:chgData name="Mikael TRONYO [Eurécia]" userId="9525cf11-7795-4ac4-b690-aa33f0d6ed1f" providerId="ADAL" clId="{B024BB31-E108-48BE-B0E5-33C5E015E37A}" dt="2024-06-25T08:32:48.638" v="1037"/>
          <ac:spMkLst>
            <pc:docMk/>
            <pc:sldMk cId="419786458" sldId="347"/>
            <ac:spMk id="54" creationId="{D5370E21-8846-CCB3-81F2-8C6F1D262D67}"/>
          </ac:spMkLst>
        </pc:spChg>
        <pc:spChg chg="mod">
          <ac:chgData name="Mikael TRONYO [Eurécia]" userId="9525cf11-7795-4ac4-b690-aa33f0d6ed1f" providerId="ADAL" clId="{B024BB31-E108-48BE-B0E5-33C5E015E37A}" dt="2024-06-25T08:32:48.638" v="1037"/>
          <ac:spMkLst>
            <pc:docMk/>
            <pc:sldMk cId="419786458" sldId="347"/>
            <ac:spMk id="55" creationId="{BEB97110-0D14-E33B-ACED-D57FF3D5E61D}"/>
          </ac:spMkLst>
        </pc:spChg>
        <pc:spChg chg="mod">
          <ac:chgData name="Mikael TRONYO [Eurécia]" userId="9525cf11-7795-4ac4-b690-aa33f0d6ed1f" providerId="ADAL" clId="{B024BB31-E108-48BE-B0E5-33C5E015E37A}" dt="2024-06-25T08:32:48.638" v="1037"/>
          <ac:spMkLst>
            <pc:docMk/>
            <pc:sldMk cId="419786458" sldId="347"/>
            <ac:spMk id="56" creationId="{05AB5208-3BEB-6F2F-B8AA-62228A98E64D}"/>
          </ac:spMkLst>
        </pc:spChg>
        <pc:spChg chg="mod">
          <ac:chgData name="Mikael TRONYO [Eurécia]" userId="9525cf11-7795-4ac4-b690-aa33f0d6ed1f" providerId="ADAL" clId="{B024BB31-E108-48BE-B0E5-33C5E015E37A}" dt="2024-06-25T08:32:48.638" v="1037"/>
          <ac:spMkLst>
            <pc:docMk/>
            <pc:sldMk cId="419786458" sldId="347"/>
            <ac:spMk id="57" creationId="{F143FB52-8712-3775-3C49-0AE7B9705E4E}"/>
          </ac:spMkLst>
        </pc:spChg>
        <pc:spChg chg="mod">
          <ac:chgData name="Mikael TRONYO [Eurécia]" userId="9525cf11-7795-4ac4-b690-aa33f0d6ed1f" providerId="ADAL" clId="{B024BB31-E108-48BE-B0E5-33C5E015E37A}" dt="2024-06-25T08:32:48.638" v="1037"/>
          <ac:spMkLst>
            <pc:docMk/>
            <pc:sldMk cId="419786458" sldId="347"/>
            <ac:spMk id="58" creationId="{B66EF4F0-DC18-6F9C-FB3E-263840C6586A}"/>
          </ac:spMkLst>
        </pc:spChg>
        <pc:spChg chg="mod">
          <ac:chgData name="Mikael TRONYO [Eurécia]" userId="9525cf11-7795-4ac4-b690-aa33f0d6ed1f" providerId="ADAL" clId="{B024BB31-E108-48BE-B0E5-33C5E015E37A}" dt="2024-06-25T08:32:48.638" v="1037"/>
          <ac:spMkLst>
            <pc:docMk/>
            <pc:sldMk cId="419786458" sldId="347"/>
            <ac:spMk id="59" creationId="{355C614D-9ECA-9960-9928-27DF25E2E1DF}"/>
          </ac:spMkLst>
        </pc:spChg>
        <pc:spChg chg="mod">
          <ac:chgData name="Mikael TRONYO [Eurécia]" userId="9525cf11-7795-4ac4-b690-aa33f0d6ed1f" providerId="ADAL" clId="{B024BB31-E108-48BE-B0E5-33C5E015E37A}" dt="2024-06-25T08:32:48.638" v="1037"/>
          <ac:spMkLst>
            <pc:docMk/>
            <pc:sldMk cId="419786458" sldId="347"/>
            <ac:spMk id="60" creationId="{95D82FE1-139B-782E-FFAE-FCBFDD64BF68}"/>
          </ac:spMkLst>
        </pc:spChg>
        <pc:grpChg chg="add mod">
          <ac:chgData name="Mikael TRONYO [Eurécia]" userId="9525cf11-7795-4ac4-b690-aa33f0d6ed1f" providerId="ADAL" clId="{B024BB31-E108-48BE-B0E5-33C5E015E37A}" dt="2024-06-25T08:33:16.393" v="1049" actId="1076"/>
          <ac:grpSpMkLst>
            <pc:docMk/>
            <pc:sldMk cId="419786458" sldId="347"/>
            <ac:grpSpMk id="6" creationId="{9643ED75-6523-1977-812E-517BAC40C60F}"/>
          </ac:grpSpMkLst>
        </pc:grpChg>
        <pc:picChg chg="add mod">
          <ac:chgData name="Mikael TRONYO [Eurécia]" userId="9525cf11-7795-4ac4-b690-aa33f0d6ed1f" providerId="ADAL" clId="{B024BB31-E108-48BE-B0E5-33C5E015E37A}" dt="2024-06-24T09:39:17.497" v="208" actId="1076"/>
          <ac:picMkLst>
            <pc:docMk/>
            <pc:sldMk cId="419786458" sldId="347"/>
            <ac:picMk id="5" creationId="{71A8A391-DDDA-47C9-3322-CC631968867A}"/>
          </ac:picMkLst>
        </pc:picChg>
        <pc:picChg chg="del">
          <ac:chgData name="Mikael TRONYO [Eurécia]" userId="9525cf11-7795-4ac4-b690-aa33f0d6ed1f" providerId="ADAL" clId="{B024BB31-E108-48BE-B0E5-33C5E015E37A}" dt="2024-06-24T09:26:18.202" v="26" actId="478"/>
          <ac:picMkLst>
            <pc:docMk/>
            <pc:sldMk cId="419786458" sldId="347"/>
            <ac:picMk id="9" creationId="{80C7F799-ADA3-551C-5F14-858DBA8E65F7}"/>
          </ac:picMkLst>
        </pc:picChg>
      </pc:sldChg>
      <pc:sldChg chg="addSp delSp modSp new mod">
        <pc:chgData name="Mikael TRONYO [Eurécia]" userId="9525cf11-7795-4ac4-b690-aa33f0d6ed1f" providerId="ADAL" clId="{B024BB31-E108-48BE-B0E5-33C5E015E37A}" dt="2024-06-25T08:33:51.604" v="1060" actId="1076"/>
        <pc:sldMkLst>
          <pc:docMk/>
          <pc:sldMk cId="2527192074" sldId="348"/>
        </pc:sldMkLst>
        <pc:spChg chg="mod">
          <ac:chgData name="Mikael TRONYO [Eurécia]" userId="9525cf11-7795-4ac4-b690-aa33f0d6ed1f" providerId="ADAL" clId="{B024BB31-E108-48BE-B0E5-33C5E015E37A}" dt="2024-06-24T09:27:33.812" v="79"/>
          <ac:spMkLst>
            <pc:docMk/>
            <pc:sldMk cId="2527192074" sldId="348"/>
            <ac:spMk id="2" creationId="{F8E1DD96-6CAE-A555-4489-5554431655D3}"/>
          </ac:spMkLst>
        </pc:spChg>
        <pc:spChg chg="mod">
          <ac:chgData name="Mikael TRONYO [Eurécia]" userId="9525cf11-7795-4ac4-b690-aa33f0d6ed1f" providerId="ADAL" clId="{B024BB31-E108-48BE-B0E5-33C5E015E37A}" dt="2024-06-24T09:27:04.650" v="64"/>
          <ac:spMkLst>
            <pc:docMk/>
            <pc:sldMk cId="2527192074" sldId="348"/>
            <ac:spMk id="3" creationId="{6726032E-7CD6-0FDB-73F7-F2DCF779956D}"/>
          </ac:spMkLst>
        </pc:spChg>
        <pc:spChg chg="del">
          <ac:chgData name="Mikael TRONYO [Eurécia]" userId="9525cf11-7795-4ac4-b690-aa33f0d6ed1f" providerId="ADAL" clId="{B024BB31-E108-48BE-B0E5-33C5E015E37A}" dt="2024-06-25T07:41:30.075" v="248" actId="478"/>
          <ac:spMkLst>
            <pc:docMk/>
            <pc:sldMk cId="2527192074" sldId="348"/>
            <ac:spMk id="4" creationId="{E276F04C-93F8-CF23-A509-F3F1393CC0C6}"/>
          </ac:spMkLst>
        </pc:spChg>
        <pc:spChg chg="add mod">
          <ac:chgData name="Mikael TRONYO [Eurécia]" userId="9525cf11-7795-4ac4-b690-aa33f0d6ed1f" providerId="ADAL" clId="{B024BB31-E108-48BE-B0E5-33C5E015E37A}" dt="2024-06-25T08:33:37.946" v="1051" actId="1076"/>
          <ac:spMkLst>
            <pc:docMk/>
            <pc:sldMk cId="2527192074" sldId="348"/>
            <ac:spMk id="5" creationId="{A11B849B-D093-7DC4-9EFE-FD9CD8A29EED}"/>
          </ac:spMkLst>
        </pc:spChg>
        <pc:spChg chg="add mod">
          <ac:chgData name="Mikael TRONYO [Eurécia]" userId="9525cf11-7795-4ac4-b690-aa33f0d6ed1f" providerId="ADAL" clId="{B024BB31-E108-48BE-B0E5-33C5E015E37A}" dt="2024-06-24T09:31:44.214" v="97" actId="164"/>
          <ac:spMkLst>
            <pc:docMk/>
            <pc:sldMk cId="2527192074" sldId="348"/>
            <ac:spMk id="7" creationId="{35DD5D53-2369-FF5A-237D-EA443891A506}"/>
          </ac:spMkLst>
        </pc:spChg>
        <pc:spChg chg="mod">
          <ac:chgData name="Mikael TRONYO [Eurécia]" userId="9525cf11-7795-4ac4-b690-aa33f0d6ed1f" providerId="ADAL" clId="{B024BB31-E108-48BE-B0E5-33C5E015E37A}" dt="2024-06-24T09:36:37.596" v="117" actId="207"/>
          <ac:spMkLst>
            <pc:docMk/>
            <pc:sldMk cId="2527192074" sldId="348"/>
            <ac:spMk id="9" creationId="{8DC5E114-46BB-BBD1-7D67-00A39FA95AFC}"/>
          </ac:spMkLst>
        </pc:spChg>
        <pc:spChg chg="mod">
          <ac:chgData name="Mikael TRONYO [Eurécia]" userId="9525cf11-7795-4ac4-b690-aa33f0d6ed1f" providerId="ADAL" clId="{B024BB31-E108-48BE-B0E5-33C5E015E37A}" dt="2024-06-24T09:36:37.596" v="117" actId="207"/>
          <ac:spMkLst>
            <pc:docMk/>
            <pc:sldMk cId="2527192074" sldId="348"/>
            <ac:spMk id="10" creationId="{0A1B752C-D575-1790-E51C-7B842341BF47}"/>
          </ac:spMkLst>
        </pc:spChg>
        <pc:spChg chg="mod">
          <ac:chgData name="Mikael TRONYO [Eurécia]" userId="9525cf11-7795-4ac4-b690-aa33f0d6ed1f" providerId="ADAL" clId="{B024BB31-E108-48BE-B0E5-33C5E015E37A}" dt="2024-06-24T09:36:37.596" v="117" actId="207"/>
          <ac:spMkLst>
            <pc:docMk/>
            <pc:sldMk cId="2527192074" sldId="348"/>
            <ac:spMk id="11" creationId="{AE037720-CECE-E8B9-4079-3775AB3E29C9}"/>
          </ac:spMkLst>
        </pc:spChg>
        <pc:spChg chg="add mod">
          <ac:chgData name="Mikael TRONYO [Eurécia]" userId="9525cf11-7795-4ac4-b690-aa33f0d6ed1f" providerId="ADAL" clId="{B024BB31-E108-48BE-B0E5-33C5E015E37A}" dt="2024-06-25T08:33:48.717" v="1059" actId="1076"/>
          <ac:spMkLst>
            <pc:docMk/>
            <pc:sldMk cId="2527192074" sldId="348"/>
            <ac:spMk id="12" creationId="{1161EE01-88C5-9125-FC33-C5F24AF75057}"/>
          </ac:spMkLst>
        </pc:spChg>
        <pc:spChg chg="add mod">
          <ac:chgData name="Mikael TRONYO [Eurécia]" userId="9525cf11-7795-4ac4-b690-aa33f0d6ed1f" providerId="ADAL" clId="{B024BB31-E108-48BE-B0E5-33C5E015E37A}" dt="2024-06-25T08:33:43.108" v="1054" actId="1076"/>
          <ac:spMkLst>
            <pc:docMk/>
            <pc:sldMk cId="2527192074" sldId="348"/>
            <ac:spMk id="13" creationId="{44140A38-CF82-B4ED-6F3A-BEE348EEA52B}"/>
          </ac:spMkLst>
        </pc:spChg>
        <pc:spChg chg="mod">
          <ac:chgData name="Mikael TRONYO [Eurécia]" userId="9525cf11-7795-4ac4-b690-aa33f0d6ed1f" providerId="ADAL" clId="{B024BB31-E108-48BE-B0E5-33C5E015E37A}" dt="2024-06-24T09:31:31.793" v="94"/>
          <ac:spMkLst>
            <pc:docMk/>
            <pc:sldMk cId="2527192074" sldId="348"/>
            <ac:spMk id="13" creationId="{DFFF9832-897A-2F98-3BDA-F402F780F1D9}"/>
          </ac:spMkLst>
        </pc:spChg>
        <pc:spChg chg="add mod">
          <ac:chgData name="Mikael TRONYO [Eurécia]" userId="9525cf11-7795-4ac4-b690-aa33f0d6ed1f" providerId="ADAL" clId="{B024BB31-E108-48BE-B0E5-33C5E015E37A}" dt="2024-06-25T08:33:51.604" v="1060" actId="1076"/>
          <ac:spMkLst>
            <pc:docMk/>
            <pc:sldMk cId="2527192074" sldId="348"/>
            <ac:spMk id="14" creationId="{2AA77CE8-17C8-D778-A534-B0B1F1C685C3}"/>
          </ac:spMkLst>
        </pc:spChg>
        <pc:spChg chg="mod">
          <ac:chgData name="Mikael TRONYO [Eurécia]" userId="9525cf11-7795-4ac4-b690-aa33f0d6ed1f" providerId="ADAL" clId="{B024BB31-E108-48BE-B0E5-33C5E015E37A}" dt="2024-06-24T09:31:31.793" v="94"/>
          <ac:spMkLst>
            <pc:docMk/>
            <pc:sldMk cId="2527192074" sldId="348"/>
            <ac:spMk id="14" creationId="{313EC032-8CD7-3585-CF9E-273F6D98F3D3}"/>
          </ac:spMkLst>
        </pc:spChg>
        <pc:spChg chg="add mod">
          <ac:chgData name="Mikael TRONYO [Eurécia]" userId="9525cf11-7795-4ac4-b690-aa33f0d6ed1f" providerId="ADAL" clId="{B024BB31-E108-48BE-B0E5-33C5E015E37A}" dt="2024-06-25T08:33:45.982" v="1057" actId="1076"/>
          <ac:spMkLst>
            <pc:docMk/>
            <pc:sldMk cId="2527192074" sldId="348"/>
            <ac:spMk id="15" creationId="{56C7A054-BD31-B4BA-32DE-53A47BECF9AD}"/>
          </ac:spMkLst>
        </pc:spChg>
        <pc:spChg chg="mod">
          <ac:chgData name="Mikael TRONYO [Eurécia]" userId="9525cf11-7795-4ac4-b690-aa33f0d6ed1f" providerId="ADAL" clId="{B024BB31-E108-48BE-B0E5-33C5E015E37A}" dt="2024-06-24T09:31:31.793" v="94"/>
          <ac:spMkLst>
            <pc:docMk/>
            <pc:sldMk cId="2527192074" sldId="348"/>
            <ac:spMk id="15" creationId="{D39D440E-A02D-8F39-F18A-33E1B3433164}"/>
          </ac:spMkLst>
        </pc:spChg>
        <pc:spChg chg="add mod">
          <ac:chgData name="Mikael TRONYO [Eurécia]" userId="9525cf11-7795-4ac4-b690-aa33f0d6ed1f" providerId="ADAL" clId="{B024BB31-E108-48BE-B0E5-33C5E015E37A}" dt="2024-06-25T08:33:45.121" v="1056" actId="1076"/>
          <ac:spMkLst>
            <pc:docMk/>
            <pc:sldMk cId="2527192074" sldId="348"/>
            <ac:spMk id="17" creationId="{18F07FA0-1B98-B88F-792F-29150524C29B}"/>
          </ac:spMkLst>
        </pc:spChg>
        <pc:spChg chg="add mod">
          <ac:chgData name="Mikael TRONYO [Eurécia]" userId="9525cf11-7795-4ac4-b690-aa33f0d6ed1f" providerId="ADAL" clId="{B024BB31-E108-48BE-B0E5-33C5E015E37A}" dt="2024-06-25T08:33:44.123" v="1055" actId="1076"/>
          <ac:spMkLst>
            <pc:docMk/>
            <pc:sldMk cId="2527192074" sldId="348"/>
            <ac:spMk id="19" creationId="{BB76F4E0-C549-BEB0-CE9E-01F3360D48D9}"/>
          </ac:spMkLst>
        </pc:spChg>
        <pc:spChg chg="mod">
          <ac:chgData name="Mikael TRONYO [Eurécia]" userId="9525cf11-7795-4ac4-b690-aa33f0d6ed1f" providerId="ADAL" clId="{B024BB31-E108-48BE-B0E5-33C5E015E37A}" dt="2024-06-25T08:33:34.647" v="1050"/>
          <ac:spMkLst>
            <pc:docMk/>
            <pc:sldMk cId="2527192074" sldId="348"/>
            <ac:spMk id="21" creationId="{CD29691D-E288-D3C8-52C0-BCFF7FCA0B4B}"/>
          </ac:spMkLst>
        </pc:spChg>
        <pc:spChg chg="mod">
          <ac:chgData name="Mikael TRONYO [Eurécia]" userId="9525cf11-7795-4ac4-b690-aa33f0d6ed1f" providerId="ADAL" clId="{B024BB31-E108-48BE-B0E5-33C5E015E37A}" dt="2024-06-25T08:33:34.647" v="1050"/>
          <ac:spMkLst>
            <pc:docMk/>
            <pc:sldMk cId="2527192074" sldId="348"/>
            <ac:spMk id="22" creationId="{B53CB3A1-1DB7-759F-CE3D-AD65725720FC}"/>
          </ac:spMkLst>
        </pc:spChg>
        <pc:spChg chg="mod">
          <ac:chgData name="Mikael TRONYO [Eurécia]" userId="9525cf11-7795-4ac4-b690-aa33f0d6ed1f" providerId="ADAL" clId="{B024BB31-E108-48BE-B0E5-33C5E015E37A}" dt="2024-06-25T08:33:34.647" v="1050"/>
          <ac:spMkLst>
            <pc:docMk/>
            <pc:sldMk cId="2527192074" sldId="348"/>
            <ac:spMk id="23" creationId="{FCB90042-BCAE-3AA7-3A96-AF21F72F5082}"/>
          </ac:spMkLst>
        </pc:spChg>
        <pc:grpChg chg="add mod ord">
          <ac:chgData name="Mikael TRONYO [Eurécia]" userId="9525cf11-7795-4ac4-b690-aa33f0d6ed1f" providerId="ADAL" clId="{B024BB31-E108-48BE-B0E5-33C5E015E37A}" dt="2024-06-24T09:37:21.605" v="130" actId="1076"/>
          <ac:grpSpMkLst>
            <pc:docMk/>
            <pc:sldMk cId="2527192074" sldId="348"/>
            <ac:grpSpMk id="8" creationId="{E97D36F9-0027-ED37-03F9-664B9B42630F}"/>
          </ac:grpSpMkLst>
        </pc:grpChg>
        <pc:grpChg chg="add del mod">
          <ac:chgData name="Mikael TRONYO [Eurécia]" userId="9525cf11-7795-4ac4-b690-aa33f0d6ed1f" providerId="ADAL" clId="{B024BB31-E108-48BE-B0E5-33C5E015E37A}" dt="2024-06-24T09:42:07.905" v="245" actId="478"/>
          <ac:grpSpMkLst>
            <pc:docMk/>
            <pc:sldMk cId="2527192074" sldId="348"/>
            <ac:grpSpMk id="12" creationId="{903952A1-22D3-60BF-B07D-4CC5A8884D87}"/>
          </ac:grpSpMkLst>
        </pc:grpChg>
        <pc:grpChg chg="add mod">
          <ac:chgData name="Mikael TRONYO [Eurécia]" userId="9525cf11-7795-4ac4-b690-aa33f0d6ed1f" providerId="ADAL" clId="{B024BB31-E108-48BE-B0E5-33C5E015E37A}" dt="2024-06-25T07:41:21.653" v="247" actId="1076"/>
          <ac:grpSpMkLst>
            <pc:docMk/>
            <pc:sldMk cId="2527192074" sldId="348"/>
            <ac:grpSpMk id="16" creationId="{E00D6C8B-D8B2-D243-8741-97505CAF4A3A}"/>
          </ac:grpSpMkLst>
        </pc:grpChg>
        <pc:grpChg chg="add del mod">
          <ac:chgData name="Mikael TRONYO [Eurécia]" userId="9525cf11-7795-4ac4-b690-aa33f0d6ed1f" providerId="ADAL" clId="{B024BB31-E108-48BE-B0E5-33C5E015E37A}" dt="2024-06-25T08:33:40.957" v="1052" actId="478"/>
          <ac:grpSpMkLst>
            <pc:docMk/>
            <pc:sldMk cId="2527192074" sldId="348"/>
            <ac:grpSpMk id="20" creationId="{5DC49291-09C9-0D04-ADC8-C567FE79ED51}"/>
          </ac:grpSpMkLst>
        </pc:grpChg>
        <pc:picChg chg="add mod">
          <ac:chgData name="Mikael TRONYO [Eurécia]" userId="9525cf11-7795-4ac4-b690-aa33f0d6ed1f" providerId="ADAL" clId="{B024BB31-E108-48BE-B0E5-33C5E015E37A}" dt="2024-06-24T09:31:44.214" v="97" actId="164"/>
          <ac:picMkLst>
            <pc:docMk/>
            <pc:sldMk cId="2527192074" sldId="348"/>
            <ac:picMk id="6" creationId="{14FDEFC0-4ADE-01AD-0FB1-505EA4015A13}"/>
          </ac:picMkLst>
        </pc:picChg>
        <pc:picChg chg="add mod">
          <ac:chgData name="Mikael TRONYO [Eurécia]" userId="9525cf11-7795-4ac4-b690-aa33f0d6ed1f" providerId="ADAL" clId="{B024BB31-E108-48BE-B0E5-33C5E015E37A}" dt="2024-06-24T09:38:49.731" v="202" actId="208"/>
          <ac:picMkLst>
            <pc:docMk/>
            <pc:sldMk cId="2527192074" sldId="348"/>
            <ac:picMk id="18" creationId="{E880AC07-AD5C-691C-E00E-3558DEEDF640}"/>
          </ac:picMkLst>
        </pc:picChg>
        <pc:picChg chg="add mod">
          <ac:chgData name="Mikael TRONYO [Eurécia]" userId="9525cf11-7795-4ac4-b690-aa33f0d6ed1f" providerId="ADAL" clId="{B024BB31-E108-48BE-B0E5-33C5E015E37A}" dt="2024-06-24T09:39:10.682" v="205" actId="14100"/>
          <ac:picMkLst>
            <pc:docMk/>
            <pc:sldMk cId="2527192074" sldId="348"/>
            <ac:picMk id="19" creationId="{1F0D6BBF-A64E-8773-3E79-A9A0F3897CCB}"/>
          </ac:picMkLst>
        </pc:picChg>
      </pc:sldChg>
      <pc:sldChg chg="add">
        <pc:chgData name="Mikael TRONYO [Eurécia]" userId="9525cf11-7795-4ac4-b690-aa33f0d6ed1f" providerId="ADAL" clId="{B024BB31-E108-48BE-B0E5-33C5E015E37A}" dt="2024-06-24T09:30:06.507" v="84"/>
        <pc:sldMkLst>
          <pc:docMk/>
          <pc:sldMk cId="377712387" sldId="355"/>
        </pc:sldMkLst>
      </pc:sldChg>
      <pc:sldChg chg="add">
        <pc:chgData name="Mikael TRONYO [Eurécia]" userId="9525cf11-7795-4ac4-b690-aa33f0d6ed1f" providerId="ADAL" clId="{B024BB31-E108-48BE-B0E5-33C5E015E37A}" dt="2024-06-24T09:30:06.507" v="84"/>
        <pc:sldMkLst>
          <pc:docMk/>
          <pc:sldMk cId="2463470761" sldId="356"/>
        </pc:sldMkLst>
      </pc:sldChg>
      <pc:sldChg chg="add">
        <pc:chgData name="Mikael TRONYO [Eurécia]" userId="9525cf11-7795-4ac4-b690-aa33f0d6ed1f" providerId="ADAL" clId="{B024BB31-E108-48BE-B0E5-33C5E015E37A}" dt="2024-06-24T09:30:06.507" v="84"/>
        <pc:sldMkLst>
          <pc:docMk/>
          <pc:sldMk cId="298169768" sldId="357"/>
        </pc:sldMkLst>
      </pc:sldChg>
      <pc:sldChg chg="addSp delSp modSp add mod">
        <pc:chgData name="Mikael TRONYO [Eurécia]" userId="9525cf11-7795-4ac4-b690-aa33f0d6ed1f" providerId="ADAL" clId="{B024BB31-E108-48BE-B0E5-33C5E015E37A}" dt="2024-06-25T08:32:30.375" v="1036" actId="1076"/>
        <pc:sldMkLst>
          <pc:docMk/>
          <pc:sldMk cId="26146015" sldId="358"/>
        </pc:sldMkLst>
        <pc:spChg chg="mod">
          <ac:chgData name="Mikael TRONYO [Eurécia]" userId="9525cf11-7795-4ac4-b690-aa33f0d6ed1f" providerId="ADAL" clId="{B024BB31-E108-48BE-B0E5-33C5E015E37A}" dt="2024-06-25T07:47:33.894" v="379" actId="1076"/>
          <ac:spMkLst>
            <pc:docMk/>
            <pc:sldMk cId="26146015" sldId="358"/>
            <ac:spMk id="2" creationId="{0ED16911-BE4F-7178-A964-6BF6DF2D85CF}"/>
          </ac:spMkLst>
        </pc:spChg>
        <pc:spChg chg="add mod">
          <ac:chgData name="Mikael TRONYO [Eurécia]" userId="9525cf11-7795-4ac4-b690-aa33f0d6ed1f" providerId="ADAL" clId="{B024BB31-E108-48BE-B0E5-33C5E015E37A}" dt="2024-06-25T08:32:26.488" v="1033" actId="1076"/>
          <ac:spMkLst>
            <pc:docMk/>
            <pc:sldMk cId="26146015" sldId="358"/>
            <ac:spMk id="10" creationId="{D163DC11-CF71-5C89-C85C-BDC888A8EEC2}"/>
          </ac:spMkLst>
        </pc:spChg>
        <pc:spChg chg="add mod">
          <ac:chgData name="Mikael TRONYO [Eurécia]" userId="9525cf11-7795-4ac4-b690-aa33f0d6ed1f" providerId="ADAL" clId="{B024BB31-E108-48BE-B0E5-33C5E015E37A}" dt="2024-06-25T08:32:28.095" v="1034" actId="1076"/>
          <ac:spMkLst>
            <pc:docMk/>
            <pc:sldMk cId="26146015" sldId="358"/>
            <ac:spMk id="11" creationId="{7E45ED9A-8C25-8735-F79D-DD40FA22E1D3}"/>
          </ac:spMkLst>
        </pc:spChg>
        <pc:spChg chg="add mod">
          <ac:chgData name="Mikael TRONYO [Eurécia]" userId="9525cf11-7795-4ac4-b690-aa33f0d6ed1f" providerId="ADAL" clId="{B024BB31-E108-48BE-B0E5-33C5E015E37A}" dt="2024-06-25T08:32:28.873" v="1035" actId="1076"/>
          <ac:spMkLst>
            <pc:docMk/>
            <pc:sldMk cId="26146015" sldId="358"/>
            <ac:spMk id="12" creationId="{820D4795-340A-B05E-B5B2-60FFF6F93C9D}"/>
          </ac:spMkLst>
        </pc:spChg>
        <pc:spChg chg="del">
          <ac:chgData name="Mikael TRONYO [Eurécia]" userId="9525cf11-7795-4ac4-b690-aa33f0d6ed1f" providerId="ADAL" clId="{B024BB31-E108-48BE-B0E5-33C5E015E37A}" dt="2024-06-25T07:44:01.814" v="350" actId="478"/>
          <ac:spMkLst>
            <pc:docMk/>
            <pc:sldMk cId="26146015" sldId="358"/>
            <ac:spMk id="13" creationId="{CE76A1B3-8956-E5F8-CF57-7DE359D3CF27}"/>
          </ac:spMkLst>
        </pc:spChg>
        <pc:spChg chg="mod">
          <ac:chgData name="Mikael TRONYO [Eurécia]" userId="9525cf11-7795-4ac4-b690-aa33f0d6ed1f" providerId="ADAL" clId="{B024BB31-E108-48BE-B0E5-33C5E015E37A}" dt="2024-06-25T08:32:24.210" v="1032"/>
          <ac:spMkLst>
            <pc:docMk/>
            <pc:sldMk cId="26146015" sldId="358"/>
            <ac:spMk id="15" creationId="{9EE19335-181E-2A31-EF3B-028B84D17BBB}"/>
          </ac:spMkLst>
        </pc:spChg>
        <pc:spChg chg="mod">
          <ac:chgData name="Mikael TRONYO [Eurécia]" userId="9525cf11-7795-4ac4-b690-aa33f0d6ed1f" providerId="ADAL" clId="{B024BB31-E108-48BE-B0E5-33C5E015E37A}" dt="2024-06-25T08:32:24.210" v="1032"/>
          <ac:spMkLst>
            <pc:docMk/>
            <pc:sldMk cId="26146015" sldId="358"/>
            <ac:spMk id="16" creationId="{6AB1E470-5F76-7AFB-A867-751FC525E5CA}"/>
          </ac:spMkLst>
        </pc:spChg>
        <pc:spChg chg="mod">
          <ac:chgData name="Mikael TRONYO [Eurécia]" userId="9525cf11-7795-4ac4-b690-aa33f0d6ed1f" providerId="ADAL" clId="{B024BB31-E108-48BE-B0E5-33C5E015E37A}" dt="2024-06-25T08:32:24.210" v="1032"/>
          <ac:spMkLst>
            <pc:docMk/>
            <pc:sldMk cId="26146015" sldId="358"/>
            <ac:spMk id="17" creationId="{2AB3C757-FCF2-ED80-FADC-DA533B1FD177}"/>
          </ac:spMkLst>
        </pc:spChg>
        <pc:spChg chg="mod">
          <ac:chgData name="Mikael TRONYO [Eurécia]" userId="9525cf11-7795-4ac4-b690-aa33f0d6ed1f" providerId="ADAL" clId="{B024BB31-E108-48BE-B0E5-33C5E015E37A}" dt="2024-06-25T08:32:24.210" v="1032"/>
          <ac:spMkLst>
            <pc:docMk/>
            <pc:sldMk cId="26146015" sldId="358"/>
            <ac:spMk id="18" creationId="{1320AEFC-BFD7-1435-C8AD-01BED3C43AB7}"/>
          </ac:spMkLst>
        </pc:spChg>
        <pc:grpChg chg="add mod">
          <ac:chgData name="Mikael TRONYO [Eurécia]" userId="9525cf11-7795-4ac4-b690-aa33f0d6ed1f" providerId="ADAL" clId="{B024BB31-E108-48BE-B0E5-33C5E015E37A}" dt="2024-06-25T08:32:30.375" v="1036" actId="1076"/>
          <ac:grpSpMkLst>
            <pc:docMk/>
            <pc:sldMk cId="26146015" sldId="358"/>
            <ac:grpSpMk id="14" creationId="{94135838-5F57-9178-C253-A5FABC169A16}"/>
          </ac:grpSpMkLst>
        </pc:grpChg>
        <pc:picChg chg="add mod modCrop">
          <ac:chgData name="Mikael TRONYO [Eurécia]" userId="9525cf11-7795-4ac4-b690-aa33f0d6ed1f" providerId="ADAL" clId="{B024BB31-E108-48BE-B0E5-33C5E015E37A}" dt="2024-06-25T08:02:17.806" v="848" actId="108"/>
          <ac:picMkLst>
            <pc:docMk/>
            <pc:sldMk cId="26146015" sldId="358"/>
            <ac:picMk id="7" creationId="{0975D521-4CDB-665B-93FC-335C07AC016C}"/>
          </ac:picMkLst>
        </pc:picChg>
        <pc:picChg chg="add mod modCrop">
          <ac:chgData name="Mikael TRONYO [Eurécia]" userId="9525cf11-7795-4ac4-b690-aa33f0d6ed1f" providerId="ADAL" clId="{B024BB31-E108-48BE-B0E5-33C5E015E37A}" dt="2024-06-25T08:02:18.525" v="849" actId="108"/>
          <ac:picMkLst>
            <pc:docMk/>
            <pc:sldMk cId="26146015" sldId="358"/>
            <ac:picMk id="9" creationId="{EC1F0736-DD8A-DA78-97F8-8E69FCF3E510}"/>
          </ac:picMkLst>
        </pc:picChg>
      </pc:sldChg>
      <pc:sldChg chg="addSp delSp modSp new mod">
        <pc:chgData name="Mikael TRONYO [Eurécia]" userId="9525cf11-7795-4ac4-b690-aa33f0d6ed1f" providerId="ADAL" clId="{B024BB31-E108-48BE-B0E5-33C5E015E37A}" dt="2024-06-25T08:32:14.375" v="1031" actId="1076"/>
        <pc:sldMkLst>
          <pc:docMk/>
          <pc:sldMk cId="194889361" sldId="359"/>
        </pc:sldMkLst>
        <pc:spChg chg="mod">
          <ac:chgData name="Mikael TRONYO [Eurécia]" userId="9525cf11-7795-4ac4-b690-aa33f0d6ed1f" providerId="ADAL" clId="{B024BB31-E108-48BE-B0E5-33C5E015E37A}" dt="2024-06-25T08:01:30.297" v="840" actId="20577"/>
          <ac:spMkLst>
            <pc:docMk/>
            <pc:sldMk cId="194889361" sldId="359"/>
            <ac:spMk id="2" creationId="{CD8BC438-5511-34CD-D774-8A3B1E81D00B}"/>
          </ac:spMkLst>
        </pc:spChg>
        <pc:spChg chg="mod">
          <ac:chgData name="Mikael TRONYO [Eurécia]" userId="9525cf11-7795-4ac4-b690-aa33f0d6ed1f" providerId="ADAL" clId="{B024BB31-E108-48BE-B0E5-33C5E015E37A}" dt="2024-06-25T08:00:52.758" v="739" actId="20577"/>
          <ac:spMkLst>
            <pc:docMk/>
            <pc:sldMk cId="194889361" sldId="359"/>
            <ac:spMk id="3" creationId="{15FBB3D7-26FD-2E60-F70E-616B64AD4011}"/>
          </ac:spMkLst>
        </pc:spChg>
        <pc:spChg chg="mod">
          <ac:chgData name="Mikael TRONYO [Eurécia]" userId="9525cf11-7795-4ac4-b690-aa33f0d6ed1f" providerId="ADAL" clId="{B024BB31-E108-48BE-B0E5-33C5E015E37A}" dt="2024-06-25T08:04:41.506" v="1000" actId="313"/>
          <ac:spMkLst>
            <pc:docMk/>
            <pc:sldMk cId="194889361" sldId="359"/>
            <ac:spMk id="4" creationId="{6D0E7627-BB78-7566-E32E-C9DF375022FC}"/>
          </ac:spMkLst>
        </pc:spChg>
        <pc:spChg chg="add mod">
          <ac:chgData name="Mikael TRONYO [Eurécia]" userId="9525cf11-7795-4ac4-b690-aa33f0d6ed1f" providerId="ADAL" clId="{B024BB31-E108-48BE-B0E5-33C5E015E37A}" dt="2024-06-25T08:03:18.748" v="882" actId="1076"/>
          <ac:spMkLst>
            <pc:docMk/>
            <pc:sldMk cId="194889361" sldId="359"/>
            <ac:spMk id="5" creationId="{1C29A3AB-B73E-AB60-516C-B791EDC2CD8F}"/>
          </ac:spMkLst>
        </pc:spChg>
        <pc:spChg chg="mod">
          <ac:chgData name="Mikael TRONYO [Eurécia]" userId="9525cf11-7795-4ac4-b690-aa33f0d6ed1f" providerId="ADAL" clId="{B024BB31-E108-48BE-B0E5-33C5E015E37A}" dt="2024-06-25T08:02:33.418" v="851"/>
          <ac:spMkLst>
            <pc:docMk/>
            <pc:sldMk cId="194889361" sldId="359"/>
            <ac:spMk id="9" creationId="{692E7CDB-59BB-09EE-0E27-4E02C9AAFC3D}"/>
          </ac:spMkLst>
        </pc:spChg>
        <pc:spChg chg="mod">
          <ac:chgData name="Mikael TRONYO [Eurécia]" userId="9525cf11-7795-4ac4-b690-aa33f0d6ed1f" providerId="ADAL" clId="{B024BB31-E108-48BE-B0E5-33C5E015E37A}" dt="2024-06-25T08:02:33.418" v="851"/>
          <ac:spMkLst>
            <pc:docMk/>
            <pc:sldMk cId="194889361" sldId="359"/>
            <ac:spMk id="10" creationId="{29589C13-D63E-CFBA-B32F-EDC89DC4BA2A}"/>
          </ac:spMkLst>
        </pc:spChg>
        <pc:spChg chg="mod">
          <ac:chgData name="Mikael TRONYO [Eurécia]" userId="9525cf11-7795-4ac4-b690-aa33f0d6ed1f" providerId="ADAL" clId="{B024BB31-E108-48BE-B0E5-33C5E015E37A}" dt="2024-06-25T08:02:33.418" v="851"/>
          <ac:spMkLst>
            <pc:docMk/>
            <pc:sldMk cId="194889361" sldId="359"/>
            <ac:spMk id="11" creationId="{57AD9CE0-B15D-7ACF-11FC-722CBF47D1DE}"/>
          </ac:spMkLst>
        </pc:spChg>
        <pc:spChg chg="mod">
          <ac:chgData name="Mikael TRONYO [Eurécia]" userId="9525cf11-7795-4ac4-b690-aa33f0d6ed1f" providerId="ADAL" clId="{B024BB31-E108-48BE-B0E5-33C5E015E37A}" dt="2024-06-25T08:03:20.168" v="883"/>
          <ac:spMkLst>
            <pc:docMk/>
            <pc:sldMk cId="194889361" sldId="359"/>
            <ac:spMk id="13" creationId="{D31134EE-85DC-B135-1AB9-9BA9A91D0886}"/>
          </ac:spMkLst>
        </pc:spChg>
        <pc:spChg chg="mod">
          <ac:chgData name="Mikael TRONYO [Eurécia]" userId="9525cf11-7795-4ac4-b690-aa33f0d6ed1f" providerId="ADAL" clId="{B024BB31-E108-48BE-B0E5-33C5E015E37A}" dt="2024-06-25T08:03:20.168" v="883"/>
          <ac:spMkLst>
            <pc:docMk/>
            <pc:sldMk cId="194889361" sldId="359"/>
            <ac:spMk id="14" creationId="{175ECA28-1D29-24F3-097A-3054A9E09A42}"/>
          </ac:spMkLst>
        </pc:spChg>
        <pc:spChg chg="mod">
          <ac:chgData name="Mikael TRONYO [Eurécia]" userId="9525cf11-7795-4ac4-b690-aa33f0d6ed1f" providerId="ADAL" clId="{B024BB31-E108-48BE-B0E5-33C5E015E37A}" dt="2024-06-25T08:03:20.168" v="883"/>
          <ac:spMkLst>
            <pc:docMk/>
            <pc:sldMk cId="194889361" sldId="359"/>
            <ac:spMk id="15" creationId="{45A7A5D1-43B4-55B7-0FBA-A89D4EC67030}"/>
          </ac:spMkLst>
        </pc:spChg>
        <pc:spChg chg="add mod">
          <ac:chgData name="Mikael TRONYO [Eurécia]" userId="9525cf11-7795-4ac4-b690-aa33f0d6ed1f" providerId="ADAL" clId="{B024BB31-E108-48BE-B0E5-33C5E015E37A}" dt="2024-06-25T08:04:05.401" v="980" actId="313"/>
          <ac:spMkLst>
            <pc:docMk/>
            <pc:sldMk cId="194889361" sldId="359"/>
            <ac:spMk id="16" creationId="{2F9AD96D-30E7-2C8B-20E4-087EF1117D2F}"/>
          </ac:spMkLst>
        </pc:spChg>
        <pc:spChg chg="add mod ord">
          <ac:chgData name="Mikael TRONYO [Eurécia]" userId="9525cf11-7795-4ac4-b690-aa33f0d6ed1f" providerId="ADAL" clId="{B024BB31-E108-48BE-B0E5-33C5E015E37A}" dt="2024-06-25T08:29:50.140" v="1018" actId="1076"/>
          <ac:spMkLst>
            <pc:docMk/>
            <pc:sldMk cId="194889361" sldId="359"/>
            <ac:spMk id="17" creationId="{69332019-12C0-FB4B-8489-162126A2E2D8}"/>
          </ac:spMkLst>
        </pc:spChg>
        <pc:spChg chg="add mod">
          <ac:chgData name="Mikael TRONYO [Eurécia]" userId="9525cf11-7795-4ac4-b690-aa33f0d6ed1f" providerId="ADAL" clId="{B024BB31-E108-48BE-B0E5-33C5E015E37A}" dt="2024-06-25T08:31:29.390" v="1019" actId="207"/>
          <ac:spMkLst>
            <pc:docMk/>
            <pc:sldMk cId="194889361" sldId="359"/>
            <ac:spMk id="18" creationId="{65E4916C-9173-DE57-0CCE-95DAE343EA71}"/>
          </ac:spMkLst>
        </pc:spChg>
        <pc:spChg chg="add del mod">
          <ac:chgData name="Mikael TRONYO [Eurécia]" userId="9525cf11-7795-4ac4-b690-aa33f0d6ed1f" providerId="ADAL" clId="{B024BB31-E108-48BE-B0E5-33C5E015E37A}" dt="2024-06-25T08:31:57.963" v="1023" actId="478"/>
          <ac:spMkLst>
            <pc:docMk/>
            <pc:sldMk cId="194889361" sldId="359"/>
            <ac:spMk id="19" creationId="{88F4E75F-F04B-240F-E3CA-39E677C11D13}"/>
          </ac:spMkLst>
        </pc:spChg>
        <pc:spChg chg="add mod">
          <ac:chgData name="Mikael TRONYO [Eurécia]" userId="9525cf11-7795-4ac4-b690-aa33f0d6ed1f" providerId="ADAL" clId="{B024BB31-E108-48BE-B0E5-33C5E015E37A}" dt="2024-06-25T08:31:58.200" v="1024"/>
          <ac:spMkLst>
            <pc:docMk/>
            <pc:sldMk cId="194889361" sldId="359"/>
            <ac:spMk id="20" creationId="{ED6B9066-03A3-B289-74C8-80A90721570F}"/>
          </ac:spMkLst>
        </pc:spChg>
        <pc:spChg chg="add mod">
          <ac:chgData name="Mikael TRONYO [Eurécia]" userId="9525cf11-7795-4ac4-b690-aa33f0d6ed1f" providerId="ADAL" clId="{B024BB31-E108-48BE-B0E5-33C5E015E37A}" dt="2024-06-25T08:32:12.011" v="1028" actId="1076"/>
          <ac:spMkLst>
            <pc:docMk/>
            <pc:sldMk cId="194889361" sldId="359"/>
            <ac:spMk id="21" creationId="{36568CF1-9AC9-5A56-BDC7-7C58C2517534}"/>
          </ac:spMkLst>
        </pc:spChg>
        <pc:spChg chg="add mod">
          <ac:chgData name="Mikael TRONYO [Eurécia]" userId="9525cf11-7795-4ac4-b690-aa33f0d6ed1f" providerId="ADAL" clId="{B024BB31-E108-48BE-B0E5-33C5E015E37A}" dt="2024-06-25T08:32:11.108" v="1027" actId="1076"/>
          <ac:spMkLst>
            <pc:docMk/>
            <pc:sldMk cId="194889361" sldId="359"/>
            <ac:spMk id="22" creationId="{26F1F5CF-59D5-1C63-B080-0379D4B3585D}"/>
          </ac:spMkLst>
        </pc:spChg>
        <pc:spChg chg="mod">
          <ac:chgData name="Mikael TRONYO [Eurécia]" userId="9525cf11-7795-4ac4-b690-aa33f0d6ed1f" providerId="ADAL" clId="{B024BB31-E108-48BE-B0E5-33C5E015E37A}" dt="2024-06-25T08:32:07.056" v="1025"/>
          <ac:spMkLst>
            <pc:docMk/>
            <pc:sldMk cId="194889361" sldId="359"/>
            <ac:spMk id="24" creationId="{AE42754A-CA3D-DA54-04B7-14B1916DEDB1}"/>
          </ac:spMkLst>
        </pc:spChg>
        <pc:spChg chg="mod">
          <ac:chgData name="Mikael TRONYO [Eurécia]" userId="9525cf11-7795-4ac4-b690-aa33f0d6ed1f" providerId="ADAL" clId="{B024BB31-E108-48BE-B0E5-33C5E015E37A}" dt="2024-06-25T08:32:07.056" v="1025"/>
          <ac:spMkLst>
            <pc:docMk/>
            <pc:sldMk cId="194889361" sldId="359"/>
            <ac:spMk id="25" creationId="{544DD65E-0202-4315-F143-2D6EC3E022C7}"/>
          </ac:spMkLst>
        </pc:spChg>
        <pc:spChg chg="mod">
          <ac:chgData name="Mikael TRONYO [Eurécia]" userId="9525cf11-7795-4ac4-b690-aa33f0d6ed1f" providerId="ADAL" clId="{B024BB31-E108-48BE-B0E5-33C5E015E37A}" dt="2024-06-25T08:32:07.056" v="1025"/>
          <ac:spMkLst>
            <pc:docMk/>
            <pc:sldMk cId="194889361" sldId="359"/>
            <ac:spMk id="26" creationId="{177052B9-BD9A-BF5D-633E-C808DB57B012}"/>
          </ac:spMkLst>
        </pc:spChg>
        <pc:spChg chg="mod">
          <ac:chgData name="Mikael TRONYO [Eurécia]" userId="9525cf11-7795-4ac4-b690-aa33f0d6ed1f" providerId="ADAL" clId="{B024BB31-E108-48BE-B0E5-33C5E015E37A}" dt="2024-06-25T08:32:07.056" v="1025"/>
          <ac:spMkLst>
            <pc:docMk/>
            <pc:sldMk cId="194889361" sldId="359"/>
            <ac:spMk id="27" creationId="{FE6DC4EC-FF46-A774-21EF-71E6BE84352A}"/>
          </ac:spMkLst>
        </pc:spChg>
        <pc:spChg chg="add mod">
          <ac:chgData name="Mikael TRONYO [Eurécia]" userId="9525cf11-7795-4ac4-b690-aa33f0d6ed1f" providerId="ADAL" clId="{B024BB31-E108-48BE-B0E5-33C5E015E37A}" dt="2024-06-25T08:32:12.777" v="1029" actId="1076"/>
          <ac:spMkLst>
            <pc:docMk/>
            <pc:sldMk cId="194889361" sldId="359"/>
            <ac:spMk id="28" creationId="{C5D02869-EA44-0CE8-4FED-32CC83581030}"/>
          </ac:spMkLst>
        </pc:spChg>
        <pc:spChg chg="add mod">
          <ac:chgData name="Mikael TRONYO [Eurécia]" userId="9525cf11-7795-4ac4-b690-aa33f0d6ed1f" providerId="ADAL" clId="{B024BB31-E108-48BE-B0E5-33C5E015E37A}" dt="2024-06-25T08:32:14.375" v="1031" actId="1076"/>
          <ac:spMkLst>
            <pc:docMk/>
            <pc:sldMk cId="194889361" sldId="359"/>
            <ac:spMk id="29" creationId="{DC2706F7-9155-F09F-1C96-8ED3D475611A}"/>
          </ac:spMkLst>
        </pc:spChg>
        <pc:grpChg chg="add mod">
          <ac:chgData name="Mikael TRONYO [Eurécia]" userId="9525cf11-7795-4ac4-b690-aa33f0d6ed1f" providerId="ADAL" clId="{B024BB31-E108-48BE-B0E5-33C5E015E37A}" dt="2024-06-25T08:03:16.744" v="881" actId="1076"/>
          <ac:grpSpMkLst>
            <pc:docMk/>
            <pc:sldMk cId="194889361" sldId="359"/>
            <ac:grpSpMk id="8" creationId="{DFF59C6B-26E6-7599-72DC-51858BA72E56}"/>
          </ac:grpSpMkLst>
        </pc:grpChg>
        <pc:grpChg chg="add mod">
          <ac:chgData name="Mikael TRONYO [Eurécia]" userId="9525cf11-7795-4ac4-b690-aa33f0d6ed1f" providerId="ADAL" clId="{B024BB31-E108-48BE-B0E5-33C5E015E37A}" dt="2024-06-25T08:03:27.401" v="886" actId="1076"/>
          <ac:grpSpMkLst>
            <pc:docMk/>
            <pc:sldMk cId="194889361" sldId="359"/>
            <ac:grpSpMk id="12" creationId="{67E47C0C-8DA4-E106-41B1-0993A79837A6}"/>
          </ac:grpSpMkLst>
        </pc:grpChg>
        <pc:grpChg chg="add mod">
          <ac:chgData name="Mikael TRONYO [Eurécia]" userId="9525cf11-7795-4ac4-b690-aa33f0d6ed1f" providerId="ADAL" clId="{B024BB31-E108-48BE-B0E5-33C5E015E37A}" dt="2024-06-25T08:32:13.483" v="1030" actId="1076"/>
          <ac:grpSpMkLst>
            <pc:docMk/>
            <pc:sldMk cId="194889361" sldId="359"/>
            <ac:grpSpMk id="23" creationId="{12A60C27-E4FC-D165-8D1D-B481F7B9C538}"/>
          </ac:grpSpMkLst>
        </pc:grpChg>
        <pc:picChg chg="add mod">
          <ac:chgData name="Mikael TRONYO [Eurécia]" userId="9525cf11-7795-4ac4-b690-aa33f0d6ed1f" providerId="ADAL" clId="{B024BB31-E108-48BE-B0E5-33C5E015E37A}" dt="2024-06-25T08:02:35.716" v="853" actId="1076"/>
          <ac:picMkLst>
            <pc:docMk/>
            <pc:sldMk cId="194889361" sldId="359"/>
            <ac:picMk id="7" creationId="{BAFC5269-91F2-5346-2538-B2FDD99F6FDE}"/>
          </ac:picMkLst>
        </pc:picChg>
      </pc:sldChg>
    </pc:docChg>
  </pc:docChgLst>
  <pc:docChgLst>
    <pc:chgData name="Mayling PALAMA [eurécia]" userId="75711a7a-e2c8-43b3-b5be-150af4b10de3" providerId="ADAL" clId="{15888C9C-04B1-470F-8CAC-EF7A594173BA}"/>
    <pc:docChg chg="addSld modSld sldOrd">
      <pc:chgData name="Mayling PALAMA [eurécia]" userId="75711a7a-e2c8-43b3-b5be-150af4b10de3" providerId="ADAL" clId="{15888C9C-04B1-470F-8CAC-EF7A594173BA}" dt="2024-05-21T14:04:36.055" v="17" actId="20577"/>
      <pc:docMkLst>
        <pc:docMk/>
      </pc:docMkLst>
      <pc:sldChg chg="modSp add mod ord">
        <pc:chgData name="Mayling PALAMA [eurécia]" userId="75711a7a-e2c8-43b3-b5be-150af4b10de3" providerId="ADAL" clId="{15888C9C-04B1-470F-8CAC-EF7A594173BA}" dt="2024-05-21T14:04:24.958" v="10" actId="20577"/>
        <pc:sldMkLst>
          <pc:docMk/>
          <pc:sldMk cId="3304788392" sldId="346"/>
        </pc:sldMkLst>
        <pc:spChg chg="mod">
          <ac:chgData name="Mayling PALAMA [eurécia]" userId="75711a7a-e2c8-43b3-b5be-150af4b10de3" providerId="ADAL" clId="{15888C9C-04B1-470F-8CAC-EF7A594173BA}" dt="2024-05-21T14:04:24.958" v="10" actId="20577"/>
          <ac:spMkLst>
            <pc:docMk/>
            <pc:sldMk cId="3304788392" sldId="346"/>
            <ac:spMk id="2" creationId="{0ED16911-BE4F-7178-A964-6BF6DF2D85CF}"/>
          </ac:spMkLst>
        </pc:spChg>
        <pc:spChg chg="mod">
          <ac:chgData name="Mayling PALAMA [eurécia]" userId="75711a7a-e2c8-43b3-b5be-150af4b10de3" providerId="ADAL" clId="{15888C9C-04B1-470F-8CAC-EF7A594173BA}" dt="2024-05-21T14:04:14.265" v="9" actId="20577"/>
          <ac:spMkLst>
            <pc:docMk/>
            <pc:sldMk cId="3304788392" sldId="346"/>
            <ac:spMk id="4" creationId="{90A438DC-811C-961D-F9DD-B6FEB9763FC2}"/>
          </ac:spMkLst>
        </pc:spChg>
      </pc:sldChg>
      <pc:sldChg chg="modSp add mod">
        <pc:chgData name="Mayling PALAMA [eurécia]" userId="75711a7a-e2c8-43b3-b5be-150af4b10de3" providerId="ADAL" clId="{15888C9C-04B1-470F-8CAC-EF7A594173BA}" dt="2024-05-21T14:04:36.055" v="17" actId="20577"/>
        <pc:sldMkLst>
          <pc:docMk/>
          <pc:sldMk cId="419786458" sldId="347"/>
        </pc:sldMkLst>
        <pc:spChg chg="mod">
          <ac:chgData name="Mayling PALAMA [eurécia]" userId="75711a7a-e2c8-43b3-b5be-150af4b10de3" providerId="ADAL" clId="{15888C9C-04B1-470F-8CAC-EF7A594173BA}" dt="2024-05-21T14:04:36.055" v="17" actId="20577"/>
          <ac:spMkLst>
            <pc:docMk/>
            <pc:sldMk cId="419786458" sldId="347"/>
            <ac:spMk id="4" creationId="{90A438DC-811C-961D-F9DD-B6FEB9763FC2}"/>
          </ac:spMkLst>
        </pc:spChg>
      </pc:sldChg>
    </pc:docChg>
  </pc:docChgLst>
  <pc:docChgLst>
    <pc:chgData name="Inas FAOUZI [Eurécia]" userId="4f435423-8673-4c81-9a60-95a8e74c92dd" providerId="ADAL" clId="{E3E114C5-0007-435A-AFD0-B615ADF044DB}"/>
    <pc:docChg chg="undo custSel addSld delSld modSld sldOrd">
      <pc:chgData name="Inas FAOUZI [Eurécia]" userId="4f435423-8673-4c81-9a60-95a8e74c92dd" providerId="ADAL" clId="{E3E114C5-0007-435A-AFD0-B615ADF044DB}" dt="2024-09-12T08:07:25.371" v="397" actId="27636"/>
      <pc:docMkLst>
        <pc:docMk/>
      </pc:docMkLst>
      <pc:sldChg chg="del">
        <pc:chgData name="Inas FAOUZI [Eurécia]" userId="4f435423-8673-4c81-9a60-95a8e74c92dd" providerId="ADAL" clId="{E3E114C5-0007-435A-AFD0-B615ADF044DB}" dt="2024-09-12T07:55:27.617" v="248" actId="2696"/>
        <pc:sldMkLst>
          <pc:docMk/>
          <pc:sldMk cId="3512856049" sldId="334"/>
        </pc:sldMkLst>
      </pc:sldChg>
      <pc:sldChg chg="del">
        <pc:chgData name="Inas FAOUZI [Eurécia]" userId="4f435423-8673-4c81-9a60-95a8e74c92dd" providerId="ADAL" clId="{E3E114C5-0007-435A-AFD0-B615ADF044DB}" dt="2024-09-12T07:55:31.287" v="249" actId="2696"/>
        <pc:sldMkLst>
          <pc:docMk/>
          <pc:sldMk cId="1542998316" sldId="335"/>
        </pc:sldMkLst>
      </pc:sldChg>
      <pc:sldChg chg="modSp mod ord">
        <pc:chgData name="Inas FAOUZI [Eurécia]" userId="4f435423-8673-4c81-9a60-95a8e74c92dd" providerId="ADAL" clId="{E3E114C5-0007-435A-AFD0-B615ADF044DB}" dt="2024-09-12T07:55:23.412" v="247" actId="20577"/>
        <pc:sldMkLst>
          <pc:docMk/>
          <pc:sldMk cId="1009862868" sldId="336"/>
        </pc:sldMkLst>
        <pc:spChg chg="mod">
          <ac:chgData name="Inas FAOUZI [Eurécia]" userId="4f435423-8673-4c81-9a60-95a8e74c92dd" providerId="ADAL" clId="{E3E114C5-0007-435A-AFD0-B615ADF044DB}" dt="2024-09-12T07:55:20.320" v="245" actId="20577"/>
          <ac:spMkLst>
            <pc:docMk/>
            <pc:sldMk cId="1009862868" sldId="336"/>
            <ac:spMk id="5" creationId="{E63FBEE7-B2EE-9744-8FCC-2E8B5A162548}"/>
          </ac:spMkLst>
        </pc:spChg>
        <pc:spChg chg="mod">
          <ac:chgData name="Inas FAOUZI [Eurécia]" userId="4f435423-8673-4c81-9a60-95a8e74c92dd" providerId="ADAL" clId="{E3E114C5-0007-435A-AFD0-B615ADF044DB}" dt="2024-09-12T07:55:23.412" v="247" actId="20577"/>
          <ac:spMkLst>
            <pc:docMk/>
            <pc:sldMk cId="1009862868" sldId="336"/>
            <ac:spMk id="7" creationId="{831CDDEE-D180-4D4D-1DFC-1E9C69414A23}"/>
          </ac:spMkLst>
        </pc:spChg>
      </pc:sldChg>
      <pc:sldChg chg="delSp modSp mod">
        <pc:chgData name="Inas FAOUZI [Eurécia]" userId="4f435423-8673-4c81-9a60-95a8e74c92dd" providerId="ADAL" clId="{E3E114C5-0007-435A-AFD0-B615ADF044DB}" dt="2024-09-12T08:03:04.641" v="379" actId="1076"/>
        <pc:sldMkLst>
          <pc:docMk/>
          <pc:sldMk cId="407031299" sldId="337"/>
        </pc:sldMkLst>
        <pc:spChg chg="mod">
          <ac:chgData name="Inas FAOUZI [Eurécia]" userId="4f435423-8673-4c81-9a60-95a8e74c92dd" providerId="ADAL" clId="{E3E114C5-0007-435A-AFD0-B615ADF044DB}" dt="2024-09-12T08:03:04.641" v="379" actId="1076"/>
          <ac:spMkLst>
            <pc:docMk/>
            <pc:sldMk cId="407031299" sldId="337"/>
            <ac:spMk id="37" creationId="{2287A6CA-4836-BC3E-95E0-8A42D02154DD}"/>
          </ac:spMkLst>
        </pc:spChg>
        <pc:spChg chg="del">
          <ac:chgData name="Inas FAOUZI [Eurécia]" userId="4f435423-8673-4c81-9a60-95a8e74c92dd" providerId="ADAL" clId="{E3E114C5-0007-435A-AFD0-B615ADF044DB}" dt="2024-09-12T08:02:59.153" v="378" actId="478"/>
          <ac:spMkLst>
            <pc:docMk/>
            <pc:sldMk cId="407031299" sldId="337"/>
            <ac:spMk id="38" creationId="{9EC27547-26DC-73B2-B130-428B9616A8CE}"/>
          </ac:spMkLst>
        </pc:spChg>
        <pc:spChg chg="del">
          <ac:chgData name="Inas FAOUZI [Eurécia]" userId="4f435423-8673-4c81-9a60-95a8e74c92dd" providerId="ADAL" clId="{E3E114C5-0007-435A-AFD0-B615ADF044DB}" dt="2024-09-12T08:02:57.024" v="375" actId="478"/>
          <ac:spMkLst>
            <pc:docMk/>
            <pc:sldMk cId="407031299" sldId="337"/>
            <ac:spMk id="39" creationId="{2316D546-762D-F6D5-A931-AFADA8AE7AC4}"/>
          </ac:spMkLst>
        </pc:spChg>
        <pc:spChg chg="del">
          <ac:chgData name="Inas FAOUZI [Eurécia]" userId="4f435423-8673-4c81-9a60-95a8e74c92dd" providerId="ADAL" clId="{E3E114C5-0007-435A-AFD0-B615ADF044DB}" dt="2024-09-12T08:02:50.785" v="372" actId="478"/>
          <ac:spMkLst>
            <pc:docMk/>
            <pc:sldMk cId="407031299" sldId="337"/>
            <ac:spMk id="40" creationId="{4F84DFDA-98BB-DA25-314A-43855B251DB4}"/>
          </ac:spMkLst>
        </pc:spChg>
        <pc:spChg chg="del">
          <ac:chgData name="Inas FAOUZI [Eurécia]" userId="4f435423-8673-4c81-9a60-95a8e74c92dd" providerId="ADAL" clId="{E3E114C5-0007-435A-AFD0-B615ADF044DB}" dt="2024-09-12T08:02:49.262" v="370" actId="478"/>
          <ac:spMkLst>
            <pc:docMk/>
            <pc:sldMk cId="407031299" sldId="337"/>
            <ac:spMk id="41" creationId="{613733F4-8BDB-95C4-D34E-2334BB6C64CD}"/>
          </ac:spMkLst>
        </pc:spChg>
        <pc:spChg chg="del">
          <ac:chgData name="Inas FAOUZI [Eurécia]" userId="4f435423-8673-4c81-9a60-95a8e74c92dd" providerId="ADAL" clId="{E3E114C5-0007-435A-AFD0-B615ADF044DB}" dt="2024-09-12T08:02:57.684" v="376" actId="478"/>
          <ac:spMkLst>
            <pc:docMk/>
            <pc:sldMk cId="407031299" sldId="337"/>
            <ac:spMk id="47" creationId="{7738D8D5-19C2-D1AB-290D-8E47A7F8AA1F}"/>
          </ac:spMkLst>
        </pc:spChg>
        <pc:spChg chg="del">
          <ac:chgData name="Inas FAOUZI [Eurécia]" userId="4f435423-8673-4c81-9a60-95a8e74c92dd" providerId="ADAL" clId="{E3E114C5-0007-435A-AFD0-B615ADF044DB}" dt="2024-09-12T08:02:50.156" v="371" actId="478"/>
          <ac:spMkLst>
            <pc:docMk/>
            <pc:sldMk cId="407031299" sldId="337"/>
            <ac:spMk id="48" creationId="{EA672E28-17BB-AF37-78AE-8DA7FF1406FC}"/>
          </ac:spMkLst>
        </pc:spChg>
        <pc:spChg chg="del">
          <ac:chgData name="Inas FAOUZI [Eurécia]" userId="4f435423-8673-4c81-9a60-95a8e74c92dd" providerId="ADAL" clId="{E3E114C5-0007-435A-AFD0-B615ADF044DB}" dt="2024-09-12T08:02:53.370" v="374" actId="478"/>
          <ac:spMkLst>
            <pc:docMk/>
            <pc:sldMk cId="407031299" sldId="337"/>
            <ac:spMk id="58" creationId="{0E31C951-AA30-19BB-567C-31050D877804}"/>
          </ac:spMkLst>
        </pc:spChg>
        <pc:grpChg chg="del">
          <ac:chgData name="Inas FAOUZI [Eurécia]" userId="4f435423-8673-4c81-9a60-95a8e74c92dd" providerId="ADAL" clId="{E3E114C5-0007-435A-AFD0-B615ADF044DB}" dt="2024-09-12T08:02:52.282" v="373" actId="478"/>
          <ac:grpSpMkLst>
            <pc:docMk/>
            <pc:sldMk cId="407031299" sldId="337"/>
            <ac:grpSpMk id="42" creationId="{9AC95645-E775-559C-3294-0A50B6BD882B}"/>
          </ac:grpSpMkLst>
        </pc:grpChg>
        <pc:grpChg chg="del">
          <ac:chgData name="Inas FAOUZI [Eurécia]" userId="4f435423-8673-4c81-9a60-95a8e74c92dd" providerId="ADAL" clId="{E3E114C5-0007-435A-AFD0-B615ADF044DB}" dt="2024-09-12T08:02:58.253" v="377" actId="478"/>
          <ac:grpSpMkLst>
            <pc:docMk/>
            <pc:sldMk cId="407031299" sldId="337"/>
            <ac:grpSpMk id="53" creationId="{76EC5045-B232-F3A2-3900-5955607A87D3}"/>
          </ac:grpSpMkLst>
        </pc:grpChg>
      </pc:sldChg>
      <pc:sldChg chg="del">
        <pc:chgData name="Inas FAOUZI [Eurécia]" userId="4f435423-8673-4c81-9a60-95a8e74c92dd" providerId="ADAL" clId="{E3E114C5-0007-435A-AFD0-B615ADF044DB}" dt="2024-09-12T07:49:21.127" v="82" actId="2696"/>
        <pc:sldMkLst>
          <pc:docMk/>
          <pc:sldMk cId="1529473113" sldId="339"/>
        </pc:sldMkLst>
      </pc:sldChg>
      <pc:sldChg chg="modSp mod">
        <pc:chgData name="Inas FAOUZI [Eurécia]" userId="4f435423-8673-4c81-9a60-95a8e74c92dd" providerId="ADAL" clId="{E3E114C5-0007-435A-AFD0-B615ADF044DB}" dt="2024-09-12T08:03:29.770" v="387" actId="1076"/>
        <pc:sldMkLst>
          <pc:docMk/>
          <pc:sldMk cId="1323003873" sldId="341"/>
        </pc:sldMkLst>
        <pc:spChg chg="mod">
          <ac:chgData name="Inas FAOUZI [Eurécia]" userId="4f435423-8673-4c81-9a60-95a8e74c92dd" providerId="ADAL" clId="{E3E114C5-0007-435A-AFD0-B615ADF044DB}" dt="2024-09-12T08:03:29.770" v="387" actId="1076"/>
          <ac:spMkLst>
            <pc:docMk/>
            <pc:sldMk cId="1323003873" sldId="341"/>
            <ac:spMk id="6" creationId="{02E320D8-64DB-C0BB-AC1C-4496F1B96168}"/>
          </ac:spMkLst>
        </pc:spChg>
      </pc:sldChg>
      <pc:sldChg chg="addSp delSp modSp mod">
        <pc:chgData name="Inas FAOUZI [Eurécia]" userId="4f435423-8673-4c81-9a60-95a8e74c92dd" providerId="ADAL" clId="{E3E114C5-0007-435A-AFD0-B615ADF044DB}" dt="2024-09-12T07:56:47.975" v="268" actId="1076"/>
        <pc:sldMkLst>
          <pc:docMk/>
          <pc:sldMk cId="3214977493" sldId="344"/>
        </pc:sldMkLst>
        <pc:spChg chg="add mod">
          <ac:chgData name="Inas FAOUZI [Eurécia]" userId="4f435423-8673-4c81-9a60-95a8e74c92dd" providerId="ADAL" clId="{E3E114C5-0007-435A-AFD0-B615ADF044DB}" dt="2024-09-12T07:56:36.996" v="267" actId="14100"/>
          <ac:spMkLst>
            <pc:docMk/>
            <pc:sldMk cId="3214977493" sldId="344"/>
            <ac:spMk id="2" creationId="{3C50F3C1-0C13-50D7-3B81-D0A266356138}"/>
          </ac:spMkLst>
        </pc:spChg>
        <pc:picChg chg="mod">
          <ac:chgData name="Inas FAOUZI [Eurécia]" userId="4f435423-8673-4c81-9a60-95a8e74c92dd" providerId="ADAL" clId="{E3E114C5-0007-435A-AFD0-B615ADF044DB}" dt="2024-09-12T07:56:04.115" v="258" actId="1076"/>
          <ac:picMkLst>
            <pc:docMk/>
            <pc:sldMk cId="3214977493" sldId="344"/>
            <ac:picMk id="7" creationId="{B50A7338-2C94-8414-621E-F7031A38006B}"/>
          </ac:picMkLst>
        </pc:picChg>
        <pc:picChg chg="mod">
          <ac:chgData name="Inas FAOUZI [Eurécia]" userId="4f435423-8673-4c81-9a60-95a8e74c92dd" providerId="ADAL" clId="{E3E114C5-0007-435A-AFD0-B615ADF044DB}" dt="2024-09-12T07:56:47.975" v="268" actId="1076"/>
          <ac:picMkLst>
            <pc:docMk/>
            <pc:sldMk cId="3214977493" sldId="344"/>
            <ac:picMk id="9" creationId="{4278B79C-8897-7F0F-3AC3-CA46719C14DF}"/>
          </ac:picMkLst>
        </pc:picChg>
        <pc:picChg chg="del">
          <ac:chgData name="Inas FAOUZI [Eurécia]" userId="4f435423-8673-4c81-9a60-95a8e74c92dd" providerId="ADAL" clId="{E3E114C5-0007-435A-AFD0-B615ADF044DB}" dt="2024-09-12T07:56:23.376" v="263" actId="478"/>
          <ac:picMkLst>
            <pc:docMk/>
            <pc:sldMk cId="3214977493" sldId="344"/>
            <ac:picMk id="11" creationId="{780FD589-F362-23E2-A7A4-EDB2BD5EB9A6}"/>
          </ac:picMkLst>
        </pc:picChg>
      </pc:sldChg>
      <pc:sldChg chg="addSp delSp modSp mod">
        <pc:chgData name="Inas FAOUZI [Eurécia]" userId="4f435423-8673-4c81-9a60-95a8e74c92dd" providerId="ADAL" clId="{E3E114C5-0007-435A-AFD0-B615ADF044DB}" dt="2024-09-12T07:58:03.819" v="280" actId="1076"/>
        <pc:sldMkLst>
          <pc:docMk/>
          <pc:sldMk cId="96115005" sldId="345"/>
        </pc:sldMkLst>
        <pc:spChg chg="add mod">
          <ac:chgData name="Inas FAOUZI [Eurécia]" userId="4f435423-8673-4c81-9a60-95a8e74c92dd" providerId="ADAL" clId="{E3E114C5-0007-435A-AFD0-B615ADF044DB}" dt="2024-09-12T07:58:03.819" v="280" actId="1076"/>
          <ac:spMkLst>
            <pc:docMk/>
            <pc:sldMk cId="96115005" sldId="345"/>
            <ac:spMk id="6" creationId="{E7994BAD-FB33-94DF-A074-353A3F2C8212}"/>
          </ac:spMkLst>
        </pc:spChg>
        <pc:picChg chg="add mod">
          <ac:chgData name="Inas FAOUZI [Eurécia]" userId="4f435423-8673-4c81-9a60-95a8e74c92dd" providerId="ADAL" clId="{E3E114C5-0007-435A-AFD0-B615ADF044DB}" dt="2024-09-12T07:57:38.015" v="274" actId="1076"/>
          <ac:picMkLst>
            <pc:docMk/>
            <pc:sldMk cId="96115005" sldId="345"/>
            <ac:picMk id="2" creationId="{2C2B29B7-28D0-B613-B3CE-82A9B06C7AA4}"/>
          </ac:picMkLst>
        </pc:picChg>
        <pc:picChg chg="mod">
          <ac:chgData name="Inas FAOUZI [Eurécia]" userId="4f435423-8673-4c81-9a60-95a8e74c92dd" providerId="ADAL" clId="{E3E114C5-0007-435A-AFD0-B615ADF044DB}" dt="2024-09-12T07:57:54.354" v="277" actId="1076"/>
          <ac:picMkLst>
            <pc:docMk/>
            <pc:sldMk cId="96115005" sldId="345"/>
            <ac:picMk id="7" creationId="{DCC9AC01-D79B-7DC6-A255-6E3FD03EE1DB}"/>
          </ac:picMkLst>
        </pc:picChg>
        <pc:picChg chg="del">
          <ac:chgData name="Inas FAOUZI [Eurécia]" userId="4f435423-8673-4c81-9a60-95a8e74c92dd" providerId="ADAL" clId="{E3E114C5-0007-435A-AFD0-B615ADF044DB}" dt="2024-09-12T07:58:00.588" v="279" actId="478"/>
          <ac:picMkLst>
            <pc:docMk/>
            <pc:sldMk cId="96115005" sldId="345"/>
            <ac:picMk id="8" creationId="{0682A073-9AFA-1DA9-F7E1-C1D873335C87}"/>
          </ac:picMkLst>
        </pc:picChg>
        <pc:picChg chg="del">
          <ac:chgData name="Inas FAOUZI [Eurécia]" userId="4f435423-8673-4c81-9a60-95a8e74c92dd" providerId="ADAL" clId="{E3E114C5-0007-435A-AFD0-B615ADF044DB}" dt="2024-09-12T07:57:18.277" v="272" actId="478"/>
          <ac:picMkLst>
            <pc:docMk/>
            <pc:sldMk cId="96115005" sldId="345"/>
            <ac:picMk id="9" creationId="{97C3898B-3E37-A243-C7FF-5A80B11B34E5}"/>
          </ac:picMkLst>
        </pc:picChg>
      </pc:sldChg>
      <pc:sldChg chg="del">
        <pc:chgData name="Inas FAOUZI [Eurécia]" userId="4f435423-8673-4c81-9a60-95a8e74c92dd" providerId="ADAL" clId="{E3E114C5-0007-435A-AFD0-B615ADF044DB}" dt="2024-09-12T07:58:31.232" v="281" actId="2696"/>
        <pc:sldMkLst>
          <pc:docMk/>
          <pc:sldMk cId="419786458" sldId="347"/>
        </pc:sldMkLst>
      </pc:sldChg>
      <pc:sldChg chg="delSp modSp mod">
        <pc:chgData name="Inas FAOUZI [Eurécia]" userId="4f435423-8673-4c81-9a60-95a8e74c92dd" providerId="ADAL" clId="{E3E114C5-0007-435A-AFD0-B615ADF044DB}" dt="2024-09-12T07:59:17.693" v="295" actId="1440"/>
        <pc:sldMkLst>
          <pc:docMk/>
          <pc:sldMk cId="2527192074" sldId="348"/>
        </pc:sldMkLst>
        <pc:spChg chg="mod">
          <ac:chgData name="Inas FAOUZI [Eurécia]" userId="4f435423-8673-4c81-9a60-95a8e74c92dd" providerId="ADAL" clId="{E3E114C5-0007-435A-AFD0-B615ADF044DB}" dt="2024-09-12T07:59:03.629" v="292" actId="14100"/>
          <ac:spMkLst>
            <pc:docMk/>
            <pc:sldMk cId="2527192074" sldId="348"/>
            <ac:spMk id="2" creationId="{F8E1DD96-6CAE-A555-4489-5554431655D3}"/>
          </ac:spMkLst>
        </pc:spChg>
        <pc:spChg chg="del">
          <ac:chgData name="Inas FAOUZI [Eurécia]" userId="4f435423-8673-4c81-9a60-95a8e74c92dd" providerId="ADAL" clId="{E3E114C5-0007-435A-AFD0-B615ADF044DB}" dt="2024-09-12T07:58:36.009" v="282" actId="478"/>
          <ac:spMkLst>
            <pc:docMk/>
            <pc:sldMk cId="2527192074" sldId="348"/>
            <ac:spMk id="5" creationId="{A11B849B-D093-7DC4-9EFE-FD9CD8A29EED}"/>
          </ac:spMkLst>
        </pc:spChg>
        <pc:spChg chg="del">
          <ac:chgData name="Inas FAOUZI [Eurécia]" userId="4f435423-8673-4c81-9a60-95a8e74c92dd" providerId="ADAL" clId="{E3E114C5-0007-435A-AFD0-B615ADF044DB}" dt="2024-09-12T07:58:37.817" v="284" actId="478"/>
          <ac:spMkLst>
            <pc:docMk/>
            <pc:sldMk cId="2527192074" sldId="348"/>
            <ac:spMk id="12" creationId="{1161EE01-88C5-9125-FC33-C5F24AF75057}"/>
          </ac:spMkLst>
        </pc:spChg>
        <pc:spChg chg="del">
          <ac:chgData name="Inas FAOUZI [Eurécia]" userId="4f435423-8673-4c81-9a60-95a8e74c92dd" providerId="ADAL" clId="{E3E114C5-0007-435A-AFD0-B615ADF044DB}" dt="2024-09-12T07:58:39.108" v="286" actId="478"/>
          <ac:spMkLst>
            <pc:docMk/>
            <pc:sldMk cId="2527192074" sldId="348"/>
            <ac:spMk id="13" creationId="{44140A38-CF82-B4ED-6F3A-BEE348EEA52B}"/>
          </ac:spMkLst>
        </pc:spChg>
        <pc:spChg chg="del">
          <ac:chgData name="Inas FAOUZI [Eurécia]" userId="4f435423-8673-4c81-9a60-95a8e74c92dd" providerId="ADAL" clId="{E3E114C5-0007-435A-AFD0-B615ADF044DB}" dt="2024-09-12T07:58:36.978" v="283" actId="478"/>
          <ac:spMkLst>
            <pc:docMk/>
            <pc:sldMk cId="2527192074" sldId="348"/>
            <ac:spMk id="14" creationId="{2AA77CE8-17C8-D778-A534-B0B1F1C685C3}"/>
          </ac:spMkLst>
        </pc:spChg>
        <pc:spChg chg="del">
          <ac:chgData name="Inas FAOUZI [Eurécia]" userId="4f435423-8673-4c81-9a60-95a8e74c92dd" providerId="ADAL" clId="{E3E114C5-0007-435A-AFD0-B615ADF044DB}" dt="2024-09-12T07:58:38.362" v="285" actId="478"/>
          <ac:spMkLst>
            <pc:docMk/>
            <pc:sldMk cId="2527192074" sldId="348"/>
            <ac:spMk id="15" creationId="{56C7A054-BD31-B4BA-32DE-53A47BECF9AD}"/>
          </ac:spMkLst>
        </pc:spChg>
        <pc:spChg chg="mod">
          <ac:chgData name="Inas FAOUZI [Eurécia]" userId="4f435423-8673-4c81-9a60-95a8e74c92dd" providerId="ADAL" clId="{E3E114C5-0007-435A-AFD0-B615ADF044DB}" dt="2024-09-12T07:58:41.237" v="288" actId="1076"/>
          <ac:spMkLst>
            <pc:docMk/>
            <pc:sldMk cId="2527192074" sldId="348"/>
            <ac:spMk id="17" creationId="{18F07FA0-1B98-B88F-792F-29150524C29B}"/>
          </ac:spMkLst>
        </pc:spChg>
        <pc:spChg chg="del">
          <ac:chgData name="Inas FAOUZI [Eurécia]" userId="4f435423-8673-4c81-9a60-95a8e74c92dd" providerId="ADAL" clId="{E3E114C5-0007-435A-AFD0-B615ADF044DB}" dt="2024-09-12T07:58:39.976" v="287" actId="478"/>
          <ac:spMkLst>
            <pc:docMk/>
            <pc:sldMk cId="2527192074" sldId="348"/>
            <ac:spMk id="19" creationId="{BB76F4E0-C549-BEB0-CE9E-01F3360D48D9}"/>
          </ac:spMkLst>
        </pc:spChg>
        <pc:grpChg chg="mod">
          <ac:chgData name="Inas FAOUZI [Eurécia]" userId="4f435423-8673-4c81-9a60-95a8e74c92dd" providerId="ADAL" clId="{E3E114C5-0007-435A-AFD0-B615ADF044DB}" dt="2024-09-12T07:59:12.979" v="294" actId="1076"/>
          <ac:grpSpMkLst>
            <pc:docMk/>
            <pc:sldMk cId="2527192074" sldId="348"/>
            <ac:grpSpMk id="8" creationId="{E97D36F9-0027-ED37-03F9-664B9B42630F}"/>
          </ac:grpSpMkLst>
        </pc:grpChg>
        <pc:grpChg chg="mod">
          <ac:chgData name="Inas FAOUZI [Eurécia]" userId="4f435423-8673-4c81-9a60-95a8e74c92dd" providerId="ADAL" clId="{E3E114C5-0007-435A-AFD0-B615ADF044DB}" dt="2024-09-12T07:59:09.066" v="293" actId="1076"/>
          <ac:grpSpMkLst>
            <pc:docMk/>
            <pc:sldMk cId="2527192074" sldId="348"/>
            <ac:grpSpMk id="16" creationId="{E00D6C8B-D8B2-D243-8741-97505CAF4A3A}"/>
          </ac:grpSpMkLst>
        </pc:grpChg>
        <pc:picChg chg="mod">
          <ac:chgData name="Inas FAOUZI [Eurécia]" userId="4f435423-8673-4c81-9a60-95a8e74c92dd" providerId="ADAL" clId="{E3E114C5-0007-435A-AFD0-B615ADF044DB}" dt="2024-09-12T07:59:17.693" v="295" actId="1440"/>
          <ac:picMkLst>
            <pc:docMk/>
            <pc:sldMk cId="2527192074" sldId="348"/>
            <ac:picMk id="18" creationId="{E880AC07-AD5C-691C-E00E-3558DEEDF640}"/>
          </ac:picMkLst>
        </pc:picChg>
      </pc:sldChg>
      <pc:sldChg chg="delSp modSp mod">
        <pc:chgData name="Inas FAOUZI [Eurécia]" userId="4f435423-8673-4c81-9a60-95a8e74c92dd" providerId="ADAL" clId="{E3E114C5-0007-435A-AFD0-B615ADF044DB}" dt="2024-09-12T08:02:13.099" v="364" actId="14100"/>
        <pc:sldMkLst>
          <pc:docMk/>
          <pc:sldMk cId="26146015" sldId="358"/>
        </pc:sldMkLst>
        <pc:spChg chg="mod">
          <ac:chgData name="Inas FAOUZI [Eurécia]" userId="4f435423-8673-4c81-9a60-95a8e74c92dd" providerId="ADAL" clId="{E3E114C5-0007-435A-AFD0-B615ADF044DB}" dt="2024-09-12T08:02:13.099" v="364" actId="14100"/>
          <ac:spMkLst>
            <pc:docMk/>
            <pc:sldMk cId="26146015" sldId="358"/>
            <ac:spMk id="2" creationId="{0ED16911-BE4F-7178-A964-6BF6DF2D85CF}"/>
          </ac:spMkLst>
        </pc:spChg>
        <pc:spChg chg="mod">
          <ac:chgData name="Inas FAOUZI [Eurécia]" userId="4f435423-8673-4c81-9a60-95a8e74c92dd" providerId="ADAL" clId="{E3E114C5-0007-435A-AFD0-B615ADF044DB}" dt="2024-09-12T07:59:57.261" v="325" actId="20577"/>
          <ac:spMkLst>
            <pc:docMk/>
            <pc:sldMk cId="26146015" sldId="358"/>
            <ac:spMk id="3" creationId="{06A43D7B-6D83-5D1E-0DFB-1C11719B942B}"/>
          </ac:spMkLst>
        </pc:spChg>
        <pc:spChg chg="del">
          <ac:chgData name="Inas FAOUZI [Eurécia]" userId="4f435423-8673-4c81-9a60-95a8e74c92dd" providerId="ADAL" clId="{E3E114C5-0007-435A-AFD0-B615ADF044DB}" dt="2024-09-12T08:00:09.625" v="327" actId="478"/>
          <ac:spMkLst>
            <pc:docMk/>
            <pc:sldMk cId="26146015" sldId="358"/>
            <ac:spMk id="10" creationId="{D163DC11-CF71-5C89-C85C-BDC888A8EEC2}"/>
          </ac:spMkLst>
        </pc:spChg>
        <pc:spChg chg="del">
          <ac:chgData name="Inas FAOUZI [Eurécia]" userId="4f435423-8673-4c81-9a60-95a8e74c92dd" providerId="ADAL" clId="{E3E114C5-0007-435A-AFD0-B615ADF044DB}" dt="2024-09-12T08:00:07.019" v="326" actId="478"/>
          <ac:spMkLst>
            <pc:docMk/>
            <pc:sldMk cId="26146015" sldId="358"/>
            <ac:spMk id="11" creationId="{7E45ED9A-8C25-8735-F79D-DD40FA22E1D3}"/>
          </ac:spMkLst>
        </pc:spChg>
        <pc:spChg chg="del">
          <ac:chgData name="Inas FAOUZI [Eurécia]" userId="4f435423-8673-4c81-9a60-95a8e74c92dd" providerId="ADAL" clId="{E3E114C5-0007-435A-AFD0-B615ADF044DB}" dt="2024-09-12T08:00:14.243" v="329" actId="478"/>
          <ac:spMkLst>
            <pc:docMk/>
            <pc:sldMk cId="26146015" sldId="358"/>
            <ac:spMk id="12" creationId="{820D4795-340A-B05E-B5B2-60FFF6F93C9D}"/>
          </ac:spMkLst>
        </pc:spChg>
        <pc:grpChg chg="del">
          <ac:chgData name="Inas FAOUZI [Eurécia]" userId="4f435423-8673-4c81-9a60-95a8e74c92dd" providerId="ADAL" clId="{E3E114C5-0007-435A-AFD0-B615ADF044DB}" dt="2024-09-12T08:00:10.619" v="328" actId="478"/>
          <ac:grpSpMkLst>
            <pc:docMk/>
            <pc:sldMk cId="26146015" sldId="358"/>
            <ac:grpSpMk id="14" creationId="{94135838-5F57-9178-C253-A5FABC169A16}"/>
          </ac:grpSpMkLst>
        </pc:grpChg>
        <pc:picChg chg="del">
          <ac:chgData name="Inas FAOUZI [Eurécia]" userId="4f435423-8673-4c81-9a60-95a8e74c92dd" providerId="ADAL" clId="{E3E114C5-0007-435A-AFD0-B615ADF044DB}" dt="2024-09-12T08:02:09.593" v="363" actId="478"/>
          <ac:picMkLst>
            <pc:docMk/>
            <pc:sldMk cId="26146015" sldId="358"/>
            <ac:picMk id="5" creationId="{71A8A391-DDDA-47C9-3322-CC631968867A}"/>
          </ac:picMkLst>
        </pc:picChg>
      </pc:sldChg>
      <pc:sldChg chg="delSp modSp mod">
        <pc:chgData name="Inas FAOUZI [Eurécia]" userId="4f435423-8673-4c81-9a60-95a8e74c92dd" providerId="ADAL" clId="{E3E114C5-0007-435A-AFD0-B615ADF044DB}" dt="2024-09-12T08:03:23.773" v="386" actId="14100"/>
        <pc:sldMkLst>
          <pc:docMk/>
          <pc:sldMk cId="194889361" sldId="359"/>
        </pc:sldMkLst>
        <pc:spChg chg="mod">
          <ac:chgData name="Inas FAOUZI [Eurécia]" userId="4f435423-8673-4c81-9a60-95a8e74c92dd" providerId="ADAL" clId="{E3E114C5-0007-435A-AFD0-B615ADF044DB}" dt="2024-09-12T08:03:23.773" v="386" actId="14100"/>
          <ac:spMkLst>
            <pc:docMk/>
            <pc:sldMk cId="194889361" sldId="359"/>
            <ac:spMk id="16" creationId="{2F9AD96D-30E7-2C8B-20E4-087EF1117D2F}"/>
          </ac:spMkLst>
        </pc:spChg>
        <pc:spChg chg="del">
          <ac:chgData name="Inas FAOUZI [Eurécia]" userId="4f435423-8673-4c81-9a60-95a8e74c92dd" providerId="ADAL" clId="{E3E114C5-0007-435A-AFD0-B615ADF044DB}" dt="2024-09-12T08:03:12.565" v="382" actId="478"/>
          <ac:spMkLst>
            <pc:docMk/>
            <pc:sldMk cId="194889361" sldId="359"/>
            <ac:spMk id="21" creationId="{36568CF1-9AC9-5A56-BDC7-7C58C2517534}"/>
          </ac:spMkLst>
        </pc:spChg>
        <pc:spChg chg="del">
          <ac:chgData name="Inas FAOUZI [Eurécia]" userId="4f435423-8673-4c81-9a60-95a8e74c92dd" providerId="ADAL" clId="{E3E114C5-0007-435A-AFD0-B615ADF044DB}" dt="2024-09-12T08:03:13.556" v="383" actId="478"/>
          <ac:spMkLst>
            <pc:docMk/>
            <pc:sldMk cId="194889361" sldId="359"/>
            <ac:spMk id="22" creationId="{26F1F5CF-59D5-1C63-B080-0379D4B3585D}"/>
          </ac:spMkLst>
        </pc:spChg>
        <pc:spChg chg="del">
          <ac:chgData name="Inas FAOUZI [Eurécia]" userId="4f435423-8673-4c81-9a60-95a8e74c92dd" providerId="ADAL" clId="{E3E114C5-0007-435A-AFD0-B615ADF044DB}" dt="2024-09-12T08:03:11.784" v="381" actId="478"/>
          <ac:spMkLst>
            <pc:docMk/>
            <pc:sldMk cId="194889361" sldId="359"/>
            <ac:spMk id="28" creationId="{C5D02869-EA44-0CE8-4FED-32CC83581030}"/>
          </ac:spMkLst>
        </pc:spChg>
        <pc:spChg chg="del">
          <ac:chgData name="Inas FAOUZI [Eurécia]" userId="4f435423-8673-4c81-9a60-95a8e74c92dd" providerId="ADAL" clId="{E3E114C5-0007-435A-AFD0-B615ADF044DB}" dt="2024-09-12T08:03:11.160" v="380" actId="478"/>
          <ac:spMkLst>
            <pc:docMk/>
            <pc:sldMk cId="194889361" sldId="359"/>
            <ac:spMk id="29" creationId="{DC2706F7-9155-F09F-1C96-8ED3D475611A}"/>
          </ac:spMkLst>
        </pc:spChg>
        <pc:grpChg chg="del">
          <ac:chgData name="Inas FAOUZI [Eurécia]" userId="4f435423-8673-4c81-9a60-95a8e74c92dd" providerId="ADAL" clId="{E3E114C5-0007-435A-AFD0-B615ADF044DB}" dt="2024-09-12T08:03:14.332" v="384" actId="478"/>
          <ac:grpSpMkLst>
            <pc:docMk/>
            <pc:sldMk cId="194889361" sldId="359"/>
            <ac:grpSpMk id="23" creationId="{12A60C27-E4FC-D165-8D1D-B481F7B9C538}"/>
          </ac:grpSpMkLst>
        </pc:grpChg>
      </pc:sldChg>
      <pc:sldChg chg="addSp delSp modSp mod">
        <pc:chgData name="Inas FAOUZI [Eurécia]" userId="4f435423-8673-4c81-9a60-95a8e74c92dd" providerId="ADAL" clId="{E3E114C5-0007-435A-AFD0-B615ADF044DB}" dt="2024-09-12T08:02:30.438" v="369" actId="1076"/>
        <pc:sldMkLst>
          <pc:docMk/>
          <pc:sldMk cId="1960681647" sldId="360"/>
        </pc:sldMkLst>
        <pc:spChg chg="mod">
          <ac:chgData name="Inas FAOUZI [Eurécia]" userId="4f435423-8673-4c81-9a60-95a8e74c92dd" providerId="ADAL" clId="{E3E114C5-0007-435A-AFD0-B615ADF044DB}" dt="2024-09-12T08:02:22.054" v="366" actId="1076"/>
          <ac:spMkLst>
            <pc:docMk/>
            <pc:sldMk cId="1960681647" sldId="360"/>
            <ac:spMk id="2" creationId="{0ED16911-BE4F-7178-A964-6BF6DF2D85CF}"/>
          </ac:spMkLst>
        </pc:spChg>
        <pc:spChg chg="mod">
          <ac:chgData name="Inas FAOUZI [Eurécia]" userId="4f435423-8673-4c81-9a60-95a8e74c92dd" providerId="ADAL" clId="{E3E114C5-0007-435A-AFD0-B615ADF044DB}" dt="2024-09-12T08:01:48.778" v="357" actId="20577"/>
          <ac:spMkLst>
            <pc:docMk/>
            <pc:sldMk cId="1960681647" sldId="360"/>
            <ac:spMk id="3" creationId="{06A43D7B-6D83-5D1E-0DFB-1C11719B942B}"/>
          </ac:spMkLst>
        </pc:spChg>
        <pc:spChg chg="del">
          <ac:chgData name="Inas FAOUZI [Eurécia]" userId="4f435423-8673-4c81-9a60-95a8e74c92dd" providerId="ADAL" clId="{E3E114C5-0007-435A-AFD0-B615ADF044DB}" dt="2024-09-12T08:01:54.003" v="358" actId="478"/>
          <ac:spMkLst>
            <pc:docMk/>
            <pc:sldMk cId="1960681647" sldId="360"/>
            <ac:spMk id="4" creationId="{90A438DC-811C-961D-F9DD-B6FEB9763FC2}"/>
          </ac:spMkLst>
        </pc:spChg>
        <pc:spChg chg="add mod">
          <ac:chgData name="Inas FAOUZI [Eurécia]" userId="4f435423-8673-4c81-9a60-95a8e74c92dd" providerId="ADAL" clId="{E3E114C5-0007-435A-AFD0-B615ADF044DB}" dt="2024-09-12T08:01:54.003" v="358" actId="478"/>
          <ac:spMkLst>
            <pc:docMk/>
            <pc:sldMk cId="1960681647" sldId="360"/>
            <ac:spMk id="8" creationId="{BB5CDCA8-F5C0-4626-C34E-587C14F5F613}"/>
          </ac:spMkLst>
        </pc:spChg>
        <pc:spChg chg="del">
          <ac:chgData name="Inas FAOUZI [Eurécia]" userId="4f435423-8673-4c81-9a60-95a8e74c92dd" providerId="ADAL" clId="{E3E114C5-0007-435A-AFD0-B615ADF044DB}" dt="2024-09-12T08:01:59.033" v="361" actId="478"/>
          <ac:spMkLst>
            <pc:docMk/>
            <pc:sldMk cId="1960681647" sldId="360"/>
            <ac:spMk id="10" creationId="{D163DC11-CF71-5C89-C85C-BDC888A8EEC2}"/>
          </ac:spMkLst>
        </pc:spChg>
        <pc:spChg chg="del">
          <ac:chgData name="Inas FAOUZI [Eurécia]" userId="4f435423-8673-4c81-9a60-95a8e74c92dd" providerId="ADAL" clId="{E3E114C5-0007-435A-AFD0-B615ADF044DB}" dt="2024-09-12T08:01:57.180" v="359" actId="478"/>
          <ac:spMkLst>
            <pc:docMk/>
            <pc:sldMk cId="1960681647" sldId="360"/>
            <ac:spMk id="11" creationId="{7E45ED9A-8C25-8735-F79D-DD40FA22E1D3}"/>
          </ac:spMkLst>
        </pc:spChg>
        <pc:spChg chg="del">
          <ac:chgData name="Inas FAOUZI [Eurécia]" userId="4f435423-8673-4c81-9a60-95a8e74c92dd" providerId="ADAL" clId="{E3E114C5-0007-435A-AFD0-B615ADF044DB}" dt="2024-09-12T08:01:58.192" v="360" actId="478"/>
          <ac:spMkLst>
            <pc:docMk/>
            <pc:sldMk cId="1960681647" sldId="360"/>
            <ac:spMk id="12" creationId="{820D4795-340A-B05E-B5B2-60FFF6F93C9D}"/>
          </ac:spMkLst>
        </pc:spChg>
        <pc:grpChg chg="del">
          <ac:chgData name="Inas FAOUZI [Eurécia]" userId="4f435423-8673-4c81-9a60-95a8e74c92dd" providerId="ADAL" clId="{E3E114C5-0007-435A-AFD0-B615ADF044DB}" dt="2024-09-12T08:02:00.331" v="362" actId="478"/>
          <ac:grpSpMkLst>
            <pc:docMk/>
            <pc:sldMk cId="1960681647" sldId="360"/>
            <ac:grpSpMk id="14" creationId="{94135838-5F57-9178-C253-A5FABC169A16}"/>
          </ac:grpSpMkLst>
        </pc:grpChg>
        <pc:picChg chg="del">
          <ac:chgData name="Inas FAOUZI [Eurécia]" userId="4f435423-8673-4c81-9a60-95a8e74c92dd" providerId="ADAL" clId="{E3E114C5-0007-435A-AFD0-B615ADF044DB}" dt="2024-09-12T08:02:17.903" v="365" actId="478"/>
          <ac:picMkLst>
            <pc:docMk/>
            <pc:sldMk cId="1960681647" sldId="360"/>
            <ac:picMk id="5" creationId="{71A8A391-DDDA-47C9-3322-CC631968867A}"/>
          </ac:picMkLst>
        </pc:picChg>
        <pc:picChg chg="mod">
          <ac:chgData name="Inas FAOUZI [Eurécia]" userId="4f435423-8673-4c81-9a60-95a8e74c92dd" providerId="ADAL" clId="{E3E114C5-0007-435A-AFD0-B615ADF044DB}" dt="2024-09-12T08:02:25.300" v="368" actId="1076"/>
          <ac:picMkLst>
            <pc:docMk/>
            <pc:sldMk cId="1960681647" sldId="360"/>
            <ac:picMk id="7" creationId="{0975D521-4CDB-665B-93FC-335C07AC016C}"/>
          </ac:picMkLst>
        </pc:picChg>
        <pc:picChg chg="mod">
          <ac:chgData name="Inas FAOUZI [Eurécia]" userId="4f435423-8673-4c81-9a60-95a8e74c92dd" providerId="ADAL" clId="{E3E114C5-0007-435A-AFD0-B615ADF044DB}" dt="2024-09-12T08:02:30.438" v="369" actId="1076"/>
          <ac:picMkLst>
            <pc:docMk/>
            <pc:sldMk cId="1960681647" sldId="360"/>
            <ac:picMk id="9" creationId="{EC1F0736-DD8A-DA78-97F8-8E69FCF3E510}"/>
          </ac:picMkLst>
        </pc:picChg>
      </pc:sldChg>
      <pc:sldChg chg="del">
        <pc:chgData name="Inas FAOUZI [Eurécia]" userId="4f435423-8673-4c81-9a60-95a8e74c92dd" providerId="ADAL" clId="{E3E114C5-0007-435A-AFD0-B615ADF044DB}" dt="2024-09-12T08:01:27.117" v="339" actId="2696"/>
        <pc:sldMkLst>
          <pc:docMk/>
          <pc:sldMk cId="1767226748" sldId="361"/>
        </pc:sldMkLst>
      </pc:sldChg>
      <pc:sldChg chg="addSp delSp modSp mod">
        <pc:chgData name="Inas FAOUZI [Eurécia]" userId="4f435423-8673-4c81-9a60-95a8e74c92dd" providerId="ADAL" clId="{E3E114C5-0007-435A-AFD0-B615ADF044DB}" dt="2024-09-12T08:01:10.792" v="338" actId="1076"/>
        <pc:sldMkLst>
          <pc:docMk/>
          <pc:sldMk cId="3366928220" sldId="364"/>
        </pc:sldMkLst>
        <pc:spChg chg="add mod">
          <ac:chgData name="Inas FAOUZI [Eurécia]" userId="4f435423-8673-4c81-9a60-95a8e74c92dd" providerId="ADAL" clId="{E3E114C5-0007-435A-AFD0-B615ADF044DB}" dt="2024-09-12T08:00:39.579" v="335" actId="1076"/>
          <ac:spMkLst>
            <pc:docMk/>
            <pc:sldMk cId="3366928220" sldId="364"/>
            <ac:spMk id="2" creationId="{B80DDF2A-A7DD-3AAD-8EEF-C03E2A7BC059}"/>
          </ac:spMkLst>
        </pc:spChg>
        <pc:picChg chg="add mod">
          <ac:chgData name="Inas FAOUZI [Eurécia]" userId="4f435423-8673-4c81-9a60-95a8e74c92dd" providerId="ADAL" clId="{E3E114C5-0007-435A-AFD0-B615ADF044DB}" dt="2024-09-12T08:01:10.792" v="338" actId="1076"/>
          <ac:picMkLst>
            <pc:docMk/>
            <pc:sldMk cId="3366928220" sldId="364"/>
            <ac:picMk id="6" creationId="{66396D0E-6D46-802F-FF1B-4D4ED0723110}"/>
          </ac:picMkLst>
        </pc:picChg>
        <pc:picChg chg="mod">
          <ac:chgData name="Inas FAOUZI [Eurécia]" userId="4f435423-8673-4c81-9a60-95a8e74c92dd" providerId="ADAL" clId="{E3E114C5-0007-435A-AFD0-B615ADF044DB}" dt="2024-09-12T08:00:25.613" v="332" actId="1076"/>
          <ac:picMkLst>
            <pc:docMk/>
            <pc:sldMk cId="3366928220" sldId="364"/>
            <ac:picMk id="7" creationId="{DCC9AC01-D79B-7DC6-A255-6E3FD03EE1DB}"/>
          </ac:picMkLst>
        </pc:picChg>
        <pc:picChg chg="del">
          <ac:chgData name="Inas FAOUZI [Eurécia]" userId="4f435423-8673-4c81-9a60-95a8e74c92dd" providerId="ADAL" clId="{E3E114C5-0007-435A-AFD0-B615ADF044DB}" dt="2024-09-12T08:00:35.184" v="334" actId="478"/>
          <ac:picMkLst>
            <pc:docMk/>
            <pc:sldMk cId="3366928220" sldId="364"/>
            <ac:picMk id="8" creationId="{0682A073-9AFA-1DA9-F7E1-C1D873335C87}"/>
          </ac:picMkLst>
        </pc:picChg>
        <pc:picChg chg="del">
          <ac:chgData name="Inas FAOUZI [Eurécia]" userId="4f435423-8673-4c81-9a60-95a8e74c92dd" providerId="ADAL" clId="{E3E114C5-0007-435A-AFD0-B615ADF044DB}" dt="2024-09-12T08:01:01.944" v="337" actId="478"/>
          <ac:picMkLst>
            <pc:docMk/>
            <pc:sldMk cId="3366928220" sldId="364"/>
            <ac:picMk id="9" creationId="{97C3898B-3E37-A243-C7FF-5A80B11B34E5}"/>
          </ac:picMkLst>
        </pc:picChg>
      </pc:sldChg>
      <pc:sldChg chg="modSp add mod ord">
        <pc:chgData name="Inas FAOUZI [Eurécia]" userId="4f435423-8673-4c81-9a60-95a8e74c92dd" providerId="ADAL" clId="{E3E114C5-0007-435A-AFD0-B615ADF044DB}" dt="2024-09-12T07:51:32.888" v="209" actId="20577"/>
        <pc:sldMkLst>
          <pc:docMk/>
          <pc:sldMk cId="3433291733" sldId="365"/>
        </pc:sldMkLst>
        <pc:spChg chg="mod">
          <ac:chgData name="Inas FAOUZI [Eurécia]" userId="4f435423-8673-4c81-9a60-95a8e74c92dd" providerId="ADAL" clId="{E3E114C5-0007-435A-AFD0-B615ADF044DB}" dt="2024-09-12T07:49:39.761" v="110" actId="20577"/>
          <ac:spMkLst>
            <pc:docMk/>
            <pc:sldMk cId="3433291733" sldId="365"/>
            <ac:spMk id="28" creationId="{D88B10F1-C161-29C9-E517-2C4D78936F1B}"/>
          </ac:spMkLst>
        </pc:spChg>
        <pc:spChg chg="mod">
          <ac:chgData name="Inas FAOUZI [Eurécia]" userId="4f435423-8673-4c81-9a60-95a8e74c92dd" providerId="ADAL" clId="{E3E114C5-0007-435A-AFD0-B615ADF044DB}" dt="2024-09-12T07:51:32.888" v="209" actId="20577"/>
          <ac:spMkLst>
            <pc:docMk/>
            <pc:sldMk cId="3433291733" sldId="365"/>
            <ac:spMk id="42" creationId="{A809FF54-8E21-E76D-9608-77AF773D0852}"/>
          </ac:spMkLst>
        </pc:spChg>
      </pc:sldChg>
      <pc:sldChg chg="modSp add mod ord">
        <pc:chgData name="Inas FAOUZI [Eurécia]" userId="4f435423-8673-4c81-9a60-95a8e74c92dd" providerId="ADAL" clId="{E3E114C5-0007-435A-AFD0-B615ADF044DB}" dt="2024-09-12T08:07:25.371" v="397" actId="27636"/>
        <pc:sldMkLst>
          <pc:docMk/>
          <pc:sldMk cId="1561398166" sldId="366"/>
        </pc:sldMkLst>
        <pc:spChg chg="mod">
          <ac:chgData name="Inas FAOUZI [Eurécia]" userId="4f435423-8673-4c81-9a60-95a8e74c92dd" providerId="ADAL" clId="{E3E114C5-0007-435A-AFD0-B615ADF044DB}" dt="2024-09-12T07:46:17.955" v="69" actId="1076"/>
          <ac:spMkLst>
            <pc:docMk/>
            <pc:sldMk cId="1561398166" sldId="366"/>
            <ac:spMk id="4" creationId="{3CBE8D5D-8605-7FE4-D841-E865AB88B43B}"/>
          </ac:spMkLst>
        </pc:spChg>
        <pc:spChg chg="mod">
          <ac:chgData name="Inas FAOUZI [Eurécia]" userId="4f435423-8673-4c81-9a60-95a8e74c92dd" providerId="ADAL" clId="{E3E114C5-0007-435A-AFD0-B615ADF044DB}" dt="2024-09-12T08:07:25.371" v="397" actId="27636"/>
          <ac:spMkLst>
            <pc:docMk/>
            <pc:sldMk cId="1561398166" sldId="366"/>
            <ac:spMk id="5" creationId="{9DF4D431-5721-618B-9501-EDA06836B0A2}"/>
          </ac:spMkLst>
        </pc:spChg>
        <pc:spChg chg="mod">
          <ac:chgData name="Inas FAOUZI [Eurécia]" userId="4f435423-8673-4c81-9a60-95a8e74c92dd" providerId="ADAL" clId="{E3E114C5-0007-435A-AFD0-B615ADF044DB}" dt="2024-09-12T07:44:44.174" v="54" actId="1076"/>
          <ac:spMkLst>
            <pc:docMk/>
            <pc:sldMk cId="1561398166" sldId="366"/>
            <ac:spMk id="28" creationId="{D88B10F1-C161-29C9-E517-2C4D78936F1B}"/>
          </ac:spMkLst>
        </pc:spChg>
        <pc:spChg chg="mod">
          <ac:chgData name="Inas FAOUZI [Eurécia]" userId="4f435423-8673-4c81-9a60-95a8e74c92dd" providerId="ADAL" clId="{E3E114C5-0007-435A-AFD0-B615ADF044DB}" dt="2024-09-12T08:06:47.655" v="392" actId="27636"/>
          <ac:spMkLst>
            <pc:docMk/>
            <pc:sldMk cId="1561398166" sldId="366"/>
            <ac:spMk id="42" creationId="{A809FF54-8E21-E76D-9608-77AF773D0852}"/>
          </ac:spMkLst>
        </pc:spChg>
      </pc:sldChg>
      <pc:sldChg chg="add">
        <pc:chgData name="Inas FAOUZI [Eurécia]" userId="4f435423-8673-4c81-9a60-95a8e74c92dd" providerId="ADAL" clId="{E3E114C5-0007-435A-AFD0-B615ADF044DB}" dt="2024-09-12T07:55:09.382" v="222" actId="2890"/>
        <pc:sldMkLst>
          <pc:docMk/>
          <pc:sldMk cId="3563686697" sldId="367"/>
        </pc:sldMkLst>
      </pc:sldChg>
    </pc:docChg>
  </pc:docChgLst>
  <pc:docChgLst>
    <pc:chgData name="Mikael TRONYO [Eurécia]" userId="9525cf11-7795-4ac4-b690-aa33f0d6ed1f" providerId="ADAL" clId="{BCC0A27A-6B0C-4D82-A139-6CA26DA2F30B}"/>
    <pc:docChg chg="undo custSel addSld delSld modSld">
      <pc:chgData name="Mikael TRONYO [Eurécia]" userId="9525cf11-7795-4ac4-b690-aa33f0d6ed1f" providerId="ADAL" clId="{BCC0A27A-6B0C-4D82-A139-6CA26DA2F30B}" dt="2024-08-30T15:16:18.466" v="471" actId="27636"/>
      <pc:docMkLst>
        <pc:docMk/>
      </pc:docMkLst>
      <pc:sldChg chg="del">
        <pc:chgData name="Mikael TRONYO [Eurécia]" userId="9525cf11-7795-4ac4-b690-aa33f0d6ed1f" providerId="ADAL" clId="{BCC0A27A-6B0C-4D82-A139-6CA26DA2F30B}" dt="2024-08-30T15:09:16.387" v="289" actId="47"/>
        <pc:sldMkLst>
          <pc:docMk/>
          <pc:sldMk cId="1190366228" sldId="328"/>
        </pc:sldMkLst>
      </pc:sldChg>
      <pc:sldChg chg="del">
        <pc:chgData name="Mikael TRONYO [Eurécia]" userId="9525cf11-7795-4ac4-b690-aa33f0d6ed1f" providerId="ADAL" clId="{BCC0A27A-6B0C-4D82-A139-6CA26DA2F30B}" dt="2024-08-30T15:09:16.773" v="290" actId="47"/>
        <pc:sldMkLst>
          <pc:docMk/>
          <pc:sldMk cId="3918614377" sldId="330"/>
        </pc:sldMkLst>
      </pc:sldChg>
      <pc:sldChg chg="del">
        <pc:chgData name="Mikael TRONYO [Eurécia]" userId="9525cf11-7795-4ac4-b690-aa33f0d6ed1f" providerId="ADAL" clId="{BCC0A27A-6B0C-4D82-A139-6CA26DA2F30B}" dt="2024-08-30T15:09:17.351" v="291" actId="47"/>
        <pc:sldMkLst>
          <pc:docMk/>
          <pc:sldMk cId="3606106640" sldId="343"/>
        </pc:sldMkLst>
      </pc:sldChg>
      <pc:sldChg chg="del">
        <pc:chgData name="Mikael TRONYO [Eurécia]" userId="9525cf11-7795-4ac4-b690-aa33f0d6ed1f" providerId="ADAL" clId="{BCC0A27A-6B0C-4D82-A139-6CA26DA2F30B}" dt="2024-08-30T14:41:58.140" v="285" actId="47"/>
        <pc:sldMkLst>
          <pc:docMk/>
          <pc:sldMk cId="3304788392" sldId="346"/>
        </pc:sldMkLst>
      </pc:sldChg>
      <pc:sldChg chg="modSp mod">
        <pc:chgData name="Mikael TRONYO [Eurécia]" userId="9525cf11-7795-4ac4-b690-aa33f0d6ed1f" providerId="ADAL" clId="{BCC0A27A-6B0C-4D82-A139-6CA26DA2F30B}" dt="2024-08-20T07:35:51.856" v="240" actId="1076"/>
        <pc:sldMkLst>
          <pc:docMk/>
          <pc:sldMk cId="2527192074" sldId="348"/>
        </pc:sldMkLst>
        <pc:grpChg chg="mod">
          <ac:chgData name="Mikael TRONYO [Eurécia]" userId="9525cf11-7795-4ac4-b690-aa33f0d6ed1f" providerId="ADAL" clId="{BCC0A27A-6B0C-4D82-A139-6CA26DA2F30B}" dt="2024-08-20T07:35:51.856" v="240" actId="1076"/>
          <ac:grpSpMkLst>
            <pc:docMk/>
            <pc:sldMk cId="2527192074" sldId="348"/>
            <ac:grpSpMk id="16" creationId="{E00D6C8B-D8B2-D243-8741-97505CAF4A3A}"/>
          </ac:grpSpMkLst>
        </pc:grpChg>
      </pc:sldChg>
      <pc:sldChg chg="del">
        <pc:chgData name="Mikael TRONYO [Eurécia]" userId="9525cf11-7795-4ac4-b690-aa33f0d6ed1f" providerId="ADAL" clId="{BCC0A27A-6B0C-4D82-A139-6CA26DA2F30B}" dt="2024-08-30T15:09:14.657" v="286" actId="47"/>
        <pc:sldMkLst>
          <pc:docMk/>
          <pc:sldMk cId="377712387" sldId="355"/>
        </pc:sldMkLst>
      </pc:sldChg>
      <pc:sldChg chg="del">
        <pc:chgData name="Mikael TRONYO [Eurécia]" userId="9525cf11-7795-4ac4-b690-aa33f0d6ed1f" providerId="ADAL" clId="{BCC0A27A-6B0C-4D82-A139-6CA26DA2F30B}" dt="2024-08-30T15:09:15.131" v="287" actId="47"/>
        <pc:sldMkLst>
          <pc:docMk/>
          <pc:sldMk cId="2463470761" sldId="356"/>
        </pc:sldMkLst>
      </pc:sldChg>
      <pc:sldChg chg="del">
        <pc:chgData name="Mikael TRONYO [Eurécia]" userId="9525cf11-7795-4ac4-b690-aa33f0d6ed1f" providerId="ADAL" clId="{BCC0A27A-6B0C-4D82-A139-6CA26DA2F30B}" dt="2024-08-30T15:09:15.864" v="288" actId="47"/>
        <pc:sldMkLst>
          <pc:docMk/>
          <pc:sldMk cId="298169768" sldId="357"/>
        </pc:sldMkLst>
      </pc:sldChg>
      <pc:sldChg chg="addSp delSp modSp mod">
        <pc:chgData name="Mikael TRONYO [Eurécia]" userId="9525cf11-7795-4ac4-b690-aa33f0d6ed1f" providerId="ADAL" clId="{BCC0A27A-6B0C-4D82-A139-6CA26DA2F30B}" dt="2024-08-20T07:36:40.908" v="251" actId="1076"/>
        <pc:sldMkLst>
          <pc:docMk/>
          <pc:sldMk cId="26146015" sldId="358"/>
        </pc:sldMkLst>
        <pc:spChg chg="mod">
          <ac:chgData name="Mikael TRONYO [Eurécia]" userId="9525cf11-7795-4ac4-b690-aa33f0d6ed1f" providerId="ADAL" clId="{BCC0A27A-6B0C-4D82-A139-6CA26DA2F30B}" dt="2024-08-20T07:34:58.068" v="226" actId="21"/>
          <ac:spMkLst>
            <pc:docMk/>
            <pc:sldMk cId="26146015" sldId="358"/>
            <ac:spMk id="2" creationId="{0ED16911-BE4F-7178-A964-6BF6DF2D85CF}"/>
          </ac:spMkLst>
        </pc:spChg>
        <pc:spChg chg="mod">
          <ac:chgData name="Mikael TRONYO [Eurécia]" userId="9525cf11-7795-4ac4-b690-aa33f0d6ed1f" providerId="ADAL" clId="{BCC0A27A-6B0C-4D82-A139-6CA26DA2F30B}" dt="2024-08-20T07:21:20.192" v="10" actId="313"/>
          <ac:spMkLst>
            <pc:docMk/>
            <pc:sldMk cId="26146015" sldId="358"/>
            <ac:spMk id="4" creationId="{90A438DC-811C-961D-F9DD-B6FEB9763FC2}"/>
          </ac:spMkLst>
        </pc:spChg>
        <pc:spChg chg="add mod">
          <ac:chgData name="Mikael TRONYO [Eurécia]" userId="9525cf11-7795-4ac4-b690-aa33f0d6ed1f" providerId="ADAL" clId="{BCC0A27A-6B0C-4D82-A139-6CA26DA2F30B}" dt="2024-08-20T07:35:25.076" v="235" actId="1076"/>
          <ac:spMkLst>
            <pc:docMk/>
            <pc:sldMk cId="26146015" sldId="358"/>
            <ac:spMk id="19" creationId="{FB16504E-0C62-43B3-B30C-EBAD60A761C0}"/>
          </ac:spMkLst>
        </pc:spChg>
        <pc:spChg chg="mod">
          <ac:chgData name="Mikael TRONYO [Eurécia]" userId="9525cf11-7795-4ac4-b690-aa33f0d6ed1f" providerId="ADAL" clId="{BCC0A27A-6B0C-4D82-A139-6CA26DA2F30B}" dt="2024-08-20T07:36:22.609" v="243"/>
          <ac:spMkLst>
            <pc:docMk/>
            <pc:sldMk cId="26146015" sldId="358"/>
            <ac:spMk id="21" creationId="{766841B5-7FF1-9C8C-04F5-BBBD5D100F8A}"/>
          </ac:spMkLst>
        </pc:spChg>
        <pc:spChg chg="mod">
          <ac:chgData name="Mikael TRONYO [Eurécia]" userId="9525cf11-7795-4ac4-b690-aa33f0d6ed1f" providerId="ADAL" clId="{BCC0A27A-6B0C-4D82-A139-6CA26DA2F30B}" dt="2024-08-20T07:36:22.609" v="243"/>
          <ac:spMkLst>
            <pc:docMk/>
            <pc:sldMk cId="26146015" sldId="358"/>
            <ac:spMk id="22" creationId="{652CC33C-A7AC-643A-3F54-6127A1E5E83E}"/>
          </ac:spMkLst>
        </pc:spChg>
        <pc:spChg chg="mod">
          <ac:chgData name="Mikael TRONYO [Eurécia]" userId="9525cf11-7795-4ac4-b690-aa33f0d6ed1f" providerId="ADAL" clId="{BCC0A27A-6B0C-4D82-A139-6CA26DA2F30B}" dt="2024-08-20T07:36:22.609" v="243"/>
          <ac:spMkLst>
            <pc:docMk/>
            <pc:sldMk cId="26146015" sldId="358"/>
            <ac:spMk id="23" creationId="{ECD561C2-47D5-E3F5-53E8-CC6E006ED37C}"/>
          </ac:spMkLst>
        </pc:spChg>
        <pc:grpChg chg="add mod">
          <ac:chgData name="Mikael TRONYO [Eurécia]" userId="9525cf11-7795-4ac4-b690-aa33f0d6ed1f" providerId="ADAL" clId="{BCC0A27A-6B0C-4D82-A139-6CA26DA2F30B}" dt="2024-08-20T07:36:40.908" v="251" actId="1076"/>
          <ac:grpSpMkLst>
            <pc:docMk/>
            <pc:sldMk cId="26146015" sldId="358"/>
            <ac:grpSpMk id="20" creationId="{11DBB221-6C8C-44B8-D84A-E5AEE2E5345F}"/>
          </ac:grpSpMkLst>
        </pc:grpChg>
        <pc:picChg chg="del mod">
          <ac:chgData name="Mikael TRONYO [Eurécia]" userId="9525cf11-7795-4ac4-b690-aa33f0d6ed1f" providerId="ADAL" clId="{BCC0A27A-6B0C-4D82-A139-6CA26DA2F30B}" dt="2024-08-20T07:26:47.493" v="15" actId="478"/>
          <ac:picMkLst>
            <pc:docMk/>
            <pc:sldMk cId="26146015" sldId="358"/>
            <ac:picMk id="7" creationId="{0975D521-4CDB-665B-93FC-335C07AC016C}"/>
          </ac:picMkLst>
        </pc:picChg>
        <pc:picChg chg="add mod">
          <ac:chgData name="Mikael TRONYO [Eurécia]" userId="9525cf11-7795-4ac4-b690-aa33f0d6ed1f" providerId="ADAL" clId="{BCC0A27A-6B0C-4D82-A139-6CA26DA2F30B}" dt="2024-08-20T07:36:13.199" v="242" actId="108"/>
          <ac:picMkLst>
            <pc:docMk/>
            <pc:sldMk cId="26146015" sldId="358"/>
            <ac:picMk id="8" creationId="{6626BEB3-2194-7236-7CA4-370E5E24C352}"/>
          </ac:picMkLst>
        </pc:picChg>
        <pc:picChg chg="del mod">
          <ac:chgData name="Mikael TRONYO [Eurécia]" userId="9525cf11-7795-4ac4-b690-aa33f0d6ed1f" providerId="ADAL" clId="{BCC0A27A-6B0C-4D82-A139-6CA26DA2F30B}" dt="2024-08-20T07:26:48.632" v="17" actId="478"/>
          <ac:picMkLst>
            <pc:docMk/>
            <pc:sldMk cId="26146015" sldId="358"/>
            <ac:picMk id="9" creationId="{EC1F0736-DD8A-DA78-97F8-8E69FCF3E510}"/>
          </ac:picMkLst>
        </pc:picChg>
      </pc:sldChg>
      <pc:sldChg chg="modSp mod">
        <pc:chgData name="Mikael TRONYO [Eurécia]" userId="9525cf11-7795-4ac4-b690-aa33f0d6ed1f" providerId="ADAL" clId="{BCC0A27A-6B0C-4D82-A139-6CA26DA2F30B}" dt="2024-08-30T15:10:44.317" v="340" actId="20577"/>
        <pc:sldMkLst>
          <pc:docMk/>
          <pc:sldMk cId="194889361" sldId="359"/>
        </pc:sldMkLst>
        <pc:spChg chg="mod">
          <ac:chgData name="Mikael TRONYO [Eurécia]" userId="9525cf11-7795-4ac4-b690-aa33f0d6ed1f" providerId="ADAL" clId="{BCC0A27A-6B0C-4D82-A139-6CA26DA2F30B}" dt="2024-08-30T15:10:44.317" v="340" actId="20577"/>
          <ac:spMkLst>
            <pc:docMk/>
            <pc:sldMk cId="194889361" sldId="359"/>
            <ac:spMk id="2" creationId="{CD8BC438-5511-34CD-D774-8A3B1E81D00B}"/>
          </ac:spMkLst>
        </pc:spChg>
      </pc:sldChg>
      <pc:sldChg chg="add">
        <pc:chgData name="Mikael TRONYO [Eurécia]" userId="9525cf11-7795-4ac4-b690-aa33f0d6ed1f" providerId="ADAL" clId="{BCC0A27A-6B0C-4D82-A139-6CA26DA2F30B}" dt="2024-08-20T07:20:48.864" v="0"/>
        <pc:sldMkLst>
          <pc:docMk/>
          <pc:sldMk cId="1960681647" sldId="360"/>
        </pc:sldMkLst>
      </pc:sldChg>
      <pc:sldChg chg="modSp add mod">
        <pc:chgData name="Mikael TRONYO [Eurécia]" userId="9525cf11-7795-4ac4-b690-aa33f0d6ed1f" providerId="ADAL" clId="{BCC0A27A-6B0C-4D82-A139-6CA26DA2F30B}" dt="2024-08-20T07:27:21.724" v="29"/>
        <pc:sldMkLst>
          <pc:docMk/>
          <pc:sldMk cId="1767226748" sldId="361"/>
        </pc:sldMkLst>
        <pc:spChg chg="mod">
          <ac:chgData name="Mikael TRONYO [Eurécia]" userId="9525cf11-7795-4ac4-b690-aa33f0d6ed1f" providerId="ADAL" clId="{BCC0A27A-6B0C-4D82-A139-6CA26DA2F30B}" dt="2024-08-20T07:27:21.724" v="29"/>
          <ac:spMkLst>
            <pc:docMk/>
            <pc:sldMk cId="1767226748" sldId="361"/>
            <ac:spMk id="2" creationId="{0ED16911-BE4F-7178-A964-6BF6DF2D85CF}"/>
          </ac:spMkLst>
        </pc:spChg>
        <pc:spChg chg="mod">
          <ac:chgData name="Mikael TRONYO [Eurécia]" userId="9525cf11-7795-4ac4-b690-aa33f0d6ed1f" providerId="ADAL" clId="{BCC0A27A-6B0C-4D82-A139-6CA26DA2F30B}" dt="2024-08-20T07:27:08.772" v="26" actId="20577"/>
          <ac:spMkLst>
            <pc:docMk/>
            <pc:sldMk cId="1767226748" sldId="361"/>
            <ac:spMk id="4" creationId="{90A438DC-811C-961D-F9DD-B6FEB9763FC2}"/>
          </ac:spMkLst>
        </pc:spChg>
      </pc:sldChg>
      <pc:sldChg chg="addSp modSp new mod">
        <pc:chgData name="Mikael TRONYO [Eurécia]" userId="9525cf11-7795-4ac4-b690-aa33f0d6ed1f" providerId="ADAL" clId="{BCC0A27A-6B0C-4D82-A139-6CA26DA2F30B}" dt="2024-08-30T15:16:18.466" v="471" actId="27636"/>
        <pc:sldMkLst>
          <pc:docMk/>
          <pc:sldMk cId="2828502278" sldId="362"/>
        </pc:sldMkLst>
        <pc:spChg chg="mod">
          <ac:chgData name="Mikael TRONYO [Eurécia]" userId="9525cf11-7795-4ac4-b690-aa33f0d6ed1f" providerId="ADAL" clId="{BCC0A27A-6B0C-4D82-A139-6CA26DA2F30B}" dt="2024-08-20T07:33:43.438" v="200" actId="20577"/>
          <ac:spMkLst>
            <pc:docMk/>
            <pc:sldMk cId="2828502278" sldId="362"/>
            <ac:spMk id="2" creationId="{3F8D19CC-9BA1-F3E9-0925-906C8DB757CA}"/>
          </ac:spMkLst>
        </pc:spChg>
        <pc:spChg chg="mod">
          <ac:chgData name="Mikael TRONYO [Eurécia]" userId="9525cf11-7795-4ac4-b690-aa33f0d6ed1f" providerId="ADAL" clId="{BCC0A27A-6B0C-4D82-A139-6CA26DA2F30B}" dt="2024-08-20T07:29:53.902" v="94" actId="20577"/>
          <ac:spMkLst>
            <pc:docMk/>
            <pc:sldMk cId="2828502278" sldId="362"/>
            <ac:spMk id="3" creationId="{25E5E7DE-6838-8459-1D80-E34B662B874F}"/>
          </ac:spMkLst>
        </pc:spChg>
        <pc:spChg chg="mod">
          <ac:chgData name="Mikael TRONYO [Eurécia]" userId="9525cf11-7795-4ac4-b690-aa33f0d6ed1f" providerId="ADAL" clId="{BCC0A27A-6B0C-4D82-A139-6CA26DA2F30B}" dt="2024-08-20T07:30:03.348" v="97" actId="20577"/>
          <ac:spMkLst>
            <pc:docMk/>
            <pc:sldMk cId="2828502278" sldId="362"/>
            <ac:spMk id="4" creationId="{55E3305A-0D14-E4BC-80FC-965CB940E9FA}"/>
          </ac:spMkLst>
        </pc:spChg>
        <pc:spChg chg="mod">
          <ac:chgData name="Mikael TRONYO [Eurécia]" userId="9525cf11-7795-4ac4-b690-aa33f0d6ed1f" providerId="ADAL" clId="{BCC0A27A-6B0C-4D82-A139-6CA26DA2F30B}" dt="2024-08-30T15:15:16.014" v="353"/>
          <ac:spMkLst>
            <pc:docMk/>
            <pc:sldMk cId="2828502278" sldId="362"/>
            <ac:spMk id="9" creationId="{813BC7F9-D953-EA18-5AC5-A64698A9A29D}"/>
          </ac:spMkLst>
        </pc:spChg>
        <pc:spChg chg="mod">
          <ac:chgData name="Mikael TRONYO [Eurécia]" userId="9525cf11-7795-4ac4-b690-aa33f0d6ed1f" providerId="ADAL" clId="{BCC0A27A-6B0C-4D82-A139-6CA26DA2F30B}" dt="2024-08-30T15:15:16.014" v="353"/>
          <ac:spMkLst>
            <pc:docMk/>
            <pc:sldMk cId="2828502278" sldId="362"/>
            <ac:spMk id="10" creationId="{CCD62A2E-D399-FCC2-8E1A-B38BC834C21A}"/>
          </ac:spMkLst>
        </pc:spChg>
        <pc:spChg chg="mod">
          <ac:chgData name="Mikael TRONYO [Eurécia]" userId="9525cf11-7795-4ac4-b690-aa33f0d6ed1f" providerId="ADAL" clId="{BCC0A27A-6B0C-4D82-A139-6CA26DA2F30B}" dt="2024-08-30T15:15:16.014" v="353"/>
          <ac:spMkLst>
            <pc:docMk/>
            <pc:sldMk cId="2828502278" sldId="362"/>
            <ac:spMk id="11" creationId="{C46E6C94-B4DA-DABE-20E8-55F4D987DD14}"/>
          </ac:spMkLst>
        </pc:spChg>
        <pc:spChg chg="mod">
          <ac:chgData name="Mikael TRONYO [Eurécia]" userId="9525cf11-7795-4ac4-b690-aa33f0d6ed1f" providerId="ADAL" clId="{BCC0A27A-6B0C-4D82-A139-6CA26DA2F30B}" dt="2024-08-30T15:15:16.014" v="353"/>
          <ac:spMkLst>
            <pc:docMk/>
            <pc:sldMk cId="2828502278" sldId="362"/>
            <ac:spMk id="13" creationId="{CAFB8BFB-AAFE-5FB8-022C-DC072104885A}"/>
          </ac:spMkLst>
        </pc:spChg>
        <pc:spChg chg="mod">
          <ac:chgData name="Mikael TRONYO [Eurécia]" userId="9525cf11-7795-4ac4-b690-aa33f0d6ed1f" providerId="ADAL" clId="{BCC0A27A-6B0C-4D82-A139-6CA26DA2F30B}" dt="2024-08-30T15:15:16.014" v="353"/>
          <ac:spMkLst>
            <pc:docMk/>
            <pc:sldMk cId="2828502278" sldId="362"/>
            <ac:spMk id="14" creationId="{A75E4D1F-D83E-CEE2-4DE2-71EE4D195084}"/>
          </ac:spMkLst>
        </pc:spChg>
        <pc:spChg chg="mod">
          <ac:chgData name="Mikael TRONYO [Eurécia]" userId="9525cf11-7795-4ac4-b690-aa33f0d6ed1f" providerId="ADAL" clId="{BCC0A27A-6B0C-4D82-A139-6CA26DA2F30B}" dt="2024-08-30T15:15:16.014" v="353"/>
          <ac:spMkLst>
            <pc:docMk/>
            <pc:sldMk cId="2828502278" sldId="362"/>
            <ac:spMk id="15" creationId="{9F195829-63B3-24C9-1067-94C82EE8148F}"/>
          </ac:spMkLst>
        </pc:spChg>
        <pc:spChg chg="add mod">
          <ac:chgData name="Mikael TRONYO [Eurécia]" userId="9525cf11-7795-4ac4-b690-aa33f0d6ed1f" providerId="ADAL" clId="{BCC0A27A-6B0C-4D82-A139-6CA26DA2F30B}" dt="2024-08-30T15:15:55.787" v="410" actId="33524"/>
          <ac:spMkLst>
            <pc:docMk/>
            <pc:sldMk cId="2828502278" sldId="362"/>
            <ac:spMk id="16" creationId="{C35557AB-5D4F-BFA6-33DD-8B07CEDA974E}"/>
          </ac:spMkLst>
        </pc:spChg>
        <pc:spChg chg="add mod">
          <ac:chgData name="Mikael TRONYO [Eurécia]" userId="9525cf11-7795-4ac4-b690-aa33f0d6ed1f" providerId="ADAL" clId="{BCC0A27A-6B0C-4D82-A139-6CA26DA2F30B}" dt="2024-08-30T15:16:18.466" v="471" actId="27636"/>
          <ac:spMkLst>
            <pc:docMk/>
            <pc:sldMk cId="2828502278" sldId="362"/>
            <ac:spMk id="17" creationId="{1AEDABF0-99B3-AD3F-0A4C-A1F6789E472A}"/>
          </ac:spMkLst>
        </pc:spChg>
        <pc:grpChg chg="add mod">
          <ac:chgData name="Mikael TRONYO [Eurécia]" userId="9525cf11-7795-4ac4-b690-aa33f0d6ed1f" providerId="ADAL" clId="{BCC0A27A-6B0C-4D82-A139-6CA26DA2F30B}" dt="2024-08-30T15:15:25.858" v="356" actId="1076"/>
          <ac:grpSpMkLst>
            <pc:docMk/>
            <pc:sldMk cId="2828502278" sldId="362"/>
            <ac:grpSpMk id="8" creationId="{ECA6EF27-A03C-CF0E-04F0-91709AD69075}"/>
          </ac:grpSpMkLst>
        </pc:grpChg>
        <pc:grpChg chg="add mod">
          <ac:chgData name="Mikael TRONYO [Eurécia]" userId="9525cf11-7795-4ac4-b690-aa33f0d6ed1f" providerId="ADAL" clId="{BCC0A27A-6B0C-4D82-A139-6CA26DA2F30B}" dt="2024-08-30T15:15:28.932" v="357" actId="1076"/>
          <ac:grpSpMkLst>
            <pc:docMk/>
            <pc:sldMk cId="2828502278" sldId="362"/>
            <ac:grpSpMk id="12" creationId="{2A31BF70-9A8B-EB74-7C7D-1DC483FA0384}"/>
          </ac:grpSpMkLst>
        </pc:grpChg>
        <pc:picChg chg="add mod">
          <ac:chgData name="Mikael TRONYO [Eurécia]" userId="9525cf11-7795-4ac4-b690-aa33f0d6ed1f" providerId="ADAL" clId="{BCC0A27A-6B0C-4D82-A139-6CA26DA2F30B}" dt="2024-08-30T15:15:00.684" v="349" actId="1076"/>
          <ac:picMkLst>
            <pc:docMk/>
            <pc:sldMk cId="2828502278" sldId="362"/>
            <ac:picMk id="6" creationId="{DE831345-E1DC-9C0E-120D-4DCA483278B9}"/>
          </ac:picMkLst>
        </pc:picChg>
        <pc:picChg chg="add mod">
          <ac:chgData name="Mikael TRONYO [Eurécia]" userId="9525cf11-7795-4ac4-b690-aa33f0d6ed1f" providerId="ADAL" clId="{BCC0A27A-6B0C-4D82-A139-6CA26DA2F30B}" dt="2024-08-30T15:15:06.005" v="352" actId="1076"/>
          <ac:picMkLst>
            <pc:docMk/>
            <pc:sldMk cId="2828502278" sldId="362"/>
            <ac:picMk id="7" creationId="{8E988168-C1A0-B6B4-0D52-4099798DBC11}"/>
          </ac:picMkLst>
        </pc:picChg>
      </pc:sldChg>
      <pc:sldChg chg="modSp new del mod">
        <pc:chgData name="Mikael TRONYO [Eurécia]" userId="9525cf11-7795-4ac4-b690-aa33f0d6ed1f" providerId="ADAL" clId="{BCC0A27A-6B0C-4D82-A139-6CA26DA2F30B}" dt="2024-08-30T15:09:56.165" v="293" actId="47"/>
        <pc:sldMkLst>
          <pc:docMk/>
          <pc:sldMk cId="1291380548" sldId="363"/>
        </pc:sldMkLst>
        <pc:spChg chg="mod">
          <ac:chgData name="Mikael TRONYO [Eurécia]" userId="9525cf11-7795-4ac4-b690-aa33f0d6ed1f" providerId="ADAL" clId="{BCC0A27A-6B0C-4D82-A139-6CA26DA2F30B}" dt="2024-08-20T07:55:05.191" v="262" actId="20577"/>
          <ac:spMkLst>
            <pc:docMk/>
            <pc:sldMk cId="1291380548" sldId="363"/>
            <ac:spMk id="3" creationId="{6CF884C5-B64A-A120-DC3C-AB3AA0D93A67}"/>
          </ac:spMkLst>
        </pc:spChg>
        <pc:spChg chg="mod">
          <ac:chgData name="Mikael TRONYO [Eurécia]" userId="9525cf11-7795-4ac4-b690-aa33f0d6ed1f" providerId="ADAL" clId="{BCC0A27A-6B0C-4D82-A139-6CA26DA2F30B}" dt="2024-08-20T07:55:14.372" v="284" actId="20577"/>
          <ac:spMkLst>
            <pc:docMk/>
            <pc:sldMk cId="1291380548" sldId="363"/>
            <ac:spMk id="4" creationId="{9DA6BA1F-E499-525E-39FD-9583FF925288}"/>
          </ac:spMkLst>
        </pc:spChg>
      </pc:sldChg>
      <pc:sldChg chg="modSp add mod">
        <pc:chgData name="Mikael TRONYO [Eurécia]" userId="9525cf11-7795-4ac4-b690-aa33f0d6ed1f" providerId="ADAL" clId="{BCC0A27A-6B0C-4D82-A139-6CA26DA2F30B}" dt="2024-08-30T15:10:08.106" v="337" actId="20577"/>
        <pc:sldMkLst>
          <pc:docMk/>
          <pc:sldMk cId="3366928220" sldId="364"/>
        </pc:sldMkLst>
        <pc:spChg chg="mod">
          <ac:chgData name="Mikael TRONYO [Eurécia]" userId="9525cf11-7795-4ac4-b690-aa33f0d6ed1f" providerId="ADAL" clId="{BCC0A27A-6B0C-4D82-A139-6CA26DA2F30B}" dt="2024-08-30T15:10:08.106" v="337" actId="20577"/>
          <ac:spMkLst>
            <pc:docMk/>
            <pc:sldMk cId="3366928220" sldId="364"/>
            <ac:spMk id="3" creationId="{52A79495-984C-111F-BA39-D1981AFE7C47}"/>
          </ac:spMkLst>
        </pc:spChg>
      </pc:sldChg>
    </pc:docChg>
  </pc:docChgLst>
  <pc:docChgLst>
    <pc:chgData name="Mayling PALAMA [Eurécia]" userId="75711a7a-e2c8-43b3-b5be-150af4b10de3" providerId="ADAL" clId="{15888C9C-04B1-470F-8CAC-EF7A594173BA}"/>
    <pc:docChg chg="modSld">
      <pc:chgData name="Mayling PALAMA [Eurécia]" userId="75711a7a-e2c8-43b3-b5be-150af4b10de3" providerId="ADAL" clId="{15888C9C-04B1-470F-8CAC-EF7A594173BA}" dt="2024-06-18T12:44:10.712" v="5" actId="20577"/>
      <pc:docMkLst>
        <pc:docMk/>
      </pc:docMkLst>
      <pc:sldChg chg="modSp mod">
        <pc:chgData name="Mayling PALAMA [Eurécia]" userId="75711a7a-e2c8-43b3-b5be-150af4b10de3" providerId="ADAL" clId="{15888C9C-04B1-470F-8CAC-EF7A594173BA}" dt="2024-06-18T12:44:10.712" v="5" actId="20577"/>
        <pc:sldMkLst>
          <pc:docMk/>
          <pc:sldMk cId="96115005" sldId="345"/>
        </pc:sldMkLst>
        <pc:spChg chg="mod">
          <ac:chgData name="Mayling PALAMA [Eurécia]" userId="75711a7a-e2c8-43b3-b5be-150af4b10de3" providerId="ADAL" clId="{15888C9C-04B1-470F-8CAC-EF7A594173BA}" dt="2024-06-18T12:44:10.712" v="5" actId="20577"/>
          <ac:spMkLst>
            <pc:docMk/>
            <pc:sldMk cId="96115005" sldId="345"/>
            <ac:spMk id="10" creationId="{789A6AC3-00EE-5E9C-EBA9-0D3B25C6A03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slide" Target="slide13.xml"/><Relationship Id="rId3" Type="http://schemas.openxmlformats.org/officeDocument/2006/relationships/slide" Target="slide5.xml"/><Relationship Id="rId7" Type="http://schemas.openxmlformats.org/officeDocument/2006/relationships/image" Target="../media/image1.png"/><Relationship Id="rId12" Type="http://schemas.openxmlformats.org/officeDocument/2006/relationships/slide" Target="slide11.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7.xml"/><Relationship Id="rId10" Type="http://schemas.openxmlformats.org/officeDocument/2006/relationships/image" Target="../media/image4.svg"/><Relationship Id="rId4" Type="http://schemas.openxmlformats.org/officeDocument/2006/relationships/slide" Target="slide6.xml"/><Relationship Id="rId9" Type="http://schemas.openxmlformats.org/officeDocument/2006/relationships/image" Target="../media/image3.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Planning </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pic>
        <p:nvPicPr>
          <p:cNvPr id="2" name="Image 1" descr="Une image contenant cercle, symbole, Graphique, capture d’écran&#10;&#10;Description générée automatiquement">
            <a:extLst>
              <a:ext uri="{FF2B5EF4-FFF2-40B4-BE49-F238E27FC236}">
                <a16:creationId xmlns:a16="http://schemas.microsoft.com/office/drawing/2014/main" id="{A98957F6-6F9E-EF2E-408B-DB33E257A585}"/>
              </a:ext>
            </a:extLst>
          </p:cNvPr>
          <p:cNvPicPr>
            <a:picLocks noChangeAspect="1"/>
          </p:cNvPicPr>
          <p:nvPr/>
        </p:nvPicPr>
        <p:blipFill>
          <a:blip r:embed="rId3"/>
          <a:stretch>
            <a:fillRect/>
          </a:stretch>
        </p:blipFill>
        <p:spPr>
          <a:xfrm>
            <a:off x="814339" y="3944764"/>
            <a:ext cx="824337" cy="901992"/>
          </a:xfrm>
          <a:prstGeom prst="rect">
            <a:avLst/>
          </a:prstGeom>
        </p:spPr>
      </p:pic>
      <p:sp>
        <p:nvSpPr>
          <p:cNvPr id="5" name="Espace réservé du texte 4">
            <a:extLst>
              <a:ext uri="{FF2B5EF4-FFF2-40B4-BE49-F238E27FC236}">
                <a16:creationId xmlns:a16="http://schemas.microsoft.com/office/drawing/2014/main" id="{2754648C-7C09-01B6-DB4D-06E0AF4FA3AD}"/>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rPr>
              <a:t>Dernière mise à jour</a:t>
            </a:r>
          </a:p>
          <a:p>
            <a:r>
              <a:rPr lang="fr-FR" dirty="0">
                <a:solidFill>
                  <a:schemeClr val="tx1"/>
                </a:solidFill>
              </a:rPr>
              <a:t>Septembre 2024</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2A79495-984C-111F-BA39-D1981AFE7C47}"/>
              </a:ext>
            </a:extLst>
          </p:cNvPr>
          <p:cNvSpPr>
            <a:spLocks noGrp="1"/>
          </p:cNvSpPr>
          <p:nvPr>
            <p:ph type="title"/>
          </p:nvPr>
        </p:nvSpPr>
        <p:spPr/>
        <p:txBody>
          <a:bodyPr/>
          <a:lstStyle/>
          <a:p>
            <a:r>
              <a:rPr lang="fr-FR" dirty="0"/>
              <a:t>Saisir des activités pour mes collaborateurs</a:t>
            </a:r>
          </a:p>
        </p:txBody>
      </p:sp>
      <p:sp>
        <p:nvSpPr>
          <p:cNvPr id="4" name="Espace réservé du texte 3">
            <a:extLst>
              <a:ext uri="{FF2B5EF4-FFF2-40B4-BE49-F238E27FC236}">
                <a16:creationId xmlns:a16="http://schemas.microsoft.com/office/drawing/2014/main" id="{75A11A22-EB4B-71D3-62F6-76FCF021FD9F}"/>
              </a:ext>
            </a:extLst>
          </p:cNvPr>
          <p:cNvSpPr>
            <a:spLocks noGrp="1"/>
          </p:cNvSpPr>
          <p:nvPr>
            <p:ph type="body" sz="quarter" idx="19"/>
          </p:nvPr>
        </p:nvSpPr>
        <p:spPr/>
        <p:txBody>
          <a:bodyPr/>
          <a:lstStyle/>
          <a:p>
            <a:r>
              <a:rPr lang="fr-FR" dirty="0"/>
              <a:t>Créer un nouvel évènement</a:t>
            </a:r>
          </a:p>
        </p:txBody>
      </p:sp>
      <p:sp>
        <p:nvSpPr>
          <p:cNvPr id="5" name="ZoneTexte 4">
            <a:extLst>
              <a:ext uri="{FF2B5EF4-FFF2-40B4-BE49-F238E27FC236}">
                <a16:creationId xmlns:a16="http://schemas.microsoft.com/office/drawing/2014/main" id="{95E485E7-C9AA-FD39-951B-79F76CA52447}"/>
              </a:ext>
            </a:extLst>
          </p:cNvPr>
          <p:cNvSpPr txBox="1"/>
          <p:nvPr/>
        </p:nvSpPr>
        <p:spPr>
          <a:xfrm>
            <a:off x="2334284" y="1270062"/>
            <a:ext cx="7523430" cy="338554"/>
          </a:xfrm>
          <a:prstGeom prst="rect">
            <a:avLst/>
          </a:prstGeom>
          <a:noFill/>
        </p:spPr>
        <p:txBody>
          <a:bodyPr wrap="square" rtlCol="0">
            <a:spAutoFit/>
          </a:bodyPr>
          <a:lstStyle/>
          <a:p>
            <a:pPr algn="ctr"/>
            <a:r>
              <a:rPr lang="fr-FR" sz="1600" dirty="0">
                <a:solidFill>
                  <a:schemeClr val="accent1"/>
                </a:solidFill>
              </a:rPr>
              <a:t>Accès : Menu -&gt; Planning -&gt; Planning activité</a:t>
            </a:r>
          </a:p>
        </p:txBody>
      </p:sp>
      <p:pic>
        <p:nvPicPr>
          <p:cNvPr id="7" name="Image 6">
            <a:extLst>
              <a:ext uri="{FF2B5EF4-FFF2-40B4-BE49-F238E27FC236}">
                <a16:creationId xmlns:a16="http://schemas.microsoft.com/office/drawing/2014/main" id="{DCC9AC01-D79B-7DC6-A255-6E3FD03EE1DB}"/>
              </a:ext>
            </a:extLst>
          </p:cNvPr>
          <p:cNvPicPr>
            <a:picLocks noChangeAspect="1"/>
          </p:cNvPicPr>
          <p:nvPr/>
        </p:nvPicPr>
        <p:blipFill>
          <a:blip r:embed="rId2"/>
          <a:stretch>
            <a:fillRect/>
          </a:stretch>
        </p:blipFill>
        <p:spPr>
          <a:xfrm>
            <a:off x="171820" y="1613513"/>
            <a:ext cx="8546667" cy="3701408"/>
          </a:xfrm>
          <a:prstGeom prst="rect">
            <a:avLst/>
          </a:prstGeom>
        </p:spPr>
      </p:pic>
      <p:sp>
        <p:nvSpPr>
          <p:cNvPr id="10" name="ZoneTexte 9">
            <a:extLst>
              <a:ext uri="{FF2B5EF4-FFF2-40B4-BE49-F238E27FC236}">
                <a16:creationId xmlns:a16="http://schemas.microsoft.com/office/drawing/2014/main" id="{789A6AC3-00EE-5E9C-EBA9-0D3B25C6A034}"/>
              </a:ext>
            </a:extLst>
          </p:cNvPr>
          <p:cNvSpPr txBox="1"/>
          <p:nvPr/>
        </p:nvSpPr>
        <p:spPr>
          <a:xfrm>
            <a:off x="9429413" y="1715193"/>
            <a:ext cx="2405400" cy="4431983"/>
          </a:xfrm>
          <a:prstGeom prst="rect">
            <a:avLst/>
          </a:prstGeom>
          <a:noFill/>
        </p:spPr>
        <p:txBody>
          <a:bodyPr wrap="square" rtlCol="0">
            <a:spAutoFit/>
          </a:bodyPr>
          <a:lstStyle/>
          <a:p>
            <a:r>
              <a:rPr lang="fr-FR" sz="1200" dirty="0"/>
              <a:t>Cliquer sur « </a:t>
            </a:r>
            <a:r>
              <a:rPr lang="fr-FR" sz="1200" b="1" dirty="0">
                <a:solidFill>
                  <a:schemeClr val="accent1"/>
                </a:solidFill>
              </a:rPr>
              <a:t>Nouvel évènement </a:t>
            </a:r>
            <a:r>
              <a:rPr lang="fr-FR" sz="1200" dirty="0"/>
              <a:t>» pour créer une activité</a:t>
            </a:r>
          </a:p>
          <a:p>
            <a:endParaRPr lang="fr-FR" sz="1200" dirty="0"/>
          </a:p>
          <a:p>
            <a:r>
              <a:rPr lang="fr-FR" sz="1200" dirty="0"/>
              <a:t>Sélectionner la plage horaire concernée :</a:t>
            </a:r>
          </a:p>
          <a:p>
            <a:endParaRPr lang="fr-FR" sz="1200" dirty="0"/>
          </a:p>
          <a:p>
            <a:pPr marL="285750" indent="-285750">
              <a:buFontTx/>
              <a:buChar char="-"/>
            </a:pPr>
            <a:r>
              <a:rPr lang="fr-FR" sz="1200" b="1" dirty="0">
                <a:solidFill>
                  <a:schemeClr val="accent1"/>
                </a:solidFill>
              </a:rPr>
              <a:t>Horaire</a:t>
            </a:r>
            <a:r>
              <a:rPr lang="fr-FR" sz="1200" dirty="0"/>
              <a:t> = pour une plage horaire personnalisée et choisir la date et l’heure de début et de fin</a:t>
            </a:r>
          </a:p>
          <a:p>
            <a:pPr marL="285750" indent="-285750">
              <a:buFontTx/>
              <a:buChar char="-"/>
            </a:pPr>
            <a:r>
              <a:rPr lang="fr-FR" sz="1200" b="1" dirty="0">
                <a:solidFill>
                  <a:schemeClr val="accent1"/>
                </a:solidFill>
              </a:rPr>
              <a:t>Toute la journée </a:t>
            </a:r>
            <a:r>
              <a:rPr lang="fr-FR" sz="1200" dirty="0"/>
              <a:t>= Eurecia reprend l’horaire de travail</a:t>
            </a:r>
          </a:p>
          <a:p>
            <a:pPr marL="285750" indent="-285750">
              <a:buFontTx/>
              <a:buChar char="-"/>
            </a:pPr>
            <a:r>
              <a:rPr lang="fr-FR" sz="1200" b="1" dirty="0">
                <a:solidFill>
                  <a:schemeClr val="accent1"/>
                </a:solidFill>
              </a:rPr>
              <a:t>Matin</a:t>
            </a:r>
            <a:r>
              <a:rPr lang="fr-FR" sz="1200" dirty="0"/>
              <a:t> = Eurecia reprend l’heure de début et de fin de l’horaire de travail correspondant à la matinée</a:t>
            </a:r>
          </a:p>
          <a:p>
            <a:pPr marL="285750" indent="-285750">
              <a:buFontTx/>
              <a:buChar char="-"/>
            </a:pPr>
            <a:r>
              <a:rPr lang="fr-FR" sz="1200" b="1" dirty="0">
                <a:solidFill>
                  <a:schemeClr val="accent1"/>
                </a:solidFill>
              </a:rPr>
              <a:t>Après-midi</a:t>
            </a:r>
            <a:r>
              <a:rPr lang="fr-FR" sz="1200" dirty="0"/>
              <a:t> = Eurecia reprend la date et l’heure de début et de fin de l’horaire de travail correspondant à un après-midi</a:t>
            </a:r>
          </a:p>
          <a:p>
            <a:pPr marL="285750" indent="-285750">
              <a:buFontTx/>
              <a:buChar char="-"/>
            </a:pPr>
            <a:endParaRPr lang="fr-FR" dirty="0"/>
          </a:p>
        </p:txBody>
      </p:sp>
      <p:sp>
        <p:nvSpPr>
          <p:cNvPr id="11" name="ZoneTexte 10">
            <a:extLst>
              <a:ext uri="{FF2B5EF4-FFF2-40B4-BE49-F238E27FC236}">
                <a16:creationId xmlns:a16="http://schemas.microsoft.com/office/drawing/2014/main" id="{EEEC7B08-98D8-BCD7-E7E5-A000754C3FAB}"/>
              </a:ext>
            </a:extLst>
          </p:cNvPr>
          <p:cNvSpPr txBox="1"/>
          <p:nvPr/>
        </p:nvSpPr>
        <p:spPr>
          <a:xfrm>
            <a:off x="357187" y="5527164"/>
            <a:ext cx="8120958" cy="1107996"/>
          </a:xfrm>
          <a:prstGeom prst="rect">
            <a:avLst/>
          </a:prstGeom>
          <a:noFill/>
        </p:spPr>
        <p:txBody>
          <a:bodyPr wrap="square" rtlCol="0">
            <a:spAutoFit/>
          </a:bodyPr>
          <a:lstStyle/>
          <a:p>
            <a:r>
              <a:rPr lang="fr-FR" sz="1200" b="1" dirty="0">
                <a:solidFill>
                  <a:schemeClr val="accent1"/>
                </a:solidFill>
              </a:rPr>
              <a:t>Objet </a:t>
            </a:r>
            <a:r>
              <a:rPr lang="fr-FR" sz="1200" dirty="0"/>
              <a:t>: Saisir l’objet de l’activité</a:t>
            </a:r>
          </a:p>
          <a:p>
            <a:r>
              <a:rPr lang="fr-FR" sz="1200" dirty="0"/>
              <a:t>A noter : si vous gérer les axes analytiques, il est possible que la sélection d'un axe sur ce même onglet, alimente le champs « Objet »</a:t>
            </a:r>
          </a:p>
          <a:p>
            <a:endParaRPr lang="fr-FR" dirty="0"/>
          </a:p>
          <a:p>
            <a:r>
              <a:rPr lang="fr-FR" sz="1200" dirty="0"/>
              <a:t>Sélectionner le planning correspondant à cette nouvelle activité</a:t>
            </a:r>
          </a:p>
        </p:txBody>
      </p:sp>
      <p:pic>
        <p:nvPicPr>
          <p:cNvPr id="12" name="Graphique 11">
            <a:extLst>
              <a:ext uri="{FF2B5EF4-FFF2-40B4-BE49-F238E27FC236}">
                <a16:creationId xmlns:a16="http://schemas.microsoft.com/office/drawing/2014/main" id="{2EAE2A72-28C5-E40C-3838-835ED20B94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5554" y="2324409"/>
            <a:ext cx="932543" cy="711955"/>
          </a:xfrm>
          <a:prstGeom prst="rect">
            <a:avLst/>
          </a:prstGeom>
        </p:spPr>
      </p:pic>
      <p:pic>
        <p:nvPicPr>
          <p:cNvPr id="14" name="Graphique 13">
            <a:extLst>
              <a:ext uri="{FF2B5EF4-FFF2-40B4-BE49-F238E27FC236}">
                <a16:creationId xmlns:a16="http://schemas.microsoft.com/office/drawing/2014/main" id="{AECE07C5-49CE-E49F-91CF-CE0F31EB5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1291" y="2064467"/>
            <a:ext cx="702884" cy="702885"/>
          </a:xfrm>
          <a:prstGeom prst="rect">
            <a:avLst/>
          </a:prstGeom>
        </p:spPr>
      </p:pic>
      <p:sp>
        <p:nvSpPr>
          <p:cNvPr id="2" name="Rectangle 1">
            <a:extLst>
              <a:ext uri="{FF2B5EF4-FFF2-40B4-BE49-F238E27FC236}">
                <a16:creationId xmlns:a16="http://schemas.microsoft.com/office/drawing/2014/main" id="{B80DDF2A-A7DD-3AAD-8EEF-C03E2A7BC059}"/>
              </a:ext>
            </a:extLst>
          </p:cNvPr>
          <p:cNvSpPr/>
          <p:nvPr/>
        </p:nvSpPr>
        <p:spPr>
          <a:xfrm>
            <a:off x="6995909" y="2143047"/>
            <a:ext cx="762000" cy="228600"/>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66396D0E-6D46-802F-FF1B-4D4ED07231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3170" y="1787281"/>
            <a:ext cx="132486" cy="130642"/>
          </a:xfrm>
          <a:prstGeom prst="rect">
            <a:avLst/>
          </a:prstGeom>
        </p:spPr>
      </p:pic>
    </p:spTree>
    <p:extLst>
      <p:ext uri="{BB962C8B-B14F-4D97-AF65-F5344CB8AC3E}">
        <p14:creationId xmlns:p14="http://schemas.microsoft.com/office/powerpoint/2010/main" val="336692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3F8D19CC-9BA1-F3E9-0925-906C8DB757CA}"/>
              </a:ext>
            </a:extLst>
          </p:cNvPr>
          <p:cNvSpPr>
            <a:spLocks noGrp="1"/>
          </p:cNvSpPr>
          <p:nvPr>
            <p:ph type="tbl" sz="quarter" idx="10"/>
          </p:nvPr>
        </p:nvSpPr>
        <p:spPr/>
        <p:txBody>
          <a:bodyPr/>
          <a:lstStyle/>
          <a:p>
            <a:r>
              <a:rPr lang="fr-FR" dirty="0"/>
              <a:t>Dans planning de modulation vous pourrez attribuer des horaires aux membres de votre équipe</a:t>
            </a:r>
          </a:p>
        </p:txBody>
      </p:sp>
      <p:sp>
        <p:nvSpPr>
          <p:cNvPr id="3" name="Titre 2">
            <a:extLst>
              <a:ext uri="{FF2B5EF4-FFF2-40B4-BE49-F238E27FC236}">
                <a16:creationId xmlns:a16="http://schemas.microsoft.com/office/drawing/2014/main" id="{25E5E7DE-6838-8459-1D80-E34B662B874F}"/>
              </a:ext>
            </a:extLst>
          </p:cNvPr>
          <p:cNvSpPr>
            <a:spLocks noGrp="1"/>
          </p:cNvSpPr>
          <p:nvPr>
            <p:ph type="title"/>
          </p:nvPr>
        </p:nvSpPr>
        <p:spPr/>
        <p:txBody>
          <a:bodyPr/>
          <a:lstStyle/>
          <a:p>
            <a:r>
              <a:rPr lang="fr-FR" dirty="0"/>
              <a:t>Saisir des horaires pour mes collaborateurs</a:t>
            </a:r>
          </a:p>
        </p:txBody>
      </p:sp>
      <p:sp>
        <p:nvSpPr>
          <p:cNvPr id="4" name="Espace réservé du texte 3">
            <a:extLst>
              <a:ext uri="{FF2B5EF4-FFF2-40B4-BE49-F238E27FC236}">
                <a16:creationId xmlns:a16="http://schemas.microsoft.com/office/drawing/2014/main" id="{55E3305A-0D14-E4BC-80FC-965CB940E9FA}"/>
              </a:ext>
            </a:extLst>
          </p:cNvPr>
          <p:cNvSpPr>
            <a:spLocks noGrp="1"/>
          </p:cNvSpPr>
          <p:nvPr>
            <p:ph type="body" sz="quarter" idx="19"/>
          </p:nvPr>
        </p:nvSpPr>
        <p:spPr/>
        <p:txBody>
          <a:bodyPr/>
          <a:lstStyle/>
          <a:p>
            <a:r>
              <a:rPr lang="fr-FR" dirty="0"/>
              <a:t>Planning Horaires</a:t>
            </a:r>
          </a:p>
        </p:txBody>
      </p:sp>
      <p:pic>
        <p:nvPicPr>
          <p:cNvPr id="6" name="Image 5">
            <a:extLst>
              <a:ext uri="{FF2B5EF4-FFF2-40B4-BE49-F238E27FC236}">
                <a16:creationId xmlns:a16="http://schemas.microsoft.com/office/drawing/2014/main" id="{DE831345-E1DC-9C0E-120D-4DCA483278B9}"/>
              </a:ext>
            </a:extLst>
          </p:cNvPr>
          <p:cNvPicPr>
            <a:picLocks noChangeAspect="1"/>
          </p:cNvPicPr>
          <p:nvPr/>
        </p:nvPicPr>
        <p:blipFill>
          <a:blip r:embed="rId2"/>
          <a:stretch>
            <a:fillRect/>
          </a:stretch>
        </p:blipFill>
        <p:spPr>
          <a:xfrm>
            <a:off x="538176" y="1988453"/>
            <a:ext cx="7100123" cy="3128296"/>
          </a:xfrm>
          <a:prstGeom prst="roundRect">
            <a:avLst>
              <a:gd name="adj" fmla="val 10738"/>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E988168-C1A0-B6B4-0D52-4099798DBC11}"/>
              </a:ext>
            </a:extLst>
          </p:cNvPr>
          <p:cNvPicPr>
            <a:picLocks noChangeAspect="1"/>
          </p:cNvPicPr>
          <p:nvPr/>
        </p:nvPicPr>
        <p:blipFill>
          <a:blip r:embed="rId3"/>
          <a:stretch>
            <a:fillRect/>
          </a:stretch>
        </p:blipFill>
        <p:spPr>
          <a:xfrm>
            <a:off x="4484452" y="4025359"/>
            <a:ext cx="5274067" cy="2182779"/>
          </a:xfrm>
          <a:prstGeom prst="roundRect">
            <a:avLst>
              <a:gd name="adj" fmla="val 10738"/>
            </a:avLst>
          </a:prstGeom>
          <a:effectLst>
            <a:outerShdw blurRad="50800" dist="38100" dir="2700000" algn="tl" rotWithShape="0">
              <a:prstClr val="black">
                <a:alpha val="40000"/>
              </a:prstClr>
            </a:outerShdw>
          </a:effectLst>
        </p:spPr>
      </p:pic>
      <p:grpSp>
        <p:nvGrpSpPr>
          <p:cNvPr id="8" name="Graphique 4">
            <a:extLst>
              <a:ext uri="{FF2B5EF4-FFF2-40B4-BE49-F238E27FC236}">
                <a16:creationId xmlns:a16="http://schemas.microsoft.com/office/drawing/2014/main" id="{ECA6EF27-A03C-CF0E-04F0-91709AD69075}"/>
              </a:ext>
            </a:extLst>
          </p:cNvPr>
          <p:cNvGrpSpPr/>
          <p:nvPr/>
        </p:nvGrpSpPr>
        <p:grpSpPr>
          <a:xfrm rot="20342014" flipH="1" flipV="1">
            <a:off x="7722323" y="2207790"/>
            <a:ext cx="477213" cy="557944"/>
            <a:chOff x="5981223" y="3137122"/>
            <a:chExt cx="212407" cy="216503"/>
          </a:xfrm>
          <a:solidFill>
            <a:schemeClr val="accent3"/>
          </a:solidFill>
        </p:grpSpPr>
        <p:sp>
          <p:nvSpPr>
            <p:cNvPr id="9" name="Forme libre : forme 8">
              <a:extLst>
                <a:ext uri="{FF2B5EF4-FFF2-40B4-BE49-F238E27FC236}">
                  <a16:creationId xmlns:a16="http://schemas.microsoft.com/office/drawing/2014/main" id="{813BC7F9-D953-EA18-5AC5-A64698A9A29D}"/>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CCD62A2E-D399-FCC2-8E1A-B38BC834C21A}"/>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C46E6C94-B4DA-DABE-20E8-55F4D987DD14}"/>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12" name="Graphique 4">
            <a:extLst>
              <a:ext uri="{FF2B5EF4-FFF2-40B4-BE49-F238E27FC236}">
                <a16:creationId xmlns:a16="http://schemas.microsoft.com/office/drawing/2014/main" id="{2A31BF70-9A8B-EB74-7C7D-1DC483FA0384}"/>
              </a:ext>
            </a:extLst>
          </p:cNvPr>
          <p:cNvGrpSpPr/>
          <p:nvPr/>
        </p:nvGrpSpPr>
        <p:grpSpPr>
          <a:xfrm rot="20198332" flipH="1" flipV="1">
            <a:off x="9891584" y="4097103"/>
            <a:ext cx="477213" cy="557944"/>
            <a:chOff x="5981223" y="3137122"/>
            <a:chExt cx="212407" cy="216503"/>
          </a:xfrm>
          <a:solidFill>
            <a:schemeClr val="accent3"/>
          </a:solidFill>
        </p:grpSpPr>
        <p:sp>
          <p:nvSpPr>
            <p:cNvPr id="13" name="Forme libre : forme 12">
              <a:extLst>
                <a:ext uri="{FF2B5EF4-FFF2-40B4-BE49-F238E27FC236}">
                  <a16:creationId xmlns:a16="http://schemas.microsoft.com/office/drawing/2014/main" id="{CAFB8BFB-AAFE-5FB8-022C-DC072104885A}"/>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A75E4D1F-D83E-CEE2-4DE2-71EE4D195084}"/>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9F195829-63B3-24C9-1067-94C82EE8148F}"/>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16" name="Espace réservé du tableau 1">
            <a:extLst>
              <a:ext uri="{FF2B5EF4-FFF2-40B4-BE49-F238E27FC236}">
                <a16:creationId xmlns:a16="http://schemas.microsoft.com/office/drawing/2014/main" id="{C35557AB-5D4F-BFA6-33DD-8B07CEDA974E}"/>
              </a:ext>
            </a:extLst>
          </p:cNvPr>
          <p:cNvSpPr txBox="1">
            <a:spLocks/>
          </p:cNvSpPr>
          <p:nvPr/>
        </p:nvSpPr>
        <p:spPr>
          <a:xfrm>
            <a:off x="7998114" y="2517105"/>
            <a:ext cx="2637614" cy="78441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 planning horaire de vos collaborateurs</a:t>
            </a:r>
          </a:p>
        </p:txBody>
      </p:sp>
      <p:sp>
        <p:nvSpPr>
          <p:cNvPr id="17" name="Espace réservé du tableau 1">
            <a:extLst>
              <a:ext uri="{FF2B5EF4-FFF2-40B4-BE49-F238E27FC236}">
                <a16:creationId xmlns:a16="http://schemas.microsoft.com/office/drawing/2014/main" id="{1AEDABF0-99B3-AD3F-0A4C-A1F6789E472A}"/>
              </a:ext>
            </a:extLst>
          </p:cNvPr>
          <p:cNvSpPr txBox="1">
            <a:spLocks/>
          </p:cNvSpPr>
          <p:nvPr/>
        </p:nvSpPr>
        <p:spPr>
          <a:xfrm>
            <a:off x="9830421" y="4610898"/>
            <a:ext cx="2156805" cy="7844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L’attribution d’un horaire à un collaborateur</a:t>
            </a:r>
          </a:p>
        </p:txBody>
      </p:sp>
    </p:spTree>
    <p:extLst>
      <p:ext uri="{BB962C8B-B14F-4D97-AF65-F5344CB8AC3E}">
        <p14:creationId xmlns:p14="http://schemas.microsoft.com/office/powerpoint/2010/main" val="282850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891553" y="1645428"/>
            <a:ext cx="7556648" cy="4121501"/>
          </a:xfrm>
        </p:spPr>
        <p:txBody>
          <a:bodyPr>
            <a:normAutofit/>
          </a:bodyPr>
          <a:lstStyle/>
          <a:p>
            <a:r>
              <a:rPr lang="fr-FR" dirty="0"/>
              <a:t>Saisir le planning de vos collaborateurs</a:t>
            </a:r>
          </a:p>
          <a:p>
            <a:endParaRPr lang="fr-FR" dirty="0"/>
          </a:p>
          <a:p>
            <a:r>
              <a:rPr lang="fr-FR" dirty="0"/>
              <a:t>Le publier</a:t>
            </a:r>
          </a:p>
          <a:p>
            <a:endParaRPr lang="fr-FR" dirty="0"/>
          </a:p>
          <a:p>
            <a:endParaRPr lang="fr-FR" dirty="0"/>
          </a:p>
          <a:p>
            <a:endParaRPr lang="fr-FR" dirty="0"/>
          </a:p>
          <a:p>
            <a:r>
              <a:rPr lang="fr-FR" dirty="0"/>
              <a:t>Le verrouiller</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Planning d’équipe</a:t>
            </a:r>
          </a:p>
        </p:txBody>
      </p:sp>
      <p:pic>
        <p:nvPicPr>
          <p:cNvPr id="7" name="Image 6">
            <a:extLst>
              <a:ext uri="{FF2B5EF4-FFF2-40B4-BE49-F238E27FC236}">
                <a16:creationId xmlns:a16="http://schemas.microsoft.com/office/drawing/2014/main" id="{0975D521-4CDB-665B-93FC-335C07AC016C}"/>
              </a:ext>
            </a:extLst>
          </p:cNvPr>
          <p:cNvPicPr>
            <a:picLocks noChangeAspect="1"/>
          </p:cNvPicPr>
          <p:nvPr/>
        </p:nvPicPr>
        <p:blipFill rotWithShape="1">
          <a:blip r:embed="rId2"/>
          <a:srcRect l="5118" r="3985"/>
          <a:stretch/>
        </p:blipFill>
        <p:spPr>
          <a:xfrm>
            <a:off x="3368639" y="2595674"/>
            <a:ext cx="1524000" cy="1314633"/>
          </a:xfrm>
          <a:prstGeom prst="roundRect">
            <a:avLst>
              <a:gd name="adj" fmla="val 10738"/>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EC1F0736-DD8A-DA78-97F8-8E69FCF3E510}"/>
              </a:ext>
            </a:extLst>
          </p:cNvPr>
          <p:cNvPicPr>
            <a:picLocks noChangeAspect="1"/>
          </p:cNvPicPr>
          <p:nvPr/>
        </p:nvPicPr>
        <p:blipFill rotWithShape="1">
          <a:blip r:embed="rId3"/>
          <a:srcRect t="23224"/>
          <a:stretch/>
        </p:blipFill>
        <p:spPr>
          <a:xfrm>
            <a:off x="3368639" y="4622856"/>
            <a:ext cx="1162212" cy="431523"/>
          </a:xfrm>
          <a:prstGeom prst="roundRect">
            <a:avLst>
              <a:gd name="adj" fmla="val 10738"/>
            </a:avLst>
          </a:prstGeom>
          <a:effectLst>
            <a:outerShdw blurRad="50800" dist="38100" dir="2700000" algn="tl" rotWithShape="0">
              <a:prstClr val="black">
                <a:alpha val="40000"/>
              </a:prstClr>
            </a:outerShdw>
          </a:effectLst>
        </p:spPr>
      </p:pic>
      <p:sp>
        <p:nvSpPr>
          <p:cNvPr id="8" name="Espace réservé du texte 7">
            <a:extLst>
              <a:ext uri="{FF2B5EF4-FFF2-40B4-BE49-F238E27FC236}">
                <a16:creationId xmlns:a16="http://schemas.microsoft.com/office/drawing/2014/main" id="{BB5CDCA8-F5C0-4626-C34E-587C14F5F613}"/>
              </a:ext>
            </a:extLst>
          </p:cNvPr>
          <p:cNvSpPr>
            <a:spLocks noGrp="1"/>
          </p:cNvSpPr>
          <p:nvPr>
            <p:ph type="body" sz="quarter" idx="19"/>
          </p:nvPr>
        </p:nvSpPr>
        <p:spPr/>
        <p:txBody>
          <a:bodyPr/>
          <a:lstStyle/>
          <a:p>
            <a:endParaRPr lang="fr-FR"/>
          </a:p>
        </p:txBody>
      </p:sp>
    </p:spTree>
    <p:extLst>
      <p:ext uri="{BB962C8B-B14F-4D97-AF65-F5344CB8AC3E}">
        <p14:creationId xmlns:p14="http://schemas.microsoft.com/office/powerpoint/2010/main" val="196068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588449"/>
          </a:xfrm>
        </p:spPr>
        <p:txBody>
          <a:bodyPr/>
          <a:lstStyle/>
          <a:p>
            <a:r>
              <a:rPr lang="fr-FR" dirty="0"/>
              <a:t>Je passe la souris sur la plage à planifier et je clique sur «        »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Saisir le planning de mes collaborateurs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Planning équipe</a:t>
            </a:r>
          </a:p>
        </p:txBody>
      </p:sp>
      <p:pic>
        <p:nvPicPr>
          <p:cNvPr id="8" name="Image 7">
            <a:extLst>
              <a:ext uri="{FF2B5EF4-FFF2-40B4-BE49-F238E27FC236}">
                <a16:creationId xmlns:a16="http://schemas.microsoft.com/office/drawing/2014/main" id="{3904BC76-608B-738F-66CD-1C863794CFC7}"/>
              </a:ext>
            </a:extLst>
          </p:cNvPr>
          <p:cNvPicPr>
            <a:picLocks noChangeAspect="1"/>
          </p:cNvPicPr>
          <p:nvPr/>
        </p:nvPicPr>
        <p:blipFill>
          <a:blip r:embed="rId2"/>
          <a:stretch>
            <a:fillRect/>
          </a:stretch>
        </p:blipFill>
        <p:spPr>
          <a:xfrm>
            <a:off x="3853865" y="2836148"/>
            <a:ext cx="3478481" cy="3368923"/>
          </a:xfrm>
          <a:prstGeom prst="roundRect">
            <a:avLst>
              <a:gd name="adj" fmla="val 10738"/>
            </a:avLst>
          </a:prstGeom>
          <a:effectLst>
            <a:outerShdw blurRad="50800" dist="38100" dir="2700000" algn="tl" rotWithShape="0">
              <a:prstClr val="black">
                <a:alpha val="40000"/>
              </a:prstClr>
            </a:outerShdw>
          </a:effectLst>
        </p:spPr>
      </p:pic>
      <p:pic>
        <p:nvPicPr>
          <p:cNvPr id="1028" name="Picture 4">
            <a:extLst>
              <a:ext uri="{FF2B5EF4-FFF2-40B4-BE49-F238E27FC236}">
                <a16:creationId xmlns:a16="http://schemas.microsoft.com/office/drawing/2014/main" id="{FF289C5E-4DCB-4379-5AFF-CD7062D23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264" y="1582894"/>
            <a:ext cx="352425" cy="36195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que 4">
            <a:extLst>
              <a:ext uri="{FF2B5EF4-FFF2-40B4-BE49-F238E27FC236}">
                <a16:creationId xmlns:a16="http://schemas.microsoft.com/office/drawing/2014/main" id="{D9203419-85E5-4FF2-9951-3E8D9FB524D4}"/>
              </a:ext>
            </a:extLst>
          </p:cNvPr>
          <p:cNvGrpSpPr/>
          <p:nvPr/>
        </p:nvGrpSpPr>
        <p:grpSpPr>
          <a:xfrm rot="12781674" flipH="1">
            <a:off x="3277025" y="4749422"/>
            <a:ext cx="477213" cy="483134"/>
            <a:chOff x="5981223" y="3137122"/>
            <a:chExt cx="212407" cy="216503"/>
          </a:xfrm>
          <a:solidFill>
            <a:schemeClr val="accent3"/>
          </a:solidFill>
        </p:grpSpPr>
        <p:sp>
          <p:nvSpPr>
            <p:cNvPr id="12" name="Forme libre : forme 11">
              <a:extLst>
                <a:ext uri="{FF2B5EF4-FFF2-40B4-BE49-F238E27FC236}">
                  <a16:creationId xmlns:a16="http://schemas.microsoft.com/office/drawing/2014/main" id="{D26B41E6-F71C-770A-3E42-28967C8469CA}"/>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0896A0F7-0A2E-3DF0-BE50-EE25A4D2669B}"/>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4AEC7344-C962-F727-728A-8877B0064A4F}"/>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19" name="Graphique 4">
            <a:extLst>
              <a:ext uri="{FF2B5EF4-FFF2-40B4-BE49-F238E27FC236}">
                <a16:creationId xmlns:a16="http://schemas.microsoft.com/office/drawing/2014/main" id="{E773FC3C-765C-F11E-69F4-5A155C110F13}"/>
              </a:ext>
            </a:extLst>
          </p:cNvPr>
          <p:cNvGrpSpPr/>
          <p:nvPr/>
        </p:nvGrpSpPr>
        <p:grpSpPr>
          <a:xfrm rot="15600151" flipH="1" flipV="1">
            <a:off x="4484406" y="2700160"/>
            <a:ext cx="477213" cy="557944"/>
            <a:chOff x="5981223" y="3137122"/>
            <a:chExt cx="212407" cy="216503"/>
          </a:xfrm>
          <a:solidFill>
            <a:schemeClr val="accent3"/>
          </a:solidFill>
        </p:grpSpPr>
        <p:sp>
          <p:nvSpPr>
            <p:cNvPr id="20" name="Forme libre : forme 19">
              <a:extLst>
                <a:ext uri="{FF2B5EF4-FFF2-40B4-BE49-F238E27FC236}">
                  <a16:creationId xmlns:a16="http://schemas.microsoft.com/office/drawing/2014/main" id="{596DA514-5F23-5809-EE5A-9B6B19177C61}"/>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A3D0F2E9-685F-1D57-C65C-226EBD6724CC}"/>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382BC3DC-76C5-A50A-6FCF-CDDE0D48BDEC}"/>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23" name="Graphique 4">
            <a:extLst>
              <a:ext uri="{FF2B5EF4-FFF2-40B4-BE49-F238E27FC236}">
                <a16:creationId xmlns:a16="http://schemas.microsoft.com/office/drawing/2014/main" id="{56B2755B-3AC7-C3CA-3A39-55A82E19D108}"/>
              </a:ext>
            </a:extLst>
          </p:cNvPr>
          <p:cNvGrpSpPr/>
          <p:nvPr/>
        </p:nvGrpSpPr>
        <p:grpSpPr>
          <a:xfrm rot="20198332" flipH="1" flipV="1">
            <a:off x="7423406" y="3890921"/>
            <a:ext cx="477213" cy="557944"/>
            <a:chOff x="5981223" y="3137122"/>
            <a:chExt cx="212407" cy="216503"/>
          </a:xfrm>
          <a:solidFill>
            <a:schemeClr val="accent3"/>
          </a:solidFill>
        </p:grpSpPr>
        <p:sp>
          <p:nvSpPr>
            <p:cNvPr id="24" name="Forme libre : forme 23">
              <a:extLst>
                <a:ext uri="{FF2B5EF4-FFF2-40B4-BE49-F238E27FC236}">
                  <a16:creationId xmlns:a16="http://schemas.microsoft.com/office/drawing/2014/main" id="{0C846FAD-D559-7DAC-6F5D-BF87619B8FF3}"/>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2E321001-4FD4-364B-21B8-678D041A8B57}"/>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E063A774-1E64-D4EE-6115-5AAF059E0118}"/>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27" name="Graphique 4">
            <a:extLst>
              <a:ext uri="{FF2B5EF4-FFF2-40B4-BE49-F238E27FC236}">
                <a16:creationId xmlns:a16="http://schemas.microsoft.com/office/drawing/2014/main" id="{9F01AE25-1299-3CF1-8C53-B1D70527F68D}"/>
              </a:ext>
            </a:extLst>
          </p:cNvPr>
          <p:cNvGrpSpPr/>
          <p:nvPr/>
        </p:nvGrpSpPr>
        <p:grpSpPr>
          <a:xfrm rot="20198332" flipH="1" flipV="1">
            <a:off x="7474413" y="5648787"/>
            <a:ext cx="477213" cy="557944"/>
            <a:chOff x="5981223" y="3137122"/>
            <a:chExt cx="212407" cy="216503"/>
          </a:xfrm>
          <a:solidFill>
            <a:schemeClr val="accent3"/>
          </a:solidFill>
        </p:grpSpPr>
        <p:sp>
          <p:nvSpPr>
            <p:cNvPr id="28" name="Forme libre : forme 27">
              <a:extLst>
                <a:ext uri="{FF2B5EF4-FFF2-40B4-BE49-F238E27FC236}">
                  <a16:creationId xmlns:a16="http://schemas.microsoft.com/office/drawing/2014/main" id="{A094D962-A0AB-6278-1CA6-2CE5CB5E661B}"/>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25E1E930-4992-DABF-F584-F9A3F789DFF6}"/>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9FE9A10-D0A5-B026-9D20-82B7CAD0238F}"/>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31" name="Espace réservé du tableau 1">
            <a:extLst>
              <a:ext uri="{FF2B5EF4-FFF2-40B4-BE49-F238E27FC236}">
                <a16:creationId xmlns:a16="http://schemas.microsoft.com/office/drawing/2014/main" id="{A7E4FCAC-EAB9-F7C6-4F76-ED510367DA0F}"/>
              </a:ext>
            </a:extLst>
          </p:cNvPr>
          <p:cNvSpPr txBox="1">
            <a:spLocks/>
          </p:cNvSpPr>
          <p:nvPr/>
        </p:nvSpPr>
        <p:spPr>
          <a:xfrm>
            <a:off x="5026801" y="2438231"/>
            <a:ext cx="3656622" cy="37045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t>Je sélectionne un horaire ou une absence</a:t>
            </a:r>
          </a:p>
        </p:txBody>
      </p:sp>
      <p:sp>
        <p:nvSpPr>
          <p:cNvPr id="32" name="Espace réservé du tableau 1">
            <a:extLst>
              <a:ext uri="{FF2B5EF4-FFF2-40B4-BE49-F238E27FC236}">
                <a16:creationId xmlns:a16="http://schemas.microsoft.com/office/drawing/2014/main" id="{4DE2795D-44AF-F915-CB08-FB1EB7898305}"/>
              </a:ext>
            </a:extLst>
          </p:cNvPr>
          <p:cNvSpPr txBox="1">
            <a:spLocks/>
          </p:cNvSpPr>
          <p:nvPr/>
        </p:nvSpPr>
        <p:spPr>
          <a:xfrm>
            <a:off x="7506742" y="4351850"/>
            <a:ext cx="4685258" cy="8822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t>J'indique les horaires de début et de fin, la pause facultative (qui sera décomptée du temps de travail) et le type d'activité effectuée (en poste / déplacement / formation /...) et l’établissement</a:t>
            </a:r>
          </a:p>
        </p:txBody>
      </p:sp>
      <p:sp>
        <p:nvSpPr>
          <p:cNvPr id="36" name="ZoneTexte 35">
            <a:extLst>
              <a:ext uri="{FF2B5EF4-FFF2-40B4-BE49-F238E27FC236}">
                <a16:creationId xmlns:a16="http://schemas.microsoft.com/office/drawing/2014/main" id="{41572CCE-256D-AC4C-BB2E-23F1C0893778}"/>
              </a:ext>
            </a:extLst>
          </p:cNvPr>
          <p:cNvSpPr txBox="1"/>
          <p:nvPr/>
        </p:nvSpPr>
        <p:spPr>
          <a:xfrm>
            <a:off x="1679352" y="5199232"/>
            <a:ext cx="2398409" cy="276999"/>
          </a:xfrm>
          <a:prstGeom prst="rect">
            <a:avLst/>
          </a:prstGeom>
          <a:noFill/>
        </p:spPr>
        <p:txBody>
          <a:bodyPr wrap="square">
            <a:spAutoFit/>
          </a:bodyPr>
          <a:lstStyle/>
          <a:p>
            <a:r>
              <a:rPr lang="fr-FR" sz="1200" dirty="0">
                <a:latin typeface="Figtree" pitchFamily="2" charset="0"/>
              </a:rPr>
              <a:t>J’ajoute un horaire si besoin</a:t>
            </a:r>
          </a:p>
        </p:txBody>
      </p:sp>
      <p:sp>
        <p:nvSpPr>
          <p:cNvPr id="37" name="ZoneTexte 36">
            <a:extLst>
              <a:ext uri="{FF2B5EF4-FFF2-40B4-BE49-F238E27FC236}">
                <a16:creationId xmlns:a16="http://schemas.microsoft.com/office/drawing/2014/main" id="{2287A6CA-4836-BC3E-95E0-8A42D02154DD}"/>
              </a:ext>
            </a:extLst>
          </p:cNvPr>
          <p:cNvSpPr txBox="1"/>
          <p:nvPr/>
        </p:nvSpPr>
        <p:spPr>
          <a:xfrm>
            <a:off x="7991678" y="6138891"/>
            <a:ext cx="2398409" cy="276999"/>
          </a:xfrm>
          <a:prstGeom prst="rect">
            <a:avLst/>
          </a:prstGeom>
          <a:noFill/>
        </p:spPr>
        <p:txBody>
          <a:bodyPr wrap="square">
            <a:spAutoFit/>
          </a:bodyPr>
          <a:lstStyle/>
          <a:p>
            <a:r>
              <a:rPr lang="fr-FR" sz="1200" dirty="0">
                <a:latin typeface="Figtree" pitchFamily="2" charset="0"/>
              </a:rPr>
              <a:t>Je valide</a:t>
            </a:r>
          </a:p>
        </p:txBody>
      </p:sp>
    </p:spTree>
    <p:extLst>
      <p:ext uri="{BB962C8B-B14F-4D97-AF65-F5344CB8AC3E}">
        <p14:creationId xmlns:p14="http://schemas.microsoft.com/office/powerpoint/2010/main" val="40703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e libre : forme 16">
            <a:extLst>
              <a:ext uri="{FF2B5EF4-FFF2-40B4-BE49-F238E27FC236}">
                <a16:creationId xmlns:a16="http://schemas.microsoft.com/office/drawing/2014/main" id="{69332019-12C0-FB4B-8489-162126A2E2D8}"/>
              </a:ext>
            </a:extLst>
          </p:cNvPr>
          <p:cNvSpPr/>
          <p:nvPr/>
        </p:nvSpPr>
        <p:spPr>
          <a:xfrm rot="15572502">
            <a:off x="1597178" y="3620812"/>
            <a:ext cx="1395573" cy="1361856"/>
          </a:xfrm>
          <a:custGeom>
            <a:avLst/>
            <a:gdLst>
              <a:gd name="connsiteX0" fmla="*/ 851535 w 851534"/>
              <a:gd name="connsiteY0" fmla="*/ 159830 h 830961"/>
              <a:gd name="connsiteX1" fmla="*/ 463487 w 851534"/>
              <a:gd name="connsiteY1" fmla="*/ 799529 h 830961"/>
              <a:gd name="connsiteX2" fmla="*/ 431292 w 851534"/>
              <a:gd name="connsiteY2" fmla="*/ 815626 h 830961"/>
              <a:gd name="connsiteX3" fmla="*/ 67151 w 851534"/>
              <a:gd name="connsiteY3" fmla="*/ 826008 h 830961"/>
              <a:gd name="connsiteX4" fmla="*/ 0 w 851534"/>
              <a:gd name="connsiteY4" fmla="*/ 830961 h 830961"/>
              <a:gd name="connsiteX5" fmla="*/ 31337 w 851534"/>
              <a:gd name="connsiteY5" fmla="*/ 0 h 830961"/>
              <a:gd name="connsiteX6" fmla="*/ 410909 w 851534"/>
              <a:gd name="connsiteY6" fmla="*/ 76010 h 830961"/>
              <a:gd name="connsiteX7" fmla="*/ 573691 w 851534"/>
              <a:gd name="connsiteY7" fmla="*/ 79439 h 830961"/>
              <a:gd name="connsiteX8" fmla="*/ 851535 w 851534"/>
              <a:gd name="connsiteY8" fmla="*/ 159830 h 8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 h="830961">
                <a:moveTo>
                  <a:pt x="851535" y="159830"/>
                </a:moveTo>
                <a:cubicBezTo>
                  <a:pt x="718566" y="379571"/>
                  <a:pt x="591503" y="589979"/>
                  <a:pt x="463487" y="799529"/>
                </a:cubicBezTo>
                <a:cubicBezTo>
                  <a:pt x="457962" y="808482"/>
                  <a:pt x="440627" y="817817"/>
                  <a:pt x="431292" y="815626"/>
                </a:cubicBezTo>
                <a:cubicBezTo>
                  <a:pt x="308801" y="786860"/>
                  <a:pt x="188214" y="815721"/>
                  <a:pt x="67151" y="826008"/>
                </a:cubicBezTo>
                <a:cubicBezTo>
                  <a:pt x="46768" y="827723"/>
                  <a:pt x="26289" y="829056"/>
                  <a:pt x="0" y="830961"/>
                </a:cubicBezTo>
                <a:cubicBezTo>
                  <a:pt x="10287" y="556641"/>
                  <a:pt x="20574" y="285274"/>
                  <a:pt x="31337" y="0"/>
                </a:cubicBezTo>
                <a:cubicBezTo>
                  <a:pt x="148400" y="118872"/>
                  <a:pt x="277559" y="101251"/>
                  <a:pt x="410909" y="76010"/>
                </a:cubicBezTo>
                <a:cubicBezTo>
                  <a:pt x="463296" y="66008"/>
                  <a:pt x="521399" y="68009"/>
                  <a:pt x="573691" y="79439"/>
                </a:cubicBezTo>
                <a:cubicBezTo>
                  <a:pt x="665417" y="99536"/>
                  <a:pt x="754761" y="131159"/>
                  <a:pt x="851535" y="159830"/>
                </a:cubicBezTo>
                <a:close/>
              </a:path>
            </a:pathLst>
          </a:custGeom>
          <a:solidFill>
            <a:schemeClr val="accent1"/>
          </a:solidFill>
          <a:ln w="9525" cap="flat">
            <a:noFill/>
            <a:prstDash val="solid"/>
            <a:miter/>
          </a:ln>
        </p:spPr>
        <p:txBody>
          <a:bodyPr rtlCol="0" anchor="ctr"/>
          <a:lstStyle/>
          <a:p>
            <a:endParaRPr lang="fr-FR"/>
          </a:p>
        </p:txBody>
      </p:sp>
      <p:sp>
        <p:nvSpPr>
          <p:cNvPr id="2" name="Espace réservé du tableau 1">
            <a:extLst>
              <a:ext uri="{FF2B5EF4-FFF2-40B4-BE49-F238E27FC236}">
                <a16:creationId xmlns:a16="http://schemas.microsoft.com/office/drawing/2014/main" id="{CD8BC438-5511-34CD-D774-8A3B1E81D00B}"/>
              </a:ext>
            </a:extLst>
          </p:cNvPr>
          <p:cNvSpPr>
            <a:spLocks noGrp="1"/>
          </p:cNvSpPr>
          <p:nvPr>
            <p:ph type="tbl" sz="quarter" idx="10"/>
          </p:nvPr>
        </p:nvSpPr>
        <p:spPr>
          <a:xfrm>
            <a:off x="371475" y="1534430"/>
            <a:ext cx="5724525" cy="841218"/>
          </a:xfrm>
        </p:spPr>
        <p:txBody>
          <a:bodyPr/>
          <a:lstStyle/>
          <a:p>
            <a:r>
              <a:rPr lang="fr-FR" dirty="0"/>
              <a:t>Une fois le planning fait </a:t>
            </a:r>
          </a:p>
        </p:txBody>
      </p:sp>
      <p:sp>
        <p:nvSpPr>
          <p:cNvPr id="3" name="Titre 2">
            <a:extLst>
              <a:ext uri="{FF2B5EF4-FFF2-40B4-BE49-F238E27FC236}">
                <a16:creationId xmlns:a16="http://schemas.microsoft.com/office/drawing/2014/main" id="{15FBB3D7-26FD-2E60-F70E-616B64AD4011}"/>
              </a:ext>
            </a:extLst>
          </p:cNvPr>
          <p:cNvSpPr>
            <a:spLocks noGrp="1"/>
          </p:cNvSpPr>
          <p:nvPr>
            <p:ph type="title"/>
          </p:nvPr>
        </p:nvSpPr>
        <p:spPr/>
        <p:txBody>
          <a:bodyPr/>
          <a:lstStyle/>
          <a:p>
            <a:r>
              <a:rPr lang="fr-FR" dirty="0"/>
              <a:t>Et Ensuite ?</a:t>
            </a:r>
          </a:p>
        </p:txBody>
      </p:sp>
      <p:sp>
        <p:nvSpPr>
          <p:cNvPr id="4" name="Espace réservé du texte 3">
            <a:extLst>
              <a:ext uri="{FF2B5EF4-FFF2-40B4-BE49-F238E27FC236}">
                <a16:creationId xmlns:a16="http://schemas.microsoft.com/office/drawing/2014/main" id="{6D0E7627-BB78-7566-E32E-C9DF375022FC}"/>
              </a:ext>
            </a:extLst>
          </p:cNvPr>
          <p:cNvSpPr>
            <a:spLocks noGrp="1"/>
          </p:cNvSpPr>
          <p:nvPr>
            <p:ph type="body" sz="quarter" idx="19"/>
          </p:nvPr>
        </p:nvSpPr>
        <p:spPr/>
        <p:txBody>
          <a:bodyPr/>
          <a:lstStyle/>
          <a:p>
            <a:r>
              <a:rPr lang="fr-FR" dirty="0"/>
              <a:t>Planning équipe</a:t>
            </a:r>
          </a:p>
        </p:txBody>
      </p:sp>
      <p:sp>
        <p:nvSpPr>
          <p:cNvPr id="5" name="Espace réservé du tableau 1">
            <a:extLst>
              <a:ext uri="{FF2B5EF4-FFF2-40B4-BE49-F238E27FC236}">
                <a16:creationId xmlns:a16="http://schemas.microsoft.com/office/drawing/2014/main" id="{1C29A3AB-B73E-AB60-516C-B791EDC2CD8F}"/>
              </a:ext>
            </a:extLst>
          </p:cNvPr>
          <p:cNvSpPr txBox="1">
            <a:spLocks/>
          </p:cNvSpPr>
          <p:nvPr/>
        </p:nvSpPr>
        <p:spPr>
          <a:xfrm>
            <a:off x="2517204" y="2384614"/>
            <a:ext cx="5082990" cy="33972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t>D’abord je publie le planning auprès de mes collaborateurs</a:t>
            </a:r>
          </a:p>
        </p:txBody>
      </p:sp>
      <p:pic>
        <p:nvPicPr>
          <p:cNvPr id="7" name="Image 6">
            <a:extLst>
              <a:ext uri="{FF2B5EF4-FFF2-40B4-BE49-F238E27FC236}">
                <a16:creationId xmlns:a16="http://schemas.microsoft.com/office/drawing/2014/main" id="{BAFC5269-91F2-5346-2538-B2FDD99F6FDE}"/>
              </a:ext>
            </a:extLst>
          </p:cNvPr>
          <p:cNvPicPr>
            <a:picLocks noChangeAspect="1"/>
          </p:cNvPicPr>
          <p:nvPr/>
        </p:nvPicPr>
        <p:blipFill>
          <a:blip r:embed="rId6"/>
          <a:stretch>
            <a:fillRect/>
          </a:stretch>
        </p:blipFill>
        <p:spPr>
          <a:xfrm>
            <a:off x="1999129" y="2960294"/>
            <a:ext cx="6723529" cy="2236390"/>
          </a:xfrm>
          <a:prstGeom prst="roundRect">
            <a:avLst>
              <a:gd name="adj" fmla="val 10738"/>
            </a:avLst>
          </a:prstGeom>
          <a:effectLst>
            <a:outerShdw blurRad="50800" dist="38100" dir="2700000" algn="tl" rotWithShape="0">
              <a:prstClr val="black">
                <a:alpha val="40000"/>
              </a:prstClr>
            </a:outerShdw>
          </a:effectLst>
        </p:spPr>
      </p:pic>
      <p:grpSp>
        <p:nvGrpSpPr>
          <p:cNvPr id="8" name="Graphique 4">
            <a:extLst>
              <a:ext uri="{FF2B5EF4-FFF2-40B4-BE49-F238E27FC236}">
                <a16:creationId xmlns:a16="http://schemas.microsoft.com/office/drawing/2014/main" id="{DFF59C6B-26E6-7599-72DC-51858BA72E56}"/>
              </a:ext>
            </a:extLst>
          </p:cNvPr>
          <p:cNvGrpSpPr/>
          <p:nvPr/>
        </p:nvGrpSpPr>
        <p:grpSpPr>
          <a:xfrm rot="16428818" flipH="1">
            <a:off x="7543318" y="2519664"/>
            <a:ext cx="477213" cy="623836"/>
            <a:chOff x="5981223" y="3137122"/>
            <a:chExt cx="212407" cy="216503"/>
          </a:xfrm>
          <a:solidFill>
            <a:schemeClr val="accent3"/>
          </a:solidFill>
        </p:grpSpPr>
        <p:sp>
          <p:nvSpPr>
            <p:cNvPr id="9" name="Forme libre : forme 8">
              <a:extLst>
                <a:ext uri="{FF2B5EF4-FFF2-40B4-BE49-F238E27FC236}">
                  <a16:creationId xmlns:a16="http://schemas.microsoft.com/office/drawing/2014/main" id="{692E7CDB-59BB-09EE-0E27-4E02C9AAFC3D}"/>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29589C13-D63E-CFBA-B32F-EDC89DC4BA2A}"/>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57AD9CE0-B15D-7ACF-11FC-722CBF47D1DE}"/>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12" name="Graphique 4">
            <a:extLst>
              <a:ext uri="{FF2B5EF4-FFF2-40B4-BE49-F238E27FC236}">
                <a16:creationId xmlns:a16="http://schemas.microsoft.com/office/drawing/2014/main" id="{67E47C0C-8DA4-E106-41B1-0993A79837A6}"/>
              </a:ext>
            </a:extLst>
          </p:cNvPr>
          <p:cNvGrpSpPr/>
          <p:nvPr/>
        </p:nvGrpSpPr>
        <p:grpSpPr>
          <a:xfrm rot="16428818" flipH="1" flipV="1">
            <a:off x="8476236" y="2627423"/>
            <a:ext cx="477213" cy="536717"/>
            <a:chOff x="5981223" y="3137122"/>
            <a:chExt cx="212407" cy="216503"/>
          </a:xfrm>
          <a:solidFill>
            <a:schemeClr val="accent3"/>
          </a:solidFill>
        </p:grpSpPr>
        <p:sp>
          <p:nvSpPr>
            <p:cNvPr id="13" name="Forme libre : forme 12">
              <a:extLst>
                <a:ext uri="{FF2B5EF4-FFF2-40B4-BE49-F238E27FC236}">
                  <a16:creationId xmlns:a16="http://schemas.microsoft.com/office/drawing/2014/main" id="{D31134EE-85DC-B135-1AB9-9BA9A91D0886}"/>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175ECA28-1D29-24F3-097A-3054A9E09A42}"/>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45A7A5D1-43B4-55B7-0FBA-A89D4EC67030}"/>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16" name="Espace réservé du tableau 1">
            <a:extLst>
              <a:ext uri="{FF2B5EF4-FFF2-40B4-BE49-F238E27FC236}">
                <a16:creationId xmlns:a16="http://schemas.microsoft.com/office/drawing/2014/main" id="{2F9AD96D-30E7-2C8B-20E4-087EF1117D2F}"/>
              </a:ext>
            </a:extLst>
          </p:cNvPr>
          <p:cNvSpPr txBox="1">
            <a:spLocks/>
          </p:cNvSpPr>
          <p:nvPr/>
        </p:nvSpPr>
        <p:spPr>
          <a:xfrm>
            <a:off x="9038160" y="2475895"/>
            <a:ext cx="2925240" cy="20320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t>Ensuite à la fin de la semaine</a:t>
            </a:r>
          </a:p>
          <a:p>
            <a:pPr marL="0" indent="0">
              <a:buNone/>
            </a:pPr>
            <a:r>
              <a:rPr lang="fr-FR" sz="1400" dirty="0"/>
              <a:t>Je verrouille le planning de mes collaborateurs </a:t>
            </a:r>
          </a:p>
        </p:txBody>
      </p:sp>
      <p:sp>
        <p:nvSpPr>
          <p:cNvPr id="18" name="Forme libre : forme 17">
            <a:extLst>
              <a:ext uri="{FF2B5EF4-FFF2-40B4-BE49-F238E27FC236}">
                <a16:creationId xmlns:a16="http://schemas.microsoft.com/office/drawing/2014/main" id="{65E4916C-9173-DE57-0CCE-95DAE343EA71}"/>
              </a:ext>
            </a:extLst>
          </p:cNvPr>
          <p:cNvSpPr/>
          <p:nvPr/>
        </p:nvSpPr>
        <p:spPr>
          <a:xfrm>
            <a:off x="10885065" y="6219395"/>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ED6B9066-03A3-B289-74C8-80A90721570F}"/>
              </a:ext>
            </a:extLst>
          </p:cNvPr>
          <p:cNvSpPr/>
          <p:nvPr/>
        </p:nvSpPr>
        <p:spPr>
          <a:xfrm>
            <a:off x="11137026" y="-486303"/>
            <a:ext cx="1395573" cy="1715929"/>
          </a:xfrm>
          <a:custGeom>
            <a:avLst/>
            <a:gdLst>
              <a:gd name="connsiteX0" fmla="*/ 4992 w 644613"/>
              <a:gd name="connsiteY0" fmla="*/ 275905 h 792585"/>
              <a:gd name="connsiteX1" fmla="*/ 570777 w 644613"/>
              <a:gd name="connsiteY1" fmla="*/ 777968 h 792585"/>
              <a:gd name="connsiteX2" fmla="*/ 379515 w 644613"/>
              <a:gd name="connsiteY2" fmla="*/ 5014 h 792585"/>
              <a:gd name="connsiteX3" fmla="*/ 4992 w 644613"/>
              <a:gd name="connsiteY3" fmla="*/ 275905 h 792585"/>
            </a:gdLst>
            <a:ahLst/>
            <a:cxnLst>
              <a:cxn ang="0">
                <a:pos x="connsiteX0" y="connsiteY0"/>
              </a:cxn>
              <a:cxn ang="0">
                <a:pos x="connsiteX1" y="connsiteY1"/>
              </a:cxn>
              <a:cxn ang="0">
                <a:pos x="connsiteX2" y="connsiteY2"/>
              </a:cxn>
              <a:cxn ang="0">
                <a:pos x="connsiteX3" y="connsiteY3"/>
              </a:cxn>
            </a:cxnLst>
            <a:rect l="l" t="t" r="r" b="b"/>
            <a:pathLst>
              <a:path w="644613" h="792585">
                <a:moveTo>
                  <a:pt x="4992" y="275905"/>
                </a:moveTo>
                <a:cubicBezTo>
                  <a:pt x="-54254" y="566322"/>
                  <a:pt x="430664" y="862359"/>
                  <a:pt x="570777" y="777968"/>
                </a:cubicBezTo>
                <a:cubicBezTo>
                  <a:pt x="720700" y="687576"/>
                  <a:pt x="635071" y="65403"/>
                  <a:pt x="379515" y="5014"/>
                </a:cubicBezTo>
                <a:cubicBezTo>
                  <a:pt x="235878" y="-28895"/>
                  <a:pt x="37948" y="114456"/>
                  <a:pt x="4992" y="275905"/>
                </a:cubicBezTo>
                <a:close/>
              </a:path>
            </a:pathLst>
          </a:custGeom>
          <a:solidFill>
            <a:srgbClr val="E6B83F"/>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194889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75172"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collaborateurs et managers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dirty="0"/>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96553"/>
            <a:ext cx="6254931" cy="3264060"/>
          </a:xfrm>
        </p:spPr>
        <p:txBody>
          <a:bodyPr>
            <a:normAutofit/>
          </a:bodyPr>
          <a:lstStyle/>
          <a:p>
            <a:r>
              <a:rPr lang="fr-FR" altLang="fr-FR" dirty="0"/>
              <a:t>Créer ou modifier des événements</a:t>
            </a:r>
          </a:p>
          <a:p>
            <a:r>
              <a:rPr lang="fr-FR" altLang="fr-FR" dirty="0"/>
              <a:t>Consulter le planning </a:t>
            </a:r>
          </a:p>
          <a:p>
            <a:r>
              <a:rPr lang="fr-FR" altLang="fr-FR" dirty="0"/>
              <a:t>Saisir les activités des collaborateurs </a:t>
            </a:r>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1163" y="2044231"/>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404880"/>
            <a:ext cx="6207351" cy="1709920"/>
          </a:xfrm>
        </p:spPr>
        <p:txBody>
          <a:bodyPr>
            <a:normAutofit fontScale="92500" lnSpcReduction="10000"/>
          </a:bodyPr>
          <a:lstStyle/>
          <a:p>
            <a:pPr marL="0" indent="0">
              <a:lnSpc>
                <a:spcPct val="100000"/>
              </a:lnSpc>
              <a:buNone/>
            </a:pPr>
            <a:endParaRPr lang="fr-FR" dirty="0">
              <a:solidFill>
                <a:schemeClr val="bg1"/>
              </a:solidFill>
            </a:endParaRPr>
          </a:p>
          <a:p>
            <a:r>
              <a:rPr lang="fr-FR" dirty="0">
                <a:solidFill>
                  <a:schemeClr val="bg2"/>
                </a:solidFill>
                <a:hlinkClick r:id="rId3" action="ppaction://hlinksldjump">
                  <a:extLst>
                    <a:ext uri="{A12FA001-AC4F-418D-AE19-62706E023703}">
                      <ahyp:hlinkClr xmlns:ahyp="http://schemas.microsoft.com/office/drawing/2018/hyperlinkcolor" val="tx"/>
                    </a:ext>
                  </a:extLst>
                </a:hlinkClick>
              </a:rPr>
              <a:t>Se familiariser avec les fonctionnalités de l’interface : affichage, impression…</a:t>
            </a:r>
            <a:endParaRPr lang="fr-FR" dirty="0">
              <a:solidFill>
                <a:schemeClr val="bg2"/>
              </a:solidFill>
            </a:endParaRPr>
          </a:p>
          <a:p>
            <a:r>
              <a:rPr lang="fr-FR" dirty="0">
                <a:solidFill>
                  <a:schemeClr val="bg2"/>
                </a:solidFill>
                <a:hlinkClick r:id="rId4" action="ppaction://hlinksldjump">
                  <a:extLst>
                    <a:ext uri="{A12FA001-AC4F-418D-AE19-62706E023703}">
                      <ahyp:hlinkClr xmlns:ahyp="http://schemas.microsoft.com/office/drawing/2018/hyperlinkcolor" val="tx"/>
                    </a:ext>
                  </a:extLst>
                </a:hlinkClick>
              </a:rPr>
              <a:t>Créer, modifier et gérer les événements </a:t>
            </a:r>
            <a:endParaRPr lang="fr-FR" dirty="0">
              <a:solidFill>
                <a:schemeClr val="bg2"/>
              </a:solidFill>
            </a:endParaRPr>
          </a:p>
          <a:p>
            <a:r>
              <a:rPr lang="fr-FR" dirty="0">
                <a:solidFill>
                  <a:schemeClr val="bg2"/>
                </a:solidFill>
                <a:hlinkClick r:id="rId5" action="ppaction://hlinksldjump">
                  <a:extLst>
                    <a:ext uri="{A12FA001-AC4F-418D-AE19-62706E023703}">
                      <ahyp:hlinkClr xmlns:ahyp="http://schemas.microsoft.com/office/drawing/2018/hyperlinkcolor" val="tx"/>
                    </a:ext>
                  </a:extLst>
                </a:hlinkClick>
              </a:rPr>
              <a:t>Consulter son planning</a:t>
            </a:r>
            <a:endParaRPr lang="fr-FR" dirty="0">
              <a:solidFill>
                <a:schemeClr val="bg2"/>
              </a:solidFill>
            </a:endParaRPr>
          </a:p>
          <a:p>
            <a:endParaRPr lang="fr-FR" dirty="0">
              <a:solidFill>
                <a:schemeClr val="bg2"/>
              </a:solidFill>
            </a:endParaRPr>
          </a:p>
          <a:p>
            <a:endParaRPr lang="fr-FR"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8" y="431489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6"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820258"/>
            <a:ext cx="5283200" cy="12909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2"/>
                </a:solidFill>
                <a:hlinkClick r:id="rId11" action="ppaction://hlinksldjump">
                  <a:extLst>
                    <a:ext uri="{A12FA001-AC4F-418D-AE19-62706E023703}">
                      <ahyp:hlinkClr xmlns:ahyp="http://schemas.microsoft.com/office/drawing/2018/hyperlinkcolor" val="tx"/>
                    </a:ext>
                  </a:extLst>
                </a:hlinkClick>
              </a:rPr>
              <a:t>Saisir des activités pour mes collaborateurs</a:t>
            </a:r>
            <a:endParaRPr lang="fr-FR" dirty="0">
              <a:solidFill>
                <a:schemeClr val="bg2"/>
              </a:solidFill>
            </a:endParaRPr>
          </a:p>
          <a:p>
            <a:r>
              <a:rPr lang="fr-FR" dirty="0">
                <a:solidFill>
                  <a:schemeClr val="bg2"/>
                </a:solidFill>
                <a:hlinkClick r:id="rId12" action="ppaction://hlinksldjump">
                  <a:extLst>
                    <a:ext uri="{A12FA001-AC4F-418D-AE19-62706E023703}">
                      <ahyp:hlinkClr xmlns:ahyp="http://schemas.microsoft.com/office/drawing/2018/hyperlinkcolor" val="tx"/>
                    </a:ext>
                  </a:extLst>
                </a:hlinkClick>
              </a:rPr>
              <a:t>Saisir des horaires pour mes collaborateurs</a:t>
            </a:r>
            <a:endParaRPr lang="fr-FR" dirty="0">
              <a:solidFill>
                <a:schemeClr val="bg2"/>
              </a:solidFill>
            </a:endParaRPr>
          </a:p>
          <a:p>
            <a:r>
              <a:rPr lang="fr-FR" dirty="0">
                <a:solidFill>
                  <a:schemeClr val="bg2"/>
                </a:solidFill>
                <a:hlinkClick r:id="rId13" action="ppaction://hlinksldjump">
                  <a:extLst>
                    <a:ext uri="{A12FA001-AC4F-418D-AE19-62706E023703}">
                      <ahyp:hlinkClr xmlns:ahyp="http://schemas.microsoft.com/office/drawing/2018/hyperlinkcolor" val="tx"/>
                    </a:ext>
                  </a:extLst>
                </a:hlinkClick>
              </a:rPr>
              <a:t>Saisir le planning de mes collaborateurs</a:t>
            </a:r>
            <a:endParaRPr lang="fr-FR"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4"/>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collaborateur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6686C1D-8C33-64FD-F462-5DAAE6713EBD}"/>
              </a:ext>
            </a:extLst>
          </p:cNvPr>
          <p:cNvSpPr>
            <a:spLocks noGrp="1"/>
          </p:cNvSpPr>
          <p:nvPr>
            <p:ph type="title"/>
          </p:nvPr>
        </p:nvSpPr>
        <p:spPr/>
        <p:txBody>
          <a:bodyPr/>
          <a:lstStyle/>
          <a:p>
            <a:r>
              <a:rPr lang="fr-FR" dirty="0"/>
              <a:t>Se familiariser avec les fonctionnalités</a:t>
            </a:r>
          </a:p>
        </p:txBody>
      </p:sp>
      <p:sp>
        <p:nvSpPr>
          <p:cNvPr id="4" name="Espace réservé du texte 3">
            <a:extLst>
              <a:ext uri="{FF2B5EF4-FFF2-40B4-BE49-F238E27FC236}">
                <a16:creationId xmlns:a16="http://schemas.microsoft.com/office/drawing/2014/main" id="{D11F7E05-115E-8AC1-DE32-A1F14D26E75C}"/>
              </a:ext>
            </a:extLst>
          </p:cNvPr>
          <p:cNvSpPr>
            <a:spLocks noGrp="1"/>
          </p:cNvSpPr>
          <p:nvPr>
            <p:ph type="body" sz="quarter" idx="19"/>
          </p:nvPr>
        </p:nvSpPr>
        <p:spPr/>
        <p:txBody>
          <a:bodyPr/>
          <a:lstStyle/>
          <a:p>
            <a:r>
              <a:rPr lang="fr-FR" b="1" dirty="0"/>
              <a:t>Mon agenda</a:t>
            </a:r>
          </a:p>
        </p:txBody>
      </p:sp>
      <p:pic>
        <p:nvPicPr>
          <p:cNvPr id="6" name="Image 5">
            <a:extLst>
              <a:ext uri="{FF2B5EF4-FFF2-40B4-BE49-F238E27FC236}">
                <a16:creationId xmlns:a16="http://schemas.microsoft.com/office/drawing/2014/main" id="{47A62C91-9AB4-75D3-0F52-F64B65D3791B}"/>
              </a:ext>
            </a:extLst>
          </p:cNvPr>
          <p:cNvPicPr>
            <a:picLocks noChangeAspect="1"/>
          </p:cNvPicPr>
          <p:nvPr/>
        </p:nvPicPr>
        <p:blipFill>
          <a:blip r:embed="rId2"/>
          <a:stretch>
            <a:fillRect/>
          </a:stretch>
        </p:blipFill>
        <p:spPr>
          <a:xfrm>
            <a:off x="1955613" y="1960395"/>
            <a:ext cx="8280773" cy="3609346"/>
          </a:xfrm>
          <a:prstGeom prst="rect">
            <a:avLst/>
          </a:prstGeom>
        </p:spPr>
      </p:pic>
      <p:pic>
        <p:nvPicPr>
          <p:cNvPr id="7" name="Graphique 6">
            <a:extLst>
              <a:ext uri="{FF2B5EF4-FFF2-40B4-BE49-F238E27FC236}">
                <a16:creationId xmlns:a16="http://schemas.microsoft.com/office/drawing/2014/main" id="{B50A7338-2C94-8414-621E-F7031A3800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72283">
            <a:off x="1389957" y="1744991"/>
            <a:ext cx="627289" cy="627290"/>
          </a:xfrm>
          <a:prstGeom prst="rect">
            <a:avLst/>
          </a:prstGeom>
        </p:spPr>
      </p:pic>
      <p:pic>
        <p:nvPicPr>
          <p:cNvPr id="9" name="Graphique 8">
            <a:extLst>
              <a:ext uri="{FF2B5EF4-FFF2-40B4-BE49-F238E27FC236}">
                <a16:creationId xmlns:a16="http://schemas.microsoft.com/office/drawing/2014/main" id="{4278B79C-8897-7F0F-3AC3-CA46719C14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6798" y="5945212"/>
            <a:ext cx="132486" cy="130642"/>
          </a:xfrm>
          <a:prstGeom prst="rect">
            <a:avLst/>
          </a:prstGeom>
        </p:spPr>
      </p:pic>
      <p:sp>
        <p:nvSpPr>
          <p:cNvPr id="10" name="ZoneTexte 9">
            <a:extLst>
              <a:ext uri="{FF2B5EF4-FFF2-40B4-BE49-F238E27FC236}">
                <a16:creationId xmlns:a16="http://schemas.microsoft.com/office/drawing/2014/main" id="{E5262687-23A0-8ED2-4FBF-BDC3649E6334}"/>
              </a:ext>
            </a:extLst>
          </p:cNvPr>
          <p:cNvSpPr txBox="1"/>
          <p:nvPr/>
        </p:nvSpPr>
        <p:spPr>
          <a:xfrm>
            <a:off x="1526852" y="5825867"/>
            <a:ext cx="9162107" cy="369332"/>
          </a:xfrm>
          <a:prstGeom prst="rect">
            <a:avLst/>
          </a:prstGeom>
          <a:noFill/>
        </p:spPr>
        <p:txBody>
          <a:bodyPr wrap="square" rtlCol="0">
            <a:spAutoFit/>
          </a:bodyPr>
          <a:lstStyle/>
          <a:p>
            <a:r>
              <a:rPr lang="fr-FR" b="1" dirty="0">
                <a:solidFill>
                  <a:schemeClr val="accent3"/>
                </a:solidFill>
              </a:rPr>
              <a:t>Mon Agenda </a:t>
            </a:r>
            <a:r>
              <a:rPr lang="fr-FR" dirty="0"/>
              <a:t>vous permet de planifier vos rendez-vous en créant un nouvel événement </a:t>
            </a:r>
          </a:p>
        </p:txBody>
      </p:sp>
      <p:sp>
        <p:nvSpPr>
          <p:cNvPr id="12" name="ZoneTexte 11">
            <a:extLst>
              <a:ext uri="{FF2B5EF4-FFF2-40B4-BE49-F238E27FC236}">
                <a16:creationId xmlns:a16="http://schemas.microsoft.com/office/drawing/2014/main" id="{2B588BD1-23C6-B581-4FD8-A2426BA5C8CC}"/>
              </a:ext>
            </a:extLst>
          </p:cNvPr>
          <p:cNvSpPr txBox="1"/>
          <p:nvPr/>
        </p:nvSpPr>
        <p:spPr>
          <a:xfrm>
            <a:off x="1922728" y="1314226"/>
            <a:ext cx="8346544" cy="338554"/>
          </a:xfrm>
          <a:prstGeom prst="rect">
            <a:avLst/>
          </a:prstGeom>
          <a:noFill/>
        </p:spPr>
        <p:txBody>
          <a:bodyPr wrap="square" rtlCol="0">
            <a:spAutoFit/>
          </a:bodyPr>
          <a:lstStyle/>
          <a:p>
            <a:pPr algn="ctr"/>
            <a:r>
              <a:rPr lang="fr-FR" sz="1600" dirty="0">
                <a:solidFill>
                  <a:schemeClr val="accent1"/>
                </a:solidFill>
              </a:rPr>
              <a:t>Accès : Menu -&gt; Planning -&gt; Mon Agenda</a:t>
            </a:r>
          </a:p>
        </p:txBody>
      </p:sp>
      <p:sp>
        <p:nvSpPr>
          <p:cNvPr id="2" name="Rectangle 1">
            <a:extLst>
              <a:ext uri="{FF2B5EF4-FFF2-40B4-BE49-F238E27FC236}">
                <a16:creationId xmlns:a16="http://schemas.microsoft.com/office/drawing/2014/main" id="{3C50F3C1-0C13-50D7-3B81-D0A266356138}"/>
              </a:ext>
            </a:extLst>
          </p:cNvPr>
          <p:cNvSpPr/>
          <p:nvPr/>
        </p:nvSpPr>
        <p:spPr>
          <a:xfrm>
            <a:off x="1955613" y="2289810"/>
            <a:ext cx="762000" cy="228600"/>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497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2A79495-984C-111F-BA39-D1981AFE7C47}"/>
              </a:ext>
            </a:extLst>
          </p:cNvPr>
          <p:cNvSpPr>
            <a:spLocks noGrp="1"/>
          </p:cNvSpPr>
          <p:nvPr>
            <p:ph type="title"/>
          </p:nvPr>
        </p:nvSpPr>
        <p:spPr/>
        <p:txBody>
          <a:bodyPr/>
          <a:lstStyle/>
          <a:p>
            <a:r>
              <a:rPr lang="fr-FR" dirty="0"/>
              <a:t>Mon Agenda / Planning Activités</a:t>
            </a:r>
          </a:p>
        </p:txBody>
      </p:sp>
      <p:sp>
        <p:nvSpPr>
          <p:cNvPr id="4" name="Espace réservé du texte 3">
            <a:extLst>
              <a:ext uri="{FF2B5EF4-FFF2-40B4-BE49-F238E27FC236}">
                <a16:creationId xmlns:a16="http://schemas.microsoft.com/office/drawing/2014/main" id="{75A11A22-EB4B-71D3-62F6-76FCF021FD9F}"/>
              </a:ext>
            </a:extLst>
          </p:cNvPr>
          <p:cNvSpPr>
            <a:spLocks noGrp="1"/>
          </p:cNvSpPr>
          <p:nvPr>
            <p:ph type="body" sz="quarter" idx="19"/>
          </p:nvPr>
        </p:nvSpPr>
        <p:spPr/>
        <p:txBody>
          <a:bodyPr/>
          <a:lstStyle/>
          <a:p>
            <a:r>
              <a:rPr lang="fr-FR" dirty="0"/>
              <a:t>Créer un nouvel évènement</a:t>
            </a:r>
          </a:p>
        </p:txBody>
      </p:sp>
      <p:sp>
        <p:nvSpPr>
          <p:cNvPr id="5" name="ZoneTexte 4">
            <a:extLst>
              <a:ext uri="{FF2B5EF4-FFF2-40B4-BE49-F238E27FC236}">
                <a16:creationId xmlns:a16="http://schemas.microsoft.com/office/drawing/2014/main" id="{95E485E7-C9AA-FD39-951B-79F76CA52447}"/>
              </a:ext>
            </a:extLst>
          </p:cNvPr>
          <p:cNvSpPr txBox="1"/>
          <p:nvPr/>
        </p:nvSpPr>
        <p:spPr>
          <a:xfrm>
            <a:off x="2334284" y="1270062"/>
            <a:ext cx="7523430" cy="338554"/>
          </a:xfrm>
          <a:prstGeom prst="rect">
            <a:avLst/>
          </a:prstGeom>
          <a:noFill/>
        </p:spPr>
        <p:txBody>
          <a:bodyPr wrap="square" rtlCol="0">
            <a:spAutoFit/>
          </a:bodyPr>
          <a:lstStyle/>
          <a:p>
            <a:pPr algn="ctr"/>
            <a:r>
              <a:rPr lang="fr-FR" sz="1600" dirty="0">
                <a:solidFill>
                  <a:schemeClr val="accent1"/>
                </a:solidFill>
              </a:rPr>
              <a:t>Accès : Menu -&gt; Planning -&gt; Planning activité</a:t>
            </a:r>
          </a:p>
        </p:txBody>
      </p:sp>
      <p:pic>
        <p:nvPicPr>
          <p:cNvPr id="7" name="Image 6">
            <a:extLst>
              <a:ext uri="{FF2B5EF4-FFF2-40B4-BE49-F238E27FC236}">
                <a16:creationId xmlns:a16="http://schemas.microsoft.com/office/drawing/2014/main" id="{DCC9AC01-D79B-7DC6-A255-6E3FD03EE1DB}"/>
              </a:ext>
            </a:extLst>
          </p:cNvPr>
          <p:cNvPicPr>
            <a:picLocks noChangeAspect="1"/>
          </p:cNvPicPr>
          <p:nvPr/>
        </p:nvPicPr>
        <p:blipFill>
          <a:blip r:embed="rId2"/>
          <a:stretch>
            <a:fillRect/>
          </a:stretch>
        </p:blipFill>
        <p:spPr>
          <a:xfrm>
            <a:off x="171820" y="1613513"/>
            <a:ext cx="8546667" cy="3701408"/>
          </a:xfrm>
          <a:prstGeom prst="rect">
            <a:avLst/>
          </a:prstGeom>
        </p:spPr>
      </p:pic>
      <p:sp>
        <p:nvSpPr>
          <p:cNvPr id="10" name="ZoneTexte 9">
            <a:extLst>
              <a:ext uri="{FF2B5EF4-FFF2-40B4-BE49-F238E27FC236}">
                <a16:creationId xmlns:a16="http://schemas.microsoft.com/office/drawing/2014/main" id="{789A6AC3-00EE-5E9C-EBA9-0D3B25C6A034}"/>
              </a:ext>
            </a:extLst>
          </p:cNvPr>
          <p:cNvSpPr txBox="1"/>
          <p:nvPr/>
        </p:nvSpPr>
        <p:spPr>
          <a:xfrm>
            <a:off x="9429413" y="1715193"/>
            <a:ext cx="2405400" cy="4431983"/>
          </a:xfrm>
          <a:prstGeom prst="rect">
            <a:avLst/>
          </a:prstGeom>
          <a:noFill/>
        </p:spPr>
        <p:txBody>
          <a:bodyPr wrap="square" rtlCol="0">
            <a:spAutoFit/>
          </a:bodyPr>
          <a:lstStyle/>
          <a:p>
            <a:r>
              <a:rPr lang="fr-FR" sz="1200" dirty="0"/>
              <a:t>Cliquer sur « </a:t>
            </a:r>
            <a:r>
              <a:rPr lang="fr-FR" sz="1200" b="1" dirty="0">
                <a:solidFill>
                  <a:schemeClr val="accent1"/>
                </a:solidFill>
              </a:rPr>
              <a:t>Nouvel évènement </a:t>
            </a:r>
            <a:r>
              <a:rPr lang="fr-FR" sz="1200" dirty="0"/>
              <a:t>» pour créer une activité</a:t>
            </a:r>
          </a:p>
          <a:p>
            <a:endParaRPr lang="fr-FR" sz="1200" dirty="0"/>
          </a:p>
          <a:p>
            <a:r>
              <a:rPr lang="fr-FR" sz="1200" dirty="0"/>
              <a:t>Sélectionner la plage horaire concernée :</a:t>
            </a:r>
          </a:p>
          <a:p>
            <a:endParaRPr lang="fr-FR" sz="1200" dirty="0"/>
          </a:p>
          <a:p>
            <a:pPr marL="285750" indent="-285750">
              <a:buFontTx/>
              <a:buChar char="-"/>
            </a:pPr>
            <a:r>
              <a:rPr lang="fr-FR" sz="1200" b="1" dirty="0">
                <a:solidFill>
                  <a:schemeClr val="accent1"/>
                </a:solidFill>
              </a:rPr>
              <a:t>Horaire</a:t>
            </a:r>
            <a:r>
              <a:rPr lang="fr-FR" sz="1200" dirty="0"/>
              <a:t> = pour une plage horaire personnalisée et choisir la date et l’heure de début et de fin</a:t>
            </a:r>
          </a:p>
          <a:p>
            <a:pPr marL="285750" indent="-285750">
              <a:buFontTx/>
              <a:buChar char="-"/>
            </a:pPr>
            <a:r>
              <a:rPr lang="fr-FR" sz="1200" b="1" dirty="0">
                <a:solidFill>
                  <a:schemeClr val="accent1"/>
                </a:solidFill>
              </a:rPr>
              <a:t>Toute la journée </a:t>
            </a:r>
            <a:r>
              <a:rPr lang="fr-FR" sz="1200" dirty="0"/>
              <a:t>= Eurecia reprend l’horaire de travail</a:t>
            </a:r>
          </a:p>
          <a:p>
            <a:pPr marL="285750" indent="-285750">
              <a:buFontTx/>
              <a:buChar char="-"/>
            </a:pPr>
            <a:r>
              <a:rPr lang="fr-FR" sz="1200" b="1" dirty="0">
                <a:solidFill>
                  <a:schemeClr val="accent1"/>
                </a:solidFill>
              </a:rPr>
              <a:t>Matin</a:t>
            </a:r>
            <a:r>
              <a:rPr lang="fr-FR" sz="1200" dirty="0"/>
              <a:t> = Eurecia reprend l’heure de début et de fin de l’horaire de travail correspondant à la matinée</a:t>
            </a:r>
          </a:p>
          <a:p>
            <a:pPr marL="285750" indent="-285750">
              <a:buFontTx/>
              <a:buChar char="-"/>
            </a:pPr>
            <a:r>
              <a:rPr lang="fr-FR" sz="1200" b="1" dirty="0">
                <a:solidFill>
                  <a:schemeClr val="accent1"/>
                </a:solidFill>
              </a:rPr>
              <a:t>Après-midi</a:t>
            </a:r>
            <a:r>
              <a:rPr lang="fr-FR" sz="1200" dirty="0"/>
              <a:t> = Eurecia reprend la date et l’heure de début et de fin de l’horaire de travail correspondant à un après-midi</a:t>
            </a:r>
          </a:p>
          <a:p>
            <a:pPr marL="285750" indent="-285750">
              <a:buFontTx/>
              <a:buChar char="-"/>
            </a:pPr>
            <a:endParaRPr lang="fr-FR" dirty="0"/>
          </a:p>
        </p:txBody>
      </p:sp>
      <p:sp>
        <p:nvSpPr>
          <p:cNvPr id="11" name="ZoneTexte 10">
            <a:extLst>
              <a:ext uri="{FF2B5EF4-FFF2-40B4-BE49-F238E27FC236}">
                <a16:creationId xmlns:a16="http://schemas.microsoft.com/office/drawing/2014/main" id="{EEEC7B08-98D8-BCD7-E7E5-A000754C3FAB}"/>
              </a:ext>
            </a:extLst>
          </p:cNvPr>
          <p:cNvSpPr txBox="1"/>
          <p:nvPr/>
        </p:nvSpPr>
        <p:spPr>
          <a:xfrm>
            <a:off x="357187" y="5527164"/>
            <a:ext cx="8120958" cy="1107996"/>
          </a:xfrm>
          <a:prstGeom prst="rect">
            <a:avLst/>
          </a:prstGeom>
          <a:noFill/>
        </p:spPr>
        <p:txBody>
          <a:bodyPr wrap="square" rtlCol="0">
            <a:spAutoFit/>
          </a:bodyPr>
          <a:lstStyle/>
          <a:p>
            <a:r>
              <a:rPr lang="fr-FR" sz="1200" b="1" dirty="0">
                <a:solidFill>
                  <a:schemeClr val="accent1"/>
                </a:solidFill>
              </a:rPr>
              <a:t>Objet </a:t>
            </a:r>
            <a:r>
              <a:rPr lang="fr-FR" sz="1200" dirty="0"/>
              <a:t>: Saisir l’objet de l’activité</a:t>
            </a:r>
          </a:p>
          <a:p>
            <a:r>
              <a:rPr lang="fr-FR" sz="1200" dirty="0"/>
              <a:t>A noter : si vous gérer les axes analytiques, il est possible que la sélection d'un axe sur ce même onglet, alimente le champs « Objet »</a:t>
            </a:r>
          </a:p>
          <a:p>
            <a:endParaRPr lang="fr-FR" dirty="0"/>
          </a:p>
          <a:p>
            <a:r>
              <a:rPr lang="fr-FR" sz="1200" dirty="0"/>
              <a:t>Sélectionner le planning correspondant à cette nouvelle activité</a:t>
            </a:r>
          </a:p>
        </p:txBody>
      </p:sp>
      <p:pic>
        <p:nvPicPr>
          <p:cNvPr id="12" name="Graphique 11">
            <a:extLst>
              <a:ext uri="{FF2B5EF4-FFF2-40B4-BE49-F238E27FC236}">
                <a16:creationId xmlns:a16="http://schemas.microsoft.com/office/drawing/2014/main" id="{2EAE2A72-28C5-E40C-3838-835ED20B94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5554" y="2324409"/>
            <a:ext cx="932543" cy="711955"/>
          </a:xfrm>
          <a:prstGeom prst="rect">
            <a:avLst/>
          </a:prstGeom>
        </p:spPr>
      </p:pic>
      <p:pic>
        <p:nvPicPr>
          <p:cNvPr id="14" name="Graphique 13">
            <a:extLst>
              <a:ext uri="{FF2B5EF4-FFF2-40B4-BE49-F238E27FC236}">
                <a16:creationId xmlns:a16="http://schemas.microsoft.com/office/drawing/2014/main" id="{AECE07C5-49CE-E49F-91CF-CE0F31EB5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1291" y="2064467"/>
            <a:ext cx="702884" cy="702885"/>
          </a:xfrm>
          <a:prstGeom prst="rect">
            <a:avLst/>
          </a:prstGeom>
        </p:spPr>
      </p:pic>
      <p:pic>
        <p:nvPicPr>
          <p:cNvPr id="2" name="Graphique 1">
            <a:extLst>
              <a:ext uri="{FF2B5EF4-FFF2-40B4-BE49-F238E27FC236}">
                <a16:creationId xmlns:a16="http://schemas.microsoft.com/office/drawing/2014/main" id="{2C2B29B7-28D0-B613-B3CE-82A9B06C7A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3170" y="1785376"/>
            <a:ext cx="132486" cy="130642"/>
          </a:xfrm>
          <a:prstGeom prst="rect">
            <a:avLst/>
          </a:prstGeom>
        </p:spPr>
      </p:pic>
      <p:sp>
        <p:nvSpPr>
          <p:cNvPr id="6" name="Rectangle 5">
            <a:extLst>
              <a:ext uri="{FF2B5EF4-FFF2-40B4-BE49-F238E27FC236}">
                <a16:creationId xmlns:a16="http://schemas.microsoft.com/office/drawing/2014/main" id="{E7994BAD-FB33-94DF-A074-353A3F2C8212}"/>
              </a:ext>
            </a:extLst>
          </p:cNvPr>
          <p:cNvSpPr/>
          <p:nvPr/>
        </p:nvSpPr>
        <p:spPr>
          <a:xfrm>
            <a:off x="6979365" y="2150949"/>
            <a:ext cx="762000" cy="228600"/>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611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F8E1DD96-6CAE-A555-4489-5554431655D3}"/>
              </a:ext>
            </a:extLst>
          </p:cNvPr>
          <p:cNvSpPr>
            <a:spLocks noGrp="1"/>
          </p:cNvSpPr>
          <p:nvPr>
            <p:ph type="tbl" sz="quarter" idx="10"/>
          </p:nvPr>
        </p:nvSpPr>
        <p:spPr>
          <a:xfrm>
            <a:off x="371475" y="1221030"/>
            <a:ext cx="11449050" cy="1854592"/>
          </a:xfrm>
        </p:spPr>
        <p:txBody>
          <a:bodyPr/>
          <a:lstStyle/>
          <a:p>
            <a:r>
              <a:rPr lang="fr-FR" dirty="0">
                <a:solidFill>
                  <a:schemeClr val="accent1"/>
                </a:solidFill>
              </a:rPr>
              <a:t>Pour accéder à mes plannings, rien de plus simple :</a:t>
            </a:r>
          </a:p>
          <a:p>
            <a:pPr lvl="1"/>
            <a:r>
              <a:rPr lang="fr-FR" dirty="0">
                <a:solidFill>
                  <a:schemeClr val="tx1"/>
                </a:solidFill>
              </a:rPr>
              <a:t>Depuis mon ordinateur ou via mon navigateur sur mon téléphone portable, je clique sur le menu Planning &gt; Planning équipe.</a:t>
            </a:r>
          </a:p>
          <a:p>
            <a:pPr lvl="1"/>
            <a:r>
              <a:rPr lang="fr-FR" dirty="0">
                <a:solidFill>
                  <a:schemeClr val="tx1"/>
                </a:solidFill>
              </a:rPr>
              <a:t>Avec les flèches 'droite' et 'gauche' je peux changer de semaine.</a:t>
            </a:r>
          </a:p>
          <a:p>
            <a:pPr lvl="1"/>
            <a:r>
              <a:rPr lang="fr-FR" dirty="0">
                <a:solidFill>
                  <a:schemeClr val="tx1"/>
                </a:solidFill>
              </a:rPr>
              <a:t>Il est aussi possible d'imprimer mon planning hebdomadaire sur papier ou en PDF en cliquant sur 'Exporter'.</a:t>
            </a:r>
          </a:p>
          <a:p>
            <a:endParaRPr lang="fr-FR" dirty="0"/>
          </a:p>
        </p:txBody>
      </p:sp>
      <p:sp>
        <p:nvSpPr>
          <p:cNvPr id="3" name="Titre 2">
            <a:extLst>
              <a:ext uri="{FF2B5EF4-FFF2-40B4-BE49-F238E27FC236}">
                <a16:creationId xmlns:a16="http://schemas.microsoft.com/office/drawing/2014/main" id="{6726032E-7CD6-0FDB-73F7-F2DCF779956D}"/>
              </a:ext>
            </a:extLst>
          </p:cNvPr>
          <p:cNvSpPr>
            <a:spLocks noGrp="1"/>
          </p:cNvSpPr>
          <p:nvPr>
            <p:ph type="title"/>
          </p:nvPr>
        </p:nvSpPr>
        <p:spPr/>
        <p:txBody>
          <a:bodyPr/>
          <a:lstStyle/>
          <a:p>
            <a:r>
              <a:rPr lang="fr-FR" dirty="0"/>
              <a:t>Accéder à mon planning</a:t>
            </a:r>
          </a:p>
        </p:txBody>
      </p:sp>
      <p:grpSp>
        <p:nvGrpSpPr>
          <p:cNvPr id="16" name="Groupe 15">
            <a:extLst>
              <a:ext uri="{FF2B5EF4-FFF2-40B4-BE49-F238E27FC236}">
                <a16:creationId xmlns:a16="http://schemas.microsoft.com/office/drawing/2014/main" id="{E00D6C8B-D8B2-D243-8741-97505CAF4A3A}"/>
              </a:ext>
            </a:extLst>
          </p:cNvPr>
          <p:cNvGrpSpPr/>
          <p:nvPr/>
        </p:nvGrpSpPr>
        <p:grpSpPr>
          <a:xfrm>
            <a:off x="1823757" y="3164513"/>
            <a:ext cx="7130863" cy="2569393"/>
            <a:chOff x="941294" y="3342713"/>
            <a:chExt cx="9742646" cy="2948298"/>
          </a:xfrm>
          <a:effectLst>
            <a:outerShdw blurRad="50800" dist="38100" dir="2700000" sx="101000" sy="101000" algn="tl" rotWithShape="0">
              <a:prstClr val="black">
                <a:alpha val="40000"/>
              </a:prstClr>
            </a:outerShdw>
          </a:effectLst>
        </p:grpSpPr>
        <p:pic>
          <p:nvPicPr>
            <p:cNvPr id="6" name="Image 5">
              <a:extLst>
                <a:ext uri="{FF2B5EF4-FFF2-40B4-BE49-F238E27FC236}">
                  <a16:creationId xmlns:a16="http://schemas.microsoft.com/office/drawing/2014/main" id="{14FDEFC0-4ADE-01AD-0FB1-505EA4015A13}"/>
                </a:ext>
              </a:extLst>
            </p:cNvPr>
            <p:cNvPicPr>
              <a:picLocks noChangeAspect="1"/>
            </p:cNvPicPr>
            <p:nvPr/>
          </p:nvPicPr>
          <p:blipFill>
            <a:blip r:embed="rId2"/>
            <a:stretch>
              <a:fillRect/>
            </a:stretch>
          </p:blipFill>
          <p:spPr>
            <a:xfrm>
              <a:off x="941294" y="3342713"/>
              <a:ext cx="9742646" cy="2948298"/>
            </a:xfrm>
            <a:prstGeom prst="rect">
              <a:avLst/>
            </a:prstGeom>
          </p:spPr>
        </p:pic>
        <p:sp>
          <p:nvSpPr>
            <p:cNvPr id="7" name="Rectangle : coins arrondis 6">
              <a:extLst>
                <a:ext uri="{FF2B5EF4-FFF2-40B4-BE49-F238E27FC236}">
                  <a16:creationId xmlns:a16="http://schemas.microsoft.com/office/drawing/2014/main" id="{35DD5D53-2369-FF5A-237D-EA443891A506}"/>
                </a:ext>
              </a:extLst>
            </p:cNvPr>
            <p:cNvSpPr/>
            <p:nvPr/>
          </p:nvSpPr>
          <p:spPr>
            <a:xfrm>
              <a:off x="2630175" y="4240307"/>
              <a:ext cx="1183341" cy="251012"/>
            </a:xfrm>
            <a:prstGeom prst="roundRect">
              <a:avLst/>
            </a:prstGeom>
            <a:noFill/>
            <a:ln w="38100">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a:extLst>
              <a:ext uri="{FF2B5EF4-FFF2-40B4-BE49-F238E27FC236}">
                <a16:creationId xmlns:a16="http://schemas.microsoft.com/office/drawing/2014/main" id="{E880AC07-AD5C-691C-E00E-3558DEEDF640}"/>
              </a:ext>
            </a:extLst>
          </p:cNvPr>
          <p:cNvPicPr>
            <a:picLocks noChangeAspect="1"/>
          </p:cNvPicPr>
          <p:nvPr/>
        </p:nvPicPr>
        <p:blipFill>
          <a:blip r:embed="rId3"/>
          <a:stretch>
            <a:fillRect/>
          </a:stretch>
        </p:blipFill>
        <p:spPr>
          <a:xfrm>
            <a:off x="570685" y="4649925"/>
            <a:ext cx="9797558" cy="211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aphique 4">
            <a:extLst>
              <a:ext uri="{FF2B5EF4-FFF2-40B4-BE49-F238E27FC236}">
                <a16:creationId xmlns:a16="http://schemas.microsoft.com/office/drawing/2014/main" id="{E97D36F9-0027-ED37-03F9-664B9B42630F}"/>
              </a:ext>
            </a:extLst>
          </p:cNvPr>
          <p:cNvGrpSpPr/>
          <p:nvPr/>
        </p:nvGrpSpPr>
        <p:grpSpPr>
          <a:xfrm rot="16200000" flipH="1">
            <a:off x="3887901" y="4019234"/>
            <a:ext cx="794499" cy="718298"/>
            <a:chOff x="5981223" y="3137122"/>
            <a:chExt cx="212407" cy="216503"/>
          </a:xfrm>
          <a:solidFill>
            <a:schemeClr val="accent3"/>
          </a:solidFill>
        </p:grpSpPr>
        <p:sp>
          <p:nvSpPr>
            <p:cNvPr id="9" name="Forme libre : forme 8">
              <a:extLst>
                <a:ext uri="{FF2B5EF4-FFF2-40B4-BE49-F238E27FC236}">
                  <a16:creationId xmlns:a16="http://schemas.microsoft.com/office/drawing/2014/main" id="{8DC5E114-46BB-BBD1-7D67-00A39FA95AFC}"/>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0A1B752C-D575-1790-E51C-7B842341BF47}"/>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AE037720-CECE-E8B9-4079-3775AB3E29C9}"/>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17" name="Forme libre : forme 16">
            <a:extLst>
              <a:ext uri="{FF2B5EF4-FFF2-40B4-BE49-F238E27FC236}">
                <a16:creationId xmlns:a16="http://schemas.microsoft.com/office/drawing/2014/main" id="{18F07FA0-1B98-B88F-792F-29150524C29B}"/>
              </a:ext>
            </a:extLst>
          </p:cNvPr>
          <p:cNvSpPr/>
          <p:nvPr/>
        </p:nvSpPr>
        <p:spPr>
          <a:xfrm>
            <a:off x="11482751" y="604712"/>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52719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356368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63055" y="1553988"/>
            <a:ext cx="9642945" cy="4121501"/>
          </a:xfrm>
        </p:spPr>
        <p:txBody>
          <a:bodyPr>
            <a:normAutofit/>
          </a:bodyPr>
          <a:lstStyle/>
          <a:p>
            <a:r>
              <a:rPr lang="fr-FR" dirty="0"/>
              <a:t>Pour accéder au planning de votre équipe, cliquez sur l’onglet « Planning activités ». </a:t>
            </a:r>
          </a:p>
          <a:p>
            <a:r>
              <a:rPr lang="fr-FR" dirty="0"/>
              <a:t>Celui-ci vous permet de visualiser l’ensemble des agendas des membres de votre équipe.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Accéder au planning activité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Planning activités</a:t>
            </a:r>
          </a:p>
        </p:txBody>
      </p:sp>
      <p:pic>
        <p:nvPicPr>
          <p:cNvPr id="8" name="Image 7">
            <a:extLst>
              <a:ext uri="{FF2B5EF4-FFF2-40B4-BE49-F238E27FC236}">
                <a16:creationId xmlns:a16="http://schemas.microsoft.com/office/drawing/2014/main" id="{6626BEB3-2194-7236-7CA4-370E5E24C352}"/>
              </a:ext>
            </a:extLst>
          </p:cNvPr>
          <p:cNvPicPr>
            <a:picLocks noChangeAspect="1"/>
          </p:cNvPicPr>
          <p:nvPr/>
        </p:nvPicPr>
        <p:blipFill>
          <a:blip r:embed="rId2"/>
          <a:stretch>
            <a:fillRect/>
          </a:stretch>
        </p:blipFill>
        <p:spPr>
          <a:xfrm>
            <a:off x="371475" y="2968352"/>
            <a:ext cx="1422568" cy="3826909"/>
          </a:xfrm>
          <a:prstGeom prst="roundRect">
            <a:avLst>
              <a:gd name="adj" fmla="val 10738"/>
            </a:avLst>
          </a:prstGeom>
          <a:effectLst>
            <a:outerShdw blurRad="50800" dist="38100" dir="2700000" algn="tl" rotWithShape="0">
              <a:prstClr val="black">
                <a:alpha val="40000"/>
              </a:prstClr>
            </a:outerShdw>
          </a:effectLst>
        </p:spPr>
      </p:pic>
      <p:sp>
        <p:nvSpPr>
          <p:cNvPr id="19" name="ZoneTexte 18">
            <a:extLst>
              <a:ext uri="{FF2B5EF4-FFF2-40B4-BE49-F238E27FC236}">
                <a16:creationId xmlns:a16="http://schemas.microsoft.com/office/drawing/2014/main" id="{FB16504E-0C62-43B3-B30C-EBAD60A761C0}"/>
              </a:ext>
            </a:extLst>
          </p:cNvPr>
          <p:cNvSpPr txBox="1"/>
          <p:nvPr/>
        </p:nvSpPr>
        <p:spPr>
          <a:xfrm>
            <a:off x="1873097" y="3241260"/>
            <a:ext cx="4623843" cy="1251625"/>
          </a:xfrm>
          <a:prstGeom prst="rect">
            <a:avLst/>
          </a:prstGeom>
          <a:noFill/>
        </p:spPr>
        <p:txBody>
          <a:bodyPr wrap="square">
            <a:spAutoFit/>
          </a:bodyPr>
          <a:lstStyle/>
          <a:p>
            <a:pPr marL="228600" indent="-228600">
              <a:lnSpc>
                <a:spcPct val="120000"/>
              </a:lnSpc>
              <a:spcBef>
                <a:spcPts val="1000"/>
              </a:spcBef>
              <a:buBlip>
                <a:blip r:embed="rId3">
                  <a:extLst>
                    <a:ext uri="{96DAC541-7B7A-43D3-8B79-37D633B846F1}">
                      <asvg:svgBlip xmlns:asvg="http://schemas.microsoft.com/office/drawing/2016/SVG/main" r:embed="rId4"/>
                    </a:ext>
                  </a:extLst>
                </a:blip>
              </a:buBlip>
            </a:pPr>
            <a:r>
              <a:rPr lang="fr-FR" sz="1600" dirty="0">
                <a:latin typeface="Figtree" pitchFamily="2" charset="0"/>
              </a:rPr>
              <a:t>Les filtres, situés à gauche de l’écran, vous permettent d’afficher le planning équipe en fonction des départements, structures, salariés, etc.</a:t>
            </a:r>
          </a:p>
        </p:txBody>
      </p:sp>
      <p:grpSp>
        <p:nvGrpSpPr>
          <p:cNvPr id="20" name="Graphique 4">
            <a:extLst>
              <a:ext uri="{FF2B5EF4-FFF2-40B4-BE49-F238E27FC236}">
                <a16:creationId xmlns:a16="http://schemas.microsoft.com/office/drawing/2014/main" id="{11DBB221-6C8C-44B8-D84A-E5AEE2E5345F}"/>
              </a:ext>
            </a:extLst>
          </p:cNvPr>
          <p:cNvGrpSpPr/>
          <p:nvPr/>
        </p:nvGrpSpPr>
        <p:grpSpPr>
          <a:xfrm rot="11140963" flipV="1">
            <a:off x="2101372" y="4539521"/>
            <a:ext cx="443474" cy="455655"/>
            <a:chOff x="5981223" y="3137122"/>
            <a:chExt cx="212407" cy="216503"/>
          </a:xfrm>
          <a:solidFill>
            <a:schemeClr val="accent3"/>
          </a:solidFill>
        </p:grpSpPr>
        <p:sp>
          <p:nvSpPr>
            <p:cNvPr id="21" name="Forme libre : forme 20">
              <a:extLst>
                <a:ext uri="{FF2B5EF4-FFF2-40B4-BE49-F238E27FC236}">
                  <a16:creationId xmlns:a16="http://schemas.microsoft.com/office/drawing/2014/main" id="{766841B5-7FF1-9C8C-04F5-BBBD5D100F8A}"/>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652CC33C-A7AC-643A-3F54-6127A1E5E83E}"/>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ECD561C2-47D5-E3F5-53E8-CC6E006ED37C}"/>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614601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0089FF00-C763-46AF-B653-065D816E3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FAC893-9E2D-41F4-8446-6242E210A68D}">
  <ds:schemaRefs>
    <ds:schemaRef ds:uri="602bd6e3-6dcc-4d3a-87a7-d7792198175b"/>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http://schemas.openxmlformats.org/package/2006/metadata/core-properties"/>
    <ds:schemaRef ds:uri="2c2b06c5-99bd-423a-9f6e-c688389443bc"/>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6064</TotalTime>
  <Words>717</Words>
  <Application>Microsoft Office PowerPoint</Application>
  <PresentationFormat>Grand écran</PresentationFormat>
  <Paragraphs>96</Paragraphs>
  <Slides>15</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Planning </vt:lpstr>
      <vt:lpstr>A l’issue de la formation, les collaborateurs et managers seront capables de </vt:lpstr>
      <vt:lpstr>Usage collaborateur</vt:lpstr>
      <vt:lpstr>Usage  collaborateur</vt:lpstr>
      <vt:lpstr>Se familiariser avec les fonctionnalités</vt:lpstr>
      <vt:lpstr>Mon Agenda / Planning Activités</vt:lpstr>
      <vt:lpstr>Accéder à mon planning</vt:lpstr>
      <vt:lpstr>Usage  manager</vt:lpstr>
      <vt:lpstr>Accéder au planning activité</vt:lpstr>
      <vt:lpstr>Saisir des activités pour mes collaborateurs</vt:lpstr>
      <vt:lpstr>Saisir des horaires pour mes collaborateurs</vt:lpstr>
      <vt:lpstr>Planning d’équipe</vt:lpstr>
      <vt:lpstr>Saisir le planning de mes collaborateurs</vt:lpstr>
      <vt:lpstr>Et Ensuite ?</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599</cp:revision>
  <dcterms:created xsi:type="dcterms:W3CDTF">2023-07-17T08:33:49Z</dcterms:created>
  <dcterms:modified xsi:type="dcterms:W3CDTF">2024-09-20T11:16:00Z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0x010100E38E41AB58455A4990DC8F04EA13EEB2</vt:lpwstr>
  </property>
</Properties>
</file>