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handoutMasterIdLst>
    <p:handoutMasterId r:id="rId15"/>
  </p:handoutMasterIdLst>
  <p:sldIdLst>
    <p:sldId id="340" r:id="rId5"/>
    <p:sldId id="348" r:id="rId6"/>
    <p:sldId id="334" r:id="rId7"/>
    <p:sldId id="335" r:id="rId8"/>
    <p:sldId id="344" r:id="rId9"/>
    <p:sldId id="345" r:id="rId10"/>
    <p:sldId id="346" r:id="rId11"/>
    <p:sldId id="347" r:id="rId12"/>
    <p:sldId id="341"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AB47BB-4E25-4398-BAD8-A643B03A7801}" v="1" dt="2024-09-20T11:18:23.14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723" autoAdjust="0"/>
  </p:normalViewPr>
  <p:slideViewPr>
    <p:cSldViewPr snapToGrid="0">
      <p:cViewPr varScale="1">
        <p:scale>
          <a:sx n="75" d="100"/>
          <a:sy n="75" d="100"/>
        </p:scale>
        <p:origin x="811" y="53"/>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436"/>
    </p:cViewPr>
  </p:sorterViewPr>
  <p:notesViewPr>
    <p:cSldViewPr snapToGrid="0"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CLAUZEL [Eurécia]" userId="7fce4a1e-200a-4762-8f9e-a65b5a303fd6" providerId="ADAL" clId="{313E9AA1-5B69-4E62-8FC0-E09574C30092}"/>
    <pc:docChg chg="modSld">
      <pc:chgData name="Simon CLAUZEL [Eurécia]" userId="7fce4a1e-200a-4762-8f9e-a65b5a303fd6" providerId="ADAL" clId="{313E9AA1-5B69-4E62-8FC0-E09574C30092}" dt="2024-05-29T12:56:36.326" v="43" actId="2711"/>
      <pc:docMkLst>
        <pc:docMk/>
      </pc:docMkLst>
      <pc:sldChg chg="addSp modSp mod">
        <pc:chgData name="Simon CLAUZEL [Eurécia]" userId="7fce4a1e-200a-4762-8f9e-a65b5a303fd6" providerId="ADAL" clId="{313E9AA1-5B69-4E62-8FC0-E09574C30092}" dt="2024-05-29T12:33:15.634" v="35" actId="1076"/>
        <pc:sldMkLst>
          <pc:docMk/>
          <pc:sldMk cId="1542998316" sldId="335"/>
        </pc:sldMkLst>
        <pc:spChg chg="mod">
          <ac:chgData name="Simon CLAUZEL [Eurécia]" userId="7fce4a1e-200a-4762-8f9e-a65b5a303fd6" providerId="ADAL" clId="{313E9AA1-5B69-4E62-8FC0-E09574C30092}" dt="2024-05-29T12:25:28.979" v="1" actId="2711"/>
          <ac:spMkLst>
            <pc:docMk/>
            <pc:sldMk cId="1542998316" sldId="335"/>
            <ac:spMk id="2" creationId="{0ED16911-BE4F-7178-A964-6BF6DF2D85CF}"/>
          </ac:spMkLst>
        </pc:spChg>
        <pc:spChg chg="mod">
          <ac:chgData name="Simon CLAUZEL [Eurécia]" userId="7fce4a1e-200a-4762-8f9e-a65b5a303fd6" providerId="ADAL" clId="{313E9AA1-5B69-4E62-8FC0-E09574C30092}" dt="2024-05-29T12:23:54.393" v="0" actId="1076"/>
          <ac:spMkLst>
            <pc:docMk/>
            <pc:sldMk cId="1542998316" sldId="335"/>
            <ac:spMk id="4" creationId="{90A438DC-811C-961D-F9DD-B6FEB9763FC2}"/>
          </ac:spMkLst>
        </pc:spChg>
        <pc:spChg chg="mod">
          <ac:chgData name="Simon CLAUZEL [Eurécia]" userId="7fce4a1e-200a-4762-8f9e-a65b5a303fd6" providerId="ADAL" clId="{313E9AA1-5B69-4E62-8FC0-E09574C30092}" dt="2024-05-29T12:25:39.492" v="2" actId="2711"/>
          <ac:spMkLst>
            <pc:docMk/>
            <pc:sldMk cId="1542998316" sldId="335"/>
            <ac:spMk id="10" creationId="{3ACA9CF4-3D1D-51ED-DFD2-4E94706EDEF1}"/>
          </ac:spMkLst>
        </pc:spChg>
        <pc:picChg chg="add mod modCrop">
          <ac:chgData name="Simon CLAUZEL [Eurécia]" userId="7fce4a1e-200a-4762-8f9e-a65b5a303fd6" providerId="ADAL" clId="{313E9AA1-5B69-4E62-8FC0-E09574C30092}" dt="2024-05-29T12:33:15.634" v="35" actId="1076"/>
          <ac:picMkLst>
            <pc:docMk/>
            <pc:sldMk cId="1542998316" sldId="335"/>
            <ac:picMk id="5" creationId="{B0FB4786-895A-D459-2BAE-FA28B2378CD4}"/>
          </ac:picMkLst>
        </pc:picChg>
      </pc:sldChg>
      <pc:sldChg chg="modSp mod">
        <pc:chgData name="Simon CLAUZEL [Eurécia]" userId="7fce4a1e-200a-4762-8f9e-a65b5a303fd6" providerId="ADAL" clId="{313E9AA1-5B69-4E62-8FC0-E09574C30092}" dt="2024-05-29T12:54:01.059" v="39" actId="2711"/>
        <pc:sldMkLst>
          <pc:docMk/>
          <pc:sldMk cId="407031299" sldId="337"/>
        </pc:sldMkLst>
        <pc:spChg chg="mod">
          <ac:chgData name="Simon CLAUZEL [Eurécia]" userId="7fce4a1e-200a-4762-8f9e-a65b5a303fd6" providerId="ADAL" clId="{313E9AA1-5B69-4E62-8FC0-E09574C30092}" dt="2024-05-29T12:53:41.977" v="38" actId="2711"/>
          <ac:spMkLst>
            <pc:docMk/>
            <pc:sldMk cId="407031299" sldId="337"/>
            <ac:spMk id="2" creationId="{0ED16911-BE4F-7178-A964-6BF6DF2D85CF}"/>
          </ac:spMkLst>
        </pc:spChg>
        <pc:spChg chg="mod">
          <ac:chgData name="Simon CLAUZEL [Eurécia]" userId="7fce4a1e-200a-4762-8f9e-a65b5a303fd6" providerId="ADAL" clId="{313E9AA1-5B69-4E62-8FC0-E09574C30092}" dt="2024-05-29T12:54:01.059" v="39" actId="2711"/>
          <ac:spMkLst>
            <pc:docMk/>
            <pc:sldMk cId="407031299" sldId="337"/>
            <ac:spMk id="6" creationId="{7624C681-E1AC-4005-6459-3A01CE70F877}"/>
          </ac:spMkLst>
        </pc:spChg>
      </pc:sldChg>
      <pc:sldChg chg="modSp mod">
        <pc:chgData name="Simon CLAUZEL [Eurécia]" userId="7fce4a1e-200a-4762-8f9e-a65b5a303fd6" providerId="ADAL" clId="{313E9AA1-5B69-4E62-8FC0-E09574C30092}" dt="2024-05-29T12:29:37.223" v="28" actId="20577"/>
        <pc:sldMkLst>
          <pc:docMk/>
          <pc:sldMk cId="976680359" sldId="344"/>
        </pc:sldMkLst>
        <pc:spChg chg="mod">
          <ac:chgData name="Simon CLAUZEL [Eurécia]" userId="7fce4a1e-200a-4762-8f9e-a65b5a303fd6" providerId="ADAL" clId="{313E9AA1-5B69-4E62-8FC0-E09574C30092}" dt="2024-05-29T12:29:37.223" v="28" actId="20577"/>
          <ac:spMkLst>
            <pc:docMk/>
            <pc:sldMk cId="976680359" sldId="344"/>
            <ac:spMk id="2" creationId="{0ED16911-BE4F-7178-A964-6BF6DF2D85CF}"/>
          </ac:spMkLst>
        </pc:spChg>
      </pc:sldChg>
      <pc:sldChg chg="modSp mod">
        <pc:chgData name="Simon CLAUZEL [Eurécia]" userId="7fce4a1e-200a-4762-8f9e-a65b5a303fd6" providerId="ADAL" clId="{313E9AA1-5B69-4E62-8FC0-E09574C30092}" dt="2024-05-29T12:34:30.023" v="36" actId="2711"/>
        <pc:sldMkLst>
          <pc:docMk/>
          <pc:sldMk cId="3518136162" sldId="345"/>
        </pc:sldMkLst>
        <pc:spChg chg="mod">
          <ac:chgData name="Simon CLAUZEL [Eurécia]" userId="7fce4a1e-200a-4762-8f9e-a65b5a303fd6" providerId="ADAL" clId="{313E9AA1-5B69-4E62-8FC0-E09574C30092}" dt="2024-05-29T12:34:30.023" v="36" actId="2711"/>
          <ac:spMkLst>
            <pc:docMk/>
            <pc:sldMk cId="3518136162" sldId="345"/>
            <ac:spMk id="2" creationId="{0ED16911-BE4F-7178-A964-6BF6DF2D85CF}"/>
          </ac:spMkLst>
        </pc:spChg>
      </pc:sldChg>
      <pc:sldChg chg="modSp mod">
        <pc:chgData name="Simon CLAUZEL [Eurécia]" userId="7fce4a1e-200a-4762-8f9e-a65b5a303fd6" providerId="ADAL" clId="{313E9AA1-5B69-4E62-8FC0-E09574C30092}" dt="2024-05-29T12:42:31.959" v="37" actId="2711"/>
        <pc:sldMkLst>
          <pc:docMk/>
          <pc:sldMk cId="1251713494" sldId="346"/>
        </pc:sldMkLst>
        <pc:spChg chg="mod">
          <ac:chgData name="Simon CLAUZEL [Eurécia]" userId="7fce4a1e-200a-4762-8f9e-a65b5a303fd6" providerId="ADAL" clId="{313E9AA1-5B69-4E62-8FC0-E09574C30092}" dt="2024-05-29T12:42:31.959" v="37" actId="2711"/>
          <ac:spMkLst>
            <pc:docMk/>
            <pc:sldMk cId="1251713494" sldId="346"/>
            <ac:spMk id="2" creationId="{0ED16911-BE4F-7178-A964-6BF6DF2D85CF}"/>
          </ac:spMkLst>
        </pc:spChg>
      </pc:sldChg>
      <pc:sldChg chg="modSp mod">
        <pc:chgData name="Simon CLAUZEL [Eurécia]" userId="7fce4a1e-200a-4762-8f9e-a65b5a303fd6" providerId="ADAL" clId="{313E9AA1-5B69-4E62-8FC0-E09574C30092}" dt="2024-05-29T12:54:21.338" v="40" actId="2711"/>
        <pc:sldMkLst>
          <pc:docMk/>
          <pc:sldMk cId="1763246862" sldId="347"/>
        </pc:sldMkLst>
        <pc:spChg chg="mod">
          <ac:chgData name="Simon CLAUZEL [Eurécia]" userId="7fce4a1e-200a-4762-8f9e-a65b5a303fd6" providerId="ADAL" clId="{313E9AA1-5B69-4E62-8FC0-E09574C30092}" dt="2024-05-29T12:54:21.338" v="40" actId="2711"/>
          <ac:spMkLst>
            <pc:docMk/>
            <pc:sldMk cId="1763246862" sldId="347"/>
            <ac:spMk id="9" creationId="{6675F38A-4616-90DF-A86D-F9F5B52849C8}"/>
          </ac:spMkLst>
        </pc:spChg>
      </pc:sldChg>
      <pc:sldChg chg="modSp mod">
        <pc:chgData name="Simon CLAUZEL [Eurécia]" userId="7fce4a1e-200a-4762-8f9e-a65b5a303fd6" providerId="ADAL" clId="{313E9AA1-5B69-4E62-8FC0-E09574C30092}" dt="2024-05-29T12:56:36.326" v="43" actId="2711"/>
        <pc:sldMkLst>
          <pc:docMk/>
          <pc:sldMk cId="2443773856" sldId="348"/>
        </pc:sldMkLst>
        <pc:spChg chg="mod">
          <ac:chgData name="Simon CLAUZEL [Eurécia]" userId="7fce4a1e-200a-4762-8f9e-a65b5a303fd6" providerId="ADAL" clId="{313E9AA1-5B69-4E62-8FC0-E09574C30092}" dt="2024-05-29T12:56:36.326" v="43" actId="2711"/>
          <ac:spMkLst>
            <pc:docMk/>
            <pc:sldMk cId="2443773856" sldId="348"/>
            <ac:spMk id="2" creationId="{0ED16911-BE4F-7178-A964-6BF6DF2D85CF}"/>
          </ac:spMkLst>
        </pc:spChg>
      </pc:sldChg>
      <pc:sldChg chg="modSp mod">
        <pc:chgData name="Simon CLAUZEL [Eurécia]" userId="7fce4a1e-200a-4762-8f9e-a65b5a303fd6" providerId="ADAL" clId="{313E9AA1-5B69-4E62-8FC0-E09574C30092}" dt="2024-05-29T12:56:21.155" v="42" actId="2711"/>
        <pc:sldMkLst>
          <pc:docMk/>
          <pc:sldMk cId="1269983400" sldId="349"/>
        </pc:sldMkLst>
        <pc:spChg chg="mod">
          <ac:chgData name="Simon CLAUZEL [Eurécia]" userId="7fce4a1e-200a-4762-8f9e-a65b5a303fd6" providerId="ADAL" clId="{313E9AA1-5B69-4E62-8FC0-E09574C30092}" dt="2024-05-29T12:56:21.155" v="42" actId="2711"/>
          <ac:spMkLst>
            <pc:docMk/>
            <pc:sldMk cId="1269983400" sldId="349"/>
            <ac:spMk id="2" creationId="{0ED16911-BE4F-7178-A964-6BF6DF2D85CF}"/>
          </ac:spMkLst>
        </pc:spChg>
      </pc:sldChg>
    </pc:docChg>
  </pc:docChgLst>
  <pc:docChgLst>
    <pc:chgData name="Inas FAOUZI [Eurécia]" userId="S::inas.faouzi@eurecia.com::4f435423-8673-4c81-9a60-95a8e74c92dd" providerId="AD" clId="Web-{897C1873-E60B-EEBC-9410-BFD51B38A634}"/>
    <pc:docChg chg="modSld">
      <pc:chgData name="Inas FAOUZI [Eurécia]" userId="S::inas.faouzi@eurecia.com::4f435423-8673-4c81-9a60-95a8e74c92dd" providerId="AD" clId="Web-{897C1873-E60B-EEBC-9410-BFD51B38A634}" dt="2024-09-02T12:21:35.720" v="9" actId="1076"/>
      <pc:docMkLst>
        <pc:docMk/>
      </pc:docMkLst>
      <pc:sldChg chg="modSp">
        <pc:chgData name="Inas FAOUZI [Eurécia]" userId="S::inas.faouzi@eurecia.com::4f435423-8673-4c81-9a60-95a8e74c92dd" providerId="AD" clId="Web-{897C1873-E60B-EEBC-9410-BFD51B38A634}" dt="2024-09-02T12:15:14.282" v="5" actId="20577"/>
        <pc:sldMkLst>
          <pc:docMk/>
          <pc:sldMk cId="1542998316" sldId="335"/>
        </pc:sldMkLst>
        <pc:spChg chg="mod">
          <ac:chgData name="Inas FAOUZI [Eurécia]" userId="S::inas.faouzi@eurecia.com::4f435423-8673-4c81-9a60-95a8e74c92dd" providerId="AD" clId="Web-{897C1873-E60B-EEBC-9410-BFD51B38A634}" dt="2024-09-02T12:15:14.282" v="5" actId="20577"/>
          <ac:spMkLst>
            <pc:docMk/>
            <pc:sldMk cId="1542998316" sldId="335"/>
            <ac:spMk id="10" creationId="{3ACA9CF4-3D1D-51ED-DFD2-4E94706EDEF1}"/>
          </ac:spMkLst>
        </pc:spChg>
      </pc:sldChg>
      <pc:sldChg chg="modSp">
        <pc:chgData name="Inas FAOUZI [Eurécia]" userId="S::inas.faouzi@eurecia.com::4f435423-8673-4c81-9a60-95a8e74c92dd" providerId="AD" clId="Web-{897C1873-E60B-EEBC-9410-BFD51B38A634}" dt="2024-09-02T12:14:34.983" v="4" actId="20577"/>
        <pc:sldMkLst>
          <pc:docMk/>
          <pc:sldMk cId="1529473113" sldId="339"/>
        </pc:sldMkLst>
        <pc:spChg chg="mod">
          <ac:chgData name="Inas FAOUZI [Eurécia]" userId="S::inas.faouzi@eurecia.com::4f435423-8673-4c81-9a60-95a8e74c92dd" providerId="AD" clId="Web-{897C1873-E60B-EEBC-9410-BFD51B38A634}" dt="2024-09-02T12:14:34.983" v="4" actId="20577"/>
          <ac:spMkLst>
            <pc:docMk/>
            <pc:sldMk cId="1529473113" sldId="339"/>
            <ac:spMk id="4" creationId="{FDAD7240-96E9-F41C-3664-DC0949277ECB}"/>
          </ac:spMkLst>
        </pc:spChg>
      </pc:sldChg>
      <pc:sldChg chg="modSp">
        <pc:chgData name="Inas FAOUZI [Eurécia]" userId="S::inas.faouzi@eurecia.com::4f435423-8673-4c81-9a60-95a8e74c92dd" providerId="AD" clId="Web-{897C1873-E60B-EEBC-9410-BFD51B38A634}" dt="2024-09-02T12:21:35.720" v="9" actId="1076"/>
        <pc:sldMkLst>
          <pc:docMk/>
          <pc:sldMk cId="1323003873" sldId="341"/>
        </pc:sldMkLst>
        <pc:spChg chg="mod">
          <ac:chgData name="Inas FAOUZI [Eurécia]" userId="S::inas.faouzi@eurecia.com::4f435423-8673-4c81-9a60-95a8e74c92dd" providerId="AD" clId="Web-{897C1873-E60B-EEBC-9410-BFD51B38A634}" dt="2024-09-02T12:21:33.157" v="8" actId="1076"/>
          <ac:spMkLst>
            <pc:docMk/>
            <pc:sldMk cId="1323003873" sldId="341"/>
            <ac:spMk id="5" creationId="{636CC63A-6E46-CAAF-0D99-6DABD7FE5D31}"/>
          </ac:spMkLst>
        </pc:spChg>
        <pc:spChg chg="mod">
          <ac:chgData name="Inas FAOUZI [Eurécia]" userId="S::inas.faouzi@eurecia.com::4f435423-8673-4c81-9a60-95a8e74c92dd" providerId="AD" clId="Web-{897C1873-E60B-EEBC-9410-BFD51B38A634}" dt="2024-09-02T12:21:35.720" v="9" actId="1076"/>
          <ac:spMkLst>
            <pc:docMk/>
            <pc:sldMk cId="1323003873" sldId="341"/>
            <ac:spMk id="6" creationId="{02E320D8-64DB-C0BB-AC1C-4496F1B96168}"/>
          </ac:spMkLst>
        </pc:spChg>
      </pc:sldChg>
      <pc:sldChg chg="modSp">
        <pc:chgData name="Inas FAOUZI [Eurécia]" userId="S::inas.faouzi@eurecia.com::4f435423-8673-4c81-9a60-95a8e74c92dd" providerId="AD" clId="Web-{897C1873-E60B-EEBC-9410-BFD51B38A634}" dt="2024-09-02T12:21:16.922" v="6"/>
        <pc:sldMkLst>
          <pc:docMk/>
          <pc:sldMk cId="1251713494" sldId="346"/>
        </pc:sldMkLst>
        <pc:spChg chg="mod">
          <ac:chgData name="Inas FAOUZI [Eurécia]" userId="S::inas.faouzi@eurecia.com::4f435423-8673-4c81-9a60-95a8e74c92dd" providerId="AD" clId="Web-{897C1873-E60B-EEBC-9410-BFD51B38A634}" dt="2024-09-02T12:21:16.922" v="6"/>
          <ac:spMkLst>
            <pc:docMk/>
            <pc:sldMk cId="1251713494" sldId="346"/>
            <ac:spMk id="11" creationId="{12A2FDCA-0B72-05DE-9A46-756B2668EA5F}"/>
          </ac:spMkLst>
        </pc:spChg>
      </pc:sldChg>
    </pc:docChg>
  </pc:docChgLst>
  <pc:docChgLst>
    <pc:chgData name="Inas FAOUZI [Eurécia]" userId="S::inas.faouzi@eurecia.com::4f435423-8673-4c81-9a60-95a8e74c92dd" providerId="AD" clId="Web-{33927FF2-922A-9282-37F7-5E0C170358E2}"/>
    <pc:docChg chg="addSld delSld modSld">
      <pc:chgData name="Inas FAOUZI [Eurécia]" userId="S::inas.faouzi@eurecia.com::4f435423-8673-4c81-9a60-95a8e74c92dd" providerId="AD" clId="Web-{33927FF2-922A-9282-37F7-5E0C170358E2}" dt="2024-09-02T12:58:49.097" v="67"/>
      <pc:docMkLst>
        <pc:docMk/>
      </pc:docMkLst>
      <pc:sldChg chg="del">
        <pc:chgData name="Inas FAOUZI [Eurécia]" userId="S::inas.faouzi@eurecia.com::4f435423-8673-4c81-9a60-95a8e74c92dd" providerId="AD" clId="Web-{33927FF2-922A-9282-37F7-5E0C170358E2}" dt="2024-09-02T12:58:49.097" v="67"/>
        <pc:sldMkLst>
          <pc:docMk/>
          <pc:sldMk cId="1529473113" sldId="339"/>
        </pc:sldMkLst>
      </pc:sldChg>
      <pc:sldChg chg="delSp modSp add">
        <pc:chgData name="Inas FAOUZI [Eurécia]" userId="S::inas.faouzi@eurecia.com::4f435423-8673-4c81-9a60-95a8e74c92dd" providerId="AD" clId="Web-{33927FF2-922A-9282-37F7-5E0C170358E2}" dt="2024-09-02T12:58:45.550" v="66" actId="1076"/>
        <pc:sldMkLst>
          <pc:docMk/>
          <pc:sldMk cId="2114891416" sldId="348"/>
        </pc:sldMkLst>
        <pc:spChg chg="mod">
          <ac:chgData name="Inas FAOUZI [Eurécia]" userId="S::inas.faouzi@eurecia.com::4f435423-8673-4c81-9a60-95a8e74c92dd" providerId="AD" clId="Web-{33927FF2-922A-9282-37F7-5E0C170358E2}" dt="2024-09-02T12:58:45.550" v="66" actId="1076"/>
          <ac:spMkLst>
            <pc:docMk/>
            <pc:sldMk cId="2114891416" sldId="348"/>
            <ac:spMk id="2" creationId="{A809FF54-8E21-E76D-9608-77AF773D0852}"/>
          </ac:spMkLst>
        </pc:spChg>
        <pc:spChg chg="del">
          <ac:chgData name="Inas FAOUZI [Eurécia]" userId="S::inas.faouzi@eurecia.com::4f435423-8673-4c81-9a60-95a8e74c92dd" providerId="AD" clId="Web-{33927FF2-922A-9282-37F7-5E0C170358E2}" dt="2024-09-02T12:58:29.612" v="61"/>
          <ac:spMkLst>
            <pc:docMk/>
            <pc:sldMk cId="2114891416" sldId="348"/>
            <ac:spMk id="3" creationId="{E746EC2F-8304-5F1E-CA88-81683143E9B0}"/>
          </ac:spMkLst>
        </pc:spChg>
        <pc:spChg chg="del mod">
          <ac:chgData name="Inas FAOUZI [Eurécia]" userId="S::inas.faouzi@eurecia.com::4f435423-8673-4c81-9a60-95a8e74c92dd" providerId="AD" clId="Web-{33927FF2-922A-9282-37F7-5E0C170358E2}" dt="2024-09-02T12:58:32.487" v="63"/>
          <ac:spMkLst>
            <pc:docMk/>
            <pc:sldMk cId="2114891416" sldId="348"/>
            <ac:spMk id="4" creationId="{3CBE8D5D-8605-7FE4-D841-E865AB88B43B}"/>
          </ac:spMkLst>
        </pc:spChg>
        <pc:spChg chg="mod">
          <ac:chgData name="Inas FAOUZI [Eurécia]" userId="S::inas.faouzi@eurecia.com::4f435423-8673-4c81-9a60-95a8e74c92dd" providerId="AD" clId="Web-{33927FF2-922A-9282-37F7-5E0C170358E2}" dt="2024-09-02T12:56:06.716" v="3" actId="20577"/>
          <ac:spMkLst>
            <pc:docMk/>
            <pc:sldMk cId="2114891416" sldId="348"/>
            <ac:spMk id="28" creationId="{D88B10F1-C161-29C9-E517-2C4D78936F1B}"/>
          </ac:spMkLst>
        </pc:spChg>
      </pc:sldChg>
    </pc:docChg>
  </pc:docChgLst>
  <pc:docChgLst>
    <pc:chgData name="Inas FAOUZI [Eurécia]" userId="4f435423-8673-4c81-9a60-95a8e74c92dd" providerId="ADAL" clId="{06DA2B17-1D46-4719-BFD0-85EDFB3E941A}"/>
    <pc:docChg chg="modSld">
      <pc:chgData name="Inas FAOUZI [Eurécia]" userId="4f435423-8673-4c81-9a60-95a8e74c92dd" providerId="ADAL" clId="{06DA2B17-1D46-4719-BFD0-85EDFB3E941A}" dt="2024-09-11T08:13:03.572" v="4" actId="207"/>
      <pc:docMkLst>
        <pc:docMk/>
      </pc:docMkLst>
      <pc:sldChg chg="modSp mod">
        <pc:chgData name="Inas FAOUZI [Eurécia]" userId="4f435423-8673-4c81-9a60-95a8e74c92dd" providerId="ADAL" clId="{06DA2B17-1D46-4719-BFD0-85EDFB3E941A}" dt="2024-09-11T08:13:03.572" v="4" actId="207"/>
        <pc:sldMkLst>
          <pc:docMk/>
          <pc:sldMk cId="2114891416" sldId="348"/>
        </pc:sldMkLst>
        <pc:spChg chg="mod">
          <ac:chgData name="Inas FAOUZI [Eurécia]" userId="4f435423-8673-4c81-9a60-95a8e74c92dd" providerId="ADAL" clId="{06DA2B17-1D46-4719-BFD0-85EDFB3E941A}" dt="2024-09-11T08:13:03.572" v="4" actId="207"/>
          <ac:spMkLst>
            <pc:docMk/>
            <pc:sldMk cId="2114891416" sldId="348"/>
            <ac:spMk id="2" creationId="{A809FF54-8E21-E76D-9608-77AF773D0852}"/>
          </ac:spMkLst>
        </pc:spChg>
      </pc:sldChg>
    </pc:docChg>
  </pc:docChgLst>
  <pc:docChgLst>
    <pc:chgData name="Audrey MARTIN" userId="dc15299a-8790-4fdf-8dbd-cfc6e5c5b4cd" providerId="ADAL" clId="{5BD8AFA2-354D-4A08-9859-E133091B2BE3}"/>
    <pc:docChg chg="undo custSel addSld delSld modSld">
      <pc:chgData name="Audrey MARTIN" userId="dc15299a-8790-4fdf-8dbd-cfc6e5c5b4cd" providerId="ADAL" clId="{5BD8AFA2-354D-4A08-9859-E133091B2BE3}" dt="2024-05-21T13:20:34.240" v="886" actId="13926"/>
      <pc:docMkLst>
        <pc:docMk/>
      </pc:docMkLst>
      <pc:sldChg chg="del">
        <pc:chgData name="Audrey MARTIN" userId="dc15299a-8790-4fdf-8dbd-cfc6e5c5b4cd" providerId="ADAL" clId="{5BD8AFA2-354D-4A08-9859-E133091B2BE3}" dt="2024-05-21T09:08:06.930" v="10" actId="47"/>
        <pc:sldMkLst>
          <pc:docMk/>
          <pc:sldMk cId="564513834" sldId="258"/>
        </pc:sldMkLst>
      </pc:sldChg>
      <pc:sldChg chg="addSp delSp modSp mod">
        <pc:chgData name="Audrey MARTIN" userId="dc15299a-8790-4fdf-8dbd-cfc6e5c5b4cd" providerId="ADAL" clId="{5BD8AFA2-354D-4A08-9859-E133091B2BE3}" dt="2024-05-21T09:15:33.680" v="116" actId="20577"/>
        <pc:sldMkLst>
          <pc:docMk/>
          <pc:sldMk cId="1542998316" sldId="335"/>
        </pc:sldMkLst>
        <pc:spChg chg="mod">
          <ac:chgData name="Audrey MARTIN" userId="dc15299a-8790-4fdf-8dbd-cfc6e5c5b4cd" providerId="ADAL" clId="{5BD8AFA2-354D-4A08-9859-E133091B2BE3}" dt="2024-05-21T09:15:32.880" v="115"/>
          <ac:spMkLst>
            <pc:docMk/>
            <pc:sldMk cId="1542998316" sldId="335"/>
            <ac:spMk id="2" creationId="{0ED16911-BE4F-7178-A964-6BF6DF2D85CF}"/>
          </ac:spMkLst>
        </pc:spChg>
        <pc:spChg chg="mod">
          <ac:chgData name="Audrey MARTIN" userId="dc15299a-8790-4fdf-8dbd-cfc6e5c5b4cd" providerId="ADAL" clId="{5BD8AFA2-354D-4A08-9859-E133091B2BE3}" dt="2024-05-21T09:15:33.680" v="116" actId="20577"/>
          <ac:spMkLst>
            <pc:docMk/>
            <pc:sldMk cId="1542998316" sldId="335"/>
            <ac:spMk id="3" creationId="{06A43D7B-6D83-5D1E-0DFB-1C11719B942B}"/>
          </ac:spMkLst>
        </pc:spChg>
        <pc:spChg chg="mod">
          <ac:chgData name="Audrey MARTIN" userId="dc15299a-8790-4fdf-8dbd-cfc6e5c5b4cd" providerId="ADAL" clId="{5BD8AFA2-354D-4A08-9859-E133091B2BE3}" dt="2024-05-21T09:08:50.461" v="66" actId="20577"/>
          <ac:spMkLst>
            <pc:docMk/>
            <pc:sldMk cId="1542998316" sldId="335"/>
            <ac:spMk id="4" creationId="{90A438DC-811C-961D-F9DD-B6FEB9763FC2}"/>
          </ac:spMkLst>
        </pc:spChg>
        <pc:spChg chg="add mod">
          <ac:chgData name="Audrey MARTIN" userId="dc15299a-8790-4fdf-8dbd-cfc6e5c5b4cd" providerId="ADAL" clId="{5BD8AFA2-354D-4A08-9859-E133091B2BE3}" dt="2024-05-21T09:14:52.460" v="96" actId="1076"/>
          <ac:spMkLst>
            <pc:docMk/>
            <pc:sldMk cId="1542998316" sldId="335"/>
            <ac:spMk id="10" creationId="{3ACA9CF4-3D1D-51ED-DFD2-4E94706EDEF1}"/>
          </ac:spMkLst>
        </pc:spChg>
        <pc:picChg chg="add del mod">
          <ac:chgData name="Audrey MARTIN" userId="dc15299a-8790-4fdf-8dbd-cfc6e5c5b4cd" providerId="ADAL" clId="{5BD8AFA2-354D-4A08-9859-E133091B2BE3}" dt="2024-05-21T09:11:05.141" v="75" actId="478"/>
          <ac:picMkLst>
            <pc:docMk/>
            <pc:sldMk cId="1542998316" sldId="335"/>
            <ac:picMk id="6" creationId="{1903F621-ACC8-BF0D-DF9E-AFDC28E15C0D}"/>
          </ac:picMkLst>
        </pc:picChg>
        <pc:picChg chg="add mod">
          <ac:chgData name="Audrey MARTIN" userId="dc15299a-8790-4fdf-8dbd-cfc6e5c5b4cd" providerId="ADAL" clId="{5BD8AFA2-354D-4A08-9859-E133091B2BE3}" dt="2024-05-21T09:13:00.963" v="82" actId="1076"/>
          <ac:picMkLst>
            <pc:docMk/>
            <pc:sldMk cId="1542998316" sldId="335"/>
            <ac:picMk id="8" creationId="{B63E0181-981A-C694-F743-D48F205AD871}"/>
          </ac:picMkLst>
        </pc:picChg>
      </pc:sldChg>
      <pc:sldChg chg="addSp modSp mod">
        <pc:chgData name="Audrey MARTIN" userId="dc15299a-8790-4fdf-8dbd-cfc6e5c5b4cd" providerId="ADAL" clId="{5BD8AFA2-354D-4A08-9859-E133091B2BE3}" dt="2024-05-21T13:20:34.240" v="886" actId="13926"/>
        <pc:sldMkLst>
          <pc:docMk/>
          <pc:sldMk cId="407031299" sldId="337"/>
        </pc:sldMkLst>
        <pc:spChg chg="mod">
          <ac:chgData name="Audrey MARTIN" userId="dc15299a-8790-4fdf-8dbd-cfc6e5c5b4cd" providerId="ADAL" clId="{5BD8AFA2-354D-4A08-9859-E133091B2BE3}" dt="2024-05-21T13:20:19.453" v="883" actId="27636"/>
          <ac:spMkLst>
            <pc:docMk/>
            <pc:sldMk cId="407031299" sldId="337"/>
            <ac:spMk id="2" creationId="{0ED16911-BE4F-7178-A964-6BF6DF2D85CF}"/>
          </ac:spMkLst>
        </pc:spChg>
        <pc:spChg chg="mod">
          <ac:chgData name="Audrey MARTIN" userId="dc15299a-8790-4fdf-8dbd-cfc6e5c5b4cd" providerId="ADAL" clId="{5BD8AFA2-354D-4A08-9859-E133091B2BE3}" dt="2024-05-21T09:28:21.043" v="868" actId="20577"/>
          <ac:spMkLst>
            <pc:docMk/>
            <pc:sldMk cId="407031299" sldId="337"/>
            <ac:spMk id="3" creationId="{06A43D7B-6D83-5D1E-0DFB-1C11719B942B}"/>
          </ac:spMkLst>
        </pc:spChg>
        <pc:spChg chg="mod">
          <ac:chgData name="Audrey MARTIN" userId="dc15299a-8790-4fdf-8dbd-cfc6e5c5b4cd" providerId="ADAL" clId="{5BD8AFA2-354D-4A08-9859-E133091B2BE3}" dt="2024-05-21T09:28:24.844" v="875" actId="20577"/>
          <ac:spMkLst>
            <pc:docMk/>
            <pc:sldMk cId="407031299" sldId="337"/>
            <ac:spMk id="4" creationId="{90A438DC-811C-961D-F9DD-B6FEB9763FC2}"/>
          </ac:spMkLst>
        </pc:spChg>
        <pc:spChg chg="add mod">
          <ac:chgData name="Audrey MARTIN" userId="dc15299a-8790-4fdf-8dbd-cfc6e5c5b4cd" providerId="ADAL" clId="{5BD8AFA2-354D-4A08-9859-E133091B2BE3}" dt="2024-05-21T13:20:34.240" v="886" actId="13926"/>
          <ac:spMkLst>
            <pc:docMk/>
            <pc:sldMk cId="407031299" sldId="337"/>
            <ac:spMk id="6" creationId="{7624C681-E1AC-4005-6459-3A01CE70F877}"/>
          </ac:spMkLst>
        </pc:spChg>
        <pc:picChg chg="add mod">
          <ac:chgData name="Audrey MARTIN" userId="dc15299a-8790-4fdf-8dbd-cfc6e5c5b4cd" providerId="ADAL" clId="{5BD8AFA2-354D-4A08-9859-E133091B2BE3}" dt="2024-05-21T13:20:09.915" v="881"/>
          <ac:picMkLst>
            <pc:docMk/>
            <pc:sldMk cId="407031299" sldId="337"/>
            <ac:picMk id="5" creationId="{288CCF0F-8FE0-51DF-14EC-DE017CC060CC}"/>
          </ac:picMkLst>
        </pc:picChg>
      </pc:sldChg>
      <pc:sldChg chg="modSp mod">
        <pc:chgData name="Audrey MARTIN" userId="dc15299a-8790-4fdf-8dbd-cfc6e5c5b4cd" providerId="ADAL" clId="{5BD8AFA2-354D-4A08-9859-E133091B2BE3}" dt="2024-05-21T09:08:24.093" v="20" actId="20577"/>
        <pc:sldMkLst>
          <pc:docMk/>
          <pc:sldMk cId="1529473113" sldId="339"/>
        </pc:sldMkLst>
        <pc:spChg chg="mod">
          <ac:chgData name="Audrey MARTIN" userId="dc15299a-8790-4fdf-8dbd-cfc6e5c5b4cd" providerId="ADAL" clId="{5BD8AFA2-354D-4A08-9859-E133091B2BE3}" dt="2024-05-21T09:08:20.520" v="16" actId="20577"/>
          <ac:spMkLst>
            <pc:docMk/>
            <pc:sldMk cId="1529473113" sldId="339"/>
            <ac:spMk id="4" creationId="{FDAD7240-96E9-F41C-3664-DC0949277ECB}"/>
          </ac:spMkLst>
        </pc:spChg>
        <pc:spChg chg="mod">
          <ac:chgData name="Audrey MARTIN" userId="dc15299a-8790-4fdf-8dbd-cfc6e5c5b4cd" providerId="ADAL" clId="{5BD8AFA2-354D-4A08-9859-E133091B2BE3}" dt="2024-05-21T09:08:24.093" v="20" actId="20577"/>
          <ac:spMkLst>
            <pc:docMk/>
            <pc:sldMk cId="1529473113" sldId="339"/>
            <ac:spMk id="5" creationId="{C8B7ECC1-F1E9-04F7-F4F6-3592BC5A9895}"/>
          </ac:spMkLst>
        </pc:spChg>
      </pc:sldChg>
      <pc:sldChg chg="modSp mod">
        <pc:chgData name="Audrey MARTIN" userId="dc15299a-8790-4fdf-8dbd-cfc6e5c5b4cd" providerId="ADAL" clId="{5BD8AFA2-354D-4A08-9859-E133091B2BE3}" dt="2024-05-21T09:08:01.211" v="9" actId="20577"/>
        <pc:sldMkLst>
          <pc:docMk/>
          <pc:sldMk cId="3210797679" sldId="340"/>
        </pc:sldMkLst>
        <pc:spChg chg="mod">
          <ac:chgData name="Audrey MARTIN" userId="dc15299a-8790-4fdf-8dbd-cfc6e5c5b4cd" providerId="ADAL" clId="{5BD8AFA2-354D-4A08-9859-E133091B2BE3}" dt="2024-05-21T09:08:01.211" v="9" actId="20577"/>
          <ac:spMkLst>
            <pc:docMk/>
            <pc:sldMk cId="3210797679" sldId="340"/>
            <ac:spMk id="22" creationId="{563E3B4D-DC08-7EAB-75DB-447498E9575A}"/>
          </ac:spMkLst>
        </pc:spChg>
      </pc:sldChg>
      <pc:sldChg chg="addSp delSp modSp add mod">
        <pc:chgData name="Audrey MARTIN" userId="dc15299a-8790-4fdf-8dbd-cfc6e5c5b4cd" providerId="ADAL" clId="{5BD8AFA2-354D-4A08-9859-E133091B2BE3}" dt="2024-05-21T09:18:42.999" v="319" actId="1076"/>
        <pc:sldMkLst>
          <pc:docMk/>
          <pc:sldMk cId="976680359" sldId="344"/>
        </pc:sldMkLst>
        <pc:spChg chg="mod">
          <ac:chgData name="Audrey MARTIN" userId="dc15299a-8790-4fdf-8dbd-cfc6e5c5b4cd" providerId="ADAL" clId="{5BD8AFA2-354D-4A08-9859-E133091B2BE3}" dt="2024-05-21T09:18:42.999" v="319" actId="1076"/>
          <ac:spMkLst>
            <pc:docMk/>
            <pc:sldMk cId="976680359" sldId="344"/>
            <ac:spMk id="2" creationId="{0ED16911-BE4F-7178-A964-6BF6DF2D85CF}"/>
          </ac:spMkLst>
        </pc:spChg>
        <pc:spChg chg="mod">
          <ac:chgData name="Audrey MARTIN" userId="dc15299a-8790-4fdf-8dbd-cfc6e5c5b4cd" providerId="ADAL" clId="{5BD8AFA2-354D-4A08-9859-E133091B2BE3}" dt="2024-05-21T09:15:51.693" v="134" actId="20577"/>
          <ac:spMkLst>
            <pc:docMk/>
            <pc:sldMk cId="976680359" sldId="344"/>
            <ac:spMk id="3" creationId="{06A43D7B-6D83-5D1E-0DFB-1C11719B942B}"/>
          </ac:spMkLst>
        </pc:spChg>
        <pc:picChg chg="add mod">
          <ac:chgData name="Audrey MARTIN" userId="dc15299a-8790-4fdf-8dbd-cfc6e5c5b4cd" providerId="ADAL" clId="{5BD8AFA2-354D-4A08-9859-E133091B2BE3}" dt="2024-05-21T09:18:33.109" v="318" actId="1440"/>
          <ac:picMkLst>
            <pc:docMk/>
            <pc:sldMk cId="976680359" sldId="344"/>
            <ac:picMk id="6" creationId="{DDB18850-33B9-D00E-D2DF-EDBCA8916A68}"/>
          </ac:picMkLst>
        </pc:picChg>
        <pc:picChg chg="del">
          <ac:chgData name="Audrey MARTIN" userId="dc15299a-8790-4fdf-8dbd-cfc6e5c5b4cd" providerId="ADAL" clId="{5BD8AFA2-354D-4A08-9859-E133091B2BE3}" dt="2024-05-21T09:18:27.632" v="314" actId="478"/>
          <ac:picMkLst>
            <pc:docMk/>
            <pc:sldMk cId="976680359" sldId="344"/>
            <ac:picMk id="8" creationId="{B63E0181-981A-C694-F743-D48F205AD871}"/>
          </ac:picMkLst>
        </pc:picChg>
      </pc:sldChg>
      <pc:sldChg chg="addSp delSp modSp add mod">
        <pc:chgData name="Audrey MARTIN" userId="dc15299a-8790-4fdf-8dbd-cfc6e5c5b4cd" providerId="ADAL" clId="{5BD8AFA2-354D-4A08-9859-E133091B2BE3}" dt="2024-05-21T09:23:43.317" v="654" actId="1076"/>
        <pc:sldMkLst>
          <pc:docMk/>
          <pc:sldMk cId="3518136162" sldId="345"/>
        </pc:sldMkLst>
        <pc:spChg chg="mod">
          <ac:chgData name="Audrey MARTIN" userId="dc15299a-8790-4fdf-8dbd-cfc6e5c5b4cd" providerId="ADAL" clId="{5BD8AFA2-354D-4A08-9859-E133091B2BE3}" dt="2024-05-21T09:19:54.379" v="502" actId="20577"/>
          <ac:spMkLst>
            <pc:docMk/>
            <pc:sldMk cId="3518136162" sldId="345"/>
            <ac:spMk id="2" creationId="{0ED16911-BE4F-7178-A964-6BF6DF2D85CF}"/>
          </ac:spMkLst>
        </pc:spChg>
        <pc:spChg chg="mod">
          <ac:chgData name="Audrey MARTIN" userId="dc15299a-8790-4fdf-8dbd-cfc6e5c5b4cd" providerId="ADAL" clId="{5BD8AFA2-354D-4A08-9859-E133091B2BE3}" dt="2024-05-21T09:19:03.002" v="338" actId="20577"/>
          <ac:spMkLst>
            <pc:docMk/>
            <pc:sldMk cId="3518136162" sldId="345"/>
            <ac:spMk id="3" creationId="{06A43D7B-6D83-5D1E-0DFB-1C11719B942B}"/>
          </ac:spMkLst>
        </pc:spChg>
        <pc:picChg chg="del">
          <ac:chgData name="Audrey MARTIN" userId="dc15299a-8790-4fdf-8dbd-cfc6e5c5b4cd" providerId="ADAL" clId="{5BD8AFA2-354D-4A08-9859-E133091B2BE3}" dt="2024-05-21T09:20:23.982" v="503" actId="478"/>
          <ac:picMkLst>
            <pc:docMk/>
            <pc:sldMk cId="3518136162" sldId="345"/>
            <ac:picMk id="6" creationId="{DDB18850-33B9-D00E-D2DF-EDBCA8916A68}"/>
          </ac:picMkLst>
        </pc:picChg>
        <pc:picChg chg="add mod">
          <ac:chgData name="Audrey MARTIN" userId="dc15299a-8790-4fdf-8dbd-cfc6e5c5b4cd" providerId="ADAL" clId="{5BD8AFA2-354D-4A08-9859-E133091B2BE3}" dt="2024-05-21T09:23:43.317" v="654" actId="1076"/>
          <ac:picMkLst>
            <pc:docMk/>
            <pc:sldMk cId="3518136162" sldId="345"/>
            <ac:picMk id="7" creationId="{99CC605E-311D-EEEF-55DC-8564859FC35F}"/>
          </ac:picMkLst>
        </pc:picChg>
      </pc:sldChg>
      <pc:sldChg chg="addSp delSp modSp add mod">
        <pc:chgData name="Audrey MARTIN" userId="dc15299a-8790-4fdf-8dbd-cfc6e5c5b4cd" providerId="ADAL" clId="{5BD8AFA2-354D-4A08-9859-E133091B2BE3}" dt="2024-05-21T09:28:09.491" v="847" actId="1076"/>
        <pc:sldMkLst>
          <pc:docMk/>
          <pc:sldMk cId="1251713494" sldId="346"/>
        </pc:sldMkLst>
        <pc:spChg chg="mod">
          <ac:chgData name="Audrey MARTIN" userId="dc15299a-8790-4fdf-8dbd-cfc6e5c5b4cd" providerId="ADAL" clId="{5BD8AFA2-354D-4A08-9859-E133091B2BE3}" dt="2024-05-21T09:28:09.491" v="847" actId="1076"/>
          <ac:spMkLst>
            <pc:docMk/>
            <pc:sldMk cId="1251713494" sldId="346"/>
            <ac:spMk id="2" creationId="{0ED16911-BE4F-7178-A964-6BF6DF2D85CF}"/>
          </ac:spMkLst>
        </pc:spChg>
        <pc:spChg chg="mod">
          <ac:chgData name="Audrey MARTIN" userId="dc15299a-8790-4fdf-8dbd-cfc6e5c5b4cd" providerId="ADAL" clId="{5BD8AFA2-354D-4A08-9859-E133091B2BE3}" dt="2024-05-21T09:20:58.390" v="530" actId="20577"/>
          <ac:spMkLst>
            <pc:docMk/>
            <pc:sldMk cId="1251713494" sldId="346"/>
            <ac:spMk id="3" creationId="{06A43D7B-6D83-5D1E-0DFB-1C11719B942B}"/>
          </ac:spMkLst>
        </pc:spChg>
        <pc:spChg chg="add mod">
          <ac:chgData name="Audrey MARTIN" userId="dc15299a-8790-4fdf-8dbd-cfc6e5c5b4cd" providerId="ADAL" clId="{5BD8AFA2-354D-4A08-9859-E133091B2BE3}" dt="2024-05-21T09:27:35.925" v="846" actId="1036"/>
          <ac:spMkLst>
            <pc:docMk/>
            <pc:sldMk cId="1251713494" sldId="346"/>
            <ac:spMk id="11" creationId="{12A2FDCA-0B72-05DE-9A46-756B2668EA5F}"/>
          </ac:spMkLst>
        </pc:spChg>
        <pc:picChg chg="add mod">
          <ac:chgData name="Audrey MARTIN" userId="dc15299a-8790-4fdf-8dbd-cfc6e5c5b4cd" providerId="ADAL" clId="{5BD8AFA2-354D-4A08-9859-E133091B2BE3}" dt="2024-05-21T09:23:21.327" v="650" actId="1440"/>
          <ac:picMkLst>
            <pc:docMk/>
            <pc:sldMk cId="1251713494" sldId="346"/>
            <ac:picMk id="6" creationId="{5BFF1EC0-EC35-4F7C-7161-2767F1592167}"/>
          </ac:picMkLst>
        </pc:picChg>
        <pc:picChg chg="del">
          <ac:chgData name="Audrey MARTIN" userId="dc15299a-8790-4fdf-8dbd-cfc6e5c5b4cd" providerId="ADAL" clId="{5BD8AFA2-354D-4A08-9859-E133091B2BE3}" dt="2024-05-21T09:22:37.046" v="646" actId="478"/>
          <ac:picMkLst>
            <pc:docMk/>
            <pc:sldMk cId="1251713494" sldId="346"/>
            <ac:picMk id="7" creationId="{99CC605E-311D-EEEF-55DC-8564859FC35F}"/>
          </ac:picMkLst>
        </pc:picChg>
        <pc:picChg chg="add mod modCrop">
          <ac:chgData name="Audrey MARTIN" userId="dc15299a-8790-4fdf-8dbd-cfc6e5c5b4cd" providerId="ADAL" clId="{5BD8AFA2-354D-4A08-9859-E133091B2BE3}" dt="2024-05-21T09:25:57.403" v="821" actId="1076"/>
          <ac:picMkLst>
            <pc:docMk/>
            <pc:sldMk cId="1251713494" sldId="346"/>
            <ac:picMk id="9" creationId="{AD135955-2F79-F203-BB65-D48339D21F59}"/>
          </ac:picMkLst>
        </pc:picChg>
        <pc:picChg chg="add del mod">
          <ac:chgData name="Audrey MARTIN" userId="dc15299a-8790-4fdf-8dbd-cfc6e5c5b4cd" providerId="ADAL" clId="{5BD8AFA2-354D-4A08-9859-E133091B2BE3}" dt="2024-05-21T09:27:05.169" v="833" actId="478"/>
          <ac:picMkLst>
            <pc:docMk/>
            <pc:sldMk cId="1251713494" sldId="346"/>
            <ac:picMk id="10" creationId="{915DF49F-75F0-5AFB-C852-0F9DEC1827C7}"/>
          </ac:picMkLst>
        </pc:picChg>
      </pc:sldChg>
    </pc:docChg>
  </pc:docChgLst>
  <pc:docChgLst>
    <pc:chgData name="Audrey MARTIN [Eurécia]" userId="dc15299a-8790-4fdf-8dbd-cfc6e5c5b4cd" providerId="ADAL" clId="{9F6E8D75-C089-4B8A-B7E8-C9AEF142826C}"/>
    <pc:docChg chg="custSel addSld delSld modSld sldOrd">
      <pc:chgData name="Audrey MARTIN [Eurécia]" userId="dc15299a-8790-4fdf-8dbd-cfc6e5c5b4cd" providerId="ADAL" clId="{9F6E8D75-C089-4B8A-B7E8-C9AEF142826C}" dt="2024-05-21T13:34:40.749" v="54"/>
      <pc:docMkLst>
        <pc:docMk/>
      </pc:docMkLst>
      <pc:sldChg chg="modSp mod">
        <pc:chgData name="Audrey MARTIN [Eurécia]" userId="dc15299a-8790-4fdf-8dbd-cfc6e5c5b4cd" providerId="ADAL" clId="{9F6E8D75-C089-4B8A-B7E8-C9AEF142826C}" dt="2024-05-21T13:24:17.487" v="0" actId="14100"/>
        <pc:sldMkLst>
          <pc:docMk/>
          <pc:sldMk cId="407031299" sldId="337"/>
        </pc:sldMkLst>
        <pc:spChg chg="mod">
          <ac:chgData name="Audrey MARTIN [Eurécia]" userId="dc15299a-8790-4fdf-8dbd-cfc6e5c5b4cd" providerId="ADAL" clId="{9F6E8D75-C089-4B8A-B7E8-C9AEF142826C}" dt="2024-05-21T13:24:17.487" v="0" actId="14100"/>
          <ac:spMkLst>
            <pc:docMk/>
            <pc:sldMk cId="407031299" sldId="337"/>
            <ac:spMk id="2" creationId="{0ED16911-BE4F-7178-A964-6BF6DF2D85CF}"/>
          </ac:spMkLst>
        </pc:spChg>
      </pc:sldChg>
      <pc:sldChg chg="del">
        <pc:chgData name="Audrey MARTIN [Eurécia]" userId="dc15299a-8790-4fdf-8dbd-cfc6e5c5b4cd" providerId="ADAL" clId="{9F6E8D75-C089-4B8A-B7E8-C9AEF142826C}" dt="2024-05-21T13:33:17.734" v="41" actId="47"/>
        <pc:sldMkLst>
          <pc:docMk/>
          <pc:sldMk cId="3606106640" sldId="343"/>
        </pc:sldMkLst>
      </pc:sldChg>
      <pc:sldChg chg="addSp delSp modSp add mod">
        <pc:chgData name="Audrey MARTIN [Eurécia]" userId="dc15299a-8790-4fdf-8dbd-cfc6e5c5b4cd" providerId="ADAL" clId="{9F6E8D75-C089-4B8A-B7E8-C9AEF142826C}" dt="2024-05-21T13:26:16.558" v="40"/>
        <pc:sldMkLst>
          <pc:docMk/>
          <pc:sldMk cId="1763246862" sldId="347"/>
        </pc:sldMkLst>
        <pc:spChg chg="del">
          <ac:chgData name="Audrey MARTIN [Eurécia]" userId="dc15299a-8790-4fdf-8dbd-cfc6e5c5b4cd" providerId="ADAL" clId="{9F6E8D75-C089-4B8A-B7E8-C9AEF142826C}" dt="2024-05-21T13:25:24.489" v="22" actId="478"/>
          <ac:spMkLst>
            <pc:docMk/>
            <pc:sldMk cId="1763246862" sldId="347"/>
            <ac:spMk id="2" creationId="{0ED16911-BE4F-7178-A964-6BF6DF2D85CF}"/>
          </ac:spMkLst>
        </pc:spChg>
        <pc:spChg chg="mod">
          <ac:chgData name="Audrey MARTIN [Eurécia]" userId="dc15299a-8790-4fdf-8dbd-cfc6e5c5b4cd" providerId="ADAL" clId="{9F6E8D75-C089-4B8A-B7E8-C9AEF142826C}" dt="2024-05-21T13:25:03.767" v="19" actId="20577"/>
          <ac:spMkLst>
            <pc:docMk/>
            <pc:sldMk cId="1763246862" sldId="347"/>
            <ac:spMk id="3" creationId="{06A43D7B-6D83-5D1E-0DFB-1C11719B942B}"/>
          </ac:spMkLst>
        </pc:spChg>
        <pc:spChg chg="del">
          <ac:chgData name="Audrey MARTIN [Eurécia]" userId="dc15299a-8790-4fdf-8dbd-cfc6e5c5b4cd" providerId="ADAL" clId="{9F6E8D75-C089-4B8A-B7E8-C9AEF142826C}" dt="2024-05-21T13:26:15.543" v="39" actId="478"/>
          <ac:spMkLst>
            <pc:docMk/>
            <pc:sldMk cId="1763246862" sldId="347"/>
            <ac:spMk id="6" creationId="{7624C681-E1AC-4005-6459-3A01CE70F877}"/>
          </ac:spMkLst>
        </pc:spChg>
        <pc:spChg chg="add del mod">
          <ac:chgData name="Audrey MARTIN [Eurécia]" userId="dc15299a-8790-4fdf-8dbd-cfc6e5c5b4cd" providerId="ADAL" clId="{9F6E8D75-C089-4B8A-B7E8-C9AEF142826C}" dt="2024-05-21T13:26:07.427" v="37"/>
          <ac:spMkLst>
            <pc:docMk/>
            <pc:sldMk cId="1763246862" sldId="347"/>
            <ac:spMk id="7" creationId="{1DEE6332-28C3-7F98-5B7F-AF0D04CB6D3F}"/>
          </ac:spMkLst>
        </pc:spChg>
        <pc:spChg chg="add mod">
          <ac:chgData name="Audrey MARTIN [Eurécia]" userId="dc15299a-8790-4fdf-8dbd-cfc6e5c5b4cd" providerId="ADAL" clId="{9F6E8D75-C089-4B8A-B7E8-C9AEF142826C}" dt="2024-05-21T13:26:06.175" v="35" actId="13926"/>
          <ac:spMkLst>
            <pc:docMk/>
            <pc:sldMk cId="1763246862" sldId="347"/>
            <ac:spMk id="9" creationId="{6675F38A-4616-90DF-A86D-F9F5B52849C8}"/>
          </ac:spMkLst>
        </pc:spChg>
        <pc:picChg chg="del">
          <ac:chgData name="Audrey MARTIN [Eurécia]" userId="dc15299a-8790-4fdf-8dbd-cfc6e5c5b4cd" providerId="ADAL" clId="{9F6E8D75-C089-4B8A-B7E8-C9AEF142826C}" dt="2024-05-21T13:26:14.225" v="38" actId="478"/>
          <ac:picMkLst>
            <pc:docMk/>
            <pc:sldMk cId="1763246862" sldId="347"/>
            <ac:picMk id="5" creationId="{288CCF0F-8FE0-51DF-14EC-DE017CC060CC}"/>
          </ac:picMkLst>
        </pc:picChg>
        <pc:picChg chg="add mod">
          <ac:chgData name="Audrey MARTIN [Eurécia]" userId="dc15299a-8790-4fdf-8dbd-cfc6e5c5b4cd" providerId="ADAL" clId="{9F6E8D75-C089-4B8A-B7E8-C9AEF142826C}" dt="2024-05-21T13:26:16.558" v="40"/>
          <ac:picMkLst>
            <pc:docMk/>
            <pc:sldMk cId="1763246862" sldId="347"/>
            <ac:picMk id="10" creationId="{9A95A2C3-DDB8-F438-D11C-136618FBD1A7}"/>
          </ac:picMkLst>
        </pc:picChg>
      </pc:sldChg>
      <pc:sldChg chg="modSp add mod ord">
        <pc:chgData name="Audrey MARTIN [Eurécia]" userId="dc15299a-8790-4fdf-8dbd-cfc6e5c5b4cd" providerId="ADAL" clId="{9F6E8D75-C089-4B8A-B7E8-C9AEF142826C}" dt="2024-05-21T13:34:29.712" v="51" actId="20577"/>
        <pc:sldMkLst>
          <pc:docMk/>
          <pc:sldMk cId="2443773856" sldId="348"/>
        </pc:sldMkLst>
        <pc:spChg chg="mod">
          <ac:chgData name="Audrey MARTIN [Eurécia]" userId="dc15299a-8790-4fdf-8dbd-cfc6e5c5b4cd" providerId="ADAL" clId="{9F6E8D75-C089-4B8A-B7E8-C9AEF142826C}" dt="2024-05-21T13:34:29.712" v="51" actId="20577"/>
          <ac:spMkLst>
            <pc:docMk/>
            <pc:sldMk cId="2443773856" sldId="348"/>
            <ac:spMk id="4" creationId="{90A438DC-811C-961D-F9DD-B6FEB9763FC2}"/>
          </ac:spMkLst>
        </pc:spChg>
      </pc:sldChg>
      <pc:sldChg chg="add ord">
        <pc:chgData name="Audrey MARTIN [Eurécia]" userId="dc15299a-8790-4fdf-8dbd-cfc6e5c5b4cd" providerId="ADAL" clId="{9F6E8D75-C089-4B8A-B7E8-C9AEF142826C}" dt="2024-05-21T13:34:40.749" v="54"/>
        <pc:sldMkLst>
          <pc:docMk/>
          <pc:sldMk cId="1269983400" sldId="349"/>
        </pc:sldMkLst>
      </pc:sldChg>
    </pc:docChg>
  </pc:docChgLst>
  <pc:docChgLst>
    <pc:chgData name="Audrey MARTIN [Eurécia]" userId="dc15299a-8790-4fdf-8dbd-cfc6e5c5b4cd" providerId="ADAL" clId="{F80CADF7-D217-4DE7-90BE-3D095D19042D}"/>
    <pc:docChg chg="undo custSel addSld delSld modSld">
      <pc:chgData name="Audrey MARTIN [Eurécia]" userId="dc15299a-8790-4fdf-8dbd-cfc6e5c5b4cd" providerId="ADAL" clId="{F80CADF7-D217-4DE7-90BE-3D095D19042D}" dt="2024-06-11T14:07:14.618" v="227" actId="1036"/>
      <pc:docMkLst>
        <pc:docMk/>
      </pc:docMkLst>
      <pc:sldChg chg="addSp delSp modSp mod">
        <pc:chgData name="Audrey MARTIN [Eurécia]" userId="dc15299a-8790-4fdf-8dbd-cfc6e5c5b4cd" providerId="ADAL" clId="{F80CADF7-D217-4DE7-90BE-3D095D19042D}" dt="2024-06-11T13:52:33.938" v="6" actId="478"/>
        <pc:sldMkLst>
          <pc:docMk/>
          <pc:sldMk cId="1542998316" sldId="335"/>
        </pc:sldMkLst>
        <pc:picChg chg="del">
          <ac:chgData name="Audrey MARTIN [Eurécia]" userId="dc15299a-8790-4fdf-8dbd-cfc6e5c5b4cd" providerId="ADAL" clId="{F80CADF7-D217-4DE7-90BE-3D095D19042D}" dt="2024-06-11T13:52:08.092" v="1" actId="478"/>
          <ac:picMkLst>
            <pc:docMk/>
            <pc:sldMk cId="1542998316" sldId="335"/>
            <ac:picMk id="5" creationId="{B0FB4786-895A-D459-2BAE-FA28B2378CD4}"/>
          </ac:picMkLst>
        </pc:picChg>
        <pc:picChg chg="add del mod">
          <ac:chgData name="Audrey MARTIN [Eurécia]" userId="dc15299a-8790-4fdf-8dbd-cfc6e5c5b4cd" providerId="ADAL" clId="{F80CADF7-D217-4DE7-90BE-3D095D19042D}" dt="2024-06-11T13:52:33.938" v="6" actId="478"/>
          <ac:picMkLst>
            <pc:docMk/>
            <pc:sldMk cId="1542998316" sldId="335"/>
            <ac:picMk id="7" creationId="{0A4AAF9E-2830-3008-848F-C6981A9A29EA}"/>
          </ac:picMkLst>
        </pc:picChg>
      </pc:sldChg>
      <pc:sldChg chg="del">
        <pc:chgData name="Audrey MARTIN [Eurécia]" userId="dc15299a-8790-4fdf-8dbd-cfc6e5c5b4cd" providerId="ADAL" clId="{F80CADF7-D217-4DE7-90BE-3D095D19042D}" dt="2024-06-11T13:57:01.831" v="15" actId="47"/>
        <pc:sldMkLst>
          <pc:docMk/>
          <pc:sldMk cId="1009862868" sldId="336"/>
        </pc:sldMkLst>
      </pc:sldChg>
      <pc:sldChg chg="addSp delSp modSp del mod">
        <pc:chgData name="Audrey MARTIN [Eurécia]" userId="dc15299a-8790-4fdf-8dbd-cfc6e5c5b4cd" providerId="ADAL" clId="{F80CADF7-D217-4DE7-90BE-3D095D19042D}" dt="2024-06-11T13:57:03.286" v="16" actId="47"/>
        <pc:sldMkLst>
          <pc:docMk/>
          <pc:sldMk cId="407031299" sldId="337"/>
        </pc:sldMkLst>
        <pc:spChg chg="del">
          <ac:chgData name="Audrey MARTIN [Eurécia]" userId="dc15299a-8790-4fdf-8dbd-cfc6e5c5b4cd" providerId="ADAL" clId="{F80CADF7-D217-4DE7-90BE-3D095D19042D}" dt="2024-06-11T13:53:18.049" v="11" actId="478"/>
          <ac:spMkLst>
            <pc:docMk/>
            <pc:sldMk cId="407031299" sldId="337"/>
            <ac:spMk id="6" creationId="{7624C681-E1AC-4005-6459-3A01CE70F877}"/>
          </ac:spMkLst>
        </pc:spChg>
        <pc:spChg chg="add mod">
          <ac:chgData name="Audrey MARTIN [Eurécia]" userId="dc15299a-8790-4fdf-8dbd-cfc6e5c5b4cd" providerId="ADAL" clId="{F80CADF7-D217-4DE7-90BE-3D095D19042D}" dt="2024-06-11T13:53:18.331" v="12"/>
          <ac:spMkLst>
            <pc:docMk/>
            <pc:sldMk cId="407031299" sldId="337"/>
            <ac:spMk id="7" creationId="{3356704E-AFCA-C7BC-BA75-B6C6DB0AEE86}"/>
          </ac:spMkLst>
        </pc:spChg>
      </pc:sldChg>
      <pc:sldChg chg="addSp delSp modSp mod">
        <pc:chgData name="Audrey MARTIN [Eurécia]" userId="dc15299a-8790-4fdf-8dbd-cfc6e5c5b4cd" providerId="ADAL" clId="{F80CADF7-D217-4DE7-90BE-3D095D19042D}" dt="2024-06-11T13:57:50.109" v="23" actId="478"/>
        <pc:sldMkLst>
          <pc:docMk/>
          <pc:sldMk cId="1529473113" sldId="339"/>
        </pc:sldMkLst>
        <pc:spChg chg="del">
          <ac:chgData name="Audrey MARTIN [Eurécia]" userId="dc15299a-8790-4fdf-8dbd-cfc6e5c5b4cd" providerId="ADAL" clId="{F80CADF7-D217-4DE7-90BE-3D095D19042D}" dt="2024-06-11T13:57:44.654" v="20" actId="478"/>
          <ac:spMkLst>
            <pc:docMk/>
            <pc:sldMk cId="1529473113" sldId="339"/>
            <ac:spMk id="5" creationId="{C8B7ECC1-F1E9-04F7-F4F6-3592BC5A9895}"/>
          </ac:spMkLst>
        </pc:spChg>
        <pc:spChg chg="add del mod">
          <ac:chgData name="Audrey MARTIN [Eurécia]" userId="dc15299a-8790-4fdf-8dbd-cfc6e5c5b4cd" providerId="ADAL" clId="{F80CADF7-D217-4DE7-90BE-3D095D19042D}" dt="2024-06-11T13:57:46.749" v="21" actId="478"/>
          <ac:spMkLst>
            <pc:docMk/>
            <pc:sldMk cId="1529473113" sldId="339"/>
            <ac:spMk id="6" creationId="{99B7A29E-347D-2E1B-C602-ECC137D37427}"/>
          </ac:spMkLst>
        </pc:spChg>
        <pc:spChg chg="add del mod">
          <ac:chgData name="Audrey MARTIN [Eurécia]" userId="dc15299a-8790-4fdf-8dbd-cfc6e5c5b4cd" providerId="ADAL" clId="{F80CADF7-D217-4DE7-90BE-3D095D19042D}" dt="2024-06-11T13:57:50.109" v="23" actId="478"/>
          <ac:spMkLst>
            <pc:docMk/>
            <pc:sldMk cId="1529473113" sldId="339"/>
            <ac:spMk id="8" creationId="{2EB56268-4AD7-C000-5433-AD3AC38B7E4A}"/>
          </ac:spMkLst>
        </pc:spChg>
        <pc:spChg chg="del">
          <ac:chgData name="Audrey MARTIN [Eurécia]" userId="dc15299a-8790-4fdf-8dbd-cfc6e5c5b4cd" providerId="ADAL" clId="{F80CADF7-D217-4DE7-90BE-3D095D19042D}" dt="2024-06-11T13:57:48.877" v="22" actId="478"/>
          <ac:spMkLst>
            <pc:docMk/>
            <pc:sldMk cId="1529473113" sldId="339"/>
            <ac:spMk id="10" creationId="{8D556A7E-84A0-27A5-5594-DEAE001C8F94}"/>
          </ac:spMkLst>
        </pc:spChg>
      </pc:sldChg>
      <pc:sldChg chg="modSp add del mod">
        <pc:chgData name="Audrey MARTIN [Eurécia]" userId="dc15299a-8790-4fdf-8dbd-cfc6e5c5b4cd" providerId="ADAL" clId="{F80CADF7-D217-4DE7-90BE-3D095D19042D}" dt="2024-06-11T13:56:57.595" v="14" actId="47"/>
        <pc:sldMkLst>
          <pc:docMk/>
          <pc:sldMk cId="1251713494" sldId="346"/>
        </pc:sldMkLst>
        <pc:spChg chg="mod">
          <ac:chgData name="Audrey MARTIN [Eurécia]" userId="dc15299a-8790-4fdf-8dbd-cfc6e5c5b4cd" providerId="ADAL" clId="{F80CADF7-D217-4DE7-90BE-3D095D19042D}" dt="2024-06-11T13:52:49.771" v="10" actId="20577"/>
          <ac:spMkLst>
            <pc:docMk/>
            <pc:sldMk cId="1251713494" sldId="346"/>
            <ac:spMk id="2" creationId="{0ED16911-BE4F-7178-A964-6BF6DF2D85CF}"/>
          </ac:spMkLst>
        </pc:spChg>
      </pc:sldChg>
      <pc:sldChg chg="del">
        <pc:chgData name="Audrey MARTIN [Eurécia]" userId="dc15299a-8790-4fdf-8dbd-cfc6e5c5b4cd" providerId="ADAL" clId="{F80CADF7-D217-4DE7-90BE-3D095D19042D}" dt="2024-06-11T13:57:03.788" v="17" actId="47"/>
        <pc:sldMkLst>
          <pc:docMk/>
          <pc:sldMk cId="1763246862" sldId="347"/>
        </pc:sldMkLst>
      </pc:sldChg>
      <pc:sldChg chg="addSp delSp modSp add mod">
        <pc:chgData name="Audrey MARTIN [Eurécia]" userId="dc15299a-8790-4fdf-8dbd-cfc6e5c5b4cd" providerId="ADAL" clId="{F80CADF7-D217-4DE7-90BE-3D095D19042D}" dt="2024-06-11T14:07:14.618" v="227" actId="1036"/>
        <pc:sldMkLst>
          <pc:docMk/>
          <pc:sldMk cId="2141709747" sldId="347"/>
        </pc:sldMkLst>
        <pc:spChg chg="mod">
          <ac:chgData name="Audrey MARTIN [Eurécia]" userId="dc15299a-8790-4fdf-8dbd-cfc6e5c5b4cd" providerId="ADAL" clId="{F80CADF7-D217-4DE7-90BE-3D095D19042D}" dt="2024-06-11T14:07:14.618" v="227" actId="1036"/>
          <ac:spMkLst>
            <pc:docMk/>
            <pc:sldMk cId="2141709747" sldId="347"/>
            <ac:spMk id="2" creationId="{0ED16911-BE4F-7178-A964-6BF6DF2D85CF}"/>
          </ac:spMkLst>
        </pc:spChg>
        <pc:spChg chg="mod">
          <ac:chgData name="Audrey MARTIN [Eurécia]" userId="dc15299a-8790-4fdf-8dbd-cfc6e5c5b4cd" providerId="ADAL" clId="{F80CADF7-D217-4DE7-90BE-3D095D19042D}" dt="2024-06-11T13:58:15.222" v="40" actId="20577"/>
          <ac:spMkLst>
            <pc:docMk/>
            <pc:sldMk cId="2141709747" sldId="347"/>
            <ac:spMk id="3" creationId="{06A43D7B-6D83-5D1E-0DFB-1C11719B942B}"/>
          </ac:spMkLst>
        </pc:spChg>
        <pc:spChg chg="del">
          <ac:chgData name="Audrey MARTIN [Eurécia]" userId="dc15299a-8790-4fdf-8dbd-cfc6e5c5b4cd" providerId="ADAL" clId="{F80CADF7-D217-4DE7-90BE-3D095D19042D}" dt="2024-06-11T13:59:27.207" v="54" actId="478"/>
          <ac:spMkLst>
            <pc:docMk/>
            <pc:sldMk cId="2141709747" sldId="347"/>
            <ac:spMk id="11" creationId="{12A2FDCA-0B72-05DE-9A46-756B2668EA5F}"/>
          </ac:spMkLst>
        </pc:spChg>
        <pc:spChg chg="add mod">
          <ac:chgData name="Audrey MARTIN [Eurécia]" userId="dc15299a-8790-4fdf-8dbd-cfc6e5c5b4cd" providerId="ADAL" clId="{F80CADF7-D217-4DE7-90BE-3D095D19042D}" dt="2024-06-11T14:06:44.604" v="205" actId="14100"/>
          <ac:spMkLst>
            <pc:docMk/>
            <pc:sldMk cId="2141709747" sldId="347"/>
            <ac:spMk id="12" creationId="{BD0FBDCD-6816-CFB3-A97A-F214AF0DC8C7}"/>
          </ac:spMkLst>
        </pc:spChg>
        <pc:picChg chg="del">
          <ac:chgData name="Audrey MARTIN [Eurécia]" userId="dc15299a-8790-4fdf-8dbd-cfc6e5c5b4cd" providerId="ADAL" clId="{F80CADF7-D217-4DE7-90BE-3D095D19042D}" dt="2024-06-11T13:58:18.046" v="41" actId="478"/>
          <ac:picMkLst>
            <pc:docMk/>
            <pc:sldMk cId="2141709747" sldId="347"/>
            <ac:picMk id="6" creationId="{5BFF1EC0-EC35-4F7C-7161-2767F1592167}"/>
          </ac:picMkLst>
        </pc:picChg>
        <pc:picChg chg="add del mod">
          <ac:chgData name="Audrey MARTIN [Eurécia]" userId="dc15299a-8790-4fdf-8dbd-cfc6e5c5b4cd" providerId="ADAL" clId="{F80CADF7-D217-4DE7-90BE-3D095D19042D}" dt="2024-06-11T13:58:54.784" v="45" actId="478"/>
          <ac:picMkLst>
            <pc:docMk/>
            <pc:sldMk cId="2141709747" sldId="347"/>
            <ac:picMk id="7" creationId="{827ED11C-373A-6FFD-E407-68FA018965C6}"/>
          </ac:picMkLst>
        </pc:picChg>
        <pc:picChg chg="del">
          <ac:chgData name="Audrey MARTIN [Eurécia]" userId="dc15299a-8790-4fdf-8dbd-cfc6e5c5b4cd" providerId="ADAL" clId="{F80CADF7-D217-4DE7-90BE-3D095D19042D}" dt="2024-06-11T13:58:19.774" v="42" actId="478"/>
          <ac:picMkLst>
            <pc:docMk/>
            <pc:sldMk cId="2141709747" sldId="347"/>
            <ac:picMk id="9" creationId="{AD135955-2F79-F203-BB65-D48339D21F59}"/>
          </ac:picMkLst>
        </pc:picChg>
        <pc:picChg chg="add mod">
          <ac:chgData name="Audrey MARTIN [Eurécia]" userId="dc15299a-8790-4fdf-8dbd-cfc6e5c5b4cd" providerId="ADAL" clId="{F80CADF7-D217-4DE7-90BE-3D095D19042D}" dt="2024-06-11T14:06:40.589" v="202" actId="1076"/>
          <ac:picMkLst>
            <pc:docMk/>
            <pc:sldMk cId="2141709747" sldId="347"/>
            <ac:picMk id="10" creationId="{C5E8402E-CD6E-9AA6-856F-E878A7277AA2}"/>
          </ac:picMkLst>
        </pc:picChg>
        <pc:picChg chg="add mod">
          <ac:chgData name="Audrey MARTIN [Eurécia]" userId="dc15299a-8790-4fdf-8dbd-cfc6e5c5b4cd" providerId="ADAL" clId="{F80CADF7-D217-4DE7-90BE-3D095D19042D}" dt="2024-06-11T14:06:32.909" v="200" actId="1076"/>
          <ac:picMkLst>
            <pc:docMk/>
            <pc:sldMk cId="2141709747" sldId="347"/>
            <ac:picMk id="14" creationId="{A2F302BF-FDBC-6498-59FA-7154D1CB8D62}"/>
          </ac:picMkLst>
        </pc:picChg>
        <pc:picChg chg="add mod">
          <ac:chgData name="Audrey MARTIN [Eurécia]" userId="dc15299a-8790-4fdf-8dbd-cfc6e5c5b4cd" providerId="ADAL" clId="{F80CADF7-D217-4DE7-90BE-3D095D19042D}" dt="2024-06-11T14:06:28.871" v="199" actId="1076"/>
          <ac:picMkLst>
            <pc:docMk/>
            <pc:sldMk cId="2141709747" sldId="347"/>
            <ac:picMk id="16" creationId="{0E6EC6A4-E05F-15AE-0762-AA3AA4DFD0E3}"/>
          </ac:picMkLst>
        </pc:picChg>
      </pc:sldChg>
      <pc:sldChg chg="del">
        <pc:chgData name="Audrey MARTIN [Eurécia]" userId="dc15299a-8790-4fdf-8dbd-cfc6e5c5b4cd" providerId="ADAL" clId="{F80CADF7-D217-4DE7-90BE-3D095D19042D}" dt="2024-06-11T13:57:05.719" v="19" actId="47"/>
        <pc:sldMkLst>
          <pc:docMk/>
          <pc:sldMk cId="2443773856" sldId="348"/>
        </pc:sldMkLst>
      </pc:sldChg>
      <pc:sldChg chg="del">
        <pc:chgData name="Audrey MARTIN [Eurécia]" userId="dc15299a-8790-4fdf-8dbd-cfc6e5c5b4cd" providerId="ADAL" clId="{F80CADF7-D217-4DE7-90BE-3D095D19042D}" dt="2024-06-11T13:57:04.429" v="18" actId="47"/>
        <pc:sldMkLst>
          <pc:docMk/>
          <pc:sldMk cId="1269983400" sldId="349"/>
        </pc:sldMkLst>
      </pc:sldChg>
    </pc:docChg>
  </pc:docChgLst>
  <pc:docChgLst>
    <pc:chgData name="Pauline MORIN [Eurécia]" userId="26806002-a94a-4f86-8fe6-d48cb3313228" providerId="ADAL" clId="{88AB47BB-4E25-4398-BAD8-A643B03A7801}"/>
    <pc:docChg chg="custSel modSld">
      <pc:chgData name="Pauline MORIN [Eurécia]" userId="26806002-a94a-4f86-8fe6-d48cb3313228" providerId="ADAL" clId="{88AB47BB-4E25-4398-BAD8-A643B03A7801}" dt="2024-09-20T11:18:43.736" v="9" actId="403"/>
      <pc:docMkLst>
        <pc:docMk/>
      </pc:docMkLst>
      <pc:sldChg chg="addSp delSp modSp mod">
        <pc:chgData name="Pauline MORIN [Eurécia]" userId="26806002-a94a-4f86-8fe6-d48cb3313228" providerId="ADAL" clId="{88AB47BB-4E25-4398-BAD8-A643B03A7801}" dt="2024-09-20T11:18:43.736" v="9" actId="403"/>
        <pc:sldMkLst>
          <pc:docMk/>
          <pc:sldMk cId="3210797679" sldId="340"/>
        </pc:sldMkLst>
        <pc:spChg chg="add del mod">
          <ac:chgData name="Pauline MORIN [Eurécia]" userId="26806002-a94a-4f86-8fe6-d48cb3313228" providerId="ADAL" clId="{88AB47BB-4E25-4398-BAD8-A643B03A7801}" dt="2024-09-20T11:18:22.131" v="1" actId="478"/>
          <ac:spMkLst>
            <pc:docMk/>
            <pc:sldMk cId="3210797679" sldId="340"/>
            <ac:spMk id="4" creationId="{DDFD4BFB-1336-7C1A-7234-A55F9657743F}"/>
          </ac:spMkLst>
        </pc:spChg>
        <pc:spChg chg="add mod">
          <ac:chgData name="Pauline MORIN [Eurécia]" userId="26806002-a94a-4f86-8fe6-d48cb3313228" providerId="ADAL" clId="{88AB47BB-4E25-4398-BAD8-A643B03A7801}" dt="2024-09-20T11:18:43.736" v="9" actId="403"/>
          <ac:spMkLst>
            <pc:docMk/>
            <pc:sldMk cId="3210797679" sldId="340"/>
            <ac:spMk id="5" creationId="{2E41B274-6BBE-010B-1957-256EA8B3A11F}"/>
          </ac:spMkLst>
        </pc:spChg>
        <pc:spChg chg="del">
          <ac:chgData name="Pauline MORIN [Eurécia]" userId="26806002-a94a-4f86-8fe6-d48cb3313228" providerId="ADAL" clId="{88AB47BB-4E25-4398-BAD8-A643B03A7801}" dt="2024-09-20T11:18:21.480" v="0" actId="478"/>
          <ac:spMkLst>
            <pc:docMk/>
            <pc:sldMk cId="3210797679" sldId="340"/>
            <ac:spMk id="22" creationId="{563E3B4D-DC08-7EAB-75DB-447498E9575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20/09/2024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dirty="0" err="1"/>
              <a:t>Title</a:t>
            </a:r>
            <a:r>
              <a:rPr lang="fr-FR" dirty="0"/>
              <a:t> </a:t>
            </a:r>
            <a:r>
              <a:rPr lang="fr-FR" dirty="0" err="1"/>
              <a:t>heading</a:t>
            </a:r>
            <a:endParaRPr lang="fr-FR" dirty="0"/>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dirty="0"/>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dirty="0"/>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dirty="0"/>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dirty="0"/>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dirty="0"/>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dirty="0"/>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dirty="0"/>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dirty="0"/>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dirty="0"/>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dirty="0"/>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dirty="0"/>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dirty="0"/>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dirty="0"/>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Renseignement de vos données, tests </a:t>
            </a:r>
          </a:p>
          <a:p>
            <a:pPr marL="360000" algn="l"/>
            <a:r>
              <a:rPr lang="fr-FR" sz="1200" dirty="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Date de commande</a:t>
            </a:r>
          </a:p>
          <a:p>
            <a:pPr algn="ctr"/>
            <a:endParaRPr lang="fr-FR" sz="1200" spc="-60" baseline="0" dirty="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Réunion de lancement</a:t>
            </a:r>
          </a:p>
          <a:p>
            <a:pPr algn="ctr"/>
            <a:endParaRPr lang="fr-FR" sz="1200" spc="-60" baseline="0" dirty="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dirty="0"/>
              <a:t>Libération abonnement</a:t>
            </a:r>
          </a:p>
          <a:p>
            <a:pPr algn="ctr"/>
            <a:r>
              <a:rPr lang="fr-FR" sz="1200" spc="-60" baseline="0" dirty="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dirty="0">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dirty="0"/>
              <a:t>*Voir conditions générales de vente : déploiement de la plateforme en 60 jours </a:t>
            </a:r>
          </a:p>
          <a:p>
            <a:pPr lvl="0"/>
            <a:endParaRPr lang="fr-FR" dirty="0"/>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dirty="0"/>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dirty="0"/>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20/09/2024</a:t>
            </a:fld>
            <a:endParaRPr lang="fr-FR" dirty="0"/>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4.png"/><Relationship Id="rId7" Type="http://schemas.openxmlformats.org/officeDocument/2006/relationships/image" Target="../media/image4.svg"/><Relationship Id="rId12" Type="http://schemas.openxmlformats.org/officeDocument/2006/relationships/slide" Target="slide8.xml"/><Relationship Id="rId2" Type="http://schemas.openxmlformats.org/officeDocument/2006/relationships/slide" Target="slide3.xml"/><Relationship Id="rId1" Type="http://schemas.openxmlformats.org/officeDocument/2006/relationships/slideLayout" Target="../slideLayouts/slideLayout36.xml"/><Relationship Id="rId6" Type="http://schemas.openxmlformats.org/officeDocument/2006/relationships/image" Target="../media/image3.png"/><Relationship Id="rId11" Type="http://schemas.openxmlformats.org/officeDocument/2006/relationships/slide" Target="slide7.xml"/><Relationship Id="rId5" Type="http://schemas.openxmlformats.org/officeDocument/2006/relationships/image" Target="../media/image2.svg"/><Relationship Id="rId10" Type="http://schemas.openxmlformats.org/officeDocument/2006/relationships/slide" Target="slide6.xml"/><Relationship Id="rId4" Type="http://schemas.openxmlformats.org/officeDocument/2006/relationships/image" Target="../media/image1.png"/><Relationship Id="rId9" Type="http://schemas.openxmlformats.org/officeDocument/2006/relationships/slide" Target="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hyperlink" Target="https://help.eurecia.com/hc/fr" TargetMode="Externa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a:srcRect l="11644" t="-2447" r="26142" b="2447"/>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dirty="0">
                <a:latin typeface="PP Woodland"/>
              </a:rPr>
              <a:t>Tout savoir sur le module </a:t>
            </a:r>
            <a:br>
              <a:rPr lang="fr-FR" dirty="0">
                <a:solidFill>
                  <a:srgbClr val="486267"/>
                </a:solidFill>
                <a:latin typeface="PP Woodland"/>
              </a:rPr>
            </a:br>
            <a:r>
              <a:rPr lang="fr-FR" dirty="0">
                <a:solidFill>
                  <a:srgbClr val="486267"/>
                </a:solidFill>
                <a:latin typeface="PP Woodland"/>
              </a:rPr>
              <a:t>     </a:t>
            </a:r>
            <a:r>
              <a:rPr lang="fr-FR" dirty="0">
                <a:solidFill>
                  <a:schemeClr val="accent1"/>
                </a:solidFill>
                <a:latin typeface="PP Woodland"/>
              </a:rPr>
              <a:t>Portail RH</a:t>
            </a: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dirty="0"/>
              <a:t>Guide utilisateur</a:t>
            </a:r>
          </a:p>
        </p:txBody>
      </p:sp>
      <p:pic>
        <p:nvPicPr>
          <p:cNvPr id="3" name="Image 2" descr="Une image contenant Graphique, cercle, clipart, symbole&#10;&#10;Description générée automatiquement">
            <a:extLst>
              <a:ext uri="{FF2B5EF4-FFF2-40B4-BE49-F238E27FC236}">
                <a16:creationId xmlns:a16="http://schemas.microsoft.com/office/drawing/2014/main" id="{30CB36BC-22BC-3148-EF1B-0E150BEDB042}"/>
              </a:ext>
            </a:extLst>
          </p:cNvPr>
          <p:cNvPicPr>
            <a:picLocks noChangeAspect="1"/>
          </p:cNvPicPr>
          <p:nvPr/>
        </p:nvPicPr>
        <p:blipFill>
          <a:blip r:embed="rId3"/>
          <a:stretch>
            <a:fillRect/>
          </a:stretch>
        </p:blipFill>
        <p:spPr>
          <a:xfrm>
            <a:off x="805617" y="4101972"/>
            <a:ext cx="753977" cy="822045"/>
          </a:xfrm>
          <a:prstGeom prst="rect">
            <a:avLst/>
          </a:prstGeom>
        </p:spPr>
      </p:pic>
      <p:sp>
        <p:nvSpPr>
          <p:cNvPr id="5" name="Espace réservé du texte 4">
            <a:extLst>
              <a:ext uri="{FF2B5EF4-FFF2-40B4-BE49-F238E27FC236}">
                <a16:creationId xmlns:a16="http://schemas.microsoft.com/office/drawing/2014/main" id="{2E41B274-6BBE-010B-1957-256EA8B3A11F}"/>
              </a:ext>
            </a:extLst>
          </p:cNvPr>
          <p:cNvSpPr txBox="1">
            <a:spLocks/>
          </p:cNvSpPr>
          <p:nvPr/>
        </p:nvSpPr>
        <p:spPr>
          <a:xfrm>
            <a:off x="876737" y="6222524"/>
            <a:ext cx="4748213" cy="468312"/>
          </a:xfrm>
          <a:prstGeom prst="rect">
            <a:avLst/>
          </a:prstGeom>
        </p:spPr>
        <p:txBody>
          <a:bodyPr vert="horz" lIns="91440" tIns="45720" rIns="91440" bIns="45720" rtlCol="0">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solidFill>
                  <a:schemeClr val="tx1"/>
                </a:solidFill>
              </a:rPr>
              <a:t>Dernière mise à jour</a:t>
            </a:r>
          </a:p>
          <a:p>
            <a:r>
              <a:rPr lang="fr-FR" sz="1000" dirty="0">
                <a:solidFill>
                  <a:schemeClr val="tx1"/>
                </a:solidFill>
              </a:rPr>
              <a:t>Septembre 2024</a:t>
            </a:r>
          </a:p>
        </p:txBody>
      </p:sp>
    </p:spTree>
    <p:extLst>
      <p:ext uri="{BB962C8B-B14F-4D97-AF65-F5344CB8AC3E}">
        <p14:creationId xmlns:p14="http://schemas.microsoft.com/office/powerpoint/2010/main" val="3210797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410104" y="2184611"/>
            <a:ext cx="5520975" cy="577339"/>
          </a:xfrm>
        </p:spPr>
        <p:txBody>
          <a:bodyPr/>
          <a:lstStyle/>
          <a:p>
            <a:pPr>
              <a:lnSpc>
                <a:spcPct val="100000"/>
              </a:lnSpc>
            </a:pPr>
            <a:r>
              <a:rPr lang="fr-FR" dirty="0">
                <a:solidFill>
                  <a:srgbClr val="79BF9D"/>
                </a:solidFill>
                <a:latin typeface="Figtree"/>
                <a:hlinkClick r:id="rId2" action="ppaction://hlinksldjump"/>
              </a:rPr>
              <a:t>Utiliser portail RH en tant que collaborateur</a:t>
            </a:r>
            <a:br>
              <a:rPr lang="fr-FR" b="0" dirty="0">
                <a:latin typeface="Figtree Light"/>
              </a:rPr>
            </a:br>
            <a:endParaRPr lang="fr-FR" b="0" dirty="0">
              <a:solidFill>
                <a:srgbClr val="000000"/>
              </a:solidFill>
              <a:latin typeface="Figtree Light"/>
            </a:endParaRPr>
          </a:p>
          <a:p>
            <a:pPr>
              <a:lnSpc>
                <a:spcPct val="100000"/>
              </a:lnSpc>
            </a:pPr>
            <a:br>
              <a:rPr lang="fr-FR" sz="1600" b="0" dirty="0">
                <a:solidFill>
                  <a:srgbClr val="F6F2EA"/>
                </a:solidFill>
                <a:latin typeface="Figtree Light"/>
              </a:rPr>
            </a:br>
            <a:br>
              <a:rPr lang="fr-FR" sz="1600" b="0" dirty="0">
                <a:latin typeface="Figtree Light"/>
              </a:rPr>
            </a:br>
            <a:br>
              <a:rPr lang="fr-FR" sz="1600" b="0" dirty="0">
                <a:latin typeface="Figtree Light"/>
              </a:rPr>
            </a:br>
            <a:endParaRPr lang="fr-FR" sz="1600" b="0" dirty="0">
              <a:solidFill>
                <a:srgbClr val="F6F2EA"/>
              </a:solidFill>
              <a:latin typeface="Figtree Light"/>
            </a:endParaRP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dirty="0"/>
              <a:t>Programme de la formation</a:t>
            </a: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3"/>
          <a:srcRect l="22349" t="308" r="27443" b="-1233"/>
          <a:stretch/>
        </p:blipFill>
        <p:spPr>
          <a:xfrm>
            <a:off x="7217726" y="0"/>
            <a:ext cx="5047758" cy="6947347"/>
          </a:xfrm>
        </p:spPr>
      </p:pic>
      <p:sp>
        <p:nvSpPr>
          <p:cNvPr id="2" name="Espace réservé du texte 41">
            <a:extLst>
              <a:ext uri="{FF2B5EF4-FFF2-40B4-BE49-F238E27FC236}">
                <a16:creationId xmlns:a16="http://schemas.microsoft.com/office/drawing/2014/main" id="{A809FF54-8E21-E76D-9608-77AF773D0852}"/>
              </a:ext>
            </a:extLst>
          </p:cNvPr>
          <p:cNvSpPr>
            <a:spLocks noGrp="1"/>
          </p:cNvSpPr>
          <p:nvPr/>
        </p:nvSpPr>
        <p:spPr>
          <a:xfrm>
            <a:off x="528394" y="3155706"/>
            <a:ext cx="5283200" cy="241092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dirty="0">
                <a:solidFill>
                  <a:schemeClr val="bg2"/>
                </a:solidFill>
                <a:latin typeface="Figtree"/>
                <a:hlinkClick r:id="rId8" action="ppaction://hlinksldjump">
                  <a:extLst>
                    <a:ext uri="{A12FA001-AC4F-418D-AE19-62706E023703}">
                      <ahyp:hlinkClr xmlns:ahyp="http://schemas.microsoft.com/office/drawing/2018/hyperlinkcolor" val="tx"/>
                    </a:ext>
                  </a:extLst>
                </a:hlinkClick>
              </a:rPr>
              <a:t>Accéder à l'annuaire salariés</a:t>
            </a:r>
            <a:endParaRPr lang="fr-FR" dirty="0">
              <a:solidFill>
                <a:schemeClr val="bg2"/>
              </a:solidFill>
            </a:endParaRPr>
          </a:p>
          <a:p>
            <a:pPr>
              <a:lnSpc>
                <a:spcPct val="100000"/>
              </a:lnSpc>
            </a:pPr>
            <a:r>
              <a:rPr lang="fr-FR" sz="1500"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Accéder au dossier salarié</a:t>
            </a:r>
            <a:endParaRPr lang="fr-FR" sz="1500" dirty="0">
              <a:solidFill>
                <a:schemeClr val="bg2"/>
              </a:solidFill>
              <a:latin typeface="Figtree"/>
            </a:endParaRPr>
          </a:p>
          <a:p>
            <a:pPr>
              <a:lnSpc>
                <a:spcPct val="100000"/>
              </a:lnSpc>
            </a:pPr>
            <a:r>
              <a:rPr lang="fr-FR" sz="1500"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Consulter les documents partagés</a:t>
            </a:r>
            <a:endParaRPr lang="fr-FR" sz="1500" dirty="0">
              <a:solidFill>
                <a:schemeClr val="bg2"/>
              </a:solidFill>
              <a:latin typeface="Figtree"/>
            </a:endParaRPr>
          </a:p>
          <a:p>
            <a:pPr>
              <a:lnSpc>
                <a:spcPct val="100000"/>
              </a:lnSpc>
            </a:pPr>
            <a:r>
              <a:rPr lang="fr-FR" sz="1500"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Accéder aux bulletins de salaire</a:t>
            </a:r>
            <a:endParaRPr lang="fr-FR" sz="1500" dirty="0">
              <a:solidFill>
                <a:schemeClr val="bg2"/>
              </a:solidFill>
              <a:latin typeface="Figtree"/>
            </a:endParaRPr>
          </a:p>
          <a:p>
            <a:pPr>
              <a:lnSpc>
                <a:spcPct val="100000"/>
              </a:lnSpc>
            </a:pPr>
            <a:r>
              <a:rPr lang="fr-FR" sz="1500" dirty="0">
                <a:solidFill>
                  <a:schemeClr val="bg2"/>
                </a:solidFill>
                <a:latin typeface="Figtree"/>
                <a:hlinkClick r:id="rId12" action="ppaction://hlinksldjump">
                  <a:extLst>
                    <a:ext uri="{A12FA001-AC4F-418D-AE19-62706E023703}">
                      <ahyp:hlinkClr xmlns:ahyp="http://schemas.microsoft.com/office/drawing/2018/hyperlinkcolor" val="tx"/>
                    </a:ext>
                  </a:extLst>
                </a:hlinkClick>
              </a:rPr>
              <a:t>Retrouvez ma fiche salariée</a:t>
            </a:r>
            <a:endParaRPr lang="fr-FR" sz="1500" dirty="0">
              <a:solidFill>
                <a:schemeClr val="bg2"/>
              </a:solidFill>
            </a:endParaRPr>
          </a:p>
        </p:txBody>
      </p:sp>
    </p:spTree>
    <p:extLst>
      <p:ext uri="{BB962C8B-B14F-4D97-AF65-F5344CB8AC3E}">
        <p14:creationId xmlns:p14="http://schemas.microsoft.com/office/powerpoint/2010/main" val="2114891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9600" dirty="0"/>
              <a:t>Usage collaborateur</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3512856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54191" y="2367347"/>
            <a:ext cx="4336327" cy="3109999"/>
          </a:xfrm>
        </p:spPr>
        <p:txBody>
          <a:bodyPr/>
          <a:lstStyle/>
          <a:p>
            <a:pPr algn="just"/>
            <a:r>
              <a:rPr lang="fr-FR" sz="1600" dirty="0">
                <a:latin typeface="Figtree Light" pitchFamily="2" charset="0"/>
              </a:rPr>
              <a:t>Depuis le module « Portail RH » et en sélectionnant « Annuaire salariés », vous accédez à l’annuaire salariés répertoriant l’ensemble des collaborateurs de la société. </a:t>
            </a:r>
          </a:p>
          <a:p>
            <a:pPr algn="just"/>
            <a:endParaRPr lang="fr-FR" sz="1600" dirty="0">
              <a:latin typeface="Figtree Light" pitchFamily="2" charset="0"/>
            </a:endParaRPr>
          </a:p>
          <a:p>
            <a:pPr algn="just"/>
            <a:r>
              <a:rPr lang="fr-FR" sz="1600" dirty="0">
                <a:latin typeface="Figtree Light" pitchFamily="2" charset="0"/>
              </a:rPr>
              <a:t>L’annuaire peut afficher l’email, la fonction, le département, la structure et le téléphone de chaque collaborateur. </a:t>
            </a: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Annuaire salariés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478277" y="869613"/>
            <a:ext cx="11453813" cy="339725"/>
          </a:xfrm>
        </p:spPr>
        <p:txBody>
          <a:bodyPr/>
          <a:lstStyle/>
          <a:p>
            <a:r>
              <a:rPr lang="fr-FR" dirty="0"/>
              <a:t>Collaborateur</a:t>
            </a:r>
          </a:p>
        </p:txBody>
      </p:sp>
      <p:pic>
        <p:nvPicPr>
          <p:cNvPr id="8" name="Image 7">
            <a:extLst>
              <a:ext uri="{FF2B5EF4-FFF2-40B4-BE49-F238E27FC236}">
                <a16:creationId xmlns:a16="http://schemas.microsoft.com/office/drawing/2014/main" id="{B63E0181-981A-C694-F743-D48F205AD871}"/>
              </a:ext>
            </a:extLst>
          </p:cNvPr>
          <p:cNvPicPr>
            <a:picLocks noChangeAspect="1"/>
          </p:cNvPicPr>
          <p:nvPr/>
        </p:nvPicPr>
        <p:blipFill>
          <a:blip r:embed="rId2"/>
          <a:stretch>
            <a:fillRect/>
          </a:stretch>
        </p:blipFill>
        <p:spPr>
          <a:xfrm>
            <a:off x="4758084" y="1998638"/>
            <a:ext cx="7076729" cy="3478708"/>
          </a:xfrm>
          <a:prstGeom prst="rect">
            <a:avLst/>
          </a:prstGeom>
          <a:ln>
            <a:noFill/>
          </a:ln>
          <a:effectLst>
            <a:outerShdw blurRad="292100" dist="139700" dir="2700000" algn="tl" rotWithShape="0">
              <a:srgbClr val="333333">
                <a:alpha val="65000"/>
              </a:srgbClr>
            </a:outerShdw>
          </a:effectLst>
        </p:spPr>
      </p:pic>
      <p:sp>
        <p:nvSpPr>
          <p:cNvPr id="10" name="ZoneTexte 9">
            <a:extLst>
              <a:ext uri="{FF2B5EF4-FFF2-40B4-BE49-F238E27FC236}">
                <a16:creationId xmlns:a16="http://schemas.microsoft.com/office/drawing/2014/main" id="{3ACA9CF4-3D1D-51ED-DFD2-4E94706EDEF1}"/>
              </a:ext>
            </a:extLst>
          </p:cNvPr>
          <p:cNvSpPr txBox="1"/>
          <p:nvPr/>
        </p:nvSpPr>
        <p:spPr>
          <a:xfrm>
            <a:off x="5142368" y="5656590"/>
            <a:ext cx="6549712" cy="523220"/>
          </a:xfrm>
          <a:prstGeom prst="rect">
            <a:avLst/>
          </a:prstGeom>
          <a:noFill/>
        </p:spPr>
        <p:txBody>
          <a:bodyPr wrap="square" lIns="91440" tIns="45720" rIns="91440" bIns="45720" anchor="t">
            <a:spAutoFit/>
          </a:bodyPr>
          <a:lstStyle/>
          <a:p>
            <a:pPr algn="ctr"/>
            <a:r>
              <a:rPr lang="fr-FR" sz="1400" b="1" dirty="0">
                <a:solidFill>
                  <a:schemeClr val="accent3"/>
                </a:solidFill>
                <a:latin typeface="Figtree Light"/>
              </a:rPr>
              <a:t>Attention : </a:t>
            </a:r>
            <a:r>
              <a:rPr lang="fr-FR" sz="1400" dirty="0">
                <a:latin typeface="Figtree Light"/>
              </a:rPr>
              <a:t>vous pouvez accéder à votre propre fiche salariée en cliquant sur votre nom. Mais vous n’avez pas accès à la fiche salarié des autres collaborateurs. </a:t>
            </a:r>
          </a:p>
        </p:txBody>
      </p:sp>
    </p:spTree>
    <p:extLst>
      <p:ext uri="{BB962C8B-B14F-4D97-AF65-F5344CB8AC3E}">
        <p14:creationId xmlns:p14="http://schemas.microsoft.com/office/powerpoint/2010/main" val="1542998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17565" y="1996460"/>
            <a:ext cx="4336327" cy="3109999"/>
          </a:xfrm>
        </p:spPr>
        <p:txBody>
          <a:bodyPr>
            <a:noAutofit/>
          </a:bodyPr>
          <a:lstStyle/>
          <a:p>
            <a:pPr marL="0" indent="0" algn="just">
              <a:buNone/>
            </a:pPr>
            <a:endParaRPr lang="fr-FR" dirty="0">
              <a:latin typeface="Calibri" panose="020F0502020204030204" pitchFamily="34" charset="0"/>
            </a:endParaRPr>
          </a:p>
          <a:p>
            <a:pPr algn="just"/>
            <a:r>
              <a:rPr lang="fr-FR" dirty="0">
                <a:latin typeface="Figtree Light" pitchFamily="2" charset="0"/>
              </a:rPr>
              <a:t>Depuis le module « Portail RH » et en sélectionnant « Mon dossier salarié », vous pouvez consulter tous les évènements et modifications qui ont eu lieu dans votre vie professionnelle :</a:t>
            </a:r>
          </a:p>
          <a:p>
            <a:pPr marL="595313" lvl="1" indent="-285750" algn="just">
              <a:buFont typeface="Arial" panose="020B0604020202020204" pitchFamily="34" charset="0"/>
              <a:buChar char="•"/>
            </a:pPr>
            <a:r>
              <a:rPr lang="fr-FR" dirty="0">
                <a:latin typeface="Figtree Light" pitchFamily="2" charset="0"/>
              </a:rPr>
              <a:t>Date d’embauche ou de départ</a:t>
            </a:r>
          </a:p>
          <a:p>
            <a:pPr marL="595313" lvl="1" indent="-285750" algn="just">
              <a:buFont typeface="Arial" panose="020B0604020202020204" pitchFamily="34" charset="0"/>
              <a:buChar char="•"/>
            </a:pPr>
            <a:r>
              <a:rPr lang="fr-FR" dirty="0">
                <a:latin typeface="Figtree Light" pitchFamily="2" charset="0"/>
              </a:rPr>
              <a:t>Changement de fonction</a:t>
            </a:r>
          </a:p>
          <a:p>
            <a:pPr marL="595313" lvl="1" indent="-285750" algn="just">
              <a:buFont typeface="Arial" panose="020B0604020202020204" pitchFamily="34" charset="0"/>
              <a:buChar char="•"/>
            </a:pPr>
            <a:r>
              <a:rPr lang="fr-FR" dirty="0">
                <a:latin typeface="Figtree Light" pitchFamily="2" charset="0"/>
              </a:rPr>
              <a:t>Changement de structure</a:t>
            </a:r>
          </a:p>
          <a:p>
            <a:pPr marL="595313" lvl="1" indent="-285750" algn="just">
              <a:buFont typeface="Arial" panose="020B0604020202020204" pitchFamily="34" charset="0"/>
              <a:buChar char="•"/>
            </a:pPr>
            <a:r>
              <a:rPr lang="fr-FR" dirty="0">
                <a:latin typeface="Figtree Light" pitchFamily="2" charset="0"/>
              </a:rPr>
              <a:t>Etc.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Dossier salariés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Collaborateur</a:t>
            </a:r>
          </a:p>
        </p:txBody>
      </p:sp>
      <p:pic>
        <p:nvPicPr>
          <p:cNvPr id="6" name="Image 5">
            <a:extLst>
              <a:ext uri="{FF2B5EF4-FFF2-40B4-BE49-F238E27FC236}">
                <a16:creationId xmlns:a16="http://schemas.microsoft.com/office/drawing/2014/main" id="{DDB18850-33B9-D00E-D2DF-EDBCA8916A68}"/>
              </a:ext>
            </a:extLst>
          </p:cNvPr>
          <p:cNvPicPr>
            <a:picLocks noChangeAspect="1"/>
          </p:cNvPicPr>
          <p:nvPr/>
        </p:nvPicPr>
        <p:blipFill>
          <a:blip r:embed="rId2"/>
          <a:stretch>
            <a:fillRect/>
          </a:stretch>
        </p:blipFill>
        <p:spPr>
          <a:xfrm>
            <a:off x="4897815" y="1998638"/>
            <a:ext cx="6936998" cy="34538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6680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17565" y="1996460"/>
            <a:ext cx="4336327" cy="3109999"/>
          </a:xfrm>
        </p:spPr>
        <p:txBody>
          <a:bodyPr>
            <a:noAutofit/>
          </a:bodyPr>
          <a:lstStyle/>
          <a:p>
            <a:pPr marL="0" indent="0" algn="just">
              <a:buNone/>
            </a:pPr>
            <a:endParaRPr lang="fr-FR" dirty="0">
              <a:latin typeface="Figtree Light" pitchFamily="2" charset="0"/>
            </a:endParaRPr>
          </a:p>
          <a:p>
            <a:pPr algn="just"/>
            <a:r>
              <a:rPr lang="fr-FR" dirty="0">
                <a:latin typeface="Figtree Light" pitchFamily="2" charset="0"/>
              </a:rPr>
              <a:t>Depuis le module « Portail RH » et en sélectionnant « Documents partagés », vous pouvez consulter tous les documents partagés par la société :</a:t>
            </a:r>
          </a:p>
          <a:p>
            <a:pPr marL="595313" lvl="1" indent="-285750" algn="just">
              <a:buFont typeface="Arial" panose="020B0604020202020204" pitchFamily="34" charset="0"/>
              <a:buChar char="•"/>
            </a:pPr>
            <a:r>
              <a:rPr lang="fr-FR" dirty="0">
                <a:latin typeface="Figtree Light" pitchFamily="2" charset="0"/>
              </a:rPr>
              <a:t>Règlement intérieur</a:t>
            </a:r>
          </a:p>
          <a:p>
            <a:pPr marL="595313" lvl="1" indent="-285750" algn="just">
              <a:buFont typeface="Arial" panose="020B0604020202020204" pitchFamily="34" charset="0"/>
              <a:buChar char="•"/>
            </a:pPr>
            <a:r>
              <a:rPr lang="fr-FR" dirty="0">
                <a:latin typeface="Figtree Light" pitchFamily="2" charset="0"/>
              </a:rPr>
              <a:t>Convention collective</a:t>
            </a:r>
          </a:p>
          <a:p>
            <a:pPr marL="595313" lvl="1" indent="-285750" algn="just">
              <a:buFont typeface="Arial" panose="020B0604020202020204" pitchFamily="34" charset="0"/>
              <a:buChar char="•"/>
            </a:pPr>
            <a:r>
              <a:rPr lang="fr-FR" dirty="0">
                <a:latin typeface="Figtree Light" pitchFamily="2" charset="0"/>
              </a:rPr>
              <a:t>Consignes de sécurité</a:t>
            </a:r>
          </a:p>
          <a:p>
            <a:pPr marL="595313" lvl="1" indent="-285750" algn="just">
              <a:buFont typeface="Arial" panose="020B0604020202020204" pitchFamily="34" charset="0"/>
              <a:buChar char="•"/>
            </a:pPr>
            <a:r>
              <a:rPr lang="fr-FR" dirty="0">
                <a:latin typeface="Figtree Light" pitchFamily="2" charset="0"/>
              </a:rPr>
              <a:t>Notes d’informations</a:t>
            </a:r>
          </a:p>
          <a:p>
            <a:pPr marL="595313" lvl="1" indent="-285750" algn="just">
              <a:buFont typeface="Arial" panose="020B0604020202020204" pitchFamily="34" charset="0"/>
              <a:buChar char="•"/>
            </a:pPr>
            <a:r>
              <a:rPr lang="fr-FR" dirty="0">
                <a:latin typeface="Figtree Light" pitchFamily="2" charset="0"/>
              </a:rPr>
              <a:t>Etc. </a:t>
            </a: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Documents partagés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Collaborateur</a:t>
            </a:r>
          </a:p>
        </p:txBody>
      </p:sp>
      <p:pic>
        <p:nvPicPr>
          <p:cNvPr id="7" name="Image 6">
            <a:extLst>
              <a:ext uri="{FF2B5EF4-FFF2-40B4-BE49-F238E27FC236}">
                <a16:creationId xmlns:a16="http://schemas.microsoft.com/office/drawing/2014/main" id="{99CC605E-311D-EEEF-55DC-8564859FC35F}"/>
              </a:ext>
            </a:extLst>
          </p:cNvPr>
          <p:cNvPicPr>
            <a:picLocks noChangeAspect="1"/>
          </p:cNvPicPr>
          <p:nvPr/>
        </p:nvPicPr>
        <p:blipFill>
          <a:blip r:embed="rId2"/>
          <a:stretch>
            <a:fillRect/>
          </a:stretch>
        </p:blipFill>
        <p:spPr>
          <a:xfrm>
            <a:off x="4834269" y="2234827"/>
            <a:ext cx="6986256" cy="33274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8136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08643" y="1998105"/>
            <a:ext cx="4336327" cy="3109999"/>
          </a:xfrm>
        </p:spPr>
        <p:txBody>
          <a:bodyPr>
            <a:noAutofit/>
          </a:bodyPr>
          <a:lstStyle/>
          <a:p>
            <a:pPr marL="0" indent="0" algn="just">
              <a:buNone/>
            </a:pPr>
            <a:endParaRPr lang="fr-FR" dirty="0">
              <a:latin typeface="Figtree Light" pitchFamily="2" charset="0"/>
            </a:endParaRPr>
          </a:p>
          <a:p>
            <a:pPr algn="just"/>
            <a:r>
              <a:rPr lang="fr-FR" dirty="0">
                <a:latin typeface="Figtree Light" pitchFamily="2" charset="0"/>
              </a:rPr>
              <a:t>Depuis le module « Portail RH » et en sélectionnant « Mes bulletins de paie », vous pouvez accéder à l’intégralité de vos bulletins.</a:t>
            </a:r>
          </a:p>
          <a:p>
            <a:pPr algn="just"/>
            <a:r>
              <a:rPr lang="fr-FR" dirty="0">
                <a:latin typeface="Figtree Light" pitchFamily="2" charset="0"/>
              </a:rPr>
              <a:t>Vous pouvez cliquer directement sur le bulletin voulu et le télécharger par la suite ! </a:t>
            </a: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Bulletins de salaire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Collaborateur</a:t>
            </a:r>
          </a:p>
        </p:txBody>
      </p:sp>
      <p:pic>
        <p:nvPicPr>
          <p:cNvPr id="6" name="Image 5">
            <a:extLst>
              <a:ext uri="{FF2B5EF4-FFF2-40B4-BE49-F238E27FC236}">
                <a16:creationId xmlns:a16="http://schemas.microsoft.com/office/drawing/2014/main" id="{5BFF1EC0-EC35-4F7C-7161-2767F1592167}"/>
              </a:ext>
            </a:extLst>
          </p:cNvPr>
          <p:cNvPicPr>
            <a:picLocks noChangeAspect="1"/>
          </p:cNvPicPr>
          <p:nvPr/>
        </p:nvPicPr>
        <p:blipFill>
          <a:blip r:embed="rId2"/>
          <a:stretch>
            <a:fillRect/>
          </a:stretch>
        </p:blipFill>
        <p:spPr>
          <a:xfrm>
            <a:off x="4648756" y="1835343"/>
            <a:ext cx="7434601" cy="3632950"/>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AD135955-2F79-F203-BB65-D48339D21F59}"/>
              </a:ext>
            </a:extLst>
          </p:cNvPr>
          <p:cNvPicPr>
            <a:picLocks noChangeAspect="1"/>
          </p:cNvPicPr>
          <p:nvPr/>
        </p:nvPicPr>
        <p:blipFill rotWithShape="1">
          <a:blip r:embed="rId3"/>
          <a:srcRect t="5615"/>
          <a:stretch/>
        </p:blipFill>
        <p:spPr>
          <a:xfrm>
            <a:off x="2515262" y="4562947"/>
            <a:ext cx="4451661" cy="2194764"/>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12A2FDCA-0B72-05DE-9A46-756B2668EA5F}"/>
              </a:ext>
            </a:extLst>
          </p:cNvPr>
          <p:cNvSpPr/>
          <p:nvPr/>
        </p:nvSpPr>
        <p:spPr>
          <a:xfrm>
            <a:off x="6283106" y="4608212"/>
            <a:ext cx="656658" cy="190124"/>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51713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200889" y="988457"/>
            <a:ext cx="8764492" cy="3109999"/>
          </a:xfrm>
        </p:spPr>
        <p:txBody>
          <a:bodyPr>
            <a:noAutofit/>
          </a:bodyPr>
          <a:lstStyle/>
          <a:p>
            <a:pPr marL="0" indent="0" algn="just">
              <a:buNone/>
            </a:pPr>
            <a:endParaRPr lang="fr-FR" dirty="0">
              <a:latin typeface="Figtree Light" pitchFamily="2" charset="0"/>
            </a:endParaRPr>
          </a:p>
          <a:p>
            <a:pPr algn="just"/>
            <a:r>
              <a:rPr lang="fr-FR" dirty="0">
                <a:latin typeface="Figtree Light" pitchFamily="2" charset="0"/>
              </a:rPr>
              <a:t>Depuis votre espace personnel, vous pouvez retrouver l’intégralité de vos informations personnelles et contractuelles ! </a:t>
            </a: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Ma fiche salarié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Collaborateur</a:t>
            </a:r>
          </a:p>
        </p:txBody>
      </p:sp>
      <p:pic>
        <p:nvPicPr>
          <p:cNvPr id="10" name="Image 9">
            <a:extLst>
              <a:ext uri="{FF2B5EF4-FFF2-40B4-BE49-F238E27FC236}">
                <a16:creationId xmlns:a16="http://schemas.microsoft.com/office/drawing/2014/main" id="{C5E8402E-CD6E-9AA6-856F-E878A7277AA2}"/>
              </a:ext>
            </a:extLst>
          </p:cNvPr>
          <p:cNvPicPr>
            <a:picLocks noChangeAspect="1"/>
          </p:cNvPicPr>
          <p:nvPr/>
        </p:nvPicPr>
        <p:blipFill>
          <a:blip r:embed="rId2"/>
          <a:stretch>
            <a:fillRect/>
          </a:stretch>
        </p:blipFill>
        <p:spPr>
          <a:xfrm>
            <a:off x="502043" y="246184"/>
            <a:ext cx="2030107" cy="1604317"/>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BD0FBDCD-6816-CFB3-A97A-F214AF0DC8C7}"/>
              </a:ext>
            </a:extLst>
          </p:cNvPr>
          <p:cNvSpPr/>
          <p:nvPr/>
        </p:nvSpPr>
        <p:spPr>
          <a:xfrm>
            <a:off x="597530" y="1309883"/>
            <a:ext cx="1421394" cy="33972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A2F302BF-FDBC-6498-59FA-7154D1CB8D62}"/>
              </a:ext>
            </a:extLst>
          </p:cNvPr>
          <p:cNvPicPr>
            <a:picLocks noChangeAspect="1"/>
          </p:cNvPicPr>
          <p:nvPr/>
        </p:nvPicPr>
        <p:blipFill>
          <a:blip r:embed="rId3"/>
          <a:stretch>
            <a:fillRect/>
          </a:stretch>
        </p:blipFill>
        <p:spPr>
          <a:xfrm>
            <a:off x="615635" y="2312410"/>
            <a:ext cx="6466526" cy="4343113"/>
          </a:xfrm>
          <a:prstGeom prst="rect">
            <a:avLst/>
          </a:prstGeom>
          <a:ln>
            <a:noFill/>
          </a:ln>
          <a:effectLst>
            <a:outerShdw blurRad="292100" dist="139700" dir="2700000" algn="tl" rotWithShape="0">
              <a:srgbClr val="333333">
                <a:alpha val="65000"/>
              </a:srgbClr>
            </a:outerShdw>
          </a:effectLst>
        </p:spPr>
      </p:pic>
      <p:pic>
        <p:nvPicPr>
          <p:cNvPr id="16" name="Image 15">
            <a:extLst>
              <a:ext uri="{FF2B5EF4-FFF2-40B4-BE49-F238E27FC236}">
                <a16:creationId xmlns:a16="http://schemas.microsoft.com/office/drawing/2014/main" id="{0E6EC6A4-E05F-15AE-0762-AA3AA4DFD0E3}"/>
              </a:ext>
            </a:extLst>
          </p:cNvPr>
          <p:cNvPicPr>
            <a:picLocks noChangeAspect="1"/>
          </p:cNvPicPr>
          <p:nvPr/>
        </p:nvPicPr>
        <p:blipFill>
          <a:blip r:embed="rId4"/>
          <a:stretch>
            <a:fillRect/>
          </a:stretch>
        </p:blipFill>
        <p:spPr>
          <a:xfrm>
            <a:off x="5652535" y="3079465"/>
            <a:ext cx="6285968" cy="31099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1709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dirty="0"/>
              <a:t>Une question sur notre solution ? </a:t>
            </a:r>
            <a:br>
              <a:rPr lang="fr-FR" dirty="0"/>
            </a:br>
            <a:r>
              <a:rPr lang="fr-FR" sz="2800" dirty="0"/>
              <a:t>Toutes vos réponses à portée de main. </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509708" y="5750565"/>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solidFill>
                  <a:schemeClr val="bg1"/>
                </a:solidFill>
                <a:latin typeface="Figtree"/>
              </a:rPr>
              <a:t>Adresse mail administrateur</a:t>
            </a:r>
            <a:endParaRPr lang="fr-FR" dirty="0">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397374" y="57477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2">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Caroline BIDAUD [Eurécia]</DisplayName>
        <AccountId>102</AccountId>
        <AccountType/>
      </UserInfo>
      <UserInfo>
        <DisplayName>Pauline MORIN [Eurécia]</DisplayName>
        <AccountId>97</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8A946C-3E06-4D83-8ED1-B93595F44F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FAC893-9E2D-41F4-8446-6242E210A68D}">
  <ds:schemaRefs>
    <ds:schemaRef ds:uri="http://purl.org/dc/dcmitype/"/>
    <ds:schemaRef ds:uri="http://schemas.microsoft.com/office/2006/metadata/properties"/>
    <ds:schemaRef ds:uri="602bd6e3-6dcc-4d3a-87a7-d7792198175b"/>
    <ds:schemaRef ds:uri="http://schemas.microsoft.com/office/2006/documentManagement/types"/>
    <ds:schemaRef ds:uri="http://www.w3.org/XML/1998/namespace"/>
    <ds:schemaRef ds:uri="http://purl.org/dc/terms/"/>
    <ds:schemaRef ds:uri="http://schemas.microsoft.com/office/infopath/2007/PartnerControls"/>
    <ds:schemaRef ds:uri="http://purl.org/dc/elements/1.1/"/>
    <ds:schemaRef ds:uri="http://schemas.openxmlformats.org/package/2006/metadata/core-properties"/>
    <ds:schemaRef ds:uri="2c2b06c5-99bd-423a-9f6e-c688389443bc"/>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146</TotalTime>
  <Words>306</Words>
  <Application>Microsoft Office PowerPoint</Application>
  <PresentationFormat>Grand écran</PresentationFormat>
  <Paragraphs>49</Paragraphs>
  <Slides>9</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9</vt:i4>
      </vt:variant>
    </vt:vector>
  </HeadingPairs>
  <TitlesOfParts>
    <vt:vector size="18" baseType="lpstr">
      <vt:lpstr>Arial</vt:lpstr>
      <vt:lpstr>Calibri</vt:lpstr>
      <vt:lpstr>Figtree</vt:lpstr>
      <vt:lpstr>Figtree Black</vt:lpstr>
      <vt:lpstr>Figtree Light</vt:lpstr>
      <vt:lpstr>Lumios Marker</vt:lpstr>
      <vt:lpstr>PP Woodland</vt:lpstr>
      <vt:lpstr>PP Woodland Ultralight</vt:lpstr>
      <vt:lpstr>Eurecia</vt:lpstr>
      <vt:lpstr>Tout savoir sur le module       Portail RH</vt:lpstr>
      <vt:lpstr>Utiliser portail RH en tant que collaborateur     </vt:lpstr>
      <vt:lpstr>Usage collaborateur</vt:lpstr>
      <vt:lpstr>Annuaire salariés</vt:lpstr>
      <vt:lpstr>Dossier salariés</vt:lpstr>
      <vt:lpstr>Documents partagés</vt:lpstr>
      <vt:lpstr>Bulletins de salaire</vt:lpstr>
      <vt:lpstr>Ma fiche salarié</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631</cp:revision>
  <dcterms:created xsi:type="dcterms:W3CDTF">2023-07-17T08:33:49Z</dcterms:created>
  <dcterms:modified xsi:type="dcterms:W3CDTF">2024-09-20T11:18:48Z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