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340" r:id="rId5"/>
    <p:sldId id="363" r:id="rId6"/>
    <p:sldId id="362" r:id="rId7"/>
    <p:sldId id="364" r:id="rId8"/>
    <p:sldId id="335" r:id="rId9"/>
    <p:sldId id="344" r:id="rId10"/>
    <p:sldId id="345" r:id="rId11"/>
    <p:sldId id="346" r:id="rId12"/>
    <p:sldId id="347" r:id="rId13"/>
    <p:sldId id="348" r:id="rId14"/>
    <p:sldId id="349" r:id="rId15"/>
    <p:sldId id="336" r:id="rId16"/>
    <p:sldId id="337" r:id="rId17"/>
    <p:sldId id="350" r:id="rId18"/>
    <p:sldId id="351" r:id="rId19"/>
    <p:sldId id="352" r:id="rId20"/>
    <p:sldId id="341"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7755"/>
    <a:srgbClr val="C757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B83668-F506-4713-8399-2A237D8C7B65}" v="2" dt="2025-01-29T11:25:17.29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723" autoAdjust="0"/>
  </p:normalViewPr>
  <p:slideViewPr>
    <p:cSldViewPr snapToGrid="0">
      <p:cViewPr varScale="1">
        <p:scale>
          <a:sx n="117" d="100"/>
          <a:sy n="117" d="100"/>
        </p:scale>
        <p:origin x="557" y="91"/>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wenaelle CLEMENT [Eurécia]" userId="92877b87-e3ba-49d4-b520-f72c39d7c752" providerId="ADAL" clId="{C3B83668-F506-4713-8399-2A237D8C7B65}"/>
    <pc:docChg chg="undo custSel modSld">
      <pc:chgData name="Gwenaelle CLEMENT [Eurécia]" userId="92877b87-e3ba-49d4-b520-f72c39d7c752" providerId="ADAL" clId="{C3B83668-F506-4713-8399-2A237D8C7B65}" dt="2025-01-29T11:30:13.623" v="237" actId="1076"/>
      <pc:docMkLst>
        <pc:docMk/>
      </pc:docMkLst>
      <pc:sldChg chg="modSp mod">
        <pc:chgData name="Gwenaelle CLEMENT [Eurécia]" userId="92877b87-e3ba-49d4-b520-f72c39d7c752" providerId="ADAL" clId="{C3B83668-F506-4713-8399-2A237D8C7B65}" dt="2025-01-29T11:11:18.132" v="0" actId="208"/>
        <pc:sldMkLst>
          <pc:docMk/>
          <pc:sldMk cId="1542998316" sldId="335"/>
        </pc:sldMkLst>
        <pc:picChg chg="mod">
          <ac:chgData name="Gwenaelle CLEMENT [Eurécia]" userId="92877b87-e3ba-49d4-b520-f72c39d7c752" providerId="ADAL" clId="{C3B83668-F506-4713-8399-2A237D8C7B65}" dt="2025-01-29T11:11:18.132" v="0" actId="208"/>
          <ac:picMkLst>
            <pc:docMk/>
            <pc:sldMk cId="1542998316" sldId="335"/>
            <ac:picMk id="7" creationId="{D52EC902-27A6-C05A-5A26-AE5E0A502B99}"/>
          </ac:picMkLst>
        </pc:picChg>
      </pc:sldChg>
      <pc:sldChg chg="addSp delSp modSp mod">
        <pc:chgData name="Gwenaelle CLEMENT [Eurécia]" userId="92877b87-e3ba-49d4-b520-f72c39d7c752" providerId="ADAL" clId="{C3B83668-F506-4713-8399-2A237D8C7B65}" dt="2025-01-29T11:17:53.912" v="40" actId="208"/>
        <pc:sldMkLst>
          <pc:docMk/>
          <pc:sldMk cId="407031299" sldId="337"/>
        </pc:sldMkLst>
        <pc:spChg chg="add mod">
          <ac:chgData name="Gwenaelle CLEMENT [Eurécia]" userId="92877b87-e3ba-49d4-b520-f72c39d7c752" providerId="ADAL" clId="{C3B83668-F506-4713-8399-2A237D8C7B65}" dt="2025-01-29T11:16:23.246" v="34" actId="14100"/>
          <ac:spMkLst>
            <pc:docMk/>
            <pc:sldMk cId="407031299" sldId="337"/>
            <ac:spMk id="11" creationId="{C0F82F0B-F47E-7ED9-4B13-248FE3149277}"/>
          </ac:spMkLst>
        </pc:spChg>
        <pc:picChg chg="del">
          <ac:chgData name="Gwenaelle CLEMENT [Eurécia]" userId="92877b87-e3ba-49d4-b520-f72c39d7c752" providerId="ADAL" clId="{C3B83668-F506-4713-8399-2A237D8C7B65}" dt="2025-01-29T11:14:42.692" v="18" actId="478"/>
          <ac:picMkLst>
            <pc:docMk/>
            <pc:sldMk cId="407031299" sldId="337"/>
            <ac:picMk id="6" creationId="{384CA012-1E3D-79A5-C937-AE69893609A2}"/>
          </ac:picMkLst>
        </pc:picChg>
        <pc:picChg chg="add mod">
          <ac:chgData name="Gwenaelle CLEMENT [Eurécia]" userId="92877b87-e3ba-49d4-b520-f72c39d7c752" providerId="ADAL" clId="{C3B83668-F506-4713-8399-2A237D8C7B65}" dt="2025-01-29T11:14:56.767" v="23" actId="14861"/>
          <ac:picMkLst>
            <pc:docMk/>
            <pc:sldMk cId="407031299" sldId="337"/>
            <ac:picMk id="7" creationId="{AEA95843-E442-DAA3-8EB7-85B16751644D}"/>
          </ac:picMkLst>
        </pc:picChg>
        <pc:picChg chg="del">
          <ac:chgData name="Gwenaelle CLEMENT [Eurécia]" userId="92877b87-e3ba-49d4-b520-f72c39d7c752" providerId="ADAL" clId="{C3B83668-F506-4713-8399-2A237D8C7B65}" dt="2025-01-29T11:14:32.028" v="14" actId="478"/>
          <ac:picMkLst>
            <pc:docMk/>
            <pc:sldMk cId="407031299" sldId="337"/>
            <ac:picMk id="8" creationId="{BB4B330E-D639-FCF6-5085-A7F12E8960A7}"/>
          </ac:picMkLst>
        </pc:picChg>
        <pc:picChg chg="add mod">
          <ac:chgData name="Gwenaelle CLEMENT [Eurécia]" userId="92877b87-e3ba-49d4-b520-f72c39d7c752" providerId="ADAL" clId="{C3B83668-F506-4713-8399-2A237D8C7B65}" dt="2025-01-29T11:16:02.215" v="28" actId="1076"/>
          <ac:picMkLst>
            <pc:docMk/>
            <pc:sldMk cId="407031299" sldId="337"/>
            <ac:picMk id="9" creationId="{CBAEEE92-BB91-F652-CE85-4ED9D4818FD7}"/>
          </ac:picMkLst>
        </pc:picChg>
        <pc:picChg chg="del">
          <ac:chgData name="Gwenaelle CLEMENT [Eurécia]" userId="92877b87-e3ba-49d4-b520-f72c39d7c752" providerId="ADAL" clId="{C3B83668-F506-4713-8399-2A237D8C7B65}" dt="2025-01-29T11:14:45.455" v="20" actId="478"/>
          <ac:picMkLst>
            <pc:docMk/>
            <pc:sldMk cId="407031299" sldId="337"/>
            <ac:picMk id="10" creationId="{4F72E18B-30C4-35F2-15E2-803406E4A67A}"/>
          </ac:picMkLst>
        </pc:picChg>
        <pc:picChg chg="add mod ord">
          <ac:chgData name="Gwenaelle CLEMENT [Eurécia]" userId="92877b87-e3ba-49d4-b520-f72c39d7c752" providerId="ADAL" clId="{C3B83668-F506-4713-8399-2A237D8C7B65}" dt="2025-01-29T11:17:53.912" v="40" actId="208"/>
          <ac:picMkLst>
            <pc:docMk/>
            <pc:sldMk cId="407031299" sldId="337"/>
            <ac:picMk id="13" creationId="{3286CFFA-D203-69B7-AC76-CFF37B5D5881}"/>
          </ac:picMkLst>
        </pc:picChg>
      </pc:sldChg>
      <pc:sldChg chg="modSp mod">
        <pc:chgData name="Gwenaelle CLEMENT [Eurécia]" userId="92877b87-e3ba-49d4-b520-f72c39d7c752" providerId="ADAL" clId="{C3B83668-F506-4713-8399-2A237D8C7B65}" dt="2025-01-29T11:11:37.682" v="3" actId="14861"/>
        <pc:sldMkLst>
          <pc:docMk/>
          <pc:sldMk cId="3300488280" sldId="344"/>
        </pc:sldMkLst>
        <pc:picChg chg="mod">
          <ac:chgData name="Gwenaelle CLEMENT [Eurécia]" userId="92877b87-e3ba-49d4-b520-f72c39d7c752" providerId="ADAL" clId="{C3B83668-F506-4713-8399-2A237D8C7B65}" dt="2025-01-29T11:11:37.682" v="3" actId="14861"/>
          <ac:picMkLst>
            <pc:docMk/>
            <pc:sldMk cId="3300488280" sldId="344"/>
            <ac:picMk id="11" creationId="{D13BBAEE-3CC7-0F3E-FE06-D623B31CC131}"/>
          </ac:picMkLst>
        </pc:picChg>
        <pc:picChg chg="mod">
          <ac:chgData name="Gwenaelle CLEMENT [Eurécia]" userId="92877b87-e3ba-49d4-b520-f72c39d7c752" providerId="ADAL" clId="{C3B83668-F506-4713-8399-2A237D8C7B65}" dt="2025-01-29T11:11:31.346" v="2" actId="208"/>
          <ac:picMkLst>
            <pc:docMk/>
            <pc:sldMk cId="3300488280" sldId="344"/>
            <ac:picMk id="15" creationId="{75999E7E-5990-152A-B29B-1D3C80DDD151}"/>
          </ac:picMkLst>
        </pc:picChg>
        <pc:picChg chg="mod">
          <ac:chgData name="Gwenaelle CLEMENT [Eurécia]" userId="92877b87-e3ba-49d4-b520-f72c39d7c752" providerId="ADAL" clId="{C3B83668-F506-4713-8399-2A237D8C7B65}" dt="2025-01-29T11:11:28.552" v="1" actId="208"/>
          <ac:picMkLst>
            <pc:docMk/>
            <pc:sldMk cId="3300488280" sldId="344"/>
            <ac:picMk id="17" creationId="{B9D01841-7457-FD61-8954-BA01B922D28C}"/>
          </ac:picMkLst>
        </pc:picChg>
      </pc:sldChg>
      <pc:sldChg chg="modSp mod">
        <pc:chgData name="Gwenaelle CLEMENT [Eurécia]" userId="92877b87-e3ba-49d4-b520-f72c39d7c752" providerId="ADAL" clId="{C3B83668-F506-4713-8399-2A237D8C7B65}" dt="2025-01-29T11:11:43.369" v="4" actId="208"/>
        <pc:sldMkLst>
          <pc:docMk/>
          <pc:sldMk cId="1165207872" sldId="345"/>
        </pc:sldMkLst>
        <pc:picChg chg="mod">
          <ac:chgData name="Gwenaelle CLEMENT [Eurécia]" userId="92877b87-e3ba-49d4-b520-f72c39d7c752" providerId="ADAL" clId="{C3B83668-F506-4713-8399-2A237D8C7B65}" dt="2025-01-29T11:11:43.369" v="4" actId="208"/>
          <ac:picMkLst>
            <pc:docMk/>
            <pc:sldMk cId="1165207872" sldId="345"/>
            <ac:picMk id="15" creationId="{0B9579C4-8A23-8D8D-B74A-A90A7E967718}"/>
          </ac:picMkLst>
        </pc:picChg>
      </pc:sldChg>
      <pc:sldChg chg="modSp mod">
        <pc:chgData name="Gwenaelle CLEMENT [Eurécia]" userId="92877b87-e3ba-49d4-b520-f72c39d7c752" providerId="ADAL" clId="{C3B83668-F506-4713-8399-2A237D8C7B65}" dt="2025-01-29T11:15:45.682" v="24" actId="14861"/>
        <pc:sldMkLst>
          <pc:docMk/>
          <pc:sldMk cId="91452564" sldId="346"/>
        </pc:sldMkLst>
        <pc:picChg chg="mod">
          <ac:chgData name="Gwenaelle CLEMENT [Eurécia]" userId="92877b87-e3ba-49d4-b520-f72c39d7c752" providerId="ADAL" clId="{C3B83668-F506-4713-8399-2A237D8C7B65}" dt="2025-01-29T11:15:45.682" v="24" actId="14861"/>
          <ac:picMkLst>
            <pc:docMk/>
            <pc:sldMk cId="91452564" sldId="346"/>
            <ac:picMk id="11" creationId="{04697D6C-50AB-3480-D3AB-4837B5D1BCE1}"/>
          </ac:picMkLst>
        </pc:picChg>
        <pc:picChg chg="mod">
          <ac:chgData name="Gwenaelle CLEMENT [Eurécia]" userId="92877b87-e3ba-49d4-b520-f72c39d7c752" providerId="ADAL" clId="{C3B83668-F506-4713-8399-2A237D8C7B65}" dt="2025-01-29T11:11:48.291" v="5" actId="208"/>
          <ac:picMkLst>
            <pc:docMk/>
            <pc:sldMk cId="91452564" sldId="346"/>
            <ac:picMk id="15" creationId="{D05946D1-D12F-9FDE-EF75-E7160F74F0CE}"/>
          </ac:picMkLst>
        </pc:picChg>
        <pc:picChg chg="mod">
          <ac:chgData name="Gwenaelle CLEMENT [Eurécia]" userId="92877b87-e3ba-49d4-b520-f72c39d7c752" providerId="ADAL" clId="{C3B83668-F506-4713-8399-2A237D8C7B65}" dt="2025-01-29T11:11:55.240" v="7" actId="14861"/>
          <ac:picMkLst>
            <pc:docMk/>
            <pc:sldMk cId="91452564" sldId="346"/>
            <ac:picMk id="20" creationId="{12B1D826-B61F-D847-7F7F-7B9C8C555C8C}"/>
          </ac:picMkLst>
        </pc:picChg>
        <pc:picChg chg="mod">
          <ac:chgData name="Gwenaelle CLEMENT [Eurécia]" userId="92877b87-e3ba-49d4-b520-f72c39d7c752" providerId="ADAL" clId="{C3B83668-F506-4713-8399-2A237D8C7B65}" dt="2025-01-29T11:11:51.490" v="6" actId="208"/>
          <ac:picMkLst>
            <pc:docMk/>
            <pc:sldMk cId="91452564" sldId="346"/>
            <ac:picMk id="22" creationId="{8021A4FA-118F-339C-34A1-259AD3AC10A1}"/>
          </ac:picMkLst>
        </pc:picChg>
        <pc:picChg chg="mod">
          <ac:chgData name="Gwenaelle CLEMENT [Eurécia]" userId="92877b87-e3ba-49d4-b520-f72c39d7c752" providerId="ADAL" clId="{C3B83668-F506-4713-8399-2A237D8C7B65}" dt="2025-01-29T11:11:58.482" v="8" actId="208"/>
          <ac:picMkLst>
            <pc:docMk/>
            <pc:sldMk cId="91452564" sldId="346"/>
            <ac:picMk id="24" creationId="{ABB9DBA3-95DF-C7FD-158C-134F569BD8BD}"/>
          </ac:picMkLst>
        </pc:picChg>
      </pc:sldChg>
      <pc:sldChg chg="modSp mod">
        <pc:chgData name="Gwenaelle CLEMENT [Eurécia]" userId="92877b87-e3ba-49d4-b520-f72c39d7c752" providerId="ADAL" clId="{C3B83668-F506-4713-8399-2A237D8C7B65}" dt="2025-01-29T11:12:06.373" v="10" actId="208"/>
        <pc:sldMkLst>
          <pc:docMk/>
          <pc:sldMk cId="388874313" sldId="347"/>
        </pc:sldMkLst>
        <pc:picChg chg="mod">
          <ac:chgData name="Gwenaelle CLEMENT [Eurécia]" userId="92877b87-e3ba-49d4-b520-f72c39d7c752" providerId="ADAL" clId="{C3B83668-F506-4713-8399-2A237D8C7B65}" dt="2025-01-29T11:12:03.546" v="9" actId="208"/>
          <ac:picMkLst>
            <pc:docMk/>
            <pc:sldMk cId="388874313" sldId="347"/>
            <ac:picMk id="7" creationId="{05D0C99B-7E0E-BA31-AF80-12238069382C}"/>
          </ac:picMkLst>
        </pc:picChg>
        <pc:picChg chg="mod">
          <ac:chgData name="Gwenaelle CLEMENT [Eurécia]" userId="92877b87-e3ba-49d4-b520-f72c39d7c752" providerId="ADAL" clId="{C3B83668-F506-4713-8399-2A237D8C7B65}" dt="2025-01-29T11:12:06.373" v="10" actId="208"/>
          <ac:picMkLst>
            <pc:docMk/>
            <pc:sldMk cId="388874313" sldId="347"/>
            <ac:picMk id="10" creationId="{2C2C5F5D-8247-D9A9-5B09-8AFA40210626}"/>
          </ac:picMkLst>
        </pc:picChg>
      </pc:sldChg>
      <pc:sldChg chg="modSp mod">
        <pc:chgData name="Gwenaelle CLEMENT [Eurécia]" userId="92877b87-e3ba-49d4-b520-f72c39d7c752" providerId="ADAL" clId="{C3B83668-F506-4713-8399-2A237D8C7B65}" dt="2025-01-29T11:12:10.371" v="11" actId="208"/>
        <pc:sldMkLst>
          <pc:docMk/>
          <pc:sldMk cId="1267158146" sldId="348"/>
        </pc:sldMkLst>
        <pc:picChg chg="mod">
          <ac:chgData name="Gwenaelle CLEMENT [Eurécia]" userId="92877b87-e3ba-49d4-b520-f72c39d7c752" providerId="ADAL" clId="{C3B83668-F506-4713-8399-2A237D8C7B65}" dt="2025-01-29T11:12:10.371" v="11" actId="208"/>
          <ac:picMkLst>
            <pc:docMk/>
            <pc:sldMk cId="1267158146" sldId="348"/>
            <ac:picMk id="6" creationId="{7D0619C3-C10E-C891-E90A-0F4D22AC9843}"/>
          </ac:picMkLst>
        </pc:picChg>
      </pc:sldChg>
      <pc:sldChg chg="modSp mod">
        <pc:chgData name="Gwenaelle CLEMENT [Eurécia]" userId="92877b87-e3ba-49d4-b520-f72c39d7c752" providerId="ADAL" clId="{C3B83668-F506-4713-8399-2A237D8C7B65}" dt="2025-01-29T11:12:19.279" v="13" actId="208"/>
        <pc:sldMkLst>
          <pc:docMk/>
          <pc:sldMk cId="761677091" sldId="349"/>
        </pc:sldMkLst>
        <pc:picChg chg="mod">
          <ac:chgData name="Gwenaelle CLEMENT [Eurécia]" userId="92877b87-e3ba-49d4-b520-f72c39d7c752" providerId="ADAL" clId="{C3B83668-F506-4713-8399-2A237D8C7B65}" dt="2025-01-29T11:12:14.974" v="12" actId="208"/>
          <ac:picMkLst>
            <pc:docMk/>
            <pc:sldMk cId="761677091" sldId="349"/>
            <ac:picMk id="7" creationId="{64AE4F58-3941-B80E-01A9-855D7E7B9E3C}"/>
          </ac:picMkLst>
        </pc:picChg>
        <pc:picChg chg="mod">
          <ac:chgData name="Gwenaelle CLEMENT [Eurécia]" userId="92877b87-e3ba-49d4-b520-f72c39d7c752" providerId="ADAL" clId="{C3B83668-F506-4713-8399-2A237D8C7B65}" dt="2025-01-29T11:12:19.279" v="13" actId="208"/>
          <ac:picMkLst>
            <pc:docMk/>
            <pc:sldMk cId="761677091" sldId="349"/>
            <ac:picMk id="11" creationId="{1C730E0C-197E-365D-CFE0-78D43EC4A069}"/>
          </ac:picMkLst>
        </pc:picChg>
      </pc:sldChg>
      <pc:sldChg chg="addSp delSp modSp mod">
        <pc:chgData name="Gwenaelle CLEMENT [Eurécia]" userId="92877b87-e3ba-49d4-b520-f72c39d7c752" providerId="ADAL" clId="{C3B83668-F506-4713-8399-2A237D8C7B65}" dt="2025-01-29T11:21:12.030" v="96" actId="20577"/>
        <pc:sldMkLst>
          <pc:docMk/>
          <pc:sldMk cId="984760817" sldId="350"/>
        </pc:sldMkLst>
        <pc:spChg chg="mod">
          <ac:chgData name="Gwenaelle CLEMENT [Eurécia]" userId="92877b87-e3ba-49d4-b520-f72c39d7c752" providerId="ADAL" clId="{C3B83668-F506-4713-8399-2A237D8C7B65}" dt="2025-01-29T11:21:12.030" v="96" actId="20577"/>
          <ac:spMkLst>
            <pc:docMk/>
            <pc:sldMk cId="984760817" sldId="350"/>
            <ac:spMk id="2" creationId="{0ED16911-BE4F-7178-A964-6BF6DF2D85CF}"/>
          </ac:spMkLst>
        </pc:spChg>
        <pc:spChg chg="add mod">
          <ac:chgData name="Gwenaelle CLEMENT [Eurécia]" userId="92877b87-e3ba-49d4-b520-f72c39d7c752" providerId="ADAL" clId="{C3B83668-F506-4713-8399-2A237D8C7B65}" dt="2025-01-29T11:20:56.291" v="95" actId="1582"/>
          <ac:spMkLst>
            <pc:docMk/>
            <pc:sldMk cId="984760817" sldId="350"/>
            <ac:spMk id="11" creationId="{B8B9CC1A-B389-6A33-77B7-99425F408B51}"/>
          </ac:spMkLst>
        </pc:spChg>
        <pc:spChg chg="mod">
          <ac:chgData name="Gwenaelle CLEMENT [Eurécia]" userId="92877b87-e3ba-49d4-b520-f72c39d7c752" providerId="ADAL" clId="{C3B83668-F506-4713-8399-2A237D8C7B65}" dt="2025-01-29T11:20:36.838" v="91" actId="1076"/>
          <ac:spMkLst>
            <pc:docMk/>
            <pc:sldMk cId="984760817" sldId="350"/>
            <ac:spMk id="12" creationId="{22D7930D-6159-BCBF-36E0-A8E27C23FC3E}"/>
          </ac:spMkLst>
        </pc:spChg>
        <pc:spChg chg="del">
          <ac:chgData name="Gwenaelle CLEMENT [Eurécia]" userId="92877b87-e3ba-49d4-b520-f72c39d7c752" providerId="ADAL" clId="{C3B83668-F506-4713-8399-2A237D8C7B65}" dt="2025-01-29T11:18:32.994" v="53" actId="478"/>
          <ac:spMkLst>
            <pc:docMk/>
            <pc:sldMk cId="984760817" sldId="350"/>
            <ac:spMk id="13" creationId="{7206E20A-9094-01D5-26FE-2C24AAD89C5D}"/>
          </ac:spMkLst>
        </pc:spChg>
        <pc:picChg chg="del">
          <ac:chgData name="Gwenaelle CLEMENT [Eurécia]" userId="92877b87-e3ba-49d4-b520-f72c39d7c752" providerId="ADAL" clId="{C3B83668-F506-4713-8399-2A237D8C7B65}" dt="2025-01-29T11:18:30.480" v="52" actId="478"/>
          <ac:picMkLst>
            <pc:docMk/>
            <pc:sldMk cId="984760817" sldId="350"/>
            <ac:picMk id="5" creationId="{10F4E56E-E275-35C3-344E-51ADFADBF96F}"/>
          </ac:picMkLst>
        </pc:picChg>
        <pc:picChg chg="add mod">
          <ac:chgData name="Gwenaelle CLEMENT [Eurécia]" userId="92877b87-e3ba-49d4-b520-f72c39d7c752" providerId="ADAL" clId="{C3B83668-F506-4713-8399-2A237D8C7B65}" dt="2025-01-29T11:20:23.731" v="87" actId="1038"/>
          <ac:picMkLst>
            <pc:docMk/>
            <pc:sldMk cId="984760817" sldId="350"/>
            <ac:picMk id="7" creationId="{9D06FF85-7FCB-4B34-B750-694C8833ED44}"/>
          </ac:picMkLst>
        </pc:picChg>
        <pc:picChg chg="del">
          <ac:chgData name="Gwenaelle CLEMENT [Eurécia]" userId="92877b87-e3ba-49d4-b520-f72c39d7c752" providerId="ADAL" clId="{C3B83668-F506-4713-8399-2A237D8C7B65}" dt="2025-01-29T11:20:07.768" v="64" actId="478"/>
          <ac:picMkLst>
            <pc:docMk/>
            <pc:sldMk cId="984760817" sldId="350"/>
            <ac:picMk id="9" creationId="{265C4DA7-8486-0271-1F40-5D9833A5ED6F}"/>
          </ac:picMkLst>
        </pc:picChg>
        <pc:picChg chg="add mod">
          <ac:chgData name="Gwenaelle CLEMENT [Eurécia]" userId="92877b87-e3ba-49d4-b520-f72c39d7c752" providerId="ADAL" clId="{C3B83668-F506-4713-8399-2A237D8C7B65}" dt="2025-01-29T11:20:31.670" v="90" actId="208"/>
          <ac:picMkLst>
            <pc:docMk/>
            <pc:sldMk cId="984760817" sldId="350"/>
            <ac:picMk id="10" creationId="{BF318578-CAA0-7712-8901-9028BFC86F22}"/>
          </ac:picMkLst>
        </pc:picChg>
      </pc:sldChg>
      <pc:sldChg chg="addSp delSp modSp mod">
        <pc:chgData name="Gwenaelle CLEMENT [Eurécia]" userId="92877b87-e3ba-49d4-b520-f72c39d7c752" providerId="ADAL" clId="{C3B83668-F506-4713-8399-2A237D8C7B65}" dt="2025-01-29T11:27:31.070" v="211" actId="1582"/>
        <pc:sldMkLst>
          <pc:docMk/>
          <pc:sldMk cId="3060999451" sldId="351"/>
        </pc:sldMkLst>
        <pc:spChg chg="mod">
          <ac:chgData name="Gwenaelle CLEMENT [Eurécia]" userId="92877b87-e3ba-49d4-b520-f72c39d7c752" providerId="ADAL" clId="{C3B83668-F506-4713-8399-2A237D8C7B65}" dt="2025-01-29T11:27:16.081" v="207" actId="255"/>
          <ac:spMkLst>
            <pc:docMk/>
            <pc:sldMk cId="3060999451" sldId="351"/>
            <ac:spMk id="2" creationId="{0ED16911-BE4F-7178-A964-6BF6DF2D85CF}"/>
          </ac:spMkLst>
        </pc:spChg>
        <pc:spChg chg="del">
          <ac:chgData name="Gwenaelle CLEMENT [Eurécia]" userId="92877b87-e3ba-49d4-b520-f72c39d7c752" providerId="ADAL" clId="{C3B83668-F506-4713-8399-2A237D8C7B65}" dt="2025-01-29T11:22:18.833" v="102" actId="478"/>
          <ac:spMkLst>
            <pc:docMk/>
            <pc:sldMk cId="3060999451" sldId="351"/>
            <ac:spMk id="6" creationId="{613FF70E-1048-02FD-8624-916DE4E63CE4}"/>
          </ac:spMkLst>
        </pc:spChg>
        <pc:spChg chg="del">
          <ac:chgData name="Gwenaelle CLEMENT [Eurécia]" userId="92877b87-e3ba-49d4-b520-f72c39d7c752" providerId="ADAL" clId="{C3B83668-F506-4713-8399-2A237D8C7B65}" dt="2025-01-29T11:22:14.464" v="97" actId="478"/>
          <ac:spMkLst>
            <pc:docMk/>
            <pc:sldMk cId="3060999451" sldId="351"/>
            <ac:spMk id="7" creationId="{823E4860-EFBD-BCED-80D7-67288EE07D64}"/>
          </ac:spMkLst>
        </pc:spChg>
        <pc:spChg chg="del">
          <ac:chgData name="Gwenaelle CLEMENT [Eurécia]" userId="92877b87-e3ba-49d4-b520-f72c39d7c752" providerId="ADAL" clId="{C3B83668-F506-4713-8399-2A237D8C7B65}" dt="2025-01-29T11:22:15.550" v="98" actId="478"/>
          <ac:spMkLst>
            <pc:docMk/>
            <pc:sldMk cId="3060999451" sldId="351"/>
            <ac:spMk id="8" creationId="{384D2927-2E14-35BE-1A05-FCA07AEBDF51}"/>
          </ac:spMkLst>
        </pc:spChg>
        <pc:spChg chg="del">
          <ac:chgData name="Gwenaelle CLEMENT [Eurécia]" userId="92877b87-e3ba-49d4-b520-f72c39d7c752" providerId="ADAL" clId="{C3B83668-F506-4713-8399-2A237D8C7B65}" dt="2025-01-29T11:22:18.111" v="101" actId="478"/>
          <ac:spMkLst>
            <pc:docMk/>
            <pc:sldMk cId="3060999451" sldId="351"/>
            <ac:spMk id="9" creationId="{8C31F455-FB83-3E7C-940B-CEB5CC16A237}"/>
          </ac:spMkLst>
        </pc:spChg>
        <pc:spChg chg="add del">
          <ac:chgData name="Gwenaelle CLEMENT [Eurécia]" userId="92877b87-e3ba-49d4-b520-f72c39d7c752" providerId="ADAL" clId="{C3B83668-F506-4713-8399-2A237D8C7B65}" dt="2025-01-29T11:24:45.099" v="119" actId="11529"/>
          <ac:spMkLst>
            <pc:docMk/>
            <pc:sldMk cId="3060999451" sldId="351"/>
            <ac:spMk id="12" creationId="{C5B95D2F-DFDC-0215-FA01-C43B2348A309}"/>
          </ac:spMkLst>
        </pc:spChg>
        <pc:spChg chg="add mod">
          <ac:chgData name="Gwenaelle CLEMENT [Eurécia]" userId="92877b87-e3ba-49d4-b520-f72c39d7c752" providerId="ADAL" clId="{C3B83668-F506-4713-8399-2A237D8C7B65}" dt="2025-01-29T11:27:10.676" v="206" actId="1038"/>
          <ac:spMkLst>
            <pc:docMk/>
            <pc:sldMk cId="3060999451" sldId="351"/>
            <ac:spMk id="13" creationId="{34353CDA-46E4-78C7-9445-8502A47D6F82}"/>
          </ac:spMkLst>
        </pc:spChg>
        <pc:spChg chg="add mod">
          <ac:chgData name="Gwenaelle CLEMENT [Eurécia]" userId="92877b87-e3ba-49d4-b520-f72c39d7c752" providerId="ADAL" clId="{C3B83668-F506-4713-8399-2A237D8C7B65}" dt="2025-01-29T11:27:10.676" v="206" actId="1038"/>
          <ac:spMkLst>
            <pc:docMk/>
            <pc:sldMk cId="3060999451" sldId="351"/>
            <ac:spMk id="15" creationId="{180B0216-7272-77D2-3921-F566532CFBCB}"/>
          </ac:spMkLst>
        </pc:spChg>
        <pc:spChg chg="add mod">
          <ac:chgData name="Gwenaelle CLEMENT [Eurécia]" userId="92877b87-e3ba-49d4-b520-f72c39d7c752" providerId="ADAL" clId="{C3B83668-F506-4713-8399-2A237D8C7B65}" dt="2025-01-29T11:27:31.070" v="211" actId="1582"/>
          <ac:spMkLst>
            <pc:docMk/>
            <pc:sldMk cId="3060999451" sldId="351"/>
            <ac:spMk id="19" creationId="{6F9EADA1-3941-DE9D-99C1-5E4525DCB28D}"/>
          </ac:spMkLst>
        </pc:spChg>
        <pc:picChg chg="del">
          <ac:chgData name="Gwenaelle CLEMENT [Eurécia]" userId="92877b87-e3ba-49d4-b520-f72c39d7c752" providerId="ADAL" clId="{C3B83668-F506-4713-8399-2A237D8C7B65}" dt="2025-01-29T11:22:15.965" v="99" actId="478"/>
          <ac:picMkLst>
            <pc:docMk/>
            <pc:sldMk cId="3060999451" sldId="351"/>
            <ac:picMk id="5" creationId="{10F4E56E-E275-35C3-344E-51ADFADBF96F}"/>
          </ac:picMkLst>
        </pc:picChg>
        <pc:picChg chg="add mod">
          <ac:chgData name="Gwenaelle CLEMENT [Eurécia]" userId="92877b87-e3ba-49d4-b520-f72c39d7c752" providerId="ADAL" clId="{C3B83668-F506-4713-8399-2A237D8C7B65}" dt="2025-01-29T11:27:10.676" v="206" actId="1038"/>
          <ac:picMkLst>
            <pc:docMk/>
            <pc:sldMk cId="3060999451" sldId="351"/>
            <ac:picMk id="11" creationId="{39DC37A6-9059-C318-A09D-4091B9347123}"/>
          </ac:picMkLst>
        </pc:picChg>
        <pc:picChg chg="del">
          <ac:chgData name="Gwenaelle CLEMENT [Eurécia]" userId="92877b87-e3ba-49d4-b520-f72c39d7c752" providerId="ADAL" clId="{C3B83668-F506-4713-8399-2A237D8C7B65}" dt="2025-01-29T11:22:17.254" v="100" actId="478"/>
          <ac:picMkLst>
            <pc:docMk/>
            <pc:sldMk cId="3060999451" sldId="351"/>
            <ac:picMk id="14" creationId="{7361BD0F-8206-A29B-744B-4BDA69644AA9}"/>
          </ac:picMkLst>
        </pc:picChg>
        <pc:picChg chg="add mod">
          <ac:chgData name="Gwenaelle CLEMENT [Eurécia]" userId="92877b87-e3ba-49d4-b520-f72c39d7c752" providerId="ADAL" clId="{C3B83668-F506-4713-8399-2A237D8C7B65}" dt="2025-01-29T11:27:10.676" v="206" actId="1038"/>
          <ac:picMkLst>
            <pc:docMk/>
            <pc:sldMk cId="3060999451" sldId="351"/>
            <ac:picMk id="16" creationId="{2C3C0B59-9E32-A2E4-CD9B-AD48CA01D8B4}"/>
          </ac:picMkLst>
        </pc:picChg>
        <pc:picChg chg="add mod">
          <ac:chgData name="Gwenaelle CLEMENT [Eurécia]" userId="92877b87-e3ba-49d4-b520-f72c39d7c752" providerId="ADAL" clId="{C3B83668-F506-4713-8399-2A237D8C7B65}" dt="2025-01-29T11:27:10.676" v="206" actId="1038"/>
          <ac:picMkLst>
            <pc:docMk/>
            <pc:sldMk cId="3060999451" sldId="351"/>
            <ac:picMk id="18" creationId="{1D08038B-B0F1-9357-0733-A42800512396}"/>
          </ac:picMkLst>
        </pc:picChg>
      </pc:sldChg>
      <pc:sldChg chg="addSp delSp modSp mod">
        <pc:chgData name="Gwenaelle CLEMENT [Eurécia]" userId="92877b87-e3ba-49d4-b520-f72c39d7c752" providerId="ADAL" clId="{C3B83668-F506-4713-8399-2A237D8C7B65}" dt="2025-01-29T11:30:13.623" v="237" actId="1076"/>
        <pc:sldMkLst>
          <pc:docMk/>
          <pc:sldMk cId="3392074413" sldId="352"/>
        </pc:sldMkLst>
        <pc:spChg chg="mod">
          <ac:chgData name="Gwenaelle CLEMENT [Eurécia]" userId="92877b87-e3ba-49d4-b520-f72c39d7c752" providerId="ADAL" clId="{C3B83668-F506-4713-8399-2A237D8C7B65}" dt="2025-01-29T11:30:01.509" v="236" actId="1076"/>
          <ac:spMkLst>
            <pc:docMk/>
            <pc:sldMk cId="3392074413" sldId="352"/>
            <ac:spMk id="2" creationId="{0ED16911-BE4F-7178-A964-6BF6DF2D85CF}"/>
          </ac:spMkLst>
        </pc:spChg>
        <pc:spChg chg="del">
          <ac:chgData name="Gwenaelle CLEMENT [Eurécia]" userId="92877b87-e3ba-49d4-b520-f72c39d7c752" providerId="ADAL" clId="{C3B83668-F506-4713-8399-2A237D8C7B65}" dt="2025-01-29T11:28:28.089" v="213" actId="478"/>
          <ac:spMkLst>
            <pc:docMk/>
            <pc:sldMk cId="3392074413" sldId="352"/>
            <ac:spMk id="5" creationId="{2E14652C-AB47-471B-6700-B53DE2FF565C}"/>
          </ac:spMkLst>
        </pc:spChg>
        <pc:spChg chg="add mod">
          <ac:chgData name="Gwenaelle CLEMENT [Eurécia]" userId="92877b87-e3ba-49d4-b520-f72c39d7c752" providerId="ADAL" clId="{C3B83668-F506-4713-8399-2A237D8C7B65}" dt="2025-01-29T11:30:13.623" v="237" actId="1076"/>
          <ac:spMkLst>
            <pc:docMk/>
            <pc:sldMk cId="3392074413" sldId="352"/>
            <ac:spMk id="8" creationId="{75C796FB-377D-A57E-5302-7646E1AE8A00}"/>
          </ac:spMkLst>
        </pc:spChg>
        <pc:picChg chg="add mod">
          <ac:chgData name="Gwenaelle CLEMENT [Eurécia]" userId="92877b87-e3ba-49d4-b520-f72c39d7c752" providerId="ADAL" clId="{C3B83668-F506-4713-8399-2A237D8C7B65}" dt="2025-01-29T11:30:13.623" v="237" actId="1076"/>
          <ac:picMkLst>
            <pc:docMk/>
            <pc:sldMk cId="3392074413" sldId="352"/>
            <ac:picMk id="7" creationId="{BBA0C0D1-1F05-936D-D5D9-C5E767778C9F}"/>
          </ac:picMkLst>
        </pc:picChg>
        <pc:picChg chg="del">
          <ac:chgData name="Gwenaelle CLEMENT [Eurécia]" userId="92877b87-e3ba-49d4-b520-f72c39d7c752" providerId="ADAL" clId="{C3B83668-F506-4713-8399-2A237D8C7B65}" dt="2025-01-29T11:28:27.240" v="212" actId="478"/>
          <ac:picMkLst>
            <pc:docMk/>
            <pc:sldMk cId="3392074413" sldId="352"/>
            <ac:picMk id="16" creationId="{C64325D6-2952-225C-84A2-823DC7BE75F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29/01/2025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29/01/2025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10</a:t>
            </a:fld>
            <a:endParaRPr lang="fr-FR"/>
          </a:p>
        </p:txBody>
      </p:sp>
    </p:spTree>
    <p:extLst>
      <p:ext uri="{BB962C8B-B14F-4D97-AF65-F5344CB8AC3E}">
        <p14:creationId xmlns:p14="http://schemas.microsoft.com/office/powerpoint/2010/main" val="1913599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29/01/2025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29/01/2025</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 Target="slide12.xml"/><Relationship Id="rId7" Type="http://schemas.openxmlformats.org/officeDocument/2006/relationships/image" Target="../media/image3.png"/><Relationship Id="rId12" Type="http://schemas.openxmlformats.org/officeDocument/2006/relationships/slide" Target="slide13.xml"/><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image" Target="../media/image2.svg"/><Relationship Id="rId11" Type="http://schemas.openxmlformats.org/officeDocument/2006/relationships/slide" Target="slide8.xml"/><Relationship Id="rId5" Type="http://schemas.openxmlformats.org/officeDocument/2006/relationships/image" Target="../media/image1.png"/><Relationship Id="rId10" Type="http://schemas.openxmlformats.org/officeDocument/2006/relationships/slide" Target="slide7.xml"/><Relationship Id="rId4" Type="http://schemas.openxmlformats.org/officeDocument/2006/relationships/image" Target="../media/image25.png"/><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8.png"/><Relationship Id="rId7"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9.sv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a:srcRect l="11644" t="-2447" r="26142" b="2447"/>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dirty="0">
                <a:latin typeface="PP Woodland"/>
              </a:rPr>
              <a:t>All </a:t>
            </a:r>
            <a:r>
              <a:rPr lang="fr-FR" dirty="0" err="1">
                <a:latin typeface="PP Woodland"/>
              </a:rPr>
              <a:t>you</a:t>
            </a:r>
            <a:r>
              <a:rPr lang="fr-FR" dirty="0">
                <a:latin typeface="PP Woodland"/>
              </a:rPr>
              <a:t> </a:t>
            </a:r>
            <a:r>
              <a:rPr lang="fr-FR" dirty="0" err="1">
                <a:latin typeface="PP Woodland"/>
              </a:rPr>
              <a:t>need</a:t>
            </a:r>
            <a:r>
              <a:rPr lang="fr-FR" dirty="0">
                <a:latin typeface="PP Woodland"/>
              </a:rPr>
              <a:t> to</a:t>
            </a:r>
            <a:br>
              <a:rPr lang="fr-FR" dirty="0">
                <a:latin typeface="PP Woodland"/>
              </a:rPr>
            </a:br>
            <a:r>
              <a:rPr lang="fr-FR" dirty="0">
                <a:latin typeface="PP Woodland"/>
              </a:rPr>
              <a:t>know about </a:t>
            </a:r>
            <a:br>
              <a:rPr lang="fr-FR" dirty="0">
                <a:solidFill>
                  <a:srgbClr val="486267"/>
                </a:solidFill>
                <a:latin typeface="PP Woodland"/>
              </a:rPr>
            </a:br>
            <a:r>
              <a:rPr lang="fr-FR" dirty="0">
                <a:solidFill>
                  <a:srgbClr val="486267"/>
                </a:solidFill>
                <a:latin typeface="PP Woodland"/>
              </a:rPr>
              <a:t>     </a:t>
            </a:r>
            <a:r>
              <a:rPr lang="fr-FR" dirty="0" err="1">
                <a:solidFill>
                  <a:schemeClr val="accent1"/>
                </a:solidFill>
                <a:latin typeface="PP Woodland"/>
              </a:rPr>
              <a:t>Leaves</a:t>
            </a:r>
            <a:r>
              <a:rPr lang="fr-FR" dirty="0">
                <a:solidFill>
                  <a:schemeClr val="accent1"/>
                </a:solidFill>
                <a:latin typeface="PP Woodland"/>
              </a:rPr>
              <a:t> &amp;</a:t>
            </a:r>
            <a:br>
              <a:rPr lang="fr-FR" dirty="0">
                <a:solidFill>
                  <a:schemeClr val="accent1"/>
                </a:solidFill>
                <a:latin typeface="PP Woodland"/>
              </a:rPr>
            </a:br>
            <a:r>
              <a:rPr lang="fr-FR" dirty="0">
                <a:solidFill>
                  <a:schemeClr val="accent1"/>
                </a:solidFill>
                <a:latin typeface="PP Woodland"/>
              </a:rPr>
              <a:t>Absences</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dirty="0">
                <a:latin typeface="Figtree"/>
              </a:rPr>
              <a:t>User guide</a:t>
            </a:r>
            <a:endParaRPr lang="fr-FR" dirty="0"/>
          </a:p>
        </p:txBody>
      </p:sp>
      <p:pic>
        <p:nvPicPr>
          <p:cNvPr id="2" name="Image 1" descr="Une image contenant Graphique, cercle, symbole, conception&#10;&#10;Description générée automatiquement">
            <a:extLst>
              <a:ext uri="{FF2B5EF4-FFF2-40B4-BE49-F238E27FC236}">
                <a16:creationId xmlns:a16="http://schemas.microsoft.com/office/drawing/2014/main" id="{C3ADF0FA-D7A3-1CFA-4B4C-C645872F2C4D}"/>
              </a:ext>
            </a:extLst>
          </p:cNvPr>
          <p:cNvPicPr>
            <a:picLocks noChangeAspect="1"/>
          </p:cNvPicPr>
          <p:nvPr/>
        </p:nvPicPr>
        <p:blipFill>
          <a:blip r:embed="rId3"/>
          <a:stretch>
            <a:fillRect/>
          </a:stretch>
        </p:blipFill>
        <p:spPr>
          <a:xfrm>
            <a:off x="696480" y="4056585"/>
            <a:ext cx="753976" cy="813643"/>
          </a:xfrm>
          <a:prstGeom prst="rect">
            <a:avLst/>
          </a:prstGeom>
        </p:spPr>
      </p:pic>
      <p:sp>
        <p:nvSpPr>
          <p:cNvPr id="3" name="Espace réservé du texte 4">
            <a:extLst>
              <a:ext uri="{FF2B5EF4-FFF2-40B4-BE49-F238E27FC236}">
                <a16:creationId xmlns:a16="http://schemas.microsoft.com/office/drawing/2014/main" id="{BE17CC55-4652-8E60-DE62-24B5BBFE63B5}"/>
              </a:ext>
            </a:extLst>
          </p:cNvPr>
          <p:cNvSpPr txBox="1">
            <a:spLocks/>
          </p:cNvSpPr>
          <p:nvPr/>
        </p:nvSpPr>
        <p:spPr>
          <a:xfrm>
            <a:off x="885825" y="6238243"/>
            <a:ext cx="4748213" cy="468312"/>
          </a:xfrm>
          <a:prstGeom prst="rect">
            <a:avLst/>
          </a:prstGeom>
        </p:spPr>
        <p:txBody>
          <a:bodyPr vert="horz" lIns="91440" tIns="45720" rIns="91440" bIns="45720" rtlCol="0" anchor="t">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Last </a:t>
            </a:r>
            <a:r>
              <a:rPr lang="fr-FR" dirty="0" err="1">
                <a:latin typeface="Figtree"/>
              </a:rPr>
              <a:t>updated</a:t>
            </a:r>
            <a:endParaRPr lang="fr-FR" dirty="0" err="1"/>
          </a:p>
          <a:p>
            <a:r>
              <a:rPr lang="fr-FR" dirty="0" err="1">
                <a:latin typeface="Figtree"/>
              </a:rPr>
              <a:t>September</a:t>
            </a:r>
            <a:r>
              <a:rPr lang="fr-FR" dirty="0">
                <a:latin typeface="Figtree"/>
              </a:rPr>
              <a:t> 2024</a:t>
            </a:r>
            <a:endParaRPr lang="fr-FR" dirty="0"/>
          </a:p>
        </p:txBody>
      </p:sp>
    </p:spTree>
    <p:extLst>
      <p:ext uri="{BB962C8B-B14F-4D97-AF65-F5344CB8AC3E}">
        <p14:creationId xmlns:p14="http://schemas.microsoft.com/office/powerpoint/2010/main" val="321079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As an </a:t>
            </a:r>
            <a:r>
              <a:rPr lang="fr-FR" dirty="0" err="1">
                <a:latin typeface="Figtree Light"/>
              </a:rPr>
              <a:t>employee</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a </a:t>
            </a:r>
            <a:r>
              <a:rPr lang="fr-FR" dirty="0" err="1">
                <a:latin typeface="Figtree"/>
              </a:rPr>
              <a:t>leave</a:t>
            </a:r>
            <a:r>
              <a:rPr lang="fr-FR" dirty="0">
                <a:latin typeface="Figtree"/>
              </a:rPr>
              <a:t> or Absence </a:t>
            </a:r>
            <a:r>
              <a:rPr lang="fr-FR" dirty="0" err="1">
                <a:latin typeface="Figtree"/>
              </a:rPr>
              <a:t>Request</a:t>
            </a:r>
            <a:endParaRPr lang="fr-FR" dirty="0" err="1"/>
          </a:p>
        </p:txBody>
      </p:sp>
      <p:sp>
        <p:nvSpPr>
          <p:cNvPr id="5" name="Espace réservé du texte 41">
            <a:extLst>
              <a:ext uri="{FF2B5EF4-FFF2-40B4-BE49-F238E27FC236}">
                <a16:creationId xmlns:a16="http://schemas.microsoft.com/office/drawing/2014/main" id="{AA5606FC-71E4-2CA8-047B-9E471E25D76C}"/>
              </a:ext>
            </a:extLst>
          </p:cNvPr>
          <p:cNvSpPr>
            <a:spLocks noGrp="1"/>
          </p:cNvSpPr>
          <p:nvPr/>
        </p:nvSpPr>
        <p:spPr>
          <a:xfrm>
            <a:off x="524691" y="2176903"/>
            <a:ext cx="4844143" cy="3237651"/>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fr-FR" sz="1400" dirty="0">
              <a:solidFill>
                <a:srgbClr val="333333"/>
              </a:solidFill>
              <a:latin typeface="Figtree"/>
            </a:endParaRPr>
          </a:p>
          <a:p>
            <a:r>
              <a:rPr lang="fr-FR" sz="1400" dirty="0" err="1">
                <a:solidFill>
                  <a:srgbClr val="333333"/>
                </a:solidFill>
                <a:latin typeface="Figtree"/>
              </a:rPr>
              <a:t>Verify</a:t>
            </a:r>
            <a:r>
              <a:rPr lang="fr-FR" sz="1400" dirty="0">
                <a:solidFill>
                  <a:srgbClr val="333333"/>
                </a:solidFill>
                <a:latin typeface="Figtree"/>
              </a:rPr>
              <a:t> the </a:t>
            </a:r>
            <a:r>
              <a:rPr lang="fr-FR" sz="1400" dirty="0" err="1">
                <a:solidFill>
                  <a:srgbClr val="333333"/>
                </a:solidFill>
                <a:latin typeface="Figtree"/>
              </a:rPr>
              <a:t>accuracy</a:t>
            </a:r>
            <a:r>
              <a:rPr lang="fr-FR" sz="1400" dirty="0">
                <a:solidFill>
                  <a:srgbClr val="333333"/>
                </a:solidFill>
                <a:latin typeface="Figtree"/>
              </a:rPr>
              <a:t> of the dates selected on the schedule.</a:t>
            </a:r>
            <a:endParaRPr lang="en-US" sz="1400" dirty="0">
              <a:solidFill>
                <a:srgbClr val="333333"/>
              </a:solidFill>
              <a:latin typeface="Figtree"/>
            </a:endParaRPr>
          </a:p>
          <a:p>
            <a:r>
              <a:rPr lang="fr-FR" sz="1400" dirty="0">
                <a:solidFill>
                  <a:srgbClr val="333333"/>
                </a:solidFill>
                <a:latin typeface="Figtree"/>
              </a:rPr>
              <a:t>Select the </a:t>
            </a:r>
            <a:r>
              <a:rPr lang="fr-FR" sz="1400" dirty="0" err="1">
                <a:solidFill>
                  <a:srgbClr val="333333"/>
                </a:solidFill>
                <a:latin typeface="Figtree"/>
              </a:rPr>
              <a:t>desired</a:t>
            </a:r>
            <a:r>
              <a:rPr lang="fr-FR" sz="1400" dirty="0">
                <a:solidFill>
                  <a:srgbClr val="333333"/>
                </a:solidFill>
                <a:latin typeface="Figtree"/>
              </a:rPr>
              <a:t> type of leave.</a:t>
            </a:r>
            <a:endParaRPr lang="en-US" sz="1400" dirty="0"/>
          </a:p>
          <a:p>
            <a:r>
              <a:rPr lang="fr-FR" sz="1400" dirty="0" err="1">
                <a:solidFill>
                  <a:srgbClr val="333333"/>
                </a:solidFill>
                <a:latin typeface="Figtree"/>
              </a:rPr>
              <a:t>Attach</a:t>
            </a:r>
            <a:r>
              <a:rPr lang="fr-FR" sz="1400" dirty="0">
                <a:solidFill>
                  <a:srgbClr val="333333"/>
                </a:solidFill>
                <a:latin typeface="Figtree"/>
              </a:rPr>
              <a:t> a file (optional).</a:t>
            </a:r>
            <a:endParaRPr lang="en-US" sz="1400" dirty="0"/>
          </a:p>
          <a:p>
            <a:r>
              <a:rPr lang="fr-FR" sz="1400" dirty="0" err="1">
                <a:solidFill>
                  <a:srgbClr val="333333"/>
                </a:solidFill>
                <a:latin typeface="Figtree"/>
              </a:rPr>
              <a:t>Add</a:t>
            </a:r>
            <a:r>
              <a:rPr lang="fr-FR" sz="1400" dirty="0">
                <a:solidFill>
                  <a:srgbClr val="333333"/>
                </a:solidFill>
                <a:latin typeface="Figtree"/>
              </a:rPr>
              <a:t> a comment or document (optional).</a:t>
            </a:r>
            <a:endParaRPr lang="en-US" sz="1400" dirty="0"/>
          </a:p>
          <a:p>
            <a:r>
              <a:rPr lang="fr-FR" sz="1400" dirty="0">
                <a:solidFill>
                  <a:srgbClr val="333333"/>
                </a:solidFill>
                <a:latin typeface="Figtree"/>
              </a:rPr>
              <a:t>Click "</a:t>
            </a:r>
            <a:r>
              <a:rPr lang="fr-FR" sz="1400" dirty="0" err="1">
                <a:solidFill>
                  <a:srgbClr val="333333"/>
                </a:solidFill>
                <a:latin typeface="Figtree"/>
              </a:rPr>
              <a:t>Submit</a:t>
            </a:r>
            <a:r>
              <a:rPr lang="fr-FR" sz="1400" dirty="0">
                <a:solidFill>
                  <a:srgbClr val="333333"/>
                </a:solidFill>
                <a:latin typeface="Figtree"/>
              </a:rPr>
              <a:t> for </a:t>
            </a:r>
            <a:r>
              <a:rPr lang="fr-FR" sz="1400" dirty="0" err="1">
                <a:solidFill>
                  <a:srgbClr val="333333"/>
                </a:solidFill>
                <a:latin typeface="Figtree"/>
              </a:rPr>
              <a:t>approval</a:t>
            </a:r>
            <a:r>
              <a:rPr lang="fr-FR" sz="1400" dirty="0">
                <a:solidFill>
                  <a:srgbClr val="333333"/>
                </a:solidFill>
                <a:latin typeface="Figtree"/>
              </a:rPr>
              <a:t>" to </a:t>
            </a:r>
            <a:r>
              <a:rPr lang="fr-FR" sz="1400" dirty="0" err="1">
                <a:solidFill>
                  <a:srgbClr val="333333"/>
                </a:solidFill>
                <a:latin typeface="Figtree"/>
              </a:rPr>
              <a:t>finalize</a:t>
            </a:r>
            <a:r>
              <a:rPr lang="fr-FR" sz="1400" dirty="0">
                <a:solidFill>
                  <a:srgbClr val="333333"/>
                </a:solidFill>
                <a:latin typeface="Figtree"/>
              </a:rPr>
              <a:t> the </a:t>
            </a:r>
            <a:r>
              <a:rPr lang="fr-FR" sz="1400" dirty="0" err="1">
                <a:solidFill>
                  <a:srgbClr val="333333"/>
                </a:solidFill>
                <a:latin typeface="Figtree"/>
              </a:rPr>
              <a:t>request</a:t>
            </a:r>
            <a:r>
              <a:rPr lang="fr-FR" sz="1400" dirty="0">
                <a:solidFill>
                  <a:srgbClr val="333333"/>
                </a:solidFill>
                <a:latin typeface="Figtree"/>
              </a:rPr>
              <a:t>. Or "Save" to keep it as a draft and </a:t>
            </a:r>
            <a:r>
              <a:rPr lang="fr-FR" sz="1400" dirty="0" err="1">
                <a:solidFill>
                  <a:srgbClr val="333333"/>
                </a:solidFill>
                <a:latin typeface="Figtree"/>
              </a:rPr>
              <a:t>submit</a:t>
            </a:r>
            <a:r>
              <a:rPr lang="fr-FR" sz="1400" dirty="0">
                <a:solidFill>
                  <a:srgbClr val="333333"/>
                </a:solidFill>
                <a:latin typeface="Figtree"/>
              </a:rPr>
              <a:t> </a:t>
            </a:r>
            <a:r>
              <a:rPr lang="fr-FR" sz="1400" dirty="0" err="1">
                <a:solidFill>
                  <a:srgbClr val="333333"/>
                </a:solidFill>
                <a:latin typeface="Figtree"/>
              </a:rPr>
              <a:t>it</a:t>
            </a:r>
            <a:r>
              <a:rPr lang="fr-FR" sz="1400" dirty="0">
                <a:solidFill>
                  <a:srgbClr val="333333"/>
                </a:solidFill>
                <a:latin typeface="Figtree"/>
              </a:rPr>
              <a:t> for </a:t>
            </a:r>
            <a:r>
              <a:rPr lang="fr-FR" sz="1400" dirty="0" err="1">
                <a:solidFill>
                  <a:srgbClr val="333333"/>
                </a:solidFill>
                <a:latin typeface="Figtree"/>
              </a:rPr>
              <a:t>appoval</a:t>
            </a:r>
            <a:r>
              <a:rPr lang="fr-FR" sz="1400" dirty="0">
                <a:solidFill>
                  <a:srgbClr val="333333"/>
                </a:solidFill>
                <a:latin typeface="Figtree"/>
              </a:rPr>
              <a:t> </a:t>
            </a:r>
            <a:r>
              <a:rPr lang="fr-FR" sz="1400" dirty="0" err="1">
                <a:solidFill>
                  <a:srgbClr val="333333"/>
                </a:solidFill>
                <a:latin typeface="Figtree"/>
              </a:rPr>
              <a:t>later</a:t>
            </a:r>
            <a:r>
              <a:rPr lang="fr-FR" sz="1400" dirty="0">
                <a:solidFill>
                  <a:srgbClr val="333333"/>
                </a:solidFill>
                <a:latin typeface="Figtree"/>
              </a:rPr>
              <a:t>.</a:t>
            </a:r>
            <a:endParaRPr lang="fr-FR" sz="1400" dirty="0"/>
          </a:p>
          <a:p>
            <a:pPr>
              <a:lnSpc>
                <a:spcPct val="100000"/>
              </a:lnSpc>
            </a:pPr>
            <a:endParaRPr lang="fr-FR" dirty="0">
              <a:solidFill>
                <a:srgbClr val="333333"/>
              </a:solidFill>
              <a:latin typeface="Figtree"/>
            </a:endParaRPr>
          </a:p>
          <a:p>
            <a:pPr>
              <a:lnSpc>
                <a:spcPct val="100000"/>
              </a:lnSpc>
            </a:pPr>
            <a:endParaRPr lang="fr-FR" dirty="0">
              <a:solidFill>
                <a:srgbClr val="333333"/>
              </a:solidFill>
              <a:latin typeface="Figtree"/>
            </a:endParaRPr>
          </a:p>
          <a:p>
            <a:pPr>
              <a:lnSpc>
                <a:spcPct val="100000"/>
              </a:lnSpc>
            </a:pPr>
            <a:endParaRPr lang="fr-FR" dirty="0">
              <a:solidFill>
                <a:srgbClr val="333333"/>
              </a:solidFill>
              <a:latin typeface="Figtree"/>
            </a:endParaRPr>
          </a:p>
          <a:p>
            <a:pPr>
              <a:lnSpc>
                <a:spcPct val="100000"/>
              </a:lnSpc>
            </a:pPr>
            <a:endParaRPr lang="fr-FR" dirty="0">
              <a:solidFill>
                <a:srgbClr val="333333"/>
              </a:solidFill>
              <a:latin typeface="Figtree"/>
            </a:endParaRPr>
          </a:p>
        </p:txBody>
      </p:sp>
      <p:pic>
        <p:nvPicPr>
          <p:cNvPr id="6" name="Image 5">
            <a:extLst>
              <a:ext uri="{FF2B5EF4-FFF2-40B4-BE49-F238E27FC236}">
                <a16:creationId xmlns:a16="http://schemas.microsoft.com/office/drawing/2014/main" id="{7D0619C3-C10E-C891-E90A-0F4D22AC9843}"/>
              </a:ext>
            </a:extLst>
          </p:cNvPr>
          <p:cNvPicPr>
            <a:picLocks noChangeAspect="1"/>
          </p:cNvPicPr>
          <p:nvPr/>
        </p:nvPicPr>
        <p:blipFill>
          <a:blip r:embed="rId7"/>
          <a:stretch>
            <a:fillRect/>
          </a:stretch>
        </p:blipFill>
        <p:spPr>
          <a:xfrm>
            <a:off x="5535895" y="1545439"/>
            <a:ext cx="5123397" cy="4874956"/>
          </a:xfrm>
          <a:prstGeom prst="rect">
            <a:avLst/>
          </a:prstGeo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67158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C730E0C-197E-365D-CFE0-78D43EC4A069}"/>
              </a:ext>
            </a:extLst>
          </p:cNvPr>
          <p:cNvPicPr>
            <a:picLocks noGrp="1" noRot="1" noChangeAspect="1" noMove="1" noResize="1" noEditPoints="1" noAdjustHandles="1" noChangeArrowheads="1" noChangeShapeType="1" noCrop="1"/>
          </p:cNvPicPr>
          <p:nvPr/>
        </p:nvPicPr>
        <p:blipFill>
          <a:blip r:embed="rId2"/>
          <a:stretch>
            <a:fillRect/>
          </a:stretch>
        </p:blipFill>
        <p:spPr>
          <a:xfrm>
            <a:off x="371475" y="4293127"/>
            <a:ext cx="8996499" cy="2127743"/>
          </a:xfrm>
          <a:prstGeom prst="rect">
            <a:avLst/>
          </a:prstGeom>
          <a:ln w="19050">
            <a:solidFill>
              <a:schemeClr val="tx1"/>
            </a:solidFill>
          </a:ln>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As an </a:t>
            </a:r>
            <a:r>
              <a:rPr lang="fr-FR" dirty="0" err="1">
                <a:latin typeface="Figtree Light"/>
              </a:rPr>
              <a:t>employee</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Cancelling</a:t>
            </a:r>
            <a:r>
              <a:rPr lang="fr-FR" dirty="0">
                <a:latin typeface="Figtree"/>
              </a:rPr>
              <a:t> a </a:t>
            </a:r>
            <a:r>
              <a:rPr lang="fr-FR" dirty="0" err="1">
                <a:latin typeface="Figtree"/>
              </a:rPr>
              <a:t>leave</a:t>
            </a:r>
            <a:r>
              <a:rPr lang="fr-FR" dirty="0">
                <a:latin typeface="Figtree"/>
              </a:rPr>
              <a:t> or an Absence </a:t>
            </a:r>
            <a:r>
              <a:rPr lang="fr-FR" dirty="0" err="1">
                <a:latin typeface="Figtree"/>
              </a:rPr>
              <a:t>Request</a:t>
            </a:r>
            <a:endParaRPr lang="fr-FR" dirty="0" err="1"/>
          </a:p>
        </p:txBody>
      </p:sp>
      <p:sp>
        <p:nvSpPr>
          <p:cNvPr id="9" name="ZoneTexte 8">
            <a:extLst>
              <a:ext uri="{FF2B5EF4-FFF2-40B4-BE49-F238E27FC236}">
                <a16:creationId xmlns:a16="http://schemas.microsoft.com/office/drawing/2014/main" id="{5FD923D5-53B7-E330-2CE0-1E0D89448283}"/>
              </a:ext>
            </a:extLst>
          </p:cNvPr>
          <p:cNvSpPr txBox="1"/>
          <p:nvPr/>
        </p:nvSpPr>
        <p:spPr>
          <a:xfrm>
            <a:off x="506417" y="1917958"/>
            <a:ext cx="5672314" cy="1815882"/>
          </a:xfrm>
          <a:prstGeom prst="rect">
            <a:avLst/>
          </a:prstGeom>
          <a:noFill/>
        </p:spPr>
        <p:txBody>
          <a:bodyPr wrap="square" lIns="91440" tIns="45720" rIns="91440" bIns="45720" anchor="t">
            <a:spAutoFit/>
          </a:bodyPr>
          <a:lstStyle/>
          <a:p>
            <a:r>
              <a:rPr lang="fr-FR" sz="1400" dirty="0"/>
              <a:t>You </a:t>
            </a:r>
            <a:r>
              <a:rPr lang="fr-FR" sz="1400" dirty="0" err="1"/>
              <a:t>may</a:t>
            </a:r>
            <a:r>
              <a:rPr lang="fr-FR" sz="1400" dirty="0"/>
              <a:t> cancel a </a:t>
            </a:r>
            <a:r>
              <a:rPr lang="fr-FR" sz="1400" dirty="0" err="1"/>
              <a:t>request</a:t>
            </a:r>
            <a:r>
              <a:rPr lang="fr-FR" sz="1400" dirty="0"/>
              <a:t> </a:t>
            </a:r>
            <a:r>
              <a:rPr lang="fr-FR" sz="1400" dirty="0" err="1"/>
              <a:t>you</a:t>
            </a:r>
            <a:r>
              <a:rPr lang="fr-FR" sz="1400" dirty="0"/>
              <a:t> have </a:t>
            </a:r>
            <a:r>
              <a:rPr lang="fr-FR" sz="1400" dirty="0" err="1"/>
              <a:t>submitted</a:t>
            </a:r>
            <a:r>
              <a:rPr lang="fr-FR" sz="1400" dirty="0"/>
              <a:t> </a:t>
            </a:r>
            <a:r>
              <a:rPr lang="fr-FR" sz="1400" dirty="0" err="1"/>
              <a:t>that</a:t>
            </a:r>
            <a:r>
              <a:rPr lang="fr-FR" sz="1400" dirty="0"/>
              <a:t> has not </a:t>
            </a:r>
            <a:r>
              <a:rPr lang="fr-FR" sz="1400" dirty="0" err="1"/>
              <a:t>yet</a:t>
            </a:r>
            <a:r>
              <a:rPr lang="fr-FR" sz="1400" dirty="0"/>
              <a:t> been </a:t>
            </a:r>
            <a:r>
              <a:rPr lang="fr-FR" sz="1400" dirty="0" err="1"/>
              <a:t>validated</a:t>
            </a:r>
            <a:r>
              <a:rPr lang="fr-FR" sz="1400" dirty="0"/>
              <a:t>.</a:t>
            </a:r>
          </a:p>
          <a:p>
            <a:endParaRPr lang="fr-FR" sz="1400" dirty="0"/>
          </a:p>
          <a:p>
            <a:r>
              <a:rPr lang="fr-FR" sz="1400" dirty="0" err="1"/>
              <a:t>Either</a:t>
            </a:r>
            <a:r>
              <a:rPr lang="fr-FR" sz="1400" dirty="0"/>
              <a:t> </a:t>
            </a:r>
            <a:r>
              <a:rPr lang="fr-FR" sz="1400" dirty="0" err="1"/>
              <a:t>from</a:t>
            </a:r>
            <a:r>
              <a:rPr lang="fr-FR" sz="1400" dirty="0"/>
              <a:t> the </a:t>
            </a:r>
            <a:r>
              <a:rPr lang="fr-FR" sz="1400" dirty="0" err="1"/>
              <a:t>list</a:t>
            </a:r>
            <a:r>
              <a:rPr lang="fr-FR" sz="1400" dirty="0"/>
              <a:t> of </a:t>
            </a:r>
            <a:r>
              <a:rPr lang="fr-FR" sz="1400" dirty="0" err="1"/>
              <a:t>your</a:t>
            </a:r>
            <a:r>
              <a:rPr lang="fr-FR" sz="1400" dirty="0"/>
              <a:t> </a:t>
            </a:r>
            <a:r>
              <a:rPr lang="fr-FR" sz="1400" dirty="0" err="1"/>
              <a:t>requests</a:t>
            </a:r>
            <a:r>
              <a:rPr lang="fr-FR" sz="1400" dirty="0"/>
              <a:t> by </a:t>
            </a:r>
            <a:r>
              <a:rPr lang="fr-FR" sz="1400" dirty="0" err="1"/>
              <a:t>clicking</a:t>
            </a:r>
            <a:r>
              <a:rPr lang="fr-FR" sz="1400" dirty="0"/>
              <a:t> on the </a:t>
            </a:r>
            <a:r>
              <a:rPr lang="fr-FR" sz="1400" dirty="0" err="1"/>
              <a:t>icon</a:t>
            </a:r>
            <a:r>
              <a:rPr lang="fr-FR" sz="1400" dirty="0"/>
              <a:t>   </a:t>
            </a:r>
            <a:r>
              <a:rPr lang="fr-FR" sz="1400" dirty="0" err="1"/>
              <a:t>next</a:t>
            </a:r>
            <a:r>
              <a:rPr lang="fr-FR" sz="1400" dirty="0"/>
              <a:t> to the </a:t>
            </a:r>
            <a:r>
              <a:rPr lang="fr-FR" sz="1400" dirty="0" err="1"/>
              <a:t>request</a:t>
            </a:r>
            <a:r>
              <a:rPr lang="fr-FR" sz="1400" dirty="0"/>
              <a:t> or </a:t>
            </a:r>
            <a:r>
              <a:rPr lang="fr-FR" sz="1400" dirty="0" err="1"/>
              <a:t>from</a:t>
            </a:r>
            <a:r>
              <a:rPr lang="fr-FR" sz="1400" dirty="0"/>
              <a:t> the </a:t>
            </a:r>
            <a:r>
              <a:rPr lang="fr-FR" sz="1400" dirty="0" err="1"/>
              <a:t>request</a:t>
            </a:r>
            <a:r>
              <a:rPr lang="fr-FR" sz="1400" dirty="0"/>
              <a:t> </a:t>
            </a:r>
            <a:r>
              <a:rPr lang="fr-FR" sz="1400" dirty="0" err="1"/>
              <a:t>details</a:t>
            </a:r>
            <a:r>
              <a:rPr lang="fr-FR" sz="1400" dirty="0"/>
              <a:t> page.</a:t>
            </a:r>
          </a:p>
          <a:p>
            <a:endParaRPr lang="fr-FR" sz="1400" dirty="0"/>
          </a:p>
          <a:p>
            <a:r>
              <a:rPr lang="fr-FR" sz="1400" dirty="0"/>
              <a:t>You </a:t>
            </a:r>
            <a:r>
              <a:rPr lang="fr-FR" sz="1400" dirty="0" err="1"/>
              <a:t>may</a:t>
            </a:r>
            <a:r>
              <a:rPr lang="fr-FR" sz="1400" dirty="0"/>
              <a:t> </a:t>
            </a:r>
            <a:r>
              <a:rPr lang="fr-FR" sz="1400" dirty="0" err="1"/>
              <a:t>also</a:t>
            </a:r>
            <a:r>
              <a:rPr lang="fr-FR" sz="1400" dirty="0"/>
              <a:t> </a:t>
            </a:r>
            <a:r>
              <a:rPr lang="fr-FR" sz="1400" dirty="0" err="1"/>
              <a:t>submit</a:t>
            </a:r>
            <a:r>
              <a:rPr lang="fr-FR" sz="1400" dirty="0"/>
              <a:t> a </a:t>
            </a:r>
            <a:r>
              <a:rPr lang="fr-FR" sz="1400" dirty="0" err="1"/>
              <a:t>cancellation</a:t>
            </a:r>
            <a:r>
              <a:rPr lang="fr-FR" sz="1400" dirty="0"/>
              <a:t> </a:t>
            </a:r>
            <a:r>
              <a:rPr lang="fr-FR" sz="1400" dirty="0" err="1"/>
              <a:t>request</a:t>
            </a:r>
            <a:r>
              <a:rPr lang="fr-FR" sz="1400" dirty="0"/>
              <a:t> to </a:t>
            </a:r>
            <a:r>
              <a:rPr lang="fr-FR" sz="1400" dirty="0" err="1"/>
              <a:t>your</a:t>
            </a:r>
            <a:r>
              <a:rPr lang="fr-FR" sz="1400" dirty="0"/>
              <a:t> manager if the </a:t>
            </a:r>
            <a:r>
              <a:rPr lang="fr-FR" sz="1400" dirty="0" err="1"/>
              <a:t>request</a:t>
            </a:r>
            <a:r>
              <a:rPr lang="fr-FR" sz="1400" dirty="0"/>
              <a:t> has </a:t>
            </a:r>
            <a:r>
              <a:rPr lang="fr-FR" sz="1400" dirty="0" err="1"/>
              <a:t>laready</a:t>
            </a:r>
            <a:r>
              <a:rPr lang="fr-FR" sz="1400" dirty="0"/>
              <a:t> been </a:t>
            </a:r>
            <a:r>
              <a:rPr lang="fr-FR" sz="1400" dirty="0" err="1"/>
              <a:t>validated</a:t>
            </a:r>
            <a:r>
              <a:rPr lang="fr-FR" sz="1400" dirty="0"/>
              <a:t>.</a:t>
            </a:r>
          </a:p>
        </p:txBody>
      </p:sp>
      <p:pic>
        <p:nvPicPr>
          <p:cNvPr id="13" name="Image 12">
            <a:extLst>
              <a:ext uri="{FF2B5EF4-FFF2-40B4-BE49-F238E27FC236}">
                <a16:creationId xmlns:a16="http://schemas.microsoft.com/office/drawing/2014/main" id="{8D9A0145-FD04-A2F5-D2DF-D761CB2CAC7B}"/>
              </a:ext>
            </a:extLst>
          </p:cNvPr>
          <p:cNvPicPr>
            <a:picLocks noChangeAspect="1"/>
          </p:cNvPicPr>
          <p:nvPr/>
        </p:nvPicPr>
        <p:blipFill>
          <a:blip r:embed="rId3"/>
          <a:stretch>
            <a:fillRect/>
          </a:stretch>
        </p:blipFill>
        <p:spPr>
          <a:xfrm>
            <a:off x="5348741" y="2609093"/>
            <a:ext cx="212351" cy="250960"/>
          </a:xfrm>
          <a:prstGeom prst="rect">
            <a:avLst/>
          </a:prstGeom>
          <a:ln>
            <a:solidFill>
              <a:schemeClr val="tx1"/>
            </a:solidFill>
          </a:ln>
        </p:spPr>
      </p:pic>
      <p:sp>
        <p:nvSpPr>
          <p:cNvPr id="2" name="Rectangle : coins arrondis 1">
            <a:extLst>
              <a:ext uri="{FF2B5EF4-FFF2-40B4-BE49-F238E27FC236}">
                <a16:creationId xmlns:a16="http://schemas.microsoft.com/office/drawing/2014/main" id="{F3DCB491-2510-D427-0251-CA80B2D15164}"/>
              </a:ext>
            </a:extLst>
          </p:cNvPr>
          <p:cNvSpPr/>
          <p:nvPr/>
        </p:nvSpPr>
        <p:spPr>
          <a:xfrm>
            <a:off x="506417" y="5597229"/>
            <a:ext cx="317500" cy="24341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64AE4F58-3941-B80E-01A9-855D7E7B9E3C}"/>
              </a:ext>
            </a:extLst>
          </p:cNvPr>
          <p:cNvPicPr>
            <a:picLocks noChangeAspect="1"/>
          </p:cNvPicPr>
          <p:nvPr/>
        </p:nvPicPr>
        <p:blipFill>
          <a:blip r:embed="rId4"/>
          <a:stretch>
            <a:fillRect/>
          </a:stretch>
        </p:blipFill>
        <p:spPr>
          <a:xfrm>
            <a:off x="6295992" y="1625691"/>
            <a:ext cx="4853430" cy="4628824"/>
          </a:xfrm>
          <a:prstGeom prst="rect">
            <a:avLst/>
          </a:prstGeom>
          <a:ln w="19050">
            <a:solidFill>
              <a:schemeClr val="tx1"/>
            </a:solidFill>
          </a:ln>
          <a:effectLst>
            <a:outerShdw blurRad="50800" dist="38100" dir="2700000" algn="tl" rotWithShape="0">
              <a:prstClr val="black">
                <a:alpha val="40000"/>
              </a:prstClr>
            </a:outerShdw>
          </a:effectLst>
        </p:spPr>
      </p:pic>
      <p:sp>
        <p:nvSpPr>
          <p:cNvPr id="12" name="Rectangle : coins arrondis 11">
            <a:extLst>
              <a:ext uri="{FF2B5EF4-FFF2-40B4-BE49-F238E27FC236}">
                <a16:creationId xmlns:a16="http://schemas.microsoft.com/office/drawing/2014/main" id="{F7D80C0C-8E9E-9165-60A3-BCE57C472758}"/>
              </a:ext>
            </a:extLst>
          </p:cNvPr>
          <p:cNvSpPr/>
          <p:nvPr/>
        </p:nvSpPr>
        <p:spPr>
          <a:xfrm>
            <a:off x="9522825" y="5796491"/>
            <a:ext cx="937128" cy="32345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61677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dirty="0">
                <a:latin typeface="PP Woodland"/>
              </a:rPr>
              <a:t>As a</a:t>
            </a:r>
            <a:br>
              <a:rPr lang="fr-FR" sz="9600" dirty="0">
                <a:latin typeface="PP Woodland"/>
              </a:rPr>
            </a:br>
            <a:r>
              <a:rPr lang="fr-FR" sz="9600" dirty="0">
                <a:latin typeface="PP Woodland"/>
              </a:rPr>
              <a:t> Manager</a:t>
            </a:r>
          </a:p>
        </p:txBody>
      </p:sp>
    </p:spTree>
    <p:extLst>
      <p:ext uri="{BB962C8B-B14F-4D97-AF65-F5344CB8AC3E}">
        <p14:creationId xmlns:p14="http://schemas.microsoft.com/office/powerpoint/2010/main" val="1009862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286CFFA-D203-69B7-AC76-CFF37B5D5881}"/>
              </a:ext>
            </a:extLst>
          </p:cNvPr>
          <p:cNvPicPr>
            <a:picLocks noChangeAspect="1"/>
          </p:cNvPicPr>
          <p:nvPr/>
        </p:nvPicPr>
        <p:blipFill>
          <a:blip r:embed="rId2"/>
          <a:stretch>
            <a:fillRect/>
          </a:stretch>
        </p:blipFill>
        <p:spPr>
          <a:xfrm>
            <a:off x="1334588" y="2315660"/>
            <a:ext cx="9522823" cy="4291977"/>
          </a:xfrm>
          <a:prstGeom prst="rect">
            <a:avLst/>
          </a:prstGeom>
          <a:ln>
            <a:solidFill>
              <a:schemeClr val="tx1"/>
            </a:solidFill>
          </a:ln>
          <a:effectLst>
            <a:outerShdw blurRad="50800" dist="38100" dir="2700000" algn="tl" rotWithShape="0">
              <a:prstClr val="black">
                <a:alpha val="40000"/>
              </a:prst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dirty="0">
                <a:latin typeface="+mn-lt"/>
              </a:rPr>
              <a:t>In the "Staff </a:t>
            </a:r>
            <a:r>
              <a:rPr lang="fr-FR" dirty="0" err="1">
                <a:latin typeface="+mn-lt"/>
              </a:rPr>
              <a:t>leave</a:t>
            </a:r>
            <a:r>
              <a:rPr lang="fr-FR" dirty="0">
                <a:latin typeface="+mn-lt"/>
              </a:rPr>
              <a:t> </a:t>
            </a:r>
            <a:r>
              <a:rPr lang="fr-FR" dirty="0" err="1">
                <a:latin typeface="+mn-lt"/>
              </a:rPr>
              <a:t>calendar</a:t>
            </a:r>
            <a:r>
              <a:rPr lang="fr-FR" dirty="0">
                <a:latin typeface="+mn-lt"/>
              </a:rPr>
              <a:t>" module, select "</a:t>
            </a:r>
            <a:r>
              <a:rPr lang="fr-FR" dirty="0" err="1">
                <a:latin typeface="+mn-lt"/>
              </a:rPr>
              <a:t>Managier</a:t>
            </a:r>
            <a:r>
              <a:rPr lang="fr-FR" dirty="0">
                <a:latin typeface="+mn-lt"/>
              </a:rPr>
              <a:t> </a:t>
            </a:r>
            <a:r>
              <a:rPr lang="fr-FR" dirty="0" err="1">
                <a:latin typeface="+mn-lt"/>
              </a:rPr>
              <a:t>view</a:t>
            </a:r>
            <a:r>
              <a:rPr lang="fr-FR" dirty="0">
                <a:latin typeface="+mn-lt"/>
              </a:rPr>
              <a:t>" and "</a:t>
            </a:r>
            <a:r>
              <a:rPr lang="fr-FR" dirty="0" err="1">
                <a:latin typeface="+mn-lt"/>
              </a:rPr>
              <a:t>Request</a:t>
            </a:r>
            <a:r>
              <a:rPr lang="fr-FR" dirty="0">
                <a:latin typeface="+mn-lt"/>
              </a:rPr>
              <a:t> </a:t>
            </a:r>
            <a:r>
              <a:rPr lang="fr-FR" dirty="0" err="1">
                <a:latin typeface="+mn-lt"/>
              </a:rPr>
              <a:t>approval</a:t>
            </a:r>
            <a:r>
              <a:rPr lang="fr-FR" dirty="0">
                <a:latin typeface="+mn-lt"/>
              </a:rPr>
              <a:t>".</a:t>
            </a: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As a manager</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Approving</a:t>
            </a:r>
            <a:r>
              <a:rPr lang="fr-FR">
                <a:latin typeface="Figtree"/>
              </a:rPr>
              <a:t> leave and absence requests</a:t>
            </a:r>
            <a:endParaRPr lang="fr-FR"/>
          </a:p>
        </p:txBody>
      </p:sp>
      <p:pic>
        <p:nvPicPr>
          <p:cNvPr id="7" name="Image 6">
            <a:extLst>
              <a:ext uri="{FF2B5EF4-FFF2-40B4-BE49-F238E27FC236}">
                <a16:creationId xmlns:a16="http://schemas.microsoft.com/office/drawing/2014/main" id="{AEA95843-E442-DAA3-8EB7-85B16751644D}"/>
              </a:ext>
            </a:extLst>
          </p:cNvPr>
          <p:cNvPicPr>
            <a:picLocks noChangeAspect="1"/>
          </p:cNvPicPr>
          <p:nvPr/>
        </p:nvPicPr>
        <p:blipFill>
          <a:blip r:embed="rId3"/>
          <a:stretch>
            <a:fillRect/>
          </a:stretch>
        </p:blipFill>
        <p:spPr>
          <a:xfrm>
            <a:off x="788398" y="1988453"/>
            <a:ext cx="3400424" cy="3386137"/>
          </a:xfrm>
          <a:prstGeom prst="rect">
            <a:avLst/>
          </a:prstGeom>
          <a:ln>
            <a:solidFill>
              <a:schemeClr val="tx1"/>
            </a:solidFill>
          </a:ln>
          <a:effectLst>
            <a:outerShdw blurRad="50800" dist="38100" dir="2700000" algn="tl" rotWithShape="0">
              <a:prstClr val="black">
                <a:alpha val="40000"/>
              </a:prstClr>
            </a:outerShdw>
          </a:effectLst>
        </p:spPr>
      </p:pic>
      <p:pic>
        <p:nvPicPr>
          <p:cNvPr id="9" name="Graphique 8">
            <a:extLst>
              <a:ext uri="{FF2B5EF4-FFF2-40B4-BE49-F238E27FC236}">
                <a16:creationId xmlns:a16="http://schemas.microsoft.com/office/drawing/2014/main" id="{CBAEEE92-BB91-F652-CE85-4ED9D4818F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897733">
            <a:off x="2654711" y="3721229"/>
            <a:ext cx="436185" cy="436186"/>
          </a:xfrm>
          <a:prstGeom prst="rect">
            <a:avLst/>
          </a:prstGeom>
          <a:effectLst>
            <a:outerShdw blurRad="50800" dist="38100" dir="2700000" algn="tl" rotWithShape="0">
              <a:prstClr val="black">
                <a:alpha val="40000"/>
              </a:prstClr>
            </a:outerShdw>
          </a:effectLst>
        </p:spPr>
      </p:pic>
      <p:sp>
        <p:nvSpPr>
          <p:cNvPr id="11" name="Rectangle : coins arrondis 10">
            <a:extLst>
              <a:ext uri="{FF2B5EF4-FFF2-40B4-BE49-F238E27FC236}">
                <a16:creationId xmlns:a16="http://schemas.microsoft.com/office/drawing/2014/main" id="{C0F82F0B-F47E-7ED9-4B13-248FE3149277}"/>
              </a:ext>
            </a:extLst>
          </p:cNvPr>
          <p:cNvSpPr/>
          <p:nvPr/>
        </p:nvSpPr>
        <p:spPr>
          <a:xfrm>
            <a:off x="3135086" y="3905794"/>
            <a:ext cx="764177" cy="228600"/>
          </a:xfrm>
          <a:prstGeom prst="roundRect">
            <a:avLst/>
          </a:prstGeom>
          <a:noFill/>
          <a:ln w="28575">
            <a:solidFill>
              <a:srgbClr val="CC7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7031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763359" y="1482178"/>
            <a:ext cx="2758167" cy="4043411"/>
          </a:xfrm>
        </p:spPr>
        <p:txBody>
          <a:bodyPr vert="horz" lIns="91440" tIns="45720" rIns="91440" bIns="45720" rtlCol="0">
            <a:noAutofit/>
          </a:bodyPr>
          <a:lstStyle/>
          <a:p>
            <a:pPr>
              <a:buNone/>
            </a:pPr>
            <a:r>
              <a:rPr lang="fr-FR" sz="1200" dirty="0">
                <a:latin typeface="+mn-lt"/>
              </a:rPr>
              <a:t>You can </a:t>
            </a:r>
            <a:r>
              <a:rPr lang="fr-FR" sz="1200" dirty="0" err="1">
                <a:latin typeface="+mn-lt"/>
              </a:rPr>
              <a:t>filter</a:t>
            </a:r>
            <a:r>
              <a:rPr lang="fr-FR" sz="1200" dirty="0">
                <a:latin typeface="+mn-lt"/>
              </a:rPr>
              <a:t> </a:t>
            </a:r>
            <a:r>
              <a:rPr lang="fr-FR" sz="1200" dirty="0" err="1">
                <a:latin typeface="+mn-lt"/>
              </a:rPr>
              <a:t>leave</a:t>
            </a:r>
            <a:r>
              <a:rPr lang="fr-FR" sz="1200" dirty="0">
                <a:latin typeface="+mn-lt"/>
              </a:rPr>
              <a:t> </a:t>
            </a:r>
            <a:r>
              <a:rPr lang="fr-FR" sz="1200" dirty="0" err="1">
                <a:latin typeface="+mn-lt"/>
              </a:rPr>
              <a:t>requests</a:t>
            </a:r>
            <a:r>
              <a:rPr lang="fr-FR" sz="1200" dirty="0">
                <a:latin typeface="+mn-lt"/>
              </a:rPr>
              <a:t> and absences by:</a:t>
            </a:r>
          </a:p>
          <a:p>
            <a:r>
              <a:rPr lang="fr-FR" sz="1200" dirty="0" err="1">
                <a:latin typeface="+mn-lt"/>
              </a:rPr>
              <a:t>Department</a:t>
            </a:r>
            <a:r>
              <a:rPr lang="fr-FR" sz="1200" dirty="0">
                <a:latin typeface="+mn-lt"/>
              </a:rPr>
              <a:t>/branche</a:t>
            </a:r>
          </a:p>
          <a:p>
            <a:r>
              <a:rPr lang="fr-FR" sz="1200" dirty="0" err="1">
                <a:latin typeface="+mn-lt"/>
              </a:rPr>
              <a:t>Employee</a:t>
            </a:r>
          </a:p>
          <a:p>
            <a:r>
              <a:rPr lang="fr-FR" sz="1200" dirty="0">
                <a:latin typeface="+mn-lt"/>
              </a:rPr>
              <a:t>Validation manager</a:t>
            </a:r>
          </a:p>
          <a:p>
            <a:r>
              <a:rPr lang="fr-FR" sz="1200" dirty="0">
                <a:latin typeface="+mn-lt"/>
              </a:rPr>
              <a:t>Absence type</a:t>
            </a:r>
          </a:p>
          <a:p>
            <a:r>
              <a:rPr lang="fr-FR" sz="1200" dirty="0" err="1">
                <a:latin typeface="+mn-lt"/>
              </a:rPr>
              <a:t>Leave</a:t>
            </a:r>
            <a:r>
              <a:rPr lang="fr-FR" sz="1200" dirty="0">
                <a:latin typeface="+mn-lt"/>
              </a:rPr>
              <a:t>/RRT balance </a:t>
            </a:r>
            <a:r>
              <a:rPr lang="fr-FR" sz="1200" dirty="0" err="1">
                <a:latin typeface="+mn-lt"/>
              </a:rPr>
              <a:t>year</a:t>
            </a:r>
          </a:p>
          <a:p>
            <a:r>
              <a:rPr lang="fr-FR" sz="1200" dirty="0">
                <a:latin typeface="+mn-lt"/>
              </a:rPr>
              <a:t>Type of </a:t>
            </a:r>
            <a:r>
              <a:rPr lang="fr-FR" sz="1200" dirty="0" err="1">
                <a:latin typeface="+mn-lt"/>
              </a:rPr>
              <a:t>leave</a:t>
            </a:r>
          </a:p>
          <a:p>
            <a:r>
              <a:rPr lang="fr-FR" sz="1200" dirty="0" err="1">
                <a:latin typeface="+mn-lt"/>
              </a:rPr>
              <a:t>Request</a:t>
            </a:r>
            <a:r>
              <a:rPr lang="fr-FR" sz="1200" dirty="0">
                <a:latin typeface="+mn-lt"/>
              </a:rPr>
              <a:t> </a:t>
            </a:r>
            <a:r>
              <a:rPr lang="fr-FR" sz="1200" dirty="0" err="1">
                <a:latin typeface="+mn-lt"/>
              </a:rPr>
              <a:t>status</a:t>
            </a:r>
          </a:p>
          <a:p>
            <a:r>
              <a:rPr lang="fr-FR" sz="1200" dirty="0" err="1">
                <a:latin typeface="+mn-lt"/>
              </a:rPr>
              <a:t>Number</a:t>
            </a:r>
            <a:r>
              <a:rPr lang="fr-FR" sz="1200" dirty="0">
                <a:latin typeface="+mn-lt"/>
              </a:rPr>
              <a:t> of </a:t>
            </a:r>
            <a:r>
              <a:rPr lang="fr-FR" sz="1200" dirty="0" err="1">
                <a:latin typeface="+mn-lt"/>
              </a:rPr>
              <a:t>days</a:t>
            </a:r>
          </a:p>
          <a:p>
            <a:r>
              <a:rPr lang="fr-FR" sz="1200" dirty="0" err="1">
                <a:latin typeface="+mn-lt"/>
              </a:rPr>
              <a:t>Period</a:t>
            </a:r>
          </a:p>
          <a:p>
            <a:r>
              <a:rPr lang="fr-FR" sz="1200" dirty="0">
                <a:latin typeface="+mn-lt"/>
              </a:rPr>
              <a:t>Start and end dates</a:t>
            </a:r>
          </a:p>
          <a:p>
            <a:pPr marL="0" indent="0">
              <a:buNone/>
            </a:pPr>
            <a:endParaRPr lang="fr-FR" sz="14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As a manager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Approving</a:t>
            </a:r>
            <a:r>
              <a:rPr lang="fr-FR" dirty="0">
                <a:latin typeface="Figtree"/>
              </a:rPr>
              <a:t> </a:t>
            </a:r>
            <a:r>
              <a:rPr lang="fr-FR" dirty="0" err="1">
                <a:latin typeface="Figtree"/>
              </a:rPr>
              <a:t>leave</a:t>
            </a:r>
            <a:r>
              <a:rPr lang="fr-FR" dirty="0">
                <a:latin typeface="Figtree"/>
              </a:rPr>
              <a:t> and absence </a:t>
            </a:r>
            <a:r>
              <a:rPr lang="fr-FR" dirty="0" err="1">
                <a:latin typeface="Figtree"/>
              </a:rPr>
              <a:t>requests</a:t>
            </a:r>
          </a:p>
          <a:p>
            <a:endParaRPr lang="fr-FR" dirty="0"/>
          </a:p>
        </p:txBody>
      </p:sp>
      <p:sp>
        <p:nvSpPr>
          <p:cNvPr id="12" name="ZoneTexte 11">
            <a:extLst>
              <a:ext uri="{FF2B5EF4-FFF2-40B4-BE49-F238E27FC236}">
                <a16:creationId xmlns:a16="http://schemas.microsoft.com/office/drawing/2014/main" id="{22D7930D-6159-BCBF-36E0-A8E27C23FC3E}"/>
              </a:ext>
            </a:extLst>
          </p:cNvPr>
          <p:cNvSpPr txBox="1"/>
          <p:nvPr/>
        </p:nvSpPr>
        <p:spPr>
          <a:xfrm>
            <a:off x="6222048" y="5105303"/>
            <a:ext cx="1958788" cy="461665"/>
          </a:xfrm>
          <a:prstGeom prst="rect">
            <a:avLst/>
          </a:prstGeom>
          <a:noFill/>
        </p:spPr>
        <p:txBody>
          <a:bodyPr wrap="square" lIns="91440" tIns="45720" rIns="91440" bIns="45720" anchor="t">
            <a:spAutoFit/>
          </a:bodyPr>
          <a:lstStyle/>
          <a:p>
            <a:pPr algn="r"/>
            <a:r>
              <a:rPr lang="fr-FR" sz="1200" dirty="0">
                <a:ea typeface="+mn-lt"/>
                <a:cs typeface="+mn-lt"/>
              </a:rPr>
              <a:t>You can </a:t>
            </a:r>
            <a:r>
              <a:rPr lang="fr-FR" sz="1200" dirty="0" err="1">
                <a:ea typeface="+mn-lt"/>
                <a:cs typeface="+mn-lt"/>
              </a:rPr>
              <a:t>approve</a:t>
            </a:r>
            <a:r>
              <a:rPr lang="fr-FR" sz="1200" dirty="0">
                <a:ea typeface="+mn-lt"/>
                <a:cs typeface="+mn-lt"/>
              </a:rPr>
              <a:t> or </a:t>
            </a:r>
            <a:r>
              <a:rPr lang="fr-FR" sz="1200" dirty="0" err="1">
                <a:ea typeface="+mn-lt"/>
                <a:cs typeface="+mn-lt"/>
              </a:rPr>
              <a:t>reject</a:t>
            </a:r>
            <a:r>
              <a:rPr lang="fr-FR" sz="1200" dirty="0">
                <a:ea typeface="+mn-lt"/>
                <a:cs typeface="+mn-lt"/>
              </a:rPr>
              <a:t> a </a:t>
            </a:r>
            <a:r>
              <a:rPr lang="fr-FR" sz="1200" dirty="0" err="1">
                <a:ea typeface="+mn-lt"/>
                <a:cs typeface="+mn-lt"/>
              </a:rPr>
              <a:t>request</a:t>
            </a:r>
            <a:r>
              <a:rPr lang="fr-FR" sz="1200" dirty="0">
                <a:ea typeface="+mn-lt"/>
                <a:cs typeface="+mn-lt"/>
              </a:rPr>
              <a:t> </a:t>
            </a:r>
            <a:r>
              <a:rPr lang="fr-FR" sz="1200" dirty="0" err="1">
                <a:ea typeface="+mn-lt"/>
                <a:cs typeface="+mn-lt"/>
              </a:rPr>
              <a:t>with</a:t>
            </a:r>
            <a:r>
              <a:rPr lang="fr-FR" sz="1200" dirty="0">
                <a:ea typeface="+mn-lt"/>
                <a:cs typeface="+mn-lt"/>
              </a:rPr>
              <a:t> one click.</a:t>
            </a:r>
            <a:endParaRPr lang="fr-FR" sz="1200" dirty="0"/>
          </a:p>
        </p:txBody>
      </p:sp>
      <p:pic>
        <p:nvPicPr>
          <p:cNvPr id="7" name="Image 6">
            <a:extLst>
              <a:ext uri="{FF2B5EF4-FFF2-40B4-BE49-F238E27FC236}">
                <a16:creationId xmlns:a16="http://schemas.microsoft.com/office/drawing/2014/main" id="{9D06FF85-7FCB-4B34-B750-694C8833ED44}"/>
              </a:ext>
            </a:extLst>
          </p:cNvPr>
          <p:cNvPicPr>
            <a:picLocks noChangeAspect="1"/>
          </p:cNvPicPr>
          <p:nvPr/>
        </p:nvPicPr>
        <p:blipFill>
          <a:blip r:embed="rId2"/>
          <a:stretch>
            <a:fillRect/>
          </a:stretch>
        </p:blipFill>
        <p:spPr>
          <a:xfrm>
            <a:off x="3521526" y="1534429"/>
            <a:ext cx="7359832" cy="3317107"/>
          </a:xfrm>
          <a:prstGeom prst="rect">
            <a:avLst/>
          </a:prstGeom>
          <a:ln>
            <a:solidFill>
              <a:schemeClr val="tx1"/>
            </a:solidFill>
          </a:ln>
          <a:effectLst>
            <a:outerShdw blurRad="50800" dist="38100" dir="2700000" algn="tl" rotWithShape="0">
              <a:prstClr val="black">
                <a:alpha val="40000"/>
              </a:prstClr>
            </a:outerShdw>
          </a:effectLst>
        </p:spPr>
      </p:pic>
      <p:pic>
        <p:nvPicPr>
          <p:cNvPr id="10" name="Image 9">
            <a:extLst>
              <a:ext uri="{FF2B5EF4-FFF2-40B4-BE49-F238E27FC236}">
                <a16:creationId xmlns:a16="http://schemas.microsoft.com/office/drawing/2014/main" id="{BF318578-CAA0-7712-8901-9028BFC86F22}"/>
              </a:ext>
            </a:extLst>
          </p:cNvPr>
          <p:cNvPicPr>
            <a:picLocks noChangeAspect="1"/>
          </p:cNvPicPr>
          <p:nvPr/>
        </p:nvPicPr>
        <p:blipFill>
          <a:blip r:embed="rId3"/>
          <a:stretch>
            <a:fillRect/>
          </a:stretch>
        </p:blipFill>
        <p:spPr>
          <a:xfrm>
            <a:off x="8289192" y="5095716"/>
            <a:ext cx="2594878" cy="1644967"/>
          </a:xfrm>
          <a:prstGeom prst="rect">
            <a:avLst/>
          </a:prstGeom>
          <a:ln>
            <a:solidFill>
              <a:schemeClr val="tx1"/>
            </a:solidFill>
          </a:ln>
          <a:effectLst>
            <a:outerShdw blurRad="50800" dist="38100" dir="2700000" algn="tl" rotWithShape="0">
              <a:prstClr val="black">
                <a:alpha val="40000"/>
              </a:prstClr>
            </a:outerShdw>
          </a:effectLst>
        </p:spPr>
      </p:pic>
      <p:sp>
        <p:nvSpPr>
          <p:cNvPr id="11" name="Rectangle : coins arrondis 10">
            <a:extLst>
              <a:ext uri="{FF2B5EF4-FFF2-40B4-BE49-F238E27FC236}">
                <a16:creationId xmlns:a16="http://schemas.microsoft.com/office/drawing/2014/main" id="{B8B9CC1A-B389-6A33-77B7-99425F408B51}"/>
              </a:ext>
            </a:extLst>
          </p:cNvPr>
          <p:cNvSpPr/>
          <p:nvPr/>
        </p:nvSpPr>
        <p:spPr>
          <a:xfrm>
            <a:off x="9228909" y="5819503"/>
            <a:ext cx="176348" cy="313508"/>
          </a:xfrm>
          <a:prstGeom prst="roundRect">
            <a:avLst/>
          </a:prstGeom>
          <a:noFill/>
          <a:ln w="28575">
            <a:solidFill>
              <a:srgbClr val="CC7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84760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491852" y="1560106"/>
            <a:ext cx="9208295" cy="464637"/>
          </a:xfrm>
        </p:spPr>
        <p:txBody>
          <a:bodyPr>
            <a:normAutofit/>
          </a:bodyPr>
          <a:lstStyle/>
          <a:p>
            <a:pPr marL="0" indent="0" algn="just">
              <a:buNone/>
            </a:pPr>
            <a:r>
              <a:rPr lang="fr-FR" sz="1400" dirty="0">
                <a:latin typeface="+mn-lt"/>
              </a:rPr>
              <a:t>You </a:t>
            </a:r>
            <a:r>
              <a:rPr lang="fr-FR" sz="1400" dirty="0" err="1">
                <a:latin typeface="+mn-lt"/>
              </a:rPr>
              <a:t>may</a:t>
            </a:r>
            <a:r>
              <a:rPr lang="fr-FR" sz="1400" dirty="0">
                <a:latin typeface="+mn-lt"/>
              </a:rPr>
              <a:t> </a:t>
            </a:r>
            <a:r>
              <a:rPr lang="fr-FR" sz="1400" dirty="0" err="1">
                <a:latin typeface="+mn-lt"/>
              </a:rPr>
              <a:t>approve</a:t>
            </a:r>
            <a:r>
              <a:rPr lang="fr-FR" sz="1400" dirty="0">
                <a:latin typeface="+mn-lt"/>
              </a:rPr>
              <a:t> </a:t>
            </a:r>
            <a:r>
              <a:rPr lang="fr-FR" sz="1400" dirty="0" err="1">
                <a:latin typeface="+mn-lt"/>
              </a:rPr>
              <a:t>mutliple</a:t>
            </a:r>
            <a:r>
              <a:rPr lang="fr-FR" sz="1400" dirty="0">
                <a:latin typeface="+mn-lt"/>
              </a:rPr>
              <a:t> </a:t>
            </a:r>
            <a:r>
              <a:rPr lang="fr-FR" sz="1400" dirty="0" err="1">
                <a:latin typeface="+mn-lt"/>
              </a:rPr>
              <a:t>requests</a:t>
            </a:r>
            <a:r>
              <a:rPr lang="fr-FR" sz="1400" dirty="0">
                <a:latin typeface="+mn-lt"/>
              </a:rPr>
              <a:t> </a:t>
            </a:r>
            <a:r>
              <a:rPr lang="fr-FR" sz="1400" dirty="0" err="1">
                <a:latin typeface="+mn-lt"/>
              </a:rPr>
              <a:t>simultaneously</a:t>
            </a:r>
            <a:r>
              <a:rPr lang="fr-FR" sz="1400" dirty="0">
                <a:latin typeface="+mn-lt"/>
              </a:rPr>
              <a:t> by </a:t>
            </a:r>
            <a:r>
              <a:rPr lang="fr-FR" sz="1400" dirty="0" err="1">
                <a:latin typeface="+mn-lt"/>
              </a:rPr>
              <a:t>selecting</a:t>
            </a:r>
            <a:r>
              <a:rPr lang="fr-FR" sz="1400" dirty="0">
                <a:latin typeface="+mn-lt"/>
              </a:rPr>
              <a:t> the </a:t>
            </a:r>
            <a:r>
              <a:rPr lang="fr-FR" sz="1400" dirty="0" err="1">
                <a:latin typeface="+mn-lt"/>
              </a:rPr>
              <a:t>employees</a:t>
            </a:r>
            <a:r>
              <a:rPr lang="fr-FR" sz="1400" dirty="0">
                <a:latin typeface="+mn-lt"/>
              </a:rPr>
              <a:t> and </a:t>
            </a:r>
            <a:r>
              <a:rPr lang="fr-FR" sz="1400" dirty="0" err="1">
                <a:latin typeface="+mn-lt"/>
              </a:rPr>
              <a:t>clicking</a:t>
            </a:r>
            <a:r>
              <a:rPr lang="fr-FR" sz="1400" dirty="0">
                <a:latin typeface="+mn-lt"/>
              </a:rPr>
              <a:t> on "Actions".</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As a manager</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Approving</a:t>
            </a:r>
            <a:r>
              <a:rPr lang="fr-FR" dirty="0">
                <a:latin typeface="Figtree"/>
              </a:rPr>
              <a:t> </a:t>
            </a:r>
            <a:r>
              <a:rPr lang="fr-FR" err="1">
                <a:latin typeface="Figtree"/>
              </a:rPr>
              <a:t>leave</a:t>
            </a:r>
            <a:r>
              <a:rPr lang="fr-FR" dirty="0">
                <a:latin typeface="Figtree"/>
              </a:rPr>
              <a:t> and absence </a:t>
            </a:r>
            <a:r>
              <a:rPr lang="fr-FR" err="1">
                <a:latin typeface="Figtree"/>
              </a:rPr>
              <a:t>requests</a:t>
            </a:r>
            <a:endParaRPr lang="fr-FR"/>
          </a:p>
        </p:txBody>
      </p:sp>
      <p:pic>
        <p:nvPicPr>
          <p:cNvPr id="11" name="Image 10">
            <a:extLst>
              <a:ext uri="{FF2B5EF4-FFF2-40B4-BE49-F238E27FC236}">
                <a16:creationId xmlns:a16="http://schemas.microsoft.com/office/drawing/2014/main" id="{39DC37A6-9059-C318-A09D-4091B9347123}"/>
              </a:ext>
            </a:extLst>
          </p:cNvPr>
          <p:cNvPicPr>
            <a:picLocks noChangeAspect="1"/>
          </p:cNvPicPr>
          <p:nvPr/>
        </p:nvPicPr>
        <p:blipFill>
          <a:blip r:embed="rId2"/>
          <a:stretch>
            <a:fillRect/>
          </a:stretch>
        </p:blipFill>
        <p:spPr>
          <a:xfrm>
            <a:off x="2382919" y="2024743"/>
            <a:ext cx="2770369" cy="4259072"/>
          </a:xfrm>
          <a:prstGeom prst="rect">
            <a:avLst/>
          </a:prstGeom>
          <a:ln>
            <a:solidFill>
              <a:schemeClr val="tx1"/>
            </a:solidFill>
          </a:ln>
          <a:effectLst>
            <a:outerShdw blurRad="50800" dist="38100" dir="2700000" algn="tl" rotWithShape="0">
              <a:prstClr val="black">
                <a:alpha val="40000"/>
              </a:prstClr>
            </a:outerShdw>
          </a:effectLst>
        </p:spPr>
      </p:pic>
      <p:sp>
        <p:nvSpPr>
          <p:cNvPr id="13" name="Rectangle : coins arrondis 12">
            <a:extLst>
              <a:ext uri="{FF2B5EF4-FFF2-40B4-BE49-F238E27FC236}">
                <a16:creationId xmlns:a16="http://schemas.microsoft.com/office/drawing/2014/main" id="{34353CDA-46E4-78C7-9445-8502A47D6F82}"/>
              </a:ext>
            </a:extLst>
          </p:cNvPr>
          <p:cNvSpPr/>
          <p:nvPr/>
        </p:nvSpPr>
        <p:spPr>
          <a:xfrm>
            <a:off x="2527654" y="5368834"/>
            <a:ext cx="195943" cy="202475"/>
          </a:xfrm>
          <a:prstGeom prst="roundRect">
            <a:avLst/>
          </a:prstGeom>
          <a:noFill/>
          <a:ln w="28575">
            <a:solidFill>
              <a:srgbClr val="CC7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180B0216-7272-77D2-3921-F566532CFBCB}"/>
              </a:ext>
            </a:extLst>
          </p:cNvPr>
          <p:cNvSpPr/>
          <p:nvPr/>
        </p:nvSpPr>
        <p:spPr>
          <a:xfrm>
            <a:off x="2527654" y="5127171"/>
            <a:ext cx="411480" cy="202475"/>
          </a:xfrm>
          <a:prstGeom prst="roundRect">
            <a:avLst/>
          </a:prstGeom>
          <a:noFill/>
          <a:ln w="28575">
            <a:solidFill>
              <a:srgbClr val="CC7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raphique 15">
            <a:extLst>
              <a:ext uri="{FF2B5EF4-FFF2-40B4-BE49-F238E27FC236}">
                <a16:creationId xmlns:a16="http://schemas.microsoft.com/office/drawing/2014/main" id="{2C3C0B59-9E32-A2E4-CD9B-AD48CA01D8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897733">
            <a:off x="1834659" y="5026636"/>
            <a:ext cx="436185" cy="436186"/>
          </a:xfrm>
          <a:prstGeom prst="rect">
            <a:avLst/>
          </a:prstGeom>
          <a:effectLst>
            <a:outerShdw blurRad="50800" dist="38100" dir="2700000" algn="tl" rotWithShape="0">
              <a:prstClr val="black">
                <a:alpha val="40000"/>
              </a:prstClr>
            </a:outerShdw>
          </a:effectLst>
        </p:spPr>
      </p:pic>
      <p:pic>
        <p:nvPicPr>
          <p:cNvPr id="18" name="Image 17">
            <a:extLst>
              <a:ext uri="{FF2B5EF4-FFF2-40B4-BE49-F238E27FC236}">
                <a16:creationId xmlns:a16="http://schemas.microsoft.com/office/drawing/2014/main" id="{1D08038B-B0F1-9357-0733-A42800512396}"/>
              </a:ext>
            </a:extLst>
          </p:cNvPr>
          <p:cNvPicPr>
            <a:picLocks noChangeAspect="1"/>
          </p:cNvPicPr>
          <p:nvPr/>
        </p:nvPicPr>
        <p:blipFill>
          <a:blip r:embed="rId5"/>
          <a:stretch>
            <a:fillRect/>
          </a:stretch>
        </p:blipFill>
        <p:spPr>
          <a:xfrm>
            <a:off x="6412412" y="2024743"/>
            <a:ext cx="2803316" cy="4259073"/>
          </a:xfrm>
          <a:prstGeom prst="rect">
            <a:avLst/>
          </a:prstGeom>
          <a:ln>
            <a:solidFill>
              <a:schemeClr val="tx1"/>
            </a:solidFill>
          </a:ln>
          <a:effectLst>
            <a:outerShdw blurRad="50800" dist="38100" dir="2700000" algn="tl" rotWithShape="0">
              <a:prstClr val="black">
                <a:alpha val="40000"/>
              </a:prstClr>
            </a:outerShdw>
          </a:effectLst>
        </p:spPr>
      </p:pic>
      <p:sp>
        <p:nvSpPr>
          <p:cNvPr id="19" name="Rectangle : coins arrondis 18">
            <a:extLst>
              <a:ext uri="{FF2B5EF4-FFF2-40B4-BE49-F238E27FC236}">
                <a16:creationId xmlns:a16="http://schemas.microsoft.com/office/drawing/2014/main" id="{6F9EADA1-3941-DE9D-99C1-5E4525DCB28D}"/>
              </a:ext>
            </a:extLst>
          </p:cNvPr>
          <p:cNvSpPr/>
          <p:nvPr/>
        </p:nvSpPr>
        <p:spPr>
          <a:xfrm>
            <a:off x="6648994" y="4428309"/>
            <a:ext cx="1084217" cy="254725"/>
          </a:xfrm>
          <a:prstGeom prst="roundRect">
            <a:avLst/>
          </a:prstGeom>
          <a:noFill/>
          <a:ln w="28575">
            <a:solidFill>
              <a:srgbClr val="CC7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60999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828660" y="1542642"/>
            <a:ext cx="8534679" cy="866051"/>
          </a:xfrm>
        </p:spPr>
        <p:txBody>
          <a:bodyPr>
            <a:normAutofit/>
          </a:bodyPr>
          <a:lstStyle/>
          <a:p>
            <a:pPr marL="0" indent="0" algn="just">
              <a:buNone/>
            </a:pPr>
            <a:r>
              <a:rPr lang="fr-FR" sz="1400" dirty="0">
                <a:latin typeface="+mn-lt"/>
              </a:rPr>
              <a:t>You </a:t>
            </a:r>
            <a:r>
              <a:rPr lang="fr-FR" sz="1400" dirty="0" err="1">
                <a:latin typeface="+mn-lt"/>
              </a:rPr>
              <a:t>may</a:t>
            </a:r>
            <a:r>
              <a:rPr lang="fr-FR" sz="1400" dirty="0">
                <a:latin typeface="+mn-lt"/>
              </a:rPr>
              <a:t> </a:t>
            </a:r>
            <a:r>
              <a:rPr lang="fr-FR" sz="1400" dirty="0" err="1">
                <a:latin typeface="+mn-lt"/>
              </a:rPr>
              <a:t>approve</a:t>
            </a:r>
            <a:r>
              <a:rPr lang="fr-FR" sz="1400" dirty="0">
                <a:latin typeface="+mn-lt"/>
              </a:rPr>
              <a:t> an absence by </a:t>
            </a:r>
            <a:r>
              <a:rPr lang="fr-FR" sz="1400" dirty="0" err="1">
                <a:latin typeface="+mn-lt"/>
              </a:rPr>
              <a:t>opening</a:t>
            </a:r>
            <a:r>
              <a:rPr lang="fr-FR" sz="1400" dirty="0">
                <a:latin typeface="+mn-lt"/>
              </a:rPr>
              <a:t> </a:t>
            </a:r>
            <a:r>
              <a:rPr lang="fr-FR" sz="1400" dirty="0" err="1">
                <a:latin typeface="+mn-lt"/>
              </a:rPr>
              <a:t>each</a:t>
            </a:r>
            <a:r>
              <a:rPr lang="fr-FR" sz="1400" dirty="0">
                <a:latin typeface="+mn-lt"/>
              </a:rPr>
              <a:t> </a:t>
            </a:r>
            <a:r>
              <a:rPr lang="fr-FR" sz="1400" dirty="0" err="1">
                <a:latin typeface="+mn-lt"/>
              </a:rPr>
              <a:t>request</a:t>
            </a:r>
            <a:r>
              <a:rPr lang="fr-FR" sz="1400" dirty="0">
                <a:latin typeface="+mn-lt"/>
              </a:rPr>
              <a:t>.</a:t>
            </a:r>
          </a:p>
          <a:p>
            <a:pPr marL="0" indent="0" algn="just">
              <a:buNone/>
            </a:pPr>
            <a:r>
              <a:rPr lang="fr-FR" sz="1400" dirty="0">
                <a:latin typeface="+mn-lt"/>
              </a:rPr>
              <a:t>You </a:t>
            </a:r>
            <a:r>
              <a:rPr lang="fr-FR" sz="1400" dirty="0" err="1">
                <a:latin typeface="+mn-lt"/>
              </a:rPr>
              <a:t>may</a:t>
            </a:r>
            <a:r>
              <a:rPr lang="fr-FR" sz="1400" dirty="0">
                <a:latin typeface="+mn-lt"/>
              </a:rPr>
              <a:t> as </a:t>
            </a:r>
            <a:r>
              <a:rPr lang="fr-FR" sz="1400" dirty="0" err="1">
                <a:latin typeface="+mn-lt"/>
              </a:rPr>
              <a:t>well</a:t>
            </a:r>
            <a:r>
              <a:rPr lang="fr-FR" sz="1400" dirty="0">
                <a:latin typeface="+mn-lt"/>
              </a:rPr>
              <a:t> </a:t>
            </a:r>
            <a:r>
              <a:rPr lang="fr-FR" sz="1400" dirty="0" err="1">
                <a:latin typeface="+mn-lt"/>
              </a:rPr>
              <a:t>reject</a:t>
            </a:r>
            <a:r>
              <a:rPr lang="fr-FR" sz="1400" dirty="0">
                <a:latin typeface="+mn-lt"/>
              </a:rPr>
              <a:t> or </a:t>
            </a:r>
            <a:r>
              <a:rPr lang="fr-FR" sz="1400" dirty="0" err="1">
                <a:latin typeface="+mn-lt"/>
              </a:rPr>
              <a:t>ask</a:t>
            </a:r>
            <a:r>
              <a:rPr lang="fr-FR" sz="1400" dirty="0">
                <a:latin typeface="+mn-lt"/>
              </a:rPr>
              <a:t> for more information (or </a:t>
            </a:r>
            <a:r>
              <a:rPr lang="fr-FR" sz="1400" dirty="0" err="1">
                <a:latin typeface="+mn-lt"/>
              </a:rPr>
              <a:t>request</a:t>
            </a:r>
            <a:r>
              <a:rPr lang="fr-FR" sz="1400" dirty="0">
                <a:latin typeface="+mn-lt"/>
              </a:rPr>
              <a:t> changes) via a comment to the </a:t>
            </a:r>
            <a:r>
              <a:rPr lang="fr-FR" sz="1400" dirty="0" err="1">
                <a:latin typeface="+mn-lt"/>
              </a:rPr>
              <a:t>employee</a:t>
            </a:r>
            <a:r>
              <a:rPr lang="fr-FR" sz="1400" dirty="0">
                <a:latin typeface="+mn-lt"/>
              </a:rPr>
              <a:t>.</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As a manager</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Approving</a:t>
            </a:r>
            <a:r>
              <a:rPr lang="fr-FR" dirty="0">
                <a:latin typeface="Figtree"/>
              </a:rPr>
              <a:t> </a:t>
            </a:r>
            <a:r>
              <a:rPr lang="fr-FR" dirty="0" err="1">
                <a:latin typeface="Figtree"/>
              </a:rPr>
              <a:t>leave</a:t>
            </a:r>
            <a:r>
              <a:rPr lang="fr-FR" dirty="0">
                <a:latin typeface="Figtree"/>
              </a:rPr>
              <a:t> and absence </a:t>
            </a:r>
            <a:r>
              <a:rPr lang="fr-FR" dirty="0" err="1">
                <a:latin typeface="Figtree"/>
              </a:rPr>
              <a:t>requests</a:t>
            </a:r>
          </a:p>
          <a:p>
            <a:endParaRPr lang="fr-FR" dirty="0"/>
          </a:p>
        </p:txBody>
      </p:sp>
      <p:pic>
        <p:nvPicPr>
          <p:cNvPr id="7" name="Image 6">
            <a:extLst>
              <a:ext uri="{FF2B5EF4-FFF2-40B4-BE49-F238E27FC236}">
                <a16:creationId xmlns:a16="http://schemas.microsoft.com/office/drawing/2014/main" id="{BBA0C0D1-1F05-936D-D5D9-C5E767778C9F}"/>
              </a:ext>
            </a:extLst>
          </p:cNvPr>
          <p:cNvPicPr>
            <a:picLocks noChangeAspect="1"/>
          </p:cNvPicPr>
          <p:nvPr/>
        </p:nvPicPr>
        <p:blipFill>
          <a:blip r:embed="rId2"/>
          <a:stretch>
            <a:fillRect/>
          </a:stretch>
        </p:blipFill>
        <p:spPr>
          <a:xfrm>
            <a:off x="3987202" y="2453957"/>
            <a:ext cx="3906093" cy="3990702"/>
          </a:xfrm>
          <a:prstGeom prst="rect">
            <a:avLst/>
          </a:prstGeom>
          <a:ln>
            <a:solidFill>
              <a:schemeClr val="tx1"/>
            </a:solidFill>
          </a:ln>
          <a:effectLst>
            <a:outerShdw blurRad="50800" dist="38100" dir="2700000" algn="tl" rotWithShape="0">
              <a:prstClr val="black">
                <a:alpha val="40000"/>
              </a:prstClr>
            </a:outerShdw>
          </a:effectLst>
        </p:spPr>
      </p:pic>
      <p:sp>
        <p:nvSpPr>
          <p:cNvPr id="8" name="Rectangle : coins arrondis 7">
            <a:extLst>
              <a:ext uri="{FF2B5EF4-FFF2-40B4-BE49-F238E27FC236}">
                <a16:creationId xmlns:a16="http://schemas.microsoft.com/office/drawing/2014/main" id="{75C796FB-377D-A57E-5302-7646E1AE8A00}"/>
              </a:ext>
            </a:extLst>
          </p:cNvPr>
          <p:cNvSpPr/>
          <p:nvPr/>
        </p:nvSpPr>
        <p:spPr>
          <a:xfrm>
            <a:off x="5839097" y="5537443"/>
            <a:ext cx="1997973" cy="907216"/>
          </a:xfrm>
          <a:prstGeom prst="roundRect">
            <a:avLst/>
          </a:prstGeom>
          <a:noFill/>
          <a:ln w="28575">
            <a:solidFill>
              <a:srgbClr val="CC7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92074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dirty="0" err="1">
                <a:latin typeface="PP Woodland"/>
              </a:rPr>
              <a:t>Still</a:t>
            </a:r>
            <a:r>
              <a:rPr lang="fr-FR" dirty="0">
                <a:latin typeface="PP Woodland"/>
              </a:rPr>
              <a:t> </a:t>
            </a:r>
            <a:r>
              <a:rPr lang="fr-FR" dirty="0" err="1">
                <a:latin typeface="PP Woodland"/>
              </a:rPr>
              <a:t>having</a:t>
            </a:r>
            <a:r>
              <a:rPr lang="fr-FR" dirty="0">
                <a:latin typeface="PP Woodland"/>
              </a:rPr>
              <a:t> </a:t>
            </a:r>
            <a:r>
              <a:rPr lang="fr-FR" dirty="0" err="1">
                <a:latin typeface="PP Woodland"/>
              </a:rPr>
              <a:t>doubts</a:t>
            </a:r>
            <a:r>
              <a:rPr lang="fr-FR" dirty="0">
                <a:latin typeface="PP Woodland"/>
              </a:rPr>
              <a:t>? </a:t>
            </a:r>
            <a:br>
              <a:rPr lang="fr-FR" dirty="0"/>
            </a:br>
            <a:r>
              <a:rPr lang="fr-FR" sz="2800" dirty="0">
                <a:latin typeface="PP Woodland"/>
              </a:rPr>
              <a:t>All </a:t>
            </a:r>
            <a:r>
              <a:rPr lang="fr-FR" sz="2800" dirty="0" err="1">
                <a:latin typeface="PP Woodland"/>
              </a:rPr>
              <a:t>answers</a:t>
            </a:r>
            <a:r>
              <a:rPr lang="fr-FR" sz="2800" dirty="0">
                <a:latin typeface="PP Woodland"/>
              </a:rPr>
              <a:t> are </a:t>
            </a:r>
            <a:r>
              <a:rPr lang="fr-FR" sz="2800" dirty="0" err="1">
                <a:latin typeface="PP Woodland"/>
              </a:rPr>
              <a:t>within</a:t>
            </a:r>
            <a:r>
              <a:rPr lang="fr-FR" sz="2800" dirty="0">
                <a:latin typeface="PP Woodland"/>
              </a:rPr>
              <a:t> </a:t>
            </a:r>
            <a:r>
              <a:rPr lang="fr-FR" sz="2800" dirty="0" err="1">
                <a:latin typeface="PP Woodland"/>
              </a:rPr>
              <a:t>your</a:t>
            </a:r>
            <a:r>
              <a:rPr lang="fr-FR" sz="2800" dirty="0">
                <a:latin typeface="PP Woodland"/>
              </a:rPr>
              <a:t> </a:t>
            </a:r>
            <a:r>
              <a:rPr lang="fr-FR" sz="2800" dirty="0" err="1">
                <a:latin typeface="PP Woodland"/>
              </a:rPr>
              <a:t>reach</a:t>
            </a:r>
            <a:r>
              <a:rPr lang="fr-FR" sz="2800" dirty="0">
                <a:latin typeface="PP Woodland"/>
              </a:rPr>
              <a:t>.</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343632" y="5809180"/>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solidFill>
                  <a:schemeClr val="bg1"/>
                </a:solidFill>
                <a:latin typeface="Figtree"/>
              </a:rPr>
              <a:t>Adresse mail administrateur</a:t>
            </a:r>
            <a:endParaRPr lang="fr-FR" dirty="0">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338759" y="5796620"/>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dirty="0">
                <a:solidFill>
                  <a:schemeClr val="bg1"/>
                </a:solidFill>
                <a:latin typeface="Figtree"/>
              </a:rPr>
              <a:t>Help center</a:t>
            </a:r>
            <a:endParaRPr lang="fr-FR" dirty="0"/>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At the end of </a:t>
            </a:r>
            <a:r>
              <a:rPr lang="fr-FR" dirty="0" err="1"/>
              <a:t>this</a:t>
            </a:r>
            <a:r>
              <a:rPr lang="fr-FR" dirty="0"/>
              <a:t> training, </a:t>
            </a:r>
            <a:r>
              <a:rPr lang="fr-FR" dirty="0" err="1"/>
              <a:t>users</a:t>
            </a:r>
            <a:r>
              <a:rPr lang="fr-FR" dirty="0"/>
              <a:t> </a:t>
            </a:r>
            <a:r>
              <a:rPr lang="fr-FR" dirty="0" err="1"/>
              <a:t>will</a:t>
            </a:r>
            <a:r>
              <a:rPr lang="fr-FR" dirty="0"/>
              <a:t> </a:t>
            </a:r>
            <a:r>
              <a:rPr lang="fr-FR" dirty="0" err="1"/>
              <a:t>be</a:t>
            </a:r>
            <a:r>
              <a:rPr lang="fr-FR" dirty="0"/>
              <a:t> able to: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vert="horz" lIns="91440" tIns="45720" rIns="91440" bIns="45720" rtlCol="0" anchor="t">
            <a:normAutofit fontScale="92500" lnSpcReduction="10000"/>
          </a:bodyPr>
          <a:lstStyle/>
          <a:p>
            <a:r>
              <a:rPr lang="fr-FR" dirty="0"/>
              <a:t>Training Objectives</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6" y="3141799"/>
            <a:ext cx="5839848" cy="1874328"/>
          </a:xfrm>
        </p:spPr>
        <p:txBody>
          <a:bodyPr vert="horz" lIns="91440" tIns="45720" rIns="91440" bIns="45720" rtlCol="0" anchor="t">
            <a:normAutofit/>
          </a:bodyPr>
          <a:lstStyle/>
          <a:p>
            <a:r>
              <a:rPr lang="fr-FR" dirty="0" err="1">
                <a:latin typeface="Figtree"/>
              </a:rPr>
              <a:t>View</a:t>
            </a:r>
            <a:r>
              <a:rPr lang="fr-FR" dirty="0">
                <a:latin typeface="Figtree"/>
              </a:rPr>
              <a:t> and </a:t>
            </a:r>
            <a:r>
              <a:rPr lang="fr-FR" dirty="0" err="1">
                <a:latin typeface="Figtree"/>
              </a:rPr>
              <a:t>create</a:t>
            </a:r>
            <a:r>
              <a:rPr lang="fr-FR" dirty="0">
                <a:latin typeface="Figtree"/>
              </a:rPr>
              <a:t> absence requests.</a:t>
            </a:r>
            <a:endParaRPr lang="fr-FR"/>
          </a:p>
          <a:p>
            <a:r>
              <a:rPr lang="fr-FR" dirty="0" err="1">
                <a:latin typeface="Figtree"/>
              </a:rPr>
              <a:t>Validate</a:t>
            </a:r>
            <a:r>
              <a:rPr lang="fr-FR" dirty="0">
                <a:latin typeface="Figtree"/>
              </a:rPr>
              <a:t> absence </a:t>
            </a:r>
            <a:r>
              <a:rPr lang="fr-FR" dirty="0" err="1">
                <a:latin typeface="Figtree"/>
              </a:rPr>
              <a:t>requests</a:t>
            </a:r>
            <a:r>
              <a:rPr lang="fr-FR" dirty="0">
                <a:latin typeface="Figtree"/>
              </a:rPr>
              <a:t> (for managers).</a:t>
            </a:r>
            <a:endParaRPr lang="fr-FR"/>
          </a:p>
          <a:p>
            <a:endParaRPr lang="fr-FR" sz="1600" dirty="0"/>
          </a:p>
        </p:txBody>
      </p:sp>
    </p:spTree>
    <p:extLst>
      <p:ext uri="{BB962C8B-B14F-4D97-AF65-F5344CB8AC3E}">
        <p14:creationId xmlns:p14="http://schemas.microsoft.com/office/powerpoint/2010/main" val="343329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91519" y="2184611"/>
            <a:ext cx="5706828" cy="577339"/>
          </a:xfrm>
        </p:spPr>
        <p:txBody>
          <a:bodyPr/>
          <a:lstStyle/>
          <a:p>
            <a:pPr>
              <a:lnSpc>
                <a:spcPct val="100000"/>
              </a:lnSpc>
            </a:pPr>
            <a:r>
              <a:rPr lang="fr-FR" dirty="0">
                <a:solidFill>
                  <a:srgbClr val="79BF9D"/>
                </a:solidFill>
                <a:latin typeface="Figtree"/>
                <a:hlinkClick r:id="rId2" action="ppaction://hlinksldjump">
                  <a:extLst>
                    <a:ext uri="{A12FA001-AC4F-418D-AE19-62706E023703}">
                      <ahyp:hlinkClr xmlns:ahyp="http://schemas.microsoft.com/office/drawing/2018/hyperlinkcolor" val="tx"/>
                    </a:ext>
                  </a:extLst>
                </a:hlinkClick>
              </a:rPr>
              <a:t>Use the "Staff </a:t>
            </a:r>
            <a:r>
              <a:rPr lang="fr-FR" dirty="0" err="1">
                <a:solidFill>
                  <a:srgbClr val="79BF9D"/>
                </a:solidFill>
                <a:latin typeface="Figtree"/>
                <a:hlinkClick r:id="rId2" action="ppaction://hlinksldjump">
                  <a:extLst>
                    <a:ext uri="{A12FA001-AC4F-418D-AE19-62706E023703}">
                      <ahyp:hlinkClr xmlns:ahyp="http://schemas.microsoft.com/office/drawing/2018/hyperlinkcolor" val="tx"/>
                    </a:ext>
                  </a:extLst>
                </a:hlinkClick>
              </a:rPr>
              <a:t>leaves</a:t>
            </a:r>
            <a:r>
              <a:rPr lang="fr-FR" dirty="0">
                <a:solidFill>
                  <a:srgbClr val="79BF9D"/>
                </a:solidFill>
                <a:latin typeface="Figtree"/>
                <a:hlinkClick r:id="rId2" action="ppaction://hlinksldjump">
                  <a:extLst>
                    <a:ext uri="{A12FA001-AC4F-418D-AE19-62706E023703}">
                      <ahyp:hlinkClr xmlns:ahyp="http://schemas.microsoft.com/office/drawing/2018/hyperlinkcolor" val="tx"/>
                    </a:ext>
                  </a:extLst>
                </a:hlinkClick>
              </a:rPr>
              <a:t> &amp; absences" module as an </a:t>
            </a:r>
            <a:r>
              <a:rPr lang="fr-FR" dirty="0" err="1">
                <a:solidFill>
                  <a:srgbClr val="79BF9D"/>
                </a:solidFill>
                <a:latin typeface="Figtree"/>
                <a:hlinkClick r:id="rId2" action="ppaction://hlinksldjump">
                  <a:extLst>
                    <a:ext uri="{A12FA001-AC4F-418D-AE19-62706E023703}">
                      <ahyp:hlinkClr xmlns:ahyp="http://schemas.microsoft.com/office/drawing/2018/hyperlinkcolor" val="tx"/>
                    </a:ext>
                  </a:extLst>
                </a:hlinkClick>
              </a:rPr>
              <a:t>employee</a:t>
            </a:r>
            <a:br>
              <a:rPr lang="fr-FR" b="0" dirty="0">
                <a:latin typeface="Figtree Light"/>
                <a:hlinkClick r:id="rId2" action="ppaction://hlinksldjump">
                  <a:extLst>
                    <a:ext uri="{A12FA001-AC4F-418D-AE19-62706E023703}">
                      <ahyp:hlinkClr xmlns:ahyp="http://schemas.microsoft.com/office/drawing/2018/hyperlinkcolor" val="tx"/>
                    </a:ext>
                  </a:extLst>
                </a:hlinkClick>
              </a:rPr>
            </a:br>
            <a:endParaRPr lang="fr-FR" b="0">
              <a:solidFill>
                <a:srgbClr val="000000"/>
              </a:solidFill>
              <a:latin typeface="Figtree Light"/>
            </a:endParaRPr>
          </a:p>
          <a:p>
            <a:pPr>
              <a:lnSpc>
                <a:spcPct val="100000"/>
              </a:lnSpc>
            </a:pPr>
            <a:br>
              <a:rPr lang="fr-FR" sz="1600" b="0" dirty="0">
                <a:solidFill>
                  <a:srgbClr val="F6F2EA"/>
                </a:solidFill>
                <a:latin typeface="Figtree Light"/>
              </a:rPr>
            </a:br>
            <a:br>
              <a:rPr lang="fr-FR" sz="1600" b="0" dirty="0">
                <a:latin typeface="Figtree Light"/>
              </a:rPr>
            </a:br>
            <a:br>
              <a:rPr lang="fr-FR" sz="1600" b="0" dirty="0">
                <a:latin typeface="Figtree Light"/>
              </a:rPr>
            </a:br>
            <a:endParaRPr lang="fr-FR" sz="1600" b="0" dirty="0">
              <a:solidFill>
                <a:srgbClr val="F6F2EA"/>
              </a:solidFill>
              <a:latin typeface="Figtree Light"/>
            </a:endParaRP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dirty="0">
                <a:ea typeface="+mj-lt"/>
                <a:cs typeface="+mj-lt"/>
              </a:rPr>
              <a:t>Training Program</a:t>
            </a:r>
            <a:endParaRPr lang="fr-FR" dirty="0"/>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43231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latin typeface="Figtree"/>
                <a:hlinkClick r:id="rId3" action="ppaction://hlinksldjump"/>
              </a:rPr>
              <a:t>use the "staff </a:t>
            </a:r>
            <a:r>
              <a:rPr lang="fr-FR" dirty="0" err="1">
                <a:latin typeface="Figtree"/>
                <a:hlinkClick r:id="rId3" action="ppaction://hlinksldjump"/>
              </a:rPr>
              <a:t>leaves</a:t>
            </a:r>
            <a:r>
              <a:rPr lang="fr-FR" dirty="0">
                <a:latin typeface="Figtree"/>
                <a:hlinkClick r:id="rId3" action="ppaction://hlinksldjump"/>
              </a:rPr>
              <a:t> &amp; absences" module as a manager</a:t>
            </a:r>
            <a:endParaRPr lang="fr-FR" dirty="0">
              <a:latin typeface="Figtree"/>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4"/>
          <a:srcRect l="22349" t="308" r="27443" b="-1233"/>
          <a:stretch/>
        </p:blipFill>
        <p:spPr>
          <a:xfrm>
            <a:off x="7217726" y="0"/>
            <a:ext cx="5047758" cy="6947347"/>
          </a:xfrm>
        </p:spPr>
      </p:pic>
      <p:sp>
        <p:nvSpPr>
          <p:cNvPr id="2" name="Espace réservé du texte 41">
            <a:extLst>
              <a:ext uri="{FF2B5EF4-FFF2-40B4-BE49-F238E27FC236}">
                <a16:creationId xmlns:a16="http://schemas.microsoft.com/office/drawing/2014/main" id="{A809FF54-8E21-E76D-9608-77AF773D0852}"/>
              </a:ext>
            </a:extLst>
          </p:cNvPr>
          <p:cNvSpPr>
            <a:spLocks noGrp="1"/>
          </p:cNvSpPr>
          <p:nvPr/>
        </p:nvSpPr>
        <p:spPr>
          <a:xfrm>
            <a:off x="508856" y="2901706"/>
            <a:ext cx="5283200" cy="241092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dirty="0" err="1">
                <a:solidFill>
                  <a:schemeClr val="bg2"/>
                </a:solidFill>
                <a:latin typeface="Figtree"/>
                <a:hlinkClick r:id="rId9" action="ppaction://hlinksldjump">
                  <a:extLst>
                    <a:ext uri="{A12FA001-AC4F-418D-AE19-62706E023703}">
                      <ahyp:hlinkClr xmlns:ahyp="http://schemas.microsoft.com/office/drawing/2018/hyperlinkcolor" val="tx"/>
                    </a:ext>
                  </a:extLst>
                </a:hlinkClick>
              </a:rPr>
              <a:t>Viewing</a:t>
            </a:r>
            <a:r>
              <a:rPr lang="fr-FR" sz="15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9" action="ppaction://hlinksldjump">
                  <a:extLst>
                    <a:ext uri="{A12FA001-AC4F-418D-AE19-62706E023703}">
                      <ahyp:hlinkClr xmlns:ahyp="http://schemas.microsoft.com/office/drawing/2018/hyperlinkcolor" val="tx"/>
                    </a:ext>
                  </a:extLst>
                </a:hlinkClick>
              </a:rPr>
              <a:t>your</a:t>
            </a:r>
            <a:r>
              <a:rPr lang="fr-FR" sz="15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9" action="ppaction://hlinksldjump">
                  <a:extLst>
                    <a:ext uri="{A12FA001-AC4F-418D-AE19-62706E023703}">
                      <ahyp:hlinkClr xmlns:ahyp="http://schemas.microsoft.com/office/drawing/2018/hyperlinkcolor" val="tx"/>
                    </a:ext>
                  </a:extLst>
                </a:hlinkClick>
              </a:rPr>
              <a:t>leave</a:t>
            </a:r>
            <a:r>
              <a:rPr lang="fr-FR" sz="15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 balance.</a:t>
            </a:r>
            <a:endParaRPr lang="fr-FR" dirty="0">
              <a:solidFill>
                <a:schemeClr val="bg2"/>
              </a:solidFill>
              <a:hlinkClick r:id="rId9" action="ppaction://hlinksldjump">
                <a:extLst>
                  <a:ext uri="{A12FA001-AC4F-418D-AE19-62706E023703}">
                    <ahyp:hlinkClr xmlns:ahyp="http://schemas.microsoft.com/office/drawing/2018/hyperlinkcolor" val="tx"/>
                  </a:ext>
                </a:extLst>
              </a:hlinkClick>
            </a:endParaRPr>
          </a:p>
          <a:p>
            <a:r>
              <a:rPr lang="fr-FR" sz="1500" dirty="0" err="1">
                <a:solidFill>
                  <a:schemeClr val="bg2"/>
                </a:solidFill>
                <a:latin typeface="Figtree"/>
                <a:hlinkClick r:id="rId10" action="ppaction://hlinksldjump">
                  <a:extLst>
                    <a:ext uri="{A12FA001-AC4F-418D-AE19-62706E023703}">
                      <ahyp:hlinkClr xmlns:ahyp="http://schemas.microsoft.com/office/drawing/2018/hyperlinkcolor" val="tx"/>
                    </a:ext>
                  </a:extLst>
                </a:hlinkClick>
              </a:rPr>
              <a:t>Accessing</a:t>
            </a:r>
            <a:r>
              <a:rPr lang="fr-FR" sz="1500"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 the </a:t>
            </a:r>
            <a:r>
              <a:rPr lang="fr-FR" sz="1500" dirty="0" err="1">
                <a:solidFill>
                  <a:schemeClr val="bg2"/>
                </a:solidFill>
                <a:latin typeface="Figtree"/>
                <a:hlinkClick r:id="rId10" action="ppaction://hlinksldjump">
                  <a:extLst>
                    <a:ext uri="{A12FA001-AC4F-418D-AE19-62706E023703}">
                      <ahyp:hlinkClr xmlns:ahyp="http://schemas.microsoft.com/office/drawing/2018/hyperlinkcolor" val="tx"/>
                    </a:ext>
                  </a:extLst>
                </a:hlinkClick>
              </a:rPr>
              <a:t>leave</a:t>
            </a:r>
            <a:r>
              <a:rPr lang="fr-FR" sz="1500"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schedule</a:t>
            </a:r>
            <a:r>
              <a:rPr lang="fr-FR" sz="1500"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a:t>
            </a:r>
            <a:endParaRPr lang="fr-FR" dirty="0">
              <a:solidFill>
                <a:schemeClr val="bg2"/>
              </a:solidFill>
            </a:endParaRPr>
          </a:p>
          <a:p>
            <a:r>
              <a:rPr lang="fr-FR" sz="1500"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Creating</a:t>
            </a:r>
            <a:r>
              <a:rPr lang="fr-FR" sz="1500"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 an absence </a:t>
            </a:r>
            <a:r>
              <a:rPr lang="fr-FR" sz="1500"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request</a:t>
            </a:r>
            <a:r>
              <a:rPr lang="fr-FR" sz="1500"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a:t>
            </a:r>
            <a:endParaRPr lang="fr-FR" dirty="0">
              <a:solidFill>
                <a:schemeClr val="bg2"/>
              </a:solidFill>
            </a:endParaRPr>
          </a:p>
          <a:p>
            <a:pPr>
              <a:lnSpc>
                <a:spcPct val="100000"/>
              </a:lnSpc>
            </a:pPr>
            <a:endParaRPr lang="fr-FR" sz="1500" dirty="0">
              <a:solidFill>
                <a:schemeClr val="bg2"/>
              </a:solidFill>
            </a:endParaRPr>
          </a:p>
        </p:txBody>
      </p:sp>
      <p:sp>
        <p:nvSpPr>
          <p:cNvPr id="3" name="Espace réservé du texte 41">
            <a:extLst>
              <a:ext uri="{FF2B5EF4-FFF2-40B4-BE49-F238E27FC236}">
                <a16:creationId xmlns:a16="http://schemas.microsoft.com/office/drawing/2014/main" id="{E746EC2F-8304-5F1E-CA88-81683143E9B0}"/>
              </a:ext>
            </a:extLst>
          </p:cNvPr>
          <p:cNvSpPr>
            <a:spLocks noGrp="1"/>
          </p:cNvSpPr>
          <p:nvPr/>
        </p:nvSpPr>
        <p:spPr>
          <a:xfrm>
            <a:off x="508855" y="5226783"/>
            <a:ext cx="5283200" cy="241092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err="1">
                <a:solidFill>
                  <a:schemeClr val="bg2"/>
                </a:solidFill>
                <a:latin typeface="Figtree"/>
                <a:hlinkClick r:id="rId12" action="ppaction://hlinksldjump">
                  <a:extLst>
                    <a:ext uri="{A12FA001-AC4F-418D-AE19-62706E023703}">
                      <ahyp:hlinkClr xmlns:ahyp="http://schemas.microsoft.com/office/drawing/2018/hyperlinkcolor" val="tx"/>
                    </a:ext>
                  </a:extLst>
                </a:hlinkClick>
              </a:rPr>
              <a:t>Validating</a:t>
            </a:r>
            <a:r>
              <a:rPr lang="fr-FR" sz="1500" dirty="0">
                <a:solidFill>
                  <a:schemeClr val="bg2"/>
                </a:solidFill>
                <a:latin typeface="Figtree"/>
                <a:hlinkClick r:id="rId12"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12" action="ppaction://hlinksldjump">
                  <a:extLst>
                    <a:ext uri="{A12FA001-AC4F-418D-AE19-62706E023703}">
                      <ahyp:hlinkClr xmlns:ahyp="http://schemas.microsoft.com/office/drawing/2018/hyperlinkcolor" val="tx"/>
                    </a:ext>
                  </a:extLst>
                </a:hlinkClick>
              </a:rPr>
              <a:t>leave</a:t>
            </a:r>
            <a:r>
              <a:rPr lang="fr-FR" sz="1500" dirty="0">
                <a:solidFill>
                  <a:schemeClr val="bg2"/>
                </a:solidFill>
                <a:latin typeface="Figtree"/>
                <a:hlinkClick r:id="rId12"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12" action="ppaction://hlinksldjump">
                  <a:extLst>
                    <a:ext uri="{A12FA001-AC4F-418D-AE19-62706E023703}">
                      <ahyp:hlinkClr xmlns:ahyp="http://schemas.microsoft.com/office/drawing/2018/hyperlinkcolor" val="tx"/>
                    </a:ext>
                  </a:extLst>
                </a:hlinkClick>
              </a:rPr>
              <a:t>requests</a:t>
            </a:r>
            <a:r>
              <a:rPr lang="fr-FR" sz="1500" dirty="0">
                <a:solidFill>
                  <a:schemeClr val="bg2"/>
                </a:solidFill>
                <a:latin typeface="Figtree"/>
                <a:hlinkClick r:id="rId12" action="ppaction://hlinksldjump">
                  <a:extLst>
                    <a:ext uri="{A12FA001-AC4F-418D-AE19-62706E023703}">
                      <ahyp:hlinkClr xmlns:ahyp="http://schemas.microsoft.com/office/drawing/2018/hyperlinkcolor" val="tx"/>
                    </a:ext>
                  </a:extLst>
                </a:hlinkClick>
              </a:rPr>
              <a:t>.</a:t>
            </a:r>
            <a:endParaRPr lang="fr-FR" dirty="0">
              <a:solidFill>
                <a:schemeClr val="bg2"/>
              </a:solidFill>
            </a:endParaRPr>
          </a:p>
        </p:txBody>
      </p:sp>
    </p:spTree>
    <p:extLst>
      <p:ext uri="{BB962C8B-B14F-4D97-AF65-F5344CB8AC3E}">
        <p14:creationId xmlns:p14="http://schemas.microsoft.com/office/powerpoint/2010/main" val="2114891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dirty="0">
                <a:latin typeface="PP Woodland"/>
              </a:rPr>
              <a:t>As an</a:t>
            </a:r>
            <a:br>
              <a:rPr lang="fr-FR" sz="9600" dirty="0">
                <a:latin typeface="PP Woodland"/>
              </a:rPr>
            </a:br>
            <a:r>
              <a:rPr lang="fr-FR" sz="9600" dirty="0" err="1">
                <a:latin typeface="PP Woodland"/>
              </a:rPr>
              <a:t>Employee</a:t>
            </a:r>
            <a:endParaRPr lang="fr-FR" sz="9600" dirty="0" err="1"/>
          </a:p>
        </p:txBody>
      </p:sp>
    </p:spTree>
    <p:extLst>
      <p:ext uri="{BB962C8B-B14F-4D97-AF65-F5344CB8AC3E}">
        <p14:creationId xmlns:p14="http://schemas.microsoft.com/office/powerpoint/2010/main" val="47659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8064303" y="2713368"/>
            <a:ext cx="4127697" cy="2753992"/>
          </a:xfrm>
        </p:spPr>
        <p:txBody>
          <a:bodyPr>
            <a:normAutofit/>
          </a:bodyPr>
          <a:lstStyle/>
          <a:p>
            <a:pPr marL="0" indent="0">
              <a:buNone/>
            </a:pPr>
            <a:r>
              <a:rPr lang="fr-FR" dirty="0" err="1"/>
              <a:t>View</a:t>
            </a:r>
            <a:r>
              <a:rPr lang="fr-FR" dirty="0"/>
              <a:t> </a:t>
            </a:r>
            <a:r>
              <a:rPr lang="fr-FR" dirty="0" err="1"/>
              <a:t>your</a:t>
            </a:r>
            <a:r>
              <a:rPr lang="fr-FR" dirty="0"/>
              <a:t> </a:t>
            </a:r>
            <a:r>
              <a:rPr lang="fr-FR" dirty="0" err="1"/>
              <a:t>leave</a:t>
            </a:r>
            <a:r>
              <a:rPr lang="fr-FR" dirty="0"/>
              <a:t> balances and trackers : </a:t>
            </a:r>
          </a:p>
          <a:p>
            <a:pPr marL="537845" lvl="1"/>
            <a:r>
              <a:rPr lang="fr-FR" sz="1400" dirty="0" err="1">
                <a:latin typeface="Figtree"/>
              </a:rPr>
              <a:t>Period</a:t>
            </a:r>
            <a:r>
              <a:rPr lang="fr-FR" sz="1400" dirty="0">
                <a:latin typeface="Figtree"/>
              </a:rPr>
              <a:t> (</a:t>
            </a:r>
            <a:r>
              <a:rPr lang="fr-FR" sz="1400" dirty="0" err="1">
                <a:latin typeface="Figtree"/>
              </a:rPr>
              <a:t>Year</a:t>
            </a:r>
            <a:r>
              <a:rPr lang="fr-FR" sz="1400" dirty="0">
                <a:latin typeface="Figtree"/>
              </a:rPr>
              <a:t>)</a:t>
            </a:r>
            <a:endParaRPr lang="fr-FR" sz="1400" dirty="0"/>
          </a:p>
          <a:p>
            <a:pPr marL="537845" lvl="1"/>
            <a:r>
              <a:rPr lang="fr-FR" sz="1400" dirty="0" err="1">
                <a:latin typeface="Figtree"/>
              </a:rPr>
              <a:t>Leave</a:t>
            </a:r>
            <a:r>
              <a:rPr lang="fr-FR" sz="1400" dirty="0">
                <a:latin typeface="Figtree"/>
              </a:rPr>
              <a:t> type</a:t>
            </a:r>
            <a:endParaRPr lang="fr-FR" sz="1400" dirty="0"/>
          </a:p>
          <a:p>
            <a:pPr marL="537845" lvl="1"/>
            <a:r>
              <a:rPr lang="fr-FR" sz="1400" dirty="0" err="1">
                <a:latin typeface="Figtree"/>
              </a:rPr>
              <a:t>Number</a:t>
            </a:r>
            <a:r>
              <a:rPr lang="fr-FR" sz="1400" dirty="0">
                <a:latin typeface="Figtree"/>
              </a:rPr>
              <a:t> of </a:t>
            </a:r>
            <a:r>
              <a:rPr lang="fr-FR" sz="1400" dirty="0" err="1">
                <a:latin typeface="Figtree"/>
              </a:rPr>
              <a:t>leave</a:t>
            </a:r>
            <a:r>
              <a:rPr lang="fr-FR" sz="1400" dirty="0">
                <a:latin typeface="Figtree"/>
              </a:rPr>
              <a:t> </a:t>
            </a:r>
            <a:r>
              <a:rPr lang="fr-FR" sz="1400" dirty="0" err="1">
                <a:latin typeface="Figtree"/>
              </a:rPr>
              <a:t>days</a:t>
            </a:r>
            <a:r>
              <a:rPr lang="fr-FR" sz="1400" dirty="0">
                <a:latin typeface="Figtree"/>
              </a:rPr>
              <a:t> </a:t>
            </a:r>
            <a:r>
              <a:rPr lang="fr-FR" sz="1400" dirty="0" err="1">
                <a:latin typeface="Figtree"/>
              </a:rPr>
              <a:t>accrued</a:t>
            </a:r>
            <a:r>
              <a:rPr lang="fr-FR" sz="1400" dirty="0">
                <a:latin typeface="Figtree"/>
              </a:rPr>
              <a:t> to date</a:t>
            </a:r>
          </a:p>
          <a:p>
            <a:pPr marL="537845" lvl="1"/>
            <a:r>
              <a:rPr lang="fr-FR" sz="1400" dirty="0" err="1">
                <a:latin typeface="Figtree"/>
              </a:rPr>
              <a:t>Number</a:t>
            </a:r>
            <a:r>
              <a:rPr lang="fr-FR" sz="1400" dirty="0">
                <a:latin typeface="Figtree"/>
              </a:rPr>
              <a:t> of </a:t>
            </a:r>
            <a:r>
              <a:rPr lang="fr-FR" sz="1400" dirty="0" err="1">
                <a:latin typeface="Figtree"/>
              </a:rPr>
              <a:t>leave</a:t>
            </a:r>
            <a:r>
              <a:rPr lang="fr-FR" sz="1400" dirty="0">
                <a:latin typeface="Figtree"/>
              </a:rPr>
              <a:t> </a:t>
            </a:r>
            <a:r>
              <a:rPr lang="fr-FR" sz="1400" dirty="0" err="1">
                <a:latin typeface="Figtree"/>
              </a:rPr>
              <a:t>days</a:t>
            </a:r>
            <a:r>
              <a:rPr lang="fr-FR" sz="1400" dirty="0">
                <a:latin typeface="Figtree"/>
              </a:rPr>
              <a:t> </a:t>
            </a:r>
            <a:r>
              <a:rPr lang="fr-FR" sz="1400" dirty="0" err="1">
                <a:latin typeface="Figtree"/>
              </a:rPr>
              <a:t>taken</a:t>
            </a:r>
            <a:r>
              <a:rPr lang="fr-FR" sz="1400" dirty="0">
                <a:latin typeface="Figtree"/>
              </a:rPr>
              <a:t> to date</a:t>
            </a:r>
          </a:p>
          <a:p>
            <a:pPr marL="537845" lvl="1"/>
            <a:r>
              <a:rPr lang="fr-FR" sz="1400" dirty="0" err="1">
                <a:latin typeface="Figtree"/>
              </a:rPr>
              <a:t>Remaining</a:t>
            </a:r>
            <a:r>
              <a:rPr lang="fr-FR" sz="1400" dirty="0">
                <a:latin typeface="Figtree"/>
              </a:rPr>
              <a:t> </a:t>
            </a:r>
            <a:r>
              <a:rPr lang="fr-FR" sz="1400" dirty="0" err="1">
                <a:latin typeface="Figtree"/>
              </a:rPr>
              <a:t>leave</a:t>
            </a:r>
            <a:r>
              <a:rPr lang="fr-FR" sz="1400" dirty="0">
                <a:latin typeface="Figtree"/>
              </a:rPr>
              <a:t> balance to </a:t>
            </a:r>
            <a:r>
              <a:rPr lang="fr-FR" sz="1400" dirty="0" err="1">
                <a:latin typeface="Figtree"/>
              </a:rPr>
              <a:t>be</a:t>
            </a:r>
            <a:r>
              <a:rPr lang="fr-FR" sz="1400" dirty="0">
                <a:latin typeface="Figtree"/>
              </a:rPr>
              <a:t> </a:t>
            </a:r>
            <a:r>
              <a:rPr lang="fr-FR" sz="1400" dirty="0" err="1">
                <a:latin typeface="Figtree"/>
              </a:rPr>
              <a:t>taken</a:t>
            </a:r>
            <a:endParaRPr lang="fr-FR" sz="1400" dirty="0">
              <a:latin typeface="Figtree"/>
            </a:endParaRPr>
          </a:p>
          <a:p>
            <a:pPr marL="537845" lvl="1"/>
            <a:r>
              <a:rPr lang="fr-FR" sz="1400" dirty="0">
                <a:latin typeface="Figtree"/>
              </a:rPr>
              <a:t>The deadline by </a:t>
            </a:r>
            <a:r>
              <a:rPr lang="fr-FR" sz="1400" dirty="0" err="1">
                <a:latin typeface="Figtree"/>
              </a:rPr>
              <a:t>which</a:t>
            </a:r>
            <a:r>
              <a:rPr lang="fr-FR" sz="1400" dirty="0">
                <a:latin typeface="Figtree"/>
              </a:rPr>
              <a:t> </a:t>
            </a:r>
            <a:r>
              <a:rPr lang="fr-FR" sz="1400" dirty="0" err="1">
                <a:latin typeface="Figtree"/>
              </a:rPr>
              <a:t>leave</a:t>
            </a:r>
            <a:r>
              <a:rPr lang="fr-FR" sz="1400" dirty="0">
                <a:latin typeface="Figtree"/>
              </a:rPr>
              <a:t> balances </a:t>
            </a:r>
            <a:r>
              <a:rPr lang="fr-FR" sz="1400" dirty="0" err="1">
                <a:latin typeface="Figtree"/>
              </a:rPr>
              <a:t>should</a:t>
            </a:r>
            <a:r>
              <a:rPr lang="fr-FR" sz="1400" dirty="0">
                <a:latin typeface="Figtree"/>
              </a:rPr>
              <a:t> </a:t>
            </a:r>
            <a:r>
              <a:rPr lang="fr-FR" sz="1400" dirty="0" err="1">
                <a:latin typeface="Figtree"/>
              </a:rPr>
              <a:t>be</a:t>
            </a:r>
            <a:r>
              <a:rPr lang="fr-FR" sz="1400" dirty="0">
                <a:latin typeface="Figtree"/>
              </a:rPr>
              <a:t> </a:t>
            </a:r>
            <a:r>
              <a:rPr lang="fr-FR" sz="1400" dirty="0" err="1">
                <a:latin typeface="Figtree"/>
              </a:rPr>
              <a:t>taken</a:t>
            </a:r>
            <a:endParaRPr lang="fr-FR" sz="1400" dirty="0">
              <a:latin typeface="Figtree"/>
            </a:endParaRPr>
          </a:p>
          <a:p>
            <a:pPr marL="537845" lvl="1"/>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As an </a:t>
            </a:r>
            <a:r>
              <a:rPr lang="fr-FR" dirty="0" err="1">
                <a:latin typeface="Figtree Light"/>
              </a:rPr>
              <a:t>employee</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Reviewing</a:t>
            </a:r>
            <a:r>
              <a:rPr lang="fr-FR" dirty="0">
                <a:latin typeface="Figtree"/>
              </a:rPr>
              <a:t> </a:t>
            </a:r>
            <a:r>
              <a:rPr lang="fr-FR" dirty="0" err="1">
                <a:latin typeface="Figtree"/>
              </a:rPr>
              <a:t>your</a:t>
            </a:r>
            <a:r>
              <a:rPr lang="fr-FR" dirty="0">
                <a:latin typeface="Figtree"/>
              </a:rPr>
              <a:t> </a:t>
            </a:r>
            <a:r>
              <a:rPr lang="fr-FR" dirty="0" err="1">
                <a:latin typeface="Figtree"/>
              </a:rPr>
              <a:t>leave</a:t>
            </a:r>
            <a:r>
              <a:rPr lang="fr-FR" dirty="0">
                <a:latin typeface="Figtree"/>
              </a:rPr>
              <a:t> balance</a:t>
            </a:r>
            <a:endParaRPr lang="fr-FR" dirty="0"/>
          </a:p>
        </p:txBody>
      </p:sp>
      <p:sp>
        <p:nvSpPr>
          <p:cNvPr id="8" name="Espace réservé du texte 41">
            <a:extLst>
              <a:ext uri="{FF2B5EF4-FFF2-40B4-BE49-F238E27FC236}">
                <a16:creationId xmlns:a16="http://schemas.microsoft.com/office/drawing/2014/main" id="{6C085962-8838-9D9F-A974-4C16177BCAF3}"/>
              </a:ext>
            </a:extLst>
          </p:cNvPr>
          <p:cNvSpPr>
            <a:spLocks noGrp="1"/>
          </p:cNvSpPr>
          <p:nvPr/>
        </p:nvSpPr>
        <p:spPr>
          <a:xfrm>
            <a:off x="231246" y="1789641"/>
            <a:ext cx="11146367" cy="2469542"/>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a:solidFill>
                  <a:srgbClr val="333333"/>
                </a:solidFill>
                <a:latin typeface="Figtree"/>
              </a:rPr>
              <a:t>Go to the "Staff </a:t>
            </a:r>
            <a:r>
              <a:rPr lang="fr-FR" dirty="0" err="1">
                <a:solidFill>
                  <a:srgbClr val="333333"/>
                </a:solidFill>
                <a:latin typeface="Figtree"/>
              </a:rPr>
              <a:t>Leaves</a:t>
            </a:r>
            <a:r>
              <a:rPr lang="fr-FR" dirty="0">
                <a:solidFill>
                  <a:srgbClr val="333333"/>
                </a:solidFill>
                <a:latin typeface="Figtree"/>
              </a:rPr>
              <a:t> and Absences" module and select "</a:t>
            </a:r>
            <a:r>
              <a:rPr lang="fr-FR" dirty="0" err="1">
                <a:solidFill>
                  <a:srgbClr val="333333"/>
                </a:solidFill>
                <a:latin typeface="Figtree"/>
              </a:rPr>
              <a:t>My</a:t>
            </a:r>
            <a:r>
              <a:rPr lang="fr-FR" dirty="0">
                <a:solidFill>
                  <a:srgbClr val="333333"/>
                </a:solidFill>
                <a:latin typeface="Figtree"/>
              </a:rPr>
              <a:t> </a:t>
            </a:r>
            <a:r>
              <a:rPr lang="fr-FR" dirty="0" err="1">
                <a:solidFill>
                  <a:srgbClr val="333333"/>
                </a:solidFill>
                <a:latin typeface="Figtree"/>
              </a:rPr>
              <a:t>entitlements</a:t>
            </a:r>
            <a:r>
              <a:rPr lang="fr-FR" dirty="0">
                <a:solidFill>
                  <a:srgbClr val="333333"/>
                </a:solidFill>
                <a:latin typeface="Figtree"/>
              </a:rPr>
              <a:t>"</a:t>
            </a:r>
            <a:endParaRPr lang="en-US" dirty="0">
              <a:solidFill>
                <a:srgbClr val="333333"/>
              </a:solidFill>
              <a:latin typeface="Figtree"/>
            </a:endParaRPr>
          </a:p>
          <a:p>
            <a:pPr>
              <a:lnSpc>
                <a:spcPct val="100000"/>
              </a:lnSpc>
            </a:pPr>
            <a:endParaRPr lang="fr-FR" dirty="0">
              <a:solidFill>
                <a:srgbClr val="333333"/>
              </a:solidFill>
              <a:latin typeface="Figtree"/>
            </a:endParaRPr>
          </a:p>
        </p:txBody>
      </p:sp>
      <p:pic>
        <p:nvPicPr>
          <p:cNvPr id="7" name="Image 6">
            <a:extLst>
              <a:ext uri="{FF2B5EF4-FFF2-40B4-BE49-F238E27FC236}">
                <a16:creationId xmlns:a16="http://schemas.microsoft.com/office/drawing/2014/main" id="{D52EC902-27A6-C05A-5A26-AE5E0A502B99}"/>
              </a:ext>
            </a:extLst>
          </p:cNvPr>
          <p:cNvPicPr>
            <a:picLocks noChangeAspect="1"/>
          </p:cNvPicPr>
          <p:nvPr/>
        </p:nvPicPr>
        <p:blipFill>
          <a:blip r:embed="rId6"/>
          <a:stretch>
            <a:fillRect/>
          </a:stretch>
        </p:blipFill>
        <p:spPr>
          <a:xfrm>
            <a:off x="336644" y="2407396"/>
            <a:ext cx="7655941" cy="3365936"/>
          </a:xfrm>
          <a:prstGeom prst="rect">
            <a:avLst/>
          </a:prstGeo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299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75999E7E-5990-152A-B29B-1D3C80DDD151}"/>
              </a:ext>
            </a:extLst>
          </p:cNvPr>
          <p:cNvPicPr>
            <a:picLocks noChangeAspect="1"/>
          </p:cNvPicPr>
          <p:nvPr/>
        </p:nvPicPr>
        <p:blipFill>
          <a:blip r:embed="rId2"/>
          <a:stretch>
            <a:fillRect/>
          </a:stretch>
        </p:blipFill>
        <p:spPr>
          <a:xfrm>
            <a:off x="1364236" y="2267092"/>
            <a:ext cx="9483635" cy="3836016"/>
          </a:xfrm>
          <a:prstGeom prst="rect">
            <a:avLst/>
          </a:prstGeom>
          <a:ln w="19050">
            <a:solidFill>
              <a:schemeClr val="tx1"/>
            </a:solidFill>
          </a:ln>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As an </a:t>
            </a:r>
            <a:r>
              <a:rPr lang="fr-FR" dirty="0" err="1">
                <a:latin typeface="Figtree Light"/>
              </a:rPr>
              <a:t>employee</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Reviewing</a:t>
            </a:r>
            <a:r>
              <a:rPr lang="fr-FR" dirty="0">
                <a:latin typeface="Figtree"/>
              </a:rPr>
              <a:t> </a:t>
            </a:r>
            <a:r>
              <a:rPr lang="fr-FR" dirty="0" err="1">
                <a:latin typeface="Figtree"/>
              </a:rPr>
              <a:t>your</a:t>
            </a:r>
            <a:r>
              <a:rPr lang="fr-FR" dirty="0">
                <a:latin typeface="Figtree"/>
              </a:rPr>
              <a:t> </a:t>
            </a:r>
            <a:r>
              <a:rPr lang="fr-FR" dirty="0" err="1">
                <a:latin typeface="Figtree"/>
              </a:rPr>
              <a:t>leave</a:t>
            </a:r>
            <a:r>
              <a:rPr lang="fr-FR" dirty="0">
                <a:latin typeface="Figtree"/>
              </a:rPr>
              <a:t> balance</a:t>
            </a:r>
            <a:endParaRPr lang="fr-FR" dirty="0"/>
          </a:p>
        </p:txBody>
      </p:sp>
      <p:pic>
        <p:nvPicPr>
          <p:cNvPr id="11" name="Graphique 10">
            <a:extLst>
              <a:ext uri="{FF2B5EF4-FFF2-40B4-BE49-F238E27FC236}">
                <a16:creationId xmlns:a16="http://schemas.microsoft.com/office/drawing/2014/main" id="{D13BBAEE-3CC7-0F3E-FE06-D623B31CC1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907127">
            <a:off x="2024628" y="2483274"/>
            <a:ext cx="529949" cy="529950"/>
          </a:xfrm>
          <a:prstGeom prst="rect">
            <a:avLst/>
          </a:prstGeom>
          <a:effectLst>
            <a:outerShdw blurRad="50800" dist="38100" dir="2700000" algn="tl" rotWithShape="0">
              <a:prstClr val="black">
                <a:alpha val="40000"/>
              </a:prstClr>
            </a:outerShdw>
          </a:effectLst>
        </p:spPr>
      </p:pic>
      <p:sp>
        <p:nvSpPr>
          <p:cNvPr id="2" name="Espace réservé du texte 41">
            <a:extLst>
              <a:ext uri="{FF2B5EF4-FFF2-40B4-BE49-F238E27FC236}">
                <a16:creationId xmlns:a16="http://schemas.microsoft.com/office/drawing/2014/main" id="{A809FF54-8E21-E76D-9608-77AF773D0852}"/>
              </a:ext>
            </a:extLst>
          </p:cNvPr>
          <p:cNvSpPr>
            <a:spLocks noGrp="1"/>
          </p:cNvSpPr>
          <p:nvPr/>
        </p:nvSpPr>
        <p:spPr>
          <a:xfrm>
            <a:off x="421746" y="1937808"/>
            <a:ext cx="11368616" cy="2469542"/>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fr-FR" sz="1500" dirty="0">
              <a:solidFill>
                <a:schemeClr val="bg1"/>
              </a:solidFill>
            </a:endParaRPr>
          </a:p>
        </p:txBody>
      </p:sp>
      <p:sp>
        <p:nvSpPr>
          <p:cNvPr id="5" name="ZoneTexte 4">
            <a:extLst>
              <a:ext uri="{FF2B5EF4-FFF2-40B4-BE49-F238E27FC236}">
                <a16:creationId xmlns:a16="http://schemas.microsoft.com/office/drawing/2014/main" id="{BE4C504A-BA9E-CCAD-5A2A-414D778A5DD2}"/>
              </a:ext>
            </a:extLst>
          </p:cNvPr>
          <p:cNvSpPr txBox="1"/>
          <p:nvPr/>
        </p:nvSpPr>
        <p:spPr>
          <a:xfrm>
            <a:off x="4724400" y="320040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1600" dirty="0"/>
              <a:t>​</a:t>
            </a:r>
          </a:p>
        </p:txBody>
      </p:sp>
      <p:sp>
        <p:nvSpPr>
          <p:cNvPr id="6" name="Espace réservé du texte 41">
            <a:extLst>
              <a:ext uri="{FF2B5EF4-FFF2-40B4-BE49-F238E27FC236}">
                <a16:creationId xmlns:a16="http://schemas.microsoft.com/office/drawing/2014/main" id="{A809FF54-8E21-E76D-9608-77AF773D0852}"/>
              </a:ext>
            </a:extLst>
          </p:cNvPr>
          <p:cNvSpPr>
            <a:spLocks noGrp="1"/>
          </p:cNvSpPr>
          <p:nvPr/>
        </p:nvSpPr>
        <p:spPr>
          <a:xfrm>
            <a:off x="527579" y="1715558"/>
            <a:ext cx="11146367" cy="2469542"/>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a:solidFill>
                  <a:srgbClr val="333333"/>
                </a:solidFill>
                <a:latin typeface="Figtree"/>
              </a:rPr>
              <a:t>You can </a:t>
            </a:r>
            <a:r>
              <a:rPr lang="fr-FR" dirty="0" err="1">
                <a:solidFill>
                  <a:srgbClr val="333333"/>
                </a:solidFill>
                <a:latin typeface="Figtree"/>
              </a:rPr>
              <a:t>simulate</a:t>
            </a:r>
            <a:r>
              <a:rPr lang="fr-FR" dirty="0">
                <a:solidFill>
                  <a:srgbClr val="333333"/>
                </a:solidFill>
                <a:latin typeface="Figtree"/>
              </a:rPr>
              <a:t> </a:t>
            </a:r>
            <a:r>
              <a:rPr lang="fr-FR" dirty="0" err="1">
                <a:solidFill>
                  <a:srgbClr val="333333"/>
                </a:solidFill>
                <a:latin typeface="Figtree"/>
              </a:rPr>
              <a:t>your</a:t>
            </a:r>
            <a:r>
              <a:rPr lang="fr-FR" dirty="0">
                <a:solidFill>
                  <a:srgbClr val="333333"/>
                </a:solidFill>
                <a:latin typeface="Figtree"/>
              </a:rPr>
              <a:t> </a:t>
            </a:r>
            <a:r>
              <a:rPr lang="fr-FR" dirty="0" err="1">
                <a:solidFill>
                  <a:srgbClr val="333333"/>
                </a:solidFill>
                <a:latin typeface="Figtree"/>
              </a:rPr>
              <a:t>leave</a:t>
            </a:r>
            <a:r>
              <a:rPr lang="fr-FR" dirty="0">
                <a:solidFill>
                  <a:srgbClr val="333333"/>
                </a:solidFill>
                <a:latin typeface="Figtree"/>
              </a:rPr>
              <a:t> balance as of a </a:t>
            </a:r>
            <a:r>
              <a:rPr lang="fr-FR" dirty="0" err="1">
                <a:solidFill>
                  <a:srgbClr val="333333"/>
                </a:solidFill>
                <a:latin typeface="Figtree"/>
              </a:rPr>
              <a:t>given</a:t>
            </a:r>
            <a:r>
              <a:rPr lang="fr-FR" dirty="0">
                <a:solidFill>
                  <a:srgbClr val="333333"/>
                </a:solidFill>
                <a:latin typeface="Figtree"/>
              </a:rPr>
              <a:t> date by </a:t>
            </a:r>
            <a:r>
              <a:rPr lang="fr-FR" dirty="0" err="1">
                <a:solidFill>
                  <a:srgbClr val="333333"/>
                </a:solidFill>
                <a:latin typeface="Figtree"/>
              </a:rPr>
              <a:t>clicking</a:t>
            </a:r>
            <a:r>
              <a:rPr lang="fr-FR" dirty="0">
                <a:solidFill>
                  <a:srgbClr val="333333"/>
                </a:solidFill>
                <a:latin typeface="Figtree"/>
              </a:rPr>
              <a:t> on "</a:t>
            </a:r>
            <a:r>
              <a:rPr lang="fr-FR" dirty="0" err="1">
                <a:solidFill>
                  <a:srgbClr val="333333"/>
                </a:solidFill>
                <a:latin typeface="Figtree"/>
              </a:rPr>
              <a:t>Filters</a:t>
            </a:r>
            <a:r>
              <a:rPr lang="fr-FR" dirty="0">
                <a:solidFill>
                  <a:srgbClr val="333333"/>
                </a:solidFill>
                <a:latin typeface="Figtree"/>
              </a:rPr>
              <a:t>".</a:t>
            </a:r>
          </a:p>
        </p:txBody>
      </p:sp>
      <p:sp>
        <p:nvSpPr>
          <p:cNvPr id="8" name="Rectangle : coins arrondis 7">
            <a:extLst>
              <a:ext uri="{FF2B5EF4-FFF2-40B4-BE49-F238E27FC236}">
                <a16:creationId xmlns:a16="http://schemas.microsoft.com/office/drawing/2014/main" id="{9E13E6DB-4B6D-A7EB-B7CE-F48298236345}"/>
              </a:ext>
            </a:extLst>
          </p:cNvPr>
          <p:cNvSpPr/>
          <p:nvPr/>
        </p:nvSpPr>
        <p:spPr>
          <a:xfrm>
            <a:off x="1364236" y="2748249"/>
            <a:ext cx="560916" cy="26458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B9D01841-7457-FD61-8954-BA01B922D28C}"/>
              </a:ext>
            </a:extLst>
          </p:cNvPr>
          <p:cNvPicPr>
            <a:picLocks noChangeAspect="1"/>
          </p:cNvPicPr>
          <p:nvPr/>
        </p:nvPicPr>
        <p:blipFill>
          <a:blip r:embed="rId9"/>
          <a:stretch>
            <a:fillRect/>
          </a:stretch>
        </p:blipFill>
        <p:spPr>
          <a:xfrm>
            <a:off x="682117" y="3248187"/>
            <a:ext cx="10847871" cy="925260"/>
          </a:xfrm>
          <a:prstGeom prst="rect">
            <a:avLst/>
          </a:prstGeo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0488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0B9579C4-8A23-8D8D-B74A-A90A7E967718}"/>
              </a:ext>
            </a:extLst>
          </p:cNvPr>
          <p:cNvPicPr>
            <a:picLocks noChangeAspect="1"/>
          </p:cNvPicPr>
          <p:nvPr/>
        </p:nvPicPr>
        <p:blipFill>
          <a:blip r:embed="rId2"/>
          <a:stretch>
            <a:fillRect/>
          </a:stretch>
        </p:blipFill>
        <p:spPr>
          <a:xfrm>
            <a:off x="1038854" y="2118646"/>
            <a:ext cx="10114292" cy="4577771"/>
          </a:xfrm>
          <a:prstGeom prst="rect">
            <a:avLst/>
          </a:prstGeom>
          <a:ln w="19050">
            <a:solidFill>
              <a:schemeClr val="tx1"/>
            </a:solidFill>
          </a:ln>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As an </a:t>
            </a:r>
            <a:r>
              <a:rPr lang="fr-FR" dirty="0" err="1">
                <a:latin typeface="Figtree Light"/>
              </a:rPr>
              <a:t>employee</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Accessing</a:t>
            </a:r>
            <a:r>
              <a:rPr lang="fr-FR" dirty="0">
                <a:latin typeface="Figtree"/>
              </a:rPr>
              <a:t> the staff </a:t>
            </a:r>
            <a:r>
              <a:rPr lang="fr-FR" dirty="0" err="1">
                <a:latin typeface="Figtree"/>
              </a:rPr>
              <a:t>leave</a:t>
            </a:r>
            <a:r>
              <a:rPr lang="fr-FR" dirty="0">
                <a:latin typeface="Figtree"/>
              </a:rPr>
              <a:t> </a:t>
            </a:r>
            <a:r>
              <a:rPr lang="fr-FR" dirty="0" err="1">
                <a:latin typeface="Figtree"/>
              </a:rPr>
              <a:t>calendar</a:t>
            </a:r>
            <a:endParaRPr lang="fr-FR" dirty="0" err="1"/>
          </a:p>
        </p:txBody>
      </p:sp>
      <p:sp>
        <p:nvSpPr>
          <p:cNvPr id="2" name="Rectangle : coins arrondis 1">
            <a:extLst>
              <a:ext uri="{FF2B5EF4-FFF2-40B4-BE49-F238E27FC236}">
                <a16:creationId xmlns:a16="http://schemas.microsoft.com/office/drawing/2014/main" id="{96C96EE9-D6EC-FC21-BE71-916C792E5853}"/>
              </a:ext>
            </a:extLst>
          </p:cNvPr>
          <p:cNvSpPr/>
          <p:nvPr/>
        </p:nvSpPr>
        <p:spPr>
          <a:xfrm>
            <a:off x="1038854" y="2118646"/>
            <a:ext cx="398060" cy="36982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texte 41">
            <a:extLst>
              <a:ext uri="{FF2B5EF4-FFF2-40B4-BE49-F238E27FC236}">
                <a16:creationId xmlns:a16="http://schemas.microsoft.com/office/drawing/2014/main" id="{29D918D8-7066-F27C-CF17-5E96DC720DE3}"/>
              </a:ext>
            </a:extLst>
          </p:cNvPr>
          <p:cNvSpPr>
            <a:spLocks noGrp="1"/>
          </p:cNvSpPr>
          <p:nvPr/>
        </p:nvSpPr>
        <p:spPr>
          <a:xfrm>
            <a:off x="381000" y="1659944"/>
            <a:ext cx="11146367" cy="54401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a:solidFill>
                  <a:srgbClr val="333333"/>
                </a:solidFill>
                <a:latin typeface="Figtree"/>
              </a:rPr>
              <a:t>In the </a:t>
            </a:r>
            <a:r>
              <a:rPr lang="fr-FR" dirty="0" err="1">
                <a:solidFill>
                  <a:srgbClr val="333333"/>
                </a:solidFill>
                <a:latin typeface="Figtree"/>
              </a:rPr>
              <a:t>left</a:t>
            </a:r>
            <a:r>
              <a:rPr lang="fr-FR" dirty="0">
                <a:solidFill>
                  <a:srgbClr val="333333"/>
                </a:solidFill>
                <a:latin typeface="Figtree"/>
              </a:rPr>
              <a:t> menu, </a:t>
            </a:r>
            <a:r>
              <a:rPr lang="fr-FR" dirty="0" err="1">
                <a:solidFill>
                  <a:srgbClr val="333333"/>
                </a:solidFill>
                <a:latin typeface="Figtree"/>
              </a:rPr>
              <a:t>under</a:t>
            </a:r>
            <a:r>
              <a:rPr lang="fr-FR" dirty="0">
                <a:solidFill>
                  <a:srgbClr val="333333"/>
                </a:solidFill>
                <a:latin typeface="Figtree"/>
              </a:rPr>
              <a:t> the "Staff Leaves and Absences" module, select "Staff </a:t>
            </a:r>
            <a:r>
              <a:rPr lang="fr-FR" dirty="0" err="1">
                <a:solidFill>
                  <a:srgbClr val="333333"/>
                </a:solidFill>
                <a:latin typeface="Figtree"/>
              </a:rPr>
              <a:t>Leave</a:t>
            </a:r>
            <a:r>
              <a:rPr lang="fr-FR" dirty="0">
                <a:solidFill>
                  <a:srgbClr val="333333"/>
                </a:solidFill>
                <a:latin typeface="Figtree"/>
              </a:rPr>
              <a:t> </a:t>
            </a:r>
            <a:r>
              <a:rPr lang="fr-FR" dirty="0" err="1">
                <a:solidFill>
                  <a:srgbClr val="333333"/>
                </a:solidFill>
                <a:latin typeface="Figtree"/>
              </a:rPr>
              <a:t>Calendar</a:t>
            </a:r>
            <a:r>
              <a:rPr lang="fr-FR" dirty="0">
                <a:solidFill>
                  <a:srgbClr val="333333"/>
                </a:solidFill>
                <a:latin typeface="Figtree"/>
              </a:rPr>
              <a:t>".</a:t>
            </a:r>
            <a:endParaRPr lang="en-US" dirty="0">
              <a:solidFill>
                <a:srgbClr val="333333"/>
              </a:solidFill>
              <a:latin typeface="Figtree"/>
            </a:endParaRPr>
          </a:p>
        </p:txBody>
      </p:sp>
      <p:sp>
        <p:nvSpPr>
          <p:cNvPr id="12" name="Rectangle : coins arrondis 11">
            <a:extLst>
              <a:ext uri="{FF2B5EF4-FFF2-40B4-BE49-F238E27FC236}">
                <a16:creationId xmlns:a16="http://schemas.microsoft.com/office/drawing/2014/main" id="{A6B555BA-ECB9-4340-1E46-513AC2B2DF09}"/>
              </a:ext>
            </a:extLst>
          </p:cNvPr>
          <p:cNvSpPr/>
          <p:nvPr/>
        </p:nvSpPr>
        <p:spPr>
          <a:xfrm>
            <a:off x="1779081" y="3017520"/>
            <a:ext cx="951055" cy="78377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03D38A59-1396-7314-9916-979A45B19187}"/>
              </a:ext>
            </a:extLst>
          </p:cNvPr>
          <p:cNvSpPr/>
          <p:nvPr/>
        </p:nvSpPr>
        <p:spPr>
          <a:xfrm>
            <a:off x="3479070" y="3091543"/>
            <a:ext cx="1027616" cy="33745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65207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021A4FA-118F-339C-34A1-259AD3AC10A1}"/>
              </a:ext>
            </a:extLst>
          </p:cNvPr>
          <p:cNvPicPr>
            <a:picLocks noChangeAspect="1"/>
          </p:cNvPicPr>
          <p:nvPr/>
        </p:nvPicPr>
        <p:blipFill>
          <a:blip r:embed="rId2"/>
          <a:stretch>
            <a:fillRect/>
          </a:stretch>
        </p:blipFill>
        <p:spPr>
          <a:xfrm>
            <a:off x="7404463" y="1402631"/>
            <a:ext cx="3476625" cy="2057400"/>
          </a:xfrm>
          <a:prstGeom prst="rect">
            <a:avLst/>
          </a:prstGeom>
          <a:ln w="19050">
            <a:solidFill>
              <a:schemeClr val="tx1"/>
            </a:solidFill>
          </a:ln>
          <a:effectLst>
            <a:outerShdw blurRad="50800" dist="38100" dir="2700000" algn="tl" rotWithShape="0">
              <a:prstClr val="black">
                <a:alpha val="40000"/>
              </a:prstClr>
            </a:outerShdw>
          </a:effectLst>
        </p:spPr>
      </p:pic>
      <p:pic>
        <p:nvPicPr>
          <p:cNvPr id="24" name="Image 23">
            <a:extLst>
              <a:ext uri="{FF2B5EF4-FFF2-40B4-BE49-F238E27FC236}">
                <a16:creationId xmlns:a16="http://schemas.microsoft.com/office/drawing/2014/main" id="{ABB9DBA3-95DF-C7FD-158C-134F569BD8BD}"/>
              </a:ext>
            </a:extLst>
          </p:cNvPr>
          <p:cNvPicPr>
            <a:picLocks noChangeAspect="1"/>
          </p:cNvPicPr>
          <p:nvPr/>
        </p:nvPicPr>
        <p:blipFill>
          <a:blip r:embed="rId3"/>
          <a:stretch>
            <a:fillRect/>
          </a:stretch>
        </p:blipFill>
        <p:spPr>
          <a:xfrm>
            <a:off x="4003766" y="3583138"/>
            <a:ext cx="7873093" cy="2718289"/>
          </a:xfrm>
          <a:prstGeom prst="rect">
            <a:avLst/>
          </a:prstGeom>
          <a:ln w="19050">
            <a:solidFill>
              <a:schemeClr val="tx1"/>
            </a:solidFill>
          </a:ln>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As an </a:t>
            </a:r>
            <a:r>
              <a:rPr lang="fr-FR" dirty="0" err="1">
                <a:latin typeface="Figtree Light"/>
              </a:rPr>
              <a:t>employee</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Requesting</a:t>
            </a:r>
            <a:r>
              <a:rPr lang="fr-FR" dirty="0">
                <a:latin typeface="Figtree"/>
              </a:rPr>
              <a:t> </a:t>
            </a:r>
            <a:r>
              <a:rPr lang="fr-FR" dirty="0" err="1">
                <a:latin typeface="Figtree"/>
              </a:rPr>
              <a:t>leaves</a:t>
            </a:r>
            <a:r>
              <a:rPr lang="fr-FR" dirty="0">
                <a:latin typeface="Figtree"/>
              </a:rPr>
              <a:t> or absences</a:t>
            </a:r>
            <a:endParaRPr lang="fr-FR" dirty="0"/>
          </a:p>
        </p:txBody>
      </p:sp>
      <p:sp>
        <p:nvSpPr>
          <p:cNvPr id="7" name="ZoneTexte 6">
            <a:extLst>
              <a:ext uri="{FF2B5EF4-FFF2-40B4-BE49-F238E27FC236}">
                <a16:creationId xmlns:a16="http://schemas.microsoft.com/office/drawing/2014/main" id="{B6526FD4-5F98-564F-C213-6558AD2514A3}"/>
              </a:ext>
            </a:extLst>
          </p:cNvPr>
          <p:cNvSpPr txBox="1"/>
          <p:nvPr/>
        </p:nvSpPr>
        <p:spPr>
          <a:xfrm>
            <a:off x="381000" y="1393824"/>
            <a:ext cx="4499159" cy="984885"/>
          </a:xfrm>
          <a:prstGeom prst="rect">
            <a:avLst/>
          </a:prstGeom>
          <a:noFill/>
        </p:spPr>
        <p:txBody>
          <a:bodyPr wrap="square" lIns="91440" tIns="45720" rIns="91440" bIns="45720" anchor="t">
            <a:spAutoFit/>
          </a:bodyPr>
          <a:lstStyle/>
          <a:p>
            <a:r>
              <a:rPr lang="fr-FR" sz="1600" dirty="0">
                <a:ea typeface="+mn-lt"/>
                <a:cs typeface="+mn-lt"/>
              </a:rPr>
              <a:t>You can </a:t>
            </a:r>
            <a:r>
              <a:rPr lang="fr-FR" sz="1600" dirty="0" err="1">
                <a:ea typeface="+mn-lt"/>
                <a:cs typeface="+mn-lt"/>
              </a:rPr>
              <a:t>create</a:t>
            </a:r>
            <a:r>
              <a:rPr lang="fr-FR" sz="1600" dirty="0">
                <a:ea typeface="+mn-lt"/>
                <a:cs typeface="+mn-lt"/>
              </a:rPr>
              <a:t> a new absence </a:t>
            </a:r>
            <a:r>
              <a:rPr lang="fr-FR" sz="1600" dirty="0" err="1">
                <a:ea typeface="+mn-lt"/>
                <a:cs typeface="+mn-lt"/>
              </a:rPr>
              <a:t>request</a:t>
            </a:r>
            <a:r>
              <a:rPr lang="fr-FR" sz="1600" dirty="0">
                <a:ea typeface="+mn-lt"/>
                <a:cs typeface="+mn-lt"/>
              </a:rPr>
              <a:t> </a:t>
            </a:r>
            <a:r>
              <a:rPr lang="fr-FR" sz="1600" dirty="0" err="1">
                <a:ea typeface="+mn-lt"/>
                <a:cs typeface="+mn-lt"/>
              </a:rPr>
              <a:t>from</a:t>
            </a:r>
            <a:r>
              <a:rPr lang="fr-FR" sz="1600" dirty="0">
                <a:ea typeface="+mn-lt"/>
                <a:cs typeface="+mn-lt"/>
              </a:rPr>
              <a:t>:</a:t>
            </a:r>
            <a:endParaRPr lang="fr-FR" dirty="0">
              <a:ea typeface="+mn-lt"/>
              <a:cs typeface="+mn-lt"/>
            </a:endParaRPr>
          </a:p>
          <a:p>
            <a:pPr marL="285750" indent="-285750">
              <a:buFont typeface="Calibri"/>
              <a:buChar char="-"/>
            </a:pPr>
            <a:r>
              <a:rPr lang="fr-FR" sz="1400" dirty="0"/>
              <a:t>The top banner: "</a:t>
            </a:r>
            <a:r>
              <a:rPr lang="fr-FR" sz="1400" dirty="0" err="1"/>
              <a:t>My</a:t>
            </a:r>
            <a:r>
              <a:rPr lang="fr-FR" sz="1400" dirty="0"/>
              <a:t> actions"</a:t>
            </a:r>
          </a:p>
          <a:p>
            <a:pPr marL="285750" indent="-285750">
              <a:buFont typeface="Calibri"/>
              <a:buChar char="-"/>
            </a:pPr>
            <a:r>
              <a:rPr lang="fr-FR" sz="1400" dirty="0"/>
              <a:t>The </a:t>
            </a:r>
            <a:r>
              <a:rPr lang="fr-FR" sz="1400" dirty="0" err="1"/>
              <a:t>homepage</a:t>
            </a:r>
            <a:r>
              <a:rPr lang="fr-FR" sz="1400" dirty="0"/>
              <a:t>: "About me" &gt; </a:t>
            </a:r>
            <a:r>
              <a:rPr lang="fr-FR" sz="1400" dirty="0" err="1"/>
              <a:t>Create</a:t>
            </a:r>
            <a:r>
              <a:rPr lang="fr-FR" sz="1400" dirty="0"/>
              <a:t> a </a:t>
            </a:r>
            <a:r>
              <a:rPr lang="fr-FR" sz="1400" dirty="0" err="1"/>
              <a:t>request</a:t>
            </a:r>
          </a:p>
          <a:p>
            <a:pPr marL="285750" indent="-285750">
              <a:buFont typeface="Calibri"/>
              <a:buChar char="-"/>
            </a:pPr>
            <a:r>
              <a:rPr lang="fr-FR" sz="1400" dirty="0"/>
              <a:t>The "Staff </a:t>
            </a:r>
            <a:r>
              <a:rPr lang="fr-FR" sz="1400" dirty="0" err="1"/>
              <a:t>Leave</a:t>
            </a:r>
            <a:r>
              <a:rPr lang="fr-FR" sz="1400" dirty="0"/>
              <a:t> </a:t>
            </a:r>
            <a:r>
              <a:rPr lang="fr-FR" sz="1400" dirty="0" err="1"/>
              <a:t>Calendar</a:t>
            </a:r>
            <a:r>
              <a:rPr lang="fr-FR" sz="1400" dirty="0"/>
              <a:t>"</a:t>
            </a:r>
          </a:p>
        </p:txBody>
      </p:sp>
      <p:sp>
        <p:nvSpPr>
          <p:cNvPr id="6" name="Rectangle : coins arrondis 5">
            <a:extLst>
              <a:ext uri="{FF2B5EF4-FFF2-40B4-BE49-F238E27FC236}">
                <a16:creationId xmlns:a16="http://schemas.microsoft.com/office/drawing/2014/main" id="{3EDF4D6D-7AB1-0863-A15B-14D2F26F7483}"/>
              </a:ext>
            </a:extLst>
          </p:cNvPr>
          <p:cNvSpPr/>
          <p:nvPr/>
        </p:nvSpPr>
        <p:spPr>
          <a:xfrm>
            <a:off x="8113334" y="1416907"/>
            <a:ext cx="330784" cy="32698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D58F62DC-37CC-313F-FC78-E39A21389C45}"/>
              </a:ext>
            </a:extLst>
          </p:cNvPr>
          <p:cNvSpPr/>
          <p:nvPr/>
        </p:nvSpPr>
        <p:spPr>
          <a:xfrm>
            <a:off x="10998927" y="4158275"/>
            <a:ext cx="808536" cy="47904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D05946D1-D12F-9FDE-EF75-E7160F74F0CE}"/>
              </a:ext>
            </a:extLst>
          </p:cNvPr>
          <p:cNvPicPr>
            <a:picLocks noGrp="1" noRot="1" noChangeAspect="1" noMove="1" noResize="1" noEditPoints="1" noAdjustHandles="1" noChangeArrowheads="1" noChangeShapeType="1" noCrop="1"/>
          </p:cNvPicPr>
          <p:nvPr/>
        </p:nvPicPr>
        <p:blipFill>
          <a:blip r:embed="rId4"/>
          <a:stretch>
            <a:fillRect/>
          </a:stretch>
        </p:blipFill>
        <p:spPr>
          <a:xfrm>
            <a:off x="315141" y="2792391"/>
            <a:ext cx="5646946" cy="2814030"/>
          </a:xfrm>
          <a:prstGeom prst="rect">
            <a:avLst/>
          </a:prstGeom>
          <a:ln w="19050">
            <a:solidFill>
              <a:schemeClr val="tx1"/>
            </a:solidFill>
          </a:ln>
          <a:effectLst>
            <a:outerShdw blurRad="50800" dist="38100" dir="2700000" algn="tl" rotWithShape="0">
              <a:prstClr val="black">
                <a:alpha val="40000"/>
              </a:prstClr>
            </a:outerShdw>
          </a:effectLst>
        </p:spPr>
      </p:pic>
      <p:pic>
        <p:nvPicPr>
          <p:cNvPr id="11" name="Graphique 10">
            <a:extLst>
              <a:ext uri="{FF2B5EF4-FFF2-40B4-BE49-F238E27FC236}">
                <a16:creationId xmlns:a16="http://schemas.microsoft.com/office/drawing/2014/main" id="{04697D6C-50AB-3480-D3AB-4837B5D1BC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750" y="4901024"/>
            <a:ext cx="436185" cy="436186"/>
          </a:xfrm>
          <a:prstGeom prst="rect">
            <a:avLst/>
          </a:prstGeom>
          <a:effectLst>
            <a:outerShdw blurRad="50800" dist="38100" dir="2700000" algn="tl" rotWithShape="0">
              <a:prstClr val="black">
                <a:alpha val="40000"/>
              </a:prstClr>
            </a:outerShdw>
          </a:effectLst>
        </p:spPr>
      </p:pic>
      <p:sp>
        <p:nvSpPr>
          <p:cNvPr id="12" name="Rectangle : coins arrondis 11">
            <a:extLst>
              <a:ext uri="{FF2B5EF4-FFF2-40B4-BE49-F238E27FC236}">
                <a16:creationId xmlns:a16="http://schemas.microsoft.com/office/drawing/2014/main" id="{793728A9-3858-05D0-D655-130AD0D679AD}"/>
              </a:ext>
            </a:extLst>
          </p:cNvPr>
          <p:cNvSpPr/>
          <p:nvPr/>
        </p:nvSpPr>
        <p:spPr>
          <a:xfrm>
            <a:off x="1188719" y="5124235"/>
            <a:ext cx="855617" cy="28378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Graphique 19">
            <a:extLst>
              <a:ext uri="{FF2B5EF4-FFF2-40B4-BE49-F238E27FC236}">
                <a16:creationId xmlns:a16="http://schemas.microsoft.com/office/drawing/2014/main" id="{12B1D826-B61F-D847-7F7F-7B9C8C555C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44903" y="4041052"/>
            <a:ext cx="436185" cy="436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452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5D0C99B-7E0E-BA31-AF80-12238069382C}"/>
              </a:ext>
            </a:extLst>
          </p:cNvPr>
          <p:cNvPicPr>
            <a:picLocks noChangeAspect="1"/>
          </p:cNvPicPr>
          <p:nvPr/>
        </p:nvPicPr>
        <p:blipFill>
          <a:blip r:embed="rId2"/>
          <a:stretch>
            <a:fillRect/>
          </a:stretch>
        </p:blipFill>
        <p:spPr>
          <a:xfrm>
            <a:off x="1385086" y="2141441"/>
            <a:ext cx="9281160" cy="4195858"/>
          </a:xfrm>
          <a:prstGeom prst="rect">
            <a:avLst/>
          </a:prstGeom>
          <a:ln w="19050">
            <a:solidFill>
              <a:schemeClr val="tx1"/>
            </a:solidFill>
          </a:ln>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As an </a:t>
            </a:r>
            <a:r>
              <a:rPr lang="fr-FR" dirty="0" err="1">
                <a:latin typeface="Figtree Light"/>
              </a:rPr>
              <a:t>employee</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Requesting</a:t>
            </a:r>
            <a:r>
              <a:rPr lang="fr-FR" dirty="0">
                <a:latin typeface="Figtree"/>
              </a:rPr>
              <a:t> </a:t>
            </a:r>
            <a:r>
              <a:rPr lang="fr-FR" dirty="0" err="1">
                <a:latin typeface="Figtree"/>
              </a:rPr>
              <a:t>leaves</a:t>
            </a:r>
            <a:r>
              <a:rPr lang="fr-FR" dirty="0">
                <a:latin typeface="Figtree"/>
              </a:rPr>
              <a:t> or absences </a:t>
            </a:r>
            <a:r>
              <a:rPr lang="fr-FR" dirty="0" err="1">
                <a:latin typeface="Figtree"/>
              </a:rPr>
              <a:t>from</a:t>
            </a:r>
            <a:r>
              <a:rPr lang="fr-FR" dirty="0">
                <a:latin typeface="Figtree"/>
              </a:rPr>
              <a:t> the staff </a:t>
            </a:r>
            <a:r>
              <a:rPr lang="fr-FR" dirty="0" err="1">
                <a:latin typeface="Figtree"/>
              </a:rPr>
              <a:t>leave</a:t>
            </a:r>
            <a:r>
              <a:rPr lang="fr-FR" dirty="0">
                <a:latin typeface="Figtree"/>
              </a:rPr>
              <a:t> </a:t>
            </a:r>
            <a:r>
              <a:rPr lang="fr-FR" dirty="0" err="1">
                <a:latin typeface="Figtree"/>
              </a:rPr>
              <a:t>calendar</a:t>
            </a:r>
            <a:endParaRPr lang="fr-FR" dirty="0" err="1"/>
          </a:p>
        </p:txBody>
      </p:sp>
      <p:sp>
        <p:nvSpPr>
          <p:cNvPr id="2" name="Rectangle : coins arrondis 1">
            <a:extLst>
              <a:ext uri="{FF2B5EF4-FFF2-40B4-BE49-F238E27FC236}">
                <a16:creationId xmlns:a16="http://schemas.microsoft.com/office/drawing/2014/main" id="{70CF4012-C6BB-B7D6-14C4-1C16F2DAE6A7}"/>
              </a:ext>
            </a:extLst>
          </p:cNvPr>
          <p:cNvSpPr/>
          <p:nvPr/>
        </p:nvSpPr>
        <p:spPr>
          <a:xfrm>
            <a:off x="9581447" y="2831239"/>
            <a:ext cx="920750" cy="52916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texte 41">
            <a:extLst>
              <a:ext uri="{FF2B5EF4-FFF2-40B4-BE49-F238E27FC236}">
                <a16:creationId xmlns:a16="http://schemas.microsoft.com/office/drawing/2014/main" id="{2FA4326D-7C1E-A45F-1446-96276AF7CF6D}"/>
              </a:ext>
            </a:extLst>
          </p:cNvPr>
          <p:cNvSpPr>
            <a:spLocks noGrp="1"/>
          </p:cNvSpPr>
          <p:nvPr/>
        </p:nvSpPr>
        <p:spPr>
          <a:xfrm>
            <a:off x="302887" y="1021942"/>
            <a:ext cx="11146367" cy="85762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fr-FR" dirty="0">
              <a:solidFill>
                <a:srgbClr val="333333"/>
              </a:solidFill>
              <a:latin typeface="Figtree"/>
            </a:endParaRPr>
          </a:p>
          <a:p>
            <a:pPr>
              <a:lnSpc>
                <a:spcPct val="100000"/>
              </a:lnSpc>
            </a:pPr>
            <a:r>
              <a:rPr lang="fr-FR" dirty="0">
                <a:solidFill>
                  <a:srgbClr val="333333"/>
                </a:solidFill>
                <a:latin typeface="Figtree"/>
              </a:rPr>
              <a:t>Select the start and end dates </a:t>
            </a:r>
            <a:r>
              <a:rPr lang="fr-FR" dirty="0" err="1">
                <a:solidFill>
                  <a:srgbClr val="333333"/>
                </a:solidFill>
                <a:latin typeface="Figtree"/>
              </a:rPr>
              <a:t>directly</a:t>
            </a:r>
            <a:r>
              <a:rPr lang="fr-FR" dirty="0">
                <a:solidFill>
                  <a:srgbClr val="333333"/>
                </a:solidFill>
                <a:latin typeface="Figtree"/>
              </a:rPr>
              <a:t> </a:t>
            </a:r>
            <a:r>
              <a:rPr lang="fr-FR" dirty="0" err="1">
                <a:solidFill>
                  <a:srgbClr val="333333"/>
                </a:solidFill>
                <a:latin typeface="Figtree"/>
              </a:rPr>
              <a:t>from</a:t>
            </a:r>
            <a:r>
              <a:rPr lang="fr-FR" dirty="0">
                <a:solidFill>
                  <a:srgbClr val="333333"/>
                </a:solidFill>
                <a:latin typeface="Figtree"/>
              </a:rPr>
              <a:t> </a:t>
            </a:r>
            <a:r>
              <a:rPr lang="fr-FR" dirty="0" err="1">
                <a:solidFill>
                  <a:srgbClr val="333333"/>
                </a:solidFill>
                <a:latin typeface="Figtree"/>
              </a:rPr>
              <a:t>your</a:t>
            </a:r>
            <a:r>
              <a:rPr lang="fr-FR" dirty="0">
                <a:solidFill>
                  <a:srgbClr val="333333"/>
                </a:solidFill>
                <a:latin typeface="Figtree"/>
              </a:rPr>
              <a:t> line in the </a:t>
            </a:r>
            <a:r>
              <a:rPr lang="fr-FR" dirty="0" err="1">
                <a:solidFill>
                  <a:srgbClr val="333333"/>
                </a:solidFill>
                <a:latin typeface="Figtree"/>
              </a:rPr>
              <a:t>schedule</a:t>
            </a:r>
            <a:r>
              <a:rPr lang="fr-FR" dirty="0">
                <a:solidFill>
                  <a:srgbClr val="333333"/>
                </a:solidFill>
                <a:latin typeface="Figtree"/>
              </a:rPr>
              <a:t>, </a:t>
            </a:r>
            <a:r>
              <a:rPr lang="fr-FR" dirty="0" err="1">
                <a:solidFill>
                  <a:srgbClr val="333333"/>
                </a:solidFill>
                <a:latin typeface="Figtree"/>
              </a:rPr>
              <a:t>then</a:t>
            </a:r>
            <a:r>
              <a:rPr lang="fr-FR" dirty="0">
                <a:solidFill>
                  <a:srgbClr val="333333"/>
                </a:solidFill>
                <a:latin typeface="Figtree"/>
              </a:rPr>
              <a:t> click the "New </a:t>
            </a:r>
            <a:r>
              <a:rPr lang="fr-FR" dirty="0" err="1">
                <a:solidFill>
                  <a:srgbClr val="333333"/>
                </a:solidFill>
                <a:latin typeface="Figtree"/>
              </a:rPr>
              <a:t>Request</a:t>
            </a:r>
            <a:r>
              <a:rPr lang="fr-FR" dirty="0">
                <a:solidFill>
                  <a:srgbClr val="333333"/>
                </a:solidFill>
                <a:latin typeface="Figtree"/>
              </a:rPr>
              <a:t>" </a:t>
            </a:r>
            <a:r>
              <a:rPr lang="fr-FR" dirty="0" err="1">
                <a:solidFill>
                  <a:srgbClr val="333333"/>
                </a:solidFill>
                <a:latin typeface="Figtree"/>
              </a:rPr>
              <a:t>button</a:t>
            </a:r>
            <a:r>
              <a:rPr lang="fr-FR" dirty="0">
                <a:solidFill>
                  <a:srgbClr val="333333"/>
                </a:solidFill>
                <a:latin typeface="Figtree"/>
              </a:rPr>
              <a:t>.</a:t>
            </a:r>
            <a:endParaRPr lang="fr-FR" sz="1800" dirty="0">
              <a:solidFill>
                <a:srgbClr val="333333"/>
              </a:solidFill>
              <a:latin typeface="Figtree"/>
            </a:endParaRPr>
          </a:p>
        </p:txBody>
      </p:sp>
      <p:pic>
        <p:nvPicPr>
          <p:cNvPr id="10" name="Image 9">
            <a:extLst>
              <a:ext uri="{FF2B5EF4-FFF2-40B4-BE49-F238E27FC236}">
                <a16:creationId xmlns:a16="http://schemas.microsoft.com/office/drawing/2014/main" id="{2C2C5F5D-8247-D9A9-5B09-8AFA40210626}"/>
              </a:ext>
            </a:extLst>
          </p:cNvPr>
          <p:cNvPicPr>
            <a:picLocks noChangeAspect="1"/>
          </p:cNvPicPr>
          <p:nvPr/>
        </p:nvPicPr>
        <p:blipFill>
          <a:blip r:embed="rId7"/>
          <a:stretch>
            <a:fillRect/>
          </a:stretch>
        </p:blipFill>
        <p:spPr>
          <a:xfrm>
            <a:off x="4709257" y="4070304"/>
            <a:ext cx="2333625" cy="1343025"/>
          </a:xfrm>
          <a:prstGeom prst="rect">
            <a:avLst/>
          </a:prstGeo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8874313"/>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B810B724-7D50-4F05-9BFA-03CAEDE375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3.xml><?xml version="1.0" encoding="utf-8"?>
<ds:datastoreItem xmlns:ds="http://schemas.openxmlformats.org/officeDocument/2006/customXml" ds:itemID="{8EFAC893-9E2D-41F4-8446-6242E210A68D}">
  <ds:schemaRefs>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http://purl.org/dc/dcmitype/"/>
    <ds:schemaRef ds:uri="2c2b06c5-99bd-423a-9f6e-c688389443bc"/>
    <ds:schemaRef ds:uri="http://www.w3.org/XML/1998/namespace"/>
    <ds:schemaRef ds:uri="602bd6e3-6dcc-4d3a-87a7-d7792198175b"/>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703</TotalTime>
  <Words>598</Words>
  <Application>Microsoft Office PowerPoint</Application>
  <PresentationFormat>Grand écran</PresentationFormat>
  <Paragraphs>90</Paragraphs>
  <Slides>17</Slides>
  <Notes>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17</vt:i4>
      </vt:variant>
    </vt:vector>
  </HeadingPairs>
  <TitlesOfParts>
    <vt:vector size="26" baseType="lpstr">
      <vt:lpstr>Arial</vt:lpstr>
      <vt:lpstr>Calibri</vt:lpstr>
      <vt:lpstr>Figtree</vt:lpstr>
      <vt:lpstr>Figtree Black</vt:lpstr>
      <vt:lpstr>Figtree Light</vt:lpstr>
      <vt:lpstr>Lumios Marker</vt:lpstr>
      <vt:lpstr>PP Woodland</vt:lpstr>
      <vt:lpstr>PP Woodland Ultralight</vt:lpstr>
      <vt:lpstr>Eurecia</vt:lpstr>
      <vt:lpstr>All you need to know about       Leaves &amp; Absences</vt:lpstr>
      <vt:lpstr>At the end of this training, users will be able to: </vt:lpstr>
      <vt:lpstr>Use the "Staff leaves &amp; absences" module as an employee     </vt:lpstr>
      <vt:lpstr>As an Employee</vt:lpstr>
      <vt:lpstr>As an employee</vt:lpstr>
      <vt:lpstr>As an employee</vt:lpstr>
      <vt:lpstr>As an employee</vt:lpstr>
      <vt:lpstr>As an employee</vt:lpstr>
      <vt:lpstr>As an employee</vt:lpstr>
      <vt:lpstr>As an employee</vt:lpstr>
      <vt:lpstr>As an employee</vt:lpstr>
      <vt:lpstr>As a  Manager</vt:lpstr>
      <vt:lpstr>As a manager</vt:lpstr>
      <vt:lpstr>As a manager</vt:lpstr>
      <vt:lpstr>As a manager</vt:lpstr>
      <vt:lpstr>As a manager</vt:lpstr>
      <vt:lpstr>Still having doubts?  All answers are within your reach.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Gwenaelle CLEMENT [Eurécia]</cp:lastModifiedBy>
  <cp:revision>983</cp:revision>
  <dcterms:created xsi:type="dcterms:W3CDTF">2023-07-17T08:33:49Z</dcterms:created>
  <dcterms:modified xsi:type="dcterms:W3CDTF">2025-01-29T11:30:16Z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