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sldIdLst>
    <p:sldId id="341" r:id="rId5"/>
    <p:sldId id="1437" r:id="rId6"/>
    <p:sldId id="1438" r:id="rId7"/>
    <p:sldId id="1450" r:id="rId8"/>
    <p:sldId id="1439" r:id="rId9"/>
    <p:sldId id="1441" r:id="rId10"/>
    <p:sldId id="1442" r:id="rId11"/>
    <p:sldId id="1443" r:id="rId12"/>
    <p:sldId id="1444" r:id="rId13"/>
    <p:sldId id="1472" r:id="rId14"/>
    <p:sldId id="1445" r:id="rId15"/>
    <p:sldId id="1473" r:id="rId16"/>
    <p:sldId id="1446" r:id="rId17"/>
    <p:sldId id="1447" r:id="rId18"/>
    <p:sldId id="1448" r:id="rId19"/>
    <p:sldId id="1449" r:id="rId20"/>
    <p:sldId id="1470" r:id="rId21"/>
    <p:sldId id="1474" r:id="rId22"/>
    <p:sldId id="1463" r:id="rId23"/>
    <p:sldId id="1476" r:id="rId24"/>
    <p:sldId id="1477" r:id="rId25"/>
    <p:sldId id="1466" r:id="rId26"/>
    <p:sldId id="1478" r:id="rId27"/>
    <p:sldId id="1467" r:id="rId28"/>
    <p:sldId id="1479" r:id="rId29"/>
    <p:sldId id="1480" r:id="rId30"/>
    <p:sldId id="1475" r:id="rId31"/>
    <p:sldId id="1452" r:id="rId32"/>
    <p:sldId id="1457" r:id="rId33"/>
    <p:sldId id="1462" r:id="rId34"/>
    <p:sldId id="1461" r:id="rId35"/>
    <p:sldId id="1460" r:id="rId36"/>
    <p:sldId id="1451" r:id="rId37"/>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D666"/>
    <a:srgbClr val="F83C66"/>
    <a:srgbClr val="1A9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B43E3-E70A-40B9-98D5-003DF9274769}" v="1994" dt="2025-04-16T14:02:23.814"/>
    <p1510:client id="{52D93334-690C-65CA-9CDE-F429E3CE5606}" v="2" dt="2025-04-16T12:08:35.24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LE GOFF MILAN [Eurécia]" userId="6ad53246-acbf-4ccd-b846-328a5839d4aa" providerId="ADAL" clId="{450B43E3-E70A-40B9-98D5-003DF9274769}"/>
    <pc:docChg chg="undo custSel addSld delSld modSld">
      <pc:chgData name="Emilie LE GOFF MILAN [Eurécia]" userId="6ad53246-acbf-4ccd-b846-328a5839d4aa" providerId="ADAL" clId="{450B43E3-E70A-40B9-98D5-003DF9274769}" dt="2025-04-16T14:02:23.814" v="2477" actId="1076"/>
      <pc:docMkLst>
        <pc:docMk/>
      </pc:docMkLst>
      <pc:sldChg chg="modSp mod">
        <pc:chgData name="Emilie LE GOFF MILAN [Eurécia]" userId="6ad53246-acbf-4ccd-b846-328a5839d4aa" providerId="ADAL" clId="{450B43E3-E70A-40B9-98D5-003DF9274769}" dt="2025-04-16T12:22:51.915" v="6" actId="20577"/>
        <pc:sldMkLst>
          <pc:docMk/>
          <pc:sldMk cId="2016794526" sldId="341"/>
        </pc:sldMkLst>
        <pc:spChg chg="mod">
          <ac:chgData name="Emilie LE GOFF MILAN [Eurécia]" userId="6ad53246-acbf-4ccd-b846-328a5839d4aa" providerId="ADAL" clId="{450B43E3-E70A-40B9-98D5-003DF9274769}" dt="2025-04-16T12:22:51.915" v="6" actId="20577"/>
          <ac:spMkLst>
            <pc:docMk/>
            <pc:sldMk cId="2016794526" sldId="341"/>
            <ac:spMk id="9" creationId="{EF895FDC-4C67-F560-6ECA-DF48EDD86D81}"/>
          </ac:spMkLst>
        </pc:spChg>
      </pc:sldChg>
      <pc:sldChg chg="addSp delSp modSp mod">
        <pc:chgData name="Emilie LE GOFF MILAN [Eurécia]" userId="6ad53246-acbf-4ccd-b846-328a5839d4aa" providerId="ADAL" clId="{450B43E3-E70A-40B9-98D5-003DF9274769}" dt="2025-04-16T12:27:14.729" v="82" actId="1076"/>
        <pc:sldMkLst>
          <pc:docMk/>
          <pc:sldMk cId="4229737679" sldId="1463"/>
        </pc:sldMkLst>
        <pc:spChg chg="mod">
          <ac:chgData name="Emilie LE GOFF MILAN [Eurécia]" userId="6ad53246-acbf-4ccd-b846-328a5839d4aa" providerId="ADAL" clId="{450B43E3-E70A-40B9-98D5-003DF9274769}" dt="2025-04-16T12:27:08.244" v="79" actId="5793"/>
          <ac:spMkLst>
            <pc:docMk/>
            <pc:sldMk cId="4229737679" sldId="1463"/>
            <ac:spMk id="2" creationId="{0ED16911-BE4F-7178-A964-6BF6DF2D85CF}"/>
          </ac:spMkLst>
        </pc:spChg>
        <pc:spChg chg="mod">
          <ac:chgData name="Emilie LE GOFF MILAN [Eurécia]" userId="6ad53246-acbf-4ccd-b846-328a5839d4aa" providerId="ADAL" clId="{450B43E3-E70A-40B9-98D5-003DF9274769}" dt="2025-04-16T12:26:15.636" v="69" actId="20577"/>
          <ac:spMkLst>
            <pc:docMk/>
            <pc:sldMk cId="4229737679" sldId="1463"/>
            <ac:spMk id="3" creationId="{06A43D7B-6D83-5D1E-0DFB-1C11719B942B}"/>
          </ac:spMkLst>
        </pc:spChg>
        <pc:spChg chg="del">
          <ac:chgData name="Emilie LE GOFF MILAN [Eurécia]" userId="6ad53246-acbf-4ccd-b846-328a5839d4aa" providerId="ADAL" clId="{450B43E3-E70A-40B9-98D5-003DF9274769}" dt="2025-04-16T12:25:55.613" v="8" actId="478"/>
          <ac:spMkLst>
            <pc:docMk/>
            <pc:sldMk cId="4229737679" sldId="1463"/>
            <ac:spMk id="4" creationId="{90A438DC-811C-961D-F9DD-B6FEB9763FC2}"/>
          </ac:spMkLst>
        </pc:spChg>
        <pc:spChg chg="del">
          <ac:chgData name="Emilie LE GOFF MILAN [Eurécia]" userId="6ad53246-acbf-4ccd-b846-328a5839d4aa" providerId="ADAL" clId="{450B43E3-E70A-40B9-98D5-003DF9274769}" dt="2025-04-16T12:26:26.306" v="71" actId="478"/>
          <ac:spMkLst>
            <pc:docMk/>
            <pc:sldMk cId="4229737679" sldId="1463"/>
            <ac:spMk id="5" creationId="{9DF844E2-3719-ED14-D5AA-2D97A19A1F14}"/>
          </ac:spMkLst>
        </pc:spChg>
        <pc:spChg chg="add del mod">
          <ac:chgData name="Emilie LE GOFF MILAN [Eurécia]" userId="6ad53246-acbf-4ccd-b846-328a5839d4aa" providerId="ADAL" clId="{450B43E3-E70A-40B9-98D5-003DF9274769}" dt="2025-04-16T12:25:59.290" v="9" actId="478"/>
          <ac:spMkLst>
            <pc:docMk/>
            <pc:sldMk cId="4229737679" sldId="1463"/>
            <ac:spMk id="7" creationId="{6E742AE8-2566-5FD5-A1EA-C92BDD437EF1}"/>
          </ac:spMkLst>
        </pc:spChg>
        <pc:spChg chg="del">
          <ac:chgData name="Emilie LE GOFF MILAN [Eurécia]" userId="6ad53246-acbf-4ccd-b846-328a5839d4aa" providerId="ADAL" clId="{450B43E3-E70A-40B9-98D5-003DF9274769}" dt="2025-04-16T12:26:28.019" v="72" actId="478"/>
          <ac:spMkLst>
            <pc:docMk/>
            <pc:sldMk cId="4229737679" sldId="1463"/>
            <ac:spMk id="8" creationId="{B9043F9F-DFE1-B5EA-A14F-0CCC23462330}"/>
          </ac:spMkLst>
        </pc:spChg>
        <pc:spChg chg="del mod">
          <ac:chgData name="Emilie LE GOFF MILAN [Eurécia]" userId="6ad53246-acbf-4ccd-b846-328a5839d4aa" providerId="ADAL" clId="{450B43E3-E70A-40B9-98D5-003DF9274769}" dt="2025-04-16T12:26:30.938" v="74" actId="478"/>
          <ac:spMkLst>
            <pc:docMk/>
            <pc:sldMk cId="4229737679" sldId="1463"/>
            <ac:spMk id="15" creationId="{605411A8-9795-AFB2-A72B-142BA3D482FA}"/>
          </ac:spMkLst>
        </pc:spChg>
        <pc:picChg chg="add mod">
          <ac:chgData name="Emilie LE GOFF MILAN [Eurécia]" userId="6ad53246-acbf-4ccd-b846-328a5839d4aa" providerId="ADAL" clId="{450B43E3-E70A-40B9-98D5-003DF9274769}" dt="2025-04-16T12:27:14.729" v="82" actId="1076"/>
          <ac:picMkLst>
            <pc:docMk/>
            <pc:sldMk cId="4229737679" sldId="1463"/>
            <ac:picMk id="10" creationId="{3083706C-56FB-8A4B-C795-6A8118ACFAED}"/>
          </ac:picMkLst>
        </pc:picChg>
        <pc:picChg chg="del">
          <ac:chgData name="Emilie LE GOFF MILAN [Eurécia]" userId="6ad53246-acbf-4ccd-b846-328a5839d4aa" providerId="ADAL" clId="{450B43E3-E70A-40B9-98D5-003DF9274769}" dt="2025-04-16T12:26:21.472" v="70" actId="478"/>
          <ac:picMkLst>
            <pc:docMk/>
            <pc:sldMk cId="4229737679" sldId="1463"/>
            <ac:picMk id="14" creationId="{EDAB4992-BF1F-6286-7756-611945310CE7}"/>
          </ac:picMkLst>
        </pc:picChg>
      </pc:sldChg>
      <pc:sldChg chg="addSp delSp modSp mod">
        <pc:chgData name="Emilie LE GOFF MILAN [Eurécia]" userId="6ad53246-acbf-4ccd-b846-328a5839d4aa" providerId="ADAL" clId="{450B43E3-E70A-40B9-98D5-003DF9274769}" dt="2025-04-16T13:44:49.569" v="2265" actId="20577"/>
        <pc:sldMkLst>
          <pc:docMk/>
          <pc:sldMk cId="2724795225" sldId="1466"/>
        </pc:sldMkLst>
        <pc:spChg chg="mod">
          <ac:chgData name="Emilie LE GOFF MILAN [Eurécia]" userId="6ad53246-acbf-4ccd-b846-328a5839d4aa" providerId="ADAL" clId="{450B43E3-E70A-40B9-98D5-003DF9274769}" dt="2025-04-16T13:44:49.569" v="2265" actId="20577"/>
          <ac:spMkLst>
            <pc:docMk/>
            <pc:sldMk cId="2724795225" sldId="1466"/>
            <ac:spMk id="2" creationId="{0ED16911-BE4F-7178-A964-6BF6DF2D85CF}"/>
          </ac:spMkLst>
        </pc:spChg>
        <pc:spChg chg="mod">
          <ac:chgData name="Emilie LE GOFF MILAN [Eurécia]" userId="6ad53246-acbf-4ccd-b846-328a5839d4aa" providerId="ADAL" clId="{450B43E3-E70A-40B9-98D5-003DF9274769}" dt="2025-04-16T12:28:07.170" v="90"/>
          <ac:spMkLst>
            <pc:docMk/>
            <pc:sldMk cId="2724795225" sldId="1466"/>
            <ac:spMk id="3" creationId="{06A43D7B-6D83-5D1E-0DFB-1C11719B942B}"/>
          </ac:spMkLst>
        </pc:spChg>
        <pc:spChg chg="del mod">
          <ac:chgData name="Emilie LE GOFF MILAN [Eurécia]" userId="6ad53246-acbf-4ccd-b846-328a5839d4aa" providerId="ADAL" clId="{450B43E3-E70A-40B9-98D5-003DF9274769}" dt="2025-04-16T12:47:41.929" v="361" actId="478"/>
          <ac:spMkLst>
            <pc:docMk/>
            <pc:sldMk cId="2724795225" sldId="1466"/>
            <ac:spMk id="6" creationId="{094C7B1C-1F4B-2DCC-2A6C-3FF628467C11}"/>
          </ac:spMkLst>
        </pc:spChg>
        <pc:spChg chg="add mod">
          <ac:chgData name="Emilie LE GOFF MILAN [Eurécia]" userId="6ad53246-acbf-4ccd-b846-328a5839d4aa" providerId="ADAL" clId="{450B43E3-E70A-40B9-98D5-003DF9274769}" dt="2025-04-16T13:44:19.213" v="2188" actId="14100"/>
          <ac:spMkLst>
            <pc:docMk/>
            <pc:sldMk cId="2724795225" sldId="1466"/>
            <ac:spMk id="9" creationId="{E9FD1BC3-8FB8-7A9F-4A72-A75926C5E2DA}"/>
          </ac:spMkLst>
        </pc:spChg>
        <pc:spChg chg="del">
          <ac:chgData name="Emilie LE GOFF MILAN [Eurécia]" userId="6ad53246-acbf-4ccd-b846-328a5839d4aa" providerId="ADAL" clId="{450B43E3-E70A-40B9-98D5-003DF9274769}" dt="2025-04-16T12:47:26.102" v="359" actId="478"/>
          <ac:spMkLst>
            <pc:docMk/>
            <pc:sldMk cId="2724795225" sldId="1466"/>
            <ac:spMk id="15" creationId="{605411A8-9795-AFB2-A72B-142BA3D482FA}"/>
          </ac:spMkLst>
        </pc:spChg>
        <pc:picChg chg="del mod">
          <ac:chgData name="Emilie LE GOFF MILAN [Eurécia]" userId="6ad53246-acbf-4ccd-b846-328a5839d4aa" providerId="ADAL" clId="{450B43E3-E70A-40B9-98D5-003DF9274769}" dt="2025-04-16T12:47:45.332" v="362" actId="478"/>
          <ac:picMkLst>
            <pc:docMk/>
            <pc:sldMk cId="2724795225" sldId="1466"/>
            <ac:picMk id="7" creationId="{BF464FAC-6633-1243-C92D-A1BAD8B3E325}"/>
          </ac:picMkLst>
        </pc:picChg>
        <pc:picChg chg="add mod">
          <ac:chgData name="Emilie LE GOFF MILAN [Eurécia]" userId="6ad53246-acbf-4ccd-b846-328a5839d4aa" providerId="ADAL" clId="{450B43E3-E70A-40B9-98D5-003DF9274769}" dt="2025-04-16T12:47:29.296" v="360" actId="1076"/>
          <ac:picMkLst>
            <pc:docMk/>
            <pc:sldMk cId="2724795225" sldId="1466"/>
            <ac:picMk id="8" creationId="{CAFAF846-040C-6C7F-F8D2-9247B8C1B7AB}"/>
          </ac:picMkLst>
        </pc:picChg>
        <pc:picChg chg="del">
          <ac:chgData name="Emilie LE GOFF MILAN [Eurécia]" userId="6ad53246-acbf-4ccd-b846-328a5839d4aa" providerId="ADAL" clId="{450B43E3-E70A-40B9-98D5-003DF9274769}" dt="2025-04-16T12:46:06.099" v="353" actId="478"/>
          <ac:picMkLst>
            <pc:docMk/>
            <pc:sldMk cId="2724795225" sldId="1466"/>
            <ac:picMk id="17" creationId="{C1740CF0-84D2-B880-B7EE-55AA722E32AC}"/>
          </ac:picMkLst>
        </pc:picChg>
      </pc:sldChg>
      <pc:sldChg chg="addSp delSp modSp mod">
        <pc:chgData name="Emilie LE GOFF MILAN [Eurécia]" userId="6ad53246-acbf-4ccd-b846-328a5839d4aa" providerId="ADAL" clId="{450B43E3-E70A-40B9-98D5-003DF9274769}" dt="2025-04-16T14:00:20.486" v="2472" actId="20577"/>
        <pc:sldMkLst>
          <pc:docMk/>
          <pc:sldMk cId="2474908057" sldId="1467"/>
        </pc:sldMkLst>
        <pc:spChg chg="mod">
          <ac:chgData name="Emilie LE GOFF MILAN [Eurécia]" userId="6ad53246-acbf-4ccd-b846-328a5839d4aa" providerId="ADAL" clId="{450B43E3-E70A-40B9-98D5-003DF9274769}" dt="2025-04-16T12:59:56.110" v="729" actId="20577"/>
          <ac:spMkLst>
            <pc:docMk/>
            <pc:sldMk cId="2474908057" sldId="1467"/>
            <ac:spMk id="2" creationId="{0ED16911-BE4F-7178-A964-6BF6DF2D85CF}"/>
          </ac:spMkLst>
        </pc:spChg>
        <pc:spChg chg="mod">
          <ac:chgData name="Emilie LE GOFF MILAN [Eurécia]" userId="6ad53246-acbf-4ccd-b846-328a5839d4aa" providerId="ADAL" clId="{450B43E3-E70A-40B9-98D5-003DF9274769}" dt="2025-04-16T14:00:20.486" v="2472" actId="20577"/>
          <ac:spMkLst>
            <pc:docMk/>
            <pc:sldMk cId="2474908057" sldId="1467"/>
            <ac:spMk id="3" creationId="{06A43D7B-6D83-5D1E-0DFB-1C11719B942B}"/>
          </ac:spMkLst>
        </pc:spChg>
        <pc:spChg chg="del mod">
          <ac:chgData name="Emilie LE GOFF MILAN [Eurécia]" userId="6ad53246-acbf-4ccd-b846-328a5839d4aa" providerId="ADAL" clId="{450B43E3-E70A-40B9-98D5-003DF9274769}" dt="2025-04-16T13:05:03.199" v="997" actId="478"/>
          <ac:spMkLst>
            <pc:docMk/>
            <pc:sldMk cId="2474908057" sldId="1467"/>
            <ac:spMk id="5" creationId="{2D0A275C-86F9-DEE6-400B-666D9DC40E9A}"/>
          </ac:spMkLst>
        </pc:spChg>
        <pc:spChg chg="mod">
          <ac:chgData name="Emilie LE GOFF MILAN [Eurécia]" userId="6ad53246-acbf-4ccd-b846-328a5839d4aa" providerId="ADAL" clId="{450B43E3-E70A-40B9-98D5-003DF9274769}" dt="2025-04-16T13:54:47.654" v="2342" actId="113"/>
          <ac:spMkLst>
            <pc:docMk/>
            <pc:sldMk cId="2474908057" sldId="1467"/>
            <ac:spMk id="15" creationId="{605411A8-9795-AFB2-A72B-142BA3D482FA}"/>
          </ac:spMkLst>
        </pc:spChg>
        <pc:grpChg chg="del">
          <ac:chgData name="Emilie LE GOFF MILAN [Eurécia]" userId="6ad53246-acbf-4ccd-b846-328a5839d4aa" providerId="ADAL" clId="{450B43E3-E70A-40B9-98D5-003DF9274769}" dt="2025-04-16T12:59:46.112" v="707" actId="478"/>
          <ac:grpSpMkLst>
            <pc:docMk/>
            <pc:sldMk cId="2474908057" sldId="1467"/>
            <ac:grpSpMk id="21" creationId="{356F73C0-E62F-5358-CC6F-1618C4896901}"/>
          </ac:grpSpMkLst>
        </pc:grpChg>
        <pc:picChg chg="add mod">
          <ac:chgData name="Emilie LE GOFF MILAN [Eurécia]" userId="6ad53246-acbf-4ccd-b846-328a5839d4aa" providerId="ADAL" clId="{450B43E3-E70A-40B9-98D5-003DF9274769}" dt="2025-04-16T13:03:14.032" v="735" actId="1076"/>
          <ac:picMkLst>
            <pc:docMk/>
            <pc:sldMk cId="2474908057" sldId="1467"/>
            <ac:picMk id="6" creationId="{FDF82604-E4BD-8818-4983-406661966D14}"/>
          </ac:picMkLst>
        </pc:picChg>
      </pc:sldChg>
      <pc:sldChg chg="modSp del mod">
        <pc:chgData name="Emilie LE GOFF MILAN [Eurécia]" userId="6ad53246-acbf-4ccd-b846-328a5839d4aa" providerId="ADAL" clId="{450B43E3-E70A-40B9-98D5-003DF9274769}" dt="2025-04-16T13:29:08.225" v="2169" actId="2696"/>
        <pc:sldMkLst>
          <pc:docMk/>
          <pc:sldMk cId="2919726656" sldId="1468"/>
        </pc:sldMkLst>
        <pc:spChg chg="mod">
          <ac:chgData name="Emilie LE GOFF MILAN [Eurécia]" userId="6ad53246-acbf-4ccd-b846-328a5839d4aa" providerId="ADAL" clId="{450B43E3-E70A-40B9-98D5-003DF9274769}" dt="2025-04-16T13:18:20.985" v="1880" actId="20577"/>
          <ac:spMkLst>
            <pc:docMk/>
            <pc:sldMk cId="2919726656" sldId="1468"/>
            <ac:spMk id="3" creationId="{06A43D7B-6D83-5D1E-0DFB-1C11719B942B}"/>
          </ac:spMkLst>
        </pc:spChg>
      </pc:sldChg>
      <pc:sldChg chg="delSp modSp del mod">
        <pc:chgData name="Emilie LE GOFF MILAN [Eurécia]" userId="6ad53246-acbf-4ccd-b846-328a5839d4aa" providerId="ADAL" clId="{450B43E3-E70A-40B9-98D5-003DF9274769}" dt="2025-04-16T13:08:14.840" v="1285" actId="2696"/>
        <pc:sldMkLst>
          <pc:docMk/>
          <pc:sldMk cId="1884189181" sldId="1469"/>
        </pc:sldMkLst>
        <pc:spChg chg="del mod">
          <ac:chgData name="Emilie LE GOFF MILAN [Eurécia]" userId="6ad53246-acbf-4ccd-b846-328a5839d4aa" providerId="ADAL" clId="{450B43E3-E70A-40B9-98D5-003DF9274769}" dt="2025-04-16T13:08:09.237" v="1283" actId="478"/>
          <ac:spMkLst>
            <pc:docMk/>
            <pc:sldMk cId="1884189181" sldId="1469"/>
            <ac:spMk id="7" creationId="{C7F4E755-CDBC-7D85-8CC0-5A6E7CF9E0A2}"/>
          </ac:spMkLst>
        </pc:spChg>
        <pc:grpChg chg="del">
          <ac:chgData name="Emilie LE GOFF MILAN [Eurécia]" userId="6ad53246-acbf-4ccd-b846-328a5839d4aa" providerId="ADAL" clId="{450B43E3-E70A-40B9-98D5-003DF9274769}" dt="2025-04-16T13:08:05.869" v="1282" actId="478"/>
          <ac:grpSpMkLst>
            <pc:docMk/>
            <pc:sldMk cId="1884189181" sldId="1469"/>
            <ac:grpSpMk id="10" creationId="{0A6A1134-9E8F-E28D-4AE0-3A319D90C95D}"/>
          </ac:grpSpMkLst>
        </pc:grpChg>
        <pc:graphicFrameChg chg="del">
          <ac:chgData name="Emilie LE GOFF MILAN [Eurécia]" userId="6ad53246-acbf-4ccd-b846-328a5839d4aa" providerId="ADAL" clId="{450B43E3-E70A-40B9-98D5-003DF9274769}" dt="2025-04-16T13:08:11.318" v="1284" actId="478"/>
          <ac:graphicFrameMkLst>
            <pc:docMk/>
            <pc:sldMk cId="1884189181" sldId="1469"/>
            <ac:graphicFrameMk id="12" creationId="{3561F1B4-C423-4B27-035E-7B4FA946602A}"/>
          </ac:graphicFrameMkLst>
        </pc:graphicFrameChg>
      </pc:sldChg>
      <pc:sldChg chg="addSp delSp modSp add mod">
        <pc:chgData name="Emilie LE GOFF MILAN [Eurécia]" userId="6ad53246-acbf-4ccd-b846-328a5839d4aa" providerId="ADAL" clId="{450B43E3-E70A-40B9-98D5-003DF9274769}" dt="2025-04-16T12:35:59.042" v="115" actId="14100"/>
        <pc:sldMkLst>
          <pc:docMk/>
          <pc:sldMk cId="572225396" sldId="1476"/>
        </pc:sldMkLst>
        <pc:spChg chg="mod">
          <ac:chgData name="Emilie LE GOFF MILAN [Eurécia]" userId="6ad53246-acbf-4ccd-b846-328a5839d4aa" providerId="ADAL" clId="{450B43E3-E70A-40B9-98D5-003DF9274769}" dt="2025-04-16T12:27:45.993" v="89" actId="6549"/>
          <ac:spMkLst>
            <pc:docMk/>
            <pc:sldMk cId="572225396" sldId="1476"/>
            <ac:spMk id="3" creationId="{4B8C1A31-DD2D-4147-E6CE-C3AA510EEC1B}"/>
          </ac:spMkLst>
        </pc:spChg>
        <pc:spChg chg="mod ord">
          <ac:chgData name="Emilie LE GOFF MILAN [Eurécia]" userId="6ad53246-acbf-4ccd-b846-328a5839d4aa" providerId="ADAL" clId="{450B43E3-E70A-40B9-98D5-003DF9274769}" dt="2025-04-16T12:35:51.595" v="113" actId="1076"/>
          <ac:spMkLst>
            <pc:docMk/>
            <pc:sldMk cId="572225396" sldId="1476"/>
            <ac:spMk id="5" creationId="{F58AF448-5D2A-2FD8-D192-7E0411827B0A}"/>
          </ac:spMkLst>
        </pc:spChg>
        <pc:spChg chg="add del">
          <ac:chgData name="Emilie LE GOFF MILAN [Eurécia]" userId="6ad53246-acbf-4ccd-b846-328a5839d4aa" providerId="ADAL" clId="{450B43E3-E70A-40B9-98D5-003DF9274769}" dt="2025-04-16T12:32:43.094" v="93" actId="22"/>
          <ac:spMkLst>
            <pc:docMk/>
            <pc:sldMk cId="572225396" sldId="1476"/>
            <ac:spMk id="7" creationId="{A6FE5174-A049-CB4B-AFAD-C755D10B024E}"/>
          </ac:spMkLst>
        </pc:spChg>
        <pc:spChg chg="mod ord">
          <ac:chgData name="Emilie LE GOFF MILAN [Eurécia]" userId="6ad53246-acbf-4ccd-b846-328a5839d4aa" providerId="ADAL" clId="{450B43E3-E70A-40B9-98D5-003DF9274769}" dt="2025-04-16T12:35:59.042" v="115" actId="14100"/>
          <ac:spMkLst>
            <pc:docMk/>
            <pc:sldMk cId="572225396" sldId="1476"/>
            <ac:spMk id="8" creationId="{6CE8AF1B-D3A8-2410-C1BC-3EBC89AA5F52}"/>
          </ac:spMkLst>
        </pc:spChg>
        <pc:spChg chg="del mod">
          <ac:chgData name="Emilie LE GOFF MILAN [Eurécia]" userId="6ad53246-acbf-4ccd-b846-328a5839d4aa" providerId="ADAL" clId="{450B43E3-E70A-40B9-98D5-003DF9274769}" dt="2025-04-16T12:35:42.858" v="110" actId="478"/>
          <ac:spMkLst>
            <pc:docMk/>
            <pc:sldMk cId="572225396" sldId="1476"/>
            <ac:spMk id="15" creationId="{AAFC0DA5-D4E3-8813-1E61-34DA14D5AF9D}"/>
          </ac:spMkLst>
        </pc:spChg>
        <pc:picChg chg="add mod">
          <ac:chgData name="Emilie LE GOFF MILAN [Eurécia]" userId="6ad53246-acbf-4ccd-b846-328a5839d4aa" providerId="ADAL" clId="{450B43E3-E70A-40B9-98D5-003DF9274769}" dt="2025-04-16T12:35:48.811" v="112" actId="1076"/>
          <ac:picMkLst>
            <pc:docMk/>
            <pc:sldMk cId="572225396" sldId="1476"/>
            <ac:picMk id="10" creationId="{000DBDCF-41C9-F267-C1C1-DCCED206A3AC}"/>
          </ac:picMkLst>
        </pc:picChg>
        <pc:picChg chg="del">
          <ac:chgData name="Emilie LE GOFF MILAN [Eurécia]" userId="6ad53246-acbf-4ccd-b846-328a5839d4aa" providerId="ADAL" clId="{450B43E3-E70A-40B9-98D5-003DF9274769}" dt="2025-04-16T12:29:25.009" v="91" actId="478"/>
          <ac:picMkLst>
            <pc:docMk/>
            <pc:sldMk cId="572225396" sldId="1476"/>
            <ac:picMk id="14" creationId="{68C293FD-1826-444A-E215-29CDF7C13EE0}"/>
          </ac:picMkLst>
        </pc:picChg>
      </pc:sldChg>
      <pc:sldChg chg="addSp delSp modSp add mod">
        <pc:chgData name="Emilie LE GOFF MILAN [Eurécia]" userId="6ad53246-acbf-4ccd-b846-328a5839d4aa" providerId="ADAL" clId="{450B43E3-E70A-40B9-98D5-003DF9274769}" dt="2025-04-16T13:50:02.422" v="2282" actId="113"/>
        <pc:sldMkLst>
          <pc:docMk/>
          <pc:sldMk cId="2942978000" sldId="1477"/>
        </pc:sldMkLst>
        <pc:spChg chg="del mod">
          <ac:chgData name="Emilie LE GOFF MILAN [Eurécia]" userId="6ad53246-acbf-4ccd-b846-328a5839d4aa" providerId="ADAL" clId="{450B43E3-E70A-40B9-98D5-003DF9274769}" dt="2025-04-16T12:41:14.228" v="290" actId="478"/>
          <ac:spMkLst>
            <pc:docMk/>
            <pc:sldMk cId="2942978000" sldId="1477"/>
            <ac:spMk id="2" creationId="{4144832C-B3DD-FD58-BBB6-BCDB1F3736F2}"/>
          </ac:spMkLst>
        </pc:spChg>
        <pc:spChg chg="add del mod">
          <ac:chgData name="Emilie LE GOFF MILAN [Eurécia]" userId="6ad53246-acbf-4ccd-b846-328a5839d4aa" providerId="ADAL" clId="{450B43E3-E70A-40B9-98D5-003DF9274769}" dt="2025-04-16T12:41:03.665" v="288" actId="478"/>
          <ac:spMkLst>
            <pc:docMk/>
            <pc:sldMk cId="2942978000" sldId="1477"/>
            <ac:spMk id="3" creationId="{83CC7420-33DC-54FE-1D5A-8A2909A8C7BA}"/>
          </ac:spMkLst>
        </pc:spChg>
        <pc:spChg chg="del mod ord">
          <ac:chgData name="Emilie LE GOFF MILAN [Eurécia]" userId="6ad53246-acbf-4ccd-b846-328a5839d4aa" providerId="ADAL" clId="{450B43E3-E70A-40B9-98D5-003DF9274769}" dt="2025-04-16T12:37:26.098" v="135" actId="478"/>
          <ac:spMkLst>
            <pc:docMk/>
            <pc:sldMk cId="2942978000" sldId="1477"/>
            <ac:spMk id="8" creationId="{17E92881-8DE1-6186-8388-42552B235969}"/>
          </ac:spMkLst>
        </pc:spChg>
        <pc:spChg chg="add del mod">
          <ac:chgData name="Emilie LE GOFF MILAN [Eurécia]" userId="6ad53246-acbf-4ccd-b846-328a5839d4aa" providerId="ADAL" clId="{450B43E3-E70A-40B9-98D5-003DF9274769}" dt="2025-04-16T12:41:03.665" v="288" actId="478"/>
          <ac:spMkLst>
            <pc:docMk/>
            <pc:sldMk cId="2942978000" sldId="1477"/>
            <ac:spMk id="11" creationId="{C4DFB1F3-E03D-FB4D-41A3-4124F36D5DFA}"/>
          </ac:spMkLst>
        </pc:spChg>
        <pc:spChg chg="mod">
          <ac:chgData name="Emilie LE GOFF MILAN [Eurécia]" userId="6ad53246-acbf-4ccd-b846-328a5839d4aa" providerId="ADAL" clId="{450B43E3-E70A-40B9-98D5-003DF9274769}" dt="2025-04-16T13:50:02.422" v="2282" actId="113"/>
          <ac:spMkLst>
            <pc:docMk/>
            <pc:sldMk cId="2942978000" sldId="1477"/>
            <ac:spMk id="15" creationId="{345631E2-A1CE-BF61-F7EF-929255B910C8}"/>
          </ac:spMkLst>
        </pc:spChg>
        <pc:grpChg chg="add mod">
          <ac:chgData name="Emilie LE GOFF MILAN [Eurécia]" userId="6ad53246-acbf-4ccd-b846-328a5839d4aa" providerId="ADAL" clId="{450B43E3-E70A-40B9-98D5-003DF9274769}" dt="2025-04-16T12:41:54.912" v="293"/>
          <ac:grpSpMkLst>
            <pc:docMk/>
            <pc:sldMk cId="2942978000" sldId="1477"/>
            <ac:grpSpMk id="12" creationId="{08938222-0D03-1951-E5B6-C0C8E20BE034}"/>
          </ac:grpSpMkLst>
        </pc:grpChg>
        <pc:picChg chg="add mod">
          <ac:chgData name="Emilie LE GOFF MILAN [Eurécia]" userId="6ad53246-acbf-4ccd-b846-328a5839d4aa" providerId="ADAL" clId="{450B43E3-E70A-40B9-98D5-003DF9274769}" dt="2025-04-16T13:49:23.513" v="2275" actId="1076"/>
          <ac:picMkLst>
            <pc:docMk/>
            <pc:sldMk cId="2942978000" sldId="1477"/>
            <ac:picMk id="7" creationId="{366C8582-EF79-41C7-B7D4-89435D36ADA8}"/>
          </ac:picMkLst>
        </pc:picChg>
        <pc:picChg chg="del mod">
          <ac:chgData name="Emilie LE GOFF MILAN [Eurécia]" userId="6ad53246-acbf-4ccd-b846-328a5839d4aa" providerId="ADAL" clId="{450B43E3-E70A-40B9-98D5-003DF9274769}" dt="2025-04-16T12:36:11.960" v="119" actId="478"/>
          <ac:picMkLst>
            <pc:docMk/>
            <pc:sldMk cId="2942978000" sldId="1477"/>
            <ac:picMk id="10" creationId="{42916946-AFC2-ABD7-AC7B-20337B6CF5FF}"/>
          </ac:picMkLst>
        </pc:picChg>
        <pc:picChg chg="mod">
          <ac:chgData name="Emilie LE GOFF MILAN [Eurécia]" userId="6ad53246-acbf-4ccd-b846-328a5839d4aa" providerId="ADAL" clId="{450B43E3-E70A-40B9-98D5-003DF9274769}" dt="2025-04-16T12:41:54.912" v="293"/>
          <ac:picMkLst>
            <pc:docMk/>
            <pc:sldMk cId="2942978000" sldId="1477"/>
            <ac:picMk id="13" creationId="{E143ADF9-2B5F-5967-3976-5BE3F2561ECF}"/>
          </ac:picMkLst>
        </pc:picChg>
        <pc:picChg chg="mod">
          <ac:chgData name="Emilie LE GOFF MILAN [Eurécia]" userId="6ad53246-acbf-4ccd-b846-328a5839d4aa" providerId="ADAL" clId="{450B43E3-E70A-40B9-98D5-003DF9274769}" dt="2025-04-16T12:41:54.912" v="293"/>
          <ac:picMkLst>
            <pc:docMk/>
            <pc:sldMk cId="2942978000" sldId="1477"/>
            <ac:picMk id="14" creationId="{03FB407D-9F4B-A1FF-B5CF-9BB5F6865F32}"/>
          </ac:picMkLst>
        </pc:picChg>
        <pc:picChg chg="mod">
          <ac:chgData name="Emilie LE GOFF MILAN [Eurécia]" userId="6ad53246-acbf-4ccd-b846-328a5839d4aa" providerId="ADAL" clId="{450B43E3-E70A-40B9-98D5-003DF9274769}" dt="2025-04-16T12:41:54.912" v="293"/>
          <ac:picMkLst>
            <pc:docMk/>
            <pc:sldMk cId="2942978000" sldId="1477"/>
            <ac:picMk id="16" creationId="{A41394AF-8B36-B305-06D6-017CE411691A}"/>
          </ac:picMkLst>
        </pc:picChg>
        <pc:picChg chg="mod">
          <ac:chgData name="Emilie LE GOFF MILAN [Eurécia]" userId="6ad53246-acbf-4ccd-b846-328a5839d4aa" providerId="ADAL" clId="{450B43E3-E70A-40B9-98D5-003DF9274769}" dt="2025-04-16T12:41:54.912" v="293"/>
          <ac:picMkLst>
            <pc:docMk/>
            <pc:sldMk cId="2942978000" sldId="1477"/>
            <ac:picMk id="17" creationId="{9BA5AB67-25EC-3757-9854-EEDF3C48EB49}"/>
          </ac:picMkLst>
        </pc:picChg>
        <pc:picChg chg="add del mod">
          <ac:chgData name="Emilie LE GOFF MILAN [Eurécia]" userId="6ad53246-acbf-4ccd-b846-328a5839d4aa" providerId="ADAL" clId="{450B43E3-E70A-40B9-98D5-003DF9274769}" dt="2025-04-16T12:43:34.918" v="305" actId="478"/>
          <ac:picMkLst>
            <pc:docMk/>
            <pc:sldMk cId="2942978000" sldId="1477"/>
            <ac:picMk id="18" creationId="{676E82F9-D53F-70FE-A416-72A9D4DFEB4C}"/>
          </ac:picMkLst>
        </pc:picChg>
        <pc:picChg chg="add del mod">
          <ac:chgData name="Emilie LE GOFF MILAN [Eurécia]" userId="6ad53246-acbf-4ccd-b846-328a5839d4aa" providerId="ADAL" clId="{450B43E3-E70A-40B9-98D5-003DF9274769}" dt="2025-04-16T12:43:36.100" v="306" actId="478"/>
          <ac:picMkLst>
            <pc:docMk/>
            <pc:sldMk cId="2942978000" sldId="1477"/>
            <ac:picMk id="19" creationId="{9ACAB933-75D7-4EB2-FA25-D7B42FDBF1DF}"/>
          </ac:picMkLst>
        </pc:picChg>
        <pc:picChg chg="add del mod">
          <ac:chgData name="Emilie LE GOFF MILAN [Eurécia]" userId="6ad53246-acbf-4ccd-b846-328a5839d4aa" providerId="ADAL" clId="{450B43E3-E70A-40B9-98D5-003DF9274769}" dt="2025-04-16T12:43:34.139" v="304" actId="478"/>
          <ac:picMkLst>
            <pc:docMk/>
            <pc:sldMk cId="2942978000" sldId="1477"/>
            <ac:picMk id="20" creationId="{FD2ADC92-3A3B-3900-0B90-DFC960893A79}"/>
          </ac:picMkLst>
        </pc:picChg>
      </pc:sldChg>
      <pc:sldChg chg="addSp delSp modSp add mod">
        <pc:chgData name="Emilie LE GOFF MILAN [Eurécia]" userId="6ad53246-acbf-4ccd-b846-328a5839d4aa" providerId="ADAL" clId="{450B43E3-E70A-40B9-98D5-003DF9274769}" dt="2025-04-16T14:02:23.814" v="2477" actId="1076"/>
        <pc:sldMkLst>
          <pc:docMk/>
          <pc:sldMk cId="2255262977" sldId="1478"/>
        </pc:sldMkLst>
        <pc:spChg chg="mod">
          <ac:chgData name="Emilie LE GOFF MILAN [Eurécia]" userId="6ad53246-acbf-4ccd-b846-328a5839d4aa" providerId="ADAL" clId="{450B43E3-E70A-40B9-98D5-003DF9274769}" dt="2025-04-16T12:55:00.352" v="551" actId="20577"/>
          <ac:spMkLst>
            <pc:docMk/>
            <pc:sldMk cId="2255262977" sldId="1478"/>
            <ac:spMk id="2" creationId="{CDE4459C-E38E-6F67-1E71-6A31C8D36223}"/>
          </ac:spMkLst>
        </pc:spChg>
        <pc:spChg chg="del">
          <ac:chgData name="Emilie LE GOFF MILAN [Eurécia]" userId="6ad53246-acbf-4ccd-b846-328a5839d4aa" providerId="ADAL" clId="{450B43E3-E70A-40B9-98D5-003DF9274769}" dt="2025-04-16T12:51:04.304" v="533" actId="478"/>
          <ac:spMkLst>
            <pc:docMk/>
            <pc:sldMk cId="2255262977" sldId="1478"/>
            <ac:spMk id="6" creationId="{4CCCECCB-DDC8-34F4-84A6-52283B58EC33}"/>
          </ac:spMkLst>
        </pc:spChg>
        <pc:spChg chg="mod">
          <ac:chgData name="Emilie LE GOFF MILAN [Eurécia]" userId="6ad53246-acbf-4ccd-b846-328a5839d4aa" providerId="ADAL" clId="{450B43E3-E70A-40B9-98D5-003DF9274769}" dt="2025-04-16T14:02:23.814" v="2477" actId="1076"/>
          <ac:spMkLst>
            <pc:docMk/>
            <pc:sldMk cId="2255262977" sldId="1478"/>
            <ac:spMk id="15" creationId="{D4D8E8EE-5345-F799-0B02-EAB7988AB8B2}"/>
          </ac:spMkLst>
        </pc:spChg>
        <pc:picChg chg="del">
          <ac:chgData name="Emilie LE GOFF MILAN [Eurécia]" userId="6ad53246-acbf-4ccd-b846-328a5839d4aa" providerId="ADAL" clId="{450B43E3-E70A-40B9-98D5-003DF9274769}" dt="2025-04-16T12:51:02.343" v="532" actId="478"/>
          <ac:picMkLst>
            <pc:docMk/>
            <pc:sldMk cId="2255262977" sldId="1478"/>
            <ac:picMk id="7" creationId="{76F6BA72-4C73-89A8-BE01-255C981959EA}"/>
          </ac:picMkLst>
        </pc:picChg>
        <pc:picChg chg="del mod">
          <ac:chgData name="Emilie LE GOFF MILAN [Eurécia]" userId="6ad53246-acbf-4ccd-b846-328a5839d4aa" providerId="ADAL" clId="{450B43E3-E70A-40B9-98D5-003DF9274769}" dt="2025-04-16T12:47:52.988" v="364" actId="478"/>
          <ac:picMkLst>
            <pc:docMk/>
            <pc:sldMk cId="2255262977" sldId="1478"/>
            <ac:picMk id="8" creationId="{00085DB2-5E62-E7BD-3C02-04DF8FD21A4D}"/>
          </ac:picMkLst>
        </pc:picChg>
        <pc:picChg chg="add del mod">
          <ac:chgData name="Emilie LE GOFF MILAN [Eurécia]" userId="6ad53246-acbf-4ccd-b846-328a5839d4aa" providerId="ADAL" clId="{450B43E3-E70A-40B9-98D5-003DF9274769}" dt="2025-04-16T12:49:24.220" v="491" actId="478"/>
          <ac:picMkLst>
            <pc:docMk/>
            <pc:sldMk cId="2255262977" sldId="1478"/>
            <ac:picMk id="9" creationId="{6D28297C-AAE1-947F-0D9D-9703DA77A6A5}"/>
          </ac:picMkLst>
        </pc:picChg>
        <pc:picChg chg="add mod">
          <ac:chgData name="Emilie LE GOFF MILAN [Eurécia]" userId="6ad53246-acbf-4ccd-b846-328a5839d4aa" providerId="ADAL" clId="{450B43E3-E70A-40B9-98D5-003DF9274769}" dt="2025-04-16T12:51:07.895" v="534" actId="14100"/>
          <ac:picMkLst>
            <pc:docMk/>
            <pc:sldMk cId="2255262977" sldId="1478"/>
            <ac:picMk id="11" creationId="{38C4C557-761F-7E3E-9A9F-704B27E2849D}"/>
          </ac:picMkLst>
        </pc:picChg>
        <pc:picChg chg="add del mod">
          <ac:chgData name="Emilie LE GOFF MILAN [Eurécia]" userId="6ad53246-acbf-4ccd-b846-328a5839d4aa" providerId="ADAL" clId="{450B43E3-E70A-40B9-98D5-003DF9274769}" dt="2025-04-16T12:52:03.667" v="538" actId="478"/>
          <ac:picMkLst>
            <pc:docMk/>
            <pc:sldMk cId="2255262977" sldId="1478"/>
            <ac:picMk id="13" creationId="{41C894A7-EE14-79BB-B246-FAD5E1566B08}"/>
          </ac:picMkLst>
        </pc:picChg>
        <pc:picChg chg="add mod">
          <ac:chgData name="Emilie LE GOFF MILAN [Eurécia]" userId="6ad53246-acbf-4ccd-b846-328a5839d4aa" providerId="ADAL" clId="{450B43E3-E70A-40B9-98D5-003DF9274769}" dt="2025-04-16T12:52:15.238" v="543" actId="1076"/>
          <ac:picMkLst>
            <pc:docMk/>
            <pc:sldMk cId="2255262977" sldId="1478"/>
            <ac:picMk id="16" creationId="{D22241B6-AC88-C156-FBE1-E6D8AC6DEB20}"/>
          </ac:picMkLst>
        </pc:picChg>
      </pc:sldChg>
      <pc:sldChg chg="addSp delSp modSp add mod">
        <pc:chgData name="Emilie LE GOFF MILAN [Eurécia]" userId="6ad53246-acbf-4ccd-b846-328a5839d4aa" providerId="ADAL" clId="{450B43E3-E70A-40B9-98D5-003DF9274769}" dt="2025-04-16T13:58:39.943" v="2430" actId="20577"/>
        <pc:sldMkLst>
          <pc:docMk/>
          <pc:sldMk cId="1982351722" sldId="1479"/>
        </pc:sldMkLst>
        <pc:spChg chg="mod">
          <ac:chgData name="Emilie LE GOFF MILAN [Eurécia]" userId="6ad53246-acbf-4ccd-b846-328a5839d4aa" providerId="ADAL" clId="{450B43E3-E70A-40B9-98D5-003DF9274769}" dt="2025-04-16T13:19:00.091" v="1910" actId="20577"/>
          <ac:spMkLst>
            <pc:docMk/>
            <pc:sldMk cId="1982351722" sldId="1479"/>
            <ac:spMk id="2" creationId="{57D26E19-26D6-1AD5-2D1B-96B702FB0B21}"/>
          </ac:spMkLst>
        </pc:spChg>
        <pc:spChg chg="mod">
          <ac:chgData name="Emilie LE GOFF MILAN [Eurécia]" userId="6ad53246-acbf-4ccd-b846-328a5839d4aa" providerId="ADAL" clId="{450B43E3-E70A-40B9-98D5-003DF9274769}" dt="2025-04-16T13:11:09.758" v="1309" actId="20577"/>
          <ac:spMkLst>
            <pc:docMk/>
            <pc:sldMk cId="1982351722" sldId="1479"/>
            <ac:spMk id="3" creationId="{F3CDB378-9EA3-8691-58E3-DAF8CF42843C}"/>
          </ac:spMkLst>
        </pc:spChg>
        <pc:spChg chg="add mod">
          <ac:chgData name="Emilie LE GOFF MILAN [Eurécia]" userId="6ad53246-acbf-4ccd-b846-328a5839d4aa" providerId="ADAL" clId="{450B43E3-E70A-40B9-98D5-003DF9274769}" dt="2025-04-16T13:30:16.856" v="2183" actId="14100"/>
          <ac:spMkLst>
            <pc:docMk/>
            <pc:sldMk cId="1982351722" sldId="1479"/>
            <ac:spMk id="7" creationId="{76D9C8E5-67FE-0C61-78E2-9A54DD227F42}"/>
          </ac:spMkLst>
        </pc:spChg>
        <pc:spChg chg="mod">
          <ac:chgData name="Emilie LE GOFF MILAN [Eurécia]" userId="6ad53246-acbf-4ccd-b846-328a5839d4aa" providerId="ADAL" clId="{450B43E3-E70A-40B9-98D5-003DF9274769}" dt="2025-04-16T13:58:39.943" v="2430" actId="20577"/>
          <ac:spMkLst>
            <pc:docMk/>
            <pc:sldMk cId="1982351722" sldId="1479"/>
            <ac:spMk id="15" creationId="{4B00FE96-0F4F-2A76-74C9-70DC3BECA619}"/>
          </ac:spMkLst>
        </pc:spChg>
        <pc:picChg chg="add mod">
          <ac:chgData name="Emilie LE GOFF MILAN [Eurécia]" userId="6ad53246-acbf-4ccd-b846-328a5839d4aa" providerId="ADAL" clId="{450B43E3-E70A-40B9-98D5-003DF9274769}" dt="2025-04-16T13:30:09.176" v="2181" actId="1076"/>
          <ac:picMkLst>
            <pc:docMk/>
            <pc:sldMk cId="1982351722" sldId="1479"/>
            <ac:picMk id="5" creationId="{C76000DC-854F-B099-CC6F-3BA4BBC67872}"/>
          </ac:picMkLst>
        </pc:picChg>
        <pc:picChg chg="del">
          <ac:chgData name="Emilie LE GOFF MILAN [Eurécia]" userId="6ad53246-acbf-4ccd-b846-328a5839d4aa" providerId="ADAL" clId="{450B43E3-E70A-40B9-98D5-003DF9274769}" dt="2025-04-16T13:11:20.925" v="1328" actId="478"/>
          <ac:picMkLst>
            <pc:docMk/>
            <pc:sldMk cId="1982351722" sldId="1479"/>
            <ac:picMk id="6" creationId="{AF5D9522-312A-64D7-257E-456342911B58}"/>
          </ac:picMkLst>
        </pc:picChg>
      </pc:sldChg>
      <pc:sldChg chg="addSp delSp modSp add mod">
        <pc:chgData name="Emilie LE GOFF MILAN [Eurécia]" userId="6ad53246-acbf-4ccd-b846-328a5839d4aa" providerId="ADAL" clId="{450B43E3-E70A-40B9-98D5-003DF9274769}" dt="2025-04-16T13:59:59.398" v="2471" actId="113"/>
        <pc:sldMkLst>
          <pc:docMk/>
          <pc:sldMk cId="3680780176" sldId="1480"/>
        </pc:sldMkLst>
        <pc:spChg chg="mod">
          <ac:chgData name="Emilie LE GOFF MILAN [Eurécia]" userId="6ad53246-acbf-4ccd-b846-328a5839d4aa" providerId="ADAL" clId="{450B43E3-E70A-40B9-98D5-003DF9274769}" dt="2025-04-16T13:27:24.043" v="2152"/>
          <ac:spMkLst>
            <pc:docMk/>
            <pc:sldMk cId="3680780176" sldId="1480"/>
            <ac:spMk id="13" creationId="{988D8C8A-BFC6-6AB2-C3EC-8CD94EB99DF7}"/>
          </ac:spMkLst>
        </pc:spChg>
        <pc:spChg chg="mod">
          <ac:chgData name="Emilie LE GOFF MILAN [Eurécia]" userId="6ad53246-acbf-4ccd-b846-328a5839d4aa" providerId="ADAL" clId="{450B43E3-E70A-40B9-98D5-003DF9274769}" dt="2025-04-16T13:59:59.398" v="2471" actId="113"/>
          <ac:spMkLst>
            <pc:docMk/>
            <pc:sldMk cId="3680780176" sldId="1480"/>
            <ac:spMk id="15" creationId="{10EDC311-C848-2919-F721-D5DEC9C21E6A}"/>
          </ac:spMkLst>
        </pc:spChg>
        <pc:spChg chg="add mod">
          <ac:chgData name="Emilie LE GOFF MILAN [Eurécia]" userId="6ad53246-acbf-4ccd-b846-328a5839d4aa" providerId="ADAL" clId="{450B43E3-E70A-40B9-98D5-003DF9274769}" dt="2025-04-16T13:28:45.877" v="2166" actId="1076"/>
          <ac:spMkLst>
            <pc:docMk/>
            <pc:sldMk cId="3680780176" sldId="1480"/>
            <ac:spMk id="19" creationId="{93DBF866-BA6B-16CA-35C7-76B3585B79F6}"/>
          </ac:spMkLst>
        </pc:spChg>
        <pc:spChg chg="add mod">
          <ac:chgData name="Emilie LE GOFF MILAN [Eurécia]" userId="6ad53246-acbf-4ccd-b846-328a5839d4aa" providerId="ADAL" clId="{450B43E3-E70A-40B9-98D5-003DF9274769}" dt="2025-04-16T13:28:54.279" v="2168" actId="1076"/>
          <ac:spMkLst>
            <pc:docMk/>
            <pc:sldMk cId="3680780176" sldId="1480"/>
            <ac:spMk id="20" creationId="{8133D7B8-C141-BDA4-DE9B-61C39AD17F98}"/>
          </ac:spMkLst>
        </pc:spChg>
        <pc:spChg chg="add mod">
          <ac:chgData name="Emilie LE GOFF MILAN [Eurécia]" userId="6ad53246-acbf-4ccd-b846-328a5839d4aa" providerId="ADAL" clId="{450B43E3-E70A-40B9-98D5-003DF9274769}" dt="2025-04-16T13:29:49.648" v="2179" actId="14100"/>
          <ac:spMkLst>
            <pc:docMk/>
            <pc:sldMk cId="3680780176" sldId="1480"/>
            <ac:spMk id="23" creationId="{2A6FFD48-8170-C999-1AED-86ACD92CF19D}"/>
          </ac:spMkLst>
        </pc:spChg>
        <pc:grpChg chg="add mod">
          <ac:chgData name="Emilie LE GOFF MILAN [Eurécia]" userId="6ad53246-acbf-4ccd-b846-328a5839d4aa" providerId="ADAL" clId="{450B43E3-E70A-40B9-98D5-003DF9274769}" dt="2025-04-16T13:27:24.043" v="2152"/>
          <ac:grpSpMkLst>
            <pc:docMk/>
            <pc:sldMk cId="3680780176" sldId="1480"/>
            <ac:grpSpMk id="11" creationId="{D2C5E86E-0DE2-65D2-9876-7EB851A14A8E}"/>
          </ac:grpSpMkLst>
        </pc:grpChg>
        <pc:grpChg chg="mod">
          <ac:chgData name="Emilie LE GOFF MILAN [Eurécia]" userId="6ad53246-acbf-4ccd-b846-328a5839d4aa" providerId="ADAL" clId="{450B43E3-E70A-40B9-98D5-003DF9274769}" dt="2025-04-16T13:27:24.043" v="2152"/>
          <ac:grpSpMkLst>
            <pc:docMk/>
            <pc:sldMk cId="3680780176" sldId="1480"/>
            <ac:grpSpMk id="12" creationId="{3F24F1F9-FDE4-7F6D-C9FC-400D3EA15AF0}"/>
          </ac:grpSpMkLst>
        </pc:grpChg>
        <pc:picChg chg="del">
          <ac:chgData name="Emilie LE GOFF MILAN [Eurécia]" userId="6ad53246-acbf-4ccd-b846-328a5839d4aa" providerId="ADAL" clId="{450B43E3-E70A-40B9-98D5-003DF9274769}" dt="2025-04-16T13:19:06.275" v="1911" actId="478"/>
          <ac:picMkLst>
            <pc:docMk/>
            <pc:sldMk cId="3680780176" sldId="1480"/>
            <ac:picMk id="5" creationId="{99545973-06B4-6045-AB0B-0545600AD942}"/>
          </ac:picMkLst>
        </pc:picChg>
        <pc:picChg chg="add del mod">
          <ac:chgData name="Emilie LE GOFF MILAN [Eurécia]" userId="6ad53246-acbf-4ccd-b846-328a5839d4aa" providerId="ADAL" clId="{450B43E3-E70A-40B9-98D5-003DF9274769}" dt="2025-04-16T13:23:05.112" v="1916" actId="478"/>
          <ac:picMkLst>
            <pc:docMk/>
            <pc:sldMk cId="3680780176" sldId="1480"/>
            <ac:picMk id="6" creationId="{AA78B8C0-A08F-BF43-AF25-E939A8E2F321}"/>
          </ac:picMkLst>
        </pc:picChg>
        <pc:picChg chg="add del mod">
          <ac:chgData name="Emilie LE GOFF MILAN [Eurécia]" userId="6ad53246-acbf-4ccd-b846-328a5839d4aa" providerId="ADAL" clId="{450B43E3-E70A-40B9-98D5-003DF9274769}" dt="2025-04-16T13:29:24.060" v="2170" actId="478"/>
          <ac:picMkLst>
            <pc:docMk/>
            <pc:sldMk cId="3680780176" sldId="1480"/>
            <ac:picMk id="8" creationId="{B7BCEEDF-3CB2-474D-7083-4DFB60D4D932}"/>
          </ac:picMkLst>
        </pc:picChg>
        <pc:picChg chg="add mod">
          <ac:chgData name="Emilie LE GOFF MILAN [Eurécia]" userId="6ad53246-acbf-4ccd-b846-328a5839d4aa" providerId="ADAL" clId="{450B43E3-E70A-40B9-98D5-003DF9274769}" dt="2025-04-16T13:28:21.345" v="2164" actId="1076"/>
          <ac:picMkLst>
            <pc:docMk/>
            <pc:sldMk cId="3680780176" sldId="1480"/>
            <ac:picMk id="10" creationId="{1A321990-7EA5-2054-A328-6E197D1BC2B3}"/>
          </ac:picMkLst>
        </pc:picChg>
        <pc:picChg chg="mod">
          <ac:chgData name="Emilie LE GOFF MILAN [Eurécia]" userId="6ad53246-acbf-4ccd-b846-328a5839d4aa" providerId="ADAL" clId="{450B43E3-E70A-40B9-98D5-003DF9274769}" dt="2025-04-16T13:27:24.043" v="2152"/>
          <ac:picMkLst>
            <pc:docMk/>
            <pc:sldMk cId="3680780176" sldId="1480"/>
            <ac:picMk id="14" creationId="{DDCDF74C-5FAB-07F7-86DE-56A25566DF2A}"/>
          </ac:picMkLst>
        </pc:picChg>
        <pc:picChg chg="mod">
          <ac:chgData name="Emilie LE GOFF MILAN [Eurécia]" userId="6ad53246-acbf-4ccd-b846-328a5839d4aa" providerId="ADAL" clId="{450B43E3-E70A-40B9-98D5-003DF9274769}" dt="2025-04-16T13:27:24.043" v="2152"/>
          <ac:picMkLst>
            <pc:docMk/>
            <pc:sldMk cId="3680780176" sldId="1480"/>
            <ac:picMk id="16" creationId="{42D32B35-CBF4-D39E-A2CA-4B5801C8172D}"/>
          </ac:picMkLst>
        </pc:picChg>
        <pc:picChg chg="mod">
          <ac:chgData name="Emilie LE GOFF MILAN [Eurécia]" userId="6ad53246-acbf-4ccd-b846-328a5839d4aa" providerId="ADAL" clId="{450B43E3-E70A-40B9-98D5-003DF9274769}" dt="2025-04-16T13:27:24.043" v="2152"/>
          <ac:picMkLst>
            <pc:docMk/>
            <pc:sldMk cId="3680780176" sldId="1480"/>
            <ac:picMk id="17" creationId="{465E1930-8B28-ACDA-E711-0F4D674A9A29}"/>
          </ac:picMkLst>
        </pc:picChg>
        <pc:picChg chg="add mod">
          <ac:chgData name="Emilie LE GOFF MILAN [Eurécia]" userId="6ad53246-acbf-4ccd-b846-328a5839d4aa" providerId="ADAL" clId="{450B43E3-E70A-40B9-98D5-003DF9274769}" dt="2025-04-16T13:28:17.714" v="2163" actId="688"/>
          <ac:picMkLst>
            <pc:docMk/>
            <pc:sldMk cId="3680780176" sldId="1480"/>
            <ac:picMk id="18" creationId="{069DD6DF-32EF-2F6C-A79C-46BC95BD9C25}"/>
          </ac:picMkLst>
        </pc:picChg>
        <pc:picChg chg="add mod">
          <ac:chgData name="Emilie LE GOFF MILAN [Eurécia]" userId="6ad53246-acbf-4ccd-b846-328a5839d4aa" providerId="ADAL" clId="{450B43E3-E70A-40B9-98D5-003DF9274769}" dt="2025-04-16T13:29:37.870" v="2176" actId="1076"/>
          <ac:picMkLst>
            <pc:docMk/>
            <pc:sldMk cId="3680780176" sldId="1480"/>
            <ac:picMk id="22" creationId="{08573A23-EBB6-B47A-A35B-C9FFABD5487C}"/>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16/04/2025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4180291874"/>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916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3214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40842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23329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3850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4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3979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727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7399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6689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099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745821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2936333063"/>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5025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0811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3107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5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1570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776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80248827"/>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684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738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586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09150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741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65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3653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72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3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041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697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81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579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124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2149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024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8528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926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291922290"/>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418978035"/>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1382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47681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730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331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1001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9784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692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855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869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89699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127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1217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184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16/04/2025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4259675732"/>
      </p:ext>
    </p:extLst>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67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717"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66">
            <a:extLst>
              <a:ext uri="{96DAC541-7B7A-43D3-8B79-37D633B846F1}">
                <asvg:svgBlip xmlns:asvg="http://schemas.microsoft.com/office/drawing/2016/SVG/main" r:embed="rId6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8">
            <a:extLst>
              <a:ext uri="{96DAC541-7B7A-43D3-8B79-37D633B846F1}">
                <asvg:svgBlip xmlns:asvg="http://schemas.microsoft.com/office/drawing/2016/SVG/main" r:embed="rId6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0.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5.png"/><Relationship Id="rId3" Type="http://schemas.openxmlformats.org/officeDocument/2006/relationships/slide" Target="slide5.xml"/><Relationship Id="rId7" Type="http://schemas.openxmlformats.org/officeDocument/2006/relationships/image" Target="../media/image1.png"/><Relationship Id="rId12" Type="http://schemas.openxmlformats.org/officeDocument/2006/relationships/slide" Target="slide27.xml"/><Relationship Id="rId2" Type="http://schemas.openxmlformats.org/officeDocument/2006/relationships/slide" Target="slide4.xml"/><Relationship Id="rId1" Type="http://schemas.openxmlformats.org/officeDocument/2006/relationships/slideLayout" Target="../slideLayouts/slideLayout45.xml"/><Relationship Id="rId6" Type="http://schemas.openxmlformats.org/officeDocument/2006/relationships/slide" Target="slide17.xml"/><Relationship Id="rId11" Type="http://schemas.openxmlformats.org/officeDocument/2006/relationships/slide" Target="slide18.xml"/><Relationship Id="rId5" Type="http://schemas.openxmlformats.org/officeDocument/2006/relationships/slide" Target="slide12.xml"/><Relationship Id="rId10" Type="http://schemas.openxmlformats.org/officeDocument/2006/relationships/image" Target="../media/image4.svg"/><Relationship Id="rId4" Type="http://schemas.openxmlformats.org/officeDocument/2006/relationships/slide" Target="slide10.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5.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8.sv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sv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5.sv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r>
              <a:rPr lang="fr-FR">
                <a:solidFill>
                  <a:schemeClr val="bg1"/>
                </a:solidFill>
                <a:latin typeface="PP Woodland"/>
              </a:rPr>
              <a:t>Notes de frais </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Graphique, symbole, cercle, Police&#10;&#10;Description générée automatiquement">
            <a:extLst>
              <a:ext uri="{FF2B5EF4-FFF2-40B4-BE49-F238E27FC236}">
                <a16:creationId xmlns:a16="http://schemas.microsoft.com/office/drawing/2014/main" id="{FDE6605F-46A2-DEF8-5B78-0577ECC2B05C}"/>
              </a:ext>
            </a:extLst>
          </p:cNvPr>
          <p:cNvPicPr>
            <a:picLocks noChangeAspect="1"/>
          </p:cNvPicPr>
          <p:nvPr/>
        </p:nvPicPr>
        <p:blipFill>
          <a:blip r:embed="rId3"/>
          <a:stretch>
            <a:fillRect/>
          </a:stretch>
        </p:blipFill>
        <p:spPr>
          <a:xfrm>
            <a:off x="797301" y="3764418"/>
            <a:ext cx="545724" cy="549505"/>
          </a:xfrm>
          <a:prstGeom prst="rect">
            <a:avLst/>
          </a:prstGeom>
        </p:spPr>
      </p:pic>
      <p:sp>
        <p:nvSpPr>
          <p:cNvPr id="9" name="Espace réservé du texte 4">
            <a:extLst>
              <a:ext uri="{FF2B5EF4-FFF2-40B4-BE49-F238E27FC236}">
                <a16:creationId xmlns:a16="http://schemas.microsoft.com/office/drawing/2014/main" id="{EF895FDC-4C67-F560-6ECA-DF48EDD86D81}"/>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Dernière mise à jour</a:t>
            </a:r>
          </a:p>
          <a:p>
            <a:r>
              <a:rPr lang="fr-FR"/>
              <a:t>Avril 2025</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a:latin typeface="PP Woodland"/>
              </a:rPr>
              <a:t>Gérer les notes de frais</a:t>
            </a:r>
          </a:p>
        </p:txBody>
      </p:sp>
    </p:spTree>
    <p:extLst>
      <p:ext uri="{BB962C8B-B14F-4D97-AF65-F5344CB8AC3E}">
        <p14:creationId xmlns:p14="http://schemas.microsoft.com/office/powerpoint/2010/main" val="144971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0" y="2011365"/>
            <a:ext cx="11449050" cy="4846635"/>
          </a:xfrm>
        </p:spPr>
        <p:txBody>
          <a:bodyPr/>
          <a:lstStyle/>
          <a:p>
            <a:r>
              <a:rPr lang="fr-FR"/>
              <a:t>De façon unitaire, dans chaque note de frais : </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Contrôler les notes de frais et les rembourser</a:t>
            </a:r>
          </a:p>
        </p:txBody>
      </p:sp>
      <p:sp>
        <p:nvSpPr>
          <p:cNvPr id="13" name="ZoneTexte 12">
            <a:extLst>
              <a:ext uri="{FF2B5EF4-FFF2-40B4-BE49-F238E27FC236}">
                <a16:creationId xmlns:a16="http://schemas.microsoft.com/office/drawing/2014/main" id="{5428AC01-29D5-28B7-418F-677D3BFF639F}"/>
              </a:ext>
            </a:extLst>
          </p:cNvPr>
          <p:cNvSpPr txBox="1"/>
          <p:nvPr/>
        </p:nvSpPr>
        <p:spPr>
          <a:xfrm>
            <a:off x="3876261" y="4751782"/>
            <a:ext cx="5744817" cy="365228"/>
          </a:xfrm>
          <a:prstGeom prst="rect">
            <a:avLst/>
          </a:prstGeom>
          <a:noFill/>
        </p:spPr>
        <p:txBody>
          <a:bodyPr wrap="square" rtlCol="0">
            <a:spAutoFit/>
          </a:bodyPr>
          <a:lstStyle/>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sz="1600" b="0" i="0" u="none" strike="noStrike" kern="1200" cap="none" spc="0" normalizeH="0" baseline="0" noProof="0">
                <a:ln>
                  <a:noFill/>
                </a:ln>
                <a:solidFill>
                  <a:srgbClr val="333333"/>
                </a:solidFill>
                <a:effectLst/>
                <a:uLnTx/>
                <a:uFillTx/>
                <a:latin typeface="Figtree" pitchFamily="2" charset="0"/>
                <a:ea typeface="+mn-ea"/>
                <a:cs typeface="+mn-cs"/>
              </a:rPr>
              <a:t>En masse depuis la liste des NDF, action «  A rembourser »  </a:t>
            </a:r>
          </a:p>
        </p:txBody>
      </p:sp>
      <p:grpSp>
        <p:nvGrpSpPr>
          <p:cNvPr id="23" name="Groupe 22">
            <a:extLst>
              <a:ext uri="{FF2B5EF4-FFF2-40B4-BE49-F238E27FC236}">
                <a16:creationId xmlns:a16="http://schemas.microsoft.com/office/drawing/2014/main" id="{04D6489C-DDE8-DA15-BC3D-80D27FBF5BD7}"/>
              </a:ext>
            </a:extLst>
          </p:cNvPr>
          <p:cNvGrpSpPr/>
          <p:nvPr/>
        </p:nvGrpSpPr>
        <p:grpSpPr>
          <a:xfrm>
            <a:off x="9418955" y="4636967"/>
            <a:ext cx="2030095" cy="1904943"/>
            <a:chOff x="9414192" y="4636967"/>
            <a:chExt cx="2030095" cy="1904943"/>
          </a:xfrm>
        </p:grpSpPr>
        <p:pic>
          <p:nvPicPr>
            <p:cNvPr id="15" name="Image 14">
              <a:extLst>
                <a:ext uri="{FF2B5EF4-FFF2-40B4-BE49-F238E27FC236}">
                  <a16:creationId xmlns:a16="http://schemas.microsoft.com/office/drawing/2014/main" id="{AE8CF212-0246-3512-74D9-B7D9FC2667FF}"/>
                </a:ext>
              </a:extLst>
            </p:cNvPr>
            <p:cNvPicPr>
              <a:picLocks noChangeAspect="1"/>
            </p:cNvPicPr>
            <p:nvPr/>
          </p:nvPicPr>
          <p:blipFill>
            <a:blip r:embed="rId4"/>
            <a:stretch>
              <a:fillRect/>
            </a:stretch>
          </p:blipFill>
          <p:spPr>
            <a:xfrm>
              <a:off x="9788801" y="4636967"/>
              <a:ext cx="1655486" cy="1904943"/>
            </a:xfrm>
            <a:prstGeom prst="rect">
              <a:avLst/>
            </a:prstGeom>
          </p:spPr>
        </p:pic>
        <p:pic>
          <p:nvPicPr>
            <p:cNvPr id="12" name="Graphique 11">
              <a:extLst>
                <a:ext uri="{FF2B5EF4-FFF2-40B4-BE49-F238E27FC236}">
                  <a16:creationId xmlns:a16="http://schemas.microsoft.com/office/drawing/2014/main" id="{8EBDCE84-45B8-235F-C890-F3E3B8311C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4192" y="5643659"/>
              <a:ext cx="456524" cy="456525"/>
            </a:xfrm>
            <a:prstGeom prst="rect">
              <a:avLst/>
            </a:prstGeom>
          </p:spPr>
        </p:pic>
      </p:grpSp>
      <p:grpSp>
        <p:nvGrpSpPr>
          <p:cNvPr id="24" name="Groupe 23">
            <a:extLst>
              <a:ext uri="{FF2B5EF4-FFF2-40B4-BE49-F238E27FC236}">
                <a16:creationId xmlns:a16="http://schemas.microsoft.com/office/drawing/2014/main" id="{CA9EB40A-7EF1-7922-A6AA-BE5D8559EEE0}"/>
              </a:ext>
            </a:extLst>
          </p:cNvPr>
          <p:cNvGrpSpPr/>
          <p:nvPr/>
        </p:nvGrpSpPr>
        <p:grpSpPr>
          <a:xfrm>
            <a:off x="291963" y="2510095"/>
            <a:ext cx="8206332" cy="2241687"/>
            <a:chOff x="291963" y="2510095"/>
            <a:chExt cx="8206332" cy="2241687"/>
          </a:xfrm>
        </p:grpSpPr>
        <p:pic>
          <p:nvPicPr>
            <p:cNvPr id="9" name="Image 8">
              <a:extLst>
                <a:ext uri="{FF2B5EF4-FFF2-40B4-BE49-F238E27FC236}">
                  <a16:creationId xmlns:a16="http://schemas.microsoft.com/office/drawing/2014/main" id="{84237B81-6217-747B-E68B-D895253EA33D}"/>
                </a:ext>
              </a:extLst>
            </p:cNvPr>
            <p:cNvPicPr>
              <a:picLocks noChangeAspect="1"/>
            </p:cNvPicPr>
            <p:nvPr/>
          </p:nvPicPr>
          <p:blipFill>
            <a:blip r:embed="rId7"/>
            <a:stretch>
              <a:fillRect/>
            </a:stretch>
          </p:blipFill>
          <p:spPr>
            <a:xfrm>
              <a:off x="291963" y="2510095"/>
              <a:ext cx="8206332" cy="2241687"/>
            </a:xfrm>
            <a:prstGeom prst="rect">
              <a:avLst/>
            </a:prstGeom>
          </p:spPr>
        </p:pic>
        <p:pic>
          <p:nvPicPr>
            <p:cNvPr id="16" name="Graphique 15">
              <a:extLst>
                <a:ext uri="{FF2B5EF4-FFF2-40B4-BE49-F238E27FC236}">
                  <a16:creationId xmlns:a16="http://schemas.microsoft.com/office/drawing/2014/main" id="{E4C381D7-440D-D1F5-173E-9D3434BC3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3989740"/>
              <a:ext cx="531240" cy="531241"/>
            </a:xfrm>
            <a:prstGeom prst="rect">
              <a:avLst/>
            </a:prstGeom>
          </p:spPr>
        </p:pic>
      </p:grpSp>
      <p:sp>
        <p:nvSpPr>
          <p:cNvPr id="21" name="ZoneTexte 20">
            <a:extLst>
              <a:ext uri="{FF2B5EF4-FFF2-40B4-BE49-F238E27FC236}">
                <a16:creationId xmlns:a16="http://schemas.microsoft.com/office/drawing/2014/main" id="{38FC3CAD-AA68-3DAB-077C-ED2FAB2CCF6C}"/>
              </a:ext>
            </a:extLst>
          </p:cNvPr>
          <p:cNvSpPr txBox="1"/>
          <p:nvPr/>
        </p:nvSpPr>
        <p:spPr>
          <a:xfrm>
            <a:off x="235273" y="1145953"/>
            <a:ext cx="11721453" cy="646331"/>
          </a:xfrm>
          <a:prstGeom prst="rect">
            <a:avLst/>
          </a:prstGeom>
          <a:noFill/>
        </p:spPr>
        <p:txBody>
          <a:bodyPr wrap="square" rtlCol="0">
            <a:spAutoFit/>
          </a:bodyPr>
          <a:lstStyle/>
          <a:p>
            <a:pPr algn="just"/>
            <a:r>
              <a:rPr lang="fr-FR" i="1"/>
              <a:t>Positionner une NDF au statut «  à Rembourser » c’est valider la complétude de la pièce et  donner l’accord pour le remboursement  : </a:t>
            </a:r>
          </a:p>
        </p:txBody>
      </p:sp>
      <p:sp>
        <p:nvSpPr>
          <p:cNvPr id="4" name="Rectangle 3">
            <a:extLst>
              <a:ext uri="{FF2B5EF4-FFF2-40B4-BE49-F238E27FC236}">
                <a16:creationId xmlns:a16="http://schemas.microsoft.com/office/drawing/2014/main" id="{FDF7758C-4721-0B09-B599-59B0DB8B7D74}"/>
              </a:ext>
            </a:extLst>
          </p:cNvPr>
          <p:cNvSpPr/>
          <p:nvPr/>
        </p:nvSpPr>
        <p:spPr>
          <a:xfrm>
            <a:off x="9921240" y="5894070"/>
            <a:ext cx="972902" cy="24611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a:latin typeface="PP Woodland"/>
              </a:rPr>
              <a:t>Effectuer les exports comptables</a:t>
            </a:r>
          </a:p>
        </p:txBody>
      </p:sp>
    </p:spTree>
    <p:extLst>
      <p:ext uri="{BB962C8B-B14F-4D97-AF65-F5344CB8AC3E}">
        <p14:creationId xmlns:p14="http://schemas.microsoft.com/office/powerpoint/2010/main" val="126458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t>Notes de Frais - Analyse des dépenses / Export compta</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des Notes de FRAIS </a:t>
            </a:r>
          </a:p>
        </p:txBody>
      </p:sp>
      <p:pic>
        <p:nvPicPr>
          <p:cNvPr id="8" name="Image 7">
            <a:extLst>
              <a:ext uri="{FF2B5EF4-FFF2-40B4-BE49-F238E27FC236}">
                <a16:creationId xmlns:a16="http://schemas.microsoft.com/office/drawing/2014/main" id="{0BF4CA09-0009-D07D-DFE9-1F47B91A5B95}"/>
              </a:ext>
            </a:extLst>
          </p:cNvPr>
          <p:cNvPicPr>
            <a:picLocks noChangeAspect="1"/>
          </p:cNvPicPr>
          <p:nvPr/>
        </p:nvPicPr>
        <p:blipFill>
          <a:blip r:embed="rId2"/>
          <a:stretch>
            <a:fillRect/>
          </a:stretch>
        </p:blipFill>
        <p:spPr>
          <a:xfrm>
            <a:off x="3309731" y="4231248"/>
            <a:ext cx="8227602" cy="2225075"/>
          </a:xfrm>
          <a:prstGeom prst="rect">
            <a:avLst/>
          </a:prstGeom>
        </p:spPr>
      </p:pic>
      <p:grpSp>
        <p:nvGrpSpPr>
          <p:cNvPr id="10" name="Groupe 9">
            <a:extLst>
              <a:ext uri="{FF2B5EF4-FFF2-40B4-BE49-F238E27FC236}">
                <a16:creationId xmlns:a16="http://schemas.microsoft.com/office/drawing/2014/main" id="{706B3580-C1F2-9A1D-2039-11F2352054FF}"/>
              </a:ext>
            </a:extLst>
          </p:cNvPr>
          <p:cNvGrpSpPr/>
          <p:nvPr/>
        </p:nvGrpSpPr>
        <p:grpSpPr>
          <a:xfrm>
            <a:off x="479322" y="1950908"/>
            <a:ext cx="7238115" cy="2674106"/>
            <a:chOff x="181504" y="1994325"/>
            <a:chExt cx="7238115" cy="2674106"/>
          </a:xfrm>
        </p:grpSpPr>
        <p:pic>
          <p:nvPicPr>
            <p:cNvPr id="6" name="Image 5">
              <a:extLst>
                <a:ext uri="{FF2B5EF4-FFF2-40B4-BE49-F238E27FC236}">
                  <a16:creationId xmlns:a16="http://schemas.microsoft.com/office/drawing/2014/main" id="{8F7DED9F-7E9B-68B1-26A6-82B4FB897BF5}"/>
                </a:ext>
              </a:extLst>
            </p:cNvPr>
            <p:cNvPicPr>
              <a:picLocks noChangeAspect="1"/>
            </p:cNvPicPr>
            <p:nvPr/>
          </p:nvPicPr>
          <p:blipFill>
            <a:blip r:embed="rId3"/>
            <a:stretch>
              <a:fillRect/>
            </a:stretch>
          </p:blipFill>
          <p:spPr>
            <a:xfrm>
              <a:off x="181504" y="1994325"/>
              <a:ext cx="7238115" cy="1925876"/>
            </a:xfrm>
            <a:prstGeom prst="rect">
              <a:avLst/>
            </a:prstGeom>
          </p:spPr>
        </p:pic>
        <p:pic>
          <p:nvPicPr>
            <p:cNvPr id="9" name="Graphique 8">
              <a:extLst>
                <a:ext uri="{FF2B5EF4-FFF2-40B4-BE49-F238E27FC236}">
                  <a16:creationId xmlns:a16="http://schemas.microsoft.com/office/drawing/2014/main" id="{8A811BDC-1242-5D7D-4952-1C2EDE904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6288">
              <a:off x="2487126" y="4137556"/>
              <a:ext cx="483191" cy="578559"/>
            </a:xfrm>
            <a:prstGeom prst="rect">
              <a:avLst/>
            </a:prstGeom>
          </p:spPr>
        </p:pic>
      </p:grpSp>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t>Vous pouvez exporter soit : </a:t>
            </a:r>
          </a:p>
          <a:p>
            <a:pPr lvl="1"/>
            <a:r>
              <a:rPr lang="fr-FR"/>
              <a:t>Au format Excel  </a:t>
            </a:r>
          </a:p>
          <a:p>
            <a:pPr marL="195263" lvl="1" indent="0">
              <a:buNone/>
            </a:pPr>
            <a:endParaRPr lang="fr-FR"/>
          </a:p>
          <a:p>
            <a:pPr marL="195263" lvl="1" indent="0">
              <a:buNone/>
            </a:pPr>
            <a:endParaRPr lang="fr-FR"/>
          </a:p>
          <a:p>
            <a:pPr lvl="1"/>
            <a:r>
              <a:rPr lang="fr-FR"/>
              <a:t>Au format de votre logiciel comptable :</a:t>
            </a:r>
          </a:p>
          <a:p>
            <a:pPr marL="195263" lvl="1" indent="0">
              <a:buNone/>
            </a:pPr>
            <a:endParaRPr lang="fr-FR"/>
          </a:p>
          <a:p>
            <a:pPr marL="195263" lvl="1" indent="0">
              <a:buNone/>
            </a:pPr>
            <a:endParaRPr lang="fr-FR"/>
          </a:p>
          <a:p>
            <a:pPr marL="195263" lvl="1" indent="0">
              <a:buNone/>
            </a:pPr>
            <a:endParaRPr lang="fr-FR"/>
          </a:p>
          <a:p>
            <a:pPr lvl="1"/>
            <a:endParaRPr lang="fr-FR"/>
          </a:p>
          <a:p>
            <a:pPr lvl="1"/>
            <a:endParaRPr lang="fr-FR"/>
          </a:p>
          <a:p>
            <a:pPr lvl="1"/>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des Notes de FRAIS </a:t>
            </a:r>
          </a:p>
        </p:txBody>
      </p:sp>
      <p:pic>
        <p:nvPicPr>
          <p:cNvPr id="14" name="Image 13">
            <a:extLst>
              <a:ext uri="{FF2B5EF4-FFF2-40B4-BE49-F238E27FC236}">
                <a16:creationId xmlns:a16="http://schemas.microsoft.com/office/drawing/2014/main" id="{3E06BCFB-F992-9EDA-7C59-F731BDB1A561}"/>
              </a:ext>
            </a:extLst>
          </p:cNvPr>
          <p:cNvPicPr>
            <a:picLocks noChangeAspect="1"/>
          </p:cNvPicPr>
          <p:nvPr/>
        </p:nvPicPr>
        <p:blipFill>
          <a:blip r:embed="rId2"/>
          <a:stretch>
            <a:fillRect/>
          </a:stretch>
        </p:blipFill>
        <p:spPr>
          <a:xfrm>
            <a:off x="2915478" y="1913697"/>
            <a:ext cx="1288773" cy="655126"/>
          </a:xfrm>
          <a:prstGeom prst="rect">
            <a:avLst/>
          </a:prstGeom>
        </p:spPr>
      </p:pic>
      <p:pic>
        <p:nvPicPr>
          <p:cNvPr id="16" name="Image 15">
            <a:extLst>
              <a:ext uri="{FF2B5EF4-FFF2-40B4-BE49-F238E27FC236}">
                <a16:creationId xmlns:a16="http://schemas.microsoft.com/office/drawing/2014/main" id="{BA8CBD29-2EB7-77D7-5CB8-DAE9802DF4EF}"/>
              </a:ext>
            </a:extLst>
          </p:cNvPr>
          <p:cNvPicPr>
            <a:picLocks noChangeAspect="1"/>
          </p:cNvPicPr>
          <p:nvPr/>
        </p:nvPicPr>
        <p:blipFill>
          <a:blip r:embed="rId3"/>
          <a:stretch>
            <a:fillRect/>
          </a:stretch>
        </p:blipFill>
        <p:spPr>
          <a:xfrm>
            <a:off x="5454167" y="2898499"/>
            <a:ext cx="1283666" cy="679588"/>
          </a:xfrm>
          <a:prstGeom prst="rect">
            <a:avLst/>
          </a:prstGeom>
        </p:spPr>
      </p:pic>
      <p:pic>
        <p:nvPicPr>
          <p:cNvPr id="12" name="Image 11">
            <a:extLst>
              <a:ext uri="{FF2B5EF4-FFF2-40B4-BE49-F238E27FC236}">
                <a16:creationId xmlns:a16="http://schemas.microsoft.com/office/drawing/2014/main" id="{5187812B-A7F7-E935-099B-E4230414EABC}"/>
              </a:ext>
            </a:extLst>
          </p:cNvPr>
          <p:cNvPicPr>
            <a:picLocks noChangeAspect="1"/>
          </p:cNvPicPr>
          <p:nvPr/>
        </p:nvPicPr>
        <p:blipFill>
          <a:blip r:embed="rId4"/>
          <a:stretch>
            <a:fillRect/>
          </a:stretch>
        </p:blipFill>
        <p:spPr>
          <a:xfrm>
            <a:off x="1345318" y="3429000"/>
            <a:ext cx="3895503" cy="3022461"/>
          </a:xfrm>
          <a:prstGeom prst="rect">
            <a:avLst/>
          </a:prstGeom>
        </p:spPr>
      </p:pic>
      <p:sp>
        <p:nvSpPr>
          <p:cNvPr id="6" name="Rectangle 5">
            <a:extLst>
              <a:ext uri="{FF2B5EF4-FFF2-40B4-BE49-F238E27FC236}">
                <a16:creationId xmlns:a16="http://schemas.microsoft.com/office/drawing/2014/main" id="{6BB2DEC2-F24C-02A4-7C6F-0CE8E81BAD2E}"/>
              </a:ext>
            </a:extLst>
          </p:cNvPr>
          <p:cNvSpPr/>
          <p:nvPr/>
        </p:nvSpPr>
        <p:spPr>
          <a:xfrm>
            <a:off x="3844413" y="6116033"/>
            <a:ext cx="1248697" cy="3145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B96AFE8D-1E94-572E-6462-F839DA8D7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920771">
            <a:off x="5355990" y="5973977"/>
            <a:ext cx="483191" cy="578559"/>
          </a:xfrm>
          <a:prstGeom prst="rect">
            <a:avLst/>
          </a:prstGeom>
        </p:spPr>
      </p:pic>
    </p:spTree>
    <p:extLst>
      <p:ext uri="{BB962C8B-B14F-4D97-AF65-F5344CB8AC3E}">
        <p14:creationId xmlns:p14="http://schemas.microsoft.com/office/powerpoint/2010/main" val="3050152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80805" y="1490902"/>
            <a:ext cx="9311332" cy="932733"/>
          </a:xfrm>
        </p:spPr>
        <p:txBody>
          <a:bodyPr/>
          <a:lstStyle/>
          <a:p>
            <a:r>
              <a:rPr lang="fr-FR"/>
              <a:t>Le fichier des virements SEPA sera réalisé depuis votre logiciel comptable. </a:t>
            </a:r>
          </a:p>
          <a:p>
            <a:r>
              <a:rPr lang="fr-FR"/>
              <a:t>Vous pourrez si vous le souhaitez éditer un bordereau  récapitulatif des virements à émettre :</a:t>
            </a:r>
          </a:p>
          <a:p>
            <a:pPr marL="195263" lvl="1" indent="0">
              <a:buNone/>
            </a:pPr>
            <a:endParaRPr lang="fr-FR"/>
          </a:p>
          <a:p>
            <a:pPr marL="195263" lvl="1" indent="0">
              <a:buNone/>
            </a:pPr>
            <a:endParaRPr lang="fr-FR"/>
          </a:p>
          <a:p>
            <a:pPr marL="195263" lvl="1" indent="0">
              <a:buNone/>
            </a:pPr>
            <a:endParaRPr lang="fr-FR"/>
          </a:p>
          <a:p>
            <a:pPr marL="195263" lvl="1" indent="0">
              <a:buNone/>
            </a:pPr>
            <a:endParaRPr lang="fr-FR"/>
          </a:p>
          <a:p>
            <a:pPr lvl="1"/>
            <a:endParaRPr lang="fr-FR"/>
          </a:p>
          <a:p>
            <a:pPr lvl="1"/>
            <a:endParaRPr lang="fr-FR"/>
          </a:p>
          <a:p>
            <a:pPr lvl="1"/>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a:t>Générer les exports comptables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 le fichier SEPA et le bordereau de virement </a:t>
            </a:r>
          </a:p>
        </p:txBody>
      </p:sp>
      <p:pic>
        <p:nvPicPr>
          <p:cNvPr id="16" name="Image 15">
            <a:extLst>
              <a:ext uri="{FF2B5EF4-FFF2-40B4-BE49-F238E27FC236}">
                <a16:creationId xmlns:a16="http://schemas.microsoft.com/office/drawing/2014/main" id="{BA8CBD29-2EB7-77D7-5CB8-DAE9802DF4EF}"/>
              </a:ext>
            </a:extLst>
          </p:cNvPr>
          <p:cNvPicPr>
            <a:picLocks noChangeAspect="1"/>
          </p:cNvPicPr>
          <p:nvPr/>
        </p:nvPicPr>
        <p:blipFill>
          <a:blip r:embed="rId2"/>
          <a:stretch>
            <a:fillRect/>
          </a:stretch>
        </p:blipFill>
        <p:spPr>
          <a:xfrm>
            <a:off x="9529210" y="2053673"/>
            <a:ext cx="1283666" cy="679588"/>
          </a:xfrm>
          <a:prstGeom prst="rect">
            <a:avLst/>
          </a:prstGeom>
        </p:spPr>
      </p:pic>
      <p:pic>
        <p:nvPicPr>
          <p:cNvPr id="6" name="Image 5">
            <a:extLst>
              <a:ext uri="{FF2B5EF4-FFF2-40B4-BE49-F238E27FC236}">
                <a16:creationId xmlns:a16="http://schemas.microsoft.com/office/drawing/2014/main" id="{76D5D128-41B7-D274-D3FB-D60E2873FD9B}"/>
              </a:ext>
            </a:extLst>
          </p:cNvPr>
          <p:cNvPicPr>
            <a:picLocks noChangeAspect="1"/>
          </p:cNvPicPr>
          <p:nvPr/>
        </p:nvPicPr>
        <p:blipFill>
          <a:blip r:embed="rId3"/>
          <a:stretch>
            <a:fillRect/>
          </a:stretch>
        </p:blipFill>
        <p:spPr>
          <a:xfrm>
            <a:off x="3956603" y="2733261"/>
            <a:ext cx="3842016" cy="3003481"/>
          </a:xfrm>
          <a:prstGeom prst="rect">
            <a:avLst/>
          </a:prstGeom>
        </p:spPr>
      </p:pic>
      <p:sp>
        <p:nvSpPr>
          <p:cNvPr id="7" name="Rectangle 6">
            <a:extLst>
              <a:ext uri="{FF2B5EF4-FFF2-40B4-BE49-F238E27FC236}">
                <a16:creationId xmlns:a16="http://schemas.microsoft.com/office/drawing/2014/main" id="{0B52B64C-7442-D45D-4932-643D3DB18E1A}"/>
              </a:ext>
            </a:extLst>
          </p:cNvPr>
          <p:cNvSpPr/>
          <p:nvPr/>
        </p:nvSpPr>
        <p:spPr>
          <a:xfrm>
            <a:off x="4210173" y="3352513"/>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98A180B9-2912-0DF2-791D-B63B3DB7FF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679229" flipH="1">
            <a:off x="3485030" y="3189106"/>
            <a:ext cx="483191" cy="578559"/>
          </a:xfrm>
          <a:prstGeom prst="rect">
            <a:avLst/>
          </a:prstGeom>
        </p:spPr>
      </p:pic>
    </p:spTree>
    <p:extLst>
      <p:ext uri="{BB962C8B-B14F-4D97-AF65-F5344CB8AC3E}">
        <p14:creationId xmlns:p14="http://schemas.microsoft.com/office/powerpoint/2010/main" val="102850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Accès : Notes de Frais – Vue manager </a:t>
            </a:r>
          </a:p>
          <a:p>
            <a:pPr marL="0" indent="0">
              <a:buNone/>
            </a:pPr>
            <a:endParaRPr lang="fr-FR"/>
          </a:p>
          <a:p>
            <a:pPr marL="0" indent="0">
              <a:buNone/>
            </a:pPr>
            <a:r>
              <a:rPr lang="fr-FR"/>
              <a:t>Filtrer les NDF au statut «  à rembourser » puis par une action de  masse,  les positionner au statut «  Rembourser » :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CLOTURER LES NDF</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fontScale="40000" lnSpcReduction="20000"/>
          </a:bodyPr>
          <a:lstStyle/>
          <a:p>
            <a:r>
              <a:rPr lang="fr-FR" sz="3600">
                <a:latin typeface="Figtree Light"/>
              </a:rPr>
              <a:t>Marquer les NDF remboursées</a:t>
            </a:r>
          </a:p>
          <a:p>
            <a:endParaRPr lang="fr-FR"/>
          </a:p>
        </p:txBody>
      </p:sp>
      <p:grpSp>
        <p:nvGrpSpPr>
          <p:cNvPr id="12" name="Groupe 11">
            <a:extLst>
              <a:ext uri="{FF2B5EF4-FFF2-40B4-BE49-F238E27FC236}">
                <a16:creationId xmlns:a16="http://schemas.microsoft.com/office/drawing/2014/main" id="{A34A5584-E8EA-3736-776D-5318F3BF80A1}"/>
              </a:ext>
            </a:extLst>
          </p:cNvPr>
          <p:cNvGrpSpPr/>
          <p:nvPr/>
        </p:nvGrpSpPr>
        <p:grpSpPr>
          <a:xfrm>
            <a:off x="624840" y="2824459"/>
            <a:ext cx="11453813" cy="3811509"/>
            <a:chOff x="381000" y="2824459"/>
            <a:chExt cx="11453813" cy="3811509"/>
          </a:xfrm>
        </p:grpSpPr>
        <p:pic>
          <p:nvPicPr>
            <p:cNvPr id="6" name="Image 5">
              <a:extLst>
                <a:ext uri="{FF2B5EF4-FFF2-40B4-BE49-F238E27FC236}">
                  <a16:creationId xmlns:a16="http://schemas.microsoft.com/office/drawing/2014/main" id="{229BD9D1-C3EE-858E-7C49-CE671FD7A99C}"/>
                </a:ext>
              </a:extLst>
            </p:cNvPr>
            <p:cNvPicPr>
              <a:picLocks noChangeAspect="1"/>
            </p:cNvPicPr>
            <p:nvPr/>
          </p:nvPicPr>
          <p:blipFill>
            <a:blip r:embed="rId2"/>
            <a:stretch>
              <a:fillRect/>
            </a:stretch>
          </p:blipFill>
          <p:spPr>
            <a:xfrm>
              <a:off x="381000" y="2824459"/>
              <a:ext cx="7966877" cy="3811509"/>
            </a:xfrm>
            <a:prstGeom prst="rect">
              <a:avLst/>
            </a:prstGeom>
          </p:spPr>
        </p:pic>
        <p:pic>
          <p:nvPicPr>
            <p:cNvPr id="7" name="Graphique 6">
              <a:extLst>
                <a:ext uri="{FF2B5EF4-FFF2-40B4-BE49-F238E27FC236}">
                  <a16:creationId xmlns:a16="http://schemas.microsoft.com/office/drawing/2014/main" id="{9020F396-1645-71D9-5DA7-DF09C7F96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37277" y="5678179"/>
              <a:ext cx="702884" cy="702885"/>
            </a:xfrm>
            <a:prstGeom prst="rect">
              <a:avLst/>
            </a:prstGeom>
          </p:spPr>
        </p:pic>
        <p:pic>
          <p:nvPicPr>
            <p:cNvPr id="10" name="Image 9">
              <a:extLst>
                <a:ext uri="{FF2B5EF4-FFF2-40B4-BE49-F238E27FC236}">
                  <a16:creationId xmlns:a16="http://schemas.microsoft.com/office/drawing/2014/main" id="{CBF3B4AD-B154-C428-C4B5-AA02ADDB81F4}"/>
                </a:ext>
              </a:extLst>
            </p:cNvPr>
            <p:cNvPicPr>
              <a:picLocks noChangeAspect="1"/>
            </p:cNvPicPr>
            <p:nvPr/>
          </p:nvPicPr>
          <p:blipFill>
            <a:blip r:embed="rId5"/>
            <a:stretch>
              <a:fillRect/>
            </a:stretch>
          </p:blipFill>
          <p:spPr>
            <a:xfrm>
              <a:off x="9391650" y="3406466"/>
              <a:ext cx="2443163" cy="2271713"/>
            </a:xfrm>
            <a:prstGeom prst="rect">
              <a:avLst/>
            </a:prstGeom>
          </p:spPr>
        </p:pic>
        <p:pic>
          <p:nvPicPr>
            <p:cNvPr id="11" name="Graphique 10">
              <a:extLst>
                <a:ext uri="{FF2B5EF4-FFF2-40B4-BE49-F238E27FC236}">
                  <a16:creationId xmlns:a16="http://schemas.microsoft.com/office/drawing/2014/main" id="{E8441997-6FBA-60A1-A861-DF3D5B17D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299331">
              <a:off x="7937216" y="5368462"/>
              <a:ext cx="799596" cy="799597"/>
            </a:xfrm>
            <a:prstGeom prst="rect">
              <a:avLst/>
            </a:prstGeom>
          </p:spPr>
        </p:pic>
      </p:grpSp>
      <p:sp>
        <p:nvSpPr>
          <p:cNvPr id="8" name="Rectangle 7">
            <a:extLst>
              <a:ext uri="{FF2B5EF4-FFF2-40B4-BE49-F238E27FC236}">
                <a16:creationId xmlns:a16="http://schemas.microsoft.com/office/drawing/2014/main" id="{14B41CBD-6A0E-25D4-649B-EC19327E5752}"/>
              </a:ext>
            </a:extLst>
          </p:cNvPr>
          <p:cNvSpPr/>
          <p:nvPr/>
        </p:nvSpPr>
        <p:spPr>
          <a:xfrm>
            <a:off x="6560820" y="5602605"/>
            <a:ext cx="798196" cy="21932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42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318286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a:latin typeface="PP Woodland"/>
              </a:rPr>
              <a:t>Créer et modifier le paramétrage des types de dépenses </a:t>
            </a:r>
          </a:p>
        </p:txBody>
      </p:sp>
    </p:spTree>
    <p:extLst>
      <p:ext uri="{BB962C8B-B14F-4D97-AF65-F5344CB8AC3E}">
        <p14:creationId xmlns:p14="http://schemas.microsoft.com/office/powerpoint/2010/main" val="359411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sz="1400" b="1">
                <a:solidFill>
                  <a:srgbClr val="000000"/>
                </a:solidFill>
                <a:latin typeface="Calibri"/>
                <a:cs typeface="Calibri"/>
              </a:rPr>
              <a:t>Accès : Espace admin &gt; Notes de frais</a:t>
            </a:r>
          </a:p>
          <a:p>
            <a:endParaRPr lang="fr-FR" sz="1400" b="1">
              <a:solidFill>
                <a:srgbClr val="000000"/>
              </a:solidFill>
              <a:latin typeface="Calibri"/>
              <a:cs typeface="Calibri"/>
            </a:endParaRPr>
          </a:p>
          <a:p>
            <a:pPr marL="0" indent="0">
              <a:buNone/>
            </a:pPr>
            <a:endParaRPr lang="fr-FR" sz="1400" b="1">
              <a:solidFill>
                <a:srgbClr val="000000"/>
              </a:solidFill>
              <a:latin typeface="Calibri"/>
              <a:cs typeface="Calibri"/>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725854"/>
            <a:ext cx="11449050" cy="99647"/>
          </a:xfrm>
        </p:spPr>
        <p:txBody>
          <a:bodyPr/>
          <a:lstStyle/>
          <a:p>
            <a:r>
              <a:rPr lang="fr-FR">
                <a:solidFill>
                  <a:srgbClr val="C75741"/>
                </a:solidFill>
                <a:latin typeface="Figtree Light"/>
                <a:cs typeface="Calibri"/>
              </a:rPr>
              <a:t>Accéder à l’espace de paramétrage des notes de frais </a:t>
            </a:r>
            <a:endParaRPr lang="fr-FR"/>
          </a:p>
        </p:txBody>
      </p:sp>
      <p:pic>
        <p:nvPicPr>
          <p:cNvPr id="10" name="Image 9">
            <a:extLst>
              <a:ext uri="{FF2B5EF4-FFF2-40B4-BE49-F238E27FC236}">
                <a16:creationId xmlns:a16="http://schemas.microsoft.com/office/drawing/2014/main" id="{3083706C-56FB-8A4B-C795-6A8118ACFAED}"/>
              </a:ext>
            </a:extLst>
          </p:cNvPr>
          <p:cNvPicPr>
            <a:picLocks noChangeAspect="1"/>
          </p:cNvPicPr>
          <p:nvPr/>
        </p:nvPicPr>
        <p:blipFill>
          <a:blip r:embed="rId2"/>
          <a:stretch>
            <a:fillRect/>
          </a:stretch>
        </p:blipFill>
        <p:spPr>
          <a:xfrm>
            <a:off x="1319998" y="2295929"/>
            <a:ext cx="8741450" cy="3323633"/>
          </a:xfrm>
          <a:prstGeom prst="rect">
            <a:avLst/>
          </a:prstGeom>
        </p:spPr>
      </p:pic>
    </p:spTree>
    <p:extLst>
      <p:ext uri="{BB962C8B-B14F-4D97-AF65-F5344CB8AC3E}">
        <p14:creationId xmlns:p14="http://schemas.microsoft.com/office/powerpoint/2010/main" val="422973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6111254" cy="2573200"/>
          </a:xfrm>
        </p:spPr>
        <p:txBody>
          <a:bodyPr vert="horz" lIns="91440" tIns="45720" rIns="91440" bIns="45720" rtlCol="0" anchor="t">
            <a:normAutofit fontScale="85000" lnSpcReduction="20000"/>
          </a:bodyPr>
          <a:lstStyle/>
          <a:p>
            <a:r>
              <a:rPr lang="fr-FR"/>
              <a:t>Créer une note de frais pour un collaborateur</a:t>
            </a:r>
          </a:p>
          <a:p>
            <a:r>
              <a:rPr lang="fr-FR"/>
              <a:t>Valider et Contrôler les notes de frais </a:t>
            </a:r>
          </a:p>
          <a:p>
            <a:r>
              <a:rPr lang="fr-FR"/>
              <a:t>Procéder au remboursement des notes de frais et générer les exports associés</a:t>
            </a:r>
          </a:p>
          <a:p>
            <a:r>
              <a:rPr lang="fr-FR"/>
              <a:t>Définir les profils de remboursements des collaborateurs</a:t>
            </a:r>
          </a:p>
          <a:p>
            <a:r>
              <a:rPr lang="fr-FR"/>
              <a:t>Paramétrer les types de dépense utilisés par l’entreprise</a:t>
            </a:r>
          </a:p>
          <a:p>
            <a:r>
              <a:rPr lang="fr-FR"/>
              <a:t>Gérer les regroupements d’affichage et de plafond </a:t>
            </a:r>
          </a:p>
          <a:p>
            <a:r>
              <a:rPr lang="fr-FR">
                <a:latin typeface="Figtree"/>
              </a:rPr>
              <a:t>Administrer les axes analytiques </a:t>
            </a:r>
            <a:endParaRPr lang="fr-FR"/>
          </a:p>
          <a:p>
            <a:endParaRPr lang="fr-F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C463E-33B9-5841-1BCE-4EE090478B02}"/>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81F2B33-A19B-E53A-6044-B09DDD1DCF25}"/>
              </a:ext>
            </a:extLst>
          </p:cNvPr>
          <p:cNvSpPr>
            <a:spLocks noGrp="1"/>
          </p:cNvSpPr>
          <p:nvPr>
            <p:ph type="tbl" sz="quarter" idx="10"/>
          </p:nvPr>
        </p:nvSpPr>
        <p:spPr/>
        <p:txBody>
          <a:bodyPr>
            <a:normAutofit/>
          </a:bodyPr>
          <a:lstStyle/>
          <a:p>
            <a:r>
              <a:rPr lang="fr-FR" sz="1400" b="1">
                <a:solidFill>
                  <a:srgbClr val="000000"/>
                </a:solidFill>
                <a:latin typeface="Calibri"/>
                <a:cs typeface="Calibri"/>
              </a:rPr>
              <a:t>Accès : Espace admin &gt; Notes de frais &gt; Profils et Regroupement</a:t>
            </a:r>
          </a:p>
          <a:p>
            <a:r>
              <a:rPr lang="fr-FR" sz="1400">
                <a:solidFill>
                  <a:srgbClr val="000000"/>
                </a:solidFill>
                <a:latin typeface="Calibri"/>
                <a:cs typeface="Calibri"/>
              </a:rPr>
              <a:t>Le profil regroupe l’ensemble des dépenses qu’un collaborateur peut saisir. Si par exemple, une partie de la population de doit pas saisir de type dépenses «  restaurant soir », alors il faudra deux profils.</a:t>
            </a:r>
          </a:p>
          <a:p>
            <a:r>
              <a:rPr lang="fr-FR" sz="1400">
                <a:solidFill>
                  <a:srgbClr val="000000"/>
                </a:solidFill>
                <a:latin typeface="Calibri"/>
                <a:cs typeface="Calibri"/>
              </a:rPr>
              <a:t>N’oubliez pas qu’un profil peut être dupliqué  </a:t>
            </a:r>
            <a:endParaRPr lang="fr-FR" sz="1200"/>
          </a:p>
        </p:txBody>
      </p:sp>
      <p:sp>
        <p:nvSpPr>
          <p:cNvPr id="3" name="Titre 2">
            <a:extLst>
              <a:ext uri="{FF2B5EF4-FFF2-40B4-BE49-F238E27FC236}">
                <a16:creationId xmlns:a16="http://schemas.microsoft.com/office/drawing/2014/main" id="{4B8C1A31-DD2D-4147-E6CE-C3AA510EEC1B}"/>
              </a:ext>
            </a:extLst>
          </p:cNvPr>
          <p:cNvSpPr>
            <a:spLocks noGrp="1"/>
          </p:cNvSpPr>
          <p:nvPr>
            <p:ph type="title"/>
          </p:nvPr>
        </p:nvSpPr>
        <p:spPr>
          <a:xfrm>
            <a:off x="371475" y="762525"/>
            <a:ext cx="11449050" cy="99647"/>
          </a:xfrm>
        </p:spPr>
        <p:txBody>
          <a:bodyPr/>
          <a:lstStyle/>
          <a:p>
            <a:r>
              <a:rPr lang="fr-FR">
                <a:solidFill>
                  <a:srgbClr val="C75741"/>
                </a:solidFill>
                <a:latin typeface="Figtree Light"/>
                <a:cs typeface="Calibri"/>
              </a:rPr>
              <a:t>Paramétrer les profils notes de frais et les types de dépenses </a:t>
            </a:r>
          </a:p>
          <a:p>
            <a:endParaRPr lang="fr-FR"/>
          </a:p>
        </p:txBody>
      </p:sp>
      <p:sp>
        <p:nvSpPr>
          <p:cNvPr id="4" name="Espace réservé du texte 3">
            <a:extLst>
              <a:ext uri="{FF2B5EF4-FFF2-40B4-BE49-F238E27FC236}">
                <a16:creationId xmlns:a16="http://schemas.microsoft.com/office/drawing/2014/main" id="{8D554A19-81EE-BE65-623E-7643539B1B1D}"/>
              </a:ext>
            </a:extLst>
          </p:cNvPr>
          <p:cNvSpPr>
            <a:spLocks noGrp="1"/>
          </p:cNvSpPr>
          <p:nvPr>
            <p:ph type="body" sz="quarter" idx="19"/>
          </p:nvPr>
        </p:nvSpPr>
        <p:spPr/>
        <p:txBody>
          <a:bodyPr vert="horz" lIns="91440" tIns="45720" rIns="91440" bIns="45720" rtlCol="0" anchor="t">
            <a:normAutofit/>
          </a:bodyPr>
          <a:lstStyle/>
          <a:p>
            <a:r>
              <a:rPr lang="fr-FR">
                <a:solidFill>
                  <a:srgbClr val="333333"/>
                </a:solidFill>
                <a:latin typeface="Figtree"/>
                <a:cs typeface="Calibri"/>
              </a:rPr>
              <a:t>Créer les profils de notes de frais</a:t>
            </a:r>
            <a:endParaRPr lang="fr-FR">
              <a:solidFill>
                <a:srgbClr val="333333"/>
              </a:solidFill>
            </a:endParaRPr>
          </a:p>
        </p:txBody>
      </p:sp>
      <p:pic>
        <p:nvPicPr>
          <p:cNvPr id="10" name="Image 9">
            <a:extLst>
              <a:ext uri="{FF2B5EF4-FFF2-40B4-BE49-F238E27FC236}">
                <a16:creationId xmlns:a16="http://schemas.microsoft.com/office/drawing/2014/main" id="{000DBDCF-41C9-F267-C1C1-DCCED206A3AC}"/>
              </a:ext>
            </a:extLst>
          </p:cNvPr>
          <p:cNvPicPr>
            <a:picLocks noChangeAspect="1"/>
          </p:cNvPicPr>
          <p:nvPr/>
        </p:nvPicPr>
        <p:blipFill>
          <a:blip r:embed="rId2"/>
          <a:stretch>
            <a:fillRect/>
          </a:stretch>
        </p:blipFill>
        <p:spPr>
          <a:xfrm>
            <a:off x="1521726" y="3098202"/>
            <a:ext cx="7005312" cy="2819998"/>
          </a:xfrm>
          <a:prstGeom prst="rect">
            <a:avLst/>
          </a:prstGeom>
        </p:spPr>
      </p:pic>
      <p:sp>
        <p:nvSpPr>
          <p:cNvPr id="5" name="Rectangle 4">
            <a:extLst>
              <a:ext uri="{FF2B5EF4-FFF2-40B4-BE49-F238E27FC236}">
                <a16:creationId xmlns:a16="http://schemas.microsoft.com/office/drawing/2014/main" id="{F58AF448-5D2A-2FD8-D192-7E0411827B0A}"/>
              </a:ext>
            </a:extLst>
          </p:cNvPr>
          <p:cNvSpPr/>
          <p:nvPr/>
        </p:nvSpPr>
        <p:spPr>
          <a:xfrm>
            <a:off x="1521726" y="5323571"/>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CE8AF1B-D3A8-2410-C1BC-3EBC89AA5F52}"/>
              </a:ext>
            </a:extLst>
          </p:cNvPr>
          <p:cNvSpPr/>
          <p:nvPr/>
        </p:nvSpPr>
        <p:spPr>
          <a:xfrm>
            <a:off x="7788402" y="5323571"/>
            <a:ext cx="367665"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222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40BF-2487-E73D-142A-472A991D5A1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3CC7420-33DC-54FE-1D5A-8A2909A8C7BA}"/>
              </a:ext>
            </a:extLst>
          </p:cNvPr>
          <p:cNvSpPr>
            <a:spLocks noGrp="1"/>
          </p:cNvSpPr>
          <p:nvPr>
            <p:ph type="title"/>
          </p:nvPr>
        </p:nvSpPr>
        <p:spPr>
          <a:xfrm>
            <a:off x="371475" y="762525"/>
            <a:ext cx="11449050" cy="99647"/>
          </a:xfrm>
        </p:spPr>
        <p:txBody>
          <a:bodyPr/>
          <a:lstStyle/>
          <a:p>
            <a:r>
              <a:rPr lang="fr-FR">
                <a:solidFill>
                  <a:srgbClr val="C75741"/>
                </a:solidFill>
                <a:latin typeface="Figtree Light"/>
                <a:cs typeface="Calibri"/>
              </a:rPr>
              <a:t>Paramétrer les profils notes de frais et les types de dépenses </a:t>
            </a:r>
          </a:p>
          <a:p>
            <a:endParaRPr lang="fr-FR"/>
          </a:p>
        </p:txBody>
      </p:sp>
      <p:sp>
        <p:nvSpPr>
          <p:cNvPr id="4" name="Espace réservé du texte 3">
            <a:extLst>
              <a:ext uri="{FF2B5EF4-FFF2-40B4-BE49-F238E27FC236}">
                <a16:creationId xmlns:a16="http://schemas.microsoft.com/office/drawing/2014/main" id="{3106171A-DDBD-5439-D957-3FB35D6C3103}"/>
              </a:ext>
            </a:extLst>
          </p:cNvPr>
          <p:cNvSpPr>
            <a:spLocks noGrp="1"/>
          </p:cNvSpPr>
          <p:nvPr>
            <p:ph type="body" sz="quarter" idx="19"/>
          </p:nvPr>
        </p:nvSpPr>
        <p:spPr/>
        <p:txBody>
          <a:bodyPr vert="horz" lIns="91440" tIns="45720" rIns="91440" bIns="45720" rtlCol="0" anchor="t">
            <a:normAutofit/>
          </a:bodyPr>
          <a:lstStyle/>
          <a:p>
            <a:r>
              <a:rPr lang="fr-FR">
                <a:solidFill>
                  <a:srgbClr val="333333"/>
                </a:solidFill>
                <a:latin typeface="Figtree"/>
                <a:cs typeface="Calibri"/>
              </a:rPr>
              <a:t>Créer les profils de notes de frais</a:t>
            </a:r>
            <a:endParaRPr lang="fr-FR">
              <a:solidFill>
                <a:srgbClr val="333333"/>
              </a:solidFill>
            </a:endParaRPr>
          </a:p>
        </p:txBody>
      </p:sp>
      <p:sp>
        <p:nvSpPr>
          <p:cNvPr id="15" name="ZoneTexte 14">
            <a:extLst>
              <a:ext uri="{FF2B5EF4-FFF2-40B4-BE49-F238E27FC236}">
                <a16:creationId xmlns:a16="http://schemas.microsoft.com/office/drawing/2014/main" id="{345631E2-A1CE-BF61-F7EF-929255B910C8}"/>
              </a:ext>
            </a:extLst>
          </p:cNvPr>
          <p:cNvSpPr txBox="1"/>
          <p:nvPr/>
        </p:nvSpPr>
        <p:spPr>
          <a:xfrm>
            <a:off x="289179" y="1357153"/>
            <a:ext cx="6513957"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buNone/>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À partir du profil, il est possible de :</a:t>
            </a:r>
          </a:p>
          <a:p>
            <a:pPr algn="l">
              <a:buNone/>
            </a:pPr>
            <a:endPar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algn="l">
              <a:spcBef>
                <a:spcPts val="750"/>
              </a:spcBef>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Définir la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fréquence des notes de frais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(hebdomadaire ou mensuelle)</a:t>
            </a:r>
          </a:p>
          <a:p>
            <a:pPr algn="l">
              <a:spcBef>
                <a:spcPts val="750"/>
              </a:spcBef>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Fixer le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nombre maximum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de notes de frais par mois</a:t>
            </a:r>
          </a:p>
          <a:p>
            <a:pPr algn="l">
              <a:spcBef>
                <a:spcPts val="750"/>
              </a:spcBef>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Déterminer les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délais de saisie</a:t>
            </a:r>
          </a:p>
          <a:p>
            <a:pPr algn="l">
              <a:spcBef>
                <a:spcPts val="750"/>
              </a:spcBef>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Ajuster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les informations à afficher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et saisir par dépense</a:t>
            </a:r>
          </a:p>
          <a:p>
            <a:pPr algn="l">
              <a:spcBef>
                <a:spcPts val="750"/>
              </a:spcBef>
              <a:buFont typeface="Arial" panose="020B0604020202020204" pitchFamily="34" charset="0"/>
              <a:buChar char="•"/>
            </a:pP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Associer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des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types de dépenses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à mon profil</a:t>
            </a:r>
          </a:p>
          <a:p>
            <a:pPr algn="l">
              <a:spcBef>
                <a:spcPts val="750"/>
              </a:spcBef>
              <a:buFont typeface="Arial" panose="020B0604020202020204" pitchFamily="34" charset="0"/>
              <a:buChar char="•"/>
            </a:pP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Rattacher des collaborateurs </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à ce profil</a:t>
            </a:r>
          </a:p>
        </p:txBody>
      </p:sp>
      <p:sp>
        <p:nvSpPr>
          <p:cNvPr id="5" name="Rectangle 4">
            <a:extLst>
              <a:ext uri="{FF2B5EF4-FFF2-40B4-BE49-F238E27FC236}">
                <a16:creationId xmlns:a16="http://schemas.microsoft.com/office/drawing/2014/main" id="{C24CB47B-0A5A-1150-B057-CC080DB39015}"/>
              </a:ext>
            </a:extLst>
          </p:cNvPr>
          <p:cNvSpPr/>
          <p:nvPr/>
        </p:nvSpPr>
        <p:spPr>
          <a:xfrm>
            <a:off x="4829016" y="4368273"/>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66C8582-EF79-41C7-B7D4-89435D36ADA8}"/>
              </a:ext>
            </a:extLst>
          </p:cNvPr>
          <p:cNvPicPr>
            <a:picLocks noChangeAspect="1"/>
          </p:cNvPicPr>
          <p:nvPr/>
        </p:nvPicPr>
        <p:blipFill>
          <a:blip r:embed="rId2"/>
          <a:stretch>
            <a:fillRect/>
          </a:stretch>
        </p:blipFill>
        <p:spPr>
          <a:xfrm>
            <a:off x="4602861" y="2879707"/>
            <a:ext cx="7299960" cy="3608642"/>
          </a:xfrm>
          <a:prstGeom prst="rect">
            <a:avLst/>
          </a:prstGeom>
        </p:spPr>
      </p:pic>
    </p:spTree>
    <p:extLst>
      <p:ext uri="{BB962C8B-B14F-4D97-AF65-F5344CB8AC3E}">
        <p14:creationId xmlns:p14="http://schemas.microsoft.com/office/powerpoint/2010/main" val="2942978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sz="1400" b="1"/>
              <a:t>Accès : Espace admin &gt; Notes de frais &gt; types de dépenses</a:t>
            </a:r>
          </a:p>
          <a:p>
            <a:r>
              <a:rPr lang="fr-FR" sz="1400">
                <a:solidFill>
                  <a:srgbClr val="000000"/>
                </a:solidFill>
                <a:latin typeface="Calibri"/>
                <a:cs typeface="Calibri"/>
              </a:rPr>
              <a:t>N’oubliez pas qu’un type de dépenses peut être dupliqué  ( si le compte de charge est différent d’un profil à un autre par exemple ) </a:t>
            </a:r>
            <a:endParaRPr lang="fr-FR" sz="14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profils notes de frais et les types de dépenses </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t>Créer les Types de dépenses</a:t>
            </a:r>
          </a:p>
        </p:txBody>
      </p:sp>
      <p:pic>
        <p:nvPicPr>
          <p:cNvPr id="8" name="Image 7">
            <a:extLst>
              <a:ext uri="{FF2B5EF4-FFF2-40B4-BE49-F238E27FC236}">
                <a16:creationId xmlns:a16="http://schemas.microsoft.com/office/drawing/2014/main" id="{CAFAF846-040C-6C7F-F8D2-9247B8C1B7AB}"/>
              </a:ext>
            </a:extLst>
          </p:cNvPr>
          <p:cNvPicPr>
            <a:picLocks noChangeAspect="1"/>
          </p:cNvPicPr>
          <p:nvPr/>
        </p:nvPicPr>
        <p:blipFill>
          <a:blip r:embed="rId2"/>
          <a:stretch>
            <a:fillRect/>
          </a:stretch>
        </p:blipFill>
        <p:spPr>
          <a:xfrm>
            <a:off x="906716" y="2507528"/>
            <a:ext cx="9237028" cy="3280624"/>
          </a:xfrm>
          <a:prstGeom prst="rect">
            <a:avLst/>
          </a:prstGeom>
        </p:spPr>
      </p:pic>
      <p:sp>
        <p:nvSpPr>
          <p:cNvPr id="9" name="Rectangle 8">
            <a:extLst>
              <a:ext uri="{FF2B5EF4-FFF2-40B4-BE49-F238E27FC236}">
                <a16:creationId xmlns:a16="http://schemas.microsoft.com/office/drawing/2014/main" id="{E9FD1BC3-8FB8-7A9F-4A72-A75926C5E2DA}"/>
              </a:ext>
            </a:extLst>
          </p:cNvPr>
          <p:cNvSpPr/>
          <p:nvPr/>
        </p:nvSpPr>
        <p:spPr>
          <a:xfrm>
            <a:off x="9379458" y="3177253"/>
            <a:ext cx="764286" cy="33404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479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DD6F2-C6F7-DB03-4C41-309988627061}"/>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CDE4459C-E38E-6F67-1E71-6A31C8D36223}"/>
              </a:ext>
            </a:extLst>
          </p:cNvPr>
          <p:cNvSpPr>
            <a:spLocks noGrp="1"/>
          </p:cNvSpPr>
          <p:nvPr>
            <p:ph type="tbl" sz="quarter" idx="10"/>
          </p:nvPr>
        </p:nvSpPr>
        <p:spPr/>
        <p:txBody>
          <a:bodyPr/>
          <a:lstStyle/>
          <a:p>
            <a:r>
              <a:rPr lang="fr-FR" sz="1400">
                <a:solidFill>
                  <a:srgbClr val="000000"/>
                </a:solidFill>
                <a:latin typeface="Calibri"/>
                <a:cs typeface="Calibri"/>
              </a:rPr>
              <a:t>N’oubliez pas qu’un type de dépenses peut être rattaché à plusieurs profils de remboursement</a:t>
            </a:r>
            <a:endParaRPr lang="fr-FR" sz="1400"/>
          </a:p>
        </p:txBody>
      </p:sp>
      <p:sp>
        <p:nvSpPr>
          <p:cNvPr id="3" name="Titre 2">
            <a:extLst>
              <a:ext uri="{FF2B5EF4-FFF2-40B4-BE49-F238E27FC236}">
                <a16:creationId xmlns:a16="http://schemas.microsoft.com/office/drawing/2014/main" id="{F72E3BE8-6642-364D-A83F-F365E280B95A}"/>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profils notes de frais et les types de dépenses </a:t>
            </a:r>
            <a:endParaRPr lang="fr-FR"/>
          </a:p>
        </p:txBody>
      </p:sp>
      <p:sp>
        <p:nvSpPr>
          <p:cNvPr id="4" name="Espace réservé du texte 3">
            <a:extLst>
              <a:ext uri="{FF2B5EF4-FFF2-40B4-BE49-F238E27FC236}">
                <a16:creationId xmlns:a16="http://schemas.microsoft.com/office/drawing/2014/main" id="{F7842A12-5DBD-2D98-FCF5-60894DDA62AC}"/>
              </a:ext>
            </a:extLst>
          </p:cNvPr>
          <p:cNvSpPr>
            <a:spLocks noGrp="1"/>
          </p:cNvSpPr>
          <p:nvPr>
            <p:ph type="body" sz="quarter" idx="19"/>
          </p:nvPr>
        </p:nvSpPr>
        <p:spPr/>
        <p:txBody>
          <a:bodyPr vert="horz" lIns="91440" tIns="45720" rIns="91440" bIns="45720" rtlCol="0" anchor="t">
            <a:normAutofit/>
          </a:bodyPr>
          <a:lstStyle/>
          <a:p>
            <a:r>
              <a:rPr lang="fr-FR"/>
              <a:t>Créer les Types de dépenses</a:t>
            </a:r>
          </a:p>
        </p:txBody>
      </p:sp>
      <p:sp>
        <p:nvSpPr>
          <p:cNvPr id="15" name="ZoneTexte 14">
            <a:extLst>
              <a:ext uri="{FF2B5EF4-FFF2-40B4-BE49-F238E27FC236}">
                <a16:creationId xmlns:a16="http://schemas.microsoft.com/office/drawing/2014/main" id="{D4D8E8EE-5345-F799-0B02-EAB7988AB8B2}"/>
              </a:ext>
            </a:extLst>
          </p:cNvPr>
          <p:cNvSpPr txBox="1"/>
          <p:nvPr/>
        </p:nvSpPr>
        <p:spPr>
          <a:xfrm>
            <a:off x="545211" y="2034276"/>
            <a:ext cx="441083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latin typeface="Calibri"/>
                <a:cs typeface="Arial"/>
              </a:rPr>
              <a:t>Je mets l’accent sur : </a:t>
            </a:r>
          </a:p>
          <a:p>
            <a:endParaRPr lang="fr-FR" sz="1200" b="1">
              <a:latin typeface="Calibri"/>
              <a:cs typeface="Arial"/>
            </a:endParaRPr>
          </a:p>
          <a:p>
            <a:pPr marL="285750" indent="-285750">
              <a:buFont typeface="Courier New" panose="02070309020205020404" pitchFamily="49" charset="0"/>
              <a:buChar char="o"/>
            </a:pPr>
            <a:r>
              <a:rPr lang="fr-FR" sz="1200"/>
              <a:t>Les </a:t>
            </a:r>
            <a:r>
              <a:rPr lang="fr-FR" sz="1200" b="1"/>
              <a:t>informations comptables </a:t>
            </a:r>
            <a:r>
              <a:rPr lang="fr-FR" sz="1200"/>
              <a:t>:  compte de charge, compte de TVA , taux de TVA et % de TVA récupérable</a:t>
            </a:r>
          </a:p>
          <a:p>
            <a:pPr marL="285750" indent="-285750">
              <a:buFont typeface="Courier New" panose="02070309020205020404" pitchFamily="49" charset="0"/>
              <a:buChar char="o"/>
            </a:pPr>
            <a:endParaRPr lang="fr-FR" sz="1200"/>
          </a:p>
          <a:p>
            <a:pPr marL="285750" indent="-285750">
              <a:buFont typeface="Courier New" panose="02070309020205020404" pitchFamily="49" charset="0"/>
              <a:buChar char="o"/>
            </a:pPr>
            <a:r>
              <a:rPr lang="fr-FR" sz="1200"/>
              <a:t>Le </a:t>
            </a:r>
            <a:r>
              <a:rPr lang="fr-FR" sz="1200" b="1"/>
              <a:t>type de remboursement  </a:t>
            </a:r>
            <a:r>
              <a:rPr lang="fr-FR" sz="1200"/>
              <a:t>( forfait, frais réels..) et le </a:t>
            </a:r>
            <a:r>
              <a:rPr lang="fr-FR" sz="1200" b="1"/>
              <a:t>plafond de remboursement  </a:t>
            </a:r>
            <a:r>
              <a:rPr lang="fr-FR" sz="1200"/>
              <a:t>( NB: une même dépense peut –être rattachée à plusieurs profil même si le plafond de remboursement est différent )</a:t>
            </a:r>
          </a:p>
          <a:p>
            <a:endParaRPr lang="fr-FR" sz="1200"/>
          </a:p>
          <a:p>
            <a:pPr marL="285750" indent="-285750">
              <a:buFont typeface="Courier New" panose="02070309020205020404" pitchFamily="49" charset="0"/>
              <a:buChar char="o"/>
            </a:pPr>
            <a:r>
              <a:rPr lang="fr-FR" sz="1200"/>
              <a:t>La </a:t>
            </a:r>
            <a:r>
              <a:rPr lang="fr-FR" sz="1200" b="1"/>
              <a:t>gestion des invités </a:t>
            </a:r>
            <a:r>
              <a:rPr lang="fr-FR" sz="1200"/>
              <a:t>et la déduction </a:t>
            </a:r>
            <a:r>
              <a:rPr lang="fr-FR" sz="1200" b="1"/>
              <a:t>de titres restaurants</a:t>
            </a:r>
            <a:r>
              <a:rPr lang="fr-FR" sz="1200"/>
              <a:t> pour les frais de bouche </a:t>
            </a:r>
          </a:p>
          <a:p>
            <a:pPr marL="285750" indent="-285750">
              <a:buFont typeface="Courier New" panose="02070309020205020404" pitchFamily="49" charset="0"/>
              <a:buChar char="o"/>
            </a:pPr>
            <a:endParaRPr lang="fr-FR" sz="1200"/>
          </a:p>
          <a:p>
            <a:pPr marL="285750" indent="-285750">
              <a:buFont typeface="Courier New" panose="02070309020205020404" pitchFamily="49" charset="0"/>
              <a:buChar char="o"/>
            </a:pPr>
            <a:r>
              <a:rPr lang="fr-FR" sz="1200"/>
              <a:t>La saisie d’une quantité sur les dépenses de type hôtellerie</a:t>
            </a:r>
          </a:p>
        </p:txBody>
      </p:sp>
      <p:pic>
        <p:nvPicPr>
          <p:cNvPr id="11" name="Image 10">
            <a:extLst>
              <a:ext uri="{FF2B5EF4-FFF2-40B4-BE49-F238E27FC236}">
                <a16:creationId xmlns:a16="http://schemas.microsoft.com/office/drawing/2014/main" id="{38C4C557-761F-7E3E-9A9F-704B27E2849D}"/>
              </a:ext>
            </a:extLst>
          </p:cNvPr>
          <p:cNvPicPr>
            <a:picLocks noChangeAspect="1"/>
          </p:cNvPicPr>
          <p:nvPr/>
        </p:nvPicPr>
        <p:blipFill>
          <a:blip r:embed="rId2"/>
          <a:stretch>
            <a:fillRect/>
          </a:stretch>
        </p:blipFill>
        <p:spPr>
          <a:xfrm>
            <a:off x="5897880" y="1894869"/>
            <a:ext cx="5822686" cy="3141136"/>
          </a:xfrm>
          <a:prstGeom prst="rect">
            <a:avLst/>
          </a:prstGeom>
        </p:spPr>
      </p:pic>
      <p:pic>
        <p:nvPicPr>
          <p:cNvPr id="16" name="Image 15">
            <a:extLst>
              <a:ext uri="{FF2B5EF4-FFF2-40B4-BE49-F238E27FC236}">
                <a16:creationId xmlns:a16="http://schemas.microsoft.com/office/drawing/2014/main" id="{D22241B6-AC88-C156-FBE1-E6D8AC6DEB20}"/>
              </a:ext>
            </a:extLst>
          </p:cNvPr>
          <p:cNvPicPr>
            <a:picLocks noChangeAspect="1"/>
          </p:cNvPicPr>
          <p:nvPr/>
        </p:nvPicPr>
        <p:blipFill>
          <a:blip r:embed="rId3"/>
          <a:stretch>
            <a:fillRect/>
          </a:stretch>
        </p:blipFill>
        <p:spPr>
          <a:xfrm>
            <a:off x="813257" y="5145036"/>
            <a:ext cx="5292512" cy="1400959"/>
          </a:xfrm>
          <a:prstGeom prst="rect">
            <a:avLst/>
          </a:prstGeom>
        </p:spPr>
      </p:pic>
    </p:spTree>
    <p:extLst>
      <p:ext uri="{BB962C8B-B14F-4D97-AF65-F5344CB8AC3E}">
        <p14:creationId xmlns:p14="http://schemas.microsoft.com/office/powerpoint/2010/main" val="2255262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8505" y="904701"/>
            <a:ext cx="11449050" cy="4846635"/>
          </a:xfrm>
        </p:spPr>
        <p:txBody>
          <a:bodyPr/>
          <a:lstStyle/>
          <a:p>
            <a:r>
              <a:rPr lang="fr-FR" sz="1400" b="1"/>
              <a:t>Accès : Espace admin &gt; Notes de frais &gt; Regroupements et Plafonds communs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Paramétrer les regroupements et plafonds communs</a:t>
            </a:r>
            <a:endParaRPr lang="fr-FR"/>
          </a:p>
        </p:txBody>
      </p:sp>
      <p:sp>
        <p:nvSpPr>
          <p:cNvPr id="15" name="ZoneTexte 14">
            <a:extLst>
              <a:ext uri="{FF2B5EF4-FFF2-40B4-BE49-F238E27FC236}">
                <a16:creationId xmlns:a16="http://schemas.microsoft.com/office/drawing/2014/main" id="{605411A8-9795-AFB2-A72B-142BA3D482FA}"/>
              </a:ext>
            </a:extLst>
          </p:cNvPr>
          <p:cNvSpPr txBox="1"/>
          <p:nvPr/>
        </p:nvSpPr>
        <p:spPr>
          <a:xfrm>
            <a:off x="381244" y="1954247"/>
            <a:ext cx="3806708"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buNone/>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À noter :</a:t>
            </a:r>
          </a:p>
          <a:p>
            <a:pPr algn="l">
              <a:buNone/>
            </a:pPr>
            <a:endPar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Un regroupement de dépenses permet de gérer les invitations réciproques, par exemple.</a:t>
            </a:r>
          </a:p>
          <a:p>
            <a:pPr algn="l"/>
            <a:endPar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Le </a:t>
            </a:r>
            <a:r>
              <a:rPr lang="fr-FR" sz="1400" b="1" i="0">
                <a:solidFill>
                  <a:srgbClr val="242424"/>
                </a:solidFill>
                <a:effectLst/>
                <a:latin typeface="Calibri" panose="020F0502020204030204" pitchFamily="34" charset="0"/>
                <a:ea typeface="Calibri" panose="020F0502020204030204" pitchFamily="34" charset="0"/>
                <a:cs typeface="Calibri" panose="020F0502020204030204" pitchFamily="34" charset="0"/>
              </a:rPr>
              <a:t>plafond commun</a:t>
            </a:r>
            <a:r>
              <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rPr>
              <a:t> s'applique à un ensemble de dépenses (par exemple, le plafond repas par jour incluant le repas de midi et le repas du soir). Pour un plafond unique par type de dépense, consultez la section "type de dépenses".</a:t>
            </a:r>
          </a:p>
          <a:p>
            <a:endParaRPr lang="fr-FR" sz="1200"/>
          </a:p>
        </p:txBody>
      </p:sp>
      <p:pic>
        <p:nvPicPr>
          <p:cNvPr id="6" name="Image 5">
            <a:extLst>
              <a:ext uri="{FF2B5EF4-FFF2-40B4-BE49-F238E27FC236}">
                <a16:creationId xmlns:a16="http://schemas.microsoft.com/office/drawing/2014/main" id="{FDF82604-E4BD-8818-4983-406661966D14}"/>
              </a:ext>
            </a:extLst>
          </p:cNvPr>
          <p:cNvPicPr>
            <a:picLocks noChangeAspect="1"/>
          </p:cNvPicPr>
          <p:nvPr/>
        </p:nvPicPr>
        <p:blipFill>
          <a:blip r:embed="rId2"/>
          <a:stretch>
            <a:fillRect/>
          </a:stretch>
        </p:blipFill>
        <p:spPr>
          <a:xfrm>
            <a:off x="4645723" y="1463847"/>
            <a:ext cx="7053294" cy="4489452"/>
          </a:xfrm>
          <a:prstGeom prst="rect">
            <a:avLst/>
          </a:prstGeom>
        </p:spPr>
      </p:pic>
    </p:spTree>
    <p:extLst>
      <p:ext uri="{BB962C8B-B14F-4D97-AF65-F5344CB8AC3E}">
        <p14:creationId xmlns:p14="http://schemas.microsoft.com/office/powerpoint/2010/main" val="2474908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E04EB-30ED-5EDC-3F55-5D1BD9D9B741}"/>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57D26E19-26D6-1AD5-2D1B-96B702FB0B21}"/>
              </a:ext>
            </a:extLst>
          </p:cNvPr>
          <p:cNvSpPr>
            <a:spLocks noGrp="1"/>
          </p:cNvSpPr>
          <p:nvPr>
            <p:ph type="tbl" sz="quarter" idx="10"/>
          </p:nvPr>
        </p:nvSpPr>
        <p:spPr>
          <a:xfrm>
            <a:off x="468505" y="904701"/>
            <a:ext cx="11449050" cy="4846635"/>
          </a:xfrm>
        </p:spPr>
        <p:txBody>
          <a:bodyPr/>
          <a:lstStyle/>
          <a:p>
            <a:r>
              <a:rPr lang="fr-FR" sz="1400" b="1"/>
              <a:t>Accès : Espace admin &gt; Notes de frais &gt; Paramètres avancés</a:t>
            </a:r>
          </a:p>
        </p:txBody>
      </p:sp>
      <p:sp>
        <p:nvSpPr>
          <p:cNvPr id="3" name="Titre 2">
            <a:extLst>
              <a:ext uri="{FF2B5EF4-FFF2-40B4-BE49-F238E27FC236}">
                <a16:creationId xmlns:a16="http://schemas.microsoft.com/office/drawing/2014/main" id="{F3CDB378-9EA3-8691-58E3-DAF8CF42843C}"/>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Les paramètres avancés </a:t>
            </a:r>
            <a:endParaRPr lang="fr-FR"/>
          </a:p>
        </p:txBody>
      </p:sp>
      <p:sp>
        <p:nvSpPr>
          <p:cNvPr id="15" name="ZoneTexte 14">
            <a:extLst>
              <a:ext uri="{FF2B5EF4-FFF2-40B4-BE49-F238E27FC236}">
                <a16:creationId xmlns:a16="http://schemas.microsoft.com/office/drawing/2014/main" id="{4B00FE96-0F4F-2A76-74C9-70DC3BECA619}"/>
              </a:ext>
            </a:extLst>
          </p:cNvPr>
          <p:cNvSpPr txBox="1"/>
          <p:nvPr/>
        </p:nvSpPr>
        <p:spPr>
          <a:xfrm>
            <a:off x="381243" y="1954247"/>
            <a:ext cx="395253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latin typeface="Calibri" panose="020F0502020204030204" pitchFamily="34" charset="0"/>
                <a:ea typeface="Calibri" panose="020F0502020204030204" pitchFamily="34" charset="0"/>
                <a:cs typeface="Calibri" panose="020F0502020204030204" pitchFamily="34" charset="0"/>
              </a:rPr>
              <a:t>Voici ce qu’il faut retenir : </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Activer la gestion </a:t>
            </a:r>
            <a:r>
              <a:rPr lang="fr-FR" sz="1400" b="1">
                <a:latin typeface="Calibri" panose="020F0502020204030204" pitchFamily="34" charset="0"/>
                <a:ea typeface="Calibri" panose="020F0502020204030204" pitchFamily="34" charset="0"/>
                <a:cs typeface="Calibri" panose="020F0502020204030204" pitchFamily="34" charset="0"/>
              </a:rPr>
              <a:t>OCR</a:t>
            </a:r>
            <a:r>
              <a:rPr lang="fr-FR" sz="1400">
                <a:latin typeface="Calibri" panose="020F0502020204030204" pitchFamily="34" charset="0"/>
                <a:ea typeface="Calibri" panose="020F0502020204030204" pitchFamily="34" charset="0"/>
                <a:cs typeface="Calibri" panose="020F0502020204030204" pitchFamily="34" charset="0"/>
              </a:rPr>
              <a:t> et les </a:t>
            </a:r>
            <a:r>
              <a:rPr lang="fr-FR" sz="1400" b="1">
                <a:latin typeface="Calibri" panose="020F0502020204030204" pitchFamily="34" charset="0"/>
                <a:ea typeface="Calibri" panose="020F0502020204030204" pitchFamily="34" charset="0"/>
                <a:cs typeface="Calibri" panose="020F0502020204030204" pitchFamily="34" charset="0"/>
              </a:rPr>
              <a:t>justificatifs à valeur probante</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Mettre en place la majoration de 20% pour les </a:t>
            </a:r>
            <a:r>
              <a:rPr lang="fr-FR" sz="1400" b="1">
                <a:latin typeface="Calibri" panose="020F0502020204030204" pitchFamily="34" charset="0"/>
                <a:ea typeface="Calibri" panose="020F0502020204030204" pitchFamily="34" charset="0"/>
                <a:cs typeface="Calibri" panose="020F0502020204030204" pitchFamily="34" charset="0"/>
              </a:rPr>
              <a:t>véhicules électriques </a:t>
            </a:r>
            <a:r>
              <a:rPr lang="fr-FR" sz="1400">
                <a:latin typeface="Calibri" panose="020F0502020204030204" pitchFamily="34" charset="0"/>
                <a:ea typeface="Calibri" panose="020F0502020204030204" pitchFamily="34" charset="0"/>
                <a:cs typeface="Calibri" panose="020F0502020204030204" pitchFamily="34" charset="0"/>
              </a:rPr>
              <a:t>si utilisation du barème URSSAF</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Enregistrer mes adresses principales    pour Google </a:t>
            </a:r>
            <a:r>
              <a:rPr lang="fr-FR" sz="1400" err="1">
                <a:latin typeface="Calibri" panose="020F0502020204030204" pitchFamily="34" charset="0"/>
                <a:ea typeface="Calibri" panose="020F0502020204030204" pitchFamily="34" charset="0"/>
                <a:cs typeface="Calibri" panose="020F0502020204030204" pitchFamily="34" charset="0"/>
              </a:rPr>
              <a:t>Maps</a:t>
            </a:r>
            <a:endParaRPr lang="fr-FR" sz="1400">
              <a:latin typeface="Calibri" panose="020F0502020204030204" pitchFamily="34" charset="0"/>
              <a:ea typeface="Calibri" panose="020F0502020204030204" pitchFamily="34" charset="0"/>
              <a:cs typeface="Calibri" panose="020F0502020204030204" pitchFamily="34" charset="0"/>
            </a:endParaRP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Déployer la gestion des types de notes de frais ( spécifique ) </a:t>
            </a:r>
          </a:p>
          <a:p>
            <a:pPr marL="285750" indent="-285750">
              <a:buFontTx/>
              <a:buChar char="-"/>
            </a:pPr>
            <a:endParaRPr lang="fr-FR" sz="1600">
              <a:cs typeface="Arial"/>
            </a:endParaRPr>
          </a:p>
          <a:p>
            <a:endParaRPr lang="fr-FR" sz="1600">
              <a:cs typeface="Arial"/>
            </a:endParaRPr>
          </a:p>
          <a:p>
            <a:pPr marL="171450" indent="-171450">
              <a:buFontTx/>
              <a:buChar char="-"/>
            </a:pPr>
            <a:endParaRPr lang="fr-FR" sz="1600">
              <a:cs typeface="Arial"/>
            </a:endParaRPr>
          </a:p>
          <a:p>
            <a:endParaRPr lang="fr-FR" sz="1200"/>
          </a:p>
        </p:txBody>
      </p:sp>
      <p:pic>
        <p:nvPicPr>
          <p:cNvPr id="5" name="Image 4">
            <a:extLst>
              <a:ext uri="{FF2B5EF4-FFF2-40B4-BE49-F238E27FC236}">
                <a16:creationId xmlns:a16="http://schemas.microsoft.com/office/drawing/2014/main" id="{C76000DC-854F-B099-CC6F-3BA4BBC67872}"/>
              </a:ext>
            </a:extLst>
          </p:cNvPr>
          <p:cNvPicPr>
            <a:picLocks noChangeAspect="1"/>
          </p:cNvPicPr>
          <p:nvPr/>
        </p:nvPicPr>
        <p:blipFill>
          <a:blip r:embed="rId2"/>
          <a:stretch>
            <a:fillRect/>
          </a:stretch>
        </p:blipFill>
        <p:spPr>
          <a:xfrm>
            <a:off x="4455395" y="1316655"/>
            <a:ext cx="7340542" cy="4361688"/>
          </a:xfrm>
          <a:prstGeom prst="rect">
            <a:avLst/>
          </a:prstGeom>
        </p:spPr>
      </p:pic>
      <p:sp>
        <p:nvSpPr>
          <p:cNvPr id="7" name="Rectangle 6">
            <a:extLst>
              <a:ext uri="{FF2B5EF4-FFF2-40B4-BE49-F238E27FC236}">
                <a16:creationId xmlns:a16="http://schemas.microsoft.com/office/drawing/2014/main" id="{76D9C8E5-67FE-0C61-78E2-9A54DD227F42}"/>
              </a:ext>
            </a:extLst>
          </p:cNvPr>
          <p:cNvSpPr/>
          <p:nvPr/>
        </p:nvSpPr>
        <p:spPr>
          <a:xfrm>
            <a:off x="4542282" y="1699164"/>
            <a:ext cx="550926"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2351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530B-8946-D403-B72A-1BB21D5BC8A0}"/>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98CDCE65-BBBE-BB72-1B93-A3CF9B14F601}"/>
              </a:ext>
            </a:extLst>
          </p:cNvPr>
          <p:cNvSpPr>
            <a:spLocks noGrp="1"/>
          </p:cNvSpPr>
          <p:nvPr>
            <p:ph type="tbl" sz="quarter" idx="10"/>
          </p:nvPr>
        </p:nvSpPr>
        <p:spPr>
          <a:xfrm>
            <a:off x="468505" y="904701"/>
            <a:ext cx="11449050" cy="4846635"/>
          </a:xfrm>
        </p:spPr>
        <p:txBody>
          <a:bodyPr/>
          <a:lstStyle/>
          <a:p>
            <a:r>
              <a:rPr lang="fr-FR" sz="1400" b="1"/>
              <a:t>Accès : Espace admin &gt; Notes de frais &gt; Paramètres avancés&gt; Catégories de dépenses</a:t>
            </a:r>
          </a:p>
        </p:txBody>
      </p:sp>
      <p:sp>
        <p:nvSpPr>
          <p:cNvPr id="3" name="Titre 2">
            <a:extLst>
              <a:ext uri="{FF2B5EF4-FFF2-40B4-BE49-F238E27FC236}">
                <a16:creationId xmlns:a16="http://schemas.microsoft.com/office/drawing/2014/main" id="{BFACDB73-9ED2-20FD-3150-E15A9224A048}"/>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Les paramètres avancés </a:t>
            </a:r>
            <a:endParaRPr lang="fr-FR"/>
          </a:p>
        </p:txBody>
      </p:sp>
      <p:sp>
        <p:nvSpPr>
          <p:cNvPr id="15" name="ZoneTexte 14">
            <a:extLst>
              <a:ext uri="{FF2B5EF4-FFF2-40B4-BE49-F238E27FC236}">
                <a16:creationId xmlns:a16="http://schemas.microsoft.com/office/drawing/2014/main" id="{10EDC311-C848-2919-F721-D5DEC9C21E6A}"/>
              </a:ext>
            </a:extLst>
          </p:cNvPr>
          <p:cNvSpPr txBox="1"/>
          <p:nvPr/>
        </p:nvSpPr>
        <p:spPr>
          <a:xfrm>
            <a:off x="97780" y="1542767"/>
            <a:ext cx="442850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latin typeface="Calibri" panose="020F0502020204030204" pitchFamily="34" charset="0"/>
                <a:ea typeface="Calibri" panose="020F0502020204030204" pitchFamily="34" charset="0"/>
                <a:cs typeface="Calibri" panose="020F0502020204030204" pitchFamily="34" charset="0"/>
              </a:rPr>
              <a:t>Les </a:t>
            </a:r>
            <a:r>
              <a:rPr lang="fr-FR" sz="1400" b="1">
                <a:latin typeface="Calibri" panose="020F0502020204030204" pitchFamily="34" charset="0"/>
                <a:ea typeface="Calibri" panose="020F0502020204030204" pitchFamily="34" charset="0"/>
                <a:cs typeface="Calibri" panose="020F0502020204030204" pitchFamily="34" charset="0"/>
              </a:rPr>
              <a:t>catégories de dépenses </a:t>
            </a:r>
            <a:r>
              <a:rPr lang="fr-FR" sz="1400">
                <a:latin typeface="Calibri" panose="020F0502020204030204" pitchFamily="34" charset="0"/>
                <a:ea typeface="Calibri" panose="020F0502020204030204" pitchFamily="34" charset="0"/>
                <a:cs typeface="Calibri" panose="020F0502020204030204" pitchFamily="34" charset="0"/>
              </a:rPr>
              <a:t>permettent de créer un regroupement :</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Soit a des fins d’analyse (  écran « Analyse des dépenses/ export compta » )</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panose="020F0502020204030204" pitchFamily="34" charset="0"/>
                <a:ea typeface="Calibri" panose="020F0502020204030204" pitchFamily="34" charset="0"/>
                <a:cs typeface="Calibri" panose="020F0502020204030204" pitchFamily="34" charset="0"/>
              </a:rPr>
              <a:t>Soit à des fins visuelles, pour </a:t>
            </a:r>
            <a:r>
              <a:rPr lang="fr-FR" sz="1400" b="1">
                <a:latin typeface="Calibri" panose="020F0502020204030204" pitchFamily="34" charset="0"/>
                <a:ea typeface="Calibri" panose="020F0502020204030204" pitchFamily="34" charset="0"/>
                <a:cs typeface="Calibri" panose="020F0502020204030204" pitchFamily="34" charset="0"/>
              </a:rPr>
              <a:t>regrouper</a:t>
            </a:r>
            <a:r>
              <a:rPr lang="fr-FR" sz="1400">
                <a:latin typeface="Calibri" panose="020F0502020204030204" pitchFamily="34" charset="0"/>
                <a:ea typeface="Calibri" panose="020F0502020204030204" pitchFamily="34" charset="0"/>
                <a:cs typeface="Calibri" panose="020F0502020204030204" pitchFamily="34" charset="0"/>
              </a:rPr>
              <a:t> des dépenses </a:t>
            </a:r>
            <a:r>
              <a:rPr lang="fr-FR" sz="1400" b="1">
                <a:latin typeface="Calibri" panose="020F0502020204030204" pitchFamily="34" charset="0"/>
                <a:ea typeface="Calibri" panose="020F0502020204030204" pitchFamily="34" charset="0"/>
                <a:cs typeface="Calibri" panose="020F0502020204030204" pitchFamily="34" charset="0"/>
              </a:rPr>
              <a:t>lors de la saisie de la note</a:t>
            </a:r>
            <a:r>
              <a:rPr lang="fr-FR" sz="1400">
                <a:latin typeface="Calibri" panose="020F0502020204030204" pitchFamily="34" charset="0"/>
                <a:ea typeface="Calibri" panose="020F0502020204030204" pitchFamily="34" charset="0"/>
                <a:cs typeface="Calibri" panose="020F0502020204030204" pitchFamily="34" charset="0"/>
              </a:rPr>
              <a:t>. </a:t>
            </a:r>
          </a:p>
          <a:p>
            <a:pPr marL="285750" indent="-285750">
              <a:buFontTx/>
              <a:buChar char="-"/>
            </a:pPr>
            <a:endParaRPr lang="fr-FR" sz="1600">
              <a:cs typeface="Arial"/>
            </a:endParaRPr>
          </a:p>
          <a:p>
            <a:endParaRPr lang="fr-FR" sz="1600">
              <a:cs typeface="Arial"/>
            </a:endParaRPr>
          </a:p>
          <a:p>
            <a:pPr marL="171450" indent="-171450">
              <a:buFontTx/>
              <a:buChar char="-"/>
            </a:pPr>
            <a:endParaRPr lang="fr-FR" sz="1600">
              <a:cs typeface="Arial"/>
            </a:endParaRPr>
          </a:p>
          <a:p>
            <a:endParaRPr lang="fr-FR" sz="1200"/>
          </a:p>
        </p:txBody>
      </p:sp>
      <p:pic>
        <p:nvPicPr>
          <p:cNvPr id="10" name="Image 9">
            <a:extLst>
              <a:ext uri="{FF2B5EF4-FFF2-40B4-BE49-F238E27FC236}">
                <a16:creationId xmlns:a16="http://schemas.microsoft.com/office/drawing/2014/main" id="{1A321990-7EA5-2054-A328-6E197D1BC2B3}"/>
              </a:ext>
            </a:extLst>
          </p:cNvPr>
          <p:cNvPicPr>
            <a:picLocks noChangeAspect="1"/>
          </p:cNvPicPr>
          <p:nvPr/>
        </p:nvPicPr>
        <p:blipFill>
          <a:blip r:embed="rId2"/>
          <a:stretch>
            <a:fillRect/>
          </a:stretch>
        </p:blipFill>
        <p:spPr>
          <a:xfrm>
            <a:off x="468505" y="4118788"/>
            <a:ext cx="5866479" cy="2739212"/>
          </a:xfrm>
          <a:prstGeom prst="rect">
            <a:avLst/>
          </a:prstGeom>
        </p:spPr>
      </p:pic>
      <p:pic>
        <p:nvPicPr>
          <p:cNvPr id="18" name="Graphique 17">
            <a:extLst>
              <a:ext uri="{FF2B5EF4-FFF2-40B4-BE49-F238E27FC236}">
                <a16:creationId xmlns:a16="http://schemas.microsoft.com/office/drawing/2014/main" id="{069DD6DF-32EF-2F6C-A79C-46BC95BD9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713886" y="3386040"/>
            <a:ext cx="1167050" cy="1167052"/>
          </a:xfrm>
          <a:prstGeom prst="rect">
            <a:avLst/>
          </a:prstGeom>
        </p:spPr>
      </p:pic>
      <p:sp>
        <p:nvSpPr>
          <p:cNvPr id="19" name="Rectangle 18">
            <a:extLst>
              <a:ext uri="{FF2B5EF4-FFF2-40B4-BE49-F238E27FC236}">
                <a16:creationId xmlns:a16="http://schemas.microsoft.com/office/drawing/2014/main" id="{93DBF866-BA6B-16CA-35C7-76B3585B79F6}"/>
              </a:ext>
            </a:extLst>
          </p:cNvPr>
          <p:cNvSpPr/>
          <p:nvPr/>
        </p:nvSpPr>
        <p:spPr>
          <a:xfrm>
            <a:off x="4953762" y="5168123"/>
            <a:ext cx="367665"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133D7B8-C141-BDA4-DE9B-61C39AD17F98}"/>
              </a:ext>
            </a:extLst>
          </p:cNvPr>
          <p:cNvSpPr/>
          <p:nvPr/>
        </p:nvSpPr>
        <p:spPr>
          <a:xfrm>
            <a:off x="610362" y="5751336"/>
            <a:ext cx="367665"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08573A23-EBB6-B47A-A35B-C9FFABD5487C}"/>
              </a:ext>
            </a:extLst>
          </p:cNvPr>
          <p:cNvPicPr>
            <a:picLocks noChangeAspect="1"/>
          </p:cNvPicPr>
          <p:nvPr/>
        </p:nvPicPr>
        <p:blipFill>
          <a:blip r:embed="rId5"/>
          <a:stretch>
            <a:fillRect/>
          </a:stretch>
        </p:blipFill>
        <p:spPr>
          <a:xfrm>
            <a:off x="5011921" y="1297222"/>
            <a:ext cx="6949295" cy="2858921"/>
          </a:xfrm>
          <a:prstGeom prst="rect">
            <a:avLst/>
          </a:prstGeom>
        </p:spPr>
      </p:pic>
      <p:sp>
        <p:nvSpPr>
          <p:cNvPr id="23" name="Rectangle 22">
            <a:extLst>
              <a:ext uri="{FF2B5EF4-FFF2-40B4-BE49-F238E27FC236}">
                <a16:creationId xmlns:a16="http://schemas.microsoft.com/office/drawing/2014/main" id="{2A6FFD48-8170-C999-1AED-86ACD92CF19D}"/>
              </a:ext>
            </a:extLst>
          </p:cNvPr>
          <p:cNvSpPr/>
          <p:nvPr/>
        </p:nvSpPr>
        <p:spPr>
          <a:xfrm>
            <a:off x="5609082" y="1699499"/>
            <a:ext cx="938022"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80780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a:latin typeface="PP Woodland"/>
              </a:rPr>
              <a:t>Administrer les axes analytiques</a:t>
            </a:r>
          </a:p>
        </p:txBody>
      </p:sp>
    </p:spTree>
    <p:extLst>
      <p:ext uri="{BB962C8B-B14F-4D97-AF65-F5344CB8AC3E}">
        <p14:creationId xmlns:p14="http://schemas.microsoft.com/office/powerpoint/2010/main" val="898212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tLang="fr-FR" b="1"/>
              <a:t>Accès : Espace admin &gt; Note de Frais &gt; Axes analytiques &gt; Ouvrir</a:t>
            </a:r>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Créer ou dupliquer un axe analytique</a:t>
            </a:r>
          </a:p>
          <a:p>
            <a:endParaRPr lang="fr-FR"/>
          </a:p>
        </p:txBody>
      </p:sp>
      <p:pic>
        <p:nvPicPr>
          <p:cNvPr id="8" name="Image 2">
            <a:extLst>
              <a:ext uri="{FF2B5EF4-FFF2-40B4-BE49-F238E27FC236}">
                <a16:creationId xmlns:a16="http://schemas.microsoft.com/office/drawing/2014/main" id="{548720EA-1804-9DEE-AA82-AB490EA412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6775" y="2127250"/>
            <a:ext cx="10067925" cy="2157413"/>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7486F36D-2931-FC21-864E-390B9808DDAB}"/>
              </a:ext>
            </a:extLst>
          </p:cNvPr>
          <p:cNvSpPr txBox="1"/>
          <p:nvPr/>
        </p:nvSpPr>
        <p:spPr>
          <a:xfrm>
            <a:off x="775252" y="4717871"/>
            <a:ext cx="10843591" cy="584775"/>
          </a:xfrm>
          <a:prstGeom prst="rect">
            <a:avLst/>
          </a:prstGeom>
          <a:noFill/>
        </p:spPr>
        <p:txBody>
          <a:bodyPr wrap="square">
            <a:spAutoFit/>
          </a:bodyPr>
          <a:lstStyle/>
          <a:p>
            <a:pPr algn="just" eaLnBrk="1" hangingPunct="1"/>
            <a:r>
              <a:rPr lang="fr-FR" altLang="fr-FR" sz="1600"/>
              <a:t>Les axes analytiques permettent d’affecter du temps passé à une ou plusieurs activités à des fins de statistiques ou encore dans le cadre de validation intermédiaires.</a:t>
            </a:r>
          </a:p>
        </p:txBody>
      </p:sp>
    </p:spTree>
    <p:extLst>
      <p:ext uri="{BB962C8B-B14F-4D97-AF65-F5344CB8AC3E}">
        <p14:creationId xmlns:p14="http://schemas.microsoft.com/office/powerpoint/2010/main" val="219315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altLang="fr-FR" b="1"/>
              <a:t>Accès : Espace admin &gt; Note de Frais &gt; Axes analytiques &gt; Ouvrir</a:t>
            </a:r>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Créer ou dupliquer un axe analytique</a:t>
            </a:r>
          </a:p>
          <a:p>
            <a:endParaRPr lang="fr-FR"/>
          </a:p>
        </p:txBody>
      </p:sp>
      <p:sp>
        <p:nvSpPr>
          <p:cNvPr id="9" name="Espace réservé du texte 2">
            <a:extLst>
              <a:ext uri="{FF2B5EF4-FFF2-40B4-BE49-F238E27FC236}">
                <a16:creationId xmlns:a16="http://schemas.microsoft.com/office/drawing/2014/main" id="{0707B0F5-DC8E-3826-A787-DC093C191DC7}"/>
              </a:ext>
            </a:extLst>
          </p:cNvPr>
          <p:cNvSpPr txBox="1">
            <a:spLocks/>
          </p:cNvSpPr>
          <p:nvPr/>
        </p:nvSpPr>
        <p:spPr>
          <a:xfrm>
            <a:off x="8659494" y="2147812"/>
            <a:ext cx="3354071" cy="442912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Clr>
                <a:srgbClr val="1A9BFC"/>
              </a:buClr>
              <a:defRPr/>
            </a:pPr>
            <a:r>
              <a:rPr lang="fr-FR" sz="1600" b="1"/>
              <a:t>Dans l’onglet « GENERAL »  :</a:t>
            </a:r>
          </a:p>
          <a:p>
            <a:pPr algn="just" fontAlgn="auto">
              <a:spcAft>
                <a:spcPts val="0"/>
              </a:spcAft>
              <a:buClr>
                <a:srgbClr val="1A9BFC"/>
              </a:buClr>
              <a:defRPr/>
            </a:pPr>
            <a:endParaRPr lang="fr-FR" sz="1600"/>
          </a:p>
          <a:p>
            <a:pPr marL="285750" indent="-285750" algn="just" fontAlgn="auto">
              <a:spcAft>
                <a:spcPts val="0"/>
              </a:spcAft>
              <a:buFont typeface="Arial" panose="020B0604020202020204" pitchFamily="34" charset="0"/>
              <a:buChar char="•"/>
              <a:defRPr/>
            </a:pPr>
            <a:r>
              <a:rPr lang="fr-FR" sz="1600"/>
              <a:t>Donner un nom à </a:t>
            </a:r>
            <a:r>
              <a:rPr lang="fr-FR"/>
              <a:t>l’axe</a:t>
            </a:r>
            <a:r>
              <a:rPr lang="fr-FR" sz="1600"/>
              <a:t> dans le champ « Description ».</a:t>
            </a:r>
          </a:p>
          <a:p>
            <a:pPr marL="285750" indent="-285750" algn="just" fontAlgn="auto">
              <a:spcAft>
                <a:spcPts val="0"/>
              </a:spcAft>
              <a:buFont typeface="Arial" panose="020B0604020202020204" pitchFamily="34" charset="0"/>
              <a:buChar char="•"/>
              <a:defRPr/>
            </a:pPr>
            <a:r>
              <a:rPr lang="fr-FR" sz="1600"/>
              <a:t>Cocher la case « Afficher dans Notes de Frais » afin de pouvoir utiliser cet axe dans les feuilles de temps.</a:t>
            </a:r>
          </a:p>
          <a:p>
            <a:pPr marL="285750" indent="-285750" algn="just" fontAlgn="auto">
              <a:spcAft>
                <a:spcPts val="0"/>
              </a:spcAft>
              <a:buFont typeface="Arial" panose="020B0604020202020204" pitchFamily="34" charset="0"/>
              <a:buChar char="•"/>
              <a:defRPr/>
            </a:pPr>
            <a:r>
              <a:rPr lang="fr-FR" sz="1600"/>
              <a:t>Cocher la case « Rendre obligatoire la saisie » si vous souhaitez que cet axe soit obligatoirement renseigné lors de la déclaration des notes de frais.</a:t>
            </a:r>
          </a:p>
        </p:txBody>
      </p:sp>
      <p:grpSp>
        <p:nvGrpSpPr>
          <p:cNvPr id="13" name="Groupe 12">
            <a:extLst>
              <a:ext uri="{FF2B5EF4-FFF2-40B4-BE49-F238E27FC236}">
                <a16:creationId xmlns:a16="http://schemas.microsoft.com/office/drawing/2014/main" id="{8980A1EC-56F7-5603-D8CA-FFA6C313EBC8}"/>
              </a:ext>
            </a:extLst>
          </p:cNvPr>
          <p:cNvGrpSpPr/>
          <p:nvPr/>
        </p:nvGrpSpPr>
        <p:grpSpPr>
          <a:xfrm>
            <a:off x="178435" y="2147812"/>
            <a:ext cx="8396605" cy="3619867"/>
            <a:chOff x="189501" y="2134284"/>
            <a:chExt cx="8856074" cy="3783916"/>
          </a:xfrm>
        </p:grpSpPr>
        <p:pic>
          <p:nvPicPr>
            <p:cNvPr id="5" name="Image 4">
              <a:extLst>
                <a:ext uri="{FF2B5EF4-FFF2-40B4-BE49-F238E27FC236}">
                  <a16:creationId xmlns:a16="http://schemas.microsoft.com/office/drawing/2014/main" id="{A325A7C9-CDEC-F597-8396-7E2BCE9262C1}"/>
                </a:ext>
              </a:extLst>
            </p:cNvPr>
            <p:cNvPicPr>
              <a:picLocks noChangeAspect="1"/>
            </p:cNvPicPr>
            <p:nvPr/>
          </p:nvPicPr>
          <p:blipFill>
            <a:blip r:embed="rId2"/>
            <a:stretch>
              <a:fillRect/>
            </a:stretch>
          </p:blipFill>
          <p:spPr>
            <a:xfrm>
              <a:off x="189501" y="2134284"/>
              <a:ext cx="8856074" cy="3783916"/>
            </a:xfrm>
            <a:prstGeom prst="rect">
              <a:avLst/>
            </a:prstGeom>
            <a:effectLst>
              <a:innerShdw blurRad="114300">
                <a:prstClr val="black"/>
              </a:innerShdw>
            </a:effectLst>
          </p:spPr>
        </p:pic>
        <p:pic>
          <p:nvPicPr>
            <p:cNvPr id="6" name="Graphique 5">
              <a:extLst>
                <a:ext uri="{FF2B5EF4-FFF2-40B4-BE49-F238E27FC236}">
                  <a16:creationId xmlns:a16="http://schemas.microsoft.com/office/drawing/2014/main" id="{1277A51F-FAA0-A87B-8599-09AB9FC80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2557044"/>
              <a:ext cx="717550" cy="729645"/>
            </a:xfrm>
            <a:prstGeom prst="rect">
              <a:avLst/>
            </a:prstGeom>
          </p:spPr>
        </p:pic>
        <p:pic>
          <p:nvPicPr>
            <p:cNvPr id="11" name="Graphique 10">
              <a:extLst>
                <a:ext uri="{FF2B5EF4-FFF2-40B4-BE49-F238E27FC236}">
                  <a16:creationId xmlns:a16="http://schemas.microsoft.com/office/drawing/2014/main" id="{5B859897-040D-E16A-3F3A-BB3E67FBA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173869">
              <a:off x="3649112" y="4006251"/>
              <a:ext cx="932543" cy="711955"/>
            </a:xfrm>
            <a:prstGeom prst="rect">
              <a:avLst/>
            </a:prstGeom>
          </p:spPr>
        </p:pic>
      </p:grpSp>
    </p:spTree>
    <p:extLst>
      <p:ext uri="{BB962C8B-B14F-4D97-AF65-F5344CB8AC3E}">
        <p14:creationId xmlns:p14="http://schemas.microsoft.com/office/powerpoint/2010/main" val="202466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770976" cy="1296988"/>
          </a:xfrm>
        </p:spPr>
        <p:txBody>
          <a:bodyPr/>
          <a:lstStyle/>
          <a:p>
            <a:pPr>
              <a:lnSpc>
                <a:spcPct val="100000"/>
              </a:lnSpc>
            </a:pPr>
            <a:r>
              <a:rPr lang="fr-FR">
                <a:solidFill>
                  <a:schemeClr val="bg2"/>
                </a:solidFill>
                <a:hlinkClick r:id="rId3" action="ppaction://hlinksldjump">
                  <a:extLst>
                    <a:ext uri="{A12FA001-AC4F-418D-AE19-62706E023703}">
                      <ahyp:hlinkClr xmlns:ahyp="http://schemas.microsoft.com/office/drawing/2018/hyperlinkcolor" val="tx"/>
                    </a:ext>
                  </a:extLst>
                </a:hlinkClick>
              </a:rPr>
              <a:t>Créer et valider les notes de frais</a:t>
            </a:r>
            <a:endParaRPr lang="fr-FR">
              <a:solidFill>
                <a:schemeClr val="bg2"/>
              </a:solidFill>
            </a:endParaRPr>
          </a:p>
          <a:p>
            <a:pPr>
              <a:lnSpc>
                <a:spcPct val="100000"/>
              </a:lnSpc>
            </a:pPr>
            <a:r>
              <a:rPr lang="fr-FR">
                <a:solidFill>
                  <a:schemeClr val="bg2"/>
                </a:solidFill>
                <a:hlinkClick r:id="rId4" action="ppaction://hlinksldjump">
                  <a:extLst>
                    <a:ext uri="{A12FA001-AC4F-418D-AE19-62706E023703}">
                      <ahyp:hlinkClr xmlns:ahyp="http://schemas.microsoft.com/office/drawing/2018/hyperlinkcolor" val="tx"/>
                    </a:ext>
                  </a:extLst>
                </a:hlinkClick>
              </a:rPr>
              <a:t>Gérer les notes de frais</a:t>
            </a:r>
            <a:endParaRPr lang="fr-FR">
              <a:solidFill>
                <a:schemeClr val="bg2"/>
              </a:solidFill>
            </a:endParaRPr>
          </a:p>
          <a:p>
            <a:pPr>
              <a:lnSpc>
                <a:spcPct val="100000"/>
              </a:lnSpc>
            </a:pPr>
            <a:r>
              <a:rPr lang="fr-FR">
                <a:solidFill>
                  <a:schemeClr val="bg2"/>
                </a:solidFill>
                <a:hlinkClick r:id="rId5" action="ppaction://hlinksldjump">
                  <a:extLst>
                    <a:ext uri="{A12FA001-AC4F-418D-AE19-62706E023703}">
                      <ahyp:hlinkClr xmlns:ahyp="http://schemas.microsoft.com/office/drawing/2018/hyperlinkcolor" val="tx"/>
                    </a:ext>
                  </a:extLst>
                </a:hlinkClick>
              </a:rPr>
              <a:t>Effectuer les exports comptables</a:t>
            </a:r>
            <a:endParaRPr lang="fr-FR">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1501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6"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2" y="4560651"/>
            <a:ext cx="5870927"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a:solidFill>
                  <a:schemeClr val="bg2"/>
                </a:solidFill>
                <a:latin typeface="Figtree"/>
                <a:hlinkClick r:id="rId11" action="ppaction://hlinksldjump">
                  <a:extLst>
                    <a:ext uri="{A12FA001-AC4F-418D-AE19-62706E023703}">
                      <ahyp:hlinkClr xmlns:ahyp="http://schemas.microsoft.com/office/drawing/2018/hyperlinkcolor" val="tx"/>
                    </a:ext>
                  </a:extLst>
                </a:hlinkClick>
              </a:rPr>
              <a:t>Créer et modifier le paramétrage des types de dépenses, des profils de  notes de frais et des regroupements </a:t>
            </a:r>
            <a:endParaRPr lang="fr-FR">
              <a:solidFill>
                <a:schemeClr val="bg2"/>
              </a:solidFill>
              <a:latin typeface="Figtree"/>
            </a:endParaRPr>
          </a:p>
          <a:p>
            <a:pPr>
              <a:lnSpc>
                <a:spcPct val="100000"/>
              </a:lnSpc>
            </a:pPr>
            <a:r>
              <a:rPr lang="fr-FR">
                <a:solidFill>
                  <a:schemeClr val="bg2"/>
                </a:solidFill>
                <a:hlinkClick r:id="rId12" action="ppaction://hlinksldjump">
                  <a:extLst>
                    <a:ext uri="{A12FA001-AC4F-418D-AE19-62706E023703}">
                      <ahyp:hlinkClr xmlns:ahyp="http://schemas.microsoft.com/office/drawing/2018/hyperlinkcolor" val="tx"/>
                    </a:ext>
                  </a:extLst>
                </a:hlinkClick>
              </a:rPr>
              <a:t>Administrer les axes analytiques</a:t>
            </a:r>
            <a:endParaRPr lang="fr-FR">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3"/>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tLang="fr-FR" b="1"/>
              <a:t>Accès : Espace admin &gt; Note de frais &gt; Axes analytiques &gt; Ouvrir &gt;[axe souhaité] &gt; COMPTES</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Créer ou dupliquer un axe analytique</a:t>
            </a:r>
          </a:p>
        </p:txBody>
      </p:sp>
      <p:grpSp>
        <p:nvGrpSpPr>
          <p:cNvPr id="11" name="Groupe 10">
            <a:extLst>
              <a:ext uri="{FF2B5EF4-FFF2-40B4-BE49-F238E27FC236}">
                <a16:creationId xmlns:a16="http://schemas.microsoft.com/office/drawing/2014/main" id="{0B9F6EC1-9E74-D5E0-5BEF-8901F1AC5252}"/>
              </a:ext>
            </a:extLst>
          </p:cNvPr>
          <p:cNvGrpSpPr/>
          <p:nvPr/>
        </p:nvGrpSpPr>
        <p:grpSpPr>
          <a:xfrm>
            <a:off x="228254" y="2362242"/>
            <a:ext cx="8102946" cy="2585678"/>
            <a:chOff x="210889" y="2145553"/>
            <a:chExt cx="8936038" cy="2870200"/>
          </a:xfrm>
        </p:grpSpPr>
        <p:pic>
          <p:nvPicPr>
            <p:cNvPr id="5" name="Image 2">
              <a:extLst>
                <a:ext uri="{FF2B5EF4-FFF2-40B4-BE49-F238E27FC236}">
                  <a16:creationId xmlns:a16="http://schemas.microsoft.com/office/drawing/2014/main" id="{186BCF7F-25F9-FEC7-F723-9E7EA2923C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0889" y="2145553"/>
              <a:ext cx="8936038" cy="28702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que 6">
              <a:extLst>
                <a:ext uri="{FF2B5EF4-FFF2-40B4-BE49-F238E27FC236}">
                  <a16:creationId xmlns:a16="http://schemas.microsoft.com/office/drawing/2014/main" id="{A68E13A0-6390-CBD4-24C5-27A358B86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489" y="3553262"/>
              <a:ext cx="305776" cy="310930"/>
            </a:xfrm>
            <a:prstGeom prst="rect">
              <a:avLst/>
            </a:prstGeom>
          </p:spPr>
        </p:pic>
        <p:pic>
          <p:nvPicPr>
            <p:cNvPr id="8" name="Graphique 7">
              <a:extLst>
                <a:ext uri="{FF2B5EF4-FFF2-40B4-BE49-F238E27FC236}">
                  <a16:creationId xmlns:a16="http://schemas.microsoft.com/office/drawing/2014/main" id="{1A9294A0-9F2D-2908-F8BE-B13BA1E81D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168875">
              <a:off x="7860543" y="3197284"/>
              <a:ext cx="932543" cy="711955"/>
            </a:xfrm>
            <a:prstGeom prst="rect">
              <a:avLst/>
            </a:prstGeom>
          </p:spPr>
        </p:pic>
      </p:grpSp>
      <p:sp>
        <p:nvSpPr>
          <p:cNvPr id="10" name="ZoneTexte 9">
            <a:extLst>
              <a:ext uri="{FF2B5EF4-FFF2-40B4-BE49-F238E27FC236}">
                <a16:creationId xmlns:a16="http://schemas.microsoft.com/office/drawing/2014/main" id="{116B0838-1DC3-D2CC-03DB-F2D4162C55D5}"/>
              </a:ext>
            </a:extLst>
          </p:cNvPr>
          <p:cNvSpPr txBox="1"/>
          <p:nvPr/>
        </p:nvSpPr>
        <p:spPr>
          <a:xfrm>
            <a:off x="8488951" y="2224815"/>
            <a:ext cx="3476044" cy="3539430"/>
          </a:xfrm>
          <a:prstGeom prst="rect">
            <a:avLst/>
          </a:prstGeom>
          <a:noFill/>
        </p:spPr>
        <p:txBody>
          <a:bodyPr wrap="square">
            <a:spAutoFit/>
          </a:bodyPr>
          <a:lstStyle/>
          <a:p>
            <a:pPr algn="just" fontAlgn="auto">
              <a:spcAft>
                <a:spcPts val="0"/>
              </a:spcAft>
              <a:defRPr/>
            </a:pPr>
            <a:r>
              <a:rPr lang="fr-FR" sz="1600" b="1"/>
              <a:t>Dans l’onglet « COMPTES » </a:t>
            </a:r>
          </a:p>
          <a:p>
            <a:pPr marL="285750" indent="-285750" algn="just" fontAlgn="auto">
              <a:spcAft>
                <a:spcPts val="0"/>
              </a:spcAft>
              <a:buFont typeface="Arial" panose="020B0604020202020204" pitchFamily="34" charset="0"/>
              <a:buChar char="•"/>
              <a:defRPr/>
            </a:pPr>
            <a:endParaRPr lang="fr-FR" sz="1600"/>
          </a:p>
          <a:p>
            <a:pPr marL="285750" indent="-285750" algn="just" fontAlgn="auto">
              <a:spcAft>
                <a:spcPts val="0"/>
              </a:spcAft>
              <a:buFont typeface="Arial" panose="020B0604020202020204" pitchFamily="34" charset="0"/>
              <a:buChar char="•"/>
              <a:defRPr/>
            </a:pPr>
            <a:r>
              <a:rPr lang="fr-FR" sz="1600"/>
              <a:t>Cliquer sur les 3 points verticaux, puis choisir « Insérer une nouvelle ligne » pour créer un compte.</a:t>
            </a:r>
          </a:p>
          <a:p>
            <a:pPr marL="285750" indent="-285750" algn="just" fontAlgn="auto">
              <a:spcAft>
                <a:spcPts val="0"/>
              </a:spcAft>
              <a:buFont typeface="Arial" panose="020B0604020202020204" pitchFamily="34" charset="0"/>
              <a:buChar char="•"/>
              <a:defRPr/>
            </a:pPr>
            <a:endParaRPr lang="fr-FR" sz="1600"/>
          </a:p>
          <a:p>
            <a:pPr marL="285750" indent="-285750" algn="just" fontAlgn="auto">
              <a:spcAft>
                <a:spcPts val="0"/>
              </a:spcAft>
              <a:buFont typeface="Arial" panose="020B0604020202020204" pitchFamily="34" charset="0"/>
              <a:buChar char="•"/>
              <a:defRPr/>
            </a:pPr>
            <a:r>
              <a:rPr lang="fr-FR" sz="1600"/>
              <a:t>Dans la nouvelle ligne créée, saisir le nom du compte dans la colonne « Compte », ainsi que les informations souhaitées dans les autres colonnes.</a:t>
            </a:r>
          </a:p>
          <a:p>
            <a:pPr marL="285750" indent="-285750" algn="just" fontAlgn="auto">
              <a:spcAft>
                <a:spcPts val="0"/>
              </a:spcAft>
              <a:buFont typeface="Arial" panose="020B0604020202020204" pitchFamily="34" charset="0"/>
              <a:buChar char="•"/>
              <a:defRPr/>
            </a:pPr>
            <a:endParaRPr lang="fr-FR" sz="1600"/>
          </a:p>
          <a:p>
            <a:pPr marL="285750" indent="-285750" algn="just" fontAlgn="auto">
              <a:spcAft>
                <a:spcPts val="0"/>
              </a:spcAft>
              <a:buFont typeface="Arial" panose="020B0604020202020204" pitchFamily="34" charset="0"/>
              <a:buChar char="•"/>
              <a:defRPr/>
            </a:pPr>
            <a:r>
              <a:rPr lang="fr-FR" sz="1600"/>
              <a:t>Cliquer sur « Enregistrer ».</a:t>
            </a:r>
          </a:p>
        </p:txBody>
      </p:sp>
    </p:spTree>
    <p:extLst>
      <p:ext uri="{BB962C8B-B14F-4D97-AF65-F5344CB8AC3E}">
        <p14:creationId xmlns:p14="http://schemas.microsoft.com/office/powerpoint/2010/main" val="4125194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fontAlgn="auto">
              <a:spcAft>
                <a:spcPts val="0"/>
              </a:spcAft>
              <a:buClr>
                <a:srgbClr val="1A9BFC"/>
              </a:buClr>
              <a:defRPr/>
            </a:pPr>
            <a:r>
              <a:rPr lang="fr-FR"/>
              <a:t>Dans l’onglet « COMPTES » </a:t>
            </a:r>
          </a:p>
          <a:p>
            <a:pPr marL="3028950" lvl="6" indent="-285750">
              <a:buFont typeface="Courier New" panose="02070309020205020404" pitchFamily="49" charset="0"/>
              <a:buChar char="o"/>
              <a:defRPr/>
            </a:pPr>
            <a:r>
              <a:rPr lang="fr-FR" sz="1600"/>
              <a:t>Cliquer sur le bouton avec le crayon pour modifier le compte</a:t>
            </a:r>
          </a:p>
          <a:p>
            <a:endParaRPr lang="fr-FR">
              <a:latin typeface="+mn-lt"/>
            </a:endParaRP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ltLang="fr-FR"/>
              <a:t>Paramétrer un compte analytique</a:t>
            </a:r>
          </a:p>
          <a:p>
            <a:pPr marL="0" indent="0">
              <a:buNone/>
            </a:pPr>
            <a:endParaRPr lang="fr-FR"/>
          </a:p>
        </p:txBody>
      </p:sp>
      <p:grpSp>
        <p:nvGrpSpPr>
          <p:cNvPr id="7" name="Groupe 6">
            <a:extLst>
              <a:ext uri="{FF2B5EF4-FFF2-40B4-BE49-F238E27FC236}">
                <a16:creationId xmlns:a16="http://schemas.microsoft.com/office/drawing/2014/main" id="{AA212C36-19E3-7073-247C-BB1F3FBA07A5}"/>
              </a:ext>
            </a:extLst>
          </p:cNvPr>
          <p:cNvGrpSpPr/>
          <p:nvPr/>
        </p:nvGrpSpPr>
        <p:grpSpPr>
          <a:xfrm>
            <a:off x="941270" y="2032423"/>
            <a:ext cx="1892300" cy="974725"/>
            <a:chOff x="2333888" y="3086970"/>
            <a:chExt cx="1892300" cy="974725"/>
          </a:xfrm>
        </p:grpSpPr>
        <p:pic>
          <p:nvPicPr>
            <p:cNvPr id="5" name="Image 2">
              <a:extLst>
                <a:ext uri="{FF2B5EF4-FFF2-40B4-BE49-F238E27FC236}">
                  <a16:creationId xmlns:a16="http://schemas.microsoft.com/office/drawing/2014/main" id="{71224E34-A4E3-6A77-2DA0-6EBF675087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888" y="3086970"/>
              <a:ext cx="1892300" cy="974725"/>
            </a:xfrm>
            <a:prstGeom prst="rect">
              <a:avLst/>
            </a:prstGeom>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que 5">
              <a:extLst>
                <a:ext uri="{FF2B5EF4-FFF2-40B4-BE49-F238E27FC236}">
                  <a16:creationId xmlns:a16="http://schemas.microsoft.com/office/drawing/2014/main" id="{9F31817E-A1DB-669D-B175-E0D39C403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6401" y="3662815"/>
              <a:ext cx="290042" cy="294931"/>
            </a:xfrm>
            <a:prstGeom prst="rect">
              <a:avLst/>
            </a:prstGeom>
          </p:spPr>
        </p:pic>
      </p:grpSp>
      <p:sp>
        <p:nvSpPr>
          <p:cNvPr id="10" name="ZoneTexte 9">
            <a:extLst>
              <a:ext uri="{FF2B5EF4-FFF2-40B4-BE49-F238E27FC236}">
                <a16:creationId xmlns:a16="http://schemas.microsoft.com/office/drawing/2014/main" id="{630667AD-5296-B660-4045-2C1629D7BC3C}"/>
              </a:ext>
            </a:extLst>
          </p:cNvPr>
          <p:cNvSpPr txBox="1"/>
          <p:nvPr/>
        </p:nvSpPr>
        <p:spPr>
          <a:xfrm>
            <a:off x="214319" y="3753911"/>
            <a:ext cx="3666801" cy="1815882"/>
          </a:xfrm>
          <a:prstGeom prst="rect">
            <a:avLst/>
          </a:prstGeom>
          <a:noFill/>
        </p:spPr>
        <p:txBody>
          <a:bodyPr wrap="square">
            <a:spAutoFit/>
          </a:bodyPr>
          <a:lstStyle/>
          <a:p>
            <a:pPr marL="285750" indent="-285750" algn="just" fontAlgn="auto">
              <a:spcAft>
                <a:spcPts val="0"/>
              </a:spcAft>
              <a:buFont typeface="Courier New" panose="02070309020205020404" pitchFamily="49" charset="0"/>
              <a:buChar char="o"/>
              <a:defRPr/>
            </a:pPr>
            <a:r>
              <a:rPr lang="fr-FR" sz="1600"/>
              <a:t>L’onglet « visible pour » permet de limiter la visibilité d’un compte analytiques à certains utilisateurs.</a:t>
            </a:r>
          </a:p>
          <a:p>
            <a:pPr marL="285750" indent="-285750" algn="just" fontAlgn="auto">
              <a:spcAft>
                <a:spcPts val="0"/>
              </a:spcAft>
              <a:buFont typeface="Courier New" panose="02070309020205020404" pitchFamily="49" charset="0"/>
              <a:buChar char="o"/>
              <a:defRPr/>
            </a:pPr>
            <a:endParaRPr lang="fr-FR" sz="1600"/>
          </a:p>
          <a:p>
            <a:pPr marL="285750" indent="-285750" algn="just" fontAlgn="auto">
              <a:spcAft>
                <a:spcPts val="0"/>
              </a:spcAft>
              <a:buFont typeface="Courier New" panose="02070309020205020404" pitchFamily="49" charset="0"/>
              <a:buChar char="o"/>
              <a:defRPr/>
            </a:pPr>
            <a:r>
              <a:rPr lang="fr-FR" sz="1600"/>
              <a:t>Le dernier onglet, porte le nom de l’axe suivant et permet de faire la liaison entre les axes.</a:t>
            </a:r>
          </a:p>
        </p:txBody>
      </p:sp>
      <p:grpSp>
        <p:nvGrpSpPr>
          <p:cNvPr id="13" name="Groupe 12">
            <a:extLst>
              <a:ext uri="{FF2B5EF4-FFF2-40B4-BE49-F238E27FC236}">
                <a16:creationId xmlns:a16="http://schemas.microsoft.com/office/drawing/2014/main" id="{A66FF60A-DACB-B762-C18F-E1EB36C472E3}"/>
              </a:ext>
            </a:extLst>
          </p:cNvPr>
          <p:cNvGrpSpPr/>
          <p:nvPr/>
        </p:nvGrpSpPr>
        <p:grpSpPr>
          <a:xfrm>
            <a:off x="4136736" y="2419422"/>
            <a:ext cx="7612063" cy="4056063"/>
            <a:chOff x="4136736" y="2419422"/>
            <a:chExt cx="7612063" cy="4056063"/>
          </a:xfrm>
        </p:grpSpPr>
        <p:pic>
          <p:nvPicPr>
            <p:cNvPr id="8" name="Image 4">
              <a:extLst>
                <a:ext uri="{FF2B5EF4-FFF2-40B4-BE49-F238E27FC236}">
                  <a16:creationId xmlns:a16="http://schemas.microsoft.com/office/drawing/2014/main" id="{EBC399EB-8213-9126-0043-F9D777DF12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36736" y="2419422"/>
              <a:ext cx="7612063" cy="4056063"/>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que 10">
              <a:extLst>
                <a:ext uri="{FF2B5EF4-FFF2-40B4-BE49-F238E27FC236}">
                  <a16:creationId xmlns:a16="http://schemas.microsoft.com/office/drawing/2014/main" id="{8DDE9C27-4DFC-D375-274F-3B02DAE79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2767" y="2728401"/>
              <a:ext cx="792655" cy="70668"/>
            </a:xfrm>
            <a:prstGeom prst="rect">
              <a:avLst/>
            </a:prstGeom>
          </p:spPr>
        </p:pic>
        <p:pic>
          <p:nvPicPr>
            <p:cNvPr id="12" name="Graphique 11">
              <a:extLst>
                <a:ext uri="{FF2B5EF4-FFF2-40B4-BE49-F238E27FC236}">
                  <a16:creationId xmlns:a16="http://schemas.microsoft.com/office/drawing/2014/main" id="{E25C4408-8393-9FA7-0564-1E9A6618A8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9455" y="2732958"/>
              <a:ext cx="792655" cy="70668"/>
            </a:xfrm>
            <a:prstGeom prst="rect">
              <a:avLst/>
            </a:prstGeom>
          </p:spPr>
        </p:pic>
      </p:grpSp>
    </p:spTree>
    <p:extLst>
      <p:ext uri="{BB962C8B-B14F-4D97-AF65-F5344CB8AC3E}">
        <p14:creationId xmlns:p14="http://schemas.microsoft.com/office/powerpoint/2010/main" val="200380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a:extLst>
              <a:ext uri="{FF2B5EF4-FFF2-40B4-BE49-F238E27FC236}">
                <a16:creationId xmlns:a16="http://schemas.microsoft.com/office/drawing/2014/main" id="{620F1634-565F-5A23-A99A-BA2A8CEC35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4568" y="2678836"/>
            <a:ext cx="8936037" cy="28702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4" y="1534429"/>
            <a:ext cx="11635957" cy="4846635"/>
          </a:xfrm>
        </p:spPr>
        <p:txBody>
          <a:bodyPr/>
          <a:lstStyle/>
          <a:p>
            <a:r>
              <a:rPr lang="fr-FR" altLang="fr-FR" b="1"/>
              <a:t>Accès : Espace admin &gt; Note de frais &gt; Axes analytiques &gt; Ouvrir &gt;[axe souhaité] &gt; COMPTES</a:t>
            </a:r>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sz="3600"/>
              <a:t>Administrer les axes analytiques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a:t>Désactiver un compte analytique</a:t>
            </a:r>
          </a:p>
          <a:p>
            <a:endParaRPr lang="fr-FR"/>
          </a:p>
        </p:txBody>
      </p:sp>
      <p:pic>
        <p:nvPicPr>
          <p:cNvPr id="11" name="Graphique 10">
            <a:extLst>
              <a:ext uri="{FF2B5EF4-FFF2-40B4-BE49-F238E27FC236}">
                <a16:creationId xmlns:a16="http://schemas.microsoft.com/office/drawing/2014/main" id="{5B859897-040D-E16A-3F3A-BB3E67FBA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173869">
            <a:off x="7852584" y="3601768"/>
            <a:ext cx="932543" cy="711955"/>
          </a:xfrm>
          <a:prstGeom prst="rect">
            <a:avLst/>
          </a:prstGeom>
        </p:spPr>
      </p:pic>
      <p:sp>
        <p:nvSpPr>
          <p:cNvPr id="7" name="Espace réservé du texte 2">
            <a:extLst>
              <a:ext uri="{FF2B5EF4-FFF2-40B4-BE49-F238E27FC236}">
                <a16:creationId xmlns:a16="http://schemas.microsoft.com/office/drawing/2014/main" id="{6EEDBE57-C250-86E9-87EC-52B5F9BEFBB9}"/>
              </a:ext>
            </a:extLst>
          </p:cNvPr>
          <p:cNvSpPr txBox="1">
            <a:spLocks/>
          </p:cNvSpPr>
          <p:nvPr/>
        </p:nvSpPr>
        <p:spPr>
          <a:xfrm>
            <a:off x="9180164" y="2637600"/>
            <a:ext cx="2827268" cy="264028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Clr>
                <a:srgbClr val="1A9BFC"/>
              </a:buClr>
              <a:defRPr/>
            </a:pPr>
            <a:r>
              <a:rPr lang="fr-FR" sz="1600"/>
              <a:t>Dans l’onglet « COMPTES » </a:t>
            </a:r>
          </a:p>
          <a:p>
            <a:pPr marL="285750" indent="-285750" algn="just" fontAlgn="auto">
              <a:spcAft>
                <a:spcPts val="0"/>
              </a:spcAft>
              <a:buFont typeface="Courier New" panose="02070309020205020404" pitchFamily="49" charset="0"/>
              <a:buChar char="o"/>
              <a:defRPr/>
            </a:pPr>
            <a:r>
              <a:rPr lang="fr-FR" sz="1600"/>
              <a:t>Décocher la case à cocher dans la colonne « Actif » pour désactiver un compte analytique.</a:t>
            </a:r>
          </a:p>
          <a:p>
            <a:pPr marL="285750" indent="-285750" algn="just" fontAlgn="auto">
              <a:spcAft>
                <a:spcPts val="0"/>
              </a:spcAft>
              <a:buFont typeface="Courier New" panose="02070309020205020404" pitchFamily="49" charset="0"/>
              <a:buChar char="o"/>
              <a:defRPr/>
            </a:pPr>
            <a:r>
              <a:rPr lang="fr-FR" sz="1600"/>
              <a:t>Cliquer sur « Enregistrer ».</a:t>
            </a:r>
          </a:p>
        </p:txBody>
      </p:sp>
      <p:pic>
        <p:nvPicPr>
          <p:cNvPr id="6" name="Graphique 5">
            <a:extLst>
              <a:ext uri="{FF2B5EF4-FFF2-40B4-BE49-F238E27FC236}">
                <a16:creationId xmlns:a16="http://schemas.microsoft.com/office/drawing/2014/main" id="{1277A51F-FAA0-A87B-8599-09AB9FC80B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227" y="4294765"/>
            <a:ext cx="299747" cy="304800"/>
          </a:xfrm>
          <a:prstGeom prst="rect">
            <a:avLst/>
          </a:prstGeom>
        </p:spPr>
      </p:pic>
    </p:spTree>
    <p:extLst>
      <p:ext uri="{BB962C8B-B14F-4D97-AF65-F5344CB8AC3E}">
        <p14:creationId xmlns:p14="http://schemas.microsoft.com/office/powerpoint/2010/main" val="284097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079707" y="571221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17601" y="571221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 fonctionnalités de votre module</a:t>
            </a:r>
          </a:p>
        </p:txBody>
      </p:sp>
      <p:sp>
        <p:nvSpPr>
          <p:cNvPr id="3" name="Espace réservé du texte 2">
            <a:extLst>
              <a:ext uri="{FF2B5EF4-FFF2-40B4-BE49-F238E27FC236}">
                <a16:creationId xmlns:a16="http://schemas.microsoft.com/office/drawing/2014/main" id="{3245C59B-3638-FF8C-EA1A-A726B3EF065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a:latin typeface="PP Woodland"/>
              </a:rPr>
              <a:t> Créer et valider les notes de frais</a:t>
            </a: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sz="1600" b="1"/>
              <a:t>Accès : </a:t>
            </a:r>
            <a:r>
              <a:rPr lang="fr-FR" b="1"/>
              <a:t>Notes de frais / Vue manager/ Nouvelle note de frais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les notes de frais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a:lstStyle/>
          <a:p>
            <a:r>
              <a:rPr lang="fr-FR"/>
              <a:t>Création d’une nouvelle note de frais pour un collaborateur</a:t>
            </a:r>
          </a:p>
        </p:txBody>
      </p:sp>
      <p:grpSp>
        <p:nvGrpSpPr>
          <p:cNvPr id="15" name="Groupe 14">
            <a:extLst>
              <a:ext uri="{FF2B5EF4-FFF2-40B4-BE49-F238E27FC236}">
                <a16:creationId xmlns:a16="http://schemas.microsoft.com/office/drawing/2014/main" id="{713405F5-8BBB-EBAB-A157-C83197273795}"/>
              </a:ext>
            </a:extLst>
          </p:cNvPr>
          <p:cNvGrpSpPr/>
          <p:nvPr/>
        </p:nvGrpSpPr>
        <p:grpSpPr>
          <a:xfrm>
            <a:off x="483487" y="2213633"/>
            <a:ext cx="4104391" cy="2897256"/>
            <a:chOff x="483487" y="2213633"/>
            <a:chExt cx="4104391" cy="2897256"/>
          </a:xfrm>
        </p:grpSpPr>
        <p:pic>
          <p:nvPicPr>
            <p:cNvPr id="7" name="Image 6">
              <a:extLst>
                <a:ext uri="{FF2B5EF4-FFF2-40B4-BE49-F238E27FC236}">
                  <a16:creationId xmlns:a16="http://schemas.microsoft.com/office/drawing/2014/main" id="{C7D95C94-B372-89B8-6880-C9CBF1FF61AC}"/>
                </a:ext>
              </a:extLst>
            </p:cNvPr>
            <p:cNvPicPr>
              <a:picLocks noChangeAspect="1"/>
            </p:cNvPicPr>
            <p:nvPr/>
          </p:nvPicPr>
          <p:blipFill>
            <a:blip r:embed="rId2"/>
            <a:stretch>
              <a:fillRect/>
            </a:stretch>
          </p:blipFill>
          <p:spPr>
            <a:xfrm>
              <a:off x="496845" y="2213633"/>
              <a:ext cx="4091033" cy="2897256"/>
            </a:xfrm>
            <a:prstGeom prst="rect">
              <a:avLst/>
            </a:prstGeom>
          </p:spPr>
        </p:pic>
        <p:pic>
          <p:nvPicPr>
            <p:cNvPr id="5" name="Graphique 4">
              <a:extLst>
                <a:ext uri="{FF2B5EF4-FFF2-40B4-BE49-F238E27FC236}">
                  <a16:creationId xmlns:a16="http://schemas.microsoft.com/office/drawing/2014/main" id="{234E1A25-513D-46BD-2BF8-D75274313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487" y="3294043"/>
              <a:ext cx="724228" cy="736436"/>
            </a:xfrm>
            <a:prstGeom prst="rect">
              <a:avLst/>
            </a:prstGeom>
          </p:spPr>
        </p:pic>
        <p:pic>
          <p:nvPicPr>
            <p:cNvPr id="8" name="Graphique 7">
              <a:extLst>
                <a:ext uri="{FF2B5EF4-FFF2-40B4-BE49-F238E27FC236}">
                  <a16:creationId xmlns:a16="http://schemas.microsoft.com/office/drawing/2014/main" id="{906439B9-382F-B9BC-B158-4D9DF0C8B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8929" y="3294043"/>
              <a:ext cx="486398" cy="486399"/>
            </a:xfrm>
            <a:prstGeom prst="rect">
              <a:avLst/>
            </a:prstGeom>
          </p:spPr>
        </p:pic>
      </p:grpSp>
      <p:grpSp>
        <p:nvGrpSpPr>
          <p:cNvPr id="16" name="Groupe 15">
            <a:extLst>
              <a:ext uri="{FF2B5EF4-FFF2-40B4-BE49-F238E27FC236}">
                <a16:creationId xmlns:a16="http://schemas.microsoft.com/office/drawing/2014/main" id="{70FEF713-B76C-8ED4-AB34-1CC7CF25D6EB}"/>
              </a:ext>
            </a:extLst>
          </p:cNvPr>
          <p:cNvGrpSpPr/>
          <p:nvPr/>
        </p:nvGrpSpPr>
        <p:grpSpPr>
          <a:xfrm>
            <a:off x="5365294" y="3347859"/>
            <a:ext cx="6567243" cy="2611816"/>
            <a:chOff x="5365294" y="3347859"/>
            <a:chExt cx="6567243" cy="2611816"/>
          </a:xfrm>
        </p:grpSpPr>
        <p:pic>
          <p:nvPicPr>
            <p:cNvPr id="12" name="Image 11">
              <a:extLst>
                <a:ext uri="{FF2B5EF4-FFF2-40B4-BE49-F238E27FC236}">
                  <a16:creationId xmlns:a16="http://schemas.microsoft.com/office/drawing/2014/main" id="{A90BE3C7-E4C6-FA31-CAD6-E9FF775F9685}"/>
                </a:ext>
              </a:extLst>
            </p:cNvPr>
            <p:cNvPicPr>
              <a:picLocks noChangeAspect="1"/>
            </p:cNvPicPr>
            <p:nvPr/>
          </p:nvPicPr>
          <p:blipFill>
            <a:blip r:embed="rId7"/>
            <a:stretch>
              <a:fillRect/>
            </a:stretch>
          </p:blipFill>
          <p:spPr>
            <a:xfrm>
              <a:off x="5365294" y="3347859"/>
              <a:ext cx="6567243" cy="2611816"/>
            </a:xfrm>
            <a:prstGeom prst="rect">
              <a:avLst/>
            </a:prstGeom>
          </p:spPr>
        </p:pic>
        <p:pic>
          <p:nvPicPr>
            <p:cNvPr id="14" name="Graphique 13">
              <a:extLst>
                <a:ext uri="{FF2B5EF4-FFF2-40B4-BE49-F238E27FC236}">
                  <a16:creationId xmlns:a16="http://schemas.microsoft.com/office/drawing/2014/main" id="{6F748108-0463-330B-2D36-857294DEDE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3930" y="3505200"/>
              <a:ext cx="520387" cy="520388"/>
            </a:xfrm>
            <a:prstGeom prst="rect">
              <a:avLst/>
            </a:prstGeom>
          </p:spPr>
        </p:pic>
      </p:grpSp>
    </p:spTree>
    <p:extLst>
      <p:ext uri="{BB962C8B-B14F-4D97-AF65-F5344CB8AC3E}">
        <p14:creationId xmlns:p14="http://schemas.microsoft.com/office/powerpoint/2010/main" val="144889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66712" y="1490664"/>
            <a:ext cx="11449050" cy="4846635"/>
          </a:xfrm>
        </p:spPr>
        <p:txBody>
          <a:bodyPr/>
          <a:lstStyle/>
          <a:p>
            <a:r>
              <a:rPr lang="fr-FR"/>
              <a:t>Cliquer sur le nom pour choisir le collaborateur</a:t>
            </a:r>
          </a:p>
          <a:p>
            <a:r>
              <a:rPr lang="fr-FR"/>
              <a:t>Saisir la note de frais :  type de dépense, date, justificatif… </a:t>
            </a:r>
          </a:p>
          <a:p>
            <a:r>
              <a:rPr lang="fr-FR"/>
              <a:t>Enregistrer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les notes de frais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a:lstStyle/>
          <a:p>
            <a:r>
              <a:rPr lang="fr-FR"/>
              <a:t>Création d’une nouvelle note de frais pour un collaborateur</a:t>
            </a:r>
          </a:p>
        </p:txBody>
      </p:sp>
      <p:grpSp>
        <p:nvGrpSpPr>
          <p:cNvPr id="11" name="Groupe 10">
            <a:extLst>
              <a:ext uri="{FF2B5EF4-FFF2-40B4-BE49-F238E27FC236}">
                <a16:creationId xmlns:a16="http://schemas.microsoft.com/office/drawing/2014/main" id="{23F46161-22C3-16C4-53B8-3466BA194400}"/>
              </a:ext>
            </a:extLst>
          </p:cNvPr>
          <p:cNvGrpSpPr/>
          <p:nvPr/>
        </p:nvGrpSpPr>
        <p:grpSpPr>
          <a:xfrm>
            <a:off x="3938104" y="2952137"/>
            <a:ext cx="7513983" cy="3180934"/>
            <a:chOff x="3938104" y="2952137"/>
            <a:chExt cx="7513983" cy="3180934"/>
          </a:xfrm>
        </p:grpSpPr>
        <p:pic>
          <p:nvPicPr>
            <p:cNvPr id="9" name="Image 8">
              <a:extLst>
                <a:ext uri="{FF2B5EF4-FFF2-40B4-BE49-F238E27FC236}">
                  <a16:creationId xmlns:a16="http://schemas.microsoft.com/office/drawing/2014/main" id="{78EB55C7-AD80-0371-F229-5DD0D1A47074}"/>
                </a:ext>
              </a:extLst>
            </p:cNvPr>
            <p:cNvPicPr>
              <a:picLocks noChangeAspect="1"/>
            </p:cNvPicPr>
            <p:nvPr/>
          </p:nvPicPr>
          <p:blipFill>
            <a:blip r:embed="rId2"/>
            <a:stretch>
              <a:fillRect/>
            </a:stretch>
          </p:blipFill>
          <p:spPr>
            <a:xfrm>
              <a:off x="3938104" y="3065418"/>
              <a:ext cx="7513983" cy="3067653"/>
            </a:xfrm>
            <a:prstGeom prst="rect">
              <a:avLst/>
            </a:prstGeom>
          </p:spPr>
        </p:pic>
        <p:pic>
          <p:nvPicPr>
            <p:cNvPr id="10" name="Graphique 9">
              <a:extLst>
                <a:ext uri="{FF2B5EF4-FFF2-40B4-BE49-F238E27FC236}">
                  <a16:creationId xmlns:a16="http://schemas.microsoft.com/office/drawing/2014/main" id="{D11ED269-E48F-6C80-6596-D176BFCCA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5819">
              <a:off x="5241780" y="2952137"/>
              <a:ext cx="563879" cy="563880"/>
            </a:xfrm>
            <a:prstGeom prst="rect">
              <a:avLst/>
            </a:prstGeom>
          </p:spPr>
        </p:pic>
      </p:grpSp>
    </p:spTree>
    <p:extLst>
      <p:ext uri="{BB962C8B-B14F-4D97-AF65-F5344CB8AC3E}">
        <p14:creationId xmlns:p14="http://schemas.microsoft.com/office/powerpoint/2010/main" val="3523467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a:t>Soit dans le détail de la note de frais : </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Valider ou refuser une note de frais</a:t>
            </a:r>
          </a:p>
        </p:txBody>
      </p:sp>
      <p:grpSp>
        <p:nvGrpSpPr>
          <p:cNvPr id="16" name="Groupe 15">
            <a:extLst>
              <a:ext uri="{FF2B5EF4-FFF2-40B4-BE49-F238E27FC236}">
                <a16:creationId xmlns:a16="http://schemas.microsoft.com/office/drawing/2014/main" id="{5A00A309-0933-BAF2-D487-0DE39B2C5D35}"/>
              </a:ext>
            </a:extLst>
          </p:cNvPr>
          <p:cNvGrpSpPr/>
          <p:nvPr/>
        </p:nvGrpSpPr>
        <p:grpSpPr>
          <a:xfrm>
            <a:off x="4611756" y="1383078"/>
            <a:ext cx="5899368" cy="2211771"/>
            <a:chOff x="4611756" y="1383078"/>
            <a:chExt cx="5899368" cy="2211771"/>
          </a:xfrm>
        </p:grpSpPr>
        <p:pic>
          <p:nvPicPr>
            <p:cNvPr id="8" name="Image 7">
              <a:extLst>
                <a:ext uri="{FF2B5EF4-FFF2-40B4-BE49-F238E27FC236}">
                  <a16:creationId xmlns:a16="http://schemas.microsoft.com/office/drawing/2014/main" id="{2C7CA6B9-0309-F6E7-119B-EAA48863E289}"/>
                </a:ext>
              </a:extLst>
            </p:cNvPr>
            <p:cNvPicPr>
              <a:picLocks noChangeAspect="1"/>
            </p:cNvPicPr>
            <p:nvPr/>
          </p:nvPicPr>
          <p:blipFill>
            <a:blip r:embed="rId2"/>
            <a:stretch>
              <a:fillRect/>
            </a:stretch>
          </p:blipFill>
          <p:spPr>
            <a:xfrm>
              <a:off x="4611756" y="1383078"/>
              <a:ext cx="5776371" cy="2211771"/>
            </a:xfrm>
            <a:prstGeom prst="rect">
              <a:avLst/>
            </a:prstGeom>
          </p:spPr>
        </p:pic>
        <p:pic>
          <p:nvPicPr>
            <p:cNvPr id="11" name="Graphique 10">
              <a:extLst>
                <a:ext uri="{FF2B5EF4-FFF2-40B4-BE49-F238E27FC236}">
                  <a16:creationId xmlns:a16="http://schemas.microsoft.com/office/drawing/2014/main" id="{A7EAEC29-39F6-D63E-4238-8DA70417B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8581" y="2564296"/>
              <a:ext cx="932543" cy="416033"/>
            </a:xfrm>
            <a:prstGeom prst="rect">
              <a:avLst/>
            </a:prstGeom>
          </p:spPr>
        </p:pic>
      </p:grpSp>
      <p:sp>
        <p:nvSpPr>
          <p:cNvPr id="12" name="ZoneTexte 11">
            <a:extLst>
              <a:ext uri="{FF2B5EF4-FFF2-40B4-BE49-F238E27FC236}">
                <a16:creationId xmlns:a16="http://schemas.microsoft.com/office/drawing/2014/main" id="{CB78BC39-283D-D374-BF79-7DA28409156F}"/>
              </a:ext>
            </a:extLst>
          </p:cNvPr>
          <p:cNvSpPr txBox="1"/>
          <p:nvPr/>
        </p:nvSpPr>
        <p:spPr>
          <a:xfrm>
            <a:off x="371475" y="3775132"/>
            <a:ext cx="4164496" cy="660694"/>
          </a:xfrm>
          <a:prstGeom prst="rect">
            <a:avLst/>
          </a:prstGeom>
          <a:noFill/>
        </p:spPr>
        <p:txBody>
          <a:bodyPr wrap="square" rtlCol="0">
            <a:spAutoFit/>
          </a:bodyPr>
          <a:lstStyle/>
          <a:p>
            <a:pPr marL="228600" marR="0" lvl="0" indent="-228600" algn="l" defTabSz="914400" rtl="0" eaLnBrk="1" fontAlgn="auto" latinLnBrk="0" hangingPunct="1">
              <a:lnSpc>
                <a:spcPct val="12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r-FR" sz="1600">
                <a:solidFill>
                  <a:srgbClr val="333333"/>
                </a:solidFill>
                <a:latin typeface="Figtree" pitchFamily="2" charset="0"/>
              </a:rPr>
              <a:t>Ou depuis la liste des notes de frais à l’aide des pastilles</a:t>
            </a:r>
            <a:endParaRPr kumimoji="0" lang="fr-FR" sz="1600" b="0" i="0" u="none" strike="noStrike" kern="1200" cap="none" spc="0" normalizeH="0" baseline="0" noProof="0">
              <a:ln>
                <a:noFill/>
              </a:ln>
              <a:solidFill>
                <a:srgbClr val="333333"/>
              </a:solidFill>
              <a:effectLst/>
              <a:uLnTx/>
              <a:uFillTx/>
              <a:latin typeface="Figtree" pitchFamily="2" charset="0"/>
              <a:ea typeface="+mn-ea"/>
              <a:cs typeface="+mn-cs"/>
            </a:endParaRPr>
          </a:p>
        </p:txBody>
      </p:sp>
      <p:grpSp>
        <p:nvGrpSpPr>
          <p:cNvPr id="17" name="Groupe 16">
            <a:extLst>
              <a:ext uri="{FF2B5EF4-FFF2-40B4-BE49-F238E27FC236}">
                <a16:creationId xmlns:a16="http://schemas.microsoft.com/office/drawing/2014/main" id="{58BB7A04-BD10-958E-2870-B640D7EAF9DE}"/>
              </a:ext>
            </a:extLst>
          </p:cNvPr>
          <p:cNvGrpSpPr/>
          <p:nvPr/>
        </p:nvGrpSpPr>
        <p:grpSpPr>
          <a:xfrm>
            <a:off x="4666342" y="3746199"/>
            <a:ext cx="5844782" cy="2646718"/>
            <a:chOff x="4666342" y="3746199"/>
            <a:chExt cx="5844782" cy="2646718"/>
          </a:xfrm>
        </p:grpSpPr>
        <p:pic>
          <p:nvPicPr>
            <p:cNvPr id="14" name="Image 13">
              <a:extLst>
                <a:ext uri="{FF2B5EF4-FFF2-40B4-BE49-F238E27FC236}">
                  <a16:creationId xmlns:a16="http://schemas.microsoft.com/office/drawing/2014/main" id="{A1D296B7-9952-9E84-D63F-663E31282072}"/>
                </a:ext>
              </a:extLst>
            </p:cNvPr>
            <p:cNvPicPr>
              <a:picLocks noChangeAspect="1"/>
            </p:cNvPicPr>
            <p:nvPr/>
          </p:nvPicPr>
          <p:blipFill>
            <a:blip r:embed="rId7"/>
            <a:stretch>
              <a:fillRect/>
            </a:stretch>
          </p:blipFill>
          <p:spPr>
            <a:xfrm>
              <a:off x="4666342" y="3746199"/>
              <a:ext cx="5844782" cy="2607001"/>
            </a:xfrm>
            <a:prstGeom prst="rect">
              <a:avLst/>
            </a:prstGeom>
          </p:spPr>
        </p:pic>
        <p:pic>
          <p:nvPicPr>
            <p:cNvPr id="15" name="Graphique 14">
              <a:extLst>
                <a:ext uri="{FF2B5EF4-FFF2-40B4-BE49-F238E27FC236}">
                  <a16:creationId xmlns:a16="http://schemas.microsoft.com/office/drawing/2014/main" id="{6F11C077-B237-5F5E-B3E7-5006629533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5889" y="5663272"/>
              <a:ext cx="717550" cy="729645"/>
            </a:xfrm>
            <a:prstGeom prst="rect">
              <a:avLst/>
            </a:prstGeom>
          </p:spPr>
        </p:pic>
      </p:grpSp>
    </p:spTree>
    <p:extLst>
      <p:ext uri="{BB962C8B-B14F-4D97-AF65-F5344CB8AC3E}">
        <p14:creationId xmlns:p14="http://schemas.microsoft.com/office/powerpoint/2010/main" val="44557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a:t>Mais encore par une action en masse : </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Valider ou refuser une note de frais</a:t>
            </a:r>
          </a:p>
        </p:txBody>
      </p:sp>
      <p:pic>
        <p:nvPicPr>
          <p:cNvPr id="5" name="Image 4">
            <a:extLst>
              <a:ext uri="{FF2B5EF4-FFF2-40B4-BE49-F238E27FC236}">
                <a16:creationId xmlns:a16="http://schemas.microsoft.com/office/drawing/2014/main" id="{79738044-961E-639A-BC38-6A6514D1DE9B}"/>
              </a:ext>
            </a:extLst>
          </p:cNvPr>
          <p:cNvPicPr>
            <a:picLocks noChangeAspect="1"/>
          </p:cNvPicPr>
          <p:nvPr/>
        </p:nvPicPr>
        <p:blipFill>
          <a:blip r:embed="rId2"/>
          <a:stretch>
            <a:fillRect/>
          </a:stretch>
        </p:blipFill>
        <p:spPr>
          <a:xfrm>
            <a:off x="0" y="2120332"/>
            <a:ext cx="9328149" cy="3356130"/>
          </a:xfrm>
          <a:prstGeom prst="rect">
            <a:avLst/>
          </a:prstGeom>
        </p:spPr>
      </p:pic>
      <p:sp>
        <p:nvSpPr>
          <p:cNvPr id="7" name="ZoneTexte 6">
            <a:extLst>
              <a:ext uri="{FF2B5EF4-FFF2-40B4-BE49-F238E27FC236}">
                <a16:creationId xmlns:a16="http://schemas.microsoft.com/office/drawing/2014/main" id="{E25DEDCB-6E62-26CC-7DEB-A13C31F2A960}"/>
              </a:ext>
            </a:extLst>
          </p:cNvPr>
          <p:cNvSpPr txBox="1"/>
          <p:nvPr/>
        </p:nvSpPr>
        <p:spPr>
          <a:xfrm>
            <a:off x="755374" y="5831150"/>
            <a:ext cx="11449050" cy="338554"/>
          </a:xfrm>
          <a:prstGeom prst="rect">
            <a:avLst/>
          </a:prstGeom>
          <a:noFill/>
        </p:spPr>
        <p:txBody>
          <a:bodyPr wrap="square" rtlCol="0">
            <a:spAutoFit/>
          </a:bodyPr>
          <a:lstStyle/>
          <a:p>
            <a:r>
              <a:rPr lang="fr-FR" sz="1600"/>
              <a:t>Depuis les actions en masse, vous pourrez également imprimer les justificatifs ou la note de frais </a:t>
            </a:r>
          </a:p>
        </p:txBody>
      </p:sp>
      <p:pic>
        <p:nvPicPr>
          <p:cNvPr id="10" name="Graphique 9">
            <a:extLst>
              <a:ext uri="{FF2B5EF4-FFF2-40B4-BE49-F238E27FC236}">
                <a16:creationId xmlns:a16="http://schemas.microsoft.com/office/drawing/2014/main" id="{D49E8F5C-D6A9-AAEC-0A14-ED2DB414E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75" y="5910397"/>
            <a:ext cx="310945" cy="180059"/>
          </a:xfrm>
          <a:prstGeom prst="rect">
            <a:avLst/>
          </a:prstGeom>
        </p:spPr>
      </p:pic>
      <p:pic>
        <p:nvPicPr>
          <p:cNvPr id="4" name="Graphique 3">
            <a:extLst>
              <a:ext uri="{FF2B5EF4-FFF2-40B4-BE49-F238E27FC236}">
                <a16:creationId xmlns:a16="http://schemas.microsoft.com/office/drawing/2014/main" id="{03F70479-03DB-F03B-22E6-4AC73EE40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220126">
            <a:off x="1110697" y="5348501"/>
            <a:ext cx="456524" cy="456525"/>
          </a:xfrm>
          <a:prstGeom prst="rect">
            <a:avLst/>
          </a:prstGeom>
        </p:spPr>
      </p:pic>
    </p:spTree>
    <p:extLst>
      <p:ext uri="{BB962C8B-B14F-4D97-AF65-F5344CB8AC3E}">
        <p14:creationId xmlns:p14="http://schemas.microsoft.com/office/powerpoint/2010/main" val="377696199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3AEE8-4DA6-443F-A1D8-729BCABA870F}">
  <ds:schemaRefs>
    <ds:schemaRef ds:uri="http://schemas.microsoft.com/sharepoint/v3/contenttype/forms"/>
  </ds:schemaRefs>
</ds:datastoreItem>
</file>

<file path=customXml/itemProps2.xml><?xml version="1.0" encoding="utf-8"?>
<ds:datastoreItem xmlns:ds="http://schemas.openxmlformats.org/officeDocument/2006/customXml" ds:itemID="{081CE0AB-45AE-431D-989F-C49EAE5CF8B5}">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076F26-6C13-4503-8448-B3A4AA877E04}"/>
</file>

<file path=docProps/app.xml><?xml version="1.0" encoding="utf-8"?>
<Properties xmlns="http://schemas.openxmlformats.org/officeDocument/2006/extended-properties" xmlns:vt="http://schemas.openxmlformats.org/officeDocument/2006/docPropsVTypes">
  <Template>Trame_support_de_formation_administrateur</Template>
  <Application>Microsoft Office PowerPoint</Application>
  <PresentationFormat>Widescreen</PresentationFormat>
  <Slides>33</Slides>
  <Notes>0</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Eurecia</vt:lpstr>
      <vt:lpstr>Tout savoir sur le  module      Notes de frais </vt:lpstr>
      <vt:lpstr>A l’issue de la formation, les administrateurs seront capables de </vt:lpstr>
      <vt:lpstr>Les fonctionnalités de votre module</vt:lpstr>
      <vt:lpstr>Les fonctionnalités de votre module</vt:lpstr>
      <vt:lpstr> Créer et valider les notes de frais</vt:lpstr>
      <vt:lpstr>Créer les notes de frais</vt:lpstr>
      <vt:lpstr>Créer les notes de frais</vt:lpstr>
      <vt:lpstr>Valider ou refuser une note de frais</vt:lpstr>
      <vt:lpstr>Valider ou refuser une note de frais</vt:lpstr>
      <vt:lpstr>Gérer les notes de frais</vt:lpstr>
      <vt:lpstr>Contrôler les notes de frais et les rembourser</vt:lpstr>
      <vt:lpstr>Effectuer les exports comptables</vt:lpstr>
      <vt:lpstr>Générer les exports comptables</vt:lpstr>
      <vt:lpstr>Générer les exports comptables</vt:lpstr>
      <vt:lpstr>Générer les exports comptables</vt:lpstr>
      <vt:lpstr>CLOTURER LES NDF</vt:lpstr>
      <vt:lpstr>L’espace administrateur</vt:lpstr>
      <vt:lpstr>Créer et modifier le paramétrage des types de dépenses </vt:lpstr>
      <vt:lpstr>Accéder à l’espace de paramétrage des notes de frais </vt:lpstr>
      <vt:lpstr>Paramétrer les profils notes de frais et les types de dépenses  </vt:lpstr>
      <vt:lpstr>Paramétrer les profils notes de frais et les types de dépenses  </vt:lpstr>
      <vt:lpstr>Paramétrer les profils notes de frais et les types de dépenses </vt:lpstr>
      <vt:lpstr>Paramétrer les profils notes de frais et les types de dépenses </vt:lpstr>
      <vt:lpstr>Paramétrer les regroupements et plafonds communs</vt:lpstr>
      <vt:lpstr>Les paramètres avancés </vt:lpstr>
      <vt:lpstr>Les paramètres avancés </vt:lpstr>
      <vt:lpstr>Administrer les axes analytiques</vt:lpstr>
      <vt:lpstr>Administrer les axes analytiques</vt:lpstr>
      <vt:lpstr>Administrer les axes analytiques</vt:lpstr>
      <vt:lpstr>Administrer les axes analytiques</vt:lpstr>
      <vt:lpstr>Administrer les axes analytiques</vt:lpstr>
      <vt:lpstr>Administrer les axes analytiques</vt:lpstr>
      <vt:lpstr>Une question sur notre solution ?  Toutes vos réponses à portée de main.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de formation Administrateur Notes de Frais</dc:title>
  <dc:creator>Vanessa FOSSE</dc:creator>
  <cp:revision>1</cp:revision>
  <cp:lastPrinted>2018-09-24T09:49:27Z</cp:lastPrinted>
  <dcterms:created xsi:type="dcterms:W3CDTF">2018-06-07T13:50:08Z</dcterms:created>
  <dcterms:modified xsi:type="dcterms:W3CDTF">2025-04-16T14:02:27Z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