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8"/>
  </p:notesMasterIdLst>
  <p:sldIdLst>
    <p:sldId id="341" r:id="rId5"/>
    <p:sldId id="1437" r:id="rId6"/>
    <p:sldId id="1438" r:id="rId7"/>
    <p:sldId id="1450" r:id="rId8"/>
    <p:sldId id="1439" r:id="rId9"/>
    <p:sldId id="1441" r:id="rId10"/>
    <p:sldId id="1442" r:id="rId11"/>
    <p:sldId id="1443" r:id="rId12"/>
    <p:sldId id="1444" r:id="rId13"/>
    <p:sldId id="1472" r:id="rId14"/>
    <p:sldId id="1445" r:id="rId15"/>
    <p:sldId id="1473" r:id="rId16"/>
    <p:sldId id="1446" r:id="rId17"/>
    <p:sldId id="1447" r:id="rId18"/>
    <p:sldId id="1448" r:id="rId19"/>
    <p:sldId id="1449" r:id="rId20"/>
    <p:sldId id="1470" r:id="rId21"/>
    <p:sldId id="1474" r:id="rId22"/>
    <p:sldId id="1463" r:id="rId23"/>
    <p:sldId id="1477" r:id="rId24"/>
    <p:sldId id="1466" r:id="rId25"/>
    <p:sldId id="1467" r:id="rId26"/>
    <p:sldId id="1468" r:id="rId27"/>
    <p:sldId id="1469" r:id="rId28"/>
    <p:sldId id="1478" r:id="rId29"/>
    <p:sldId id="1479" r:id="rId30"/>
    <p:sldId id="1475" r:id="rId31"/>
    <p:sldId id="1452" r:id="rId32"/>
    <p:sldId id="1457" r:id="rId33"/>
    <p:sldId id="1462" r:id="rId34"/>
    <p:sldId id="1461" r:id="rId35"/>
    <p:sldId id="1460" r:id="rId36"/>
    <p:sldId id="1480" r:id="rId37"/>
  </p:sldIdLst>
  <p:sldSz cx="12192000" cy="6858000"/>
  <p:notesSz cx="6797675"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5741"/>
    <a:srgbClr val="CC6752"/>
    <a:srgbClr val="F83C66"/>
    <a:srgbClr val="2FD666"/>
    <a:srgbClr val="1A9B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A44E8-3923-FB43-0B9A-5370164388EF}" v="4302" dt="2025-07-09T09:11:24.125"/>
    <p1510:client id="{97D917A8-B293-0B88-0B76-31170F5D0C0C}" v="348" dt="2025-07-09T09:56:12.03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e LE GOFF MILAN [Eurécia]" userId="S::emilie.legoff-milan@eurecia.com::6ad53246-acbf-4ccd-b846-328a5839d4aa" providerId="AD" clId="Web-{4AC22D31-9FC0-095F-78EE-D78CA9926E5C}"/>
    <pc:docChg chg="modSld">
      <pc:chgData name="Emilie LE GOFF MILAN [Eurécia]" userId="S::emilie.legoff-milan@eurecia.com::6ad53246-acbf-4ccd-b846-328a5839d4aa" providerId="AD" clId="Web-{4AC22D31-9FC0-095F-78EE-D78CA9926E5C}" dt="2024-06-06T13:50:09.329" v="19" actId="20577"/>
      <pc:docMkLst>
        <pc:docMk/>
      </pc:docMkLst>
      <pc:sldChg chg="modSp">
        <pc:chgData name="Emilie LE GOFF MILAN [Eurécia]" userId="S::emilie.legoff-milan@eurecia.com::6ad53246-acbf-4ccd-b846-328a5839d4aa" providerId="AD" clId="Web-{4AC22D31-9FC0-095F-78EE-D78CA9926E5C}" dt="2024-06-06T13:49:46.281" v="10" actId="20577"/>
        <pc:sldMkLst>
          <pc:docMk/>
          <pc:sldMk cId="3433291733" sldId="1437"/>
        </pc:sldMkLst>
      </pc:sldChg>
      <pc:sldChg chg="modSp">
        <pc:chgData name="Emilie LE GOFF MILAN [Eurécia]" userId="S::emilie.legoff-milan@eurecia.com::6ad53246-acbf-4ccd-b846-328a5839d4aa" providerId="AD" clId="Web-{4AC22D31-9FC0-095F-78EE-D78CA9926E5C}" dt="2024-06-06T13:50:09.329" v="19" actId="20577"/>
        <pc:sldMkLst>
          <pc:docMk/>
          <pc:sldMk cId="1561398166" sldId="1438"/>
        </pc:sldMkLst>
      </pc:sldChg>
    </pc:docChg>
  </pc:docChgLst>
  <pc:docChgLst>
    <pc:chgData name="Noreen ROPERS [Eurécia]" userId="S::noreen.ropers@eurecia.com::f3a8d8f2-0e49-41aa-b7d1-58879f4fb21f" providerId="AD" clId="Web-{97D917A8-B293-0B88-0B76-31170F5D0C0C}"/>
    <pc:docChg chg="modSld">
      <pc:chgData name="Noreen ROPERS [Eurécia]" userId="S::noreen.ropers@eurecia.com::f3a8d8f2-0e49-41aa-b7d1-58879f4fb21f" providerId="AD" clId="Web-{97D917A8-B293-0B88-0B76-31170F5D0C0C}" dt="2025-07-09T09:56:02.375" v="244" actId="20577"/>
      <pc:docMkLst>
        <pc:docMk/>
      </pc:docMkLst>
      <pc:sldChg chg="modSp">
        <pc:chgData name="Noreen ROPERS [Eurécia]" userId="S::noreen.ropers@eurecia.com::f3a8d8f2-0e49-41aa-b7d1-58879f4fb21f" providerId="AD" clId="Web-{97D917A8-B293-0B88-0B76-31170F5D0C0C}" dt="2025-07-09T09:11:49.921" v="1" actId="20577"/>
        <pc:sldMkLst>
          <pc:docMk/>
          <pc:sldMk cId="2016794526" sldId="341"/>
        </pc:sldMkLst>
        <pc:spChg chg="mod">
          <ac:chgData name="Noreen ROPERS [Eurécia]" userId="S::noreen.ropers@eurecia.com::f3a8d8f2-0e49-41aa-b7d1-58879f4fb21f" providerId="AD" clId="Web-{97D917A8-B293-0B88-0B76-31170F5D0C0C}" dt="2025-07-09T09:11:49.921" v="1" actId="20577"/>
          <ac:spMkLst>
            <pc:docMk/>
            <pc:sldMk cId="2016794526" sldId="341"/>
            <ac:spMk id="9" creationId="{EF895FDC-4C67-F560-6ECA-DF48EDD86D81}"/>
          </ac:spMkLst>
        </pc:spChg>
      </pc:sldChg>
      <pc:sldChg chg="modSp">
        <pc:chgData name="Noreen ROPERS [Eurécia]" userId="S::noreen.ropers@eurecia.com::f3a8d8f2-0e49-41aa-b7d1-58879f4fb21f" providerId="AD" clId="Web-{97D917A8-B293-0B88-0B76-31170F5D0C0C}" dt="2025-07-09T09:12:56.595" v="9" actId="20577"/>
        <pc:sldMkLst>
          <pc:docMk/>
          <pc:sldMk cId="1561398166" sldId="1438"/>
        </pc:sldMkLst>
        <pc:spChg chg="mod">
          <ac:chgData name="Noreen ROPERS [Eurécia]" userId="S::noreen.ropers@eurecia.com::f3a8d8f2-0e49-41aa-b7d1-58879f4fb21f" providerId="AD" clId="Web-{97D917A8-B293-0B88-0B76-31170F5D0C0C}" dt="2025-07-09T09:12:56.595" v="9" actId="20577"/>
          <ac:spMkLst>
            <pc:docMk/>
            <pc:sldMk cId="1561398166" sldId="1438"/>
            <ac:spMk id="5" creationId="{9DF4D431-5721-618B-9501-EDA06836B0A2}"/>
          </ac:spMkLst>
        </pc:spChg>
      </pc:sldChg>
      <pc:sldChg chg="addSp delSp modSp">
        <pc:chgData name="Noreen ROPERS [Eurécia]" userId="S::noreen.ropers@eurecia.com::f3a8d8f2-0e49-41aa-b7d1-58879f4fb21f" providerId="AD" clId="Web-{97D917A8-B293-0B88-0B76-31170F5D0C0C}" dt="2025-07-09T09:56:02.375" v="244" actId="20577"/>
        <pc:sldMkLst>
          <pc:docMk/>
          <pc:sldMk cId="3523467151" sldId="1442"/>
        </pc:sldMkLst>
        <pc:spChg chg="add mod">
          <ac:chgData name="Noreen ROPERS [Eurécia]" userId="S::noreen.ropers@eurecia.com::f3a8d8f2-0e49-41aa-b7d1-58879f4fb21f" providerId="AD" clId="Web-{97D917A8-B293-0B88-0B76-31170F5D0C0C}" dt="2025-07-09T09:56:02.375" v="244" actId="20577"/>
          <ac:spMkLst>
            <pc:docMk/>
            <pc:sldMk cId="3523467151" sldId="1442"/>
            <ac:spMk id="7" creationId="{D1141C7C-93EA-3B60-8A2F-94D3B1A6C1A0}"/>
          </ac:spMkLst>
        </pc:spChg>
        <pc:picChg chg="add mod">
          <ac:chgData name="Noreen ROPERS [Eurécia]" userId="S::noreen.ropers@eurecia.com::f3a8d8f2-0e49-41aa-b7d1-58879f4fb21f" providerId="AD" clId="Web-{97D917A8-B293-0B88-0B76-31170F5D0C0C}" dt="2025-07-09T09:52:44.619" v="216" actId="1076"/>
          <ac:picMkLst>
            <pc:docMk/>
            <pc:sldMk cId="3523467151" sldId="1442"/>
            <ac:picMk id="5" creationId="{039E31DE-1F04-DB47-2871-352EE0554B35}"/>
          </ac:picMkLst>
        </pc:picChg>
        <pc:picChg chg="del">
          <ac:chgData name="Noreen ROPERS [Eurécia]" userId="S::noreen.ropers@eurecia.com::f3a8d8f2-0e49-41aa-b7d1-58879f4fb21f" providerId="AD" clId="Web-{97D917A8-B293-0B88-0B76-31170F5D0C0C}" dt="2025-07-09T09:51:55.571" v="187"/>
          <ac:picMkLst>
            <pc:docMk/>
            <pc:sldMk cId="3523467151" sldId="1442"/>
            <ac:picMk id="6" creationId="{A690B320-67FA-330B-1DF7-462EBA2BF431}"/>
          </ac:picMkLst>
        </pc:picChg>
      </pc:sldChg>
      <pc:sldChg chg="modSp">
        <pc:chgData name="Noreen ROPERS [Eurécia]" userId="S::noreen.ropers@eurecia.com::f3a8d8f2-0e49-41aa-b7d1-58879f4fb21f" providerId="AD" clId="Web-{97D917A8-B293-0B88-0B76-31170F5D0C0C}" dt="2025-07-09T09:31:13.737" v="186" actId="20577"/>
        <pc:sldMkLst>
          <pc:docMk/>
          <pc:sldMk cId="3776961996" sldId="1444"/>
        </pc:sldMkLst>
        <pc:spChg chg="mod">
          <ac:chgData name="Noreen ROPERS [Eurécia]" userId="S::noreen.ropers@eurecia.com::f3a8d8f2-0e49-41aa-b7d1-58879f4fb21f" providerId="AD" clId="Web-{97D917A8-B293-0B88-0B76-31170F5D0C0C}" dt="2025-07-09T09:31:13.737" v="186" actId="20577"/>
          <ac:spMkLst>
            <pc:docMk/>
            <pc:sldMk cId="3776961996" sldId="1444"/>
            <ac:spMk id="3" creationId="{06A43D7B-6D83-5D1E-0DFB-1C11719B942B}"/>
          </ac:spMkLst>
        </pc:spChg>
      </pc:sldChg>
      <pc:sldChg chg="modSp">
        <pc:chgData name="Noreen ROPERS [Eurécia]" userId="S::noreen.ropers@eurecia.com::f3a8d8f2-0e49-41aa-b7d1-58879f4fb21f" providerId="AD" clId="Web-{97D917A8-B293-0B88-0B76-31170F5D0C0C}" dt="2025-07-09T09:30:22.986" v="178" actId="20577"/>
        <pc:sldMkLst>
          <pc:docMk/>
          <pc:sldMk cId="1542998316" sldId="1445"/>
        </pc:sldMkLst>
        <pc:spChg chg="mod">
          <ac:chgData name="Noreen ROPERS [Eurécia]" userId="S::noreen.ropers@eurecia.com::f3a8d8f2-0e49-41aa-b7d1-58879f4fb21f" providerId="AD" clId="Web-{97D917A8-B293-0B88-0B76-31170F5D0C0C}" dt="2025-07-09T09:29:37.297" v="170" actId="20577"/>
          <ac:spMkLst>
            <pc:docMk/>
            <pc:sldMk cId="1542998316" sldId="1445"/>
            <ac:spMk id="3" creationId="{06A43D7B-6D83-5D1E-0DFB-1C11719B942B}"/>
          </ac:spMkLst>
        </pc:spChg>
        <pc:spChg chg="mod">
          <ac:chgData name="Noreen ROPERS [Eurécia]" userId="S::noreen.ropers@eurecia.com::f3a8d8f2-0e49-41aa-b7d1-58879f4fb21f" providerId="AD" clId="Web-{97D917A8-B293-0B88-0B76-31170F5D0C0C}" dt="2025-07-09T09:30:22.986" v="178" actId="20577"/>
          <ac:spMkLst>
            <pc:docMk/>
            <pc:sldMk cId="1542998316" sldId="1445"/>
            <ac:spMk id="21" creationId="{38FC3CAD-AA68-3DAB-077C-ED2FAB2CCF6C}"/>
          </ac:spMkLst>
        </pc:spChg>
      </pc:sldChg>
      <pc:sldChg chg="modSp">
        <pc:chgData name="Noreen ROPERS [Eurécia]" userId="S::noreen.ropers@eurecia.com::f3a8d8f2-0e49-41aa-b7d1-58879f4fb21f" providerId="AD" clId="Web-{97D917A8-B293-0B88-0B76-31170F5D0C0C}" dt="2025-07-09T09:29:24.390" v="169" actId="20577"/>
        <pc:sldMkLst>
          <pc:docMk/>
          <pc:sldMk cId="407031299" sldId="1446"/>
        </pc:sldMkLst>
        <pc:spChg chg="mod">
          <ac:chgData name="Noreen ROPERS [Eurécia]" userId="S::noreen.ropers@eurecia.com::f3a8d8f2-0e49-41aa-b7d1-58879f4fb21f" providerId="AD" clId="Web-{97D917A8-B293-0B88-0B76-31170F5D0C0C}" dt="2025-07-09T09:29:24.390" v="169" actId="20577"/>
          <ac:spMkLst>
            <pc:docMk/>
            <pc:sldMk cId="407031299" sldId="1446"/>
            <ac:spMk id="2" creationId="{0ED16911-BE4F-7178-A964-6BF6DF2D85CF}"/>
          </ac:spMkLst>
        </pc:spChg>
      </pc:sldChg>
      <pc:sldChg chg="modSp">
        <pc:chgData name="Noreen ROPERS [Eurécia]" userId="S::noreen.ropers@eurecia.com::f3a8d8f2-0e49-41aa-b7d1-58879f4fb21f" providerId="AD" clId="Web-{97D917A8-B293-0B88-0B76-31170F5D0C0C}" dt="2025-07-09T09:26:36.698" v="95" actId="20577"/>
        <pc:sldMkLst>
          <pc:docMk/>
          <pc:sldMk cId="2193154857" sldId="1452"/>
        </pc:sldMkLst>
        <pc:spChg chg="mod">
          <ac:chgData name="Noreen ROPERS [Eurécia]" userId="S::noreen.ropers@eurecia.com::f3a8d8f2-0e49-41aa-b7d1-58879f4fb21f" providerId="AD" clId="Web-{97D917A8-B293-0B88-0B76-31170F5D0C0C}" dt="2025-07-09T09:26:36.698" v="95" actId="20577"/>
          <ac:spMkLst>
            <pc:docMk/>
            <pc:sldMk cId="2193154857" sldId="1452"/>
            <ac:spMk id="4" creationId="{90A438DC-811C-961D-F9DD-B6FEB9763FC2}"/>
          </ac:spMkLst>
        </pc:spChg>
      </pc:sldChg>
      <pc:sldChg chg="modSp">
        <pc:chgData name="Noreen ROPERS [Eurécia]" userId="S::noreen.ropers@eurecia.com::f3a8d8f2-0e49-41aa-b7d1-58879f4fb21f" providerId="AD" clId="Web-{97D917A8-B293-0B88-0B76-31170F5D0C0C}" dt="2025-07-09T09:25:29.789" v="82" actId="20577"/>
        <pc:sldMkLst>
          <pc:docMk/>
          <pc:sldMk cId="2024668633" sldId="1457"/>
        </pc:sldMkLst>
        <pc:spChg chg="mod">
          <ac:chgData name="Noreen ROPERS [Eurécia]" userId="S::noreen.ropers@eurecia.com::f3a8d8f2-0e49-41aa-b7d1-58879f4fb21f" providerId="AD" clId="Web-{97D917A8-B293-0B88-0B76-31170F5D0C0C}" dt="2025-07-09T09:24:46.304" v="51" actId="20577"/>
          <ac:spMkLst>
            <pc:docMk/>
            <pc:sldMk cId="2024668633" sldId="1457"/>
            <ac:spMk id="2" creationId="{0ED16911-BE4F-7178-A964-6BF6DF2D85CF}"/>
          </ac:spMkLst>
        </pc:spChg>
        <pc:spChg chg="mod">
          <ac:chgData name="Noreen ROPERS [Eurécia]" userId="S::noreen.ropers@eurecia.com::f3a8d8f2-0e49-41aa-b7d1-58879f4fb21f" providerId="AD" clId="Web-{97D917A8-B293-0B88-0B76-31170F5D0C0C}" dt="2025-07-09T09:24:56.335" v="56" actId="20577"/>
          <ac:spMkLst>
            <pc:docMk/>
            <pc:sldMk cId="2024668633" sldId="1457"/>
            <ac:spMk id="4" creationId="{90A438DC-811C-961D-F9DD-B6FEB9763FC2}"/>
          </ac:spMkLst>
        </pc:spChg>
        <pc:spChg chg="mod">
          <ac:chgData name="Noreen ROPERS [Eurécia]" userId="S::noreen.ropers@eurecia.com::f3a8d8f2-0e49-41aa-b7d1-58879f4fb21f" providerId="AD" clId="Web-{97D917A8-B293-0B88-0B76-31170F5D0C0C}" dt="2025-07-09T09:25:29.789" v="82" actId="20577"/>
          <ac:spMkLst>
            <pc:docMk/>
            <pc:sldMk cId="2024668633" sldId="1457"/>
            <ac:spMk id="9" creationId="{0707B0F5-DC8E-3826-A787-DC093C191DC7}"/>
          </ac:spMkLst>
        </pc:spChg>
        <pc:picChg chg="mod">
          <ac:chgData name="Noreen ROPERS [Eurécia]" userId="S::noreen.ropers@eurecia.com::f3a8d8f2-0e49-41aa-b7d1-58879f4fb21f" providerId="AD" clId="Web-{97D917A8-B293-0B88-0B76-31170F5D0C0C}" dt="2025-07-09T09:25:22.102" v="80" actId="14100"/>
          <ac:picMkLst>
            <pc:docMk/>
            <pc:sldMk cId="2024668633" sldId="1457"/>
            <ac:picMk id="8" creationId="{35DB13B7-1296-B51B-6437-11659374CCFC}"/>
          </ac:picMkLst>
        </pc:picChg>
      </pc:sldChg>
      <pc:sldChg chg="modSp">
        <pc:chgData name="Noreen ROPERS [Eurécia]" userId="S::noreen.ropers@eurecia.com::f3a8d8f2-0e49-41aa-b7d1-58879f4fb21f" providerId="AD" clId="Web-{97D917A8-B293-0B88-0B76-31170F5D0C0C}" dt="2025-07-09T09:23:28.848" v="25" actId="20577"/>
        <pc:sldMkLst>
          <pc:docMk/>
          <pc:sldMk cId="2840977033" sldId="1460"/>
        </pc:sldMkLst>
        <pc:spChg chg="mod">
          <ac:chgData name="Noreen ROPERS [Eurécia]" userId="S::noreen.ropers@eurecia.com::f3a8d8f2-0e49-41aa-b7d1-58879f4fb21f" providerId="AD" clId="Web-{97D917A8-B293-0B88-0B76-31170F5D0C0C}" dt="2025-07-09T09:23:10.363" v="16" actId="20577"/>
          <ac:spMkLst>
            <pc:docMk/>
            <pc:sldMk cId="2840977033" sldId="1460"/>
            <ac:spMk id="3" creationId="{06A43D7B-6D83-5D1E-0DFB-1C11719B942B}"/>
          </ac:spMkLst>
        </pc:spChg>
        <pc:spChg chg="mod">
          <ac:chgData name="Noreen ROPERS [Eurécia]" userId="S::noreen.ropers@eurecia.com::f3a8d8f2-0e49-41aa-b7d1-58879f4fb21f" providerId="AD" clId="Web-{97D917A8-B293-0B88-0B76-31170F5D0C0C}" dt="2025-07-09T09:23:28.848" v="25" actId="20577"/>
          <ac:spMkLst>
            <pc:docMk/>
            <pc:sldMk cId="2840977033" sldId="1460"/>
            <ac:spMk id="4" creationId="{90A438DC-811C-961D-F9DD-B6FEB9763FC2}"/>
          </ac:spMkLst>
        </pc:spChg>
        <pc:spChg chg="mod">
          <ac:chgData name="Noreen ROPERS [Eurécia]" userId="S::noreen.ropers@eurecia.com::f3a8d8f2-0e49-41aa-b7d1-58879f4fb21f" providerId="AD" clId="Web-{97D917A8-B293-0B88-0B76-31170F5D0C0C}" dt="2025-07-09T09:23:00.347" v="10" actId="14100"/>
          <ac:spMkLst>
            <pc:docMk/>
            <pc:sldMk cId="2840977033" sldId="1460"/>
            <ac:spMk id="7" creationId="{6EEDBE57-C250-86E9-87EC-52B5F9BEFBB9}"/>
          </ac:spMkLst>
        </pc:spChg>
      </pc:sldChg>
      <pc:sldChg chg="modSp">
        <pc:chgData name="Noreen ROPERS [Eurécia]" userId="S::noreen.ropers@eurecia.com::f3a8d8f2-0e49-41aa-b7d1-58879f4fb21f" providerId="AD" clId="Web-{97D917A8-B293-0B88-0B76-31170F5D0C0C}" dt="2025-07-09T09:26:52.933" v="97" actId="20577"/>
        <pc:sldMkLst>
          <pc:docMk/>
          <pc:sldMk cId="4125194637" sldId="1462"/>
        </pc:sldMkLst>
        <pc:spChg chg="mod">
          <ac:chgData name="Noreen ROPERS [Eurécia]" userId="S::noreen.ropers@eurecia.com::f3a8d8f2-0e49-41aa-b7d1-58879f4fb21f" providerId="AD" clId="Web-{97D917A8-B293-0B88-0B76-31170F5D0C0C}" dt="2025-07-09T09:26:52.933" v="97" actId="20577"/>
          <ac:spMkLst>
            <pc:docMk/>
            <pc:sldMk cId="4125194637" sldId="1462"/>
            <ac:spMk id="2" creationId="{0ED16911-BE4F-7178-A964-6BF6DF2D85CF}"/>
          </ac:spMkLst>
        </pc:spChg>
        <pc:spChg chg="mod">
          <ac:chgData name="Noreen ROPERS [Eurécia]" userId="S::noreen.ropers@eurecia.com::f3a8d8f2-0e49-41aa-b7d1-58879f4fb21f" providerId="AD" clId="Web-{97D917A8-B293-0B88-0B76-31170F5D0C0C}" dt="2025-07-09T09:23:59.865" v="38" actId="20577"/>
          <ac:spMkLst>
            <pc:docMk/>
            <pc:sldMk cId="4125194637" sldId="1462"/>
            <ac:spMk id="10" creationId="{116B0838-1DC3-D2CC-03DB-F2D4162C55D5}"/>
          </ac:spMkLst>
        </pc:spChg>
      </pc:sldChg>
      <pc:sldChg chg="modSp">
        <pc:chgData name="Noreen ROPERS [Eurécia]" userId="S::noreen.ropers@eurecia.com::f3a8d8f2-0e49-41aa-b7d1-58879f4fb21f" providerId="AD" clId="Web-{97D917A8-B293-0B88-0B76-31170F5D0C0C}" dt="2025-07-09T09:28:37.061" v="130" actId="20577"/>
        <pc:sldMkLst>
          <pc:docMk/>
          <pc:sldMk cId="2724795225" sldId="1466"/>
        </pc:sldMkLst>
        <pc:spChg chg="mod">
          <ac:chgData name="Noreen ROPERS [Eurécia]" userId="S::noreen.ropers@eurecia.com::f3a8d8f2-0e49-41aa-b7d1-58879f4fb21f" providerId="AD" clId="Web-{97D917A8-B293-0B88-0B76-31170F5D0C0C}" dt="2025-07-09T09:28:37.061" v="130" actId="20577"/>
          <ac:spMkLst>
            <pc:docMk/>
            <pc:sldMk cId="2724795225" sldId="1466"/>
            <ac:spMk id="15" creationId="{605411A8-9795-AFB2-A72B-142BA3D482FA}"/>
          </ac:spMkLst>
        </pc:spChg>
      </pc:sldChg>
      <pc:sldChg chg="modSp">
        <pc:chgData name="Noreen ROPERS [Eurécia]" userId="S::noreen.ropers@eurecia.com::f3a8d8f2-0e49-41aa-b7d1-58879f4fb21f" providerId="AD" clId="Web-{97D917A8-B293-0B88-0B76-31170F5D0C0C}" dt="2025-07-09T09:29:12.765" v="168" actId="20577"/>
        <pc:sldMkLst>
          <pc:docMk/>
          <pc:sldMk cId="3439847136" sldId="1477"/>
        </pc:sldMkLst>
        <pc:spChg chg="mod">
          <ac:chgData name="Noreen ROPERS [Eurécia]" userId="S::noreen.ropers@eurecia.com::f3a8d8f2-0e49-41aa-b7d1-58879f4fb21f" providerId="AD" clId="Web-{97D917A8-B293-0B88-0B76-31170F5D0C0C}" dt="2025-07-09T09:29:12.765" v="168" actId="20577"/>
          <ac:spMkLst>
            <pc:docMk/>
            <pc:sldMk cId="3439847136" sldId="1477"/>
            <ac:spMk id="2" creationId="{22720CB2-FCF7-D647-F1D8-21CACF2A54AD}"/>
          </ac:spMkLst>
        </pc:spChg>
        <pc:spChg chg="mod">
          <ac:chgData name="Noreen ROPERS [Eurécia]" userId="S::noreen.ropers@eurecia.com::f3a8d8f2-0e49-41aa-b7d1-58879f4fb21f" providerId="AD" clId="Web-{97D917A8-B293-0B88-0B76-31170F5D0C0C}" dt="2025-07-09T09:28:45.233" v="131" actId="20577"/>
          <ac:spMkLst>
            <pc:docMk/>
            <pc:sldMk cId="3439847136" sldId="1477"/>
            <ac:spMk id="4" creationId="{58F9CA28-4D28-D238-BA32-6AF13B4E1E88}"/>
          </ac:spMkLst>
        </pc:spChg>
      </pc:sldChg>
      <pc:sldChg chg="modSp">
        <pc:chgData name="Noreen ROPERS [Eurécia]" userId="S::noreen.ropers@eurecia.com::f3a8d8f2-0e49-41aa-b7d1-58879f4fb21f" providerId="AD" clId="Web-{97D917A8-B293-0B88-0B76-31170F5D0C0C}" dt="2025-07-09T09:27:51.622" v="114" actId="20577"/>
        <pc:sldMkLst>
          <pc:docMk/>
          <pc:sldMk cId="2998376574" sldId="1478"/>
        </pc:sldMkLst>
        <pc:spChg chg="mod">
          <ac:chgData name="Noreen ROPERS [Eurécia]" userId="S::noreen.ropers@eurecia.com::f3a8d8f2-0e49-41aa-b7d1-58879f4fb21f" providerId="AD" clId="Web-{97D917A8-B293-0B88-0B76-31170F5D0C0C}" dt="2025-07-09T09:27:51.622" v="114" actId="20577"/>
          <ac:spMkLst>
            <pc:docMk/>
            <pc:sldMk cId="2998376574" sldId="1478"/>
            <ac:spMk id="5" creationId="{4B00FE96-0F4F-2A76-74C9-70DC3BECA619}"/>
          </ac:spMkLst>
        </pc:spChg>
      </pc:sldChg>
      <pc:sldChg chg="modSp">
        <pc:chgData name="Noreen ROPERS [Eurécia]" userId="S::noreen.ropers@eurecia.com::f3a8d8f2-0e49-41aa-b7d1-58879f4fb21f" providerId="AD" clId="Web-{97D917A8-B293-0B88-0B76-31170F5D0C0C}" dt="2025-07-09T09:27:33.793" v="106" actId="1076"/>
        <pc:sldMkLst>
          <pc:docMk/>
          <pc:sldMk cId="3454158615" sldId="1479"/>
        </pc:sldMkLst>
        <pc:spChg chg="mod">
          <ac:chgData name="Noreen ROPERS [Eurécia]" userId="S::noreen.ropers@eurecia.com::f3a8d8f2-0e49-41aa-b7d1-58879f4fb21f" providerId="AD" clId="Web-{97D917A8-B293-0B88-0B76-31170F5D0C0C}" dt="2025-07-09T09:27:33.793" v="106" actId="1076"/>
          <ac:spMkLst>
            <pc:docMk/>
            <pc:sldMk cId="3454158615" sldId="1479"/>
            <ac:spMk id="3" creationId="{10EDC311-C848-2919-F721-D5DEC9C21E6A}"/>
          </ac:spMkLst>
        </pc:spChg>
        <pc:picChg chg="mod">
          <ac:chgData name="Noreen ROPERS [Eurécia]" userId="S::noreen.ropers@eurecia.com::f3a8d8f2-0e49-41aa-b7d1-58879f4fb21f" providerId="AD" clId="Web-{97D917A8-B293-0B88-0B76-31170F5D0C0C}" dt="2025-07-09T09:27:16.793" v="99" actId="1076"/>
          <ac:picMkLst>
            <pc:docMk/>
            <pc:sldMk cId="3454158615" sldId="1479"/>
            <ac:picMk id="6" creationId="{F4447040-1D28-0F1F-335E-094ADCD5E14C}"/>
          </ac:picMkLst>
        </pc:picChg>
      </pc:sldChg>
    </pc:docChg>
  </pc:docChgLst>
  <pc:docChgLst>
    <pc:chgData name="Emilie LE GOFF MILAN [Eurécia]" userId="S::emilie.legoff-milan@eurecia.com::6ad53246-acbf-4ccd-b846-328a5839d4aa" providerId="AD" clId="Web-{3DF1CA1A-E4CE-759A-13F0-5DCDD400400B}"/>
    <pc:docChg chg="addSld delSld modSld">
      <pc:chgData name="Emilie LE GOFF MILAN [Eurécia]" userId="S::emilie.legoff-milan@eurecia.com::6ad53246-acbf-4ccd-b846-328a5839d4aa" providerId="AD" clId="Web-{3DF1CA1A-E4CE-759A-13F0-5DCDD400400B}" dt="2024-06-06T12:00:07.938" v="86" actId="20577"/>
      <pc:docMkLst>
        <pc:docMk/>
      </pc:docMkLst>
      <pc:sldChg chg="addSp delSp modSp add">
        <pc:chgData name="Emilie LE GOFF MILAN [Eurécia]" userId="S::emilie.legoff-milan@eurecia.com::6ad53246-acbf-4ccd-b846-328a5839d4aa" providerId="AD" clId="Web-{3DF1CA1A-E4CE-759A-13F0-5DCDD400400B}" dt="2024-06-06T12:00:07.938" v="86" actId="20577"/>
        <pc:sldMkLst>
          <pc:docMk/>
          <pc:sldMk cId="4229737679" sldId="1463"/>
        </pc:sldMkLst>
      </pc:sldChg>
      <pc:sldChg chg="add del">
        <pc:chgData name="Emilie LE GOFF MILAN [Eurécia]" userId="S::emilie.legoff-milan@eurecia.com::6ad53246-acbf-4ccd-b846-328a5839d4aa" providerId="AD" clId="Web-{3DF1CA1A-E4CE-759A-13F0-5DCDD400400B}" dt="2024-06-06T09:41:27.022" v="55"/>
        <pc:sldMkLst>
          <pc:docMk/>
          <pc:sldMk cId="3606106640" sldId="1464"/>
        </pc:sldMkLst>
      </pc:sldChg>
      <pc:sldChg chg="add">
        <pc:chgData name="Emilie LE GOFF MILAN [Eurécia]" userId="S::emilie.legoff-milan@eurecia.com::6ad53246-acbf-4ccd-b846-328a5839d4aa" providerId="AD" clId="Web-{3DF1CA1A-E4CE-759A-13F0-5DCDD400400B}" dt="2024-06-06T09:41:19.397" v="54"/>
        <pc:sldMkLst>
          <pc:docMk/>
          <pc:sldMk cId="509996148" sldId="1465"/>
        </pc:sldMkLst>
      </pc:sldChg>
    </pc:docChg>
  </pc:docChgLst>
  <pc:docChgLst>
    <pc:chgData name="Noreen ROPERS [Eurécia]" userId="S::noreen.ropers@eurecia.com::f3a8d8f2-0e49-41aa-b7d1-58879f4fb21f" providerId="AD" clId="Web-{DBD62F8C-1C7D-4B04-33D3-ACB61494AB49}"/>
    <pc:docChg chg="modSld">
      <pc:chgData name="Noreen ROPERS [Eurécia]" userId="S::noreen.ropers@eurecia.com::f3a8d8f2-0e49-41aa-b7d1-58879f4fb21f" providerId="AD" clId="Web-{DBD62F8C-1C7D-4B04-33D3-ACB61494AB49}" dt="2025-06-23T10:33:49.270" v="321" actId="20577"/>
      <pc:docMkLst>
        <pc:docMk/>
      </pc:docMkLst>
      <pc:sldChg chg="modSp">
        <pc:chgData name="Noreen ROPERS [Eurécia]" userId="S::noreen.ropers@eurecia.com::f3a8d8f2-0e49-41aa-b7d1-58879f4fb21f" providerId="AD" clId="Web-{DBD62F8C-1C7D-4B04-33D3-ACB61494AB49}" dt="2025-06-23T09:55:24.060" v="8" actId="20577"/>
        <pc:sldMkLst>
          <pc:docMk/>
          <pc:sldMk cId="2016794526" sldId="341"/>
        </pc:sldMkLst>
        <pc:spChg chg="mod">
          <ac:chgData name="Noreen ROPERS [Eurécia]" userId="S::noreen.ropers@eurecia.com::f3a8d8f2-0e49-41aa-b7d1-58879f4fb21f" providerId="AD" clId="Web-{DBD62F8C-1C7D-4B04-33D3-ACB61494AB49}" dt="2025-06-23T09:55:13.184" v="2" actId="1076"/>
          <ac:spMkLst>
            <pc:docMk/>
            <pc:sldMk cId="2016794526" sldId="341"/>
            <ac:spMk id="3" creationId="{2653F630-19B9-A2CD-9A7A-88C609217A1A}"/>
          </ac:spMkLst>
        </pc:spChg>
        <pc:spChg chg="mod">
          <ac:chgData name="Noreen ROPERS [Eurécia]" userId="S::noreen.ropers@eurecia.com::f3a8d8f2-0e49-41aa-b7d1-58879f4fb21f" providerId="AD" clId="Web-{DBD62F8C-1C7D-4B04-33D3-ACB61494AB49}" dt="2025-06-23T09:55:24.060" v="8" actId="20577"/>
          <ac:spMkLst>
            <pc:docMk/>
            <pc:sldMk cId="2016794526" sldId="341"/>
            <ac:spMk id="9" creationId="{EF895FDC-4C67-F560-6ECA-DF48EDD86D81}"/>
          </ac:spMkLst>
        </pc:spChg>
        <pc:picChg chg="mod">
          <ac:chgData name="Noreen ROPERS [Eurécia]" userId="S::noreen.ropers@eurecia.com::f3a8d8f2-0e49-41aa-b7d1-58879f4fb21f" providerId="AD" clId="Web-{DBD62F8C-1C7D-4B04-33D3-ACB61494AB49}" dt="2025-06-23T09:55:19.185" v="3" actId="1076"/>
          <ac:picMkLst>
            <pc:docMk/>
            <pc:sldMk cId="2016794526" sldId="341"/>
            <ac:picMk id="2" creationId="{FDE6605F-46A2-DEF8-5B78-0577ECC2B05C}"/>
          </ac:picMkLst>
        </pc:picChg>
      </pc:sldChg>
      <pc:sldChg chg="modSp">
        <pc:chgData name="Noreen ROPERS [Eurécia]" userId="S::noreen.ropers@eurecia.com::f3a8d8f2-0e49-41aa-b7d1-58879f4fb21f" providerId="AD" clId="Web-{DBD62F8C-1C7D-4B04-33D3-ACB61494AB49}" dt="2025-06-23T09:59:19.303" v="44" actId="20577"/>
        <pc:sldMkLst>
          <pc:docMk/>
          <pc:sldMk cId="3433291733" sldId="1437"/>
        </pc:sldMkLst>
        <pc:spChg chg="mod">
          <ac:chgData name="Noreen ROPERS [Eurécia]" userId="S::noreen.ropers@eurecia.com::f3a8d8f2-0e49-41aa-b7d1-58879f4fb21f" providerId="AD" clId="Web-{DBD62F8C-1C7D-4B04-33D3-ACB61494AB49}" dt="2025-06-23T09:59:19.303" v="44" actId="20577"/>
          <ac:spMkLst>
            <pc:docMk/>
            <pc:sldMk cId="3433291733" sldId="1437"/>
            <ac:spMk id="42" creationId="{A809FF54-8E21-E76D-9608-77AF773D0852}"/>
          </ac:spMkLst>
        </pc:spChg>
      </pc:sldChg>
      <pc:sldChg chg="modSp">
        <pc:chgData name="Noreen ROPERS [Eurécia]" userId="S::noreen.ropers@eurecia.com::f3a8d8f2-0e49-41aa-b7d1-58879f4fb21f" providerId="AD" clId="Web-{DBD62F8C-1C7D-4B04-33D3-ACB61494AB49}" dt="2025-06-23T10:02:20.622" v="95" actId="20577"/>
        <pc:sldMkLst>
          <pc:docMk/>
          <pc:sldMk cId="1561398166" sldId="1438"/>
        </pc:sldMkLst>
        <pc:spChg chg="mod">
          <ac:chgData name="Noreen ROPERS [Eurécia]" userId="S::noreen.ropers@eurecia.com::f3a8d8f2-0e49-41aa-b7d1-58879f4fb21f" providerId="AD" clId="Web-{DBD62F8C-1C7D-4B04-33D3-ACB61494AB49}" dt="2025-06-23T10:02:20.622" v="95" actId="20577"/>
          <ac:spMkLst>
            <pc:docMk/>
            <pc:sldMk cId="1561398166" sldId="1438"/>
            <ac:spMk id="5" creationId="{9DF4D431-5721-618B-9501-EDA06836B0A2}"/>
          </ac:spMkLst>
        </pc:spChg>
        <pc:spChg chg="mod">
          <ac:chgData name="Noreen ROPERS [Eurécia]" userId="S::noreen.ropers@eurecia.com::f3a8d8f2-0e49-41aa-b7d1-58879f4fb21f" providerId="AD" clId="Web-{DBD62F8C-1C7D-4B04-33D3-ACB61494AB49}" dt="2025-06-23T10:00:03.742" v="62" actId="20577"/>
          <ac:spMkLst>
            <pc:docMk/>
            <pc:sldMk cId="1561398166" sldId="1438"/>
            <ac:spMk id="42" creationId="{A809FF54-8E21-E76D-9608-77AF773D0852}"/>
          </ac:spMkLst>
        </pc:spChg>
      </pc:sldChg>
      <pc:sldChg chg="modSp">
        <pc:chgData name="Noreen ROPERS [Eurécia]" userId="S::noreen.ropers@eurecia.com::f3a8d8f2-0e49-41aa-b7d1-58879f4fb21f" providerId="AD" clId="Web-{DBD62F8C-1C7D-4B04-33D3-ACB61494AB49}" dt="2025-06-23T10:03:00.342" v="98" actId="20577"/>
        <pc:sldMkLst>
          <pc:docMk/>
          <pc:sldMk cId="3512856049" sldId="1439"/>
        </pc:sldMkLst>
        <pc:spChg chg="mod">
          <ac:chgData name="Noreen ROPERS [Eurécia]" userId="S::noreen.ropers@eurecia.com::f3a8d8f2-0e49-41aa-b7d1-58879f4fb21f" providerId="AD" clId="Web-{DBD62F8C-1C7D-4B04-33D3-ACB61494AB49}" dt="2025-06-23T10:03:00.342" v="98" actId="20577"/>
          <ac:spMkLst>
            <pc:docMk/>
            <pc:sldMk cId="3512856049" sldId="1439"/>
            <ac:spMk id="2" creationId="{18B74BD9-57AD-C852-1754-B7B1DAD43A1F}"/>
          </ac:spMkLst>
        </pc:spChg>
      </pc:sldChg>
      <pc:sldChg chg="addSp delSp modSp">
        <pc:chgData name="Noreen ROPERS [Eurécia]" userId="S::noreen.ropers@eurecia.com::f3a8d8f2-0e49-41aa-b7d1-58879f4fb21f" providerId="AD" clId="Web-{DBD62F8C-1C7D-4B04-33D3-ACB61494AB49}" dt="2025-06-23T10:07:49.962" v="146" actId="1076"/>
        <pc:sldMkLst>
          <pc:docMk/>
          <pc:sldMk cId="1448899055" sldId="1441"/>
        </pc:sldMkLst>
        <pc:spChg chg="mod">
          <ac:chgData name="Noreen ROPERS [Eurécia]" userId="S::noreen.ropers@eurecia.com::f3a8d8f2-0e49-41aa-b7d1-58879f4fb21f" providerId="AD" clId="Web-{DBD62F8C-1C7D-4B04-33D3-ACB61494AB49}" dt="2025-06-23T10:07:12.195" v="137" actId="1076"/>
          <ac:spMkLst>
            <pc:docMk/>
            <pc:sldMk cId="1448899055" sldId="1441"/>
            <ac:spMk id="2" creationId="{0ED16911-BE4F-7178-A964-6BF6DF2D85CF}"/>
          </ac:spMkLst>
        </pc:spChg>
        <pc:spChg chg="mod">
          <ac:chgData name="Noreen ROPERS [Eurécia]" userId="S::noreen.ropers@eurecia.com::f3a8d8f2-0e49-41aa-b7d1-58879f4fb21f" providerId="AD" clId="Web-{DBD62F8C-1C7D-4B04-33D3-ACB61494AB49}" dt="2025-06-23T10:03:08.983" v="100" actId="20577"/>
          <ac:spMkLst>
            <pc:docMk/>
            <pc:sldMk cId="1448899055" sldId="1441"/>
            <ac:spMk id="3" creationId="{06A43D7B-6D83-5D1E-0DFB-1C11719B942B}"/>
          </ac:spMkLst>
        </pc:spChg>
        <pc:picChg chg="add mod">
          <ac:chgData name="Noreen ROPERS [Eurécia]" userId="S::noreen.ropers@eurecia.com::f3a8d8f2-0e49-41aa-b7d1-58879f4fb21f" providerId="AD" clId="Web-{DBD62F8C-1C7D-4B04-33D3-ACB61494AB49}" dt="2025-06-23T10:05:59.021" v="123" actId="1076"/>
          <ac:picMkLst>
            <pc:docMk/>
            <pc:sldMk cId="1448899055" sldId="1441"/>
            <ac:picMk id="6" creationId="{BCBCDEFF-69C7-74CF-C076-B57BE7DC555D}"/>
          </ac:picMkLst>
        </pc:picChg>
        <pc:picChg chg="add mod">
          <ac:chgData name="Noreen ROPERS [Eurécia]" userId="S::noreen.ropers@eurecia.com::f3a8d8f2-0e49-41aa-b7d1-58879f4fb21f" providerId="AD" clId="Web-{DBD62F8C-1C7D-4B04-33D3-ACB61494AB49}" dt="2025-06-23T10:06:44.757" v="128" actId="1076"/>
          <ac:picMkLst>
            <pc:docMk/>
            <pc:sldMk cId="1448899055" sldId="1441"/>
            <ac:picMk id="9" creationId="{AFB2DBF1-EBEA-BE96-E2F0-EB1EBD5E3E96}"/>
          </ac:picMkLst>
        </pc:picChg>
      </pc:sldChg>
      <pc:sldChg chg="addSp delSp modSp">
        <pc:chgData name="Noreen ROPERS [Eurécia]" userId="S::noreen.ropers@eurecia.com::f3a8d8f2-0e49-41aa-b7d1-58879f4fb21f" providerId="AD" clId="Web-{DBD62F8C-1C7D-4B04-33D3-ACB61494AB49}" dt="2025-06-23T10:19:40.801" v="234" actId="1076"/>
        <pc:sldMkLst>
          <pc:docMk/>
          <pc:sldMk cId="3523467151" sldId="1442"/>
        </pc:sldMkLst>
        <pc:spChg chg="mod">
          <ac:chgData name="Noreen ROPERS [Eurécia]" userId="S::noreen.ropers@eurecia.com::f3a8d8f2-0e49-41aa-b7d1-58879f4fb21f" providerId="AD" clId="Web-{DBD62F8C-1C7D-4B04-33D3-ACB61494AB49}" dt="2025-06-23T10:17:56.578" v="226" actId="20577"/>
          <ac:spMkLst>
            <pc:docMk/>
            <pc:sldMk cId="3523467151" sldId="1442"/>
            <ac:spMk id="2" creationId="{0ED16911-BE4F-7178-A964-6BF6DF2D85CF}"/>
          </ac:spMkLst>
        </pc:spChg>
        <pc:spChg chg="mod">
          <ac:chgData name="Noreen ROPERS [Eurécia]" userId="S::noreen.ropers@eurecia.com::f3a8d8f2-0e49-41aa-b7d1-58879f4fb21f" providerId="AD" clId="Web-{DBD62F8C-1C7D-4B04-33D3-ACB61494AB49}" dt="2025-06-23T10:13:36.256" v="162" actId="20577"/>
          <ac:spMkLst>
            <pc:docMk/>
            <pc:sldMk cId="3523467151" sldId="1442"/>
            <ac:spMk id="3" creationId="{06A43D7B-6D83-5D1E-0DFB-1C11719B942B}"/>
          </ac:spMkLst>
        </pc:spChg>
        <pc:spChg chg="mod">
          <ac:chgData name="Noreen ROPERS [Eurécia]" userId="S::noreen.ropers@eurecia.com::f3a8d8f2-0e49-41aa-b7d1-58879f4fb21f" providerId="AD" clId="Web-{DBD62F8C-1C7D-4B04-33D3-ACB61494AB49}" dt="2025-06-23T10:14:12.133" v="218" actId="20577"/>
          <ac:spMkLst>
            <pc:docMk/>
            <pc:sldMk cId="3523467151" sldId="1442"/>
            <ac:spMk id="4" creationId="{90A438DC-811C-961D-F9DD-B6FEB9763FC2}"/>
          </ac:spMkLst>
        </pc:spChg>
        <pc:picChg chg="add mod">
          <ac:chgData name="Noreen ROPERS [Eurécia]" userId="S::noreen.ropers@eurecia.com::f3a8d8f2-0e49-41aa-b7d1-58879f4fb21f" providerId="AD" clId="Web-{DBD62F8C-1C7D-4B04-33D3-ACB61494AB49}" dt="2025-06-23T10:19:40.801" v="234" actId="1076"/>
          <ac:picMkLst>
            <pc:docMk/>
            <pc:sldMk cId="3523467151" sldId="1442"/>
            <ac:picMk id="6" creationId="{A690B320-67FA-330B-1DF7-462EBA2BF431}"/>
          </ac:picMkLst>
        </pc:picChg>
      </pc:sldChg>
      <pc:sldChg chg="addSp delSp modSp">
        <pc:chgData name="Noreen ROPERS [Eurécia]" userId="S::noreen.ropers@eurecia.com::f3a8d8f2-0e49-41aa-b7d1-58879f4fb21f" providerId="AD" clId="Web-{DBD62F8C-1C7D-4B04-33D3-ACB61494AB49}" dt="2025-06-23T10:26:36.176" v="265" actId="1076"/>
        <pc:sldMkLst>
          <pc:docMk/>
          <pc:sldMk cId="445573763" sldId="1443"/>
        </pc:sldMkLst>
        <pc:spChg chg="mod">
          <ac:chgData name="Noreen ROPERS [Eurécia]" userId="S::noreen.ropers@eurecia.com::f3a8d8f2-0e49-41aa-b7d1-58879f4fb21f" providerId="AD" clId="Web-{DBD62F8C-1C7D-4B04-33D3-ACB61494AB49}" dt="2025-06-23T10:26:07.284" v="254" actId="20577"/>
          <ac:spMkLst>
            <pc:docMk/>
            <pc:sldMk cId="445573763" sldId="1443"/>
            <ac:spMk id="12" creationId="{CB78BC39-283D-D374-BF79-7DA28409156F}"/>
          </ac:spMkLst>
        </pc:spChg>
        <pc:picChg chg="add mod">
          <ac:chgData name="Noreen ROPERS [Eurécia]" userId="S::noreen.ropers@eurecia.com::f3a8d8f2-0e49-41aa-b7d1-58879f4fb21f" providerId="AD" clId="Web-{DBD62F8C-1C7D-4B04-33D3-ACB61494AB49}" dt="2025-06-23T10:26:36.176" v="265" actId="1076"/>
          <ac:picMkLst>
            <pc:docMk/>
            <pc:sldMk cId="445573763" sldId="1443"/>
            <ac:picMk id="4" creationId="{0F28149F-6675-7B20-9B35-242196938E5E}"/>
          </ac:picMkLst>
        </pc:picChg>
        <pc:picChg chg="add mod">
          <ac:chgData name="Noreen ROPERS [Eurécia]" userId="S::noreen.ropers@eurecia.com::f3a8d8f2-0e49-41aa-b7d1-58879f4fb21f" providerId="AD" clId="Web-{DBD62F8C-1C7D-4B04-33D3-ACB61494AB49}" dt="2025-06-23T10:26:04.846" v="253" actId="1076"/>
          <ac:picMkLst>
            <pc:docMk/>
            <pc:sldMk cId="445573763" sldId="1443"/>
            <ac:picMk id="5" creationId="{B284E33E-3F93-50E2-CD49-08352E63AA54}"/>
          </ac:picMkLst>
        </pc:picChg>
      </pc:sldChg>
      <pc:sldChg chg="addSp delSp modSp">
        <pc:chgData name="Noreen ROPERS [Eurécia]" userId="S::noreen.ropers@eurecia.com::f3a8d8f2-0e49-41aa-b7d1-58879f4fb21f" providerId="AD" clId="Web-{DBD62F8C-1C7D-4B04-33D3-ACB61494AB49}" dt="2025-06-23T10:33:36.676" v="320" actId="20577"/>
        <pc:sldMkLst>
          <pc:docMk/>
          <pc:sldMk cId="3776961996" sldId="1444"/>
        </pc:sldMkLst>
        <pc:spChg chg="mod">
          <ac:chgData name="Noreen ROPERS [Eurécia]" userId="S::noreen.ropers@eurecia.com::f3a8d8f2-0e49-41aa-b7d1-58879f4fb21f" providerId="AD" clId="Web-{DBD62F8C-1C7D-4B04-33D3-ACB61494AB49}" dt="2025-06-23T10:32:36.501" v="305" actId="20577"/>
          <ac:spMkLst>
            <pc:docMk/>
            <pc:sldMk cId="3776961996" sldId="1444"/>
            <ac:spMk id="2" creationId="{0ED16911-BE4F-7178-A964-6BF6DF2D85CF}"/>
          </ac:spMkLst>
        </pc:spChg>
        <pc:spChg chg="mod">
          <ac:chgData name="Noreen ROPERS [Eurécia]" userId="S::noreen.ropers@eurecia.com::f3a8d8f2-0e49-41aa-b7d1-58879f4fb21f" providerId="AD" clId="Web-{DBD62F8C-1C7D-4B04-33D3-ACB61494AB49}" dt="2025-06-23T10:26:57.770" v="267" actId="20577"/>
          <ac:spMkLst>
            <pc:docMk/>
            <pc:sldMk cId="3776961996" sldId="1444"/>
            <ac:spMk id="3" creationId="{06A43D7B-6D83-5D1E-0DFB-1C11719B942B}"/>
          </ac:spMkLst>
        </pc:spChg>
        <pc:spChg chg="mod">
          <ac:chgData name="Noreen ROPERS [Eurécia]" userId="S::noreen.ropers@eurecia.com::f3a8d8f2-0e49-41aa-b7d1-58879f4fb21f" providerId="AD" clId="Web-{DBD62F8C-1C7D-4B04-33D3-ACB61494AB49}" dt="2025-06-23T10:33:36.676" v="320" actId="20577"/>
          <ac:spMkLst>
            <pc:docMk/>
            <pc:sldMk cId="3776961996" sldId="1444"/>
            <ac:spMk id="7" creationId="{E25DEDCB-6E62-26CC-7DEB-A13C31F2A960}"/>
          </ac:spMkLst>
        </pc:spChg>
        <pc:picChg chg="mod ord">
          <ac:chgData name="Noreen ROPERS [Eurécia]" userId="S::noreen.ropers@eurecia.com::f3a8d8f2-0e49-41aa-b7d1-58879f4fb21f" providerId="AD" clId="Web-{DBD62F8C-1C7D-4B04-33D3-ACB61494AB49}" dt="2025-06-23T10:33:27.957" v="319" actId="688"/>
          <ac:picMkLst>
            <pc:docMk/>
            <pc:sldMk cId="3776961996" sldId="1444"/>
            <ac:picMk id="4" creationId="{03F70479-03DB-F03B-22E6-4AC73EE40324}"/>
          </ac:picMkLst>
        </pc:picChg>
        <pc:picChg chg="add mod">
          <ac:chgData name="Noreen ROPERS [Eurécia]" userId="S::noreen.ropers@eurecia.com::f3a8d8f2-0e49-41aa-b7d1-58879f4fb21f" providerId="AD" clId="Web-{DBD62F8C-1C7D-4B04-33D3-ACB61494AB49}" dt="2025-06-23T10:32:29.454" v="303" actId="1076"/>
          <ac:picMkLst>
            <pc:docMk/>
            <pc:sldMk cId="3776961996" sldId="1444"/>
            <ac:picMk id="6" creationId="{6D98D716-32A2-63B1-0441-1C350CC02109}"/>
          </ac:picMkLst>
        </pc:picChg>
        <pc:picChg chg="add mod">
          <ac:chgData name="Noreen ROPERS [Eurécia]" userId="S::noreen.ropers@eurecia.com::f3a8d8f2-0e49-41aa-b7d1-58879f4fb21f" providerId="AD" clId="Web-{DBD62F8C-1C7D-4B04-33D3-ACB61494AB49}" dt="2025-06-23T10:30:33.075" v="287" actId="1076"/>
          <ac:picMkLst>
            <pc:docMk/>
            <pc:sldMk cId="3776961996" sldId="1444"/>
            <ac:picMk id="8" creationId="{757A80D0-AC30-8925-3132-457A545CF700}"/>
          </ac:picMkLst>
        </pc:picChg>
      </pc:sldChg>
      <pc:sldChg chg="modSp">
        <pc:chgData name="Noreen ROPERS [Eurécia]" userId="S::noreen.ropers@eurecia.com::f3a8d8f2-0e49-41aa-b7d1-58879f4fb21f" providerId="AD" clId="Web-{DBD62F8C-1C7D-4B04-33D3-ACB61494AB49}" dt="2025-06-23T10:33:49.270" v="321" actId="20577"/>
        <pc:sldMkLst>
          <pc:docMk/>
          <pc:sldMk cId="1449712796" sldId="1472"/>
        </pc:sldMkLst>
        <pc:spChg chg="mod">
          <ac:chgData name="Noreen ROPERS [Eurécia]" userId="S::noreen.ropers@eurecia.com::f3a8d8f2-0e49-41aa-b7d1-58879f4fb21f" providerId="AD" clId="Web-{DBD62F8C-1C7D-4B04-33D3-ACB61494AB49}" dt="2025-06-23T10:33:49.270" v="321" actId="20577"/>
          <ac:spMkLst>
            <pc:docMk/>
            <pc:sldMk cId="1449712796" sldId="1472"/>
            <ac:spMk id="2" creationId="{18B74BD9-57AD-C852-1754-B7B1DAD43A1F}"/>
          </ac:spMkLst>
        </pc:spChg>
      </pc:sldChg>
    </pc:docChg>
  </pc:docChgLst>
  <pc:docChgLst>
    <pc:chgData name="Inas FAOUZI [Eurécia]" userId="4f435423-8673-4c81-9a60-95a8e74c92dd" providerId="ADAL" clId="{C9AD4E20-C86A-46DB-BEE2-D0BC4AA2C282}"/>
    <pc:docChg chg="undo redo custSel addSld delSld modSld sldOrd">
      <pc:chgData name="Inas FAOUZI [Eurécia]" userId="4f435423-8673-4c81-9a60-95a8e74c92dd" providerId="ADAL" clId="{C9AD4E20-C86A-46DB-BEE2-D0BC4AA2C282}" dt="2024-09-11T14:25:52.763" v="200" actId="1076"/>
      <pc:docMkLst>
        <pc:docMk/>
      </pc:docMkLst>
      <pc:sldChg chg="modSp mod">
        <pc:chgData name="Inas FAOUZI [Eurécia]" userId="4f435423-8673-4c81-9a60-95a8e74c92dd" providerId="ADAL" clId="{C9AD4E20-C86A-46DB-BEE2-D0BC4AA2C282}" dt="2024-09-11T14:14:17.181" v="103" actId="207"/>
        <pc:sldMkLst>
          <pc:docMk/>
          <pc:sldMk cId="1561398166" sldId="1438"/>
        </pc:sldMkLst>
      </pc:sldChg>
      <pc:sldChg chg="modSp mod">
        <pc:chgData name="Inas FAOUZI [Eurécia]" userId="4f435423-8673-4c81-9a60-95a8e74c92dd" providerId="ADAL" clId="{C9AD4E20-C86A-46DB-BEE2-D0BC4AA2C282}" dt="2024-09-11T14:07:47.324" v="58" actId="20577"/>
        <pc:sldMkLst>
          <pc:docMk/>
          <pc:sldMk cId="3512856049" sldId="1439"/>
        </pc:sldMkLst>
      </pc:sldChg>
      <pc:sldChg chg="addSp modSp mod">
        <pc:chgData name="Inas FAOUZI [Eurécia]" userId="4f435423-8673-4c81-9a60-95a8e74c92dd" providerId="ADAL" clId="{C9AD4E20-C86A-46DB-BEE2-D0BC4AA2C282}" dt="2024-09-11T14:16:56.491" v="122" actId="1076"/>
        <pc:sldMkLst>
          <pc:docMk/>
          <pc:sldMk cId="3776961996" sldId="1444"/>
        </pc:sldMkLst>
      </pc:sldChg>
      <pc:sldChg chg="addSp modSp mod">
        <pc:chgData name="Inas FAOUZI [Eurécia]" userId="4f435423-8673-4c81-9a60-95a8e74c92dd" providerId="ADAL" clId="{C9AD4E20-C86A-46DB-BEE2-D0BC4AA2C282}" dt="2024-09-11T14:16:04.771" v="115" actId="1076"/>
        <pc:sldMkLst>
          <pc:docMk/>
          <pc:sldMk cId="1542998316" sldId="1445"/>
        </pc:sldMkLst>
      </pc:sldChg>
      <pc:sldChg chg="modSp mod">
        <pc:chgData name="Inas FAOUZI [Eurécia]" userId="4f435423-8673-4c81-9a60-95a8e74c92dd" providerId="ADAL" clId="{C9AD4E20-C86A-46DB-BEE2-D0BC4AA2C282}" dt="2024-09-11T14:19:37.415" v="126" actId="1076"/>
        <pc:sldMkLst>
          <pc:docMk/>
          <pc:sldMk cId="407031299" sldId="1446"/>
        </pc:sldMkLst>
      </pc:sldChg>
      <pc:sldChg chg="addSp delSp modSp mod">
        <pc:chgData name="Inas FAOUZI [Eurécia]" userId="4f435423-8673-4c81-9a60-95a8e74c92dd" providerId="ADAL" clId="{C9AD4E20-C86A-46DB-BEE2-D0BC4AA2C282}" dt="2024-09-11T14:21:03.772" v="139" actId="1076"/>
        <pc:sldMkLst>
          <pc:docMk/>
          <pc:sldMk cId="3050152351" sldId="1447"/>
        </pc:sldMkLst>
      </pc:sldChg>
      <pc:sldChg chg="addSp delSp modSp mod">
        <pc:chgData name="Inas FAOUZI [Eurécia]" userId="4f435423-8673-4c81-9a60-95a8e74c92dd" providerId="ADAL" clId="{C9AD4E20-C86A-46DB-BEE2-D0BC4AA2C282}" dt="2024-09-11T14:21:50.532" v="151" actId="1076"/>
        <pc:sldMkLst>
          <pc:docMk/>
          <pc:sldMk cId="1028502237" sldId="1448"/>
        </pc:sldMkLst>
      </pc:sldChg>
      <pc:sldChg chg="addSp delSp modSp mod">
        <pc:chgData name="Inas FAOUZI [Eurécia]" userId="4f435423-8673-4c81-9a60-95a8e74c92dd" providerId="ADAL" clId="{C9AD4E20-C86A-46DB-BEE2-D0BC4AA2C282}" dt="2024-09-11T14:22:11.328" v="157" actId="14100"/>
        <pc:sldMkLst>
          <pc:docMk/>
          <pc:sldMk cId="141427916" sldId="1449"/>
        </pc:sldMkLst>
      </pc:sldChg>
      <pc:sldChg chg="modSp mod ord">
        <pc:chgData name="Inas FAOUZI [Eurécia]" userId="4f435423-8673-4c81-9a60-95a8e74c92dd" providerId="ADAL" clId="{C9AD4E20-C86A-46DB-BEE2-D0BC4AA2C282}" dt="2024-09-11T14:07:28.734" v="50" actId="20577"/>
        <pc:sldMkLst>
          <pc:docMk/>
          <pc:sldMk cId="1009862868" sldId="1450"/>
        </pc:sldMkLst>
      </pc:sldChg>
      <pc:sldChg chg="modSp mod">
        <pc:chgData name="Inas FAOUZI [Eurécia]" userId="4f435423-8673-4c81-9a60-95a8e74c92dd" providerId="ADAL" clId="{C9AD4E20-C86A-46DB-BEE2-D0BC4AA2C282}" dt="2024-09-11T14:25:52.763" v="200" actId="1076"/>
        <pc:sldMkLst>
          <pc:docMk/>
          <pc:sldMk cId="1323003873" sldId="1451"/>
        </pc:sldMkLst>
      </pc:sldChg>
      <pc:sldChg chg="modSp mod">
        <pc:chgData name="Inas FAOUZI [Eurécia]" userId="4f435423-8673-4c81-9a60-95a8e74c92dd" providerId="ADAL" clId="{C9AD4E20-C86A-46DB-BEE2-D0BC4AA2C282}" dt="2024-09-11T14:24:56.613" v="192" actId="113"/>
        <pc:sldMkLst>
          <pc:docMk/>
          <pc:sldMk cId="2024668633" sldId="1457"/>
        </pc:sldMkLst>
      </pc:sldChg>
      <pc:sldChg chg="modSp mod">
        <pc:chgData name="Inas FAOUZI [Eurécia]" userId="4f435423-8673-4c81-9a60-95a8e74c92dd" providerId="ADAL" clId="{C9AD4E20-C86A-46DB-BEE2-D0BC4AA2C282}" dt="2024-09-11T14:25:17.723" v="198" actId="1076"/>
        <pc:sldMkLst>
          <pc:docMk/>
          <pc:sldMk cId="4125194637" sldId="1462"/>
        </pc:sldMkLst>
      </pc:sldChg>
      <pc:sldChg chg="addSp delSp modSp mod">
        <pc:chgData name="Inas FAOUZI [Eurécia]" userId="4f435423-8673-4c81-9a60-95a8e74c92dd" providerId="ADAL" clId="{C9AD4E20-C86A-46DB-BEE2-D0BC4AA2C282}" dt="2024-09-11T14:23:07.862" v="171" actId="14100"/>
        <pc:sldMkLst>
          <pc:docMk/>
          <pc:sldMk cId="4229737679" sldId="1463"/>
        </pc:sldMkLst>
      </pc:sldChg>
      <pc:sldChg chg="addSp delSp modSp mod">
        <pc:chgData name="Inas FAOUZI [Eurécia]" userId="4f435423-8673-4c81-9a60-95a8e74c92dd" providerId="ADAL" clId="{C9AD4E20-C86A-46DB-BEE2-D0BC4AA2C282}" dt="2024-09-11T14:23:43.462" v="181" actId="14100"/>
        <pc:sldMkLst>
          <pc:docMk/>
          <pc:sldMk cId="2724795225" sldId="1466"/>
        </pc:sldMkLst>
      </pc:sldChg>
      <pc:sldChg chg="addSp delSp modSp mod">
        <pc:chgData name="Inas FAOUZI [Eurécia]" userId="4f435423-8673-4c81-9a60-95a8e74c92dd" providerId="ADAL" clId="{C9AD4E20-C86A-46DB-BEE2-D0BC4AA2C282}" dt="2024-09-11T14:23:53.404" v="184" actId="1076"/>
        <pc:sldMkLst>
          <pc:docMk/>
          <pc:sldMk cId="2474908057" sldId="1467"/>
        </pc:sldMkLst>
      </pc:sldChg>
      <pc:sldChg chg="add">
        <pc:chgData name="Inas FAOUZI [Eurécia]" userId="4f435423-8673-4c81-9a60-95a8e74c92dd" providerId="ADAL" clId="{C9AD4E20-C86A-46DB-BEE2-D0BC4AA2C282}" dt="2024-09-11T14:07:08.704" v="0" actId="2890"/>
        <pc:sldMkLst>
          <pc:docMk/>
          <pc:sldMk cId="3182860057" sldId="1470"/>
        </pc:sldMkLst>
      </pc:sldChg>
      <pc:sldChg chg="add del">
        <pc:chgData name="Inas FAOUZI [Eurécia]" userId="4f435423-8673-4c81-9a60-95a8e74c92dd" providerId="ADAL" clId="{C9AD4E20-C86A-46DB-BEE2-D0BC4AA2C282}" dt="2024-09-11T14:07:53.182" v="60" actId="2696"/>
        <pc:sldMkLst>
          <pc:docMk/>
          <pc:sldMk cId="3273024400" sldId="1471"/>
        </pc:sldMkLst>
      </pc:sldChg>
      <pc:sldChg chg="modSp add mod ord">
        <pc:chgData name="Inas FAOUZI [Eurécia]" userId="4f435423-8673-4c81-9a60-95a8e74c92dd" providerId="ADAL" clId="{C9AD4E20-C86A-46DB-BEE2-D0BC4AA2C282}" dt="2024-09-11T14:08:44.934" v="76"/>
        <pc:sldMkLst>
          <pc:docMk/>
          <pc:sldMk cId="1449712796" sldId="1472"/>
        </pc:sldMkLst>
      </pc:sldChg>
      <pc:sldChg chg="modSp add mod ord">
        <pc:chgData name="Inas FAOUZI [Eurécia]" userId="4f435423-8673-4c81-9a60-95a8e74c92dd" providerId="ADAL" clId="{C9AD4E20-C86A-46DB-BEE2-D0BC4AA2C282}" dt="2024-09-11T14:08:52.944" v="78"/>
        <pc:sldMkLst>
          <pc:docMk/>
          <pc:sldMk cId="1264583310" sldId="1473"/>
        </pc:sldMkLst>
      </pc:sldChg>
      <pc:sldChg chg="modSp add mod ord">
        <pc:chgData name="Inas FAOUZI [Eurécia]" userId="4f435423-8673-4c81-9a60-95a8e74c92dd" providerId="ADAL" clId="{C9AD4E20-C86A-46DB-BEE2-D0BC4AA2C282}" dt="2024-09-11T14:09:27.369" v="87"/>
        <pc:sldMkLst>
          <pc:docMk/>
          <pc:sldMk cId="3594116196" sldId="1474"/>
        </pc:sldMkLst>
      </pc:sldChg>
      <pc:sldChg chg="modSp add mod ord">
        <pc:chgData name="Inas FAOUZI [Eurécia]" userId="4f435423-8673-4c81-9a60-95a8e74c92dd" providerId="ADAL" clId="{C9AD4E20-C86A-46DB-BEE2-D0BC4AA2C282}" dt="2024-09-11T14:12:42.059" v="95"/>
        <pc:sldMkLst>
          <pc:docMk/>
          <pc:sldMk cId="898212900" sldId="1475"/>
        </pc:sldMkLst>
      </pc:sldChg>
    </pc:docChg>
  </pc:docChgLst>
  <pc:docChgLst>
    <pc:chgData name="Pauline MORIN [Eurécia]" userId="26806002-a94a-4f86-8fe6-d48cb3313228" providerId="ADAL" clId="{F509192E-4114-41F9-8C69-8C794CE2FAFD}"/>
    <pc:docChg chg="custSel modSld">
      <pc:chgData name="Pauline MORIN [Eurécia]" userId="26806002-a94a-4f86-8fe6-d48cb3313228" providerId="ADAL" clId="{F509192E-4114-41F9-8C69-8C794CE2FAFD}" dt="2024-09-20T11:13:29.811" v="2"/>
      <pc:docMkLst>
        <pc:docMk/>
      </pc:docMkLst>
      <pc:sldChg chg="addSp delSp modSp mod">
        <pc:chgData name="Pauline MORIN [Eurécia]" userId="26806002-a94a-4f86-8fe6-d48cb3313228" providerId="ADAL" clId="{F509192E-4114-41F9-8C69-8C794CE2FAFD}" dt="2024-09-20T11:13:29.811" v="2"/>
        <pc:sldMkLst>
          <pc:docMk/>
          <pc:sldMk cId="2016794526" sldId="341"/>
        </pc:sldMkLst>
      </pc:sldChg>
    </pc:docChg>
  </pc:docChgLst>
  <pc:docChgLst>
    <pc:chgData name="Emilie LE GOFF MILAN [Eurécia]" userId="S::emilie.legoff-milan@eurecia.com::6ad53246-acbf-4ccd-b846-328a5839d4aa" providerId="AD" clId="Web-{9AFFF113-1637-F8C0-A2F4-688A1DD2BB0B}"/>
    <pc:docChg chg="modSld">
      <pc:chgData name="Emilie LE GOFF MILAN [Eurécia]" userId="S::emilie.legoff-milan@eurecia.com::6ad53246-acbf-4ccd-b846-328a5839d4aa" providerId="AD" clId="Web-{9AFFF113-1637-F8C0-A2F4-688A1DD2BB0B}" dt="2024-06-06T13:53:35.009" v="14" actId="20577"/>
      <pc:docMkLst>
        <pc:docMk/>
      </pc:docMkLst>
      <pc:sldChg chg="modSp">
        <pc:chgData name="Emilie LE GOFF MILAN [Eurécia]" userId="S::emilie.legoff-milan@eurecia.com::6ad53246-acbf-4ccd-b846-328a5839d4aa" providerId="AD" clId="Web-{9AFFF113-1637-F8C0-A2F4-688A1DD2BB0B}" dt="2024-06-06T13:53:35.009" v="14" actId="20577"/>
        <pc:sldMkLst>
          <pc:docMk/>
          <pc:sldMk cId="2474908057" sldId="1467"/>
        </pc:sldMkLst>
      </pc:sldChg>
      <pc:sldChg chg="modSp">
        <pc:chgData name="Emilie LE GOFF MILAN [Eurécia]" userId="S::emilie.legoff-milan@eurecia.com::6ad53246-acbf-4ccd-b846-328a5839d4aa" providerId="AD" clId="Web-{9AFFF113-1637-F8C0-A2F4-688A1DD2BB0B}" dt="2024-06-06T13:52:41.695" v="7" actId="20577"/>
        <pc:sldMkLst>
          <pc:docMk/>
          <pc:sldMk cId="2919726656" sldId="1468"/>
        </pc:sldMkLst>
      </pc:sldChg>
      <pc:sldChg chg="modSp">
        <pc:chgData name="Emilie LE GOFF MILAN [Eurécia]" userId="S::emilie.legoff-milan@eurecia.com::6ad53246-acbf-4ccd-b846-328a5839d4aa" providerId="AD" clId="Web-{9AFFF113-1637-F8C0-A2F4-688A1DD2BB0B}" dt="2024-06-06T13:52:21.210" v="1" actId="20577"/>
        <pc:sldMkLst>
          <pc:docMk/>
          <pc:sldMk cId="1884189181" sldId="1469"/>
        </pc:sldMkLst>
      </pc:sldChg>
    </pc:docChg>
  </pc:docChgLst>
  <pc:docChgLst>
    <pc:chgData name="Axel DORIAT [Eurécia]" userId="S::axel.doriat@eurecia.com::4d51f13d-df14-4cb9-8074-71ae9a6914f9" providerId="AD" clId="Web-{AD09EA4F-D326-A5F7-5D1B-5E7E3EB607F3}"/>
    <pc:docChg chg="modSld">
      <pc:chgData name="Axel DORIAT [Eurécia]" userId="S::axel.doriat@eurecia.com::4d51f13d-df14-4cb9-8074-71ae9a6914f9" providerId="AD" clId="Web-{AD09EA4F-D326-A5F7-5D1B-5E7E3EB607F3}" dt="2024-11-08T16:09:35.326" v="1622" actId="20577"/>
      <pc:docMkLst>
        <pc:docMk/>
      </pc:docMkLst>
      <pc:sldChg chg="modSp">
        <pc:chgData name="Axel DORIAT [Eurécia]" userId="S::axel.doriat@eurecia.com::4d51f13d-df14-4cb9-8074-71ae9a6914f9" providerId="AD" clId="Web-{AD09EA4F-D326-A5F7-5D1B-5E7E3EB607F3}" dt="2024-11-08T14:25:57.328" v="36" actId="20577"/>
        <pc:sldMkLst>
          <pc:docMk/>
          <pc:sldMk cId="2016794526" sldId="341"/>
        </pc:sldMkLst>
      </pc:sldChg>
      <pc:sldChg chg="modSp">
        <pc:chgData name="Axel DORIAT [Eurécia]" userId="S::axel.doriat@eurecia.com::4d51f13d-df14-4cb9-8074-71ae9a6914f9" providerId="AD" clId="Web-{AD09EA4F-D326-A5F7-5D1B-5E7E3EB607F3}" dt="2024-11-08T14:31:02.684" v="168" actId="20577"/>
        <pc:sldMkLst>
          <pc:docMk/>
          <pc:sldMk cId="3433291733" sldId="1437"/>
        </pc:sldMkLst>
      </pc:sldChg>
      <pc:sldChg chg="modSp">
        <pc:chgData name="Axel DORIAT [Eurécia]" userId="S::axel.doriat@eurecia.com::4d51f13d-df14-4cb9-8074-71ae9a6914f9" providerId="AD" clId="Web-{AD09EA4F-D326-A5F7-5D1B-5E7E3EB607F3}" dt="2024-11-08T14:44:56.968" v="226" actId="20577"/>
        <pc:sldMkLst>
          <pc:docMk/>
          <pc:sldMk cId="1561398166" sldId="1438"/>
        </pc:sldMkLst>
      </pc:sldChg>
      <pc:sldChg chg="modSp">
        <pc:chgData name="Axel DORIAT [Eurécia]" userId="S::axel.doriat@eurecia.com::4d51f13d-df14-4cb9-8074-71ae9a6914f9" providerId="AD" clId="Web-{AD09EA4F-D326-A5F7-5D1B-5E7E3EB607F3}" dt="2024-11-08T14:45:16.454" v="245" actId="20577"/>
        <pc:sldMkLst>
          <pc:docMk/>
          <pc:sldMk cId="3512856049" sldId="1439"/>
        </pc:sldMkLst>
      </pc:sldChg>
      <pc:sldChg chg="modSp">
        <pc:chgData name="Axel DORIAT [Eurécia]" userId="S::axel.doriat@eurecia.com::4d51f13d-df14-4cb9-8074-71ae9a6914f9" providerId="AD" clId="Web-{AD09EA4F-D326-A5F7-5D1B-5E7E3EB607F3}" dt="2024-11-08T14:48:15.930" v="395" actId="20577"/>
        <pc:sldMkLst>
          <pc:docMk/>
          <pc:sldMk cId="1448899055" sldId="1441"/>
        </pc:sldMkLst>
      </pc:sldChg>
      <pc:sldChg chg="modSp">
        <pc:chgData name="Axel DORIAT [Eurécia]" userId="S::axel.doriat@eurecia.com::4d51f13d-df14-4cb9-8074-71ae9a6914f9" providerId="AD" clId="Web-{AD09EA4F-D326-A5F7-5D1B-5E7E3EB607F3}" dt="2024-11-08T14:49:19.526" v="402" actId="20577"/>
        <pc:sldMkLst>
          <pc:docMk/>
          <pc:sldMk cId="3523467151" sldId="1442"/>
        </pc:sldMkLst>
      </pc:sldChg>
      <pc:sldChg chg="modSp">
        <pc:chgData name="Axel DORIAT [Eurécia]" userId="S::axel.doriat@eurecia.com::4d51f13d-df14-4cb9-8074-71ae9a6914f9" providerId="AD" clId="Web-{AD09EA4F-D326-A5F7-5D1B-5E7E3EB607F3}" dt="2024-11-08T14:50:21.872" v="429" actId="20577"/>
        <pc:sldMkLst>
          <pc:docMk/>
          <pc:sldMk cId="445573763" sldId="1443"/>
        </pc:sldMkLst>
      </pc:sldChg>
      <pc:sldChg chg="modSp">
        <pc:chgData name="Axel DORIAT [Eurécia]" userId="S::axel.doriat@eurecia.com::4d51f13d-df14-4cb9-8074-71ae9a6914f9" providerId="AD" clId="Web-{AD09EA4F-D326-A5F7-5D1B-5E7E3EB607F3}" dt="2024-11-08T14:51:24.219" v="461" actId="20577"/>
        <pc:sldMkLst>
          <pc:docMk/>
          <pc:sldMk cId="3776961996" sldId="1444"/>
        </pc:sldMkLst>
      </pc:sldChg>
      <pc:sldChg chg="modSp">
        <pc:chgData name="Axel DORIAT [Eurécia]" userId="S::axel.doriat@eurecia.com::4d51f13d-df14-4cb9-8074-71ae9a6914f9" providerId="AD" clId="Web-{AD09EA4F-D326-A5F7-5D1B-5E7E3EB607F3}" dt="2024-11-08T14:56:00.074" v="504" actId="20577"/>
        <pc:sldMkLst>
          <pc:docMk/>
          <pc:sldMk cId="1542998316" sldId="1445"/>
        </pc:sldMkLst>
      </pc:sldChg>
      <pc:sldChg chg="modSp">
        <pc:chgData name="Axel DORIAT [Eurécia]" userId="S::axel.doriat@eurecia.com::4d51f13d-df14-4cb9-8074-71ae9a6914f9" providerId="AD" clId="Web-{AD09EA4F-D326-A5F7-5D1B-5E7E3EB607F3}" dt="2024-11-08T14:58:06.423" v="566" actId="20577"/>
        <pc:sldMkLst>
          <pc:docMk/>
          <pc:sldMk cId="407031299" sldId="1446"/>
        </pc:sldMkLst>
      </pc:sldChg>
      <pc:sldChg chg="addSp delSp modSp">
        <pc:chgData name="Axel DORIAT [Eurécia]" userId="S::axel.doriat@eurecia.com::4d51f13d-df14-4cb9-8074-71ae9a6914f9" providerId="AD" clId="Web-{AD09EA4F-D326-A5F7-5D1B-5E7E3EB607F3}" dt="2024-11-08T15:02:59.919" v="646" actId="1076"/>
        <pc:sldMkLst>
          <pc:docMk/>
          <pc:sldMk cId="3050152351" sldId="1447"/>
        </pc:sldMkLst>
      </pc:sldChg>
      <pc:sldChg chg="addSp delSp modSp">
        <pc:chgData name="Axel DORIAT [Eurécia]" userId="S::axel.doriat@eurecia.com::4d51f13d-df14-4cb9-8074-71ae9a6914f9" providerId="AD" clId="Web-{AD09EA4F-D326-A5F7-5D1B-5E7E3EB607F3}" dt="2024-11-08T15:07:46.071" v="686" actId="1076"/>
        <pc:sldMkLst>
          <pc:docMk/>
          <pc:sldMk cId="1028502237" sldId="1448"/>
        </pc:sldMkLst>
      </pc:sldChg>
      <pc:sldChg chg="modSp">
        <pc:chgData name="Axel DORIAT [Eurécia]" userId="S::axel.doriat@eurecia.com::4d51f13d-df14-4cb9-8074-71ae9a6914f9" providerId="AD" clId="Web-{AD09EA4F-D326-A5F7-5D1B-5E7E3EB607F3}" dt="2024-11-08T15:10:23.250" v="743" actId="1076"/>
        <pc:sldMkLst>
          <pc:docMk/>
          <pc:sldMk cId="141427916" sldId="1449"/>
        </pc:sldMkLst>
      </pc:sldChg>
      <pc:sldChg chg="modSp">
        <pc:chgData name="Axel DORIAT [Eurécia]" userId="S::axel.doriat@eurecia.com::4d51f13d-df14-4cb9-8074-71ae9a6914f9" providerId="AD" clId="Web-{AD09EA4F-D326-A5F7-5D1B-5E7E3EB607F3}" dt="2024-11-08T14:45:03.078" v="232" actId="20577"/>
        <pc:sldMkLst>
          <pc:docMk/>
          <pc:sldMk cId="1009862868" sldId="1450"/>
        </pc:sldMkLst>
      </pc:sldChg>
      <pc:sldChg chg="modSp">
        <pc:chgData name="Axel DORIAT [Eurécia]" userId="S::axel.doriat@eurecia.com::4d51f13d-df14-4cb9-8074-71ae9a6914f9" providerId="AD" clId="Web-{AD09EA4F-D326-A5F7-5D1B-5E7E3EB607F3}" dt="2024-11-08T15:33:31.598" v="847" actId="20577"/>
        <pc:sldMkLst>
          <pc:docMk/>
          <pc:sldMk cId="1323003873" sldId="1451"/>
        </pc:sldMkLst>
      </pc:sldChg>
      <pc:sldChg chg="modSp">
        <pc:chgData name="Axel DORIAT [Eurécia]" userId="S::axel.doriat@eurecia.com::4d51f13d-df14-4cb9-8074-71ae9a6914f9" providerId="AD" clId="Web-{AD09EA4F-D326-A5F7-5D1B-5E7E3EB607F3}" dt="2024-11-08T15:58:04.559" v="1368" actId="20577"/>
        <pc:sldMkLst>
          <pc:docMk/>
          <pc:sldMk cId="2193154857" sldId="1452"/>
        </pc:sldMkLst>
      </pc:sldChg>
      <pc:sldChg chg="addSp delSp modSp">
        <pc:chgData name="Axel DORIAT [Eurécia]" userId="S::axel.doriat@eurecia.com::4d51f13d-df14-4cb9-8074-71ae9a6914f9" providerId="AD" clId="Web-{AD09EA4F-D326-A5F7-5D1B-5E7E3EB607F3}" dt="2024-11-08T16:04:42.384" v="1465" actId="20577"/>
        <pc:sldMkLst>
          <pc:docMk/>
          <pc:sldMk cId="2024668633" sldId="1457"/>
        </pc:sldMkLst>
      </pc:sldChg>
      <pc:sldChg chg="modSp">
        <pc:chgData name="Axel DORIAT [Eurécia]" userId="S::axel.doriat@eurecia.com::4d51f13d-df14-4cb9-8074-71ae9a6914f9" providerId="AD" clId="Web-{AD09EA4F-D326-A5F7-5D1B-5E7E3EB607F3}" dt="2024-11-08T16:09:35.326" v="1622" actId="20577"/>
        <pc:sldMkLst>
          <pc:docMk/>
          <pc:sldMk cId="2840977033" sldId="1460"/>
        </pc:sldMkLst>
      </pc:sldChg>
      <pc:sldChg chg="modSp">
        <pc:chgData name="Axel DORIAT [Eurécia]" userId="S::axel.doriat@eurecia.com::4d51f13d-df14-4cb9-8074-71ae9a6914f9" providerId="AD" clId="Web-{AD09EA4F-D326-A5F7-5D1B-5E7E3EB607F3}" dt="2024-11-08T16:07:53.976" v="1610" actId="20577"/>
        <pc:sldMkLst>
          <pc:docMk/>
          <pc:sldMk cId="2003802728" sldId="1461"/>
        </pc:sldMkLst>
      </pc:sldChg>
      <pc:sldChg chg="modSp">
        <pc:chgData name="Axel DORIAT [Eurécia]" userId="S::axel.doriat@eurecia.com::4d51f13d-df14-4cb9-8074-71ae9a6914f9" providerId="AD" clId="Web-{AD09EA4F-D326-A5F7-5D1B-5E7E3EB607F3}" dt="2024-11-08T16:05:25.387" v="1483" actId="20577"/>
        <pc:sldMkLst>
          <pc:docMk/>
          <pc:sldMk cId="4125194637" sldId="1462"/>
        </pc:sldMkLst>
      </pc:sldChg>
      <pc:sldChg chg="modSp">
        <pc:chgData name="Axel DORIAT [Eurécia]" userId="S::axel.doriat@eurecia.com::4d51f13d-df14-4cb9-8074-71ae9a6914f9" providerId="AD" clId="Web-{AD09EA4F-D326-A5F7-5D1B-5E7E3EB607F3}" dt="2024-11-08T15:40:37.393" v="1044" actId="20577"/>
        <pc:sldMkLst>
          <pc:docMk/>
          <pc:sldMk cId="4229737679" sldId="1463"/>
        </pc:sldMkLst>
      </pc:sldChg>
      <pc:sldChg chg="modSp">
        <pc:chgData name="Axel DORIAT [Eurécia]" userId="S::axel.doriat@eurecia.com::4d51f13d-df14-4cb9-8074-71ae9a6914f9" providerId="AD" clId="Web-{AD09EA4F-D326-A5F7-5D1B-5E7E3EB607F3}" dt="2024-11-08T15:44:36.488" v="1114" actId="20577"/>
        <pc:sldMkLst>
          <pc:docMk/>
          <pc:sldMk cId="2724795225" sldId="1466"/>
        </pc:sldMkLst>
      </pc:sldChg>
      <pc:sldChg chg="modSp">
        <pc:chgData name="Axel DORIAT [Eurécia]" userId="S::axel.doriat@eurecia.com::4d51f13d-df14-4cb9-8074-71ae9a6914f9" providerId="AD" clId="Web-{AD09EA4F-D326-A5F7-5D1B-5E7E3EB607F3}" dt="2024-11-08T15:52:39.865" v="1171" actId="20577"/>
        <pc:sldMkLst>
          <pc:docMk/>
          <pc:sldMk cId="2474908057" sldId="1467"/>
        </pc:sldMkLst>
      </pc:sldChg>
      <pc:sldChg chg="modSp">
        <pc:chgData name="Axel DORIAT [Eurécia]" userId="S::axel.doriat@eurecia.com::4d51f13d-df14-4cb9-8074-71ae9a6914f9" providerId="AD" clId="Web-{AD09EA4F-D326-A5F7-5D1B-5E7E3EB607F3}" dt="2024-11-08T15:53:11.820" v="1179" actId="20577"/>
        <pc:sldMkLst>
          <pc:docMk/>
          <pc:sldMk cId="2919726656" sldId="1468"/>
        </pc:sldMkLst>
      </pc:sldChg>
      <pc:sldChg chg="modSp">
        <pc:chgData name="Axel DORIAT [Eurécia]" userId="S::axel.doriat@eurecia.com::4d51f13d-df14-4cb9-8074-71ae9a6914f9" providerId="AD" clId="Web-{AD09EA4F-D326-A5F7-5D1B-5E7E3EB607F3}" dt="2024-11-08T15:56:50.601" v="1323" actId="20577"/>
        <pc:sldMkLst>
          <pc:docMk/>
          <pc:sldMk cId="1884189181" sldId="1469"/>
        </pc:sldMkLst>
      </pc:sldChg>
      <pc:sldChg chg="modSp">
        <pc:chgData name="Axel DORIAT [Eurécia]" userId="S::axel.doriat@eurecia.com::4d51f13d-df14-4cb9-8074-71ae9a6914f9" providerId="AD" clId="Web-{AD09EA4F-D326-A5F7-5D1B-5E7E3EB607F3}" dt="2024-11-08T15:10:31.125" v="752" actId="20577"/>
        <pc:sldMkLst>
          <pc:docMk/>
          <pc:sldMk cId="3182860057" sldId="1470"/>
        </pc:sldMkLst>
      </pc:sldChg>
      <pc:sldChg chg="modSp">
        <pc:chgData name="Axel DORIAT [Eurécia]" userId="S::axel.doriat@eurecia.com::4d51f13d-df14-4cb9-8074-71ae9a6914f9" providerId="AD" clId="Web-{AD09EA4F-D326-A5F7-5D1B-5E7E3EB607F3}" dt="2024-11-08T14:51:32.266" v="475" actId="20577"/>
        <pc:sldMkLst>
          <pc:docMk/>
          <pc:sldMk cId="1449712796" sldId="1472"/>
        </pc:sldMkLst>
      </pc:sldChg>
      <pc:sldChg chg="modSp">
        <pc:chgData name="Axel DORIAT [Eurécia]" userId="S::axel.doriat@eurecia.com::4d51f13d-df14-4cb9-8074-71ae9a6914f9" providerId="AD" clId="Web-{AD09EA4F-D326-A5F7-5D1B-5E7E3EB607F3}" dt="2024-11-08T14:57:07.905" v="518" actId="20577"/>
        <pc:sldMkLst>
          <pc:docMk/>
          <pc:sldMk cId="1264583310" sldId="1473"/>
        </pc:sldMkLst>
      </pc:sldChg>
      <pc:sldChg chg="modSp">
        <pc:chgData name="Axel DORIAT [Eurécia]" userId="S::axel.doriat@eurecia.com::4d51f13d-df14-4cb9-8074-71ae9a6914f9" providerId="AD" clId="Web-{AD09EA4F-D326-A5F7-5D1B-5E7E3EB607F3}" dt="2024-11-08T15:11:17.502" v="790" actId="20577"/>
        <pc:sldMkLst>
          <pc:docMk/>
          <pc:sldMk cId="3594116196" sldId="1474"/>
        </pc:sldMkLst>
      </pc:sldChg>
      <pc:sldChg chg="modSp modNotes">
        <pc:chgData name="Axel DORIAT [Eurécia]" userId="S::axel.doriat@eurecia.com::4d51f13d-df14-4cb9-8074-71ae9a6914f9" providerId="AD" clId="Web-{AD09EA4F-D326-A5F7-5D1B-5E7E3EB607F3}" dt="2024-11-08T15:30:17.021" v="841"/>
        <pc:sldMkLst>
          <pc:docMk/>
          <pc:sldMk cId="898212900" sldId="1475"/>
        </pc:sldMkLst>
      </pc:sldChg>
    </pc:docChg>
  </pc:docChgLst>
  <pc:docChgLst>
    <pc:chgData name="Emilie LE GOFF MILAN [Eurécia]" userId="6ad53246-acbf-4ccd-b846-328a5839d4aa" providerId="ADAL" clId="{D35B7A12-5FDC-4DC1-809B-052E87840C24}"/>
    <pc:docChg chg="undo redo custSel addSld delSld modSld sldOrd modMainMaster">
      <pc:chgData name="Emilie LE GOFF MILAN [Eurécia]" userId="6ad53246-acbf-4ccd-b846-328a5839d4aa" providerId="ADAL" clId="{D35B7A12-5FDC-4DC1-809B-052E87840C24}" dt="2024-05-31T14:10:38.530" v="2969" actId="1076"/>
      <pc:docMkLst>
        <pc:docMk/>
      </pc:docMkLst>
      <pc:sldChg chg="addSp delSp modSp add mod">
        <pc:chgData name="Emilie LE GOFF MILAN [Eurécia]" userId="6ad53246-acbf-4ccd-b846-328a5839d4aa" providerId="ADAL" clId="{D35B7A12-5FDC-4DC1-809B-052E87840C24}" dt="2024-05-30T12:48:20.532" v="48" actId="20577"/>
        <pc:sldMkLst>
          <pc:docMk/>
          <pc:sldMk cId="2016794526" sldId="341"/>
        </pc:sldMkLst>
      </pc:sldChg>
      <pc:sldChg chg="del">
        <pc:chgData name="Emilie LE GOFF MILAN [Eurécia]" userId="6ad53246-acbf-4ccd-b846-328a5839d4aa" providerId="ADAL" clId="{D35B7A12-5FDC-4DC1-809B-052E87840C24}" dt="2024-05-31T13:33:24.392" v="2585" actId="2696"/>
        <pc:sldMkLst>
          <pc:docMk/>
          <pc:sldMk cId="1441378989" sldId="1402"/>
        </pc:sldMkLst>
      </pc:sldChg>
      <pc:sldChg chg="del">
        <pc:chgData name="Emilie LE GOFF MILAN [Eurécia]" userId="6ad53246-acbf-4ccd-b846-328a5839d4aa" providerId="ADAL" clId="{D35B7A12-5FDC-4DC1-809B-052E87840C24}" dt="2024-05-31T13:33:29.399" v="2586" actId="2696"/>
        <pc:sldMkLst>
          <pc:docMk/>
          <pc:sldMk cId="3449639601" sldId="1403"/>
        </pc:sldMkLst>
      </pc:sldChg>
      <pc:sldChg chg="del">
        <pc:chgData name="Emilie LE GOFF MILAN [Eurécia]" userId="6ad53246-acbf-4ccd-b846-328a5839d4aa" providerId="ADAL" clId="{D35B7A12-5FDC-4DC1-809B-052E87840C24}" dt="2024-05-30T12:47:07.651" v="1" actId="2696"/>
        <pc:sldMkLst>
          <pc:docMk/>
          <pc:sldMk cId="3837553858" sldId="1406"/>
        </pc:sldMkLst>
      </pc:sldChg>
      <pc:sldChg chg="del">
        <pc:chgData name="Emilie LE GOFF MILAN [Eurécia]" userId="6ad53246-acbf-4ccd-b846-328a5839d4aa" providerId="ADAL" clId="{D35B7A12-5FDC-4DC1-809B-052E87840C24}" dt="2024-05-30T12:50:33.525" v="66" actId="2696"/>
        <pc:sldMkLst>
          <pc:docMk/>
          <pc:sldMk cId="1651142260" sldId="1414"/>
        </pc:sldMkLst>
      </pc:sldChg>
      <pc:sldChg chg="del">
        <pc:chgData name="Emilie LE GOFF MILAN [Eurécia]" userId="6ad53246-acbf-4ccd-b846-328a5839d4aa" providerId="ADAL" clId="{D35B7A12-5FDC-4DC1-809B-052E87840C24}" dt="2024-05-30T12:51:39.138" v="75" actId="2696"/>
        <pc:sldMkLst>
          <pc:docMk/>
          <pc:sldMk cId="1077813981" sldId="1415"/>
        </pc:sldMkLst>
      </pc:sldChg>
      <pc:sldChg chg="del">
        <pc:chgData name="Emilie LE GOFF MILAN [Eurécia]" userId="6ad53246-acbf-4ccd-b846-328a5839d4aa" providerId="ADAL" clId="{D35B7A12-5FDC-4DC1-809B-052E87840C24}" dt="2024-05-30T12:52:26.685" v="90" actId="2696"/>
        <pc:sldMkLst>
          <pc:docMk/>
          <pc:sldMk cId="1460048598" sldId="1416"/>
        </pc:sldMkLst>
      </pc:sldChg>
      <pc:sldChg chg="del">
        <pc:chgData name="Emilie LE GOFF MILAN [Eurécia]" userId="6ad53246-acbf-4ccd-b846-328a5839d4aa" providerId="ADAL" clId="{D35B7A12-5FDC-4DC1-809B-052E87840C24}" dt="2024-05-30T13:25:28.624" v="273" actId="2696"/>
        <pc:sldMkLst>
          <pc:docMk/>
          <pc:sldMk cId="2703739135" sldId="1417"/>
        </pc:sldMkLst>
      </pc:sldChg>
      <pc:sldChg chg="del">
        <pc:chgData name="Emilie LE GOFF MILAN [Eurécia]" userId="6ad53246-acbf-4ccd-b846-328a5839d4aa" providerId="ADAL" clId="{D35B7A12-5FDC-4DC1-809B-052E87840C24}" dt="2024-05-30T13:30:20.824" v="400" actId="2696"/>
        <pc:sldMkLst>
          <pc:docMk/>
          <pc:sldMk cId="3858181187" sldId="1418"/>
        </pc:sldMkLst>
      </pc:sldChg>
      <pc:sldChg chg="del">
        <pc:chgData name="Emilie LE GOFF MILAN [Eurécia]" userId="6ad53246-acbf-4ccd-b846-328a5839d4aa" providerId="ADAL" clId="{D35B7A12-5FDC-4DC1-809B-052E87840C24}" dt="2024-05-30T13:45:45.503" v="659" actId="2696"/>
        <pc:sldMkLst>
          <pc:docMk/>
          <pc:sldMk cId="99239126" sldId="1419"/>
        </pc:sldMkLst>
      </pc:sldChg>
      <pc:sldChg chg="del">
        <pc:chgData name="Emilie LE GOFF MILAN [Eurécia]" userId="6ad53246-acbf-4ccd-b846-328a5839d4aa" providerId="ADAL" clId="{D35B7A12-5FDC-4DC1-809B-052E87840C24}" dt="2024-05-30T13:46:04.723" v="660" actId="2696"/>
        <pc:sldMkLst>
          <pc:docMk/>
          <pc:sldMk cId="4150597670" sldId="1420"/>
        </pc:sldMkLst>
      </pc:sldChg>
      <pc:sldChg chg="del">
        <pc:chgData name="Emilie LE GOFF MILAN [Eurécia]" userId="6ad53246-acbf-4ccd-b846-328a5839d4aa" providerId="ADAL" clId="{D35B7A12-5FDC-4DC1-809B-052E87840C24}" dt="2024-05-30T13:59:42.194" v="1025" actId="47"/>
        <pc:sldMkLst>
          <pc:docMk/>
          <pc:sldMk cId="3366112493" sldId="1421"/>
        </pc:sldMkLst>
      </pc:sldChg>
      <pc:sldChg chg="del">
        <pc:chgData name="Emilie LE GOFF MILAN [Eurécia]" userId="6ad53246-acbf-4ccd-b846-328a5839d4aa" providerId="ADAL" clId="{D35B7A12-5FDC-4DC1-809B-052E87840C24}" dt="2024-05-31T12:33:02.870" v="1538" actId="2696"/>
        <pc:sldMkLst>
          <pc:docMk/>
          <pc:sldMk cId="163888060" sldId="1422"/>
        </pc:sldMkLst>
      </pc:sldChg>
      <pc:sldChg chg="del">
        <pc:chgData name="Emilie LE GOFF MILAN [Eurécia]" userId="6ad53246-acbf-4ccd-b846-328a5839d4aa" providerId="ADAL" clId="{D35B7A12-5FDC-4DC1-809B-052E87840C24}" dt="2024-05-31T12:53:43.039" v="1855" actId="2696"/>
        <pc:sldMkLst>
          <pc:docMk/>
          <pc:sldMk cId="2624225283" sldId="1423"/>
        </pc:sldMkLst>
      </pc:sldChg>
      <pc:sldChg chg="del">
        <pc:chgData name="Emilie LE GOFF MILAN [Eurécia]" userId="6ad53246-acbf-4ccd-b846-328a5839d4aa" providerId="ADAL" clId="{D35B7A12-5FDC-4DC1-809B-052E87840C24}" dt="2024-05-31T13:00:16.724" v="1868" actId="47"/>
        <pc:sldMkLst>
          <pc:docMk/>
          <pc:sldMk cId="4069175302" sldId="1424"/>
        </pc:sldMkLst>
      </pc:sldChg>
      <pc:sldChg chg="del">
        <pc:chgData name="Emilie LE GOFF MILAN [Eurécia]" userId="6ad53246-acbf-4ccd-b846-328a5839d4aa" providerId="ADAL" clId="{D35B7A12-5FDC-4DC1-809B-052E87840C24}" dt="2024-05-31T13:00:24.007" v="1869" actId="47"/>
        <pc:sldMkLst>
          <pc:docMk/>
          <pc:sldMk cId="3483249179" sldId="1425"/>
        </pc:sldMkLst>
      </pc:sldChg>
      <pc:sldChg chg="del">
        <pc:chgData name="Emilie LE GOFF MILAN [Eurécia]" userId="6ad53246-acbf-4ccd-b846-328a5839d4aa" providerId="ADAL" clId="{D35B7A12-5FDC-4DC1-809B-052E87840C24}" dt="2024-05-31T13:00:29.380" v="1870" actId="47"/>
        <pc:sldMkLst>
          <pc:docMk/>
          <pc:sldMk cId="2299982406" sldId="1426"/>
        </pc:sldMkLst>
      </pc:sldChg>
      <pc:sldChg chg="del">
        <pc:chgData name="Emilie LE GOFF MILAN [Eurécia]" userId="6ad53246-acbf-4ccd-b846-328a5839d4aa" providerId="ADAL" clId="{D35B7A12-5FDC-4DC1-809B-052E87840C24}" dt="2024-05-31T13:07:30.897" v="2229" actId="2696"/>
        <pc:sldMkLst>
          <pc:docMk/>
          <pc:sldMk cId="1391008444" sldId="1427"/>
        </pc:sldMkLst>
      </pc:sldChg>
      <pc:sldChg chg="del">
        <pc:chgData name="Emilie LE GOFF MILAN [Eurécia]" userId="6ad53246-acbf-4ccd-b846-328a5839d4aa" providerId="ADAL" clId="{D35B7A12-5FDC-4DC1-809B-052E87840C24}" dt="2024-05-31T13:18:34.494" v="2568" actId="2696"/>
        <pc:sldMkLst>
          <pc:docMk/>
          <pc:sldMk cId="484340229" sldId="1428"/>
        </pc:sldMkLst>
      </pc:sldChg>
      <pc:sldChg chg="del">
        <pc:chgData name="Emilie LE GOFF MILAN [Eurécia]" userId="6ad53246-acbf-4ccd-b846-328a5839d4aa" providerId="ADAL" clId="{D35B7A12-5FDC-4DC1-809B-052E87840C24}" dt="2024-05-31T13:20:41.392" v="2582" actId="2696"/>
        <pc:sldMkLst>
          <pc:docMk/>
          <pc:sldMk cId="1946337337" sldId="1429"/>
        </pc:sldMkLst>
      </pc:sldChg>
      <pc:sldChg chg="addSp modSp mod">
        <pc:chgData name="Emilie LE GOFF MILAN [Eurécia]" userId="6ad53246-acbf-4ccd-b846-328a5839d4aa" providerId="ADAL" clId="{D35B7A12-5FDC-4DC1-809B-052E87840C24}" dt="2024-05-31T14:10:07.578" v="2967" actId="14100"/>
        <pc:sldMkLst>
          <pc:docMk/>
          <pc:sldMk cId="3553599497" sldId="1430"/>
        </pc:sldMkLst>
      </pc:sldChg>
      <pc:sldChg chg="addSp modSp">
        <pc:chgData name="Emilie LE GOFF MILAN [Eurécia]" userId="6ad53246-acbf-4ccd-b846-328a5839d4aa" providerId="ADAL" clId="{D35B7A12-5FDC-4DC1-809B-052E87840C24}" dt="2024-05-31T14:10:14.370" v="2968"/>
        <pc:sldMkLst>
          <pc:docMk/>
          <pc:sldMk cId="992047382" sldId="1431"/>
        </pc:sldMkLst>
      </pc:sldChg>
      <pc:sldChg chg="addSp modSp del">
        <pc:chgData name="Emilie LE GOFF MILAN [Eurécia]" userId="6ad53246-acbf-4ccd-b846-328a5839d4aa" providerId="ADAL" clId="{D35B7A12-5FDC-4DC1-809B-052E87840C24}" dt="2024-05-31T13:40:17.213" v="2609" actId="2696"/>
        <pc:sldMkLst>
          <pc:docMk/>
          <pc:sldMk cId="3584168890" sldId="1432"/>
        </pc:sldMkLst>
      </pc:sldChg>
      <pc:sldChg chg="addSp delSp modSp del mod">
        <pc:chgData name="Emilie LE GOFF MILAN [Eurécia]" userId="6ad53246-acbf-4ccd-b846-328a5839d4aa" providerId="ADAL" clId="{D35B7A12-5FDC-4DC1-809B-052E87840C24}" dt="2024-05-31T13:45:05.198" v="2652" actId="2696"/>
        <pc:sldMkLst>
          <pc:docMk/>
          <pc:sldMk cId="971312808" sldId="1433"/>
        </pc:sldMkLst>
      </pc:sldChg>
      <pc:sldChg chg="del">
        <pc:chgData name="Emilie LE GOFF MILAN [Eurécia]" userId="6ad53246-acbf-4ccd-b846-328a5839d4aa" providerId="ADAL" clId="{D35B7A12-5FDC-4DC1-809B-052E87840C24}" dt="2024-05-31T13:46:04.151" v="2653" actId="2696"/>
        <pc:sldMkLst>
          <pc:docMk/>
          <pc:sldMk cId="550265366" sldId="1434"/>
        </pc:sldMkLst>
      </pc:sldChg>
      <pc:sldChg chg="del">
        <pc:chgData name="Emilie LE GOFF MILAN [Eurécia]" userId="6ad53246-acbf-4ccd-b846-328a5839d4aa" providerId="ADAL" clId="{D35B7A12-5FDC-4DC1-809B-052E87840C24}" dt="2024-05-31T13:46:04.151" v="2653" actId="2696"/>
        <pc:sldMkLst>
          <pc:docMk/>
          <pc:sldMk cId="1132975730" sldId="1435"/>
        </pc:sldMkLst>
      </pc:sldChg>
      <pc:sldChg chg="del">
        <pc:chgData name="Emilie LE GOFF MILAN [Eurécia]" userId="6ad53246-acbf-4ccd-b846-328a5839d4aa" providerId="ADAL" clId="{D35B7A12-5FDC-4DC1-809B-052E87840C24}" dt="2024-05-31T13:46:04.151" v="2653" actId="2696"/>
        <pc:sldMkLst>
          <pc:docMk/>
          <pc:sldMk cId="2091924545" sldId="1436"/>
        </pc:sldMkLst>
      </pc:sldChg>
      <pc:sldChg chg="modSp add mod">
        <pc:chgData name="Emilie LE GOFF MILAN [Eurécia]" userId="6ad53246-acbf-4ccd-b846-328a5839d4aa" providerId="ADAL" clId="{D35B7A12-5FDC-4DC1-809B-052E87840C24}" dt="2024-05-30T12:50:27.444" v="65" actId="27636"/>
        <pc:sldMkLst>
          <pc:docMk/>
          <pc:sldMk cId="3433291733" sldId="1437"/>
        </pc:sldMkLst>
      </pc:sldChg>
      <pc:sldChg chg="modSp add mod">
        <pc:chgData name="Emilie LE GOFF MILAN [Eurécia]" userId="6ad53246-acbf-4ccd-b846-328a5839d4aa" providerId="ADAL" clId="{D35B7A12-5FDC-4DC1-809B-052E87840C24}" dt="2024-05-30T12:52:09.838" v="87" actId="20577"/>
        <pc:sldMkLst>
          <pc:docMk/>
          <pc:sldMk cId="1561398166" sldId="1438"/>
        </pc:sldMkLst>
      </pc:sldChg>
      <pc:sldChg chg="add">
        <pc:chgData name="Emilie LE GOFF MILAN [Eurécia]" userId="6ad53246-acbf-4ccd-b846-328a5839d4aa" providerId="ADAL" clId="{D35B7A12-5FDC-4DC1-809B-052E87840C24}" dt="2024-05-30T12:52:21.660" v="89"/>
        <pc:sldMkLst>
          <pc:docMk/>
          <pc:sldMk cId="3512856049" sldId="1439"/>
        </pc:sldMkLst>
      </pc:sldChg>
      <pc:sldChg chg="add del">
        <pc:chgData name="Emilie LE GOFF MILAN [Eurécia]" userId="6ad53246-acbf-4ccd-b846-328a5839d4aa" providerId="ADAL" clId="{D35B7A12-5FDC-4DC1-809B-052E87840C24}" dt="2024-05-30T13:46:31.981" v="661" actId="2696"/>
        <pc:sldMkLst>
          <pc:docMk/>
          <pc:sldMk cId="1542998316" sldId="1440"/>
        </pc:sldMkLst>
      </pc:sldChg>
      <pc:sldChg chg="addSp delSp modSp add mod">
        <pc:chgData name="Emilie LE GOFF MILAN [Eurécia]" userId="6ad53246-acbf-4ccd-b846-328a5839d4aa" providerId="ADAL" clId="{D35B7A12-5FDC-4DC1-809B-052E87840C24}" dt="2024-05-31T13:58:46.775" v="2767" actId="164"/>
        <pc:sldMkLst>
          <pc:docMk/>
          <pc:sldMk cId="1448899055" sldId="1441"/>
        </pc:sldMkLst>
      </pc:sldChg>
      <pc:sldChg chg="addSp delSp modSp add mod">
        <pc:chgData name="Emilie LE GOFF MILAN [Eurécia]" userId="6ad53246-acbf-4ccd-b846-328a5839d4aa" providerId="ADAL" clId="{D35B7A12-5FDC-4DC1-809B-052E87840C24}" dt="2024-05-31T13:58:52.993" v="2768" actId="164"/>
        <pc:sldMkLst>
          <pc:docMk/>
          <pc:sldMk cId="3523467151" sldId="1442"/>
        </pc:sldMkLst>
      </pc:sldChg>
      <pc:sldChg chg="addSp delSp modSp add mod">
        <pc:chgData name="Emilie LE GOFF MILAN [Eurécia]" userId="6ad53246-acbf-4ccd-b846-328a5839d4aa" providerId="ADAL" clId="{D35B7A12-5FDC-4DC1-809B-052E87840C24}" dt="2024-05-31T13:59:04.795" v="2770" actId="164"/>
        <pc:sldMkLst>
          <pc:docMk/>
          <pc:sldMk cId="445573763" sldId="1443"/>
        </pc:sldMkLst>
      </pc:sldChg>
      <pc:sldChg chg="add del">
        <pc:chgData name="Emilie LE GOFF MILAN [Eurécia]" userId="6ad53246-acbf-4ccd-b846-328a5839d4aa" providerId="ADAL" clId="{D35B7A12-5FDC-4DC1-809B-052E87840C24}" dt="2024-05-30T13:23:31.531" v="211" actId="2696"/>
        <pc:sldMkLst>
          <pc:docMk/>
          <pc:sldMk cId="3606106640" sldId="1443"/>
        </pc:sldMkLst>
      </pc:sldChg>
      <pc:sldChg chg="addSp delSp modSp add mod">
        <pc:chgData name="Emilie LE GOFF MILAN [Eurécia]" userId="6ad53246-acbf-4ccd-b846-328a5839d4aa" providerId="ADAL" clId="{D35B7A12-5FDC-4DC1-809B-052E87840C24}" dt="2024-05-30T13:49:33.448" v="819" actId="1076"/>
        <pc:sldMkLst>
          <pc:docMk/>
          <pc:sldMk cId="3776961996" sldId="1444"/>
        </pc:sldMkLst>
      </pc:sldChg>
      <pc:sldChg chg="addSp delSp modSp add mod">
        <pc:chgData name="Emilie LE GOFF MILAN [Eurécia]" userId="6ad53246-acbf-4ccd-b846-328a5839d4aa" providerId="ADAL" clId="{D35B7A12-5FDC-4DC1-809B-052E87840C24}" dt="2024-05-31T13:59:28.156" v="2774" actId="164"/>
        <pc:sldMkLst>
          <pc:docMk/>
          <pc:sldMk cId="1542998316" sldId="1445"/>
        </pc:sldMkLst>
      </pc:sldChg>
      <pc:sldChg chg="addSp modSp add mod">
        <pc:chgData name="Emilie LE GOFF MILAN [Eurécia]" userId="6ad53246-acbf-4ccd-b846-328a5839d4aa" providerId="ADAL" clId="{D35B7A12-5FDC-4DC1-809B-052E87840C24}" dt="2024-05-31T13:58:21.302" v="2765" actId="1076"/>
        <pc:sldMkLst>
          <pc:docMk/>
          <pc:sldMk cId="407031299" sldId="1446"/>
        </pc:sldMkLst>
      </pc:sldChg>
      <pc:sldChg chg="addSp delSp modSp add mod">
        <pc:chgData name="Emilie LE GOFF MILAN [Eurécia]" userId="6ad53246-acbf-4ccd-b846-328a5839d4aa" providerId="ADAL" clId="{D35B7A12-5FDC-4DC1-809B-052E87840C24}" dt="2024-05-31T13:58:02.425" v="2763" actId="1076"/>
        <pc:sldMkLst>
          <pc:docMk/>
          <pc:sldMk cId="3050152351" sldId="1447"/>
        </pc:sldMkLst>
      </pc:sldChg>
      <pc:sldChg chg="addSp delSp modSp add mod">
        <pc:chgData name="Emilie LE GOFF MILAN [Eurécia]" userId="6ad53246-acbf-4ccd-b846-328a5839d4aa" providerId="ADAL" clId="{D35B7A12-5FDC-4DC1-809B-052E87840C24}" dt="2024-05-31T13:57:33.747" v="2759" actId="1076"/>
        <pc:sldMkLst>
          <pc:docMk/>
          <pc:sldMk cId="1028502237" sldId="1448"/>
        </pc:sldMkLst>
      </pc:sldChg>
      <pc:sldChg chg="addSp modSp add mod">
        <pc:chgData name="Emilie LE GOFF MILAN [Eurécia]" userId="6ad53246-acbf-4ccd-b846-328a5839d4aa" providerId="ADAL" clId="{D35B7A12-5FDC-4DC1-809B-052E87840C24}" dt="2024-05-31T13:56:48.446" v="2756" actId="1076"/>
        <pc:sldMkLst>
          <pc:docMk/>
          <pc:sldMk cId="141427916" sldId="1449"/>
        </pc:sldMkLst>
      </pc:sldChg>
      <pc:sldChg chg="add">
        <pc:chgData name="Emilie LE GOFF MILAN [Eurécia]" userId="6ad53246-acbf-4ccd-b846-328a5839d4aa" providerId="ADAL" clId="{D35B7A12-5FDC-4DC1-809B-052E87840C24}" dt="2024-05-31T13:20:37.701" v="2581"/>
        <pc:sldMkLst>
          <pc:docMk/>
          <pc:sldMk cId="1009862868" sldId="1450"/>
        </pc:sldMkLst>
      </pc:sldChg>
      <pc:sldChg chg="add">
        <pc:chgData name="Emilie LE GOFF MILAN [Eurécia]" userId="6ad53246-acbf-4ccd-b846-328a5839d4aa" providerId="ADAL" clId="{D35B7A12-5FDC-4DC1-809B-052E87840C24}" dt="2024-05-31T13:33:18.205" v="2584"/>
        <pc:sldMkLst>
          <pc:docMk/>
          <pc:sldMk cId="1323003873" sldId="1451"/>
        </pc:sldMkLst>
      </pc:sldChg>
      <pc:sldChg chg="addSp delSp modSp add mod">
        <pc:chgData name="Emilie LE GOFF MILAN [Eurécia]" userId="6ad53246-acbf-4ccd-b846-328a5839d4aa" providerId="ADAL" clId="{D35B7A12-5FDC-4DC1-809B-052E87840C24}" dt="2024-05-31T14:08:16.220" v="2873" actId="14100"/>
        <pc:sldMkLst>
          <pc:docMk/>
          <pc:sldMk cId="2193154857" sldId="1452"/>
        </pc:sldMkLst>
      </pc:sldChg>
      <pc:sldChg chg="addSp delSp modSp add del">
        <pc:chgData name="Emilie LE GOFF MILAN [Eurécia]" userId="6ad53246-acbf-4ccd-b846-328a5839d4aa" providerId="ADAL" clId="{D35B7A12-5FDC-4DC1-809B-052E87840C24}" dt="2024-05-31T13:41:10.862" v="2612" actId="47"/>
        <pc:sldMkLst>
          <pc:docMk/>
          <pc:sldMk cId="3375534756" sldId="1453"/>
        </pc:sldMkLst>
      </pc:sldChg>
      <pc:sldChg chg="add del">
        <pc:chgData name="Emilie LE GOFF MILAN [Eurécia]" userId="6ad53246-acbf-4ccd-b846-328a5839d4aa" providerId="ADAL" clId="{D35B7A12-5FDC-4DC1-809B-052E87840C24}" dt="2024-05-31T13:46:17.917" v="2655" actId="47"/>
        <pc:sldMkLst>
          <pc:docMk/>
          <pc:sldMk cId="1297885245" sldId="1454"/>
        </pc:sldMkLst>
      </pc:sldChg>
      <pc:sldChg chg="add del">
        <pc:chgData name="Emilie LE GOFF MILAN [Eurécia]" userId="6ad53246-acbf-4ccd-b846-328a5839d4aa" providerId="ADAL" clId="{D35B7A12-5FDC-4DC1-809B-052E87840C24}" dt="2024-05-31T13:46:20.420" v="2657" actId="47"/>
        <pc:sldMkLst>
          <pc:docMk/>
          <pc:sldMk cId="3111205278" sldId="1455"/>
        </pc:sldMkLst>
      </pc:sldChg>
      <pc:sldChg chg="add del">
        <pc:chgData name="Emilie LE GOFF MILAN [Eurécia]" userId="6ad53246-acbf-4ccd-b846-328a5839d4aa" providerId="ADAL" clId="{D35B7A12-5FDC-4DC1-809B-052E87840C24}" dt="2024-05-31T13:46:19.367" v="2656" actId="47"/>
        <pc:sldMkLst>
          <pc:docMk/>
          <pc:sldMk cId="1145321148" sldId="1456"/>
        </pc:sldMkLst>
      </pc:sldChg>
      <pc:sldChg chg="addSp delSp modSp add mod">
        <pc:chgData name="Emilie LE GOFF MILAN [Eurécia]" userId="6ad53246-acbf-4ccd-b846-328a5839d4aa" providerId="ADAL" clId="{D35B7A12-5FDC-4DC1-809B-052E87840C24}" dt="2024-05-31T14:00:41.523" v="2783" actId="12"/>
        <pc:sldMkLst>
          <pc:docMk/>
          <pc:sldMk cId="2024668633" sldId="1457"/>
        </pc:sldMkLst>
      </pc:sldChg>
      <pc:sldChg chg="add del">
        <pc:chgData name="Emilie LE GOFF MILAN [Eurécia]" userId="6ad53246-acbf-4ccd-b846-328a5839d4aa" providerId="ADAL" clId="{D35B7A12-5FDC-4DC1-809B-052E87840C24}" dt="2024-05-31T13:44:24.778" v="2644" actId="2696"/>
        <pc:sldMkLst>
          <pc:docMk/>
          <pc:sldMk cId="3606106640" sldId="1458"/>
        </pc:sldMkLst>
      </pc:sldChg>
      <pc:sldChg chg="add del">
        <pc:chgData name="Emilie LE GOFF MILAN [Eurécia]" userId="6ad53246-acbf-4ccd-b846-328a5839d4aa" providerId="ADAL" clId="{D35B7A12-5FDC-4DC1-809B-052E87840C24}" dt="2024-05-31T13:42:32.347" v="2623" actId="2696"/>
        <pc:sldMkLst>
          <pc:docMk/>
          <pc:sldMk cId="529851417" sldId="1459"/>
        </pc:sldMkLst>
      </pc:sldChg>
      <pc:sldChg chg="add del">
        <pc:chgData name="Emilie LE GOFF MILAN [Eurécia]" userId="6ad53246-acbf-4ccd-b846-328a5839d4aa" providerId="ADAL" clId="{D35B7A12-5FDC-4DC1-809B-052E87840C24}" dt="2024-05-31T14:07:54.583" v="2871" actId="2696"/>
        <pc:sldMkLst>
          <pc:docMk/>
          <pc:sldMk cId="1177938944" sldId="1459"/>
        </pc:sldMkLst>
      </pc:sldChg>
      <pc:sldChg chg="addSp delSp modSp add mod">
        <pc:chgData name="Emilie LE GOFF MILAN [Eurécia]" userId="6ad53246-acbf-4ccd-b846-328a5839d4aa" providerId="ADAL" clId="{D35B7A12-5FDC-4DC1-809B-052E87840C24}" dt="2024-05-31T13:54:17.069" v="2731" actId="167"/>
        <pc:sldMkLst>
          <pc:docMk/>
          <pc:sldMk cId="2840977033" sldId="1460"/>
        </pc:sldMkLst>
      </pc:sldChg>
      <pc:sldChg chg="addSp modSp add mod ord">
        <pc:chgData name="Emilie LE GOFF MILAN [Eurécia]" userId="6ad53246-acbf-4ccd-b846-328a5839d4aa" providerId="ADAL" clId="{D35B7A12-5FDC-4DC1-809B-052E87840C24}" dt="2024-05-31T14:10:38.530" v="2969" actId="1076"/>
        <pc:sldMkLst>
          <pc:docMk/>
          <pc:sldMk cId="2003802728" sldId="1461"/>
        </pc:sldMkLst>
      </pc:sldChg>
      <pc:sldChg chg="addSp delSp modSp add mod ord">
        <pc:chgData name="Emilie LE GOFF MILAN [Eurécia]" userId="6ad53246-acbf-4ccd-b846-328a5839d4aa" providerId="ADAL" clId="{D35B7A12-5FDC-4DC1-809B-052E87840C24}" dt="2024-05-31T14:02:17.306" v="2800" actId="20577"/>
        <pc:sldMkLst>
          <pc:docMk/>
          <pc:sldMk cId="4125194637" sldId="1462"/>
        </pc:sldMkLst>
      </pc:sldChg>
      <pc:sldChg chg="add del">
        <pc:chgData name="Emilie LE GOFF MILAN [Eurécia]" userId="6ad53246-acbf-4ccd-b846-328a5839d4aa" providerId="ADAL" clId="{D35B7A12-5FDC-4DC1-809B-052E87840C24}" dt="2024-05-31T14:06:31.805" v="2854" actId="2696"/>
        <pc:sldMkLst>
          <pc:docMk/>
          <pc:sldMk cId="3606106640" sldId="1463"/>
        </pc:sldMkLst>
      </pc:sldChg>
      <pc:sldMasterChg chg="delSldLayout">
        <pc:chgData name="Emilie LE GOFF MILAN [Eurécia]" userId="6ad53246-acbf-4ccd-b846-328a5839d4aa" providerId="ADAL" clId="{D35B7A12-5FDC-4DC1-809B-052E87840C24}" dt="2024-05-31T13:33:29.399" v="2586" actId="2696"/>
        <pc:sldMasterMkLst>
          <pc:docMk/>
          <pc:sldMasterMk cId="737838696" sldId="2147483648"/>
        </pc:sldMasterMkLst>
        <pc:sldLayoutChg chg="del">
          <pc:chgData name="Emilie LE GOFF MILAN [Eurécia]" userId="6ad53246-acbf-4ccd-b846-328a5839d4aa" providerId="ADAL" clId="{D35B7A12-5FDC-4DC1-809B-052E87840C24}" dt="2024-05-30T12:47:07.651" v="1" actId="2696"/>
          <pc:sldLayoutMkLst>
            <pc:docMk/>
            <pc:sldMasterMk cId="737838696" sldId="2147483648"/>
            <pc:sldLayoutMk cId="3948171806" sldId="2147483658"/>
          </pc:sldLayoutMkLst>
        </pc:sldLayoutChg>
        <pc:sldLayoutChg chg="del">
          <pc:chgData name="Emilie LE GOFF MILAN [Eurécia]" userId="6ad53246-acbf-4ccd-b846-328a5839d4aa" providerId="ADAL" clId="{D35B7A12-5FDC-4DC1-809B-052E87840C24}" dt="2024-05-31T13:33:29.399" v="2586" actId="2696"/>
          <pc:sldLayoutMkLst>
            <pc:docMk/>
            <pc:sldMasterMk cId="737838696" sldId="2147483648"/>
            <pc:sldLayoutMk cId="95480701" sldId="2147483660"/>
          </pc:sldLayoutMkLst>
        </pc:sldLayoutChg>
      </pc:sldMasterChg>
      <pc:sldMasterChg chg="addSldLayout modSldLayout">
        <pc:chgData name="Emilie LE GOFF MILAN [Eurécia]" userId="6ad53246-acbf-4ccd-b846-328a5839d4aa" providerId="ADAL" clId="{D35B7A12-5FDC-4DC1-809B-052E87840C24}" dt="2024-05-31T13:33:50.618" v="2595" actId="27028"/>
        <pc:sldMasterMkLst>
          <pc:docMk/>
          <pc:sldMasterMk cId="4259675732" sldId="2147483661"/>
        </pc:sldMasterMkLst>
        <pc:sldLayoutChg chg="add">
          <pc:chgData name="Emilie LE GOFF MILAN [Eurécia]" userId="6ad53246-acbf-4ccd-b846-328a5839d4aa" providerId="ADAL" clId="{D35B7A12-5FDC-4DC1-809B-052E87840C24}" dt="2024-05-30T12:55:27.313" v="91" actId="27028"/>
          <pc:sldLayoutMkLst>
            <pc:docMk/>
            <pc:sldMasterMk cId="4259675732" sldId="2147483661"/>
            <pc:sldLayoutMk cId="2476779523" sldId="2147483670"/>
          </pc:sldLayoutMkLst>
        </pc:sldLayoutChg>
        <pc:sldLayoutChg chg="replId">
          <pc:chgData name="Emilie LE GOFF MILAN [Eurécia]" userId="6ad53246-acbf-4ccd-b846-328a5839d4aa" providerId="ADAL" clId="{D35B7A12-5FDC-4DC1-809B-052E87840C24}" dt="2024-05-30T12:55:27.313" v="91" actId="27028"/>
          <pc:sldLayoutMkLst>
            <pc:docMk/>
            <pc:sldMasterMk cId="4259675732" sldId="2147483661"/>
            <pc:sldLayoutMk cId="3727679050" sldId="2147483717"/>
          </pc:sldLayoutMkLst>
        </pc:sldLayoutChg>
        <pc:sldLayoutChg chg="add">
          <pc:chgData name="Emilie LE GOFF MILAN [Eurécia]" userId="6ad53246-acbf-4ccd-b846-328a5839d4aa" providerId="ADAL" clId="{D35B7A12-5FDC-4DC1-809B-052E87840C24}" dt="2024-05-30T13:31:09.779" v="421" actId="27028"/>
          <pc:sldLayoutMkLst>
            <pc:docMk/>
            <pc:sldMasterMk cId="4259675732" sldId="2147483661"/>
            <pc:sldLayoutMk cId="2476779523" sldId="2147483718"/>
          </pc:sldLayoutMkLst>
        </pc:sldLayoutChg>
        <pc:sldLayoutChg chg="add">
          <pc:chgData name="Emilie LE GOFF MILAN [Eurécia]" userId="6ad53246-acbf-4ccd-b846-328a5839d4aa" providerId="ADAL" clId="{D35B7A12-5FDC-4DC1-809B-052E87840C24}" dt="2024-05-30T13:53:09.406" v="822" actId="27028"/>
          <pc:sldLayoutMkLst>
            <pc:docMk/>
            <pc:sldMasterMk cId="4259675732" sldId="2147483661"/>
            <pc:sldLayoutMk cId="2476779523" sldId="2147483719"/>
          </pc:sldLayoutMkLst>
        </pc:sldLayoutChg>
        <pc:sldLayoutChg chg="add">
          <pc:chgData name="Emilie LE GOFF MILAN [Eurécia]" userId="6ad53246-acbf-4ccd-b846-328a5839d4aa" providerId="ADAL" clId="{D35B7A12-5FDC-4DC1-809B-052E87840C24}" dt="2024-05-31T13:07:52.569" v="2230" actId="27028"/>
          <pc:sldLayoutMkLst>
            <pc:docMk/>
            <pc:sldMasterMk cId="4259675732" sldId="2147483661"/>
            <pc:sldLayoutMk cId="2476779523" sldId="2147483720"/>
          </pc:sldLayoutMkLst>
        </pc:sldLayoutChg>
        <pc:sldLayoutChg chg="add">
          <pc:chgData name="Emilie LE GOFF MILAN [Eurécia]" userId="6ad53246-acbf-4ccd-b846-328a5839d4aa" providerId="ADAL" clId="{D35B7A12-5FDC-4DC1-809B-052E87840C24}" dt="2024-05-31T13:33:47.254" v="2587" actId="27028"/>
          <pc:sldLayoutMkLst>
            <pc:docMk/>
            <pc:sldMasterMk cId="4259675732" sldId="2147483661"/>
            <pc:sldLayoutMk cId="2476779523" sldId="2147483721"/>
          </pc:sldLayoutMkLst>
        </pc:sldLayoutChg>
        <pc:sldLayoutChg chg="add">
          <pc:chgData name="Emilie LE GOFF MILAN [Eurécia]" userId="6ad53246-acbf-4ccd-b846-328a5839d4aa" providerId="ADAL" clId="{D35B7A12-5FDC-4DC1-809B-052E87840C24}" dt="2024-05-31T13:33:48.560" v="2589" actId="27028"/>
          <pc:sldLayoutMkLst>
            <pc:docMk/>
            <pc:sldMasterMk cId="4259675732" sldId="2147483661"/>
            <pc:sldLayoutMk cId="2476779523" sldId="2147483722"/>
          </pc:sldLayoutMkLst>
        </pc:sldLayoutChg>
        <pc:sldLayoutChg chg="add">
          <pc:chgData name="Emilie LE GOFF MILAN [Eurécia]" userId="6ad53246-acbf-4ccd-b846-328a5839d4aa" providerId="ADAL" clId="{D35B7A12-5FDC-4DC1-809B-052E87840C24}" dt="2024-05-31T13:33:49.283" v="2591" actId="27028"/>
          <pc:sldLayoutMkLst>
            <pc:docMk/>
            <pc:sldMasterMk cId="4259675732" sldId="2147483661"/>
            <pc:sldLayoutMk cId="2476779523" sldId="2147483723"/>
          </pc:sldLayoutMkLst>
        </pc:sldLayoutChg>
        <pc:sldLayoutChg chg="add">
          <pc:chgData name="Emilie LE GOFF MILAN [Eurécia]" userId="6ad53246-acbf-4ccd-b846-328a5839d4aa" providerId="ADAL" clId="{D35B7A12-5FDC-4DC1-809B-052E87840C24}" dt="2024-05-31T13:33:49.942" v="2593" actId="27028"/>
          <pc:sldLayoutMkLst>
            <pc:docMk/>
            <pc:sldMasterMk cId="4259675732" sldId="2147483661"/>
            <pc:sldLayoutMk cId="2476779523" sldId="2147483724"/>
          </pc:sldLayoutMkLst>
        </pc:sldLayoutChg>
        <pc:sldLayoutChg chg="add">
          <pc:chgData name="Emilie LE GOFF MILAN [Eurécia]" userId="6ad53246-acbf-4ccd-b846-328a5839d4aa" providerId="ADAL" clId="{D35B7A12-5FDC-4DC1-809B-052E87840C24}" dt="2024-05-31T13:33:50.618" v="2595" actId="27028"/>
          <pc:sldLayoutMkLst>
            <pc:docMk/>
            <pc:sldMasterMk cId="4259675732" sldId="2147483661"/>
            <pc:sldLayoutMk cId="2476779523" sldId="2147483725"/>
          </pc:sldLayoutMkLst>
        </pc:sldLayoutChg>
      </pc:sldMasterChg>
    </pc:docChg>
  </pc:docChgLst>
  <pc:docChgLst>
    <pc:chgData name="Emilie LE GOFF MILAN [Eurécia]" userId="6ad53246-acbf-4ccd-b846-328a5839d4aa" providerId="ADAL" clId="{ADDBFA05-E4E0-4527-9DF4-0DE368F50D78}"/>
    <pc:docChg chg="undo custSel addSld delSld modSld sldOrd delMainMaster">
      <pc:chgData name="Emilie LE GOFF MILAN [Eurécia]" userId="6ad53246-acbf-4ccd-b846-328a5839d4aa" providerId="ADAL" clId="{ADDBFA05-E4E0-4527-9DF4-0DE368F50D78}" dt="2024-06-06T13:46:55.151" v="2229" actId="108"/>
      <pc:docMkLst>
        <pc:docMk/>
      </pc:docMkLst>
      <pc:sldChg chg="del">
        <pc:chgData name="Emilie LE GOFF MILAN [Eurécia]" userId="6ad53246-acbf-4ccd-b846-328a5839d4aa" providerId="ADAL" clId="{ADDBFA05-E4E0-4527-9DF4-0DE368F50D78}" dt="2024-06-06T12:05:15.970" v="12" actId="2696"/>
        <pc:sldMkLst>
          <pc:docMk/>
          <pc:sldMk cId="3553599497" sldId="1430"/>
        </pc:sldMkLst>
      </pc:sldChg>
      <pc:sldChg chg="delSp modSp del mod ord">
        <pc:chgData name="Emilie LE GOFF MILAN [Eurécia]" userId="6ad53246-acbf-4ccd-b846-328a5839d4aa" providerId="ADAL" clId="{ADDBFA05-E4E0-4527-9DF4-0DE368F50D78}" dt="2024-06-06T12:34:44.576" v="947" actId="2696"/>
        <pc:sldMkLst>
          <pc:docMk/>
          <pc:sldMk cId="992047382" sldId="1431"/>
        </pc:sldMkLst>
      </pc:sldChg>
      <pc:sldChg chg="modSp mod">
        <pc:chgData name="Emilie LE GOFF MILAN [Eurécia]" userId="6ad53246-acbf-4ccd-b846-328a5839d4aa" providerId="ADAL" clId="{ADDBFA05-E4E0-4527-9DF4-0DE368F50D78}" dt="2024-06-06T12:35:46.828" v="1012" actId="20577"/>
        <pc:sldMkLst>
          <pc:docMk/>
          <pc:sldMk cId="3433291733" sldId="1437"/>
        </pc:sldMkLst>
      </pc:sldChg>
      <pc:sldChg chg="modSp mod">
        <pc:chgData name="Emilie LE GOFF MILAN [Eurécia]" userId="6ad53246-acbf-4ccd-b846-328a5839d4aa" providerId="ADAL" clId="{ADDBFA05-E4E0-4527-9DF4-0DE368F50D78}" dt="2024-06-06T13:46:55.151" v="2229" actId="108"/>
        <pc:sldMkLst>
          <pc:docMk/>
          <pc:sldMk cId="1448899055" sldId="1441"/>
        </pc:sldMkLst>
      </pc:sldChg>
      <pc:sldChg chg="delSp modSp mod">
        <pc:chgData name="Emilie LE GOFF MILAN [Eurécia]" userId="6ad53246-acbf-4ccd-b846-328a5839d4aa" providerId="ADAL" clId="{ADDBFA05-E4E0-4527-9DF4-0DE368F50D78}" dt="2024-06-06T13:46:34.716" v="2225" actId="1076"/>
        <pc:sldMkLst>
          <pc:docMk/>
          <pc:sldMk cId="1542998316" sldId="1445"/>
        </pc:sldMkLst>
      </pc:sldChg>
      <pc:sldChg chg="modSp mod">
        <pc:chgData name="Emilie LE GOFF MILAN [Eurécia]" userId="6ad53246-acbf-4ccd-b846-328a5839d4aa" providerId="ADAL" clId="{ADDBFA05-E4E0-4527-9DF4-0DE368F50D78}" dt="2024-06-06T13:45:57.692" v="2221" actId="20577"/>
        <pc:sldMkLst>
          <pc:docMk/>
          <pc:sldMk cId="141427916" sldId="1449"/>
        </pc:sldMkLst>
      </pc:sldChg>
      <pc:sldChg chg="modSp mod">
        <pc:chgData name="Emilie LE GOFF MILAN [Eurécia]" userId="6ad53246-acbf-4ccd-b846-328a5839d4aa" providerId="ADAL" clId="{ADDBFA05-E4E0-4527-9DF4-0DE368F50D78}" dt="2024-06-06T13:45:26.981" v="2212" actId="108"/>
        <pc:sldMkLst>
          <pc:docMk/>
          <pc:sldMk cId="2193154857" sldId="1452"/>
        </pc:sldMkLst>
      </pc:sldChg>
      <pc:sldChg chg="addSp delSp modSp mod">
        <pc:chgData name="Emilie LE GOFF MILAN [Eurécia]" userId="6ad53246-acbf-4ccd-b846-328a5839d4aa" providerId="ADAL" clId="{ADDBFA05-E4E0-4527-9DF4-0DE368F50D78}" dt="2024-06-06T12:36:52.485" v="1018" actId="164"/>
        <pc:sldMkLst>
          <pc:docMk/>
          <pc:sldMk cId="4229737679" sldId="1463"/>
        </pc:sldMkLst>
      </pc:sldChg>
      <pc:sldChg chg="modSp del mod ord">
        <pc:chgData name="Emilie LE GOFF MILAN [Eurécia]" userId="6ad53246-acbf-4ccd-b846-328a5839d4aa" providerId="ADAL" clId="{ADDBFA05-E4E0-4527-9DF4-0DE368F50D78}" dt="2024-06-06T13:43:43.376" v="2193" actId="2696"/>
        <pc:sldMkLst>
          <pc:docMk/>
          <pc:sldMk cId="509996148" sldId="1465"/>
        </pc:sldMkLst>
      </pc:sldChg>
      <pc:sldChg chg="addSp delSp modSp add mod">
        <pc:chgData name="Emilie LE GOFF MILAN [Eurécia]" userId="6ad53246-acbf-4ccd-b846-328a5839d4aa" providerId="ADAL" clId="{ADDBFA05-E4E0-4527-9DF4-0DE368F50D78}" dt="2024-06-06T12:36:27.427" v="1016" actId="14100"/>
        <pc:sldMkLst>
          <pc:docMk/>
          <pc:sldMk cId="2724795225" sldId="1466"/>
        </pc:sldMkLst>
      </pc:sldChg>
      <pc:sldChg chg="addSp delSp modSp add mod">
        <pc:chgData name="Emilie LE GOFF MILAN [Eurécia]" userId="6ad53246-acbf-4ccd-b846-328a5839d4aa" providerId="ADAL" clId="{ADDBFA05-E4E0-4527-9DF4-0DE368F50D78}" dt="2024-06-06T13:08:58.566" v="1520" actId="1076"/>
        <pc:sldMkLst>
          <pc:docMk/>
          <pc:sldMk cId="2474908057" sldId="1467"/>
        </pc:sldMkLst>
      </pc:sldChg>
      <pc:sldChg chg="addSp delSp modSp add mod">
        <pc:chgData name="Emilie LE GOFF MILAN [Eurécia]" userId="6ad53246-acbf-4ccd-b846-328a5839d4aa" providerId="ADAL" clId="{ADDBFA05-E4E0-4527-9DF4-0DE368F50D78}" dt="2024-06-06T13:16:43.388" v="1597" actId="20577"/>
        <pc:sldMkLst>
          <pc:docMk/>
          <pc:sldMk cId="2919726656" sldId="1468"/>
        </pc:sldMkLst>
      </pc:sldChg>
      <pc:sldChg chg="addSp delSp modSp add mod">
        <pc:chgData name="Emilie LE GOFF MILAN [Eurécia]" userId="6ad53246-acbf-4ccd-b846-328a5839d4aa" providerId="ADAL" clId="{ADDBFA05-E4E0-4527-9DF4-0DE368F50D78}" dt="2024-06-06T13:45:04.699" v="2211" actId="20577"/>
        <pc:sldMkLst>
          <pc:docMk/>
          <pc:sldMk cId="1884189181" sldId="1469"/>
        </pc:sldMkLst>
      </pc:sldChg>
      <pc:sldMasterChg chg="del delSldLayout">
        <pc:chgData name="Emilie LE GOFF MILAN [Eurécia]" userId="6ad53246-acbf-4ccd-b846-328a5839d4aa" providerId="ADAL" clId="{ADDBFA05-E4E0-4527-9DF4-0DE368F50D78}" dt="2024-06-06T12:34:44.576" v="947" actId="2696"/>
        <pc:sldMasterMkLst>
          <pc:docMk/>
          <pc:sldMasterMk cId="737838696" sldId="2147483648"/>
        </pc:sldMasterMkLst>
        <pc:sldLayoutChg chg="del">
          <pc:chgData name="Emilie LE GOFF MILAN [Eurécia]" userId="6ad53246-acbf-4ccd-b846-328a5839d4aa" providerId="ADAL" clId="{ADDBFA05-E4E0-4527-9DF4-0DE368F50D78}" dt="2024-06-06T12:34:44.576" v="947" actId="2696"/>
          <pc:sldLayoutMkLst>
            <pc:docMk/>
            <pc:sldMasterMk cId="737838696" sldId="2147483648"/>
            <pc:sldLayoutMk cId="3649606767" sldId="2147483649"/>
          </pc:sldLayoutMkLst>
        </pc:sldLayoutChg>
        <pc:sldLayoutChg chg="del">
          <pc:chgData name="Emilie LE GOFF MILAN [Eurécia]" userId="6ad53246-acbf-4ccd-b846-328a5839d4aa" providerId="ADAL" clId="{ADDBFA05-E4E0-4527-9DF4-0DE368F50D78}" dt="2024-06-06T12:34:44.576" v="947" actId="2696"/>
          <pc:sldLayoutMkLst>
            <pc:docMk/>
            <pc:sldMasterMk cId="737838696" sldId="2147483648"/>
            <pc:sldLayoutMk cId="2403318110" sldId="2147483655"/>
          </pc:sldLayoutMkLst>
        </pc:sldLayoutChg>
        <pc:sldLayoutChg chg="del">
          <pc:chgData name="Emilie LE GOFF MILAN [Eurécia]" userId="6ad53246-acbf-4ccd-b846-328a5839d4aa" providerId="ADAL" clId="{ADDBFA05-E4E0-4527-9DF4-0DE368F50D78}" dt="2024-06-06T12:34:44.576" v="947" actId="2696"/>
          <pc:sldLayoutMkLst>
            <pc:docMk/>
            <pc:sldMasterMk cId="737838696" sldId="2147483648"/>
            <pc:sldLayoutMk cId="2686970590" sldId="2147483656"/>
          </pc:sldLayoutMkLst>
        </pc:sldLayoutChg>
        <pc:sldLayoutChg chg="del">
          <pc:chgData name="Emilie LE GOFF MILAN [Eurécia]" userId="6ad53246-acbf-4ccd-b846-328a5839d4aa" providerId="ADAL" clId="{ADDBFA05-E4E0-4527-9DF4-0DE368F50D78}" dt="2024-06-06T12:34:44.576" v="947" actId="2696"/>
          <pc:sldLayoutMkLst>
            <pc:docMk/>
            <pc:sldMasterMk cId="737838696" sldId="2147483648"/>
            <pc:sldLayoutMk cId="2282966443" sldId="2147483657"/>
          </pc:sldLayoutMkLst>
        </pc:sldLayoutChg>
        <pc:sldLayoutChg chg="del">
          <pc:chgData name="Emilie LE GOFF MILAN [Eurécia]" userId="6ad53246-acbf-4ccd-b846-328a5839d4aa" providerId="ADAL" clId="{ADDBFA05-E4E0-4527-9DF4-0DE368F50D78}" dt="2024-06-06T12:34:44.576" v="947" actId="2696"/>
          <pc:sldLayoutMkLst>
            <pc:docMk/>
            <pc:sldMasterMk cId="737838696" sldId="2147483648"/>
            <pc:sldLayoutMk cId="983432766" sldId="2147483659"/>
          </pc:sldLayoutMkLst>
        </pc:sldLayoutChg>
      </pc:sldMasterChg>
    </pc:docChg>
  </pc:docChgLst>
  <pc:docChgLst>
    <pc:chgData name="Noreen ROPERS [Eurécia]" userId="S::noreen.ropers@eurecia.com::f3a8d8f2-0e49-41aa-b7d1-58879f4fb21f" providerId="AD" clId="Web-{68C33A79-58F1-EA5F-59DB-B8EFD603C9EF}"/>
    <pc:docChg chg="modSld">
      <pc:chgData name="Noreen ROPERS [Eurécia]" userId="S::noreen.ropers@eurecia.com::f3a8d8f2-0e49-41aa-b7d1-58879f4fb21f" providerId="AD" clId="Web-{68C33A79-58F1-EA5F-59DB-B8EFD603C9EF}" dt="2025-06-20T12:13:30.095" v="2" actId="20577"/>
      <pc:docMkLst>
        <pc:docMk/>
      </pc:docMkLst>
      <pc:sldChg chg="modSp">
        <pc:chgData name="Noreen ROPERS [Eurécia]" userId="S::noreen.ropers@eurecia.com::f3a8d8f2-0e49-41aa-b7d1-58879f4fb21f" providerId="AD" clId="Web-{68C33A79-58F1-EA5F-59DB-B8EFD603C9EF}" dt="2025-06-20T12:13:30.095" v="2" actId="20577"/>
        <pc:sldMkLst>
          <pc:docMk/>
          <pc:sldMk cId="2016794526" sldId="341"/>
        </pc:sldMkLst>
        <pc:spChg chg="mod">
          <ac:chgData name="Noreen ROPERS [Eurécia]" userId="S::noreen.ropers@eurecia.com::f3a8d8f2-0e49-41aa-b7d1-58879f4fb21f" providerId="AD" clId="Web-{68C33A79-58F1-EA5F-59DB-B8EFD603C9EF}" dt="2025-06-20T12:13:30.095" v="2" actId="20577"/>
          <ac:spMkLst>
            <pc:docMk/>
            <pc:sldMk cId="2016794526" sldId="341"/>
            <ac:spMk id="3" creationId="{2653F630-19B9-A2CD-9A7A-88C609217A1A}"/>
          </ac:spMkLst>
        </pc:spChg>
      </pc:sldChg>
    </pc:docChg>
  </pc:docChgLst>
  <pc:docChgLst>
    <pc:chgData name="Pauline MORIN [Eurécia]" userId="26806002-a94a-4f86-8fe6-d48cb3313228" providerId="ADAL" clId="{60D1B901-6AF9-461A-8234-ABB8CAE0801E}"/>
    <pc:docChg chg="undo custSel modSld">
      <pc:chgData name="Pauline MORIN [Eurécia]" userId="26806002-a94a-4f86-8fe6-d48cb3313228" providerId="ADAL" clId="{60D1B901-6AF9-461A-8234-ABB8CAE0801E}" dt="2024-07-29T15:10:12.049" v="111" actId="255"/>
      <pc:docMkLst>
        <pc:docMk/>
      </pc:docMkLst>
      <pc:sldChg chg="modSp mod">
        <pc:chgData name="Pauline MORIN [Eurécia]" userId="26806002-a94a-4f86-8fe6-d48cb3313228" providerId="ADAL" clId="{60D1B901-6AF9-461A-8234-ABB8CAE0801E}" dt="2024-07-29T15:01:29.472" v="4" actId="14100"/>
        <pc:sldMkLst>
          <pc:docMk/>
          <pc:sldMk cId="1448899055" sldId="1441"/>
        </pc:sldMkLst>
      </pc:sldChg>
      <pc:sldChg chg="modSp mod">
        <pc:chgData name="Pauline MORIN [Eurécia]" userId="26806002-a94a-4f86-8fe6-d48cb3313228" providerId="ADAL" clId="{60D1B901-6AF9-461A-8234-ABB8CAE0801E}" dt="2024-07-29T15:01:53.907" v="10" actId="1076"/>
        <pc:sldMkLst>
          <pc:docMk/>
          <pc:sldMk cId="3523467151" sldId="1442"/>
        </pc:sldMkLst>
      </pc:sldChg>
      <pc:sldChg chg="modSp mod">
        <pc:chgData name="Pauline MORIN [Eurécia]" userId="26806002-a94a-4f86-8fe6-d48cb3313228" providerId="ADAL" clId="{60D1B901-6AF9-461A-8234-ABB8CAE0801E}" dt="2024-07-29T15:02:05.557" v="12" actId="207"/>
        <pc:sldMkLst>
          <pc:docMk/>
          <pc:sldMk cId="445573763" sldId="1443"/>
        </pc:sldMkLst>
      </pc:sldChg>
      <pc:sldChg chg="modSp mod">
        <pc:chgData name="Pauline MORIN [Eurécia]" userId="26806002-a94a-4f86-8fe6-d48cb3313228" providerId="ADAL" clId="{60D1B901-6AF9-461A-8234-ABB8CAE0801E}" dt="2024-07-29T15:02:37.213" v="18" actId="1076"/>
        <pc:sldMkLst>
          <pc:docMk/>
          <pc:sldMk cId="3776961996" sldId="1444"/>
        </pc:sldMkLst>
      </pc:sldChg>
      <pc:sldChg chg="modSp mod">
        <pc:chgData name="Pauline MORIN [Eurécia]" userId="26806002-a94a-4f86-8fe6-d48cb3313228" providerId="ADAL" clId="{60D1B901-6AF9-461A-8234-ABB8CAE0801E}" dt="2024-07-29T15:02:50.313" v="22" actId="207"/>
        <pc:sldMkLst>
          <pc:docMk/>
          <pc:sldMk cId="1542998316" sldId="1445"/>
        </pc:sldMkLst>
      </pc:sldChg>
      <pc:sldChg chg="modSp mod">
        <pc:chgData name="Pauline MORIN [Eurécia]" userId="26806002-a94a-4f86-8fe6-d48cb3313228" providerId="ADAL" clId="{60D1B901-6AF9-461A-8234-ABB8CAE0801E}" dt="2024-07-29T15:03:30.030" v="30" actId="1076"/>
        <pc:sldMkLst>
          <pc:docMk/>
          <pc:sldMk cId="407031299" sldId="1446"/>
        </pc:sldMkLst>
      </pc:sldChg>
      <pc:sldChg chg="addSp delSp modSp mod">
        <pc:chgData name="Pauline MORIN [Eurécia]" userId="26806002-a94a-4f86-8fe6-d48cb3313228" providerId="ADAL" clId="{60D1B901-6AF9-461A-8234-ABB8CAE0801E}" dt="2024-07-29T15:04:14.763" v="42" actId="1076"/>
        <pc:sldMkLst>
          <pc:docMk/>
          <pc:sldMk cId="3050152351" sldId="1447"/>
        </pc:sldMkLst>
      </pc:sldChg>
      <pc:sldChg chg="addSp delSp modSp mod">
        <pc:chgData name="Pauline MORIN [Eurécia]" userId="26806002-a94a-4f86-8fe6-d48cb3313228" providerId="ADAL" clId="{60D1B901-6AF9-461A-8234-ABB8CAE0801E}" dt="2024-07-29T15:04:28.844" v="45" actId="1076"/>
        <pc:sldMkLst>
          <pc:docMk/>
          <pc:sldMk cId="1028502237" sldId="1448"/>
        </pc:sldMkLst>
      </pc:sldChg>
      <pc:sldChg chg="addSp delSp modSp mod">
        <pc:chgData name="Pauline MORIN [Eurécia]" userId="26806002-a94a-4f86-8fe6-d48cb3313228" providerId="ADAL" clId="{60D1B901-6AF9-461A-8234-ABB8CAE0801E}" dt="2024-07-29T15:04:48.359" v="51" actId="207"/>
        <pc:sldMkLst>
          <pc:docMk/>
          <pc:sldMk cId="141427916" sldId="1449"/>
        </pc:sldMkLst>
      </pc:sldChg>
      <pc:sldChg chg="modSp mod">
        <pc:chgData name="Pauline MORIN [Eurécia]" userId="26806002-a94a-4f86-8fe6-d48cb3313228" providerId="ADAL" clId="{60D1B901-6AF9-461A-8234-ABB8CAE0801E}" dt="2024-07-29T15:08:11.144" v="80" actId="255"/>
        <pc:sldMkLst>
          <pc:docMk/>
          <pc:sldMk cId="2193154857" sldId="1452"/>
        </pc:sldMkLst>
      </pc:sldChg>
      <pc:sldChg chg="modSp mod">
        <pc:chgData name="Pauline MORIN [Eurécia]" userId="26806002-a94a-4f86-8fe6-d48cb3313228" providerId="ADAL" clId="{60D1B901-6AF9-461A-8234-ABB8CAE0801E}" dt="2024-07-29T15:09:19.931" v="98" actId="1076"/>
        <pc:sldMkLst>
          <pc:docMk/>
          <pc:sldMk cId="2024668633" sldId="1457"/>
        </pc:sldMkLst>
      </pc:sldChg>
      <pc:sldChg chg="modSp mod">
        <pc:chgData name="Pauline MORIN [Eurécia]" userId="26806002-a94a-4f86-8fe6-d48cb3313228" providerId="ADAL" clId="{60D1B901-6AF9-461A-8234-ABB8CAE0801E}" dt="2024-07-29T15:10:12.049" v="111" actId="255"/>
        <pc:sldMkLst>
          <pc:docMk/>
          <pc:sldMk cId="2840977033" sldId="1460"/>
        </pc:sldMkLst>
      </pc:sldChg>
      <pc:sldChg chg="modSp mod">
        <pc:chgData name="Pauline MORIN [Eurécia]" userId="26806002-a94a-4f86-8fe6-d48cb3313228" providerId="ADAL" clId="{60D1B901-6AF9-461A-8234-ABB8CAE0801E}" dt="2024-07-29T15:09:57" v="106" actId="207"/>
        <pc:sldMkLst>
          <pc:docMk/>
          <pc:sldMk cId="2003802728" sldId="1461"/>
        </pc:sldMkLst>
      </pc:sldChg>
      <pc:sldChg chg="modSp mod">
        <pc:chgData name="Pauline MORIN [Eurécia]" userId="26806002-a94a-4f86-8fe6-d48cb3313228" providerId="ADAL" clId="{60D1B901-6AF9-461A-8234-ABB8CAE0801E}" dt="2024-07-29T15:09:03.155" v="91" actId="14100"/>
        <pc:sldMkLst>
          <pc:docMk/>
          <pc:sldMk cId="4125194637" sldId="1462"/>
        </pc:sldMkLst>
      </pc:sldChg>
      <pc:sldChg chg="addSp delSp modSp mod">
        <pc:chgData name="Pauline MORIN [Eurécia]" userId="26806002-a94a-4f86-8fe6-d48cb3313228" providerId="ADAL" clId="{60D1B901-6AF9-461A-8234-ABB8CAE0801E}" dt="2024-07-29T15:05:09.295" v="57" actId="1076"/>
        <pc:sldMkLst>
          <pc:docMk/>
          <pc:sldMk cId="4229737679" sldId="1463"/>
        </pc:sldMkLst>
      </pc:sldChg>
      <pc:sldChg chg="addSp delSp modSp mod">
        <pc:chgData name="Pauline MORIN [Eurécia]" userId="26806002-a94a-4f86-8fe6-d48cb3313228" providerId="ADAL" clId="{60D1B901-6AF9-461A-8234-ABB8CAE0801E}" dt="2024-07-29T15:05:38.021" v="60" actId="1076"/>
        <pc:sldMkLst>
          <pc:docMk/>
          <pc:sldMk cId="2724795225" sldId="1466"/>
        </pc:sldMkLst>
      </pc:sldChg>
      <pc:sldChg chg="addSp delSp modSp mod">
        <pc:chgData name="Pauline MORIN [Eurécia]" userId="26806002-a94a-4f86-8fe6-d48cb3313228" providerId="ADAL" clId="{60D1B901-6AF9-461A-8234-ABB8CAE0801E}" dt="2024-07-29T15:05:53.060" v="65" actId="14100"/>
        <pc:sldMkLst>
          <pc:docMk/>
          <pc:sldMk cId="2474908057" sldId="1467"/>
        </pc:sldMkLst>
      </pc:sldChg>
      <pc:sldChg chg="modSp mod">
        <pc:chgData name="Pauline MORIN [Eurécia]" userId="26806002-a94a-4f86-8fe6-d48cb3313228" providerId="ADAL" clId="{60D1B901-6AF9-461A-8234-ABB8CAE0801E}" dt="2024-07-29T15:06:28.076" v="69" actId="208"/>
        <pc:sldMkLst>
          <pc:docMk/>
          <pc:sldMk cId="2919726656" sldId="1468"/>
        </pc:sldMkLst>
      </pc:sldChg>
      <pc:sldChg chg="modSp mod">
        <pc:chgData name="Pauline MORIN [Eurécia]" userId="26806002-a94a-4f86-8fe6-d48cb3313228" providerId="ADAL" clId="{60D1B901-6AF9-461A-8234-ABB8CAE0801E}" dt="2024-07-29T15:07:09.009" v="79" actId="20577"/>
        <pc:sldMkLst>
          <pc:docMk/>
          <pc:sldMk cId="1884189181" sldId="1469"/>
        </pc:sldMkLst>
      </pc:sldChg>
    </pc:docChg>
  </pc:docChgLst>
  <pc:docChgLst>
    <pc:chgData name="Noreen ROPERS [Eurécia]" userId="S::noreen.ropers@eurecia.com::f3a8d8f2-0e49-41aa-b7d1-58879f4fb21f" providerId="AD" clId="Web-{125A44E8-3923-FB43-0B9A-5370164388EF}"/>
    <pc:docChg chg="addSld delSld modSld">
      <pc:chgData name="Noreen ROPERS [Eurécia]" userId="S::noreen.ropers@eurecia.com::f3a8d8f2-0e49-41aa-b7d1-58879f4fb21f" providerId="AD" clId="Web-{125A44E8-3923-FB43-0B9A-5370164388EF}" dt="2025-07-09T09:11:24.125" v="2907" actId="20577"/>
      <pc:docMkLst>
        <pc:docMk/>
      </pc:docMkLst>
      <pc:sldChg chg="modSp">
        <pc:chgData name="Noreen ROPERS [Eurécia]" userId="S::noreen.ropers@eurecia.com::f3a8d8f2-0e49-41aa-b7d1-58879f4fb21f" providerId="AD" clId="Web-{125A44E8-3923-FB43-0B9A-5370164388EF}" dt="2025-07-09T09:11:24.125" v="2907" actId="20577"/>
        <pc:sldMkLst>
          <pc:docMk/>
          <pc:sldMk cId="2016794526" sldId="341"/>
        </pc:sldMkLst>
        <pc:spChg chg="mod">
          <ac:chgData name="Noreen ROPERS [Eurécia]" userId="S::noreen.ropers@eurecia.com::f3a8d8f2-0e49-41aa-b7d1-58879f4fb21f" providerId="AD" clId="Web-{125A44E8-3923-FB43-0B9A-5370164388EF}" dt="2025-07-09T09:11:24.125" v="2907" actId="20577"/>
          <ac:spMkLst>
            <pc:docMk/>
            <pc:sldMk cId="2016794526" sldId="341"/>
            <ac:spMk id="9" creationId="{EF895FDC-4C67-F560-6ECA-DF48EDD86D81}"/>
          </ac:spMkLst>
        </pc:spChg>
      </pc:sldChg>
      <pc:sldChg chg="addSp delSp modSp">
        <pc:chgData name="Noreen ROPERS [Eurécia]" userId="S::noreen.ropers@eurecia.com::f3a8d8f2-0e49-41aa-b7d1-58879f4fb21f" providerId="AD" clId="Web-{125A44E8-3923-FB43-0B9A-5370164388EF}" dt="2025-07-09T07:59:30.363" v="1192" actId="1076"/>
        <pc:sldMkLst>
          <pc:docMk/>
          <pc:sldMk cId="1448899055" sldId="1441"/>
        </pc:sldMkLst>
        <pc:spChg chg="del">
          <ac:chgData name="Noreen ROPERS [Eurécia]" userId="S::noreen.ropers@eurecia.com::f3a8d8f2-0e49-41aa-b7d1-58879f4fb21f" providerId="AD" clId="Web-{125A44E8-3923-FB43-0B9A-5370164388EF}" dt="2025-07-09T07:58:47.533" v="1187"/>
          <ac:spMkLst>
            <pc:docMk/>
            <pc:sldMk cId="1448899055" sldId="1441"/>
            <ac:spMk id="11" creationId="{B002B76F-2535-4D15-E034-E704C47F83C0}"/>
          </ac:spMkLst>
        </pc:spChg>
        <pc:picChg chg="add mod">
          <ac:chgData name="Noreen ROPERS [Eurécia]" userId="S::noreen.ropers@eurecia.com::f3a8d8f2-0e49-41aa-b7d1-58879f4fb21f" providerId="AD" clId="Web-{125A44E8-3923-FB43-0B9A-5370164388EF}" dt="2025-07-09T07:59:30.363" v="1192" actId="1076"/>
          <ac:picMkLst>
            <pc:docMk/>
            <pc:sldMk cId="1448899055" sldId="1441"/>
            <ac:picMk id="7" creationId="{94953D52-5045-B56A-69AC-E93AF696F6CE}"/>
          </ac:picMkLst>
        </pc:picChg>
      </pc:sldChg>
      <pc:sldChg chg="delSp modSp">
        <pc:chgData name="Noreen ROPERS [Eurécia]" userId="S::noreen.ropers@eurecia.com::f3a8d8f2-0e49-41aa-b7d1-58879f4fb21f" providerId="AD" clId="Web-{125A44E8-3923-FB43-0B9A-5370164388EF}" dt="2025-07-09T07:58:40.736" v="1186" actId="1076"/>
        <pc:sldMkLst>
          <pc:docMk/>
          <pc:sldMk cId="3776961996" sldId="1444"/>
        </pc:sldMkLst>
        <pc:spChg chg="mod">
          <ac:chgData name="Noreen ROPERS [Eurécia]" userId="S::noreen.ropers@eurecia.com::f3a8d8f2-0e49-41aa-b7d1-58879f4fb21f" providerId="AD" clId="Web-{125A44E8-3923-FB43-0B9A-5370164388EF}" dt="2025-07-09T07:17:28.283" v="383" actId="20577"/>
          <ac:spMkLst>
            <pc:docMk/>
            <pc:sldMk cId="3776961996" sldId="1444"/>
            <ac:spMk id="2" creationId="{0ED16911-BE4F-7178-A964-6BF6DF2D85CF}"/>
          </ac:spMkLst>
        </pc:spChg>
        <pc:spChg chg="mod">
          <ac:chgData name="Noreen ROPERS [Eurécia]" userId="S::noreen.ropers@eurecia.com::f3a8d8f2-0e49-41aa-b7d1-58879f4fb21f" providerId="AD" clId="Web-{125A44E8-3923-FB43-0B9A-5370164388EF}" dt="2025-07-09T07:58:36.783" v="1185" actId="1076"/>
          <ac:spMkLst>
            <pc:docMk/>
            <pc:sldMk cId="3776961996" sldId="1444"/>
            <ac:spMk id="7" creationId="{E25DEDCB-6E62-26CC-7DEB-A13C31F2A960}"/>
          </ac:spMkLst>
        </pc:spChg>
        <pc:spChg chg="del">
          <ac:chgData name="Noreen ROPERS [Eurécia]" userId="S::noreen.ropers@eurecia.com::f3a8d8f2-0e49-41aa-b7d1-58879f4fb21f" providerId="AD" clId="Web-{125A44E8-3923-FB43-0B9A-5370164388EF}" dt="2025-07-09T07:57:58.110" v="1175"/>
          <ac:spMkLst>
            <pc:docMk/>
            <pc:sldMk cId="3776961996" sldId="1444"/>
            <ac:spMk id="11" creationId="{D534CB7B-A2D7-8A44-1663-99BA1F256AF1}"/>
          </ac:spMkLst>
        </pc:spChg>
        <pc:picChg chg="mod">
          <ac:chgData name="Noreen ROPERS [Eurécia]" userId="S::noreen.ropers@eurecia.com::f3a8d8f2-0e49-41aa-b7d1-58879f4fb21f" providerId="AD" clId="Web-{125A44E8-3923-FB43-0B9A-5370164388EF}" dt="2025-07-09T07:58:27.376" v="1183" actId="1076"/>
          <ac:picMkLst>
            <pc:docMk/>
            <pc:sldMk cId="3776961996" sldId="1444"/>
            <ac:picMk id="4" creationId="{03F70479-03DB-F03B-22E6-4AC73EE40324}"/>
          </ac:picMkLst>
        </pc:picChg>
        <pc:picChg chg="mod">
          <ac:chgData name="Noreen ROPERS [Eurécia]" userId="S::noreen.ropers@eurecia.com::f3a8d8f2-0e49-41aa-b7d1-58879f4fb21f" providerId="AD" clId="Web-{125A44E8-3923-FB43-0B9A-5370164388EF}" dt="2025-07-09T07:58:26.064" v="1182" actId="1076"/>
          <ac:picMkLst>
            <pc:docMk/>
            <pc:sldMk cId="3776961996" sldId="1444"/>
            <ac:picMk id="8" creationId="{757A80D0-AC30-8925-3132-457A545CF700}"/>
          </ac:picMkLst>
        </pc:picChg>
        <pc:picChg chg="mod">
          <ac:chgData name="Noreen ROPERS [Eurécia]" userId="S::noreen.ropers@eurecia.com::f3a8d8f2-0e49-41aa-b7d1-58879f4fb21f" providerId="AD" clId="Web-{125A44E8-3923-FB43-0B9A-5370164388EF}" dt="2025-07-09T07:58:40.736" v="1186" actId="1076"/>
          <ac:picMkLst>
            <pc:docMk/>
            <pc:sldMk cId="3776961996" sldId="1444"/>
            <ac:picMk id="10" creationId="{D49E8F5C-D6A9-AAEC-0A14-ED2DB414EAF1}"/>
          </ac:picMkLst>
        </pc:picChg>
      </pc:sldChg>
      <pc:sldChg chg="addSp delSp modSp">
        <pc:chgData name="Noreen ROPERS [Eurécia]" userId="S::noreen.ropers@eurecia.com::f3a8d8f2-0e49-41aa-b7d1-58879f4fb21f" providerId="AD" clId="Web-{125A44E8-3923-FB43-0B9A-5370164388EF}" dt="2025-07-09T07:02:04.019" v="46" actId="20577"/>
        <pc:sldMkLst>
          <pc:docMk/>
          <pc:sldMk cId="1542998316" sldId="1445"/>
        </pc:sldMkLst>
        <pc:spChg chg="mod">
          <ac:chgData name="Noreen ROPERS [Eurécia]" userId="S::noreen.ropers@eurecia.com::f3a8d8f2-0e49-41aa-b7d1-58879f4fb21f" providerId="AD" clId="Web-{125A44E8-3923-FB43-0B9A-5370164388EF}" dt="2025-07-09T06:51:55.063" v="6" actId="20577"/>
          <ac:spMkLst>
            <pc:docMk/>
            <pc:sldMk cId="1542998316" sldId="1445"/>
            <ac:spMk id="3" creationId="{06A43D7B-6D83-5D1E-0DFB-1C11719B942B}"/>
          </ac:spMkLst>
        </pc:spChg>
        <pc:spChg chg="del">
          <ac:chgData name="Noreen ROPERS [Eurécia]" userId="S::noreen.ropers@eurecia.com::f3a8d8f2-0e49-41aa-b7d1-58879f4fb21f" providerId="AD" clId="Web-{125A44E8-3923-FB43-0B9A-5370164388EF}" dt="2025-07-09T06:59:41.765" v="30"/>
          <ac:spMkLst>
            <pc:docMk/>
            <pc:sldMk cId="1542998316" sldId="1445"/>
            <ac:spMk id="4" creationId="{FDF7758C-4721-0B09-B599-59B0DB8B7D74}"/>
          </ac:spMkLst>
        </pc:spChg>
        <pc:spChg chg="mod">
          <ac:chgData name="Noreen ROPERS [Eurécia]" userId="S::noreen.ropers@eurecia.com::f3a8d8f2-0e49-41aa-b7d1-58879f4fb21f" providerId="AD" clId="Web-{125A44E8-3923-FB43-0B9A-5370164388EF}" dt="2025-07-09T07:02:04.019" v="46" actId="20577"/>
          <ac:spMkLst>
            <pc:docMk/>
            <pc:sldMk cId="1542998316" sldId="1445"/>
            <ac:spMk id="13" creationId="{5428AC01-29D5-28B7-418F-677D3BFF639F}"/>
          </ac:spMkLst>
        </pc:spChg>
        <pc:grpChg chg="del">
          <ac:chgData name="Noreen ROPERS [Eurécia]" userId="S::noreen.ropers@eurecia.com::f3a8d8f2-0e49-41aa-b7d1-58879f4fb21f" providerId="AD" clId="Web-{125A44E8-3923-FB43-0B9A-5370164388EF}" dt="2025-07-09T06:59:30.624" v="23"/>
          <ac:grpSpMkLst>
            <pc:docMk/>
            <pc:sldMk cId="1542998316" sldId="1445"/>
            <ac:grpSpMk id="23" creationId="{04D6489C-DDE8-DA15-BC3D-80D27FBF5BD7}"/>
          </ac:grpSpMkLst>
        </pc:grpChg>
        <pc:grpChg chg="del">
          <ac:chgData name="Noreen ROPERS [Eurécia]" userId="S::noreen.ropers@eurecia.com::f3a8d8f2-0e49-41aa-b7d1-58879f4fb21f" providerId="AD" clId="Web-{125A44E8-3923-FB43-0B9A-5370164388EF}" dt="2025-07-09T06:52:05.625" v="7"/>
          <ac:grpSpMkLst>
            <pc:docMk/>
            <pc:sldMk cId="1542998316" sldId="1445"/>
            <ac:grpSpMk id="24" creationId="{CA9EB40A-7EF1-7922-A6AA-BE5D8559EEE0}"/>
          </ac:grpSpMkLst>
        </pc:grpChg>
        <pc:picChg chg="add del mod">
          <ac:chgData name="Noreen ROPERS [Eurécia]" userId="S::noreen.ropers@eurecia.com::f3a8d8f2-0e49-41aa-b7d1-58879f4fb21f" providerId="AD" clId="Web-{125A44E8-3923-FB43-0B9A-5370164388EF}" dt="2025-07-09T06:57:59.449" v="11"/>
          <ac:picMkLst>
            <pc:docMk/>
            <pc:sldMk cId="1542998316" sldId="1445"/>
            <ac:picMk id="5" creationId="{7A852950-7BD0-030F-B3A0-A99A290C2FB1}"/>
          </ac:picMkLst>
        </pc:picChg>
        <pc:picChg chg="add mod">
          <ac:chgData name="Noreen ROPERS [Eurécia]" userId="S::noreen.ropers@eurecia.com::f3a8d8f2-0e49-41aa-b7d1-58879f4fb21f" providerId="AD" clId="Web-{125A44E8-3923-FB43-0B9A-5370164388EF}" dt="2025-07-09T06:58:37.575" v="18" actId="1076"/>
          <ac:picMkLst>
            <pc:docMk/>
            <pc:sldMk cId="1542998316" sldId="1445"/>
            <ac:picMk id="6" creationId="{688D8B96-162E-11F3-6D9B-9C3090DD2D01}"/>
          </ac:picMkLst>
        </pc:picChg>
        <pc:picChg chg="add del mod">
          <ac:chgData name="Noreen ROPERS [Eurécia]" userId="S::noreen.ropers@eurecia.com::f3a8d8f2-0e49-41aa-b7d1-58879f4fb21f" providerId="AD" clId="Web-{125A44E8-3923-FB43-0B9A-5370164388EF}" dt="2025-07-09T07:00:10.063" v="33"/>
          <ac:picMkLst>
            <pc:docMk/>
            <pc:sldMk cId="1542998316" sldId="1445"/>
            <ac:picMk id="7" creationId="{D91560B3-F34E-989B-2312-50CD783A3AD0}"/>
          </ac:picMkLst>
        </pc:picChg>
        <pc:picChg chg="add mod">
          <ac:chgData name="Noreen ROPERS [Eurécia]" userId="S::noreen.ropers@eurecia.com::f3a8d8f2-0e49-41aa-b7d1-58879f4fb21f" providerId="AD" clId="Web-{125A44E8-3923-FB43-0B9A-5370164388EF}" dt="2025-07-09T07:01:04.611" v="38" actId="1076"/>
          <ac:picMkLst>
            <pc:docMk/>
            <pc:sldMk cId="1542998316" sldId="1445"/>
            <ac:picMk id="8" creationId="{6831678A-9CCD-DA61-1AA3-063D6642ACC4}"/>
          </ac:picMkLst>
        </pc:picChg>
      </pc:sldChg>
      <pc:sldChg chg="addSp delSp modSp">
        <pc:chgData name="Noreen ROPERS [Eurécia]" userId="S::noreen.ropers@eurecia.com::f3a8d8f2-0e49-41aa-b7d1-58879f4fb21f" providerId="AD" clId="Web-{125A44E8-3923-FB43-0B9A-5370164388EF}" dt="2025-07-09T07:06:45.013" v="87" actId="14100"/>
        <pc:sldMkLst>
          <pc:docMk/>
          <pc:sldMk cId="407031299" sldId="1446"/>
        </pc:sldMkLst>
        <pc:spChg chg="mod">
          <ac:chgData name="Noreen ROPERS [Eurécia]" userId="S::noreen.ropers@eurecia.com::f3a8d8f2-0e49-41aa-b7d1-58879f4fb21f" providerId="AD" clId="Web-{125A44E8-3923-FB43-0B9A-5370164388EF}" dt="2025-07-09T07:03:22.944" v="66" actId="20577"/>
          <ac:spMkLst>
            <pc:docMk/>
            <pc:sldMk cId="407031299" sldId="1446"/>
            <ac:spMk id="2" creationId="{0ED16911-BE4F-7178-A964-6BF6DF2D85CF}"/>
          </ac:spMkLst>
        </pc:spChg>
        <pc:spChg chg="mod">
          <ac:chgData name="Noreen ROPERS [Eurécia]" userId="S::noreen.ropers@eurecia.com::f3a8d8f2-0e49-41aa-b7d1-58879f4fb21f" providerId="AD" clId="Web-{125A44E8-3923-FB43-0B9A-5370164388EF}" dt="2025-07-09T07:03:12.178" v="63" actId="20577"/>
          <ac:spMkLst>
            <pc:docMk/>
            <pc:sldMk cId="407031299" sldId="1446"/>
            <ac:spMk id="4" creationId="{90A438DC-811C-961D-F9DD-B6FEB9763FC2}"/>
          </ac:spMkLst>
        </pc:spChg>
        <pc:grpChg chg="del">
          <ac:chgData name="Noreen ROPERS [Eurécia]" userId="S::noreen.ropers@eurecia.com::f3a8d8f2-0e49-41aa-b7d1-58879f4fb21f" providerId="AD" clId="Web-{125A44E8-3923-FB43-0B9A-5370164388EF}" dt="2025-07-09T07:04:32.211" v="67"/>
          <ac:grpSpMkLst>
            <pc:docMk/>
            <pc:sldMk cId="407031299" sldId="1446"/>
            <ac:grpSpMk id="10" creationId="{706B3580-C1F2-9A1D-2039-11F2352054FF}"/>
          </ac:grpSpMkLst>
        </pc:grpChg>
        <pc:picChg chg="add mod">
          <ac:chgData name="Noreen ROPERS [Eurécia]" userId="S::noreen.ropers@eurecia.com::f3a8d8f2-0e49-41aa-b7d1-58879f4fb21f" providerId="AD" clId="Web-{125A44E8-3923-FB43-0B9A-5370164388EF}" dt="2025-07-09T07:05:27.463" v="74" actId="1076"/>
          <ac:picMkLst>
            <pc:docMk/>
            <pc:sldMk cId="407031299" sldId="1446"/>
            <ac:picMk id="5" creationId="{601AE613-9011-7756-43F2-307842B85CED}"/>
          </ac:picMkLst>
        </pc:picChg>
        <pc:picChg chg="del topLvl">
          <ac:chgData name="Noreen ROPERS [Eurécia]" userId="S::noreen.ropers@eurecia.com::f3a8d8f2-0e49-41aa-b7d1-58879f4fb21f" providerId="AD" clId="Web-{125A44E8-3923-FB43-0B9A-5370164388EF}" dt="2025-07-09T07:04:32.211" v="67"/>
          <ac:picMkLst>
            <pc:docMk/>
            <pc:sldMk cId="407031299" sldId="1446"/>
            <ac:picMk id="6" creationId="{8F7DED9F-7E9B-68B1-26A6-82B4FB897BF5}"/>
          </ac:picMkLst>
        </pc:picChg>
        <pc:picChg chg="add mod">
          <ac:chgData name="Noreen ROPERS [Eurécia]" userId="S::noreen.ropers@eurecia.com::f3a8d8f2-0e49-41aa-b7d1-58879f4fb21f" providerId="AD" clId="Web-{125A44E8-3923-FB43-0B9A-5370164388EF}" dt="2025-07-09T07:06:45.013" v="87" actId="14100"/>
          <ac:picMkLst>
            <pc:docMk/>
            <pc:sldMk cId="407031299" sldId="1446"/>
            <ac:picMk id="7" creationId="{1F337D93-86FF-8248-B45B-158480B7C4A2}"/>
          </ac:picMkLst>
        </pc:picChg>
        <pc:picChg chg="del">
          <ac:chgData name="Noreen ROPERS [Eurécia]" userId="S::noreen.ropers@eurecia.com::f3a8d8f2-0e49-41aa-b7d1-58879f4fb21f" providerId="AD" clId="Web-{125A44E8-3923-FB43-0B9A-5370164388EF}" dt="2025-07-09T07:05:41.042" v="79"/>
          <ac:picMkLst>
            <pc:docMk/>
            <pc:sldMk cId="407031299" sldId="1446"/>
            <ac:picMk id="8" creationId="{0BF4CA09-0009-D07D-DFE9-1F47B91A5B95}"/>
          </ac:picMkLst>
        </pc:picChg>
        <pc:picChg chg="mod topLvl">
          <ac:chgData name="Noreen ROPERS [Eurécia]" userId="S::noreen.ropers@eurecia.com::f3a8d8f2-0e49-41aa-b7d1-58879f4fb21f" providerId="AD" clId="Web-{125A44E8-3923-FB43-0B9A-5370164388EF}" dt="2025-07-09T07:06:34.856" v="84" actId="1076"/>
          <ac:picMkLst>
            <pc:docMk/>
            <pc:sldMk cId="407031299" sldId="1446"/>
            <ac:picMk id="9" creationId="{8A811BDC-1242-5D7D-4952-1C2EDE904741}"/>
          </ac:picMkLst>
        </pc:picChg>
      </pc:sldChg>
      <pc:sldChg chg="modSp">
        <pc:chgData name="Noreen ROPERS [Eurécia]" userId="S::noreen.ropers@eurecia.com::f3a8d8f2-0e49-41aa-b7d1-58879f4fb21f" providerId="AD" clId="Web-{125A44E8-3923-FB43-0B9A-5370164388EF}" dt="2025-07-09T07:08:16.765" v="109" actId="1076"/>
        <pc:sldMkLst>
          <pc:docMk/>
          <pc:sldMk cId="3050152351" sldId="1447"/>
        </pc:sldMkLst>
        <pc:spChg chg="mod">
          <ac:chgData name="Noreen ROPERS [Eurécia]" userId="S::noreen.ropers@eurecia.com::f3a8d8f2-0e49-41aa-b7d1-58879f4fb21f" providerId="AD" clId="Web-{125A44E8-3923-FB43-0B9A-5370164388EF}" dt="2025-07-09T07:07:55.999" v="103" actId="1076"/>
          <ac:spMkLst>
            <pc:docMk/>
            <pc:sldMk cId="3050152351" sldId="1447"/>
            <ac:spMk id="2" creationId="{0ED16911-BE4F-7178-A964-6BF6DF2D85CF}"/>
          </ac:spMkLst>
        </pc:spChg>
        <pc:spChg chg="mod">
          <ac:chgData name="Noreen ROPERS [Eurécia]" userId="S::noreen.ropers@eurecia.com::f3a8d8f2-0e49-41aa-b7d1-58879f4fb21f" providerId="AD" clId="Web-{125A44E8-3923-FB43-0B9A-5370164388EF}" dt="2025-07-09T07:07:02.435" v="88" actId="20577"/>
          <ac:spMkLst>
            <pc:docMk/>
            <pc:sldMk cId="3050152351" sldId="1447"/>
            <ac:spMk id="4" creationId="{90A438DC-811C-961D-F9DD-B6FEB9763FC2}"/>
          </ac:spMkLst>
        </pc:spChg>
        <pc:spChg chg="mod">
          <ac:chgData name="Noreen ROPERS [Eurécia]" userId="S::noreen.ropers@eurecia.com::f3a8d8f2-0e49-41aa-b7d1-58879f4fb21f" providerId="AD" clId="Web-{125A44E8-3923-FB43-0B9A-5370164388EF}" dt="2025-07-09T07:08:07.500" v="106" actId="14100"/>
          <ac:spMkLst>
            <pc:docMk/>
            <pc:sldMk cId="3050152351" sldId="1447"/>
            <ac:spMk id="6" creationId="{6BB2DEC2-F24C-02A4-7C6F-0CE8E81BAD2E}"/>
          </ac:spMkLst>
        </pc:spChg>
        <pc:picChg chg="mod">
          <ac:chgData name="Noreen ROPERS [Eurécia]" userId="S::noreen.ropers@eurecia.com::f3a8d8f2-0e49-41aa-b7d1-58879f4fb21f" providerId="AD" clId="Web-{125A44E8-3923-FB43-0B9A-5370164388EF}" dt="2025-07-09T07:07:34.920" v="93" actId="14100"/>
          <ac:picMkLst>
            <pc:docMk/>
            <pc:sldMk cId="3050152351" sldId="1447"/>
            <ac:picMk id="5" creationId="{5F98136C-DE2E-FA4C-DD1F-86F9DDE2E377}"/>
          </ac:picMkLst>
        </pc:picChg>
        <pc:picChg chg="mod">
          <ac:chgData name="Noreen ROPERS [Eurécia]" userId="S::noreen.ropers@eurecia.com::f3a8d8f2-0e49-41aa-b7d1-58879f4fb21f" providerId="AD" clId="Web-{125A44E8-3923-FB43-0B9A-5370164388EF}" dt="2025-07-09T07:08:16.765" v="109" actId="1076"/>
          <ac:picMkLst>
            <pc:docMk/>
            <pc:sldMk cId="3050152351" sldId="1447"/>
            <ac:picMk id="7" creationId="{B96AFE8D-1E94-572E-6462-F839DA8D747A}"/>
          </ac:picMkLst>
        </pc:picChg>
        <pc:picChg chg="mod">
          <ac:chgData name="Noreen ROPERS [Eurécia]" userId="S::noreen.ropers@eurecia.com::f3a8d8f2-0e49-41aa-b7d1-58879f4fb21f" providerId="AD" clId="Web-{125A44E8-3923-FB43-0B9A-5370164388EF}" dt="2025-07-09T07:07:44.561" v="96" actId="1076"/>
          <ac:picMkLst>
            <pc:docMk/>
            <pc:sldMk cId="3050152351" sldId="1447"/>
            <ac:picMk id="8" creationId="{B0291FD5-13F0-73A6-D199-1EAE3E4553C9}"/>
          </ac:picMkLst>
        </pc:picChg>
        <pc:picChg chg="mod">
          <ac:chgData name="Noreen ROPERS [Eurécia]" userId="S::noreen.ropers@eurecia.com::f3a8d8f2-0e49-41aa-b7d1-58879f4fb21f" providerId="AD" clId="Web-{125A44E8-3923-FB43-0B9A-5370164388EF}" dt="2025-07-09T07:07:49.390" v="99" actId="1076"/>
          <ac:picMkLst>
            <pc:docMk/>
            <pc:sldMk cId="3050152351" sldId="1447"/>
            <ac:picMk id="9" creationId="{2E8AA116-FF79-5C77-1D33-71F01FD0DC77}"/>
          </ac:picMkLst>
        </pc:picChg>
      </pc:sldChg>
      <pc:sldChg chg="modSp">
        <pc:chgData name="Noreen ROPERS [Eurécia]" userId="S::noreen.ropers@eurecia.com::f3a8d8f2-0e49-41aa-b7d1-58879f4fb21f" providerId="AD" clId="Web-{125A44E8-3923-FB43-0B9A-5370164388EF}" dt="2025-07-09T07:14:25.746" v="307" actId="20577"/>
        <pc:sldMkLst>
          <pc:docMk/>
          <pc:sldMk cId="1028502237" sldId="1448"/>
        </pc:sldMkLst>
        <pc:spChg chg="mod">
          <ac:chgData name="Noreen ROPERS [Eurécia]" userId="S::noreen.ropers@eurecia.com::f3a8d8f2-0e49-41aa-b7d1-58879f4fb21f" providerId="AD" clId="Web-{125A44E8-3923-FB43-0B9A-5370164388EF}" dt="2025-07-09T07:14:25.746" v="307" actId="20577"/>
          <ac:spMkLst>
            <pc:docMk/>
            <pc:sldMk cId="1028502237" sldId="1448"/>
            <ac:spMk id="2" creationId="{0ED16911-BE4F-7178-A964-6BF6DF2D85CF}"/>
          </ac:spMkLst>
        </pc:spChg>
        <pc:spChg chg="mod">
          <ac:chgData name="Noreen ROPERS [Eurécia]" userId="S::noreen.ropers@eurecia.com::f3a8d8f2-0e49-41aa-b7d1-58879f4fb21f" providerId="AD" clId="Web-{125A44E8-3923-FB43-0B9A-5370164388EF}" dt="2025-07-09T07:11:14.396" v="115" actId="20577"/>
          <ac:spMkLst>
            <pc:docMk/>
            <pc:sldMk cId="1028502237" sldId="1448"/>
            <ac:spMk id="4" creationId="{90A438DC-811C-961D-F9DD-B6FEB9763FC2}"/>
          </ac:spMkLst>
        </pc:spChg>
      </pc:sldChg>
      <pc:sldChg chg="addSp delSp modSp">
        <pc:chgData name="Noreen ROPERS [Eurécia]" userId="S::noreen.ropers@eurecia.com::f3a8d8f2-0e49-41aa-b7d1-58879f4fb21f" providerId="AD" clId="Web-{125A44E8-3923-FB43-0B9A-5370164388EF}" dt="2025-07-09T07:57:24.624" v="1169" actId="1076"/>
        <pc:sldMkLst>
          <pc:docMk/>
          <pc:sldMk cId="141427916" sldId="1449"/>
        </pc:sldMkLst>
        <pc:spChg chg="mod">
          <ac:chgData name="Noreen ROPERS [Eurécia]" userId="S::noreen.ropers@eurecia.com::f3a8d8f2-0e49-41aa-b7d1-58879f4fb21f" providerId="AD" clId="Web-{125A44E8-3923-FB43-0B9A-5370164388EF}" dt="2025-07-09T07:18:45.457" v="395" actId="20577"/>
          <ac:spMkLst>
            <pc:docMk/>
            <pc:sldMk cId="141427916" sldId="1449"/>
            <ac:spMk id="2" creationId="{0ED16911-BE4F-7178-A964-6BF6DF2D85CF}"/>
          </ac:spMkLst>
        </pc:spChg>
        <pc:spChg chg="mod">
          <ac:chgData name="Noreen ROPERS [Eurécia]" userId="S::noreen.ropers@eurecia.com::f3a8d8f2-0e49-41aa-b7d1-58879f4fb21f" providerId="AD" clId="Web-{125A44E8-3923-FB43-0B9A-5370164388EF}" dt="2025-07-09T07:15:56.655" v="367" actId="20577"/>
          <ac:spMkLst>
            <pc:docMk/>
            <pc:sldMk cId="141427916" sldId="1449"/>
            <ac:spMk id="3" creationId="{06A43D7B-6D83-5D1E-0DFB-1C11719B942B}"/>
          </ac:spMkLst>
        </pc:spChg>
        <pc:spChg chg="mod">
          <ac:chgData name="Noreen ROPERS [Eurécia]" userId="S::noreen.ropers@eurecia.com::f3a8d8f2-0e49-41aa-b7d1-58879f4fb21f" providerId="AD" clId="Web-{125A44E8-3923-FB43-0B9A-5370164388EF}" dt="2025-07-09T07:14:56.919" v="338" actId="20577"/>
          <ac:spMkLst>
            <pc:docMk/>
            <pc:sldMk cId="141427916" sldId="1449"/>
            <ac:spMk id="4" creationId="{90A438DC-811C-961D-F9DD-B6FEB9763FC2}"/>
          </ac:spMkLst>
        </pc:spChg>
        <pc:spChg chg="del">
          <ac:chgData name="Noreen ROPERS [Eurécia]" userId="S::noreen.ropers@eurecia.com::f3a8d8f2-0e49-41aa-b7d1-58879f4fb21f" providerId="AD" clId="Web-{125A44E8-3923-FB43-0B9A-5370164388EF}" dt="2025-07-09T07:18:54.879" v="397"/>
          <ac:spMkLst>
            <pc:docMk/>
            <pc:sldMk cId="141427916" sldId="1449"/>
            <ac:spMk id="8" creationId="{14B41CBD-6A0E-25D4-649B-EC19327E5752}"/>
          </ac:spMkLst>
        </pc:spChg>
        <pc:grpChg chg="del mod">
          <ac:chgData name="Noreen ROPERS [Eurécia]" userId="S::noreen.ropers@eurecia.com::f3a8d8f2-0e49-41aa-b7d1-58879f4fb21f" providerId="AD" clId="Web-{125A44E8-3923-FB43-0B9A-5370164388EF}" dt="2025-07-09T07:18:53.051" v="396"/>
          <ac:grpSpMkLst>
            <pc:docMk/>
            <pc:sldMk cId="141427916" sldId="1449"/>
            <ac:grpSpMk id="12" creationId="{A34A5584-E8EA-3736-776D-5318F3BF80A1}"/>
          </ac:grpSpMkLst>
        </pc:grpChg>
        <pc:picChg chg="add del mod">
          <ac:chgData name="Noreen ROPERS [Eurécia]" userId="S::noreen.ropers@eurecia.com::f3a8d8f2-0e49-41aa-b7d1-58879f4fb21f" providerId="AD" clId="Web-{125A44E8-3923-FB43-0B9A-5370164388EF}" dt="2025-07-09T07:26:46.066" v="427"/>
          <ac:picMkLst>
            <pc:docMk/>
            <pc:sldMk cId="141427916" sldId="1449"/>
            <ac:picMk id="5" creationId="{48770897-8774-62B0-9B60-DEDF5831B47A}"/>
          </ac:picMkLst>
        </pc:picChg>
        <pc:picChg chg="add mod ord">
          <ac:chgData name="Noreen ROPERS [Eurécia]" userId="S::noreen.ropers@eurecia.com::f3a8d8f2-0e49-41aa-b7d1-58879f4fb21f" providerId="AD" clId="Web-{125A44E8-3923-FB43-0B9A-5370164388EF}" dt="2025-07-09T07:29:15.180" v="467"/>
          <ac:picMkLst>
            <pc:docMk/>
            <pc:sldMk cId="141427916" sldId="1449"/>
            <ac:picMk id="9" creationId="{79A48CF1-5F34-DB0E-B399-0BD9513EA30E}"/>
          </ac:picMkLst>
        </pc:picChg>
        <pc:picChg chg="add del">
          <ac:chgData name="Noreen ROPERS [Eurécia]" userId="S::noreen.ropers@eurecia.com::f3a8d8f2-0e49-41aa-b7d1-58879f4fb21f" providerId="AD" clId="Web-{125A44E8-3923-FB43-0B9A-5370164388EF}" dt="2025-07-09T07:56:53.311" v="1162"/>
          <ac:picMkLst>
            <pc:docMk/>
            <pc:sldMk cId="141427916" sldId="1449"/>
            <ac:picMk id="13" creationId="{E8441997-6FBA-60A1-A861-DF3D5B17DB0D}"/>
          </ac:picMkLst>
        </pc:picChg>
        <pc:picChg chg="add mod">
          <ac:chgData name="Noreen ROPERS [Eurécia]" userId="S::noreen.ropers@eurecia.com::f3a8d8f2-0e49-41aa-b7d1-58879f4fb21f" providerId="AD" clId="Web-{125A44E8-3923-FB43-0B9A-5370164388EF}" dt="2025-07-09T07:57:24.624" v="1169" actId="1076"/>
          <ac:picMkLst>
            <pc:docMk/>
            <pc:sldMk cId="141427916" sldId="1449"/>
            <ac:picMk id="14" creationId="{E8441997-6FBA-60A1-A861-DF3D5B17DB0D}"/>
          </ac:picMkLst>
        </pc:picChg>
        <pc:picChg chg="add del">
          <ac:chgData name="Noreen ROPERS [Eurécia]" userId="S::noreen.ropers@eurecia.com::f3a8d8f2-0e49-41aa-b7d1-58879f4fb21f" providerId="AD" clId="Web-{125A44E8-3923-FB43-0B9A-5370164388EF}" dt="2025-07-09T07:56:48.014" v="1160"/>
          <ac:picMkLst>
            <pc:docMk/>
            <pc:sldMk cId="141427916" sldId="1449"/>
            <ac:picMk id="15" creationId="{E8441997-6FBA-60A1-A861-DF3D5B17DB0D}"/>
          </ac:picMkLst>
        </pc:picChg>
        <pc:picChg chg="add del">
          <ac:chgData name="Noreen ROPERS [Eurécia]" userId="S::noreen.ropers@eurecia.com::f3a8d8f2-0e49-41aa-b7d1-58879f4fb21f" providerId="AD" clId="Web-{125A44E8-3923-FB43-0B9A-5370164388EF}" dt="2025-07-09T07:23:04.356" v="414"/>
          <ac:picMkLst>
            <pc:docMk/>
            <pc:sldMk cId="141427916" sldId="1449"/>
            <ac:picMk id="16" creationId="{B7FAF5C6-4086-BC44-F2A1-69F3B3912DE3}"/>
          </ac:picMkLst>
        </pc:picChg>
        <pc:picChg chg="add del">
          <ac:chgData name="Noreen ROPERS [Eurécia]" userId="S::noreen.ropers@eurecia.com::f3a8d8f2-0e49-41aa-b7d1-58879f4fb21f" providerId="AD" clId="Web-{125A44E8-3923-FB43-0B9A-5370164388EF}" dt="2025-07-09T07:23:05.575" v="416"/>
          <ac:picMkLst>
            <pc:docMk/>
            <pc:sldMk cId="141427916" sldId="1449"/>
            <ac:picMk id="17" creationId="{5709A635-7AAF-591B-8698-942E3C520BA5}"/>
          </ac:picMkLst>
        </pc:picChg>
        <pc:picChg chg="add del">
          <ac:chgData name="Noreen ROPERS [Eurécia]" userId="S::noreen.ropers@eurecia.com::f3a8d8f2-0e49-41aa-b7d1-58879f4fb21f" providerId="AD" clId="Web-{125A44E8-3923-FB43-0B9A-5370164388EF}" dt="2025-07-09T07:23:12.184" v="418"/>
          <ac:picMkLst>
            <pc:docMk/>
            <pc:sldMk cId="141427916" sldId="1449"/>
            <ac:picMk id="18" creationId="{83B9BA93-F495-84D9-AC81-270FC925294A}"/>
          </ac:picMkLst>
        </pc:picChg>
        <pc:picChg chg="add del mod">
          <ac:chgData name="Noreen ROPERS [Eurécia]" userId="S::noreen.ropers@eurecia.com::f3a8d8f2-0e49-41aa-b7d1-58879f4fb21f" providerId="AD" clId="Web-{125A44E8-3923-FB43-0B9A-5370164388EF}" dt="2025-07-09T07:23:17.544" v="421"/>
          <ac:picMkLst>
            <pc:docMk/>
            <pc:sldMk cId="141427916" sldId="1449"/>
            <ac:picMk id="19" creationId="{243E56ED-2774-A0DF-7714-F6ABCA2A5892}"/>
          </ac:picMkLst>
        </pc:picChg>
        <pc:picChg chg="add del">
          <ac:chgData name="Noreen ROPERS [Eurécia]" userId="S::noreen.ropers@eurecia.com::f3a8d8f2-0e49-41aa-b7d1-58879f4fb21f" providerId="AD" clId="Web-{125A44E8-3923-FB43-0B9A-5370164388EF}" dt="2025-07-09T07:23:38.263" v="423"/>
          <ac:picMkLst>
            <pc:docMk/>
            <pc:sldMk cId="141427916" sldId="1449"/>
            <ac:picMk id="20" creationId="{54FD3A04-EB7F-A083-517C-8DD8ABC1A1FE}"/>
          </ac:picMkLst>
        </pc:picChg>
        <pc:picChg chg="add del mod">
          <ac:chgData name="Noreen ROPERS [Eurécia]" userId="S::noreen.ropers@eurecia.com::f3a8d8f2-0e49-41aa-b7d1-58879f4fb21f" providerId="AD" clId="Web-{125A44E8-3923-FB43-0B9A-5370164388EF}" dt="2025-07-09T07:23:44.092" v="426"/>
          <ac:picMkLst>
            <pc:docMk/>
            <pc:sldMk cId="141427916" sldId="1449"/>
            <ac:picMk id="21" creationId="{B3D7108D-0564-B0AF-8CCF-2CF9426F643C}"/>
          </ac:picMkLst>
        </pc:picChg>
        <pc:picChg chg="add del mod">
          <ac:chgData name="Noreen ROPERS [Eurécia]" userId="S::noreen.ropers@eurecia.com::f3a8d8f2-0e49-41aa-b7d1-58879f4fb21f" providerId="AD" clId="Web-{125A44E8-3923-FB43-0B9A-5370164388EF}" dt="2025-07-09T07:56:45.482" v="1159"/>
          <ac:picMkLst>
            <pc:docMk/>
            <pc:sldMk cId="141427916" sldId="1449"/>
            <ac:picMk id="22" creationId="{D0CF35DD-7B13-FCCC-126B-5FD83859FBE3}"/>
          </ac:picMkLst>
        </pc:picChg>
        <pc:picChg chg="add del">
          <ac:chgData name="Noreen ROPERS [Eurécia]" userId="S::noreen.ropers@eurecia.com::f3a8d8f2-0e49-41aa-b7d1-58879f4fb21f" providerId="AD" clId="Web-{125A44E8-3923-FB43-0B9A-5370164388EF}" dt="2025-07-09T07:27:04.629" v="432"/>
          <ac:picMkLst>
            <pc:docMk/>
            <pc:sldMk cId="141427916" sldId="1449"/>
            <ac:picMk id="23" creationId="{44089353-B476-7286-537D-801596866A5B}"/>
          </ac:picMkLst>
        </pc:picChg>
        <pc:picChg chg="add del mod">
          <ac:chgData name="Noreen ROPERS [Eurécia]" userId="S::noreen.ropers@eurecia.com::f3a8d8f2-0e49-41aa-b7d1-58879f4fb21f" providerId="AD" clId="Web-{125A44E8-3923-FB43-0B9A-5370164388EF}" dt="2025-07-09T07:27:20.614" v="438"/>
          <ac:picMkLst>
            <pc:docMk/>
            <pc:sldMk cId="141427916" sldId="1449"/>
            <ac:picMk id="24" creationId="{A480042C-03E6-C2E5-508E-8CB7F9BFB0DF}"/>
          </ac:picMkLst>
        </pc:picChg>
        <pc:picChg chg="add del">
          <ac:chgData name="Noreen ROPERS [Eurécia]" userId="S::noreen.ropers@eurecia.com::f3a8d8f2-0e49-41aa-b7d1-58879f4fb21f" providerId="AD" clId="Web-{125A44E8-3923-FB43-0B9A-5370164388EF}" dt="2025-07-09T07:27:40.865" v="440"/>
          <ac:picMkLst>
            <pc:docMk/>
            <pc:sldMk cId="141427916" sldId="1449"/>
            <ac:picMk id="25" creationId="{5FEE7C15-EFAB-A38E-3539-B9CCF0938B72}"/>
          </ac:picMkLst>
        </pc:picChg>
        <pc:picChg chg="add del mod">
          <ac:chgData name="Noreen ROPERS [Eurécia]" userId="S::noreen.ropers@eurecia.com::f3a8d8f2-0e49-41aa-b7d1-58879f4fb21f" providerId="AD" clId="Web-{125A44E8-3923-FB43-0B9A-5370164388EF}" dt="2025-07-09T07:27:47.318" v="444"/>
          <ac:picMkLst>
            <pc:docMk/>
            <pc:sldMk cId="141427916" sldId="1449"/>
            <ac:picMk id="26" creationId="{3BD174C1-CB8C-D416-A521-3668A9D9CBC0}"/>
          </ac:picMkLst>
        </pc:picChg>
        <pc:picChg chg="add del">
          <ac:chgData name="Noreen ROPERS [Eurécia]" userId="S::noreen.ropers@eurecia.com::f3a8d8f2-0e49-41aa-b7d1-58879f4fb21f" providerId="AD" clId="Web-{125A44E8-3923-FB43-0B9A-5370164388EF}" dt="2025-07-09T07:27:58.412" v="446"/>
          <ac:picMkLst>
            <pc:docMk/>
            <pc:sldMk cId="141427916" sldId="1449"/>
            <ac:picMk id="27" creationId="{E18BFD16-8C4B-7BD7-D45A-7B4B1FB028BF}"/>
          </ac:picMkLst>
        </pc:picChg>
        <pc:picChg chg="add del mod">
          <ac:chgData name="Noreen ROPERS [Eurécia]" userId="S::noreen.ropers@eurecia.com::f3a8d8f2-0e49-41aa-b7d1-58879f4fb21f" providerId="AD" clId="Web-{125A44E8-3923-FB43-0B9A-5370164388EF}" dt="2025-07-09T07:28:35.398" v="457"/>
          <ac:picMkLst>
            <pc:docMk/>
            <pc:sldMk cId="141427916" sldId="1449"/>
            <ac:picMk id="28" creationId="{A668AB0E-83B2-8C3D-8B05-09A820F3BAEF}"/>
          </ac:picMkLst>
        </pc:picChg>
        <pc:picChg chg="add del">
          <ac:chgData name="Noreen ROPERS [Eurécia]" userId="S::noreen.ropers@eurecia.com::f3a8d8f2-0e49-41aa-b7d1-58879f4fb21f" providerId="AD" clId="Web-{125A44E8-3923-FB43-0B9A-5370164388EF}" dt="2025-07-09T07:28:26.444" v="452"/>
          <ac:picMkLst>
            <pc:docMk/>
            <pc:sldMk cId="141427916" sldId="1449"/>
            <ac:picMk id="29" creationId="{A08ED119-9137-1D58-9289-2D4663ADAF03}"/>
          </ac:picMkLst>
        </pc:picChg>
        <pc:picChg chg="add del mod">
          <ac:chgData name="Noreen ROPERS [Eurécia]" userId="S::noreen.ropers@eurecia.com::f3a8d8f2-0e49-41aa-b7d1-58879f4fb21f" providerId="AD" clId="Web-{125A44E8-3923-FB43-0B9A-5370164388EF}" dt="2025-07-09T07:28:33.398" v="456"/>
          <ac:picMkLst>
            <pc:docMk/>
            <pc:sldMk cId="141427916" sldId="1449"/>
            <ac:picMk id="30" creationId="{EA1E750A-C7F5-73C8-FBEA-1C01657C9AAC}"/>
          </ac:picMkLst>
        </pc:picChg>
        <pc:picChg chg="add del">
          <ac:chgData name="Noreen ROPERS [Eurécia]" userId="S::noreen.ropers@eurecia.com::f3a8d8f2-0e49-41aa-b7d1-58879f4fb21f" providerId="AD" clId="Web-{125A44E8-3923-FB43-0B9A-5370164388EF}" dt="2025-07-09T07:28:45.976" v="459"/>
          <ac:picMkLst>
            <pc:docMk/>
            <pc:sldMk cId="141427916" sldId="1449"/>
            <ac:picMk id="31" creationId="{8787A60B-25CB-E00F-34AB-804D4C9227EA}"/>
          </ac:picMkLst>
        </pc:picChg>
        <pc:picChg chg="add del mod ord">
          <ac:chgData name="Noreen ROPERS [Eurécia]" userId="S::noreen.ropers@eurecia.com::f3a8d8f2-0e49-41aa-b7d1-58879f4fb21f" providerId="AD" clId="Web-{125A44E8-3923-FB43-0B9A-5370164388EF}" dt="2025-07-09T07:56:53.342" v="1163"/>
          <ac:picMkLst>
            <pc:docMk/>
            <pc:sldMk cId="141427916" sldId="1449"/>
            <ac:picMk id="32" creationId="{4B86752A-B811-4A4A-0B4D-29BBE5C0E3E1}"/>
          </ac:picMkLst>
        </pc:picChg>
        <pc:picChg chg="add mod">
          <ac:chgData name="Noreen ROPERS [Eurécia]" userId="S::noreen.ropers@eurecia.com::f3a8d8f2-0e49-41aa-b7d1-58879f4fb21f" providerId="AD" clId="Web-{125A44E8-3923-FB43-0B9A-5370164388EF}" dt="2025-07-09T07:57:19.265" v="1167" actId="14100"/>
          <ac:picMkLst>
            <pc:docMk/>
            <pc:sldMk cId="141427916" sldId="1449"/>
            <ac:picMk id="33" creationId="{E619D62A-DA12-7D56-38C6-DBB34DD3F28B}"/>
          </ac:picMkLst>
        </pc:picChg>
      </pc:sldChg>
      <pc:sldChg chg="del">
        <pc:chgData name="Noreen ROPERS [Eurécia]" userId="S::noreen.ropers@eurecia.com::f3a8d8f2-0e49-41aa-b7d1-58879f4fb21f" providerId="AD" clId="Web-{125A44E8-3923-FB43-0B9A-5370164388EF}" dt="2025-07-09T06:59:19.608" v="22"/>
        <pc:sldMkLst>
          <pc:docMk/>
          <pc:sldMk cId="1323003873" sldId="1451"/>
        </pc:sldMkLst>
      </pc:sldChg>
      <pc:sldChg chg="addSp delSp modSp">
        <pc:chgData name="Noreen ROPERS [Eurécia]" userId="S::noreen.ropers@eurecia.com::f3a8d8f2-0e49-41aa-b7d1-58879f4fb21f" providerId="AD" clId="Web-{125A44E8-3923-FB43-0B9A-5370164388EF}" dt="2025-07-09T08:50:49.273" v="2555" actId="1076"/>
        <pc:sldMkLst>
          <pc:docMk/>
          <pc:sldMk cId="2193154857" sldId="1452"/>
        </pc:sldMkLst>
        <pc:spChg chg="mod">
          <ac:chgData name="Noreen ROPERS [Eurécia]" userId="S::noreen.ropers@eurecia.com::f3a8d8f2-0e49-41aa-b7d1-58879f4fb21f" providerId="AD" clId="Web-{125A44E8-3923-FB43-0B9A-5370164388EF}" dt="2025-07-09T08:46:38.031" v="2467" actId="1076"/>
          <ac:spMkLst>
            <pc:docMk/>
            <pc:sldMk cId="2193154857" sldId="1452"/>
            <ac:spMk id="2" creationId="{0ED16911-BE4F-7178-A964-6BF6DF2D85CF}"/>
          </ac:spMkLst>
        </pc:spChg>
        <pc:spChg chg="mod">
          <ac:chgData name="Noreen ROPERS [Eurécia]" userId="S::noreen.ropers@eurecia.com::f3a8d8f2-0e49-41aa-b7d1-58879f4fb21f" providerId="AD" clId="Web-{125A44E8-3923-FB43-0B9A-5370164388EF}" dt="2025-07-09T08:44:54.387" v="2444" actId="20577"/>
          <ac:spMkLst>
            <pc:docMk/>
            <pc:sldMk cId="2193154857" sldId="1452"/>
            <ac:spMk id="3" creationId="{06A43D7B-6D83-5D1E-0DFB-1C11719B942B}"/>
          </ac:spMkLst>
        </pc:spChg>
        <pc:spChg chg="mod">
          <ac:chgData name="Noreen ROPERS [Eurécia]" userId="S::noreen.ropers@eurecia.com::f3a8d8f2-0e49-41aa-b7d1-58879f4fb21f" providerId="AD" clId="Web-{125A44E8-3923-FB43-0B9A-5370164388EF}" dt="2025-07-09T08:47:37.267" v="2482" actId="20577"/>
          <ac:spMkLst>
            <pc:docMk/>
            <pc:sldMk cId="2193154857" sldId="1452"/>
            <ac:spMk id="4" creationId="{90A438DC-811C-961D-F9DD-B6FEB9763FC2}"/>
          </ac:spMkLst>
        </pc:spChg>
        <pc:spChg chg="mod">
          <ac:chgData name="Noreen ROPERS [Eurécia]" userId="S::noreen.ropers@eurecia.com::f3a8d8f2-0e49-41aa-b7d1-58879f4fb21f" providerId="AD" clId="Web-{125A44E8-3923-FB43-0B9A-5370164388EF}" dt="2025-07-09T08:47:55.142" v="2507" actId="20577"/>
          <ac:spMkLst>
            <pc:docMk/>
            <pc:sldMk cId="2193154857" sldId="1452"/>
            <ac:spMk id="10" creationId="{7486F36D-2931-FC21-864E-390B9808DDAB}"/>
          </ac:spMkLst>
        </pc:spChg>
        <pc:picChg chg="add del mod">
          <ac:chgData name="Noreen ROPERS [Eurécia]" userId="S::noreen.ropers@eurecia.com::f3a8d8f2-0e49-41aa-b7d1-58879f4fb21f" providerId="AD" clId="Web-{125A44E8-3923-FB43-0B9A-5370164388EF}" dt="2025-07-09T08:50:04.803" v="2549"/>
          <ac:picMkLst>
            <pc:docMk/>
            <pc:sldMk cId="2193154857" sldId="1452"/>
            <ac:picMk id="5" creationId="{D75C15F8-1D8E-58EA-49B1-EDC75C622B6F}"/>
          </ac:picMkLst>
        </pc:picChg>
        <pc:picChg chg="add mod">
          <ac:chgData name="Noreen ROPERS [Eurécia]" userId="S::noreen.ropers@eurecia.com::f3a8d8f2-0e49-41aa-b7d1-58879f4fb21f" providerId="AD" clId="Web-{125A44E8-3923-FB43-0B9A-5370164388EF}" dt="2025-07-09T08:50:49.273" v="2555" actId="1076"/>
          <ac:picMkLst>
            <pc:docMk/>
            <pc:sldMk cId="2193154857" sldId="1452"/>
            <ac:picMk id="6" creationId="{76990282-B0C6-F956-E2CD-909995909DE9}"/>
          </ac:picMkLst>
        </pc:picChg>
        <pc:picChg chg="del">
          <ac:chgData name="Noreen ROPERS [Eurécia]" userId="S::noreen.ropers@eurecia.com::f3a8d8f2-0e49-41aa-b7d1-58879f4fb21f" providerId="AD" clId="Web-{125A44E8-3923-FB43-0B9A-5370164388EF}" dt="2025-07-09T08:46:21.280" v="2458"/>
          <ac:picMkLst>
            <pc:docMk/>
            <pc:sldMk cId="2193154857" sldId="1452"/>
            <ac:picMk id="8" creationId="{548720EA-1804-9DEE-AA82-AB490EA412B6}"/>
          </ac:picMkLst>
        </pc:picChg>
      </pc:sldChg>
      <pc:sldChg chg="addSp delSp modSp">
        <pc:chgData name="Noreen ROPERS [Eurécia]" userId="S::noreen.ropers@eurecia.com::f3a8d8f2-0e49-41aa-b7d1-58879f4fb21f" providerId="AD" clId="Web-{125A44E8-3923-FB43-0B9A-5370164388EF}" dt="2025-07-09T08:53:26.888" v="2566" actId="1076"/>
        <pc:sldMkLst>
          <pc:docMk/>
          <pc:sldMk cId="2024668633" sldId="1457"/>
        </pc:sldMkLst>
        <pc:spChg chg="mod">
          <ac:chgData name="Noreen ROPERS [Eurécia]" userId="S::noreen.ropers@eurecia.com::f3a8d8f2-0e49-41aa-b7d1-58879f4fb21f" providerId="AD" clId="Web-{125A44E8-3923-FB43-0B9A-5370164388EF}" dt="2025-07-09T08:49:04.145" v="2547" actId="20577"/>
          <ac:spMkLst>
            <pc:docMk/>
            <pc:sldMk cId="2024668633" sldId="1457"/>
            <ac:spMk id="2" creationId="{0ED16911-BE4F-7178-A964-6BF6DF2D85CF}"/>
          </ac:spMkLst>
        </pc:spChg>
        <pc:spChg chg="mod">
          <ac:chgData name="Noreen ROPERS [Eurécia]" userId="S::noreen.ropers@eurecia.com::f3a8d8f2-0e49-41aa-b7d1-58879f4fb21f" providerId="AD" clId="Web-{125A44E8-3923-FB43-0B9A-5370164388EF}" dt="2025-07-09T08:48:32.847" v="2521" actId="20577"/>
          <ac:spMkLst>
            <pc:docMk/>
            <pc:sldMk cId="2024668633" sldId="1457"/>
            <ac:spMk id="3" creationId="{06A43D7B-6D83-5D1E-0DFB-1C11719B942B}"/>
          </ac:spMkLst>
        </pc:spChg>
        <pc:spChg chg="mod">
          <ac:chgData name="Noreen ROPERS [Eurécia]" userId="S::noreen.ropers@eurecia.com::f3a8d8f2-0e49-41aa-b7d1-58879f4fb21f" providerId="AD" clId="Web-{125A44E8-3923-FB43-0B9A-5370164388EF}" dt="2025-07-09T08:48:40.675" v="2532" actId="20577"/>
          <ac:spMkLst>
            <pc:docMk/>
            <pc:sldMk cId="2024668633" sldId="1457"/>
            <ac:spMk id="4" creationId="{90A438DC-811C-961D-F9DD-B6FEB9763FC2}"/>
          </ac:spMkLst>
        </pc:spChg>
        <pc:grpChg chg="del">
          <ac:chgData name="Noreen ROPERS [Eurécia]" userId="S::noreen.ropers@eurecia.com::f3a8d8f2-0e49-41aa-b7d1-58879f4fb21f" providerId="AD" clId="Web-{125A44E8-3923-FB43-0B9A-5370164388EF}" dt="2025-07-09T08:49:05.535" v="2548"/>
          <ac:grpSpMkLst>
            <pc:docMk/>
            <pc:sldMk cId="2024668633" sldId="1457"/>
            <ac:grpSpMk id="13" creationId="{8980A1EC-56F7-5603-D8CA-FFA6C313EBC8}"/>
          </ac:grpSpMkLst>
        </pc:grpChg>
        <pc:picChg chg="add del mod">
          <ac:chgData name="Noreen ROPERS [Eurécia]" userId="S::noreen.ropers@eurecia.com::f3a8d8f2-0e49-41aa-b7d1-58879f4fb21f" providerId="AD" clId="Web-{125A44E8-3923-FB43-0B9A-5370164388EF}" dt="2025-07-09T08:53:09.293" v="2561"/>
          <ac:picMkLst>
            <pc:docMk/>
            <pc:sldMk cId="2024668633" sldId="1457"/>
            <ac:picMk id="7" creationId="{804C1D31-7127-2A30-96DA-61238639F121}"/>
          </ac:picMkLst>
        </pc:picChg>
        <pc:picChg chg="add mod">
          <ac:chgData name="Noreen ROPERS [Eurécia]" userId="S::noreen.ropers@eurecia.com::f3a8d8f2-0e49-41aa-b7d1-58879f4fb21f" providerId="AD" clId="Web-{125A44E8-3923-FB43-0B9A-5370164388EF}" dt="2025-07-09T08:53:26.888" v="2566" actId="1076"/>
          <ac:picMkLst>
            <pc:docMk/>
            <pc:sldMk cId="2024668633" sldId="1457"/>
            <ac:picMk id="8" creationId="{35DB13B7-1296-B51B-6437-11659374CCFC}"/>
          </ac:picMkLst>
        </pc:picChg>
      </pc:sldChg>
      <pc:sldChg chg="addSp delSp modSp">
        <pc:chgData name="Noreen ROPERS [Eurécia]" userId="S::noreen.ropers@eurecia.com::f3a8d8f2-0e49-41aa-b7d1-58879f4fb21f" providerId="AD" clId="Web-{125A44E8-3923-FB43-0B9A-5370164388EF}" dt="2025-07-09T09:06:53.820" v="2822" actId="1076"/>
        <pc:sldMkLst>
          <pc:docMk/>
          <pc:sldMk cId="2840977033" sldId="1460"/>
        </pc:sldMkLst>
        <pc:spChg chg="mod">
          <ac:chgData name="Noreen ROPERS [Eurécia]" userId="S::noreen.ropers@eurecia.com::f3a8d8f2-0e49-41aa-b7d1-58879f4fb21f" providerId="AD" clId="Web-{125A44E8-3923-FB43-0B9A-5370164388EF}" dt="2025-07-09T09:03:51.408" v="2760" actId="20577"/>
          <ac:spMkLst>
            <pc:docMk/>
            <pc:sldMk cId="2840977033" sldId="1460"/>
            <ac:spMk id="2" creationId="{0ED16911-BE4F-7178-A964-6BF6DF2D85CF}"/>
          </ac:spMkLst>
        </pc:spChg>
        <pc:spChg chg="mod">
          <ac:chgData name="Noreen ROPERS [Eurécia]" userId="S::noreen.ropers@eurecia.com::f3a8d8f2-0e49-41aa-b7d1-58879f4fb21f" providerId="AD" clId="Web-{125A44E8-3923-FB43-0B9A-5370164388EF}" dt="2025-07-09T09:06:40.804" v="2818" actId="1076"/>
          <ac:spMkLst>
            <pc:docMk/>
            <pc:sldMk cId="2840977033" sldId="1460"/>
            <ac:spMk id="7" creationId="{6EEDBE57-C250-86E9-87EC-52B5F9BEFBB9}"/>
          </ac:spMkLst>
        </pc:spChg>
        <pc:picChg chg="add mod">
          <ac:chgData name="Noreen ROPERS [Eurécia]" userId="S::noreen.ropers@eurecia.com::f3a8d8f2-0e49-41aa-b7d1-58879f4fb21f" providerId="AD" clId="Web-{125A44E8-3923-FB43-0B9A-5370164388EF}" dt="2025-07-09T09:06:53.820" v="2822" actId="1076"/>
          <ac:picMkLst>
            <pc:docMk/>
            <pc:sldMk cId="2840977033" sldId="1460"/>
            <ac:picMk id="5" creationId="{5D03D5B3-7244-80DB-023E-4C17C6597A06}"/>
          </ac:picMkLst>
        </pc:picChg>
        <pc:picChg chg="del">
          <ac:chgData name="Noreen ROPERS [Eurécia]" userId="S::noreen.ropers@eurecia.com::f3a8d8f2-0e49-41aa-b7d1-58879f4fb21f" providerId="AD" clId="Web-{125A44E8-3923-FB43-0B9A-5370164388EF}" dt="2025-07-09T09:05:34.661" v="2811"/>
          <ac:picMkLst>
            <pc:docMk/>
            <pc:sldMk cId="2840977033" sldId="1460"/>
            <ac:picMk id="6" creationId="{1277A51F-FAA0-A87B-8599-09AB9FC80B35}"/>
          </ac:picMkLst>
        </pc:picChg>
        <pc:picChg chg="del">
          <ac:chgData name="Noreen ROPERS [Eurécia]" userId="S::noreen.ropers@eurecia.com::f3a8d8f2-0e49-41aa-b7d1-58879f4fb21f" providerId="AD" clId="Web-{125A44E8-3923-FB43-0B9A-5370164388EF}" dt="2025-07-09T09:05:31.942" v="2810"/>
          <ac:picMkLst>
            <pc:docMk/>
            <pc:sldMk cId="2840977033" sldId="1460"/>
            <ac:picMk id="8" creationId="{620F1634-565F-5A23-A99A-BA2A8CEC35DF}"/>
          </ac:picMkLst>
        </pc:picChg>
        <pc:picChg chg="del">
          <ac:chgData name="Noreen ROPERS [Eurécia]" userId="S::noreen.ropers@eurecia.com::f3a8d8f2-0e49-41aa-b7d1-58879f4fb21f" providerId="AD" clId="Web-{125A44E8-3923-FB43-0B9A-5370164388EF}" dt="2025-07-09T09:05:45.411" v="2812"/>
          <ac:picMkLst>
            <pc:docMk/>
            <pc:sldMk cId="2840977033" sldId="1460"/>
            <ac:picMk id="11" creationId="{5B859897-040D-E16A-3F3A-BB3E67FBA050}"/>
          </ac:picMkLst>
        </pc:picChg>
      </pc:sldChg>
      <pc:sldChg chg="addSp delSp modSp">
        <pc:chgData name="Noreen ROPERS [Eurécia]" userId="S::noreen.ropers@eurecia.com::f3a8d8f2-0e49-41aa-b7d1-58879f4fb21f" providerId="AD" clId="Web-{125A44E8-3923-FB43-0B9A-5370164388EF}" dt="2025-07-09T09:03:22.782" v="2739" actId="20577"/>
        <pc:sldMkLst>
          <pc:docMk/>
          <pc:sldMk cId="2003802728" sldId="1461"/>
        </pc:sldMkLst>
        <pc:spChg chg="mod">
          <ac:chgData name="Noreen ROPERS [Eurécia]" userId="S::noreen.ropers@eurecia.com::f3a8d8f2-0e49-41aa-b7d1-58879f4fb21f" providerId="AD" clId="Web-{125A44E8-3923-FB43-0B9A-5370164388EF}" dt="2025-07-09T09:03:22.782" v="2739" actId="20577"/>
          <ac:spMkLst>
            <pc:docMk/>
            <pc:sldMk cId="2003802728" sldId="1461"/>
            <ac:spMk id="2" creationId="{0ED16911-BE4F-7178-A964-6BF6DF2D85CF}"/>
          </ac:spMkLst>
        </pc:spChg>
        <pc:spChg chg="mod">
          <ac:chgData name="Noreen ROPERS [Eurécia]" userId="S::noreen.ropers@eurecia.com::f3a8d8f2-0e49-41aa-b7d1-58879f4fb21f" providerId="AD" clId="Web-{125A44E8-3923-FB43-0B9A-5370164388EF}" dt="2025-07-09T08:57:25.942" v="2653" actId="20577"/>
          <ac:spMkLst>
            <pc:docMk/>
            <pc:sldMk cId="2003802728" sldId="1461"/>
            <ac:spMk id="3" creationId="{06A43D7B-6D83-5D1E-0DFB-1C11719B942B}"/>
          </ac:spMkLst>
        </pc:spChg>
        <pc:spChg chg="mod">
          <ac:chgData name="Noreen ROPERS [Eurécia]" userId="S::noreen.ropers@eurecia.com::f3a8d8f2-0e49-41aa-b7d1-58879f4fb21f" providerId="AD" clId="Web-{125A44E8-3923-FB43-0B9A-5370164388EF}" dt="2025-07-09T08:57:41.380" v="2669" actId="20577"/>
          <ac:spMkLst>
            <pc:docMk/>
            <pc:sldMk cId="2003802728" sldId="1461"/>
            <ac:spMk id="4" creationId="{90A438DC-811C-961D-F9DD-B6FEB9763FC2}"/>
          </ac:spMkLst>
        </pc:spChg>
        <pc:spChg chg="mod">
          <ac:chgData name="Noreen ROPERS [Eurécia]" userId="S::noreen.ropers@eurecia.com::f3a8d8f2-0e49-41aa-b7d1-58879f4fb21f" providerId="AD" clId="Web-{125A44E8-3923-FB43-0B9A-5370164388EF}" dt="2025-07-09T09:02:22.311" v="2720" actId="1076"/>
          <ac:spMkLst>
            <pc:docMk/>
            <pc:sldMk cId="2003802728" sldId="1461"/>
            <ac:spMk id="10" creationId="{630667AD-5296-B660-4045-2C1629D7BC3C}"/>
          </ac:spMkLst>
        </pc:spChg>
        <pc:grpChg chg="del">
          <ac:chgData name="Noreen ROPERS [Eurécia]" userId="S::noreen.ropers@eurecia.com::f3a8d8f2-0e49-41aa-b7d1-58879f4fb21f" providerId="AD" clId="Web-{125A44E8-3923-FB43-0B9A-5370164388EF}" dt="2025-07-09T08:59:12.711" v="2678"/>
          <ac:grpSpMkLst>
            <pc:docMk/>
            <pc:sldMk cId="2003802728" sldId="1461"/>
            <ac:grpSpMk id="7" creationId="{AA212C36-19E3-7073-247C-BB1F3FBA07A5}"/>
          </ac:grpSpMkLst>
        </pc:grpChg>
        <pc:grpChg chg="del">
          <ac:chgData name="Noreen ROPERS [Eurécia]" userId="S::noreen.ropers@eurecia.com::f3a8d8f2-0e49-41aa-b7d1-58879f4fb21f" providerId="AD" clId="Web-{125A44E8-3923-FB43-0B9A-5370164388EF}" dt="2025-07-09T09:01:43.497" v="2703"/>
          <ac:grpSpMkLst>
            <pc:docMk/>
            <pc:sldMk cId="2003802728" sldId="1461"/>
            <ac:grpSpMk id="13" creationId="{A66FF60A-DACB-B762-C18F-E1EB36C472E3}"/>
          </ac:grpSpMkLst>
        </pc:grpChg>
        <pc:picChg chg="del topLvl">
          <ac:chgData name="Noreen ROPERS [Eurécia]" userId="S::noreen.ropers@eurecia.com::f3a8d8f2-0e49-41aa-b7d1-58879f4fb21f" providerId="AD" clId="Web-{125A44E8-3923-FB43-0B9A-5370164388EF}" dt="2025-07-09T08:59:12.711" v="2678"/>
          <ac:picMkLst>
            <pc:docMk/>
            <pc:sldMk cId="2003802728" sldId="1461"/>
            <ac:picMk id="5" creationId="{71224E34-A4E3-6A77-2DA0-6EBF67508784}"/>
          </ac:picMkLst>
        </pc:picChg>
        <pc:picChg chg="del topLvl">
          <ac:chgData name="Noreen ROPERS [Eurécia]" userId="S::noreen.ropers@eurecia.com::f3a8d8f2-0e49-41aa-b7d1-58879f4fb21f" providerId="AD" clId="Web-{125A44E8-3923-FB43-0B9A-5370164388EF}" dt="2025-07-09T08:59:15.211" v="2679"/>
          <ac:picMkLst>
            <pc:docMk/>
            <pc:sldMk cId="2003802728" sldId="1461"/>
            <ac:picMk id="6" creationId="{9F31817E-A1DB-669D-B175-E0D39C40371C}"/>
          </ac:picMkLst>
        </pc:picChg>
        <pc:picChg chg="add mod">
          <ac:chgData name="Noreen ROPERS [Eurécia]" userId="S::noreen.ropers@eurecia.com::f3a8d8f2-0e49-41aa-b7d1-58879f4fb21f" providerId="AD" clId="Web-{125A44E8-3923-FB43-0B9A-5370164388EF}" dt="2025-07-09T09:03:11.781" v="2732" actId="1076"/>
          <ac:picMkLst>
            <pc:docMk/>
            <pc:sldMk cId="2003802728" sldId="1461"/>
            <ac:picMk id="9" creationId="{90498787-8CE1-E256-2F6B-78E5432DC07C}"/>
          </ac:picMkLst>
        </pc:picChg>
        <pc:picChg chg="add mod">
          <ac:chgData name="Noreen ROPERS [Eurécia]" userId="S::noreen.ropers@eurecia.com::f3a8d8f2-0e49-41aa-b7d1-58879f4fb21f" providerId="AD" clId="Web-{125A44E8-3923-FB43-0B9A-5370164388EF}" dt="2025-07-09T09:02:52.906" v="2730" actId="1076"/>
          <ac:picMkLst>
            <pc:docMk/>
            <pc:sldMk cId="2003802728" sldId="1461"/>
            <ac:picMk id="14" creationId="{70D2545C-A101-B7E5-237E-0ADCD15D638F}"/>
          </ac:picMkLst>
        </pc:picChg>
      </pc:sldChg>
      <pc:sldChg chg="addSp delSp modSp">
        <pc:chgData name="Noreen ROPERS [Eurécia]" userId="S::noreen.ropers@eurecia.com::f3a8d8f2-0e49-41aa-b7d1-58879f4fb21f" providerId="AD" clId="Web-{125A44E8-3923-FB43-0B9A-5370164388EF}" dt="2025-07-09T09:03:57.424" v="2761" actId="20577"/>
        <pc:sldMkLst>
          <pc:docMk/>
          <pc:sldMk cId="4125194637" sldId="1462"/>
        </pc:sldMkLst>
        <pc:spChg chg="mod">
          <ac:chgData name="Noreen ROPERS [Eurécia]" userId="S::noreen.ropers@eurecia.com::f3a8d8f2-0e49-41aa-b7d1-58879f4fb21f" providerId="AD" clId="Web-{125A44E8-3923-FB43-0B9A-5370164388EF}" dt="2025-07-09T09:03:57.424" v="2761" actId="20577"/>
          <ac:spMkLst>
            <pc:docMk/>
            <pc:sldMk cId="4125194637" sldId="1462"/>
            <ac:spMk id="2" creationId="{0ED16911-BE4F-7178-A964-6BF6DF2D85CF}"/>
          </ac:spMkLst>
        </pc:spChg>
        <pc:spChg chg="mod">
          <ac:chgData name="Noreen ROPERS [Eurécia]" userId="S::noreen.ropers@eurecia.com::f3a8d8f2-0e49-41aa-b7d1-58879f4fb21f" providerId="AD" clId="Web-{125A44E8-3923-FB43-0B9A-5370164388EF}" dt="2025-07-09T08:53:43.497" v="2577" actId="20577"/>
          <ac:spMkLst>
            <pc:docMk/>
            <pc:sldMk cId="4125194637" sldId="1462"/>
            <ac:spMk id="3" creationId="{06A43D7B-6D83-5D1E-0DFB-1C11719B942B}"/>
          </ac:spMkLst>
        </pc:spChg>
        <pc:spChg chg="mod">
          <ac:chgData name="Noreen ROPERS [Eurécia]" userId="S::noreen.ropers@eurecia.com::f3a8d8f2-0e49-41aa-b7d1-58879f4fb21f" providerId="AD" clId="Web-{125A44E8-3923-FB43-0B9A-5370164388EF}" dt="2025-07-09T08:54:03.357" v="2596" actId="20577"/>
          <ac:spMkLst>
            <pc:docMk/>
            <pc:sldMk cId="4125194637" sldId="1462"/>
            <ac:spMk id="4" creationId="{90A438DC-811C-961D-F9DD-B6FEB9763FC2}"/>
          </ac:spMkLst>
        </pc:spChg>
        <pc:spChg chg="mod">
          <ac:chgData name="Noreen ROPERS [Eurécia]" userId="S::noreen.ropers@eurecia.com::f3a8d8f2-0e49-41aa-b7d1-58879f4fb21f" providerId="AD" clId="Web-{125A44E8-3923-FB43-0B9A-5370164388EF}" dt="2025-07-09T08:56:55.160" v="2639" actId="14100"/>
          <ac:spMkLst>
            <pc:docMk/>
            <pc:sldMk cId="4125194637" sldId="1462"/>
            <ac:spMk id="10" creationId="{116B0838-1DC3-D2CC-03DB-F2D4162C55D5}"/>
          </ac:spMkLst>
        </pc:spChg>
        <pc:grpChg chg="del">
          <ac:chgData name="Noreen ROPERS [Eurécia]" userId="S::noreen.ropers@eurecia.com::f3a8d8f2-0e49-41aa-b7d1-58879f4fb21f" providerId="AD" clId="Web-{125A44E8-3923-FB43-0B9A-5370164388EF}" dt="2025-07-09T08:55:20.079" v="2617"/>
          <ac:grpSpMkLst>
            <pc:docMk/>
            <pc:sldMk cId="4125194637" sldId="1462"/>
            <ac:grpSpMk id="11" creationId="{0B9F6EC1-9E74-D5E0-5BEF-8901F1AC5252}"/>
          </ac:grpSpMkLst>
        </pc:grpChg>
        <pc:picChg chg="add mod">
          <ac:chgData name="Noreen ROPERS [Eurécia]" userId="S::noreen.ropers@eurecia.com::f3a8d8f2-0e49-41aa-b7d1-58879f4fb21f" providerId="AD" clId="Web-{125A44E8-3923-FB43-0B9A-5370164388EF}" dt="2025-07-09T08:57:04.848" v="2643" actId="1076"/>
          <ac:picMkLst>
            <pc:docMk/>
            <pc:sldMk cId="4125194637" sldId="1462"/>
            <ac:picMk id="6" creationId="{9CD0A92A-71D0-28DC-B765-DA05364F0914}"/>
          </ac:picMkLst>
        </pc:picChg>
      </pc:sldChg>
      <pc:sldChg chg="addSp delSp modSp">
        <pc:chgData name="Noreen ROPERS [Eurécia]" userId="S::noreen.ropers@eurecia.com::f3a8d8f2-0e49-41aa-b7d1-58879f4fb21f" providerId="AD" clId="Web-{125A44E8-3923-FB43-0B9A-5370164388EF}" dt="2025-07-09T07:57:50.094" v="1174" actId="1076"/>
        <pc:sldMkLst>
          <pc:docMk/>
          <pc:sldMk cId="4229737679" sldId="1463"/>
        </pc:sldMkLst>
        <pc:spChg chg="mod">
          <ac:chgData name="Noreen ROPERS [Eurécia]" userId="S::noreen.ropers@eurecia.com::f3a8d8f2-0e49-41aa-b7d1-58879f4fb21f" providerId="AD" clId="Web-{125A44E8-3923-FB43-0B9A-5370164388EF}" dt="2025-07-09T07:31:24.419" v="504" actId="20577"/>
          <ac:spMkLst>
            <pc:docMk/>
            <pc:sldMk cId="4229737679" sldId="1463"/>
            <ac:spMk id="2" creationId="{0ED16911-BE4F-7178-A964-6BF6DF2D85CF}"/>
          </ac:spMkLst>
        </pc:spChg>
        <pc:spChg chg="mod">
          <ac:chgData name="Noreen ROPERS [Eurécia]" userId="S::noreen.ropers@eurecia.com::f3a8d8f2-0e49-41aa-b7d1-58879f4fb21f" providerId="AD" clId="Web-{125A44E8-3923-FB43-0B9A-5370164388EF}" dt="2025-07-09T07:31:03.340" v="495" actId="20577"/>
          <ac:spMkLst>
            <pc:docMk/>
            <pc:sldMk cId="4229737679" sldId="1463"/>
            <ac:spMk id="3" creationId="{06A43D7B-6D83-5D1E-0DFB-1C11719B942B}"/>
          </ac:spMkLst>
        </pc:spChg>
        <pc:spChg chg="del mod">
          <ac:chgData name="Noreen ROPERS [Eurécia]" userId="S::noreen.ropers@eurecia.com::f3a8d8f2-0e49-41aa-b7d1-58879f4fb21f" providerId="AD" clId="Web-{125A44E8-3923-FB43-0B9A-5370164388EF}" dt="2025-07-09T07:31:11.012" v="497"/>
          <ac:spMkLst>
            <pc:docMk/>
            <pc:sldMk cId="4229737679" sldId="1463"/>
            <ac:spMk id="4" creationId="{90A438DC-811C-961D-F9DD-B6FEB9763FC2}"/>
          </ac:spMkLst>
        </pc:spChg>
        <pc:spChg chg="del">
          <ac:chgData name="Noreen ROPERS [Eurécia]" userId="S::noreen.ropers@eurecia.com::f3a8d8f2-0e49-41aa-b7d1-58879f4fb21f" providerId="AD" clId="Web-{125A44E8-3923-FB43-0B9A-5370164388EF}" dt="2025-07-09T07:31:28.294" v="509"/>
          <ac:spMkLst>
            <pc:docMk/>
            <pc:sldMk cId="4229737679" sldId="1463"/>
            <ac:spMk id="5" creationId="{9DF844E2-3719-ED14-D5AA-2D97A19A1F14}"/>
          </ac:spMkLst>
        </pc:spChg>
        <pc:spChg chg="add del mod">
          <ac:chgData name="Noreen ROPERS [Eurécia]" userId="S::noreen.ropers@eurecia.com::f3a8d8f2-0e49-41aa-b7d1-58879f4fb21f" providerId="AD" clId="Web-{125A44E8-3923-FB43-0B9A-5370164388EF}" dt="2025-07-09T07:31:32.966" v="511"/>
          <ac:spMkLst>
            <pc:docMk/>
            <pc:sldMk cId="4229737679" sldId="1463"/>
            <ac:spMk id="7" creationId="{64F78803-63B9-96B0-0CF1-F450C36ABC9F}"/>
          </ac:spMkLst>
        </pc:spChg>
        <pc:spChg chg="del">
          <ac:chgData name="Noreen ROPERS [Eurécia]" userId="S::noreen.ropers@eurecia.com::f3a8d8f2-0e49-41aa-b7d1-58879f4fb21f" providerId="AD" clId="Web-{125A44E8-3923-FB43-0B9A-5370164388EF}" dt="2025-07-09T07:31:29.247" v="510"/>
          <ac:spMkLst>
            <pc:docMk/>
            <pc:sldMk cId="4229737679" sldId="1463"/>
            <ac:spMk id="8" creationId="{B9043F9F-DFE1-B5EA-A14F-0CCC23462330}"/>
          </ac:spMkLst>
        </pc:spChg>
        <pc:spChg chg="add del">
          <ac:chgData name="Noreen ROPERS [Eurécia]" userId="S::noreen.ropers@eurecia.com::f3a8d8f2-0e49-41aa-b7d1-58879f4fb21f" providerId="AD" clId="Web-{125A44E8-3923-FB43-0B9A-5370164388EF}" dt="2025-07-09T07:34:50.722" v="531"/>
          <ac:spMkLst>
            <pc:docMk/>
            <pc:sldMk cId="4229737679" sldId="1463"/>
            <ac:spMk id="12" creationId="{4594B488-71BB-4E37-989A-6A75BF901722}"/>
          </ac:spMkLst>
        </pc:spChg>
        <pc:spChg chg="add del mod ord">
          <ac:chgData name="Noreen ROPERS [Eurécia]" userId="S::noreen.ropers@eurecia.com::f3a8d8f2-0e49-41aa-b7d1-58879f4fb21f" providerId="AD" clId="Web-{125A44E8-3923-FB43-0B9A-5370164388EF}" dt="2025-07-09T07:57:44.719" v="1170"/>
          <ac:spMkLst>
            <pc:docMk/>
            <pc:sldMk cId="4229737679" sldId="1463"/>
            <ac:spMk id="13" creationId="{1E632E49-898D-BABA-41E5-FD9FF57AE1A2}"/>
          </ac:spMkLst>
        </pc:spChg>
        <pc:spChg chg="del mod">
          <ac:chgData name="Noreen ROPERS [Eurécia]" userId="S::noreen.ropers@eurecia.com::f3a8d8f2-0e49-41aa-b7d1-58879f4fb21f" providerId="AD" clId="Web-{125A44E8-3923-FB43-0B9A-5370164388EF}" dt="2025-07-09T07:31:26.575" v="508"/>
          <ac:spMkLst>
            <pc:docMk/>
            <pc:sldMk cId="4229737679" sldId="1463"/>
            <ac:spMk id="15" creationId="{605411A8-9795-AFB2-A72B-142BA3D482FA}"/>
          </ac:spMkLst>
        </pc:spChg>
        <pc:picChg chg="add del mod">
          <ac:chgData name="Noreen ROPERS [Eurécia]" userId="S::noreen.ropers@eurecia.com::f3a8d8f2-0e49-41aa-b7d1-58879f4fb21f" providerId="AD" clId="Web-{125A44E8-3923-FB43-0B9A-5370164388EF}" dt="2025-07-09T07:33:00.312" v="516"/>
          <ac:picMkLst>
            <pc:docMk/>
            <pc:sldMk cId="4229737679" sldId="1463"/>
            <ac:picMk id="9" creationId="{ED001F03-F6D9-D670-F108-08122334F6F2}"/>
          </ac:picMkLst>
        </pc:picChg>
        <pc:picChg chg="add mod">
          <ac:chgData name="Noreen ROPERS [Eurécia]" userId="S::noreen.ropers@eurecia.com::f3a8d8f2-0e49-41aa-b7d1-58879f4fb21f" providerId="AD" clId="Web-{125A44E8-3923-FB43-0B9A-5370164388EF}" dt="2025-07-09T07:33:53.658" v="521" actId="1076"/>
          <ac:picMkLst>
            <pc:docMk/>
            <pc:sldMk cId="4229737679" sldId="1463"/>
            <ac:picMk id="10" creationId="{92B6466D-D129-CD04-3119-9B8F080FED20}"/>
          </ac:picMkLst>
        </pc:picChg>
        <pc:picChg chg="add mod">
          <ac:chgData name="Noreen ROPERS [Eurécia]" userId="S::noreen.ropers@eurecia.com::f3a8d8f2-0e49-41aa-b7d1-58879f4fb21f" providerId="AD" clId="Web-{125A44E8-3923-FB43-0B9A-5370164388EF}" dt="2025-07-09T07:34:35.409" v="529" actId="1076"/>
          <ac:picMkLst>
            <pc:docMk/>
            <pc:sldMk cId="4229737679" sldId="1463"/>
            <ac:picMk id="11" creationId="{837BBCA1-37C7-7033-7B7F-95169A8F86DE}"/>
          </ac:picMkLst>
        </pc:picChg>
        <pc:picChg chg="del">
          <ac:chgData name="Noreen ROPERS [Eurécia]" userId="S::noreen.ropers@eurecia.com::f3a8d8f2-0e49-41aa-b7d1-58879f4fb21f" providerId="AD" clId="Web-{125A44E8-3923-FB43-0B9A-5370164388EF}" dt="2025-07-09T07:31:24.466" v="505"/>
          <ac:picMkLst>
            <pc:docMk/>
            <pc:sldMk cId="4229737679" sldId="1463"/>
            <ac:picMk id="14" creationId="{EDAB4992-BF1F-6286-7756-611945310CE7}"/>
          </ac:picMkLst>
        </pc:picChg>
        <pc:picChg chg="add mod">
          <ac:chgData name="Noreen ROPERS [Eurécia]" userId="S::noreen.ropers@eurecia.com::f3a8d8f2-0e49-41aa-b7d1-58879f4fb21f" providerId="AD" clId="Web-{125A44E8-3923-FB43-0B9A-5370164388EF}" dt="2025-07-09T07:57:50.094" v="1174" actId="1076"/>
          <ac:picMkLst>
            <pc:docMk/>
            <pc:sldMk cId="4229737679" sldId="1463"/>
            <ac:picMk id="17" creationId="{10143706-8720-63C7-082F-21AF6EE7855C}"/>
          </ac:picMkLst>
        </pc:picChg>
      </pc:sldChg>
      <pc:sldChg chg="addSp delSp modSp">
        <pc:chgData name="Noreen ROPERS [Eurécia]" userId="S::noreen.ropers@eurecia.com::f3a8d8f2-0e49-41aa-b7d1-58879f4fb21f" providerId="AD" clId="Web-{125A44E8-3923-FB43-0B9A-5370164388EF}" dt="2025-07-09T07:51:15.300" v="1021" actId="20577"/>
        <pc:sldMkLst>
          <pc:docMk/>
          <pc:sldMk cId="2724795225" sldId="1466"/>
        </pc:sldMkLst>
        <pc:spChg chg="del mod">
          <ac:chgData name="Noreen ROPERS [Eurécia]" userId="S::noreen.ropers@eurecia.com::f3a8d8f2-0e49-41aa-b7d1-58879f4fb21f" providerId="AD" clId="Web-{125A44E8-3923-FB43-0B9A-5370164388EF}" dt="2025-07-09T07:40:43.624" v="655"/>
          <ac:spMkLst>
            <pc:docMk/>
            <pc:sldMk cId="2724795225" sldId="1466"/>
            <ac:spMk id="2" creationId="{0ED16911-BE4F-7178-A964-6BF6DF2D85CF}"/>
          </ac:spMkLst>
        </pc:spChg>
        <pc:spChg chg="mod">
          <ac:chgData name="Noreen ROPERS [Eurécia]" userId="S::noreen.ropers@eurecia.com::f3a8d8f2-0e49-41aa-b7d1-58879f4fb21f" providerId="AD" clId="Web-{125A44E8-3923-FB43-0B9A-5370164388EF}" dt="2025-07-09T07:39:46.481" v="632" actId="20577"/>
          <ac:spMkLst>
            <pc:docMk/>
            <pc:sldMk cId="2724795225" sldId="1466"/>
            <ac:spMk id="3" creationId="{06A43D7B-6D83-5D1E-0DFB-1C11719B942B}"/>
          </ac:spMkLst>
        </pc:spChg>
        <pc:spChg chg="mod">
          <ac:chgData name="Noreen ROPERS [Eurécia]" userId="S::noreen.ropers@eurecia.com::f3a8d8f2-0e49-41aa-b7d1-58879f4fb21f" providerId="AD" clId="Web-{125A44E8-3923-FB43-0B9A-5370164388EF}" dt="2025-07-09T07:50:33.143" v="1016" actId="1076"/>
          <ac:spMkLst>
            <pc:docMk/>
            <pc:sldMk cId="2724795225" sldId="1466"/>
            <ac:spMk id="4" creationId="{90A438DC-811C-961D-F9DD-B6FEB9763FC2}"/>
          </ac:spMkLst>
        </pc:spChg>
        <pc:spChg chg="del">
          <ac:chgData name="Noreen ROPERS [Eurécia]" userId="S::noreen.ropers@eurecia.com::f3a8d8f2-0e49-41aa-b7d1-58879f4fb21f" providerId="AD" clId="Web-{125A44E8-3923-FB43-0B9A-5370164388EF}" dt="2025-07-09T07:40:31.623" v="653"/>
          <ac:spMkLst>
            <pc:docMk/>
            <pc:sldMk cId="2724795225" sldId="1466"/>
            <ac:spMk id="6" creationId="{094C7B1C-1F4B-2DCC-2A6C-3FF628467C11}"/>
          </ac:spMkLst>
        </pc:spChg>
        <pc:spChg chg="add del mod">
          <ac:chgData name="Noreen ROPERS [Eurécia]" userId="S::noreen.ropers@eurecia.com::f3a8d8f2-0e49-41aa-b7d1-58879f4fb21f" providerId="AD" clId="Web-{125A44E8-3923-FB43-0B9A-5370164388EF}" dt="2025-07-09T07:40:55.390" v="657"/>
          <ac:spMkLst>
            <pc:docMk/>
            <pc:sldMk cId="2724795225" sldId="1466"/>
            <ac:spMk id="9" creationId="{102FC30C-A046-1B59-8FED-465302E121F2}"/>
          </ac:spMkLst>
        </pc:spChg>
        <pc:spChg chg="mod">
          <ac:chgData name="Noreen ROPERS [Eurécia]" userId="S::noreen.ropers@eurecia.com::f3a8d8f2-0e49-41aa-b7d1-58879f4fb21f" providerId="AD" clId="Web-{125A44E8-3923-FB43-0B9A-5370164388EF}" dt="2025-07-09T07:51:15.300" v="1021" actId="20577"/>
          <ac:spMkLst>
            <pc:docMk/>
            <pc:sldMk cId="2724795225" sldId="1466"/>
            <ac:spMk id="15" creationId="{605411A8-9795-AFB2-A72B-142BA3D482FA}"/>
          </ac:spMkLst>
        </pc:spChg>
        <pc:graphicFrameChg chg="add del mod ord modGraphic">
          <ac:chgData name="Noreen ROPERS [Eurécia]" userId="S::noreen.ropers@eurecia.com::f3a8d8f2-0e49-41aa-b7d1-58879f4fb21f" providerId="AD" clId="Web-{125A44E8-3923-FB43-0B9A-5370164388EF}" dt="2025-07-09T07:40:50.358" v="656"/>
          <ac:graphicFrameMkLst>
            <pc:docMk/>
            <pc:sldMk cId="2724795225" sldId="1466"/>
            <ac:graphicFrameMk id="5" creationId="{2E7605E0-974D-88DA-1AE1-A27F8E2CB408}"/>
          </ac:graphicFrameMkLst>
        </pc:graphicFrameChg>
        <pc:picChg chg="del">
          <ac:chgData name="Noreen ROPERS [Eurécia]" userId="S::noreen.ropers@eurecia.com::f3a8d8f2-0e49-41aa-b7d1-58879f4fb21f" providerId="AD" clId="Web-{125A44E8-3923-FB43-0B9A-5370164388EF}" dt="2025-07-09T07:40:39.780" v="654"/>
          <ac:picMkLst>
            <pc:docMk/>
            <pc:sldMk cId="2724795225" sldId="1466"/>
            <ac:picMk id="7" creationId="{BF464FAC-6633-1243-C92D-A1BAD8B3E325}"/>
          </ac:picMkLst>
        </pc:picChg>
        <pc:picChg chg="add mod ord">
          <ac:chgData name="Noreen ROPERS [Eurécia]" userId="S::noreen.ropers@eurecia.com::f3a8d8f2-0e49-41aa-b7d1-58879f4fb21f" providerId="AD" clId="Web-{125A44E8-3923-FB43-0B9A-5370164388EF}" dt="2025-07-09T07:49:36.016" v="1013" actId="1076"/>
          <ac:picMkLst>
            <pc:docMk/>
            <pc:sldMk cId="2724795225" sldId="1466"/>
            <ac:picMk id="10" creationId="{093DB3EC-F4BC-2071-1658-10D97218AFC0}"/>
          </ac:picMkLst>
        </pc:picChg>
        <pc:picChg chg="del">
          <ac:chgData name="Noreen ROPERS [Eurécia]" userId="S::noreen.ropers@eurecia.com::f3a8d8f2-0e49-41aa-b7d1-58879f4fb21f" providerId="AD" clId="Web-{125A44E8-3923-FB43-0B9A-5370164388EF}" dt="2025-07-09T07:40:27.530" v="652"/>
          <ac:picMkLst>
            <pc:docMk/>
            <pc:sldMk cId="2724795225" sldId="1466"/>
            <ac:picMk id="17" creationId="{C1740CF0-84D2-B880-B7EE-55AA722E32AC}"/>
          </ac:picMkLst>
        </pc:picChg>
      </pc:sldChg>
      <pc:sldChg chg="addSp delSp modSp">
        <pc:chgData name="Noreen ROPERS [Eurécia]" userId="S::noreen.ropers@eurecia.com::f3a8d8f2-0e49-41aa-b7d1-58879f4fb21f" providerId="AD" clId="Web-{125A44E8-3923-FB43-0B9A-5370164388EF}" dt="2025-07-09T07:55:56.340" v="1158" actId="20577"/>
        <pc:sldMkLst>
          <pc:docMk/>
          <pc:sldMk cId="2474908057" sldId="1467"/>
        </pc:sldMkLst>
        <pc:spChg chg="mod">
          <ac:chgData name="Noreen ROPERS [Eurécia]" userId="S::noreen.ropers@eurecia.com::f3a8d8f2-0e49-41aa-b7d1-58879f4fb21f" providerId="AD" clId="Web-{125A44E8-3923-FB43-0B9A-5370164388EF}" dt="2025-07-09T07:55:56.340" v="1158" actId="20577"/>
          <ac:spMkLst>
            <pc:docMk/>
            <pc:sldMk cId="2474908057" sldId="1467"/>
            <ac:spMk id="2" creationId="{0ED16911-BE4F-7178-A964-6BF6DF2D85CF}"/>
          </ac:spMkLst>
        </pc:spChg>
        <pc:spChg chg="mod">
          <ac:chgData name="Noreen ROPERS [Eurécia]" userId="S::noreen.ropers@eurecia.com::f3a8d8f2-0e49-41aa-b7d1-58879f4fb21f" providerId="AD" clId="Web-{125A44E8-3923-FB43-0B9A-5370164388EF}" dt="2025-07-09T07:51:31.597" v="1023" actId="20577"/>
          <ac:spMkLst>
            <pc:docMk/>
            <pc:sldMk cId="2474908057" sldId="1467"/>
            <ac:spMk id="3" creationId="{06A43D7B-6D83-5D1E-0DFB-1C11719B942B}"/>
          </ac:spMkLst>
        </pc:spChg>
        <pc:spChg chg="del">
          <ac:chgData name="Noreen ROPERS [Eurécia]" userId="S::noreen.ropers@eurecia.com::f3a8d8f2-0e49-41aa-b7d1-58879f4fb21f" providerId="AD" clId="Web-{125A44E8-3923-FB43-0B9A-5370164388EF}" dt="2025-07-09T07:52:07.130" v="1030"/>
          <ac:spMkLst>
            <pc:docMk/>
            <pc:sldMk cId="2474908057" sldId="1467"/>
            <ac:spMk id="5" creationId="{2D0A275C-86F9-DEE6-400B-666D9DC40E9A}"/>
          </ac:spMkLst>
        </pc:spChg>
        <pc:spChg chg="add mod">
          <ac:chgData name="Noreen ROPERS [Eurécia]" userId="S::noreen.ropers@eurecia.com::f3a8d8f2-0e49-41aa-b7d1-58879f4fb21f" providerId="AD" clId="Web-{125A44E8-3923-FB43-0B9A-5370164388EF}" dt="2025-07-09T07:52:06.770" v="1029" actId="20577"/>
          <ac:spMkLst>
            <pc:docMk/>
            <pc:sldMk cId="2474908057" sldId="1467"/>
            <ac:spMk id="6" creationId="{E166D694-B3A0-56C7-794B-5696027AB780}"/>
          </ac:spMkLst>
        </pc:spChg>
        <pc:spChg chg="del mod">
          <ac:chgData name="Noreen ROPERS [Eurécia]" userId="S::noreen.ropers@eurecia.com::f3a8d8f2-0e49-41aa-b7d1-58879f4fb21f" providerId="AD" clId="Web-{125A44E8-3923-FB43-0B9A-5370164388EF}" dt="2025-07-09T07:53:55.290" v="1058"/>
          <ac:spMkLst>
            <pc:docMk/>
            <pc:sldMk cId="2474908057" sldId="1467"/>
            <ac:spMk id="15" creationId="{605411A8-9795-AFB2-A72B-142BA3D482FA}"/>
          </ac:spMkLst>
        </pc:spChg>
        <pc:grpChg chg="del mod">
          <ac:chgData name="Noreen ROPERS [Eurécia]" userId="S::noreen.ropers@eurecia.com::f3a8d8f2-0e49-41aa-b7d1-58879f4fb21f" providerId="AD" clId="Web-{125A44E8-3923-FB43-0B9A-5370164388EF}" dt="2025-07-09T07:51:45.723" v="1026"/>
          <ac:grpSpMkLst>
            <pc:docMk/>
            <pc:sldMk cId="2474908057" sldId="1467"/>
            <ac:grpSpMk id="21" creationId="{356F73C0-E62F-5358-CC6F-1618C4896901}"/>
          </ac:grpSpMkLst>
        </pc:grpChg>
        <pc:picChg chg="add mod">
          <ac:chgData name="Noreen ROPERS [Eurécia]" userId="S::noreen.ropers@eurecia.com::f3a8d8f2-0e49-41aa-b7d1-58879f4fb21f" providerId="AD" clId="Web-{125A44E8-3923-FB43-0B9A-5370164388EF}" dt="2025-07-09T07:55:49.559" v="1154" actId="1076"/>
          <ac:picMkLst>
            <pc:docMk/>
            <pc:sldMk cId="2474908057" sldId="1467"/>
            <ac:picMk id="7" creationId="{771A84CA-5F66-0208-1587-CFA685A4D296}"/>
          </ac:picMkLst>
        </pc:picChg>
      </pc:sldChg>
      <pc:sldChg chg="addSp delSp modSp">
        <pc:chgData name="Noreen ROPERS [Eurécia]" userId="S::noreen.ropers@eurecia.com::f3a8d8f2-0e49-41aa-b7d1-58879f4fb21f" providerId="AD" clId="Web-{125A44E8-3923-FB43-0B9A-5370164388EF}" dt="2025-07-09T08:25:08.958" v="1838" actId="20577"/>
        <pc:sldMkLst>
          <pc:docMk/>
          <pc:sldMk cId="2919726656" sldId="1468"/>
        </pc:sldMkLst>
        <pc:spChg chg="del">
          <ac:chgData name="Noreen ROPERS [Eurécia]" userId="S::noreen.ropers@eurecia.com::f3a8d8f2-0e49-41aa-b7d1-58879f4fb21f" providerId="AD" clId="Web-{125A44E8-3923-FB43-0B9A-5370164388EF}" dt="2025-07-09T08:05:41.343" v="1195"/>
          <ac:spMkLst>
            <pc:docMk/>
            <pc:sldMk cId="2919726656" sldId="1468"/>
            <ac:spMk id="3" creationId="{06A43D7B-6D83-5D1E-0DFB-1C11719B942B}"/>
          </ac:spMkLst>
        </pc:spChg>
        <pc:spChg chg="del">
          <ac:chgData name="Noreen ROPERS [Eurécia]" userId="S::noreen.ropers@eurecia.com::f3a8d8f2-0e49-41aa-b7d1-58879f4fb21f" providerId="AD" clId="Web-{125A44E8-3923-FB43-0B9A-5370164388EF}" dt="2025-07-09T08:05:41.124" v="1194"/>
          <ac:spMkLst>
            <pc:docMk/>
            <pc:sldMk cId="2919726656" sldId="1468"/>
            <ac:spMk id="4" creationId="{0F57ECF2-9E6A-5BB5-62D1-093FA1478A3C}"/>
          </ac:spMkLst>
        </pc:spChg>
        <pc:spChg chg="add del mod">
          <ac:chgData name="Noreen ROPERS [Eurécia]" userId="S::noreen.ropers@eurecia.com::f3a8d8f2-0e49-41aa-b7d1-58879f4fb21f" providerId="AD" clId="Web-{125A44E8-3923-FB43-0B9A-5370164388EF}" dt="2025-07-09T08:07:04.861" v="1203"/>
          <ac:spMkLst>
            <pc:docMk/>
            <pc:sldMk cId="2919726656" sldId="1468"/>
            <ac:spMk id="5" creationId="{231A9F46-818B-A606-6F12-FEE45EEFD93A}"/>
          </ac:spMkLst>
        </pc:spChg>
        <pc:spChg chg="add del mod">
          <ac:chgData name="Noreen ROPERS [Eurécia]" userId="S::noreen.ropers@eurecia.com::f3a8d8f2-0e49-41aa-b7d1-58879f4fb21f" providerId="AD" clId="Web-{125A44E8-3923-FB43-0B9A-5370164388EF}" dt="2025-07-09T08:07:04.861" v="1202"/>
          <ac:spMkLst>
            <pc:docMk/>
            <pc:sldMk cId="2919726656" sldId="1468"/>
            <ac:spMk id="7" creationId="{8047F878-1522-3A3F-2086-B3422E569993}"/>
          </ac:spMkLst>
        </pc:spChg>
        <pc:spChg chg="add mod">
          <ac:chgData name="Noreen ROPERS [Eurécia]" userId="S::noreen.ropers@eurecia.com::f3a8d8f2-0e49-41aa-b7d1-58879f4fb21f" providerId="AD" clId="Web-{125A44E8-3923-FB43-0B9A-5370164388EF}" dt="2025-07-09T08:07:16.237" v="1206" actId="1076"/>
          <ac:spMkLst>
            <pc:docMk/>
            <pc:sldMk cId="2919726656" sldId="1468"/>
            <ac:spMk id="9" creationId="{CD541C71-BEE0-EA0E-147C-D65D511F32B2}"/>
          </ac:spMkLst>
        </pc:spChg>
        <pc:spChg chg="add del mod">
          <ac:chgData name="Noreen ROPERS [Eurécia]" userId="S::noreen.ropers@eurecia.com::f3a8d8f2-0e49-41aa-b7d1-58879f4fb21f" providerId="AD" clId="Web-{125A44E8-3923-FB43-0B9A-5370164388EF}" dt="2025-07-09T08:07:18.549" v="1207" actId="1076"/>
          <ac:spMkLst>
            <pc:docMk/>
            <pc:sldMk cId="2919726656" sldId="1468"/>
            <ac:spMk id="11" creationId="{82A6F165-1772-072C-9857-D8CFC2F39946}"/>
          </ac:spMkLst>
        </pc:spChg>
        <pc:spChg chg="add mod">
          <ac:chgData name="Noreen ROPERS [Eurécia]" userId="S::noreen.ropers@eurecia.com::f3a8d8f2-0e49-41aa-b7d1-58879f4fb21f" providerId="AD" clId="Web-{125A44E8-3923-FB43-0B9A-5370164388EF}" dt="2025-07-09T08:12:05.762" v="1390" actId="20577"/>
          <ac:spMkLst>
            <pc:docMk/>
            <pc:sldMk cId="2919726656" sldId="1468"/>
            <ac:spMk id="12" creationId="{CDE4459C-E38E-6F67-1E71-6A31C8D36223}"/>
          </ac:spMkLst>
        </pc:spChg>
        <pc:spChg chg="add mod">
          <ac:chgData name="Noreen ROPERS [Eurécia]" userId="S::noreen.ropers@eurecia.com::f3a8d8f2-0e49-41aa-b7d1-58879f4fb21f" providerId="AD" clId="Web-{125A44E8-3923-FB43-0B9A-5370164388EF}" dt="2025-07-09T08:25:08.958" v="1838" actId="20577"/>
          <ac:spMkLst>
            <pc:docMk/>
            <pc:sldMk cId="2919726656" sldId="1468"/>
            <ac:spMk id="13" creationId="{D4D8E8EE-5345-F799-0B02-EAB7988AB8B2}"/>
          </ac:spMkLst>
        </pc:spChg>
        <pc:grpChg chg="del">
          <ac:chgData name="Noreen ROPERS [Eurécia]" userId="S::noreen.ropers@eurecia.com::f3a8d8f2-0e49-41aa-b7d1-58879f4fb21f" providerId="AD" clId="Web-{125A44E8-3923-FB43-0B9A-5370164388EF}" dt="2025-07-09T08:05:39.406" v="1193"/>
          <ac:grpSpMkLst>
            <pc:docMk/>
            <pc:sldMk cId="2919726656" sldId="1468"/>
            <ac:grpSpMk id="37" creationId="{EFDD6894-6D0B-0218-4D4C-02AB0208616F}"/>
          </ac:grpSpMkLst>
        </pc:grpChg>
        <pc:picChg chg="add del mod">
          <ac:chgData name="Noreen ROPERS [Eurécia]" userId="S::noreen.ropers@eurecia.com::f3a8d8f2-0e49-41aa-b7d1-58879f4fb21f" providerId="AD" clId="Web-{125A44E8-3923-FB43-0B9A-5370164388EF}" dt="2025-07-09T08:16:07.457" v="1543"/>
          <ac:picMkLst>
            <pc:docMk/>
            <pc:sldMk cId="2919726656" sldId="1468"/>
            <ac:picMk id="14" creationId="{38C4C557-761F-7E3E-9A9F-704B27E2849D}"/>
          </ac:picMkLst>
        </pc:picChg>
        <pc:picChg chg="add del mod">
          <ac:chgData name="Noreen ROPERS [Eurécia]" userId="S::noreen.ropers@eurecia.com::f3a8d8f2-0e49-41aa-b7d1-58879f4fb21f" providerId="AD" clId="Web-{125A44E8-3923-FB43-0B9A-5370164388EF}" dt="2025-07-09T08:16:11.222" v="1544"/>
          <ac:picMkLst>
            <pc:docMk/>
            <pc:sldMk cId="2919726656" sldId="1468"/>
            <ac:picMk id="15" creationId="{D22241B6-AC88-C156-FBE1-E6D8AC6DEB20}"/>
          </ac:picMkLst>
        </pc:picChg>
        <pc:picChg chg="add mod">
          <ac:chgData name="Noreen ROPERS [Eurécia]" userId="S::noreen.ropers@eurecia.com::f3a8d8f2-0e49-41aa-b7d1-58879f4fb21f" providerId="AD" clId="Web-{125A44E8-3923-FB43-0B9A-5370164388EF}" dt="2025-07-09T08:18:17.039" v="1572" actId="1076"/>
          <ac:picMkLst>
            <pc:docMk/>
            <pc:sldMk cId="2919726656" sldId="1468"/>
            <ac:picMk id="16" creationId="{055C8C4C-F520-6760-8EE7-A9E76C5E00B8}"/>
          </ac:picMkLst>
        </pc:picChg>
        <pc:picChg chg="add del mod">
          <ac:chgData name="Noreen ROPERS [Eurécia]" userId="S::noreen.ropers@eurecia.com::f3a8d8f2-0e49-41aa-b7d1-58879f4fb21f" providerId="AD" clId="Web-{125A44E8-3923-FB43-0B9A-5370164388EF}" dt="2025-07-09T08:17:12.381" v="1552"/>
          <ac:picMkLst>
            <pc:docMk/>
            <pc:sldMk cId="2919726656" sldId="1468"/>
            <ac:picMk id="17" creationId="{96506FEA-E1D6-65FD-C0FA-DB0244699037}"/>
          </ac:picMkLst>
        </pc:picChg>
        <pc:picChg chg="add del mod">
          <ac:chgData name="Noreen ROPERS [Eurécia]" userId="S::noreen.ropers@eurecia.com::f3a8d8f2-0e49-41aa-b7d1-58879f4fb21f" providerId="AD" clId="Web-{125A44E8-3923-FB43-0B9A-5370164388EF}" dt="2025-07-09T08:17:32.163" v="1556"/>
          <ac:picMkLst>
            <pc:docMk/>
            <pc:sldMk cId="2919726656" sldId="1468"/>
            <ac:picMk id="18" creationId="{CC7973AD-33C8-A8F8-CA25-39CA2F5E12FC}"/>
          </ac:picMkLst>
        </pc:picChg>
        <pc:picChg chg="add mod ord">
          <ac:chgData name="Noreen ROPERS [Eurécia]" userId="S::noreen.ropers@eurecia.com::f3a8d8f2-0e49-41aa-b7d1-58879f4fb21f" providerId="AD" clId="Web-{125A44E8-3923-FB43-0B9A-5370164388EF}" dt="2025-07-09T08:24:56.911" v="1836" actId="1076"/>
          <ac:picMkLst>
            <pc:docMk/>
            <pc:sldMk cId="2919726656" sldId="1468"/>
            <ac:picMk id="21" creationId="{C1F0DB24-F170-5FEC-1159-B1D32816BC6C}"/>
          </ac:picMkLst>
        </pc:picChg>
      </pc:sldChg>
      <pc:sldChg chg="addSp delSp modSp">
        <pc:chgData name="Noreen ROPERS [Eurécia]" userId="S::noreen.ropers@eurecia.com::f3a8d8f2-0e49-41aa-b7d1-58879f4fb21f" providerId="AD" clId="Web-{125A44E8-3923-FB43-0B9A-5370164388EF}" dt="2025-07-09T08:25:14.333" v="1839" actId="20577"/>
        <pc:sldMkLst>
          <pc:docMk/>
          <pc:sldMk cId="1884189181" sldId="1469"/>
        </pc:sldMkLst>
        <pc:spChg chg="mod">
          <ac:chgData name="Noreen ROPERS [Eurécia]" userId="S::noreen.ropers@eurecia.com::f3a8d8f2-0e49-41aa-b7d1-58879f4fb21f" providerId="AD" clId="Web-{125A44E8-3923-FB43-0B9A-5370164388EF}" dt="2025-07-09T08:19:39.276" v="1593" actId="20577"/>
          <ac:spMkLst>
            <pc:docMk/>
            <pc:sldMk cId="1884189181" sldId="1469"/>
            <ac:spMk id="3" creationId="{06A43D7B-6D83-5D1E-0DFB-1C11719B942B}"/>
          </ac:spMkLst>
        </pc:spChg>
        <pc:spChg chg="del">
          <ac:chgData name="Noreen ROPERS [Eurécia]" userId="S::noreen.ropers@eurecia.com::f3a8d8f2-0e49-41aa-b7d1-58879f4fb21f" providerId="AD" clId="Web-{125A44E8-3923-FB43-0B9A-5370164388EF}" dt="2025-07-09T08:18:48.634" v="1582"/>
          <ac:spMkLst>
            <pc:docMk/>
            <pc:sldMk cId="1884189181" sldId="1469"/>
            <ac:spMk id="4" creationId="{0F57ECF2-9E6A-5BB5-62D1-093FA1478A3C}"/>
          </ac:spMkLst>
        </pc:spChg>
        <pc:spChg chg="add del mod">
          <ac:chgData name="Noreen ROPERS [Eurécia]" userId="S::noreen.ropers@eurecia.com::f3a8d8f2-0e49-41aa-b7d1-58879f4fb21f" providerId="AD" clId="Web-{125A44E8-3923-FB43-0B9A-5370164388EF}" dt="2025-07-09T08:19:05.650" v="1585"/>
          <ac:spMkLst>
            <pc:docMk/>
            <pc:sldMk cId="1884189181" sldId="1469"/>
            <ac:spMk id="5" creationId="{9506F208-4677-07C1-03C6-6D1009E9877E}"/>
          </ac:spMkLst>
        </pc:spChg>
        <pc:spChg chg="del mod">
          <ac:chgData name="Noreen ROPERS [Eurécia]" userId="S::noreen.ropers@eurecia.com::f3a8d8f2-0e49-41aa-b7d1-58879f4fb21f" providerId="AD" clId="Web-{125A44E8-3923-FB43-0B9A-5370164388EF}" dt="2025-07-09T08:19:10.384" v="1586"/>
          <ac:spMkLst>
            <pc:docMk/>
            <pc:sldMk cId="1884189181" sldId="1469"/>
            <ac:spMk id="7" creationId="{C7F4E755-CDBC-7D85-8CC0-5A6E7CF9E0A2}"/>
          </ac:spMkLst>
        </pc:spChg>
        <pc:spChg chg="add mod">
          <ac:chgData name="Noreen ROPERS [Eurécia]" userId="S::noreen.ropers@eurecia.com::f3a8d8f2-0e49-41aa-b7d1-58879f4fb21f" providerId="AD" clId="Web-{125A44E8-3923-FB43-0B9A-5370164388EF}" dt="2025-07-09T08:20:08.558" v="1623" actId="20577"/>
          <ac:spMkLst>
            <pc:docMk/>
            <pc:sldMk cId="1884189181" sldId="1469"/>
            <ac:spMk id="8" creationId="{0ED16911-BE4F-7178-A964-6BF6DF2D85CF}"/>
          </ac:spMkLst>
        </pc:spChg>
        <pc:spChg chg="add mod">
          <ac:chgData name="Noreen ROPERS [Eurécia]" userId="S::noreen.ropers@eurecia.com::f3a8d8f2-0e49-41aa-b7d1-58879f4fb21f" providerId="AD" clId="Web-{125A44E8-3923-FB43-0B9A-5370164388EF}" dt="2025-07-09T08:25:14.333" v="1839" actId="20577"/>
          <ac:spMkLst>
            <pc:docMk/>
            <pc:sldMk cId="1884189181" sldId="1469"/>
            <ac:spMk id="11" creationId="{605411A8-9795-AFB2-A72B-142BA3D482FA}"/>
          </ac:spMkLst>
        </pc:spChg>
        <pc:grpChg chg="del">
          <ac:chgData name="Noreen ROPERS [Eurécia]" userId="S::noreen.ropers@eurecia.com::f3a8d8f2-0e49-41aa-b7d1-58879f4fb21f" providerId="AD" clId="Web-{125A44E8-3923-FB43-0B9A-5370164388EF}" dt="2025-07-09T08:18:24.758" v="1573"/>
          <ac:grpSpMkLst>
            <pc:docMk/>
            <pc:sldMk cId="1884189181" sldId="1469"/>
            <ac:grpSpMk id="10" creationId="{0A6A1134-9E8F-E28D-4AE0-3A319D90C95D}"/>
          </ac:grpSpMkLst>
        </pc:grpChg>
        <pc:graphicFrameChg chg="del">
          <ac:chgData name="Noreen ROPERS [Eurécia]" userId="S::noreen.ropers@eurecia.com::f3a8d8f2-0e49-41aa-b7d1-58879f4fb21f" providerId="AD" clId="Web-{125A44E8-3923-FB43-0B9A-5370164388EF}" dt="2025-07-09T08:18:24.820" v="1574"/>
          <ac:graphicFrameMkLst>
            <pc:docMk/>
            <pc:sldMk cId="1884189181" sldId="1469"/>
            <ac:graphicFrameMk id="12" creationId="{3561F1B4-C423-4B27-035E-7B4FA946602A}"/>
          </ac:graphicFrameMkLst>
        </pc:graphicFrameChg>
        <pc:picChg chg="add del mod">
          <ac:chgData name="Noreen ROPERS [Eurécia]" userId="S::noreen.ropers@eurecia.com::f3a8d8f2-0e49-41aa-b7d1-58879f4fb21f" providerId="AD" clId="Web-{125A44E8-3923-FB43-0B9A-5370164388EF}" dt="2025-07-09T08:22:37.063" v="1656"/>
          <ac:picMkLst>
            <pc:docMk/>
            <pc:sldMk cId="1884189181" sldId="1469"/>
            <ac:picMk id="13" creationId="{FDF82604-E4BD-8818-4983-406661966D14}"/>
          </ac:picMkLst>
        </pc:picChg>
        <pc:picChg chg="add mod">
          <ac:chgData name="Noreen ROPERS [Eurécia]" userId="S::noreen.ropers@eurecia.com::f3a8d8f2-0e49-41aa-b7d1-58879f4fb21f" providerId="AD" clId="Web-{125A44E8-3923-FB43-0B9A-5370164388EF}" dt="2025-07-09T08:22:46.063" v="1660" actId="14100"/>
          <ac:picMkLst>
            <pc:docMk/>
            <pc:sldMk cId="1884189181" sldId="1469"/>
            <ac:picMk id="14" creationId="{03AD5C30-89C8-BAB8-37F1-5EB609B97C1B}"/>
          </ac:picMkLst>
        </pc:picChg>
      </pc:sldChg>
      <pc:sldChg chg="modSp">
        <pc:chgData name="Noreen ROPERS [Eurécia]" userId="S::noreen.ropers@eurecia.com::f3a8d8f2-0e49-41aa-b7d1-58879f4fb21f" providerId="AD" clId="Web-{125A44E8-3923-FB43-0B9A-5370164388EF}" dt="2025-07-09T08:43:52.166" v="2438" actId="20577"/>
        <pc:sldMkLst>
          <pc:docMk/>
          <pc:sldMk cId="898212900" sldId="1475"/>
        </pc:sldMkLst>
        <pc:spChg chg="mod">
          <ac:chgData name="Noreen ROPERS [Eurécia]" userId="S::noreen.ropers@eurecia.com::f3a8d8f2-0e49-41aa-b7d1-58879f4fb21f" providerId="AD" clId="Web-{125A44E8-3923-FB43-0B9A-5370164388EF}" dt="2025-07-09T08:43:52.166" v="2438" actId="20577"/>
          <ac:spMkLst>
            <pc:docMk/>
            <pc:sldMk cId="898212900" sldId="1475"/>
            <ac:spMk id="2" creationId="{18B74BD9-57AD-C852-1754-B7B1DAD43A1F}"/>
          </ac:spMkLst>
        </pc:spChg>
      </pc:sldChg>
      <pc:sldChg chg="new del">
        <pc:chgData name="Noreen ROPERS [Eurécia]" userId="S::noreen.ropers@eurecia.com::f3a8d8f2-0e49-41aa-b7d1-58879f4fb21f" providerId="AD" clId="Web-{125A44E8-3923-FB43-0B9A-5370164388EF}" dt="2025-07-09T07:30:43.949" v="470"/>
        <pc:sldMkLst>
          <pc:docMk/>
          <pc:sldMk cId="3899734116" sldId="1476"/>
        </pc:sldMkLst>
      </pc:sldChg>
      <pc:sldChg chg="addSp delSp modSp add replId">
        <pc:chgData name="Noreen ROPERS [Eurécia]" userId="S::noreen.ropers@eurecia.com::f3a8d8f2-0e49-41aa-b7d1-58879f4fb21f" providerId="AD" clId="Web-{125A44E8-3923-FB43-0B9A-5370164388EF}" dt="2025-07-09T07:50:53.721" v="1018" actId="20577"/>
        <pc:sldMkLst>
          <pc:docMk/>
          <pc:sldMk cId="3439847136" sldId="1477"/>
        </pc:sldMkLst>
        <pc:spChg chg="mod">
          <ac:chgData name="Noreen ROPERS [Eurécia]" userId="S::noreen.ropers@eurecia.com::f3a8d8f2-0e49-41aa-b7d1-58879f4fb21f" providerId="AD" clId="Web-{125A44E8-3923-FB43-0B9A-5370164388EF}" dt="2025-07-09T07:38:13.275" v="630" actId="20577"/>
          <ac:spMkLst>
            <pc:docMk/>
            <pc:sldMk cId="3439847136" sldId="1477"/>
            <ac:spMk id="2" creationId="{22720CB2-FCF7-D647-F1D8-21CACF2A54AD}"/>
          </ac:spMkLst>
        </pc:spChg>
        <pc:spChg chg="mod">
          <ac:chgData name="Noreen ROPERS [Eurécia]" userId="S::noreen.ropers@eurecia.com::f3a8d8f2-0e49-41aa-b7d1-58879f4fb21f" providerId="AD" clId="Web-{125A44E8-3923-FB43-0B9A-5370164388EF}" dt="2025-07-09T07:50:16.189" v="1014" actId="20577"/>
          <ac:spMkLst>
            <pc:docMk/>
            <pc:sldMk cId="3439847136" sldId="1477"/>
            <ac:spMk id="3" creationId="{FD8106BA-2DAD-BC1C-59D2-AA2870AFC7E0}"/>
          </ac:spMkLst>
        </pc:spChg>
        <pc:spChg chg="mod">
          <ac:chgData name="Noreen ROPERS [Eurécia]" userId="S::noreen.ropers@eurecia.com::f3a8d8f2-0e49-41aa-b7d1-58879f4fb21f" providerId="AD" clId="Web-{125A44E8-3923-FB43-0B9A-5370164388EF}" dt="2025-07-09T07:50:53.721" v="1018" actId="20577"/>
          <ac:spMkLst>
            <pc:docMk/>
            <pc:sldMk cId="3439847136" sldId="1477"/>
            <ac:spMk id="4" creationId="{58F9CA28-4D28-D238-BA32-6AF13B4E1E88}"/>
          </ac:spMkLst>
        </pc:spChg>
        <pc:spChg chg="del">
          <ac:chgData name="Noreen ROPERS [Eurécia]" userId="S::noreen.ropers@eurecia.com::f3a8d8f2-0e49-41aa-b7d1-58879f4fb21f" providerId="AD" clId="Web-{125A44E8-3923-FB43-0B9A-5370164388EF}" dt="2025-07-09T07:36:01.818" v="561"/>
          <ac:spMkLst>
            <pc:docMk/>
            <pc:sldMk cId="3439847136" sldId="1477"/>
            <ac:spMk id="5" creationId="{48CF0F5A-EC3D-D98D-2A86-27B635E68A7C}"/>
          </ac:spMkLst>
        </pc:spChg>
        <pc:spChg chg="del">
          <ac:chgData name="Noreen ROPERS [Eurécia]" userId="S::noreen.ropers@eurecia.com::f3a8d8f2-0e49-41aa-b7d1-58879f4fb21f" providerId="AD" clId="Web-{125A44E8-3923-FB43-0B9A-5370164388EF}" dt="2025-07-09T07:36:03.303" v="562"/>
          <ac:spMkLst>
            <pc:docMk/>
            <pc:sldMk cId="3439847136" sldId="1477"/>
            <ac:spMk id="8" creationId="{28E261B8-8D7F-E0D9-761F-C22FC3DDCEE3}"/>
          </ac:spMkLst>
        </pc:spChg>
        <pc:spChg chg="del mod">
          <ac:chgData name="Noreen ROPERS [Eurécia]" userId="S::noreen.ropers@eurecia.com::f3a8d8f2-0e49-41aa-b7d1-58879f4fb21f" providerId="AD" clId="Web-{125A44E8-3923-FB43-0B9A-5370164388EF}" dt="2025-07-09T07:37:27.618" v="586"/>
          <ac:spMkLst>
            <pc:docMk/>
            <pc:sldMk cId="3439847136" sldId="1477"/>
            <ac:spMk id="15" creationId="{D6E575E9-EA1B-1933-9955-76FBDBA6A138}"/>
          </ac:spMkLst>
        </pc:spChg>
        <pc:picChg chg="add mod">
          <ac:chgData name="Noreen ROPERS [Eurécia]" userId="S::noreen.ropers@eurecia.com::f3a8d8f2-0e49-41aa-b7d1-58879f4fb21f" providerId="AD" clId="Web-{125A44E8-3923-FB43-0B9A-5370164388EF}" dt="2025-07-09T07:37:43.962" v="592" actId="1076"/>
          <ac:picMkLst>
            <pc:docMk/>
            <pc:sldMk cId="3439847136" sldId="1477"/>
            <ac:picMk id="6" creationId="{91305460-B4C0-6EAE-E9AE-C47EF61481E7}"/>
          </ac:picMkLst>
        </pc:picChg>
        <pc:picChg chg="del">
          <ac:chgData name="Noreen ROPERS [Eurécia]" userId="S::noreen.ropers@eurecia.com::f3a8d8f2-0e49-41aa-b7d1-58879f4fb21f" providerId="AD" clId="Web-{125A44E8-3923-FB43-0B9A-5370164388EF}" dt="2025-07-09T07:35:52.052" v="560"/>
          <ac:picMkLst>
            <pc:docMk/>
            <pc:sldMk cId="3439847136" sldId="1477"/>
            <ac:picMk id="14" creationId="{DE6F55E2-95DE-CA54-0EA5-1912665664F4}"/>
          </ac:picMkLst>
        </pc:picChg>
      </pc:sldChg>
      <pc:sldChg chg="addSp delSp modSp add replId">
        <pc:chgData name="Noreen ROPERS [Eurécia]" userId="S::noreen.ropers@eurecia.com::f3a8d8f2-0e49-41aa-b7d1-58879f4fb21f" providerId="AD" clId="Web-{125A44E8-3923-FB43-0B9A-5370164388EF}" dt="2025-07-09T08:35:58.416" v="2192" actId="20577"/>
        <pc:sldMkLst>
          <pc:docMk/>
          <pc:sldMk cId="2998376574" sldId="1478"/>
        </pc:sldMkLst>
        <pc:spChg chg="add mod">
          <ac:chgData name="Noreen ROPERS [Eurécia]" userId="S::noreen.ropers@eurecia.com::f3a8d8f2-0e49-41aa-b7d1-58879f4fb21f" providerId="AD" clId="Web-{125A44E8-3923-FB43-0B9A-5370164388EF}" dt="2025-07-09T08:26:32.555" v="1880" actId="20577"/>
          <ac:spMkLst>
            <pc:docMk/>
            <pc:sldMk cId="2998376574" sldId="1478"/>
            <ac:spMk id="2" creationId="{57D26E19-26D6-1AD5-2D1B-96B702FB0B21}"/>
          </ac:spMkLst>
        </pc:spChg>
        <pc:spChg chg="del mod">
          <ac:chgData name="Noreen ROPERS [Eurécia]" userId="S::noreen.ropers@eurecia.com::f3a8d8f2-0e49-41aa-b7d1-58879f4fb21f" providerId="AD" clId="Web-{125A44E8-3923-FB43-0B9A-5370164388EF}" dt="2025-07-09T08:25:47.319" v="1847"/>
          <ac:spMkLst>
            <pc:docMk/>
            <pc:sldMk cId="2998376574" sldId="1478"/>
            <ac:spMk id="3" creationId="{0F045DCC-7667-54D0-A1BE-D28BB2E68451}"/>
          </ac:spMkLst>
        </pc:spChg>
        <pc:spChg chg="add mod">
          <ac:chgData name="Noreen ROPERS [Eurécia]" userId="S::noreen.ropers@eurecia.com::f3a8d8f2-0e49-41aa-b7d1-58879f4fb21f" providerId="AD" clId="Web-{125A44E8-3923-FB43-0B9A-5370164388EF}" dt="2025-07-09T08:26:12.710" v="1856" actId="20577"/>
          <ac:spMkLst>
            <pc:docMk/>
            <pc:sldMk cId="2998376574" sldId="1478"/>
            <ac:spMk id="4" creationId="{F3CDB378-9EA3-8691-58E3-DAF8CF42843C}"/>
          </ac:spMkLst>
        </pc:spChg>
        <pc:spChg chg="add mod">
          <ac:chgData name="Noreen ROPERS [Eurécia]" userId="S::noreen.ropers@eurecia.com::f3a8d8f2-0e49-41aa-b7d1-58879f4fb21f" providerId="AD" clId="Web-{125A44E8-3923-FB43-0B9A-5370164388EF}" dt="2025-07-09T08:35:58.416" v="2192" actId="20577"/>
          <ac:spMkLst>
            <pc:docMk/>
            <pc:sldMk cId="2998376574" sldId="1478"/>
            <ac:spMk id="5" creationId="{4B00FE96-0F4F-2A76-74C9-70DC3BECA619}"/>
          </ac:spMkLst>
        </pc:spChg>
        <pc:spChg chg="add del">
          <ac:chgData name="Noreen ROPERS [Eurécia]" userId="S::noreen.ropers@eurecia.com::f3a8d8f2-0e49-41aa-b7d1-58879f4fb21f" providerId="AD" clId="Web-{125A44E8-3923-FB43-0B9A-5370164388EF}" dt="2025-07-09T08:28:20.449" v="1885"/>
          <ac:spMkLst>
            <pc:docMk/>
            <pc:sldMk cId="2998376574" sldId="1478"/>
            <ac:spMk id="7" creationId="{76D9C8E5-67FE-0C61-78E2-9A54DD227F42}"/>
          </ac:spMkLst>
        </pc:spChg>
        <pc:spChg chg="del">
          <ac:chgData name="Noreen ROPERS [Eurécia]" userId="S::noreen.ropers@eurecia.com::f3a8d8f2-0e49-41aa-b7d1-58879f4fb21f" providerId="AD" clId="Web-{125A44E8-3923-FB43-0B9A-5370164388EF}" dt="2025-07-09T08:25:47.319" v="1846"/>
          <ac:spMkLst>
            <pc:docMk/>
            <pc:sldMk cId="2998376574" sldId="1478"/>
            <ac:spMk id="8" creationId="{4FFF0A13-8CE2-05FF-FE08-F958145578E8}"/>
          </ac:spMkLst>
        </pc:spChg>
        <pc:spChg chg="del mod">
          <ac:chgData name="Noreen ROPERS [Eurécia]" userId="S::noreen.ropers@eurecia.com::f3a8d8f2-0e49-41aa-b7d1-58879f4fb21f" providerId="AD" clId="Web-{125A44E8-3923-FB43-0B9A-5370164388EF}" dt="2025-07-09T08:25:47.319" v="1845"/>
          <ac:spMkLst>
            <pc:docMk/>
            <pc:sldMk cId="2998376574" sldId="1478"/>
            <ac:spMk id="11" creationId="{219D1F01-2932-CDF3-508A-9E1C622BC50A}"/>
          </ac:spMkLst>
        </pc:spChg>
        <pc:picChg chg="add del">
          <ac:chgData name="Noreen ROPERS [Eurécia]" userId="S::noreen.ropers@eurecia.com::f3a8d8f2-0e49-41aa-b7d1-58879f4fb21f" providerId="AD" clId="Web-{125A44E8-3923-FB43-0B9A-5370164388EF}" dt="2025-07-09T08:28:18.839" v="1883"/>
          <ac:picMkLst>
            <pc:docMk/>
            <pc:sldMk cId="2998376574" sldId="1478"/>
            <ac:picMk id="6" creationId="{C76000DC-854F-B099-CC6F-3BA4BBC67872}"/>
          </ac:picMkLst>
        </pc:picChg>
        <pc:picChg chg="add mod">
          <ac:chgData name="Noreen ROPERS [Eurécia]" userId="S::noreen.ropers@eurecia.com::f3a8d8f2-0e49-41aa-b7d1-58879f4fb21f" providerId="AD" clId="Web-{125A44E8-3923-FB43-0B9A-5370164388EF}" dt="2025-07-09T08:28:25.761" v="1889" actId="1076"/>
          <ac:picMkLst>
            <pc:docMk/>
            <pc:sldMk cId="2998376574" sldId="1478"/>
            <ac:picMk id="9" creationId="{9C9A6043-38F7-B859-4BE3-6716992F9A0D}"/>
          </ac:picMkLst>
        </pc:picChg>
        <pc:picChg chg="del">
          <ac:chgData name="Noreen ROPERS [Eurécia]" userId="S::noreen.ropers@eurecia.com::f3a8d8f2-0e49-41aa-b7d1-58879f4fb21f" providerId="AD" clId="Web-{125A44E8-3923-FB43-0B9A-5370164388EF}" dt="2025-07-09T08:25:43.319" v="1842"/>
          <ac:picMkLst>
            <pc:docMk/>
            <pc:sldMk cId="2998376574" sldId="1478"/>
            <ac:picMk id="14" creationId="{539A8E1E-6397-13A3-279E-BD6F236FB303}"/>
          </ac:picMkLst>
        </pc:picChg>
      </pc:sldChg>
      <pc:sldChg chg="addSp delSp modSp add replId">
        <pc:chgData name="Noreen ROPERS [Eurécia]" userId="S::noreen.ropers@eurecia.com::f3a8d8f2-0e49-41aa-b7d1-58879f4fb21f" providerId="AD" clId="Web-{125A44E8-3923-FB43-0B9A-5370164388EF}" dt="2025-07-09T08:43:40.494" v="2436" actId="1076"/>
        <pc:sldMkLst>
          <pc:docMk/>
          <pc:sldMk cId="3454158615" sldId="1479"/>
        </pc:sldMkLst>
        <pc:spChg chg="mod">
          <ac:chgData name="Noreen ROPERS [Eurécia]" userId="S::noreen.ropers@eurecia.com::f3a8d8f2-0e49-41aa-b7d1-58879f4fb21f" providerId="AD" clId="Web-{125A44E8-3923-FB43-0B9A-5370164388EF}" dt="2025-07-09T08:36:23.636" v="2211" actId="20577"/>
          <ac:spMkLst>
            <pc:docMk/>
            <pc:sldMk cId="3454158615" sldId="1479"/>
            <ac:spMk id="2" creationId="{CD29192C-8E1D-20A5-94AA-6E0CDFFA0C2D}"/>
          </ac:spMkLst>
        </pc:spChg>
        <pc:spChg chg="add mod">
          <ac:chgData name="Noreen ROPERS [Eurécia]" userId="S::noreen.ropers@eurecia.com::f3a8d8f2-0e49-41aa-b7d1-58879f4fb21f" providerId="AD" clId="Web-{125A44E8-3923-FB43-0B9A-5370164388EF}" dt="2025-07-09T08:39:11.001" v="2422" actId="20577"/>
          <ac:spMkLst>
            <pc:docMk/>
            <pc:sldMk cId="3454158615" sldId="1479"/>
            <ac:spMk id="3" creationId="{10EDC311-C848-2919-F721-D5DEC9C21E6A}"/>
          </ac:spMkLst>
        </pc:spChg>
        <pc:spChg chg="mod">
          <ac:chgData name="Noreen ROPERS [Eurécia]" userId="S::noreen.ropers@eurecia.com::f3a8d8f2-0e49-41aa-b7d1-58879f4fb21f" providerId="AD" clId="Web-{125A44E8-3923-FB43-0B9A-5370164388EF}" dt="2025-07-09T08:36:30.058" v="2223" actId="20577"/>
          <ac:spMkLst>
            <pc:docMk/>
            <pc:sldMk cId="3454158615" sldId="1479"/>
            <ac:spMk id="4" creationId="{C0EA716D-D614-EF1E-3812-DC6C7775DD05}"/>
          </ac:spMkLst>
        </pc:spChg>
        <pc:spChg chg="del">
          <ac:chgData name="Noreen ROPERS [Eurécia]" userId="S::noreen.ropers@eurecia.com::f3a8d8f2-0e49-41aa-b7d1-58879f4fb21f" providerId="AD" clId="Web-{125A44E8-3923-FB43-0B9A-5370164388EF}" dt="2025-07-09T08:36:46.731" v="2224"/>
          <ac:spMkLst>
            <pc:docMk/>
            <pc:sldMk cId="3454158615" sldId="1479"/>
            <ac:spMk id="5" creationId="{367343BA-84AF-B000-7A96-0C913457E1AF}"/>
          </ac:spMkLst>
        </pc:spChg>
        <pc:picChg chg="add mod">
          <ac:chgData name="Noreen ROPERS [Eurécia]" userId="S::noreen.ropers@eurecia.com::f3a8d8f2-0e49-41aa-b7d1-58879f4fb21f" providerId="AD" clId="Web-{125A44E8-3923-FB43-0B9A-5370164388EF}" dt="2025-07-09T08:43:40.494" v="2436" actId="1076"/>
          <ac:picMkLst>
            <pc:docMk/>
            <pc:sldMk cId="3454158615" sldId="1479"/>
            <ac:picMk id="6" creationId="{F4447040-1D28-0F1F-335E-094ADCD5E14C}"/>
          </ac:picMkLst>
        </pc:picChg>
        <pc:picChg chg="add mod">
          <ac:chgData name="Noreen ROPERS [Eurécia]" userId="S::noreen.ropers@eurecia.com::f3a8d8f2-0e49-41aa-b7d1-58879f4fb21f" providerId="AD" clId="Web-{125A44E8-3923-FB43-0B9A-5370164388EF}" dt="2025-07-09T08:43:09.258" v="2432" actId="14100"/>
          <ac:picMkLst>
            <pc:docMk/>
            <pc:sldMk cId="3454158615" sldId="1479"/>
            <ac:picMk id="7" creationId="{02552E6E-AA0C-0F23-CD03-FAA959A5E480}"/>
          </ac:picMkLst>
        </pc:picChg>
        <pc:picChg chg="del">
          <ac:chgData name="Noreen ROPERS [Eurécia]" userId="S::noreen.ropers@eurecia.com::f3a8d8f2-0e49-41aa-b7d1-58879f4fb21f" providerId="AD" clId="Web-{125A44E8-3923-FB43-0B9A-5370164388EF}" dt="2025-07-09T08:36:47.934" v="2225"/>
          <ac:picMkLst>
            <pc:docMk/>
            <pc:sldMk cId="3454158615" sldId="1479"/>
            <ac:picMk id="9" creationId="{4941F51C-12B4-C661-B67A-9408DC18E9B6}"/>
          </ac:picMkLst>
        </pc:picChg>
        <pc:picChg chg="add mod">
          <ac:chgData name="Noreen ROPERS [Eurécia]" userId="S::noreen.ropers@eurecia.com::f3a8d8f2-0e49-41aa-b7d1-58879f4fb21f" providerId="AD" clId="Web-{125A44E8-3923-FB43-0B9A-5370164388EF}" dt="2025-07-09T08:43:22.102" v="2434" actId="1076"/>
          <ac:picMkLst>
            <pc:docMk/>
            <pc:sldMk cId="3454158615" sldId="1479"/>
            <ac:picMk id="10" creationId="{ACADEC0D-BEEC-CCC2-4DFD-BEC823754FD1}"/>
          </ac:picMkLst>
        </pc:picChg>
      </pc:sldChg>
      <pc:sldChg chg="addSp delSp modSp new mod modClrScheme chgLayout">
        <pc:chgData name="Noreen ROPERS [Eurécia]" userId="S::noreen.ropers@eurecia.com::f3a8d8f2-0e49-41aa-b7d1-58879f4fb21f" providerId="AD" clId="Web-{125A44E8-3923-FB43-0B9A-5370164388EF}" dt="2025-07-09T09:10:41.858" v="2903" actId="1076"/>
        <pc:sldMkLst>
          <pc:docMk/>
          <pc:sldMk cId="138494373" sldId="1480"/>
        </pc:sldMkLst>
        <pc:spChg chg="del">
          <ac:chgData name="Noreen ROPERS [Eurécia]" userId="S::noreen.ropers@eurecia.com::f3a8d8f2-0e49-41aa-b7d1-58879f4fb21f" providerId="AD" clId="Web-{125A44E8-3923-FB43-0B9A-5370164388EF}" dt="2025-07-09T09:07:15.039" v="2826"/>
          <ac:spMkLst>
            <pc:docMk/>
            <pc:sldMk cId="138494373" sldId="1480"/>
            <ac:spMk id="2" creationId="{FF9D5D07-C2A2-0EFF-0C3C-3CB150C4ADDF}"/>
          </ac:spMkLst>
        </pc:spChg>
        <pc:spChg chg="del">
          <ac:chgData name="Noreen ROPERS [Eurécia]" userId="S::noreen.ropers@eurecia.com::f3a8d8f2-0e49-41aa-b7d1-58879f4fb21f" providerId="AD" clId="Web-{125A44E8-3923-FB43-0B9A-5370164388EF}" dt="2025-07-09T09:07:15.039" v="2825"/>
          <ac:spMkLst>
            <pc:docMk/>
            <pc:sldMk cId="138494373" sldId="1480"/>
            <ac:spMk id="3" creationId="{181BE5CA-0988-262C-E78B-443E0C2934F6}"/>
          </ac:spMkLst>
        </pc:spChg>
        <pc:spChg chg="del">
          <ac:chgData name="Noreen ROPERS [Eurécia]" userId="S::noreen.ropers@eurecia.com::f3a8d8f2-0e49-41aa-b7d1-58879f4fb21f" providerId="AD" clId="Web-{125A44E8-3923-FB43-0B9A-5370164388EF}" dt="2025-07-09T09:07:15.039" v="2824"/>
          <ac:spMkLst>
            <pc:docMk/>
            <pc:sldMk cId="138494373" sldId="1480"/>
            <ac:spMk id="4" creationId="{F00A13D8-7468-6C2F-613A-85F54C2CEDAF}"/>
          </ac:spMkLst>
        </pc:spChg>
        <pc:spChg chg="add del">
          <ac:chgData name="Noreen ROPERS [Eurécia]" userId="S::noreen.ropers@eurecia.com::f3a8d8f2-0e49-41aa-b7d1-58879f4fb21f" providerId="AD" clId="Web-{125A44E8-3923-FB43-0B9A-5370164388EF}" dt="2025-07-09T09:08:11.854" v="2831"/>
          <ac:spMkLst>
            <pc:docMk/>
            <pc:sldMk cId="138494373" sldId="1480"/>
            <ac:spMk id="5" creationId="{F08AB10F-1DCA-B10B-CC95-10172B63F2C3}"/>
          </ac:spMkLst>
        </pc:spChg>
        <pc:spChg chg="add del">
          <ac:chgData name="Noreen ROPERS [Eurécia]" userId="S::noreen.ropers@eurecia.com::f3a8d8f2-0e49-41aa-b7d1-58879f4fb21f" providerId="AD" clId="Web-{125A44E8-3923-FB43-0B9A-5370164388EF}" dt="2025-07-09T09:08:44.605" v="2841"/>
          <ac:spMkLst>
            <pc:docMk/>
            <pc:sldMk cId="138494373" sldId="1480"/>
            <ac:spMk id="6" creationId="{636CC63A-6E46-CAAF-0D99-6DABD7FE5D31}"/>
          </ac:spMkLst>
        </pc:spChg>
        <pc:spChg chg="add del mod">
          <ac:chgData name="Noreen ROPERS [Eurécia]" userId="S::noreen.ropers@eurecia.com::f3a8d8f2-0e49-41aa-b7d1-58879f4fb21f" providerId="AD" clId="Web-{125A44E8-3923-FB43-0B9A-5370164388EF}" dt="2025-07-09T09:10:24.436" v="2901" actId="20577"/>
          <ac:spMkLst>
            <pc:docMk/>
            <pc:sldMk cId="138494373" sldId="1480"/>
            <ac:spMk id="7" creationId="{02E320D8-64DB-C0BB-AC1C-4496F1B96168}"/>
          </ac:spMkLst>
        </pc:spChg>
        <pc:spChg chg="add del mod ord">
          <ac:chgData name="Noreen ROPERS [Eurécia]" userId="S::noreen.ropers@eurecia.com::f3a8d8f2-0e49-41aa-b7d1-58879f4fb21f" providerId="AD" clId="Web-{125A44E8-3923-FB43-0B9A-5370164388EF}" dt="2025-07-09T09:08:11.854" v="2830"/>
          <ac:spMkLst>
            <pc:docMk/>
            <pc:sldMk cId="138494373" sldId="1480"/>
            <ac:spMk id="8" creationId="{435D0468-8EA2-F60C-09A3-7627276AAA88}"/>
          </ac:spMkLst>
        </pc:spChg>
        <pc:spChg chg="add del mod ord">
          <ac:chgData name="Noreen ROPERS [Eurécia]" userId="S::noreen.ropers@eurecia.com::f3a8d8f2-0e49-41aa-b7d1-58879f4fb21f" providerId="AD" clId="Web-{125A44E8-3923-FB43-0B9A-5370164388EF}" dt="2025-07-09T09:10:28.202" v="2902"/>
          <ac:spMkLst>
            <pc:docMk/>
            <pc:sldMk cId="138494373" sldId="1480"/>
            <ac:spMk id="9" creationId="{C5783AA1-0CB8-1859-3217-0930A76E5D83}"/>
          </ac:spMkLst>
        </pc:spChg>
        <pc:spChg chg="add del mod ord">
          <ac:chgData name="Noreen ROPERS [Eurécia]" userId="S::noreen.ropers@eurecia.com::f3a8d8f2-0e49-41aa-b7d1-58879f4fb21f" providerId="AD" clId="Web-{125A44E8-3923-FB43-0B9A-5370164388EF}" dt="2025-07-09T09:08:11.854" v="2829"/>
          <ac:spMkLst>
            <pc:docMk/>
            <pc:sldMk cId="138494373" sldId="1480"/>
            <ac:spMk id="10" creationId="{AC70CACD-D26D-9461-C716-5940F1318904}"/>
          </ac:spMkLst>
        </pc:spChg>
        <pc:spChg chg="add mod">
          <ac:chgData name="Noreen ROPERS [Eurécia]" userId="S::noreen.ropers@eurecia.com::f3a8d8f2-0e49-41aa-b7d1-58879f4fb21f" providerId="AD" clId="Web-{125A44E8-3923-FB43-0B9A-5370164388EF}" dt="2025-07-09T09:10:41.858" v="2903" actId="1076"/>
          <ac:spMkLst>
            <pc:docMk/>
            <pc:sldMk cId="138494373" sldId="1480"/>
            <ac:spMk id="11" creationId="{01E8D885-A3BB-5316-477B-5FC315622E5E}"/>
          </ac:spMkLst>
        </pc:spChg>
        <pc:spChg chg="add del mod">
          <ac:chgData name="Noreen ROPERS [Eurécia]" userId="S::noreen.ropers@eurecia.com::f3a8d8f2-0e49-41aa-b7d1-58879f4fb21f" providerId="AD" clId="Web-{125A44E8-3923-FB43-0B9A-5370164388EF}" dt="2025-07-09T09:09:00.808" v="2845"/>
          <ac:spMkLst>
            <pc:docMk/>
            <pc:sldMk cId="138494373" sldId="1480"/>
            <ac:spMk id="12" creationId="{0A1DC380-1B64-B939-96EF-E30C9833BB9D}"/>
          </ac:spMkLst>
        </pc:spChg>
        <pc:spChg chg="add del mod">
          <ac:chgData name="Noreen ROPERS [Eurécia]" userId="S::noreen.ropers@eurecia.com::f3a8d8f2-0e49-41aa-b7d1-58879f4fb21f" providerId="AD" clId="Web-{125A44E8-3923-FB43-0B9A-5370164388EF}" dt="2025-07-09T09:09:00.808" v="2844"/>
          <ac:spMkLst>
            <pc:docMk/>
            <pc:sldMk cId="138494373" sldId="1480"/>
            <ac:spMk id="13" creationId="{0C7A979E-EC3F-1014-20F4-D4F3D06293C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EBBE09B4-2B4C-4480-BA71-3185A577DC1B}" type="datetimeFigureOut">
              <a:t>7/9/2025</a:t>
            </a:fld>
            <a:endParaRPr lang="fr-FR"/>
          </a:p>
        </p:txBody>
      </p:sp>
      <p:sp>
        <p:nvSpPr>
          <p:cNvPr id="4" name="Espace réservé de l'image des diapositives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28F43EBF-9B55-4F60-B4EA-10E98C427FAF}" type="slidenum">
              <a:t>‹#›</a:t>
            </a:fld>
            <a:endParaRPr lang="fr-FR"/>
          </a:p>
        </p:txBody>
      </p:sp>
    </p:spTree>
    <p:extLst>
      <p:ext uri="{BB962C8B-B14F-4D97-AF65-F5344CB8AC3E}">
        <p14:creationId xmlns:p14="http://schemas.microsoft.com/office/powerpoint/2010/main" val="283313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cs typeface="Calibri"/>
              </a:rPr>
              <a:t>Changer "Report Criteria" pour "Analytical axes"</a:t>
            </a:r>
          </a:p>
        </p:txBody>
      </p:sp>
      <p:sp>
        <p:nvSpPr>
          <p:cNvPr id="4" name="Espace réservé du numéro de diapositive 3"/>
          <p:cNvSpPr>
            <a:spLocks noGrp="1"/>
          </p:cNvSpPr>
          <p:nvPr>
            <p:ph type="sldNum" sz="quarter" idx="5"/>
          </p:nvPr>
        </p:nvSpPr>
        <p:spPr/>
        <p:txBody>
          <a:bodyPr/>
          <a:lstStyle/>
          <a:p>
            <a:fld id="{28F43EBF-9B55-4F60-B4EA-10E98C427FAF}" type="slidenum">
              <a:t>27</a:t>
            </a:fld>
            <a:endParaRPr lang="fr-FR"/>
          </a:p>
        </p:txBody>
      </p:sp>
    </p:spTree>
    <p:extLst>
      <p:ext uri="{BB962C8B-B14F-4D97-AF65-F5344CB8AC3E}">
        <p14:creationId xmlns:p14="http://schemas.microsoft.com/office/powerpoint/2010/main" val="25120057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09/07/2025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a:t>
            </a:fld>
            <a:endParaRPr lang="fr-FR"/>
          </a:p>
        </p:txBody>
      </p:sp>
    </p:spTree>
    <p:extLst>
      <p:ext uri="{BB962C8B-B14F-4D97-AF65-F5344CB8AC3E}">
        <p14:creationId xmlns:p14="http://schemas.microsoft.com/office/powerpoint/2010/main" val="4180291874"/>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9161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23214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408420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233291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3850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41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939798"/>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7276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73993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66899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0992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7458218"/>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2936333063"/>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350258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308113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31076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55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15707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776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080248827"/>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0684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67388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586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09150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7417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7652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36531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5724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35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50">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0419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6973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816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75798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1241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2149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20241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85286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55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926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291922290"/>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418978035"/>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1382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47681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77301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63318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10018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29784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6920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8556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8697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89699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127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42">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12175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1841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p15:clr>
            <a:srgbClr val="FBAE40"/>
          </p15:clr>
        </p15:guide>
        <p15:guide id="2" orient="horz" pos="4088">
          <p15:clr>
            <a:srgbClr val="FBAE40"/>
          </p15:clr>
        </p15:guide>
        <p15:guide id="3" pos="234">
          <p15:clr>
            <a:srgbClr val="FBAE40"/>
          </p15:clr>
        </p15:guide>
        <p15:guide id="4" pos="7446">
          <p15:clr>
            <a:srgbClr val="FBAE40"/>
          </p15:clr>
        </p15:guide>
        <p15:guide id="5" pos="846">
          <p15:clr>
            <a:srgbClr val="FBAE40"/>
          </p15:clr>
        </p15:guide>
        <p15:guide id="6" pos="1459">
          <p15:clr>
            <a:srgbClr val="FBAE40"/>
          </p15:clr>
        </p15:guide>
        <p15:guide id="7" pos="2071">
          <p15:clr>
            <a:srgbClr val="FBAE40"/>
          </p15:clr>
        </p15:guide>
        <p15:guide id="8" pos="2683">
          <p15:clr>
            <a:srgbClr val="FBAE40"/>
          </p15:clr>
        </p15:guide>
        <p15:guide id="9" pos="3273">
          <p15:clr>
            <a:srgbClr val="FBAE40"/>
          </p15:clr>
        </p15:guide>
        <p15:guide id="10" pos="4452">
          <p15:clr>
            <a:srgbClr val="FBAE40"/>
          </p15:clr>
        </p15:guide>
        <p15:guide id="11" pos="5065">
          <p15:clr>
            <a:srgbClr val="FBAE40"/>
          </p15:clr>
        </p15:guide>
        <p15:guide id="12" pos="5677">
          <p15:clr>
            <a:srgbClr val="FBAE40"/>
          </p15:clr>
        </p15:guide>
        <p15:guide id="13" pos="6289">
          <p15:clr>
            <a:srgbClr val="FBAE40"/>
          </p15:clr>
        </p15:guide>
        <p15:guide id="14" pos="6902">
          <p15:clr>
            <a:srgbClr val="FBAE40"/>
          </p15:clr>
        </p15:guide>
        <p15:guide id="15" orient="horz" pos="504">
          <p15:clr>
            <a:srgbClr val="FBAE40"/>
          </p15:clr>
        </p15:guide>
        <p15:guide id="16" orient="horz" pos="754">
          <p15:clr>
            <a:srgbClr val="FBAE40"/>
          </p15:clr>
        </p15:guide>
        <p15:guide id="17" orient="horz" pos="1026">
          <p15:clr>
            <a:srgbClr val="FBAE40"/>
          </p15:clr>
        </p15:guide>
        <p15:guide id="18" orient="horz" pos="1298">
          <p15:clr>
            <a:srgbClr val="FBAE40"/>
          </p15:clr>
        </p15:guide>
        <p15:guide id="19" orient="horz" pos="1593">
          <p15:clr>
            <a:srgbClr val="FBAE40"/>
          </p15:clr>
        </p15:guide>
        <p15:guide id="20" orient="horz" pos="2704">
          <p15:clr>
            <a:srgbClr val="FBAE40"/>
          </p15:clr>
        </p15:guide>
        <p15:guide id="21" orient="horz" pos="2432">
          <p15:clr>
            <a:srgbClr val="FBAE40"/>
          </p15:clr>
        </p15:guide>
        <p15:guide id="22" orient="horz" pos="2976">
          <p15:clr>
            <a:srgbClr val="FBAE40"/>
          </p15:clr>
        </p15:guide>
        <p15:guide id="23" orient="horz" pos="1888">
          <p15:clr>
            <a:srgbClr val="FBAE40"/>
          </p15:clr>
        </p15:guide>
        <p15:guide id="24" orient="horz" pos="3249">
          <p15:clr>
            <a:srgbClr val="FBAE40"/>
          </p15:clr>
        </p15:guide>
        <p15:guide id="25" orient="horz" pos="3521">
          <p15:clr>
            <a:srgbClr val="FBAE40"/>
          </p15:clr>
        </p15:guide>
        <p15:guide id="26" orient="horz" pos="379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4.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09/07/2025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a:t>
            </a:fld>
            <a:endParaRPr lang="fr-FR"/>
          </a:p>
        </p:txBody>
      </p:sp>
    </p:spTree>
    <p:extLst>
      <p:ext uri="{BB962C8B-B14F-4D97-AF65-F5344CB8AC3E}">
        <p14:creationId xmlns:p14="http://schemas.microsoft.com/office/powerpoint/2010/main" val="4259675732"/>
      </p:ext>
    </p:extLst>
  </p:cSld>
  <p:clrMap bg1="lt1" tx1="dk1" bg2="lt2" tx2="dk2" accent1="accent1" accent2="accent2" accent3="accent3" accent4="accent4" accent5="accent5" accent6="accent6" hlink="hlink" folHlink="folHlink"/>
  <p:sldLayoutIdLst>
    <p:sldLayoutId id="2147483725" r:id="rId1"/>
    <p:sldLayoutId id="2147483724" r:id="rId2"/>
    <p:sldLayoutId id="2147483723" r:id="rId3"/>
    <p:sldLayoutId id="2147483722" r:id="rId4"/>
    <p:sldLayoutId id="2147483721" r:id="rId5"/>
    <p:sldLayoutId id="2147483720" r:id="rId6"/>
    <p:sldLayoutId id="2147483719" r:id="rId7"/>
    <p:sldLayoutId id="2147483718" r:id="rId8"/>
    <p:sldLayoutId id="2147483670"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717"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 id="2147483714" r:id="rId62"/>
    <p:sldLayoutId id="2147483715" r:id="rId63"/>
    <p:sldLayoutId id="2147483716" r:id="rId64"/>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66">
            <a:extLst>
              <a:ext uri="{96DAC541-7B7A-43D3-8B79-37D633B846F1}">
                <asvg:svgBlip xmlns:asvg="http://schemas.microsoft.com/office/drawing/2016/SVG/main" r:embed="rId6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8">
            <a:extLst>
              <a:ext uri="{96DAC541-7B7A-43D3-8B79-37D633B846F1}">
                <asvg:svgBlip xmlns:asvg="http://schemas.microsoft.com/office/drawing/2016/SVG/main" r:embed="rId6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9.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 Target="slide17.xml"/><Relationship Id="rId7" Type="http://schemas.openxmlformats.org/officeDocument/2006/relationships/image" Target="../media/image4.svg"/><Relationship Id="rId2" Type="http://schemas.openxmlformats.org/officeDocument/2006/relationships/slide" Target="slide4.xml"/><Relationship Id="rId1" Type="http://schemas.openxmlformats.org/officeDocument/2006/relationships/slideLayout" Target="../slideLayouts/slideLayout45.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help.eurecia.com/hc/en-gb"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5" Type="http://schemas.openxmlformats.org/officeDocument/2006/relationships/image" Target="../media/image29.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29.sv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220230" y="1767974"/>
            <a:ext cx="7434797" cy="2660366"/>
          </a:xfrm>
        </p:spPr>
        <p:txBody>
          <a:bodyPr/>
          <a:lstStyle/>
          <a:p>
            <a:r>
              <a:rPr lang="fr-FR">
                <a:solidFill>
                  <a:srgbClr val="79BF9D"/>
                </a:solidFill>
                <a:latin typeface="PP Woodland"/>
              </a:rPr>
              <a:t>All </a:t>
            </a:r>
            <a:r>
              <a:rPr lang="fr-FR" err="1">
                <a:solidFill>
                  <a:srgbClr val="79BF9D"/>
                </a:solidFill>
                <a:latin typeface="PP Woodland"/>
              </a:rPr>
              <a:t>you</a:t>
            </a:r>
            <a:r>
              <a:rPr lang="fr-FR">
                <a:solidFill>
                  <a:srgbClr val="79BF9D"/>
                </a:solidFill>
                <a:latin typeface="PP Woodland"/>
              </a:rPr>
              <a:t> </a:t>
            </a:r>
            <a:r>
              <a:rPr lang="fr-FR" err="1">
                <a:solidFill>
                  <a:srgbClr val="79BF9D"/>
                </a:solidFill>
                <a:latin typeface="PP Woodland"/>
              </a:rPr>
              <a:t>need</a:t>
            </a:r>
            <a:r>
              <a:rPr lang="fr-FR">
                <a:solidFill>
                  <a:srgbClr val="79BF9D"/>
                </a:solidFill>
                <a:latin typeface="PP Woodland"/>
              </a:rPr>
              <a:t> to know about</a:t>
            </a:r>
            <a:br>
              <a:rPr lang="fr-FR" sz="6600">
                <a:latin typeface="PP Woodland"/>
              </a:rPr>
            </a:br>
            <a:r>
              <a:rPr lang="fr-FR" sz="6600">
                <a:latin typeface="PP Woodland"/>
              </a:rPr>
              <a:t>    </a:t>
            </a:r>
            <a:r>
              <a:rPr lang="fr-FR" err="1">
                <a:solidFill>
                  <a:schemeClr val="bg1"/>
                </a:solidFill>
                <a:latin typeface="PP Woodland"/>
              </a:rPr>
              <a:t>Expense</a:t>
            </a:r>
            <a:r>
              <a:rPr lang="fr-FR">
                <a:solidFill>
                  <a:schemeClr val="bg1"/>
                </a:solidFill>
                <a:latin typeface="PP Woodland"/>
              </a:rPr>
              <a:t> reports </a:t>
            </a:r>
            <a:endParaRPr lang="fr-FR">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err="1">
                <a:latin typeface="Figtree"/>
              </a:rPr>
              <a:t>Administrator</a:t>
            </a:r>
            <a:r>
              <a:rPr lang="fr-FR">
                <a:latin typeface="Figtree"/>
              </a:rPr>
              <a:t> training guide</a:t>
            </a:r>
            <a:endParaRPr lang="fr-FR"/>
          </a:p>
        </p:txBody>
      </p:sp>
      <p:pic>
        <p:nvPicPr>
          <p:cNvPr id="2" name="Image 1" descr="Une image contenant Graphique, symbole, cercle, Police&#10;&#10;Description générée automatiquement">
            <a:extLst>
              <a:ext uri="{FF2B5EF4-FFF2-40B4-BE49-F238E27FC236}">
                <a16:creationId xmlns:a16="http://schemas.microsoft.com/office/drawing/2014/main" id="{FDE6605F-46A2-DEF8-5B78-0577ECC2B05C}"/>
              </a:ext>
            </a:extLst>
          </p:cNvPr>
          <p:cNvPicPr>
            <a:picLocks noChangeAspect="1"/>
          </p:cNvPicPr>
          <p:nvPr/>
        </p:nvPicPr>
        <p:blipFill>
          <a:blip r:embed="rId3"/>
          <a:stretch>
            <a:fillRect/>
          </a:stretch>
        </p:blipFill>
        <p:spPr>
          <a:xfrm>
            <a:off x="416301" y="3785585"/>
            <a:ext cx="545724" cy="549505"/>
          </a:xfrm>
          <a:prstGeom prst="rect">
            <a:avLst/>
          </a:prstGeom>
        </p:spPr>
      </p:pic>
      <p:sp>
        <p:nvSpPr>
          <p:cNvPr id="9" name="Espace réservé du texte 4">
            <a:extLst>
              <a:ext uri="{FF2B5EF4-FFF2-40B4-BE49-F238E27FC236}">
                <a16:creationId xmlns:a16="http://schemas.microsoft.com/office/drawing/2014/main" id="{EF895FDC-4C67-F560-6ECA-DF48EDD86D81}"/>
              </a:ext>
            </a:extLst>
          </p:cNvPr>
          <p:cNvSpPr txBox="1">
            <a:spLocks/>
          </p:cNvSpPr>
          <p:nvPr/>
        </p:nvSpPr>
        <p:spPr>
          <a:xfrm>
            <a:off x="987425" y="6152418"/>
            <a:ext cx="4748213" cy="468312"/>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Last </a:t>
            </a:r>
            <a:r>
              <a:rPr lang="fr-FR" err="1">
                <a:latin typeface="Figtree"/>
              </a:rPr>
              <a:t>updated</a:t>
            </a:r>
            <a:endParaRPr lang="fr-FR" err="1"/>
          </a:p>
          <a:p>
            <a:r>
              <a:rPr lang="fr-FR">
                <a:latin typeface="Figtree"/>
              </a:rPr>
              <a:t>July 2025</a:t>
            </a:r>
            <a:endParaRPr lang="fr-F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err="1">
                <a:latin typeface="PP Woodland"/>
              </a:rPr>
              <a:t>Managing</a:t>
            </a:r>
            <a:r>
              <a:rPr lang="fr-FR" sz="8000">
                <a:latin typeface="PP Woodland"/>
              </a:rPr>
              <a:t> </a:t>
            </a:r>
            <a:r>
              <a:rPr lang="fr-FR" sz="8000" err="1">
                <a:latin typeface="PP Woodland"/>
              </a:rPr>
              <a:t>expense</a:t>
            </a:r>
            <a:r>
              <a:rPr lang="fr-FR" sz="8000">
                <a:latin typeface="PP Woodland"/>
              </a:rPr>
              <a:t> reports</a:t>
            </a:r>
            <a:endParaRPr lang="fr-F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1449712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0" y="2011365"/>
            <a:ext cx="11449050" cy="4846635"/>
          </a:xfrm>
        </p:spPr>
        <p:txBody>
          <a:bodyPr/>
          <a:lstStyle/>
          <a:p>
            <a:r>
              <a:rPr lang="fr-FR" err="1">
                <a:latin typeface="Figtree"/>
              </a:rPr>
              <a:t>Individually</a:t>
            </a:r>
            <a:r>
              <a:rPr lang="fr-FR">
                <a:latin typeface="Figtree"/>
              </a:rPr>
              <a:t>, </a:t>
            </a:r>
            <a:r>
              <a:rPr lang="fr-FR" err="1">
                <a:latin typeface="Figtree"/>
              </a:rPr>
              <a:t>within</a:t>
            </a:r>
            <a:r>
              <a:rPr lang="fr-FR">
                <a:latin typeface="Figtree"/>
              </a:rPr>
              <a:t> </a:t>
            </a:r>
            <a:r>
              <a:rPr lang="fr-FR" err="1">
                <a:latin typeface="Figtree"/>
              </a:rPr>
              <a:t>each</a:t>
            </a:r>
            <a:r>
              <a:rPr lang="fr-FR">
                <a:latin typeface="Figtree"/>
              </a:rPr>
              <a:t> </a:t>
            </a:r>
            <a:r>
              <a:rPr lang="fr-FR" err="1">
                <a:latin typeface="Figtree"/>
              </a:rPr>
              <a:t>expense</a:t>
            </a:r>
            <a:r>
              <a:rPr lang="fr-FR">
                <a:latin typeface="Figtree"/>
              </a:rPr>
              <a:t> report:</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Controling</a:t>
            </a:r>
            <a:r>
              <a:rPr lang="fr-FR">
                <a:latin typeface="Figtree Light"/>
              </a:rPr>
              <a:t> and </a:t>
            </a:r>
            <a:r>
              <a:rPr lang="fr-FR" err="1">
                <a:latin typeface="Figtree Light"/>
              </a:rPr>
              <a:t>reimbursing</a:t>
            </a:r>
            <a:r>
              <a:rPr lang="fr-FR">
                <a:latin typeface="Figtree Light"/>
              </a:rPr>
              <a:t> </a:t>
            </a:r>
            <a:r>
              <a:rPr lang="fr-FR" err="1">
                <a:latin typeface="Figtree Light"/>
              </a:rPr>
              <a:t>expense</a:t>
            </a:r>
            <a:r>
              <a:rPr lang="fr-FR">
                <a:latin typeface="Figtree Light"/>
              </a:rPr>
              <a:t> reports</a:t>
            </a:r>
            <a:endParaRPr lang="fr-FR"/>
          </a:p>
        </p:txBody>
      </p:sp>
      <p:sp>
        <p:nvSpPr>
          <p:cNvPr id="13" name="ZoneTexte 12">
            <a:extLst>
              <a:ext uri="{FF2B5EF4-FFF2-40B4-BE49-F238E27FC236}">
                <a16:creationId xmlns:a16="http://schemas.microsoft.com/office/drawing/2014/main" id="{5428AC01-29D5-28B7-418F-677D3BFF639F}"/>
              </a:ext>
            </a:extLst>
          </p:cNvPr>
          <p:cNvSpPr txBox="1"/>
          <p:nvPr/>
        </p:nvSpPr>
        <p:spPr>
          <a:xfrm>
            <a:off x="4198646" y="5269551"/>
            <a:ext cx="5744817" cy="660694"/>
          </a:xfrm>
          <a:prstGeom prst="rect">
            <a:avLst/>
          </a:prstGeom>
          <a:noFill/>
        </p:spPr>
        <p:txBody>
          <a:bodyPr wrap="square" lIns="91440" tIns="45720" rIns="91440" bIns="45720" rtlCol="0" anchor="t">
            <a:spAutoFit/>
          </a:bodyPr>
          <a:lstStyle/>
          <a:p>
            <a:pPr marL="228600" indent="-228600">
              <a:lnSpc>
                <a:spcPct val="120000"/>
              </a:lnSpc>
              <a:spcBef>
                <a:spcPts val="1000"/>
              </a:spcBef>
              <a:buBlip>
                <a:blip r:embed="rId2">
                  <a:extLst>
                    <a:ext uri="{96DAC541-7B7A-43D3-8B79-37D633B846F1}">
                      <asvg:svgBlip xmlns:asvg="http://schemas.microsoft.com/office/drawing/2016/SVG/main" r:embed="rId3"/>
                    </a:ext>
                  </a:extLst>
                </a:blip>
              </a:buBlip>
              <a:defRPr/>
            </a:pPr>
            <a:r>
              <a:rPr lang="fr-FR" sz="1600">
                <a:solidFill>
                  <a:srgbClr val="333333"/>
                </a:solidFill>
                <a:latin typeface="Figtree"/>
              </a:rPr>
              <a:t>Or </a:t>
            </a:r>
            <a:r>
              <a:rPr lang="fr-FR" sz="1600" err="1">
                <a:solidFill>
                  <a:srgbClr val="333333"/>
                </a:solidFill>
                <a:latin typeface="Figtree"/>
              </a:rPr>
              <a:t>through</a:t>
            </a:r>
            <a:r>
              <a:rPr lang="fr-FR" sz="1600">
                <a:solidFill>
                  <a:srgbClr val="333333"/>
                </a:solidFill>
                <a:latin typeface="Figtree"/>
              </a:rPr>
              <a:t> a bulk action, </a:t>
            </a:r>
            <a:r>
              <a:rPr lang="fr-FR" sz="1600" err="1">
                <a:solidFill>
                  <a:srgbClr val="333333"/>
                </a:solidFill>
                <a:latin typeface="Figtree"/>
              </a:rPr>
              <a:t>from</a:t>
            </a:r>
            <a:r>
              <a:rPr lang="fr-FR" sz="1600">
                <a:solidFill>
                  <a:srgbClr val="333333"/>
                </a:solidFill>
                <a:latin typeface="Figtree"/>
              </a:rPr>
              <a:t> the </a:t>
            </a:r>
            <a:r>
              <a:rPr lang="fr-FR" sz="1600" err="1">
                <a:solidFill>
                  <a:srgbClr val="333333"/>
                </a:solidFill>
                <a:latin typeface="Figtree"/>
              </a:rPr>
              <a:t>list</a:t>
            </a:r>
            <a:r>
              <a:rPr lang="fr-FR" sz="1600">
                <a:solidFill>
                  <a:srgbClr val="333333"/>
                </a:solidFill>
                <a:latin typeface="Figtree"/>
              </a:rPr>
              <a:t> of </a:t>
            </a:r>
            <a:r>
              <a:rPr lang="fr-FR" sz="1600" err="1">
                <a:solidFill>
                  <a:srgbClr val="333333"/>
                </a:solidFill>
                <a:latin typeface="Figtree"/>
              </a:rPr>
              <a:t>expense</a:t>
            </a:r>
            <a:r>
              <a:rPr lang="fr-FR" sz="1600">
                <a:solidFill>
                  <a:srgbClr val="333333"/>
                </a:solidFill>
                <a:latin typeface="Figtree"/>
              </a:rPr>
              <a:t> reports</a:t>
            </a:r>
            <a:r>
              <a:rPr kumimoji="0" lang="fr-FR" sz="1600" b="0" i="0" u="none" strike="noStrike" kern="1200" cap="none" spc="0" normalizeH="0" baseline="0" noProof="0">
                <a:ln>
                  <a:noFill/>
                </a:ln>
                <a:solidFill>
                  <a:srgbClr val="333333"/>
                </a:solidFill>
                <a:effectLst/>
                <a:uLnTx/>
                <a:uFillTx/>
                <a:latin typeface="Figtree"/>
              </a:rPr>
              <a:t>, </a:t>
            </a:r>
            <a:r>
              <a:rPr lang="fr-FR" sz="1600" err="1">
                <a:solidFill>
                  <a:srgbClr val="333333"/>
                </a:solidFill>
                <a:latin typeface="Figtree"/>
              </a:rPr>
              <a:t>using</a:t>
            </a:r>
            <a:r>
              <a:rPr lang="fr-FR" sz="1600">
                <a:solidFill>
                  <a:srgbClr val="333333"/>
                </a:solidFill>
                <a:latin typeface="Figtree"/>
              </a:rPr>
              <a:t> the “To </a:t>
            </a:r>
            <a:r>
              <a:rPr lang="fr-FR" sz="1600" err="1">
                <a:solidFill>
                  <a:srgbClr val="333333"/>
                </a:solidFill>
                <a:latin typeface="Figtree"/>
              </a:rPr>
              <a:t>be</a:t>
            </a:r>
            <a:r>
              <a:rPr lang="fr-FR" sz="1600">
                <a:solidFill>
                  <a:srgbClr val="333333"/>
                </a:solidFill>
                <a:latin typeface="Figtree"/>
              </a:rPr>
              <a:t> </a:t>
            </a:r>
            <a:r>
              <a:rPr lang="fr-FR" sz="1600" err="1">
                <a:solidFill>
                  <a:srgbClr val="333333"/>
                </a:solidFill>
                <a:latin typeface="Figtree"/>
              </a:rPr>
              <a:t>Reimbursed</a:t>
            </a:r>
            <a:r>
              <a:rPr lang="fr-FR" sz="1600">
                <a:solidFill>
                  <a:srgbClr val="333333"/>
                </a:solidFill>
                <a:latin typeface="Figtree"/>
              </a:rPr>
              <a:t>” </a:t>
            </a:r>
            <a:r>
              <a:rPr kumimoji="0" lang="fr-FR" sz="1600" b="0" i="0" u="none" strike="noStrike" kern="1200" cap="none" spc="0" normalizeH="0" baseline="0" noProof="0">
                <a:ln>
                  <a:noFill/>
                </a:ln>
                <a:solidFill>
                  <a:srgbClr val="333333"/>
                </a:solidFill>
                <a:effectLst/>
                <a:uLnTx/>
                <a:uFillTx/>
                <a:latin typeface="Figtree"/>
              </a:rPr>
              <a:t>action</a:t>
            </a:r>
            <a:r>
              <a:rPr lang="fr-FR" sz="1600">
                <a:solidFill>
                  <a:srgbClr val="333333"/>
                </a:solidFill>
                <a:latin typeface="Figtree"/>
              </a:rPr>
              <a:t>:</a:t>
            </a:r>
            <a:endParaRPr lang="fr-FR">
              <a:latin typeface="Figtree"/>
            </a:endParaRPr>
          </a:p>
        </p:txBody>
      </p:sp>
      <p:sp>
        <p:nvSpPr>
          <p:cNvPr id="21" name="ZoneTexte 20">
            <a:extLst>
              <a:ext uri="{FF2B5EF4-FFF2-40B4-BE49-F238E27FC236}">
                <a16:creationId xmlns:a16="http://schemas.microsoft.com/office/drawing/2014/main" id="{38FC3CAD-AA68-3DAB-077C-ED2FAB2CCF6C}"/>
              </a:ext>
            </a:extLst>
          </p:cNvPr>
          <p:cNvSpPr txBox="1"/>
          <p:nvPr/>
        </p:nvSpPr>
        <p:spPr>
          <a:xfrm>
            <a:off x="1134856" y="1145953"/>
            <a:ext cx="9922287" cy="646331"/>
          </a:xfrm>
          <a:prstGeom prst="rect">
            <a:avLst/>
          </a:prstGeom>
          <a:noFill/>
        </p:spPr>
        <p:txBody>
          <a:bodyPr wrap="square" lIns="91440" tIns="45720" rIns="91440" bIns="45720" rtlCol="0" anchor="t">
            <a:spAutoFit/>
          </a:bodyPr>
          <a:lstStyle/>
          <a:p>
            <a:pPr algn="ctr"/>
            <a:r>
              <a:rPr lang="fr-FR"/>
              <a:t>Setting an </a:t>
            </a:r>
            <a:r>
              <a:rPr lang="fr-FR" err="1"/>
              <a:t>expense</a:t>
            </a:r>
            <a:r>
              <a:rPr lang="fr-FR"/>
              <a:t> report to the “To </a:t>
            </a:r>
            <a:r>
              <a:rPr lang="fr-FR" err="1"/>
              <a:t>be</a:t>
            </a:r>
            <a:r>
              <a:rPr lang="fr-FR"/>
              <a:t> </a:t>
            </a:r>
            <a:r>
              <a:rPr lang="fr-FR" err="1"/>
              <a:t>Reimbursed</a:t>
            </a:r>
            <a:r>
              <a:rPr lang="fr-FR"/>
              <a:t>” </a:t>
            </a:r>
            <a:r>
              <a:rPr lang="fr-FR" err="1"/>
              <a:t>status</a:t>
            </a:r>
          </a:p>
          <a:p>
            <a:pPr algn="ctr"/>
            <a:r>
              <a:rPr lang="fr-FR" err="1"/>
              <a:t>means</a:t>
            </a:r>
            <a:r>
              <a:rPr lang="fr-FR"/>
              <a:t> </a:t>
            </a:r>
            <a:r>
              <a:rPr lang="fr-FR" err="1"/>
              <a:t>validating</a:t>
            </a:r>
            <a:r>
              <a:rPr lang="fr-FR"/>
              <a:t> the </a:t>
            </a:r>
            <a:r>
              <a:rPr lang="fr-FR" err="1"/>
              <a:t>whole</a:t>
            </a:r>
            <a:r>
              <a:rPr lang="fr-FR"/>
              <a:t> report and </a:t>
            </a:r>
            <a:r>
              <a:rPr lang="fr-FR" err="1"/>
              <a:t>giving</a:t>
            </a:r>
            <a:r>
              <a:rPr lang="fr-FR"/>
              <a:t> </a:t>
            </a:r>
            <a:r>
              <a:rPr lang="fr-FR" err="1"/>
              <a:t>approval</a:t>
            </a:r>
            <a:r>
              <a:rPr lang="fr-FR"/>
              <a:t> for the </a:t>
            </a:r>
            <a:r>
              <a:rPr lang="fr-FR" err="1"/>
              <a:t>refund</a:t>
            </a:r>
            <a:r>
              <a:rPr lang="fr-FR"/>
              <a:t> process:</a:t>
            </a:r>
          </a:p>
        </p:txBody>
      </p:sp>
      <p:pic>
        <p:nvPicPr>
          <p:cNvPr id="6" name="Image 5" descr="Une image contenant texte, capture d’écran, diagramme, ligne&#10;&#10;Le contenu généré par l’IA peut être incorrect.">
            <a:extLst>
              <a:ext uri="{FF2B5EF4-FFF2-40B4-BE49-F238E27FC236}">
                <a16:creationId xmlns:a16="http://schemas.microsoft.com/office/drawing/2014/main" id="{688D8B96-162E-11F3-6D9B-9C3090DD2D01}"/>
              </a:ext>
            </a:extLst>
          </p:cNvPr>
          <p:cNvPicPr>
            <a:picLocks noChangeAspect="1"/>
          </p:cNvPicPr>
          <p:nvPr/>
        </p:nvPicPr>
        <p:blipFill>
          <a:blip r:embed="rId4"/>
          <a:stretch>
            <a:fillRect/>
          </a:stretch>
        </p:blipFill>
        <p:spPr>
          <a:xfrm>
            <a:off x="234462" y="2386949"/>
            <a:ext cx="11312770" cy="2074335"/>
          </a:xfrm>
          <a:prstGeom prst="rect">
            <a:avLst/>
          </a:prstGeom>
        </p:spPr>
      </p:pic>
      <p:pic>
        <p:nvPicPr>
          <p:cNvPr id="8" name="Image 7" descr="Une image contenant texte, capture d’écran, Police&#10;&#10;Le contenu généré par l’IA peut être incorrect.">
            <a:extLst>
              <a:ext uri="{FF2B5EF4-FFF2-40B4-BE49-F238E27FC236}">
                <a16:creationId xmlns:a16="http://schemas.microsoft.com/office/drawing/2014/main" id="{6831678A-9CCD-DA61-1AA3-063D6642ACC4}"/>
              </a:ext>
            </a:extLst>
          </p:cNvPr>
          <p:cNvPicPr>
            <a:picLocks noChangeAspect="1"/>
          </p:cNvPicPr>
          <p:nvPr/>
        </p:nvPicPr>
        <p:blipFill>
          <a:blip r:embed="rId5"/>
          <a:stretch>
            <a:fillRect/>
          </a:stretch>
        </p:blipFill>
        <p:spPr>
          <a:xfrm>
            <a:off x="9686681" y="4573709"/>
            <a:ext cx="1864947" cy="2155580"/>
          </a:xfrm>
          <a:prstGeom prst="rect">
            <a:avLst/>
          </a:prstGeom>
        </p:spPr>
      </p:pic>
    </p:spTree>
    <p:extLst>
      <p:ext uri="{BB962C8B-B14F-4D97-AF65-F5344CB8AC3E}">
        <p14:creationId xmlns:p14="http://schemas.microsoft.com/office/powerpoint/2010/main" val="1542998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err="1">
                <a:latin typeface="PP Woodland"/>
              </a:rPr>
              <a:t>Accounting</a:t>
            </a:r>
            <a:r>
              <a:rPr lang="fr-FR" sz="8000">
                <a:latin typeface="PP Woodland"/>
              </a:rPr>
              <a:t> exports</a:t>
            </a:r>
            <a:endParaRPr lang="fr-F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126458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err="1">
                <a:latin typeface="Figtree"/>
              </a:rPr>
              <a:t>Expense</a:t>
            </a:r>
            <a:r>
              <a:rPr lang="fr-FR">
                <a:latin typeface="Figtree"/>
              </a:rPr>
              <a:t> reports &gt; </a:t>
            </a:r>
            <a:r>
              <a:rPr lang="fr-FR" err="1">
                <a:latin typeface="Figtree"/>
              </a:rPr>
              <a:t>Expense</a:t>
            </a:r>
            <a:r>
              <a:rPr lang="fr-FR">
                <a:latin typeface="Figtree"/>
              </a:rPr>
              <a:t> </a:t>
            </a:r>
            <a:r>
              <a:rPr lang="fr-FR" err="1">
                <a:latin typeface="Figtree"/>
              </a:rPr>
              <a:t>analysis</a:t>
            </a:r>
            <a:r>
              <a:rPr lang="fr-FR">
                <a:latin typeface="Figtree"/>
              </a:rPr>
              <a:t>/</a:t>
            </a:r>
            <a:r>
              <a:rPr lang="fr-FR" err="1">
                <a:latin typeface="Figtree"/>
              </a:rPr>
              <a:t>Account</a:t>
            </a:r>
            <a:r>
              <a:rPr lang="fr-FR">
                <a:latin typeface="Figtree"/>
              </a:rPr>
              <a:t> exports</a:t>
            </a: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Generating</a:t>
            </a:r>
            <a:r>
              <a:rPr lang="fr-FR">
                <a:latin typeface="Figtree Light"/>
              </a:rPr>
              <a:t> </a:t>
            </a:r>
            <a:r>
              <a:rPr lang="fr-FR" err="1">
                <a:latin typeface="Figtree Light"/>
              </a:rPr>
              <a:t>accounting</a:t>
            </a:r>
            <a:r>
              <a:rPr lang="fr-FR">
                <a:latin typeface="Figtree Light"/>
              </a:rPr>
              <a:t> exports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THE </a:t>
            </a:r>
            <a:r>
              <a:rPr lang="fr-FR" err="1">
                <a:latin typeface="Figtree"/>
              </a:rPr>
              <a:t>Expense</a:t>
            </a:r>
            <a:r>
              <a:rPr lang="fr-FR">
                <a:latin typeface="Figtree"/>
              </a:rPr>
              <a:t> reports file</a:t>
            </a:r>
            <a:endParaRPr lang="fr-FR"/>
          </a:p>
        </p:txBody>
      </p:sp>
      <p:pic>
        <p:nvPicPr>
          <p:cNvPr id="9" name="Graphique 8">
            <a:extLst>
              <a:ext uri="{FF2B5EF4-FFF2-40B4-BE49-F238E27FC236}">
                <a16:creationId xmlns:a16="http://schemas.microsoft.com/office/drawing/2014/main" id="{8A811BDC-1242-5D7D-4952-1C2EDE9047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260000">
            <a:off x="752944" y="4199972"/>
            <a:ext cx="483191" cy="578559"/>
          </a:xfrm>
          <a:prstGeom prst="rect">
            <a:avLst/>
          </a:prstGeom>
        </p:spPr>
      </p:pic>
      <p:pic>
        <p:nvPicPr>
          <p:cNvPr id="5" name="Image 4" descr="Une image contenant texte, capture d’écran, nombre, Police&#10;&#10;Le contenu généré par l’IA peut être incorrect.">
            <a:extLst>
              <a:ext uri="{FF2B5EF4-FFF2-40B4-BE49-F238E27FC236}">
                <a16:creationId xmlns:a16="http://schemas.microsoft.com/office/drawing/2014/main" id="{601AE613-9011-7756-43F2-307842B85CED}"/>
              </a:ext>
            </a:extLst>
          </p:cNvPr>
          <p:cNvPicPr>
            <a:picLocks noChangeAspect="1"/>
          </p:cNvPicPr>
          <p:nvPr/>
        </p:nvPicPr>
        <p:blipFill>
          <a:blip r:embed="rId4"/>
          <a:stretch>
            <a:fillRect/>
          </a:stretch>
        </p:blipFill>
        <p:spPr>
          <a:xfrm>
            <a:off x="592667" y="1938094"/>
            <a:ext cx="10646833" cy="2188063"/>
          </a:xfrm>
          <a:prstGeom prst="rect">
            <a:avLst/>
          </a:prstGeom>
        </p:spPr>
      </p:pic>
      <p:pic>
        <p:nvPicPr>
          <p:cNvPr id="7" name="Image 6" descr="Une image contenant texte, capture d’écran, Police, nombre&#10;&#10;Le contenu généré par l’IA peut être incorrect.">
            <a:extLst>
              <a:ext uri="{FF2B5EF4-FFF2-40B4-BE49-F238E27FC236}">
                <a16:creationId xmlns:a16="http://schemas.microsoft.com/office/drawing/2014/main" id="{1F337D93-86FF-8248-B45B-158480B7C4A2}"/>
              </a:ext>
            </a:extLst>
          </p:cNvPr>
          <p:cNvPicPr>
            <a:picLocks noChangeAspect="1"/>
          </p:cNvPicPr>
          <p:nvPr/>
        </p:nvPicPr>
        <p:blipFill>
          <a:blip r:embed="rId5"/>
          <a:stretch>
            <a:fillRect/>
          </a:stretch>
        </p:blipFill>
        <p:spPr>
          <a:xfrm>
            <a:off x="1322917" y="4494107"/>
            <a:ext cx="9916584" cy="1711534"/>
          </a:xfrm>
          <a:prstGeom prst="rect">
            <a:avLst/>
          </a:prstGeom>
        </p:spPr>
      </p:pic>
    </p:spTree>
    <p:extLst>
      <p:ext uri="{BB962C8B-B14F-4D97-AF65-F5344CB8AC3E}">
        <p14:creationId xmlns:p14="http://schemas.microsoft.com/office/powerpoint/2010/main" val="407031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a:latin typeface="Figtree"/>
              </a:rPr>
              <a:t>You </a:t>
            </a:r>
            <a:r>
              <a:rPr lang="fr-FR" err="1">
                <a:latin typeface="Figtree"/>
              </a:rPr>
              <a:t>may</a:t>
            </a:r>
            <a:r>
              <a:rPr lang="fr-FR">
                <a:latin typeface="Figtree"/>
              </a:rPr>
              <a:t> </a:t>
            </a:r>
            <a:r>
              <a:rPr lang="fr-FR" err="1">
                <a:latin typeface="Figtree"/>
              </a:rPr>
              <a:t>proceed</a:t>
            </a:r>
            <a:r>
              <a:rPr lang="fr-FR">
                <a:latin typeface="Figtree"/>
              </a:rPr>
              <a:t> </a:t>
            </a:r>
            <a:r>
              <a:rPr lang="fr-FR" err="1">
                <a:latin typeface="Figtree"/>
              </a:rPr>
              <a:t>with</a:t>
            </a:r>
            <a:r>
              <a:rPr lang="fr-FR">
                <a:latin typeface="Figtree"/>
              </a:rPr>
              <a:t> exports </a:t>
            </a:r>
            <a:r>
              <a:rPr lang="fr-FR" err="1">
                <a:latin typeface="Figtree"/>
              </a:rPr>
              <a:t>under</a:t>
            </a:r>
            <a:r>
              <a:rPr lang="fr-FR">
                <a:latin typeface="Figtree"/>
              </a:rPr>
              <a:t> </a:t>
            </a:r>
            <a:r>
              <a:rPr lang="fr-FR" err="1">
                <a:latin typeface="Figtree"/>
              </a:rPr>
              <a:t>different</a:t>
            </a:r>
            <a:r>
              <a:rPr lang="fr-FR">
                <a:latin typeface="Figtree"/>
              </a:rPr>
              <a:t> formats:</a:t>
            </a:r>
            <a:endParaRPr lang="fr-FR"/>
          </a:p>
          <a:p>
            <a:pPr marL="537845" lvl="1"/>
            <a:r>
              <a:rPr lang="fr-FR">
                <a:latin typeface="Figtree"/>
              </a:rPr>
              <a:t>Excel format: </a:t>
            </a:r>
          </a:p>
          <a:p>
            <a:pPr marL="194945" lvl="1" indent="0">
              <a:buNone/>
            </a:pPr>
            <a:endParaRPr lang="fr-FR"/>
          </a:p>
          <a:p>
            <a:pPr marL="194945" lvl="1" indent="0">
              <a:buNone/>
            </a:pPr>
            <a:endParaRPr lang="fr-FR"/>
          </a:p>
          <a:p>
            <a:pPr marL="537845" lvl="1"/>
            <a:r>
              <a:rPr lang="fr-FR" err="1">
                <a:latin typeface="Figtree"/>
              </a:rPr>
              <a:t>Accounting</a:t>
            </a:r>
            <a:r>
              <a:rPr lang="fr-FR">
                <a:latin typeface="Figtree"/>
              </a:rPr>
              <a:t> software formats:</a:t>
            </a:r>
            <a:endParaRPr lang="fr-FR"/>
          </a:p>
          <a:p>
            <a:pPr marL="194945" lvl="1" indent="0">
              <a:buNone/>
            </a:pPr>
            <a:endParaRPr lang="fr-FR"/>
          </a:p>
          <a:p>
            <a:pPr marL="194945" lvl="1" indent="0">
              <a:buNone/>
            </a:pPr>
            <a:endParaRPr lang="fr-FR"/>
          </a:p>
          <a:p>
            <a:pPr marL="194945" lvl="1" indent="0">
              <a:buNone/>
            </a:pPr>
            <a:endParaRPr lang="fr-FR"/>
          </a:p>
          <a:p>
            <a:pPr marL="537845" lvl="1"/>
            <a:endParaRPr lang="fr-FR"/>
          </a:p>
          <a:p>
            <a:pPr marL="537845" lvl="1"/>
            <a:endParaRPr lang="fr-FR"/>
          </a:p>
          <a:p>
            <a:pPr marL="537845" lvl="1"/>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480805" y="555626"/>
            <a:ext cx="11449050" cy="304800"/>
          </a:xfrm>
        </p:spPr>
        <p:txBody>
          <a:bodyPr/>
          <a:lstStyle/>
          <a:p>
            <a:r>
              <a:rPr lang="fr-FR" err="1">
                <a:latin typeface="Figtree Light"/>
              </a:rPr>
              <a:t>Generating</a:t>
            </a:r>
            <a:r>
              <a:rPr lang="fr-FR">
                <a:latin typeface="Figtree Light"/>
              </a:rPr>
              <a:t> </a:t>
            </a:r>
            <a:r>
              <a:rPr lang="fr-FR" err="1">
                <a:latin typeface="Figtree Light"/>
              </a:rPr>
              <a:t>accounting</a:t>
            </a:r>
            <a:r>
              <a:rPr lang="fr-FR">
                <a:latin typeface="Figtree Light"/>
              </a:rPr>
              <a:t> exports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Expense</a:t>
            </a:r>
            <a:r>
              <a:rPr lang="fr-FR">
                <a:latin typeface="Figtree"/>
              </a:rPr>
              <a:t> reports file</a:t>
            </a:r>
            <a:endParaRPr lang="fr-FR"/>
          </a:p>
        </p:txBody>
      </p:sp>
      <p:pic>
        <p:nvPicPr>
          <p:cNvPr id="7" name="Graphique 6">
            <a:extLst>
              <a:ext uri="{FF2B5EF4-FFF2-40B4-BE49-F238E27FC236}">
                <a16:creationId xmlns:a16="http://schemas.microsoft.com/office/drawing/2014/main" id="{B96AFE8D-1E94-572E-6462-F839DA8D74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9617449" y="5849152"/>
            <a:ext cx="483191" cy="578559"/>
          </a:xfrm>
          <a:prstGeom prst="rect">
            <a:avLst/>
          </a:prstGeom>
        </p:spPr>
      </p:pic>
      <p:pic>
        <p:nvPicPr>
          <p:cNvPr id="5" name="Image 4" descr="Une image contenant texte, Police, logo, symbole&#10;&#10;Description générée automatiquement">
            <a:extLst>
              <a:ext uri="{FF2B5EF4-FFF2-40B4-BE49-F238E27FC236}">
                <a16:creationId xmlns:a16="http://schemas.microsoft.com/office/drawing/2014/main" id="{5F98136C-DE2E-FA4C-DD1F-86F9DDE2E377}"/>
              </a:ext>
            </a:extLst>
          </p:cNvPr>
          <p:cNvPicPr>
            <a:picLocks noChangeAspect="1"/>
          </p:cNvPicPr>
          <p:nvPr/>
        </p:nvPicPr>
        <p:blipFill>
          <a:blip r:embed="rId4"/>
          <a:stretch>
            <a:fillRect/>
          </a:stretch>
        </p:blipFill>
        <p:spPr>
          <a:xfrm>
            <a:off x="2425396" y="2019227"/>
            <a:ext cx="1217083" cy="723900"/>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Police, Graphique, logo&#10;&#10;Description générée automatiquement">
            <a:extLst>
              <a:ext uri="{FF2B5EF4-FFF2-40B4-BE49-F238E27FC236}">
                <a16:creationId xmlns:a16="http://schemas.microsoft.com/office/drawing/2014/main" id="{B0291FD5-13F0-73A6-D199-1EAE3E4553C9}"/>
              </a:ext>
            </a:extLst>
          </p:cNvPr>
          <p:cNvPicPr>
            <a:picLocks noChangeAspect="1"/>
          </p:cNvPicPr>
          <p:nvPr/>
        </p:nvPicPr>
        <p:blipFill>
          <a:blip r:embed="rId5"/>
          <a:stretch>
            <a:fillRect/>
          </a:stretch>
        </p:blipFill>
        <p:spPr>
          <a:xfrm>
            <a:off x="4020651" y="3070754"/>
            <a:ext cx="1217083" cy="716491"/>
          </a:xfrm>
          <a:prstGeom prst="rect">
            <a:avLst/>
          </a:prstGeom>
          <a:ln>
            <a:noFill/>
          </a:ln>
          <a:effectLst>
            <a:outerShdw blurRad="292100" dist="139700" dir="2700000" algn="tl" rotWithShape="0">
              <a:srgbClr val="333333">
                <a:alpha val="65000"/>
              </a:srgbClr>
            </a:outerShdw>
          </a:effectLst>
        </p:spPr>
      </p:pic>
      <p:pic>
        <p:nvPicPr>
          <p:cNvPr id="9" name="Image 8" descr="Une image contenant texte, capture d’écran, Police, nombre&#10;&#10;Description générée automatiquement">
            <a:extLst>
              <a:ext uri="{FF2B5EF4-FFF2-40B4-BE49-F238E27FC236}">
                <a16:creationId xmlns:a16="http://schemas.microsoft.com/office/drawing/2014/main" id="{2E8AA116-FF79-5C77-1D33-71F01FD0DC77}"/>
              </a:ext>
            </a:extLst>
          </p:cNvPr>
          <p:cNvPicPr>
            <a:picLocks noChangeAspect="1"/>
          </p:cNvPicPr>
          <p:nvPr/>
        </p:nvPicPr>
        <p:blipFill>
          <a:blip r:embed="rId6"/>
          <a:stretch>
            <a:fillRect/>
          </a:stretch>
        </p:blipFill>
        <p:spPr>
          <a:xfrm>
            <a:off x="5807438" y="2185538"/>
            <a:ext cx="5410664" cy="354844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6BB2DEC2-F24C-02A4-7C6F-0CE8E81BAD2E}"/>
              </a:ext>
            </a:extLst>
          </p:cNvPr>
          <p:cNvSpPr/>
          <p:nvPr/>
        </p:nvSpPr>
        <p:spPr>
          <a:xfrm>
            <a:off x="9270619" y="5399845"/>
            <a:ext cx="1745098" cy="336742"/>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50152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capture d’écran, Police, nombre&#10;&#10;Description générée automatiquement">
            <a:extLst>
              <a:ext uri="{FF2B5EF4-FFF2-40B4-BE49-F238E27FC236}">
                <a16:creationId xmlns:a16="http://schemas.microsoft.com/office/drawing/2014/main" id="{62B867E2-0775-328A-769F-DA609CF4F9FA}"/>
              </a:ext>
            </a:extLst>
          </p:cNvPr>
          <p:cNvPicPr>
            <a:picLocks noChangeAspect="1"/>
          </p:cNvPicPr>
          <p:nvPr/>
        </p:nvPicPr>
        <p:blipFill>
          <a:blip r:embed="rId2"/>
          <a:stretch>
            <a:fillRect/>
          </a:stretch>
        </p:blipFill>
        <p:spPr>
          <a:xfrm>
            <a:off x="4009176" y="2853130"/>
            <a:ext cx="3766552" cy="2926264"/>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80805" y="1490902"/>
            <a:ext cx="9311332" cy="932733"/>
          </a:xfrm>
        </p:spPr>
        <p:txBody>
          <a:bodyPr/>
          <a:lstStyle/>
          <a:p>
            <a:r>
              <a:rPr lang="fr-FR">
                <a:latin typeface="Figtree"/>
              </a:rPr>
              <a:t>The SEPA </a:t>
            </a:r>
            <a:r>
              <a:rPr lang="fr-FR" err="1">
                <a:latin typeface="Figtree"/>
              </a:rPr>
              <a:t>transfer</a:t>
            </a:r>
            <a:r>
              <a:rPr lang="fr-FR">
                <a:latin typeface="Figtree"/>
              </a:rPr>
              <a:t> document </a:t>
            </a:r>
            <a:r>
              <a:rPr lang="fr-FR" err="1">
                <a:latin typeface="Figtree"/>
              </a:rPr>
              <a:t>will</a:t>
            </a:r>
            <a:r>
              <a:rPr lang="fr-FR">
                <a:latin typeface="Figtree"/>
              </a:rPr>
              <a:t> </a:t>
            </a:r>
            <a:r>
              <a:rPr lang="fr-FR" err="1">
                <a:latin typeface="Figtree"/>
              </a:rPr>
              <a:t>be</a:t>
            </a:r>
            <a:r>
              <a:rPr lang="fr-FR">
                <a:latin typeface="Figtree"/>
              </a:rPr>
              <a:t> </a:t>
            </a:r>
            <a:r>
              <a:rPr lang="fr-FR" err="1">
                <a:latin typeface="Figtree"/>
              </a:rPr>
              <a:t>generated</a:t>
            </a:r>
            <a:r>
              <a:rPr lang="fr-FR">
                <a:latin typeface="Figtree"/>
              </a:rPr>
              <a:t> </a:t>
            </a:r>
            <a:r>
              <a:rPr lang="fr-FR" err="1">
                <a:latin typeface="Figtree"/>
              </a:rPr>
              <a:t>from</a:t>
            </a:r>
            <a:r>
              <a:rPr lang="fr-FR">
                <a:latin typeface="Figtree"/>
              </a:rPr>
              <a:t> </a:t>
            </a:r>
            <a:r>
              <a:rPr lang="fr-FR" err="1">
                <a:latin typeface="Figtree"/>
              </a:rPr>
              <a:t>your</a:t>
            </a:r>
            <a:r>
              <a:rPr lang="fr-FR">
                <a:latin typeface="Figtree"/>
              </a:rPr>
              <a:t> </a:t>
            </a:r>
            <a:r>
              <a:rPr lang="fr-FR" err="1">
                <a:latin typeface="Figtree"/>
              </a:rPr>
              <a:t>accounting</a:t>
            </a:r>
            <a:r>
              <a:rPr lang="fr-FR">
                <a:latin typeface="Figtree"/>
              </a:rPr>
              <a:t> software</a:t>
            </a:r>
            <a:endParaRPr lang="fr-FR"/>
          </a:p>
          <a:p>
            <a:r>
              <a:rPr lang="fr-FR">
                <a:latin typeface="Figtree"/>
              </a:rPr>
              <a:t>You can, if </a:t>
            </a:r>
            <a:r>
              <a:rPr lang="fr-FR" err="1">
                <a:latin typeface="Figtree"/>
              </a:rPr>
              <a:t>you</a:t>
            </a:r>
            <a:r>
              <a:rPr lang="fr-FR">
                <a:latin typeface="Figtree"/>
              </a:rPr>
              <a:t> </a:t>
            </a:r>
            <a:r>
              <a:rPr lang="fr-FR" err="1">
                <a:latin typeface="Figtree"/>
              </a:rPr>
              <a:t>wish</a:t>
            </a:r>
            <a:r>
              <a:rPr lang="fr-FR">
                <a:latin typeface="Figtree"/>
              </a:rPr>
              <a:t>, </a:t>
            </a:r>
            <a:r>
              <a:rPr lang="fr-FR" err="1">
                <a:latin typeface="Figtree"/>
              </a:rPr>
              <a:t>generate</a:t>
            </a:r>
            <a:r>
              <a:rPr lang="fr-FR">
                <a:latin typeface="Figtree"/>
              </a:rPr>
              <a:t> a </a:t>
            </a:r>
            <a:r>
              <a:rPr lang="fr-FR" err="1">
                <a:latin typeface="Figtree"/>
              </a:rPr>
              <a:t>recap</a:t>
            </a:r>
            <a:r>
              <a:rPr lang="fr-FR">
                <a:latin typeface="Figtree"/>
              </a:rPr>
              <a:t> </a:t>
            </a:r>
            <a:r>
              <a:rPr lang="fr-FR" err="1">
                <a:latin typeface="Figtree"/>
              </a:rPr>
              <a:t>sheet</a:t>
            </a:r>
            <a:r>
              <a:rPr lang="fr-FR">
                <a:latin typeface="Figtree"/>
              </a:rPr>
              <a:t> of all the </a:t>
            </a:r>
            <a:r>
              <a:rPr lang="fr-FR" err="1">
                <a:latin typeface="Figtree"/>
              </a:rPr>
              <a:t>transfers</a:t>
            </a:r>
            <a:r>
              <a:rPr lang="fr-FR">
                <a:latin typeface="Figtree"/>
              </a:rPr>
              <a:t> </a:t>
            </a:r>
            <a:r>
              <a:rPr lang="fr-FR" err="1">
                <a:latin typeface="Figtree"/>
              </a:rPr>
              <a:t>that</a:t>
            </a:r>
            <a:r>
              <a:rPr lang="fr-FR">
                <a:latin typeface="Figtree"/>
              </a:rPr>
              <a:t> </a:t>
            </a:r>
            <a:r>
              <a:rPr lang="fr-FR" err="1">
                <a:latin typeface="Figtree"/>
              </a:rPr>
              <a:t>need</a:t>
            </a:r>
            <a:r>
              <a:rPr lang="fr-FR">
                <a:latin typeface="Figtree"/>
              </a:rPr>
              <a:t> to </a:t>
            </a:r>
            <a:r>
              <a:rPr lang="fr-FR" err="1">
                <a:latin typeface="Figtree"/>
              </a:rPr>
              <a:t>be</a:t>
            </a:r>
            <a:r>
              <a:rPr lang="fr-FR">
                <a:latin typeface="Figtree"/>
              </a:rPr>
              <a:t> sent:</a:t>
            </a:r>
          </a:p>
          <a:p>
            <a:pPr marL="194945" lvl="1" indent="0">
              <a:buNone/>
            </a:pPr>
            <a:endParaRPr lang="fr-FR"/>
          </a:p>
          <a:p>
            <a:pPr marL="194945" lvl="1" indent="0">
              <a:buNone/>
            </a:pPr>
            <a:endParaRPr lang="fr-FR"/>
          </a:p>
          <a:p>
            <a:pPr marL="194945" lvl="1" indent="0">
              <a:buNone/>
            </a:pPr>
            <a:endParaRPr lang="fr-FR"/>
          </a:p>
          <a:p>
            <a:pPr marL="194945" lvl="1" indent="0">
              <a:buNone/>
            </a:pPr>
            <a:endParaRPr lang="fr-FR"/>
          </a:p>
          <a:p>
            <a:pPr marL="537845" lvl="1"/>
            <a:endParaRPr lang="fr-FR"/>
          </a:p>
          <a:p>
            <a:pPr marL="537845" lvl="1"/>
            <a:endParaRPr lang="fr-FR"/>
          </a:p>
          <a:p>
            <a:pPr marL="537845" lvl="1"/>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480805" y="555626"/>
            <a:ext cx="11449050" cy="304800"/>
          </a:xfrm>
        </p:spPr>
        <p:txBody>
          <a:bodyPr/>
          <a:lstStyle/>
          <a:p>
            <a:r>
              <a:rPr lang="fr-FR" err="1">
                <a:latin typeface="Figtree Light"/>
              </a:rPr>
              <a:t>Generating</a:t>
            </a:r>
            <a:r>
              <a:rPr lang="fr-FR">
                <a:latin typeface="Figtree Light"/>
              </a:rPr>
              <a:t> </a:t>
            </a:r>
            <a:r>
              <a:rPr lang="fr-FR" err="1">
                <a:latin typeface="Figtree Light"/>
              </a:rPr>
              <a:t>accounting</a:t>
            </a:r>
            <a:r>
              <a:rPr lang="fr-FR">
                <a:latin typeface="Figtree Light"/>
              </a:rPr>
              <a:t> exports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SEpa</a:t>
            </a:r>
            <a:r>
              <a:rPr lang="fr-FR">
                <a:latin typeface="Figtree"/>
              </a:rPr>
              <a:t> documents and </a:t>
            </a:r>
            <a:r>
              <a:rPr lang="fr-FR" err="1">
                <a:latin typeface="Figtree"/>
              </a:rPr>
              <a:t>transfer</a:t>
            </a:r>
            <a:r>
              <a:rPr lang="fr-FR">
                <a:latin typeface="Figtree"/>
              </a:rPr>
              <a:t> slips</a:t>
            </a:r>
            <a:endParaRPr lang="fr-FR"/>
          </a:p>
        </p:txBody>
      </p:sp>
      <p:sp>
        <p:nvSpPr>
          <p:cNvPr id="7" name="Rectangle 6">
            <a:extLst>
              <a:ext uri="{FF2B5EF4-FFF2-40B4-BE49-F238E27FC236}">
                <a16:creationId xmlns:a16="http://schemas.microsoft.com/office/drawing/2014/main" id="{0B52B64C-7442-D45D-4932-643D3DB18E1A}"/>
              </a:ext>
            </a:extLst>
          </p:cNvPr>
          <p:cNvSpPr/>
          <p:nvPr/>
        </p:nvSpPr>
        <p:spPr>
          <a:xfrm>
            <a:off x="4210173" y="3352513"/>
            <a:ext cx="1248697" cy="25174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7">
            <a:extLst>
              <a:ext uri="{FF2B5EF4-FFF2-40B4-BE49-F238E27FC236}">
                <a16:creationId xmlns:a16="http://schemas.microsoft.com/office/drawing/2014/main" id="{98A180B9-2912-0DF2-791D-B63B3DB7FF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679229" flipH="1">
            <a:off x="3485030" y="3189106"/>
            <a:ext cx="483191" cy="578559"/>
          </a:xfrm>
          <a:prstGeom prst="rect">
            <a:avLst/>
          </a:prstGeom>
        </p:spPr>
      </p:pic>
      <p:pic>
        <p:nvPicPr>
          <p:cNvPr id="9" name="Image 8" descr="Une image contenant texte, Police, Graphique, logo&#10;&#10;Description générée automatiquement">
            <a:extLst>
              <a:ext uri="{FF2B5EF4-FFF2-40B4-BE49-F238E27FC236}">
                <a16:creationId xmlns:a16="http://schemas.microsoft.com/office/drawing/2014/main" id="{A9EA1095-9213-55AA-6E0D-F7C72E62063F}"/>
              </a:ext>
            </a:extLst>
          </p:cNvPr>
          <p:cNvPicPr>
            <a:picLocks noChangeAspect="1"/>
          </p:cNvPicPr>
          <p:nvPr/>
        </p:nvPicPr>
        <p:blipFill>
          <a:blip r:embed="rId5"/>
          <a:stretch>
            <a:fillRect/>
          </a:stretch>
        </p:blipFill>
        <p:spPr>
          <a:xfrm>
            <a:off x="9595458" y="2037501"/>
            <a:ext cx="1143000" cy="695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8502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Police, nombre&#10;&#10;Le contenu généré par l’IA peut être incorrect.">
            <a:extLst>
              <a:ext uri="{FF2B5EF4-FFF2-40B4-BE49-F238E27FC236}">
                <a16:creationId xmlns:a16="http://schemas.microsoft.com/office/drawing/2014/main" id="{79A48CF1-5F34-DB0E-B399-0BD9513EA30E}"/>
              </a:ext>
            </a:extLst>
          </p:cNvPr>
          <p:cNvPicPr>
            <a:picLocks noChangeAspect="1"/>
          </p:cNvPicPr>
          <p:nvPr/>
        </p:nvPicPr>
        <p:blipFill>
          <a:blip r:embed="rId2"/>
          <a:stretch>
            <a:fillRect/>
          </a:stretch>
        </p:blipFill>
        <p:spPr>
          <a:xfrm>
            <a:off x="8875183" y="2646362"/>
            <a:ext cx="2961217" cy="3904192"/>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a:latin typeface="Figtree"/>
              </a:rPr>
              <a:t>Access: </a:t>
            </a:r>
            <a:r>
              <a:rPr lang="fr-FR" b="1" i="1" err="1">
                <a:latin typeface="Figtree"/>
              </a:rPr>
              <a:t>Expense</a:t>
            </a:r>
            <a:r>
              <a:rPr lang="fr-FR" b="1" i="1">
                <a:latin typeface="Figtree"/>
              </a:rPr>
              <a:t> reports &gt; Manager </a:t>
            </a:r>
            <a:r>
              <a:rPr lang="fr-FR" b="1" i="1" err="1">
                <a:latin typeface="Figtree"/>
              </a:rPr>
              <a:t>view</a:t>
            </a:r>
            <a:endParaRPr lang="fr-FR" b="1" i="1"/>
          </a:p>
          <a:p>
            <a:pPr marL="0" indent="0">
              <a:buNone/>
            </a:pPr>
            <a:r>
              <a:rPr lang="fr-FR" err="1">
                <a:latin typeface="Figtree"/>
              </a:rPr>
              <a:t>Filter</a:t>
            </a:r>
            <a:r>
              <a:rPr lang="fr-FR">
                <a:latin typeface="Figtree"/>
              </a:rPr>
              <a:t> the </a:t>
            </a:r>
            <a:r>
              <a:rPr lang="fr-FR" err="1">
                <a:latin typeface="Figtree"/>
              </a:rPr>
              <a:t>expense</a:t>
            </a:r>
            <a:r>
              <a:rPr lang="fr-FR">
                <a:latin typeface="Figtree"/>
              </a:rPr>
              <a:t> reports </a:t>
            </a:r>
            <a:r>
              <a:rPr lang="fr-FR" err="1">
                <a:latin typeface="Figtree"/>
              </a:rPr>
              <a:t>currently</a:t>
            </a:r>
            <a:r>
              <a:rPr lang="fr-FR">
                <a:latin typeface="Figtree"/>
              </a:rPr>
              <a:t> “To </a:t>
            </a:r>
            <a:r>
              <a:rPr lang="fr-FR" err="1">
                <a:latin typeface="Figtree"/>
              </a:rPr>
              <a:t>be</a:t>
            </a:r>
            <a:r>
              <a:rPr lang="fr-FR">
                <a:latin typeface="Figtree"/>
              </a:rPr>
              <a:t> </a:t>
            </a:r>
            <a:r>
              <a:rPr lang="fr-FR" err="1">
                <a:latin typeface="Figtree"/>
              </a:rPr>
              <a:t>Reimbursed</a:t>
            </a:r>
            <a:r>
              <a:rPr lang="fr-FR">
                <a:latin typeface="Figtree"/>
              </a:rPr>
              <a:t>” and </a:t>
            </a:r>
            <a:r>
              <a:rPr lang="fr-FR" err="1">
                <a:latin typeface="Figtree"/>
              </a:rPr>
              <a:t>then</a:t>
            </a:r>
            <a:r>
              <a:rPr lang="fr-FR">
                <a:latin typeface="Figtree"/>
              </a:rPr>
              <a:t>, </a:t>
            </a:r>
            <a:r>
              <a:rPr lang="fr-FR" err="1">
                <a:latin typeface="Figtree"/>
              </a:rPr>
              <a:t>through</a:t>
            </a:r>
            <a:r>
              <a:rPr lang="fr-FR">
                <a:latin typeface="Figtree"/>
              </a:rPr>
              <a:t> a bulk action, set </a:t>
            </a:r>
            <a:r>
              <a:rPr lang="fr-FR" err="1">
                <a:latin typeface="Figtree"/>
              </a:rPr>
              <a:t>them</a:t>
            </a:r>
            <a:r>
              <a:rPr lang="fr-FR">
                <a:latin typeface="Figtree"/>
              </a:rPr>
              <a:t> to the </a:t>
            </a:r>
            <a:r>
              <a:rPr lang="fr-FR" err="1">
                <a:latin typeface="Figtree"/>
              </a:rPr>
              <a:t>status</a:t>
            </a:r>
            <a:r>
              <a:rPr lang="fr-FR">
                <a:latin typeface="Figtree"/>
              </a:rPr>
              <a:t> “</a:t>
            </a:r>
            <a:r>
              <a:rPr lang="fr-FR" err="1">
                <a:latin typeface="Figtree"/>
              </a:rPr>
              <a:t>Reimbursed</a:t>
            </a:r>
            <a:r>
              <a:rPr lang="fr-FR">
                <a:latin typeface="Figtree"/>
              </a:rPr>
              <a:t>”:</a:t>
            </a: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atin typeface="Figtree Light"/>
              </a:rPr>
              <a:t>ENDING THE REIMBURSEMENT PROCESS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Marking</a:t>
            </a:r>
            <a:r>
              <a:rPr lang="fr-FR">
                <a:latin typeface="Figtree"/>
              </a:rPr>
              <a:t> </a:t>
            </a:r>
            <a:r>
              <a:rPr lang="fr-FR" err="1">
                <a:latin typeface="Figtree"/>
              </a:rPr>
              <a:t>expense</a:t>
            </a:r>
            <a:r>
              <a:rPr lang="fr-FR">
                <a:latin typeface="Figtree"/>
              </a:rPr>
              <a:t> reports as </a:t>
            </a:r>
            <a:r>
              <a:rPr lang="fr-FR" err="1">
                <a:latin typeface="Figtree"/>
              </a:rPr>
              <a:t>reimbursed</a:t>
            </a:r>
            <a:endParaRPr lang="fr-FR" err="1"/>
          </a:p>
        </p:txBody>
      </p:sp>
      <p:pic>
        <p:nvPicPr>
          <p:cNvPr id="14" name="Graphique 10">
            <a:extLst>
              <a:ext uri="{FF2B5EF4-FFF2-40B4-BE49-F238E27FC236}">
                <a16:creationId xmlns:a16="http://schemas.microsoft.com/office/drawing/2014/main" id="{E8441997-6FBA-60A1-A861-DF3D5B17DB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0000">
            <a:off x="7789473" y="5474295"/>
            <a:ext cx="799596" cy="799597"/>
          </a:xfrm>
          <a:prstGeom prst="rect">
            <a:avLst/>
          </a:prstGeom>
        </p:spPr>
      </p:pic>
      <p:pic>
        <p:nvPicPr>
          <p:cNvPr id="33" name="Image 32" descr="Une image contenant texte, capture d’écran, logiciel, Icône d’ordinateur&#10;&#10;Le contenu généré par l’IA peut être incorrect.">
            <a:extLst>
              <a:ext uri="{FF2B5EF4-FFF2-40B4-BE49-F238E27FC236}">
                <a16:creationId xmlns:a16="http://schemas.microsoft.com/office/drawing/2014/main" id="{E619D62A-DA12-7D56-38C6-DBB34DD3F28B}"/>
              </a:ext>
            </a:extLst>
          </p:cNvPr>
          <p:cNvPicPr>
            <a:picLocks noChangeAspect="1"/>
          </p:cNvPicPr>
          <p:nvPr/>
        </p:nvPicPr>
        <p:blipFill>
          <a:blip r:embed="rId5"/>
          <a:stretch>
            <a:fillRect/>
          </a:stretch>
        </p:blipFill>
        <p:spPr>
          <a:xfrm>
            <a:off x="228600" y="2649538"/>
            <a:ext cx="8475134" cy="2871259"/>
          </a:xfrm>
          <a:prstGeom prst="rect">
            <a:avLst/>
          </a:prstGeom>
        </p:spPr>
      </p:pic>
    </p:spTree>
    <p:extLst>
      <p:ext uri="{BB962C8B-B14F-4D97-AF65-F5344CB8AC3E}">
        <p14:creationId xmlns:p14="http://schemas.microsoft.com/office/powerpoint/2010/main" val="141427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Admin area</a:t>
            </a:r>
            <a:endParaRPr lang="fr-F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3182860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7200" err="1">
                <a:latin typeface="PP Woodland"/>
              </a:rPr>
              <a:t>Creating</a:t>
            </a:r>
            <a:r>
              <a:rPr lang="fr-FR" sz="7200">
                <a:latin typeface="PP Woodland"/>
              </a:rPr>
              <a:t> and </a:t>
            </a:r>
            <a:r>
              <a:rPr lang="fr-FR" sz="7200" err="1">
                <a:latin typeface="PP Woodland"/>
              </a:rPr>
              <a:t>modifying</a:t>
            </a:r>
            <a:r>
              <a:rPr lang="fr-FR" sz="7200">
                <a:latin typeface="PP Woodland"/>
              </a:rPr>
              <a:t> </a:t>
            </a:r>
            <a:r>
              <a:rPr lang="fr-FR" sz="7200" err="1">
                <a:latin typeface="PP Woodland"/>
              </a:rPr>
              <a:t>different</a:t>
            </a:r>
            <a:r>
              <a:rPr lang="fr-FR" sz="7200">
                <a:latin typeface="PP Woodland"/>
              </a:rPr>
              <a:t> types of </a:t>
            </a:r>
            <a:r>
              <a:rPr lang="fr-FR" sz="7200" err="1">
                <a:latin typeface="PP Woodland"/>
              </a:rPr>
              <a:t>expenses</a:t>
            </a:r>
            <a:endParaRPr lang="fr-FR" sz="720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594116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normAutofit/>
          </a:bodyPr>
          <a:lstStyle/>
          <a:p>
            <a:r>
              <a:rPr lang="fr-FR" sz="1400" b="1">
                <a:solidFill>
                  <a:srgbClr val="000000"/>
                </a:solidFill>
                <a:latin typeface="Calibri"/>
                <a:cs typeface="Calibri"/>
              </a:rPr>
              <a:t>Access : Admin area &gt; </a:t>
            </a:r>
            <a:r>
              <a:rPr lang="fr-FR" sz="1400" b="1" err="1">
                <a:solidFill>
                  <a:srgbClr val="000000"/>
                </a:solidFill>
                <a:latin typeface="Calibri"/>
                <a:cs typeface="Calibri"/>
              </a:rPr>
              <a:t>Expense</a:t>
            </a:r>
            <a:r>
              <a:rPr lang="fr-FR" sz="1400" b="1">
                <a:solidFill>
                  <a:srgbClr val="000000"/>
                </a:solidFill>
                <a:latin typeface="Calibri"/>
                <a:cs typeface="Calibri"/>
              </a:rPr>
              <a:t> reports</a:t>
            </a:r>
          </a:p>
          <a:p>
            <a:endParaRPr lang="fr-FR" sz="120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81244" y="725854"/>
            <a:ext cx="11449050" cy="99647"/>
          </a:xfrm>
        </p:spPr>
        <p:txBody>
          <a:bodyPr/>
          <a:lstStyle/>
          <a:p>
            <a:r>
              <a:rPr lang="fr-FR" err="1">
                <a:solidFill>
                  <a:srgbClr val="C75741"/>
                </a:solidFill>
                <a:latin typeface="Figtree Light"/>
                <a:cs typeface="Calibri"/>
              </a:rPr>
              <a:t>Accessing</a:t>
            </a:r>
            <a:r>
              <a:rPr lang="fr-FR">
                <a:solidFill>
                  <a:srgbClr val="C75741"/>
                </a:solidFill>
                <a:latin typeface="Figtree Light"/>
                <a:cs typeface="Calibri"/>
              </a:rPr>
              <a:t> the </a:t>
            </a:r>
            <a:r>
              <a:rPr lang="fr-FR" err="1">
                <a:solidFill>
                  <a:srgbClr val="C75741"/>
                </a:solidFill>
                <a:latin typeface="Figtree Light"/>
                <a:cs typeface="Calibri"/>
              </a:rPr>
              <a:t>expense</a:t>
            </a:r>
            <a:r>
              <a:rPr lang="fr-FR">
                <a:solidFill>
                  <a:srgbClr val="C75741"/>
                </a:solidFill>
                <a:latin typeface="Figtree Light"/>
                <a:cs typeface="Calibri"/>
              </a:rPr>
              <a:t> report settings</a:t>
            </a:r>
            <a:endParaRPr lang="fr-FR"/>
          </a:p>
        </p:txBody>
      </p:sp>
      <p:pic>
        <p:nvPicPr>
          <p:cNvPr id="10" name="Image 9" descr="Une image contenant texte, capture d’écran, nombre, Police&#10;&#10;Le contenu généré par l’IA peut être incorrect.">
            <a:extLst>
              <a:ext uri="{FF2B5EF4-FFF2-40B4-BE49-F238E27FC236}">
                <a16:creationId xmlns:a16="http://schemas.microsoft.com/office/drawing/2014/main" id="{92B6466D-D129-CD04-3119-9B8F080FED20}"/>
              </a:ext>
            </a:extLst>
          </p:cNvPr>
          <p:cNvPicPr>
            <a:picLocks noChangeAspect="1"/>
          </p:cNvPicPr>
          <p:nvPr/>
        </p:nvPicPr>
        <p:blipFill>
          <a:blip r:embed="rId2"/>
          <a:stretch>
            <a:fillRect/>
          </a:stretch>
        </p:blipFill>
        <p:spPr>
          <a:xfrm>
            <a:off x="382058" y="2023005"/>
            <a:ext cx="4421718" cy="4357159"/>
          </a:xfrm>
          <a:prstGeom prst="rect">
            <a:avLst/>
          </a:prstGeom>
        </p:spPr>
      </p:pic>
      <p:pic>
        <p:nvPicPr>
          <p:cNvPr id="11" name="Image 10" descr="Une image contenant texte, capture d’écran, Police, nombre&#10;&#10;Le contenu généré par l’IA peut être incorrect.">
            <a:extLst>
              <a:ext uri="{FF2B5EF4-FFF2-40B4-BE49-F238E27FC236}">
                <a16:creationId xmlns:a16="http://schemas.microsoft.com/office/drawing/2014/main" id="{837BBCA1-37C7-7033-7B7F-95169A8F86DE}"/>
              </a:ext>
            </a:extLst>
          </p:cNvPr>
          <p:cNvPicPr>
            <a:picLocks noChangeAspect="1"/>
          </p:cNvPicPr>
          <p:nvPr/>
        </p:nvPicPr>
        <p:blipFill>
          <a:blip r:embed="rId3"/>
          <a:stretch>
            <a:fillRect/>
          </a:stretch>
        </p:blipFill>
        <p:spPr>
          <a:xfrm>
            <a:off x="3333749" y="1893558"/>
            <a:ext cx="8678334" cy="3430718"/>
          </a:xfrm>
          <a:prstGeom prst="rect">
            <a:avLst/>
          </a:prstGeom>
        </p:spPr>
      </p:pic>
      <p:pic>
        <p:nvPicPr>
          <p:cNvPr id="17" name="Graphique 10">
            <a:extLst>
              <a:ext uri="{FF2B5EF4-FFF2-40B4-BE49-F238E27FC236}">
                <a16:creationId xmlns:a16="http://schemas.microsoft.com/office/drawing/2014/main" id="{10143706-8720-63C7-082F-21AF6EE785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020000">
            <a:off x="4963723" y="5347295"/>
            <a:ext cx="799596" cy="799597"/>
          </a:xfrm>
          <a:prstGeom prst="rect">
            <a:avLst/>
          </a:prstGeom>
        </p:spPr>
      </p:pic>
    </p:spTree>
    <p:extLst>
      <p:ext uri="{BB962C8B-B14F-4D97-AF65-F5344CB8AC3E}">
        <p14:creationId xmlns:p14="http://schemas.microsoft.com/office/powerpoint/2010/main" val="4229737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t>At the end of </a:t>
            </a:r>
            <a:r>
              <a:rPr lang="fr-FR" err="1"/>
              <a:t>this</a:t>
            </a:r>
            <a:r>
              <a:rPr lang="fr-FR"/>
              <a:t> training, </a:t>
            </a:r>
            <a:r>
              <a:rPr lang="fr-FR" err="1"/>
              <a:t>administrators</a:t>
            </a:r>
            <a:r>
              <a:rPr lang="fr-FR"/>
              <a:t> </a:t>
            </a:r>
            <a:r>
              <a:rPr lang="fr-FR" err="1"/>
              <a:t>will</a:t>
            </a:r>
            <a:r>
              <a:rPr lang="fr-FR"/>
              <a:t> </a:t>
            </a:r>
            <a:r>
              <a:rPr lang="fr-FR" err="1"/>
              <a:t>be</a:t>
            </a:r>
            <a:r>
              <a:rPr lang="fr-FR"/>
              <a:t> able to:</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6111254" cy="2573200"/>
          </a:xfrm>
        </p:spPr>
        <p:txBody>
          <a:bodyPr vert="horz" lIns="91440" tIns="45720" rIns="91440" bIns="45720" rtlCol="0" anchor="t">
            <a:normAutofit fontScale="85000" lnSpcReduction="20000"/>
          </a:bodyPr>
          <a:lstStyle/>
          <a:p>
            <a:r>
              <a:rPr lang="fr-FR" err="1">
                <a:latin typeface="Figtree"/>
              </a:rPr>
              <a:t>Create</a:t>
            </a:r>
            <a:r>
              <a:rPr lang="fr-FR">
                <a:latin typeface="Figtree"/>
              </a:rPr>
              <a:t> an </a:t>
            </a:r>
            <a:r>
              <a:rPr lang="fr-FR" err="1">
                <a:latin typeface="Figtree"/>
              </a:rPr>
              <a:t>expense</a:t>
            </a:r>
            <a:r>
              <a:rPr lang="fr-FR">
                <a:latin typeface="Figtree"/>
              </a:rPr>
              <a:t> report for </a:t>
            </a:r>
            <a:r>
              <a:rPr lang="fr-FR" err="1">
                <a:latin typeface="Figtree"/>
              </a:rPr>
              <a:t>employees</a:t>
            </a:r>
            <a:endParaRPr lang="fr-FR" err="1"/>
          </a:p>
          <a:p>
            <a:r>
              <a:rPr lang="fr-FR">
                <a:latin typeface="Figtree"/>
              </a:rPr>
              <a:t>Control and </a:t>
            </a:r>
            <a:r>
              <a:rPr lang="fr-FR" err="1">
                <a:latin typeface="Figtree"/>
              </a:rPr>
              <a:t>approve</a:t>
            </a:r>
            <a:r>
              <a:rPr lang="fr-FR">
                <a:latin typeface="Figtree"/>
              </a:rPr>
              <a:t> </a:t>
            </a:r>
            <a:r>
              <a:rPr lang="fr-FR" err="1">
                <a:latin typeface="Figtree"/>
              </a:rPr>
              <a:t>expense</a:t>
            </a:r>
            <a:r>
              <a:rPr lang="fr-FR">
                <a:latin typeface="Figtree"/>
              </a:rPr>
              <a:t> reports</a:t>
            </a:r>
            <a:endParaRPr lang="fr-FR"/>
          </a:p>
          <a:p>
            <a:r>
              <a:rPr lang="fr-FR">
                <a:latin typeface="Figtree"/>
              </a:rPr>
              <a:t>Process the </a:t>
            </a:r>
            <a:r>
              <a:rPr lang="fr-FR" err="1">
                <a:latin typeface="Figtree"/>
              </a:rPr>
              <a:t>reimbursement</a:t>
            </a:r>
            <a:r>
              <a:rPr lang="fr-FR">
                <a:latin typeface="Figtree"/>
              </a:rPr>
              <a:t> of </a:t>
            </a:r>
            <a:r>
              <a:rPr lang="fr-FR" err="1">
                <a:latin typeface="Figtree"/>
              </a:rPr>
              <a:t>expense</a:t>
            </a:r>
            <a:r>
              <a:rPr lang="fr-FR">
                <a:latin typeface="Figtree"/>
              </a:rPr>
              <a:t> reports and </a:t>
            </a:r>
            <a:r>
              <a:rPr lang="fr-FR" err="1">
                <a:latin typeface="Figtree"/>
              </a:rPr>
              <a:t>generate</a:t>
            </a:r>
            <a:r>
              <a:rPr lang="fr-FR">
                <a:latin typeface="Figtree"/>
              </a:rPr>
              <a:t> the </a:t>
            </a:r>
            <a:r>
              <a:rPr lang="fr-FR" err="1">
                <a:latin typeface="Figtree"/>
              </a:rPr>
              <a:t>associated</a:t>
            </a:r>
            <a:r>
              <a:rPr lang="fr-FR">
                <a:latin typeface="Figtree"/>
              </a:rPr>
              <a:t> exports</a:t>
            </a:r>
            <a:endParaRPr lang="fr-FR"/>
          </a:p>
          <a:p>
            <a:r>
              <a:rPr lang="fr-FR" err="1">
                <a:latin typeface="Figtree"/>
              </a:rPr>
              <a:t>Define</a:t>
            </a:r>
            <a:r>
              <a:rPr lang="fr-FR">
                <a:latin typeface="Figtree"/>
              </a:rPr>
              <a:t> </a:t>
            </a:r>
            <a:r>
              <a:rPr lang="fr-FR" err="1">
                <a:latin typeface="Figtree"/>
              </a:rPr>
              <a:t>employee</a:t>
            </a:r>
            <a:r>
              <a:rPr lang="fr-FR">
                <a:latin typeface="Figtree"/>
              </a:rPr>
              <a:t> </a:t>
            </a:r>
            <a:r>
              <a:rPr lang="fr-FR" err="1">
                <a:latin typeface="Figtree"/>
              </a:rPr>
              <a:t>reimbursement</a:t>
            </a:r>
            <a:r>
              <a:rPr lang="fr-FR">
                <a:latin typeface="Figtree"/>
              </a:rPr>
              <a:t> profiles</a:t>
            </a:r>
            <a:endParaRPr lang="fr-FR"/>
          </a:p>
          <a:p>
            <a:r>
              <a:rPr lang="fr-FR">
                <a:latin typeface="Figtree"/>
              </a:rPr>
              <a:t>Set up </a:t>
            </a:r>
            <a:r>
              <a:rPr lang="fr-FR" err="1">
                <a:latin typeface="Figtree"/>
              </a:rPr>
              <a:t>different</a:t>
            </a:r>
            <a:r>
              <a:rPr lang="fr-FR">
                <a:latin typeface="Figtree"/>
              </a:rPr>
              <a:t> types of </a:t>
            </a:r>
            <a:r>
              <a:rPr lang="fr-FR" err="1">
                <a:latin typeface="Figtree"/>
              </a:rPr>
              <a:t>expenses</a:t>
            </a:r>
            <a:endParaRPr lang="fr-FR" err="1"/>
          </a:p>
          <a:p>
            <a:r>
              <a:rPr lang="fr-FR">
                <a:latin typeface="Figtree"/>
              </a:rPr>
              <a:t>Manage displays and </a:t>
            </a:r>
            <a:r>
              <a:rPr lang="fr-FR" err="1">
                <a:latin typeface="Figtree"/>
              </a:rPr>
              <a:t>spending</a:t>
            </a:r>
            <a:r>
              <a:rPr lang="fr-FR">
                <a:latin typeface="Figtree"/>
              </a:rPr>
              <a:t> </a:t>
            </a:r>
            <a:r>
              <a:rPr lang="fr-FR" err="1">
                <a:latin typeface="Figtree"/>
              </a:rPr>
              <a:t>limits</a:t>
            </a:r>
            <a:endParaRPr lang="fr-FR" err="1"/>
          </a:p>
          <a:p>
            <a:r>
              <a:rPr lang="fr-FR">
                <a:latin typeface="Figtree"/>
              </a:rPr>
              <a:t>Manage report </a:t>
            </a:r>
            <a:r>
              <a:rPr lang="fr-FR" err="1">
                <a:latin typeface="Figtree"/>
              </a:rPr>
              <a:t>criteria</a:t>
            </a:r>
            <a:r>
              <a:rPr lang="fr-FR">
                <a:latin typeface="Figtree"/>
              </a:rPr>
              <a:t> </a:t>
            </a:r>
            <a:endParaRPr lang="fr-FR"/>
          </a:p>
          <a:p>
            <a:endParaRPr lang="fr-F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7B8EB-7EEA-816F-156D-BA0C37C9C97E}"/>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22720CB2-FCF7-D647-F1D8-21CACF2A54AD}"/>
              </a:ext>
            </a:extLst>
          </p:cNvPr>
          <p:cNvSpPr>
            <a:spLocks noGrp="1"/>
          </p:cNvSpPr>
          <p:nvPr>
            <p:ph type="tbl" sz="quarter" idx="10"/>
          </p:nvPr>
        </p:nvSpPr>
        <p:spPr/>
        <p:txBody>
          <a:bodyPr>
            <a:normAutofit/>
          </a:bodyPr>
          <a:lstStyle/>
          <a:p>
            <a:r>
              <a:rPr lang="fr-FR" sz="1400" b="1">
                <a:solidFill>
                  <a:srgbClr val="000000"/>
                </a:solidFill>
                <a:latin typeface="Calibri"/>
                <a:cs typeface="Calibri"/>
              </a:rPr>
              <a:t>Access : Admin area &gt; </a:t>
            </a:r>
            <a:r>
              <a:rPr lang="fr-FR" sz="1400" b="1" err="1">
                <a:solidFill>
                  <a:srgbClr val="000000"/>
                </a:solidFill>
                <a:latin typeface="Calibri"/>
                <a:cs typeface="Calibri"/>
              </a:rPr>
              <a:t>Expense</a:t>
            </a:r>
            <a:r>
              <a:rPr lang="fr-FR" sz="1400" b="1">
                <a:solidFill>
                  <a:srgbClr val="000000"/>
                </a:solidFill>
                <a:latin typeface="Calibri"/>
                <a:cs typeface="Calibri"/>
              </a:rPr>
              <a:t> reports &gt; </a:t>
            </a:r>
            <a:r>
              <a:rPr lang="fr-FR" sz="1400" b="1" err="1">
                <a:solidFill>
                  <a:srgbClr val="000000"/>
                </a:solidFill>
                <a:latin typeface="Calibri"/>
                <a:cs typeface="Calibri"/>
              </a:rPr>
              <a:t>Expense</a:t>
            </a:r>
            <a:r>
              <a:rPr lang="fr-FR" sz="1400" b="1">
                <a:solidFill>
                  <a:srgbClr val="000000"/>
                </a:solidFill>
                <a:latin typeface="Calibri"/>
                <a:cs typeface="Calibri"/>
              </a:rPr>
              <a:t> report profiles</a:t>
            </a:r>
            <a:endParaRPr lang="fr-FR" sz="1400" b="1">
              <a:solidFill>
                <a:srgbClr val="000000"/>
              </a:solidFill>
              <a:latin typeface="Calibri"/>
              <a:ea typeface="Calibri"/>
              <a:cs typeface="Calibri"/>
            </a:endParaRPr>
          </a:p>
          <a:p>
            <a:r>
              <a:rPr lang="fr-FR" sz="1400">
                <a:solidFill>
                  <a:srgbClr val="000000"/>
                </a:solidFill>
                <a:latin typeface="Calibri"/>
                <a:cs typeface="Calibri"/>
              </a:rPr>
              <a:t>Profiles </a:t>
            </a:r>
            <a:r>
              <a:rPr lang="fr-FR" sz="1400" err="1">
                <a:solidFill>
                  <a:srgbClr val="000000"/>
                </a:solidFill>
                <a:latin typeface="Calibri"/>
                <a:cs typeface="Calibri"/>
              </a:rPr>
              <a:t>gather</a:t>
            </a:r>
            <a:r>
              <a:rPr lang="fr-FR" sz="1400">
                <a:solidFill>
                  <a:srgbClr val="000000"/>
                </a:solidFill>
                <a:latin typeface="Calibri"/>
                <a:cs typeface="Calibri"/>
              </a:rPr>
              <a:t> all </a:t>
            </a:r>
            <a:r>
              <a:rPr lang="fr-FR" sz="1400" err="1">
                <a:solidFill>
                  <a:srgbClr val="000000"/>
                </a:solidFill>
                <a:latin typeface="Calibri"/>
                <a:cs typeface="Calibri"/>
              </a:rPr>
              <a:t>expenses</a:t>
            </a:r>
            <a:r>
              <a:rPr lang="fr-FR" sz="1400">
                <a:solidFill>
                  <a:srgbClr val="000000"/>
                </a:solidFill>
                <a:latin typeface="Calibri"/>
                <a:cs typeface="Calibri"/>
              </a:rPr>
              <a:t> an </a:t>
            </a:r>
            <a:r>
              <a:rPr lang="fr-FR" sz="1400" err="1">
                <a:solidFill>
                  <a:srgbClr val="000000"/>
                </a:solidFill>
                <a:latin typeface="Calibri"/>
                <a:cs typeface="Calibri"/>
              </a:rPr>
              <a:t>employee</a:t>
            </a:r>
            <a:r>
              <a:rPr lang="fr-FR" sz="1400">
                <a:solidFill>
                  <a:srgbClr val="000000"/>
                </a:solidFill>
                <a:latin typeface="Calibri"/>
                <a:cs typeface="Calibri"/>
              </a:rPr>
              <a:t> </a:t>
            </a:r>
            <a:r>
              <a:rPr lang="fr-FR" sz="1400" err="1">
                <a:solidFill>
                  <a:srgbClr val="000000"/>
                </a:solidFill>
                <a:latin typeface="Calibri"/>
                <a:cs typeface="Calibri"/>
              </a:rPr>
              <a:t>may</a:t>
            </a:r>
            <a:r>
              <a:rPr lang="fr-FR" sz="1400">
                <a:solidFill>
                  <a:srgbClr val="000000"/>
                </a:solidFill>
                <a:latin typeface="Calibri"/>
                <a:cs typeface="Calibri"/>
              </a:rPr>
              <a:t> use. For </a:t>
            </a:r>
            <a:r>
              <a:rPr lang="fr-FR" sz="1400" err="1">
                <a:solidFill>
                  <a:srgbClr val="000000"/>
                </a:solidFill>
                <a:latin typeface="Calibri"/>
                <a:cs typeface="Calibri"/>
              </a:rPr>
              <a:t>example</a:t>
            </a:r>
            <a:r>
              <a:rPr lang="fr-FR" sz="1400">
                <a:solidFill>
                  <a:srgbClr val="000000"/>
                </a:solidFill>
                <a:latin typeface="Calibri"/>
                <a:cs typeface="Calibri"/>
              </a:rPr>
              <a:t>, if </a:t>
            </a:r>
            <a:r>
              <a:rPr lang="fr-FR" sz="1400" err="1">
                <a:solidFill>
                  <a:srgbClr val="000000"/>
                </a:solidFill>
                <a:latin typeface="Calibri"/>
                <a:cs typeface="Calibri"/>
              </a:rPr>
              <a:t>some</a:t>
            </a:r>
            <a:r>
              <a:rPr lang="fr-FR" sz="1400">
                <a:solidFill>
                  <a:srgbClr val="000000"/>
                </a:solidFill>
                <a:latin typeface="Calibri"/>
                <a:cs typeface="Calibri"/>
              </a:rPr>
              <a:t> </a:t>
            </a:r>
            <a:r>
              <a:rPr lang="fr-FR" sz="1400" err="1">
                <a:solidFill>
                  <a:srgbClr val="000000"/>
                </a:solidFill>
                <a:latin typeface="Calibri"/>
                <a:cs typeface="Calibri"/>
              </a:rPr>
              <a:t>employees</a:t>
            </a:r>
            <a:r>
              <a:rPr lang="fr-FR" sz="1400">
                <a:solidFill>
                  <a:srgbClr val="000000"/>
                </a:solidFill>
                <a:latin typeface="Calibri"/>
                <a:cs typeface="Calibri"/>
              </a:rPr>
              <a:t> are not </a:t>
            </a:r>
            <a:r>
              <a:rPr lang="fr-FR" sz="1400" err="1">
                <a:solidFill>
                  <a:srgbClr val="000000"/>
                </a:solidFill>
                <a:latin typeface="Calibri"/>
                <a:cs typeface="Calibri"/>
              </a:rPr>
              <a:t>allowed</a:t>
            </a:r>
            <a:r>
              <a:rPr lang="fr-FR" sz="1400">
                <a:solidFill>
                  <a:srgbClr val="000000"/>
                </a:solidFill>
                <a:latin typeface="Calibri"/>
                <a:cs typeface="Calibri"/>
              </a:rPr>
              <a:t> to use “</a:t>
            </a:r>
            <a:r>
              <a:rPr lang="fr-FR" sz="1400" err="1">
                <a:solidFill>
                  <a:srgbClr val="000000"/>
                </a:solidFill>
                <a:latin typeface="Calibri"/>
                <a:cs typeface="Calibri"/>
              </a:rPr>
              <a:t>evening</a:t>
            </a:r>
            <a:r>
              <a:rPr lang="fr-FR" sz="1400">
                <a:solidFill>
                  <a:srgbClr val="000000"/>
                </a:solidFill>
                <a:latin typeface="Calibri"/>
                <a:cs typeface="Calibri"/>
              </a:rPr>
              <a:t> restaurant” </a:t>
            </a:r>
            <a:r>
              <a:rPr lang="fr-FR" sz="1400" err="1">
                <a:solidFill>
                  <a:srgbClr val="000000"/>
                </a:solidFill>
                <a:latin typeface="Calibri"/>
                <a:cs typeface="Calibri"/>
              </a:rPr>
              <a:t>expenses</a:t>
            </a:r>
            <a:r>
              <a:rPr lang="fr-FR" sz="1400">
                <a:solidFill>
                  <a:srgbClr val="000000"/>
                </a:solidFill>
                <a:latin typeface="Calibri"/>
                <a:cs typeface="Calibri"/>
              </a:rPr>
              <a:t>,                          a </a:t>
            </a:r>
            <a:r>
              <a:rPr lang="fr-FR" sz="1400" err="1">
                <a:solidFill>
                  <a:srgbClr val="000000"/>
                </a:solidFill>
                <a:latin typeface="Calibri"/>
                <a:cs typeface="Calibri"/>
              </a:rPr>
              <a:t>specific</a:t>
            </a:r>
            <a:r>
              <a:rPr lang="fr-FR" sz="1400">
                <a:solidFill>
                  <a:srgbClr val="000000"/>
                </a:solidFill>
                <a:latin typeface="Calibri"/>
                <a:cs typeface="Calibri"/>
              </a:rPr>
              <a:t> profile for </a:t>
            </a:r>
            <a:r>
              <a:rPr lang="fr-FR" sz="1400" err="1">
                <a:solidFill>
                  <a:srgbClr val="000000"/>
                </a:solidFill>
                <a:latin typeface="Calibri"/>
                <a:cs typeface="Calibri"/>
              </a:rPr>
              <a:t>these</a:t>
            </a:r>
            <a:r>
              <a:rPr lang="fr-FR" sz="1400">
                <a:solidFill>
                  <a:srgbClr val="000000"/>
                </a:solidFill>
                <a:latin typeface="Calibri"/>
                <a:cs typeface="Calibri"/>
              </a:rPr>
              <a:t> </a:t>
            </a:r>
            <a:r>
              <a:rPr lang="fr-FR" sz="1400" err="1">
                <a:solidFill>
                  <a:srgbClr val="000000"/>
                </a:solidFill>
                <a:latin typeface="Calibri"/>
                <a:cs typeface="Calibri"/>
              </a:rPr>
              <a:t>employees</a:t>
            </a:r>
            <a:r>
              <a:rPr lang="fr-FR" sz="1400">
                <a:solidFill>
                  <a:srgbClr val="000000"/>
                </a:solidFill>
                <a:latin typeface="Calibri"/>
                <a:cs typeface="Calibri"/>
              </a:rPr>
              <a:t> </a:t>
            </a:r>
            <a:r>
              <a:rPr lang="fr-FR" sz="1400" err="1">
                <a:solidFill>
                  <a:srgbClr val="000000"/>
                </a:solidFill>
                <a:latin typeface="Calibri"/>
                <a:cs typeface="Calibri"/>
              </a:rPr>
              <a:t>will</a:t>
            </a:r>
            <a:r>
              <a:rPr lang="fr-FR" sz="1400">
                <a:solidFill>
                  <a:srgbClr val="000000"/>
                </a:solidFill>
                <a:latin typeface="Calibri"/>
                <a:cs typeface="Calibri"/>
              </a:rPr>
              <a:t> </a:t>
            </a:r>
            <a:r>
              <a:rPr lang="fr-FR" sz="1400" err="1">
                <a:solidFill>
                  <a:srgbClr val="000000"/>
                </a:solidFill>
                <a:latin typeface="Calibri"/>
                <a:cs typeface="Calibri"/>
              </a:rPr>
              <a:t>be</a:t>
            </a:r>
            <a:r>
              <a:rPr lang="fr-FR" sz="1400">
                <a:solidFill>
                  <a:srgbClr val="000000"/>
                </a:solidFill>
                <a:latin typeface="Calibri"/>
                <a:cs typeface="Calibri"/>
              </a:rPr>
              <a:t> </a:t>
            </a:r>
            <a:r>
              <a:rPr lang="fr-FR" sz="1400" err="1">
                <a:solidFill>
                  <a:srgbClr val="000000"/>
                </a:solidFill>
                <a:latin typeface="Calibri"/>
                <a:cs typeface="Calibri"/>
              </a:rPr>
              <a:t>required</a:t>
            </a:r>
            <a:r>
              <a:rPr lang="fr-FR" sz="1400">
                <a:solidFill>
                  <a:srgbClr val="000000"/>
                </a:solidFill>
                <a:latin typeface="Calibri"/>
                <a:cs typeface="Calibri"/>
              </a:rPr>
              <a:t>.</a:t>
            </a:r>
            <a:endParaRPr lang="fr-FR" sz="1400">
              <a:solidFill>
                <a:srgbClr val="000000"/>
              </a:solidFill>
              <a:latin typeface="Calibri"/>
              <a:ea typeface="Calibri"/>
              <a:cs typeface="Calibri"/>
            </a:endParaRPr>
          </a:p>
          <a:p>
            <a:r>
              <a:rPr lang="fr-FR" sz="1400" err="1">
                <a:solidFill>
                  <a:srgbClr val="000000"/>
                </a:solidFill>
                <a:latin typeface="Calibri"/>
                <a:cs typeface="Calibri"/>
              </a:rPr>
              <a:t>Please</a:t>
            </a:r>
            <a:r>
              <a:rPr lang="fr-FR" sz="1400">
                <a:solidFill>
                  <a:srgbClr val="000000"/>
                </a:solidFill>
                <a:latin typeface="Calibri"/>
                <a:cs typeface="Calibri"/>
              </a:rPr>
              <a:t> note </a:t>
            </a:r>
            <a:r>
              <a:rPr lang="fr-FR" sz="1400" err="1">
                <a:solidFill>
                  <a:srgbClr val="000000"/>
                </a:solidFill>
                <a:latin typeface="Calibri"/>
                <a:cs typeface="Calibri"/>
              </a:rPr>
              <a:t>that</a:t>
            </a:r>
            <a:r>
              <a:rPr lang="fr-FR" sz="1400">
                <a:solidFill>
                  <a:srgbClr val="000000"/>
                </a:solidFill>
                <a:latin typeface="Calibri"/>
                <a:cs typeface="Calibri"/>
              </a:rPr>
              <a:t> a profile can </a:t>
            </a:r>
            <a:r>
              <a:rPr lang="fr-FR" sz="1400" err="1">
                <a:solidFill>
                  <a:srgbClr val="000000"/>
                </a:solidFill>
                <a:latin typeface="Calibri"/>
                <a:cs typeface="Calibri"/>
              </a:rPr>
              <a:t>be</a:t>
            </a:r>
            <a:r>
              <a:rPr lang="fr-FR" sz="1400">
                <a:solidFill>
                  <a:srgbClr val="000000"/>
                </a:solidFill>
                <a:latin typeface="Calibri"/>
                <a:cs typeface="Calibri"/>
              </a:rPr>
              <a:t> </a:t>
            </a:r>
            <a:r>
              <a:rPr lang="fr-FR" sz="1400" err="1">
                <a:solidFill>
                  <a:srgbClr val="000000"/>
                </a:solidFill>
                <a:latin typeface="Calibri"/>
                <a:cs typeface="Calibri"/>
              </a:rPr>
              <a:t>duplicated</a:t>
            </a:r>
            <a:r>
              <a:rPr lang="fr-FR" sz="1400">
                <a:solidFill>
                  <a:srgbClr val="000000"/>
                </a:solidFill>
                <a:latin typeface="Calibri"/>
                <a:cs typeface="Calibri"/>
              </a:rPr>
              <a:t> if </a:t>
            </a:r>
            <a:r>
              <a:rPr lang="fr-FR" sz="1400" err="1">
                <a:solidFill>
                  <a:srgbClr val="000000"/>
                </a:solidFill>
                <a:latin typeface="Calibri"/>
                <a:cs typeface="Calibri"/>
              </a:rPr>
              <a:t>only</a:t>
            </a:r>
            <a:r>
              <a:rPr lang="fr-FR" sz="1400">
                <a:solidFill>
                  <a:srgbClr val="000000"/>
                </a:solidFill>
                <a:latin typeface="Calibri"/>
                <a:cs typeface="Calibri"/>
              </a:rPr>
              <a:t> a few changes </a:t>
            </a:r>
            <a:r>
              <a:rPr lang="fr-FR" sz="1400" err="1">
                <a:solidFill>
                  <a:srgbClr val="000000"/>
                </a:solidFill>
                <a:latin typeface="Calibri"/>
                <a:cs typeface="Calibri"/>
              </a:rPr>
              <a:t>need</a:t>
            </a:r>
            <a:r>
              <a:rPr lang="fr-FR" sz="1400">
                <a:solidFill>
                  <a:srgbClr val="000000"/>
                </a:solidFill>
                <a:latin typeface="Calibri"/>
                <a:cs typeface="Calibri"/>
              </a:rPr>
              <a:t> to </a:t>
            </a:r>
            <a:r>
              <a:rPr lang="fr-FR" sz="1400" err="1">
                <a:solidFill>
                  <a:srgbClr val="000000"/>
                </a:solidFill>
                <a:latin typeface="Calibri"/>
                <a:cs typeface="Calibri"/>
              </a:rPr>
              <a:t>be</a:t>
            </a:r>
            <a:r>
              <a:rPr lang="fr-FR" sz="1400">
                <a:solidFill>
                  <a:srgbClr val="000000"/>
                </a:solidFill>
                <a:latin typeface="Calibri"/>
                <a:cs typeface="Calibri"/>
              </a:rPr>
              <a:t> made.</a:t>
            </a:r>
            <a:endParaRPr lang="fr-FR" sz="1400">
              <a:solidFill>
                <a:srgbClr val="000000"/>
              </a:solidFill>
              <a:latin typeface="Calibri"/>
              <a:ea typeface="Calibri"/>
              <a:cs typeface="Calibri"/>
            </a:endParaRPr>
          </a:p>
        </p:txBody>
      </p:sp>
      <p:sp>
        <p:nvSpPr>
          <p:cNvPr id="3" name="Titre 2">
            <a:extLst>
              <a:ext uri="{FF2B5EF4-FFF2-40B4-BE49-F238E27FC236}">
                <a16:creationId xmlns:a16="http://schemas.microsoft.com/office/drawing/2014/main" id="{FD8106BA-2DAD-BC1C-59D2-AA2870AFC7E0}"/>
              </a:ext>
            </a:extLst>
          </p:cNvPr>
          <p:cNvSpPr>
            <a:spLocks noGrp="1"/>
          </p:cNvSpPr>
          <p:nvPr>
            <p:ph type="title"/>
          </p:nvPr>
        </p:nvSpPr>
        <p:spPr>
          <a:xfrm>
            <a:off x="381244" y="725854"/>
            <a:ext cx="11449050" cy="99647"/>
          </a:xfrm>
        </p:spPr>
        <p:txBody>
          <a:bodyPr/>
          <a:lstStyle/>
          <a:p>
            <a:r>
              <a:rPr lang="fr-FR">
                <a:solidFill>
                  <a:srgbClr val="C75741"/>
                </a:solidFill>
                <a:latin typeface="Figtree Light"/>
                <a:cs typeface="Calibri"/>
              </a:rPr>
              <a:t>Setting up types of </a:t>
            </a:r>
            <a:r>
              <a:rPr lang="fr-FR" err="1">
                <a:solidFill>
                  <a:srgbClr val="C75741"/>
                </a:solidFill>
                <a:latin typeface="Figtree Light"/>
                <a:cs typeface="Calibri"/>
              </a:rPr>
              <a:t>expenses</a:t>
            </a:r>
            <a:r>
              <a:rPr lang="fr-FR">
                <a:solidFill>
                  <a:srgbClr val="C75741"/>
                </a:solidFill>
                <a:latin typeface="Figtree Light"/>
                <a:cs typeface="Calibri"/>
              </a:rPr>
              <a:t> and </a:t>
            </a:r>
            <a:r>
              <a:rPr lang="fr-FR" err="1">
                <a:solidFill>
                  <a:srgbClr val="C75741"/>
                </a:solidFill>
                <a:latin typeface="Figtree Light"/>
                <a:cs typeface="Calibri"/>
              </a:rPr>
              <a:t>expense</a:t>
            </a:r>
            <a:r>
              <a:rPr lang="fr-FR">
                <a:solidFill>
                  <a:srgbClr val="C75741"/>
                </a:solidFill>
                <a:latin typeface="Figtree Light"/>
                <a:cs typeface="Calibri"/>
              </a:rPr>
              <a:t> profiles</a:t>
            </a:r>
            <a:endParaRPr lang="fr-FR">
              <a:cs typeface="Calibri"/>
            </a:endParaRPr>
          </a:p>
        </p:txBody>
      </p:sp>
      <p:sp>
        <p:nvSpPr>
          <p:cNvPr id="4" name="Espace réservé du texte 3">
            <a:extLst>
              <a:ext uri="{FF2B5EF4-FFF2-40B4-BE49-F238E27FC236}">
                <a16:creationId xmlns:a16="http://schemas.microsoft.com/office/drawing/2014/main" id="{58F9CA28-4D28-D238-BA32-6AF13B4E1E88}"/>
              </a:ext>
            </a:extLst>
          </p:cNvPr>
          <p:cNvSpPr>
            <a:spLocks noGrp="1"/>
          </p:cNvSpPr>
          <p:nvPr>
            <p:ph type="body" sz="quarter" idx="19"/>
          </p:nvPr>
        </p:nvSpPr>
        <p:spPr>
          <a:xfrm>
            <a:off x="381000" y="1003300"/>
            <a:ext cx="11453813" cy="339725"/>
          </a:xfrm>
        </p:spPr>
        <p:txBody>
          <a:bodyPr vert="horz" lIns="91440" tIns="45720" rIns="91440" bIns="45720" rtlCol="0" anchor="t">
            <a:normAutofit/>
          </a:bodyPr>
          <a:lstStyle/>
          <a:p>
            <a:r>
              <a:rPr lang="fr-FR" err="1">
                <a:solidFill>
                  <a:srgbClr val="333333"/>
                </a:solidFill>
                <a:latin typeface="Figtree"/>
                <a:cs typeface="Calibri"/>
              </a:rPr>
              <a:t>Creating</a:t>
            </a:r>
            <a:r>
              <a:rPr lang="fr-FR">
                <a:solidFill>
                  <a:srgbClr val="333333"/>
                </a:solidFill>
                <a:latin typeface="Figtree"/>
                <a:cs typeface="Calibri"/>
              </a:rPr>
              <a:t> </a:t>
            </a:r>
            <a:r>
              <a:rPr lang="fr-FR" err="1">
                <a:solidFill>
                  <a:srgbClr val="333333"/>
                </a:solidFill>
                <a:latin typeface="Figtree"/>
                <a:cs typeface="Calibri"/>
              </a:rPr>
              <a:t>expense</a:t>
            </a:r>
            <a:r>
              <a:rPr lang="fr-FR">
                <a:solidFill>
                  <a:srgbClr val="333333"/>
                </a:solidFill>
                <a:latin typeface="Figtree"/>
                <a:cs typeface="Calibri"/>
              </a:rPr>
              <a:t> report profiles</a:t>
            </a:r>
            <a:endParaRPr lang="fr-FR">
              <a:solidFill>
                <a:srgbClr val="333333"/>
              </a:solidFill>
            </a:endParaRPr>
          </a:p>
        </p:txBody>
      </p:sp>
      <p:pic>
        <p:nvPicPr>
          <p:cNvPr id="6" name="Image 5" descr="Une image contenant texte, capture d’écran, logiciel, Système d’exploitation&#10;&#10;Le contenu généré par l’IA peut être incorrect.">
            <a:extLst>
              <a:ext uri="{FF2B5EF4-FFF2-40B4-BE49-F238E27FC236}">
                <a16:creationId xmlns:a16="http://schemas.microsoft.com/office/drawing/2014/main" id="{91305460-B4C0-6EAE-E9AE-C47EF61481E7}"/>
              </a:ext>
            </a:extLst>
          </p:cNvPr>
          <p:cNvPicPr>
            <a:picLocks noChangeAspect="1"/>
          </p:cNvPicPr>
          <p:nvPr/>
        </p:nvPicPr>
        <p:blipFill>
          <a:blip r:embed="rId2"/>
          <a:stretch>
            <a:fillRect/>
          </a:stretch>
        </p:blipFill>
        <p:spPr>
          <a:xfrm>
            <a:off x="1217083" y="3078788"/>
            <a:ext cx="9768416" cy="3653177"/>
          </a:xfrm>
          <a:prstGeom prst="rect">
            <a:avLst/>
          </a:prstGeom>
        </p:spPr>
      </p:pic>
    </p:spTree>
    <p:extLst>
      <p:ext uri="{BB962C8B-B14F-4D97-AF65-F5344CB8AC3E}">
        <p14:creationId xmlns:p14="http://schemas.microsoft.com/office/powerpoint/2010/main" val="3439847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capture d’écran, logiciel, nombre&#10;&#10;Le contenu généré par l’IA peut être incorrect.">
            <a:extLst>
              <a:ext uri="{FF2B5EF4-FFF2-40B4-BE49-F238E27FC236}">
                <a16:creationId xmlns:a16="http://schemas.microsoft.com/office/drawing/2014/main" id="{093DB3EC-F4BC-2071-1658-10D97218AFC0}"/>
              </a:ext>
            </a:extLst>
          </p:cNvPr>
          <p:cNvPicPr>
            <a:picLocks noChangeAspect="1"/>
          </p:cNvPicPr>
          <p:nvPr/>
        </p:nvPicPr>
        <p:blipFill>
          <a:blip r:embed="rId2"/>
          <a:stretch>
            <a:fillRect/>
          </a:stretch>
        </p:blipFill>
        <p:spPr>
          <a:xfrm>
            <a:off x="4104217" y="2955925"/>
            <a:ext cx="7634817" cy="3718982"/>
          </a:xfrm>
          <a:prstGeom prst="rect">
            <a:avLst/>
          </a:prstGeom>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81244" y="179312"/>
            <a:ext cx="11449050" cy="646189"/>
          </a:xfrm>
        </p:spPr>
        <p:txBody>
          <a:bodyPr/>
          <a:lstStyle/>
          <a:p>
            <a:r>
              <a:rPr lang="fr-FR">
                <a:solidFill>
                  <a:srgbClr val="C75741"/>
                </a:solidFill>
                <a:latin typeface="Figtree Light"/>
                <a:cs typeface="Calibri"/>
              </a:rPr>
              <a:t>Setting up types of </a:t>
            </a:r>
            <a:r>
              <a:rPr lang="fr-FR" err="1">
                <a:solidFill>
                  <a:srgbClr val="C75741"/>
                </a:solidFill>
                <a:latin typeface="Figtree Light"/>
                <a:cs typeface="Calibri"/>
              </a:rPr>
              <a:t>expenses</a:t>
            </a:r>
            <a:r>
              <a:rPr lang="fr-FR">
                <a:solidFill>
                  <a:srgbClr val="C75741"/>
                </a:solidFill>
                <a:latin typeface="Figtree Light"/>
                <a:cs typeface="Calibri"/>
              </a:rPr>
              <a:t> and </a:t>
            </a:r>
            <a:r>
              <a:rPr lang="fr-FR" err="1">
                <a:solidFill>
                  <a:srgbClr val="C75741"/>
                </a:solidFill>
                <a:latin typeface="Figtree Light"/>
                <a:cs typeface="Calibri"/>
              </a:rPr>
              <a:t>expense</a:t>
            </a:r>
            <a:r>
              <a:rPr lang="fr-FR">
                <a:solidFill>
                  <a:srgbClr val="C75741"/>
                </a:solidFill>
                <a:latin typeface="Figtree Light"/>
                <a:cs typeface="Calibri"/>
              </a:rPr>
              <a:t> profiles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823383"/>
            <a:ext cx="11453813" cy="339725"/>
          </a:xfrm>
        </p:spPr>
        <p:txBody>
          <a:bodyPr vert="horz" lIns="91440" tIns="45720" rIns="91440" bIns="45720" rtlCol="0" anchor="t">
            <a:normAutofit/>
          </a:bodyPr>
          <a:lstStyle/>
          <a:p>
            <a:r>
              <a:rPr lang="fr-FR" err="1">
                <a:latin typeface="Figtree"/>
              </a:rPr>
              <a:t>Creating</a:t>
            </a:r>
            <a:r>
              <a:rPr lang="fr-FR">
                <a:latin typeface="Figtree"/>
              </a:rPr>
              <a:t> </a:t>
            </a:r>
            <a:r>
              <a:rPr lang="fr-FR" err="1">
                <a:latin typeface="Figtree"/>
              </a:rPr>
              <a:t>expense</a:t>
            </a:r>
            <a:r>
              <a:rPr lang="fr-FR">
                <a:latin typeface="Figtree"/>
              </a:rPr>
              <a:t> report profiles</a:t>
            </a:r>
          </a:p>
          <a:p>
            <a:endParaRPr lang="fr-FR"/>
          </a:p>
        </p:txBody>
      </p:sp>
      <p:sp>
        <p:nvSpPr>
          <p:cNvPr id="15" name="ZoneTexte 14">
            <a:extLst>
              <a:ext uri="{FF2B5EF4-FFF2-40B4-BE49-F238E27FC236}">
                <a16:creationId xmlns:a16="http://schemas.microsoft.com/office/drawing/2014/main" id="{605411A8-9795-AFB2-A72B-142BA3D482FA}"/>
              </a:ext>
            </a:extLst>
          </p:cNvPr>
          <p:cNvSpPr txBox="1"/>
          <p:nvPr/>
        </p:nvSpPr>
        <p:spPr>
          <a:xfrm>
            <a:off x="233891" y="1394976"/>
            <a:ext cx="5627497" cy="21253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err="1">
                <a:latin typeface="Calibri"/>
                <a:cs typeface="Arial"/>
              </a:rPr>
              <a:t>From</a:t>
            </a:r>
            <a:r>
              <a:rPr lang="fr-FR" sz="1400">
                <a:latin typeface="Calibri"/>
                <a:cs typeface="Arial"/>
              </a:rPr>
              <a:t> the profile, </a:t>
            </a:r>
            <a:r>
              <a:rPr lang="fr-FR" sz="1400" err="1">
                <a:latin typeface="Calibri"/>
                <a:cs typeface="Arial"/>
              </a:rPr>
              <a:t>it's</a:t>
            </a:r>
            <a:r>
              <a:rPr lang="fr-FR" sz="1400">
                <a:latin typeface="Calibri"/>
                <a:cs typeface="Arial"/>
              </a:rPr>
              <a:t> possible to</a:t>
            </a:r>
            <a:r>
              <a:rPr lang="fr-FR" sz="1200" b="1">
                <a:latin typeface="Calibri"/>
                <a:cs typeface="Arial"/>
              </a:rPr>
              <a:t>:</a:t>
            </a:r>
          </a:p>
          <a:p>
            <a:endParaRPr lang="fr-FR" sz="1200" b="1">
              <a:latin typeface="Calibri"/>
              <a:ea typeface="Calibri"/>
              <a:cs typeface="Arial"/>
            </a:endParaRPr>
          </a:p>
          <a:p>
            <a:pPr marL="285750" indent="-285750">
              <a:lnSpc>
                <a:spcPct val="150000"/>
              </a:lnSpc>
              <a:buFont typeface="Courier New" panose="02070309020205020404" pitchFamily="49" charset="0"/>
              <a:buChar char="o"/>
            </a:pPr>
            <a:r>
              <a:rPr lang="fr-FR" sz="1200" err="1">
                <a:latin typeface="Figtree"/>
                <a:cs typeface="Arial"/>
              </a:rPr>
              <a:t>Define</a:t>
            </a:r>
            <a:r>
              <a:rPr lang="fr-FR" sz="1200">
                <a:latin typeface="Figtree"/>
                <a:cs typeface="Arial"/>
              </a:rPr>
              <a:t> the </a:t>
            </a:r>
            <a:r>
              <a:rPr lang="fr-FR" sz="1200" b="1" err="1">
                <a:latin typeface="Figtree"/>
                <a:cs typeface="Arial"/>
              </a:rPr>
              <a:t>expense</a:t>
            </a:r>
            <a:r>
              <a:rPr lang="fr-FR" sz="1200" b="1">
                <a:latin typeface="Figtree"/>
                <a:cs typeface="Arial"/>
              </a:rPr>
              <a:t> report </a:t>
            </a:r>
            <a:r>
              <a:rPr lang="fr-FR" sz="1200" b="1" err="1">
                <a:latin typeface="Figtree"/>
                <a:cs typeface="Arial"/>
              </a:rPr>
              <a:t>frequency</a:t>
            </a:r>
            <a:r>
              <a:rPr lang="fr-FR" sz="1200">
                <a:latin typeface="Figtree"/>
                <a:cs typeface="Arial"/>
              </a:rPr>
              <a:t> (free, weekly or </a:t>
            </a:r>
            <a:r>
              <a:rPr lang="fr-FR" sz="1200" err="1">
                <a:latin typeface="Figtree"/>
                <a:cs typeface="Arial"/>
              </a:rPr>
              <a:t>monthly</a:t>
            </a:r>
            <a:r>
              <a:rPr lang="fr-FR" sz="1200">
                <a:latin typeface="Figtree"/>
                <a:cs typeface="Arial"/>
              </a:rPr>
              <a:t>)</a:t>
            </a:r>
            <a:endParaRPr lang="fr-FR"/>
          </a:p>
          <a:p>
            <a:pPr marL="285750" indent="-285750">
              <a:lnSpc>
                <a:spcPct val="150000"/>
              </a:lnSpc>
              <a:buFont typeface="Courier New" panose="02070309020205020404" pitchFamily="49" charset="0"/>
              <a:buChar char="o"/>
            </a:pPr>
            <a:r>
              <a:rPr lang="fr-FR" sz="1200">
                <a:cs typeface="Arial"/>
              </a:rPr>
              <a:t>Limit the</a:t>
            </a:r>
            <a:r>
              <a:rPr lang="fr-FR" sz="1200" b="1">
                <a:cs typeface="Arial"/>
              </a:rPr>
              <a:t> maximum </a:t>
            </a:r>
            <a:r>
              <a:rPr lang="fr-FR" sz="1200" b="1" err="1">
                <a:cs typeface="Arial"/>
              </a:rPr>
              <a:t>number</a:t>
            </a:r>
            <a:r>
              <a:rPr lang="fr-FR" sz="1200" b="1">
                <a:cs typeface="Arial"/>
              </a:rPr>
              <a:t> </a:t>
            </a:r>
            <a:r>
              <a:rPr lang="fr-FR" sz="1200">
                <a:cs typeface="Arial"/>
              </a:rPr>
              <a:t>of </a:t>
            </a:r>
            <a:r>
              <a:rPr lang="fr-FR" sz="1200" err="1">
                <a:cs typeface="Arial"/>
              </a:rPr>
              <a:t>expense</a:t>
            </a:r>
            <a:r>
              <a:rPr lang="fr-FR" sz="1200">
                <a:cs typeface="Arial"/>
              </a:rPr>
              <a:t> reports </a:t>
            </a:r>
            <a:r>
              <a:rPr lang="fr-FR" sz="1200" err="1">
                <a:cs typeface="Arial"/>
              </a:rPr>
              <a:t>allowed</a:t>
            </a:r>
            <a:r>
              <a:rPr lang="fr-FR" sz="1200">
                <a:cs typeface="Arial"/>
              </a:rPr>
              <a:t> </a:t>
            </a:r>
            <a:r>
              <a:rPr lang="fr-FR" sz="1200" err="1">
                <a:cs typeface="Arial"/>
              </a:rPr>
              <a:t>monthly</a:t>
            </a:r>
          </a:p>
          <a:p>
            <a:pPr marL="285750" indent="-285750">
              <a:lnSpc>
                <a:spcPct val="150000"/>
              </a:lnSpc>
              <a:buFont typeface="Courier New" panose="02070309020205020404" pitchFamily="49" charset="0"/>
              <a:buChar char="o"/>
            </a:pPr>
            <a:r>
              <a:rPr lang="fr-FR" sz="1200" err="1">
                <a:cs typeface="Arial"/>
              </a:rPr>
              <a:t>Determine</a:t>
            </a:r>
            <a:r>
              <a:rPr lang="fr-FR" sz="1200">
                <a:cs typeface="Arial"/>
              </a:rPr>
              <a:t> a </a:t>
            </a:r>
            <a:r>
              <a:rPr lang="fr-FR" sz="1200" b="1">
                <a:cs typeface="Arial"/>
              </a:rPr>
              <a:t>deadline</a:t>
            </a:r>
            <a:r>
              <a:rPr lang="fr-FR" sz="1200">
                <a:cs typeface="Arial"/>
              </a:rPr>
              <a:t> to the </a:t>
            </a:r>
            <a:r>
              <a:rPr lang="fr-FR" sz="1200" err="1">
                <a:cs typeface="Arial"/>
              </a:rPr>
              <a:t>expense</a:t>
            </a:r>
            <a:r>
              <a:rPr lang="fr-FR" sz="1200">
                <a:cs typeface="Arial"/>
              </a:rPr>
              <a:t> input </a:t>
            </a:r>
            <a:r>
              <a:rPr lang="fr-FR" sz="1200" err="1">
                <a:cs typeface="Arial"/>
              </a:rPr>
              <a:t>period</a:t>
            </a:r>
            <a:endParaRPr lang="fr-FR" sz="1200">
              <a:cs typeface="Arial"/>
            </a:endParaRPr>
          </a:p>
          <a:p>
            <a:pPr marL="285750" indent="-285750">
              <a:lnSpc>
                <a:spcPct val="150000"/>
              </a:lnSpc>
              <a:buFont typeface="Courier New" panose="02070309020205020404" pitchFamily="49" charset="0"/>
              <a:buChar char="o"/>
            </a:pPr>
            <a:r>
              <a:rPr lang="fr-FR" sz="1200" b="1">
                <a:cs typeface="Arial"/>
              </a:rPr>
              <a:t>Customise the info</a:t>
            </a:r>
            <a:r>
              <a:rPr lang="fr-FR" sz="1200">
                <a:cs typeface="Arial"/>
              </a:rPr>
              <a:t> </a:t>
            </a:r>
            <a:r>
              <a:rPr lang="fr-FR" sz="1200" err="1">
                <a:cs typeface="Arial"/>
              </a:rPr>
              <a:t>displayed</a:t>
            </a:r>
            <a:r>
              <a:rPr lang="fr-FR" sz="1200">
                <a:cs typeface="Arial"/>
              </a:rPr>
              <a:t> and/or </a:t>
            </a:r>
            <a:r>
              <a:rPr lang="fr-FR" sz="1200" err="1">
                <a:cs typeface="Arial"/>
              </a:rPr>
              <a:t>required</a:t>
            </a:r>
            <a:r>
              <a:rPr lang="fr-FR" sz="1200">
                <a:cs typeface="Arial"/>
              </a:rPr>
              <a:t> </a:t>
            </a:r>
            <a:r>
              <a:rPr lang="fr-FR" sz="1200" err="1">
                <a:cs typeface="Arial"/>
              </a:rPr>
              <a:t>during</a:t>
            </a:r>
            <a:r>
              <a:rPr lang="fr-FR" sz="1200">
                <a:cs typeface="Arial"/>
              </a:rPr>
              <a:t> input</a:t>
            </a:r>
          </a:p>
          <a:p>
            <a:pPr marL="285750" indent="-285750">
              <a:lnSpc>
                <a:spcPct val="150000"/>
              </a:lnSpc>
              <a:buFont typeface="Courier New" panose="02070309020205020404" pitchFamily="49" charset="0"/>
              <a:buChar char="o"/>
            </a:pPr>
            <a:r>
              <a:rPr lang="fr-FR" sz="1200">
                <a:cs typeface="Arial"/>
              </a:rPr>
              <a:t>Link </a:t>
            </a:r>
            <a:r>
              <a:rPr lang="fr-FR" sz="1200" b="1" err="1">
                <a:cs typeface="Arial"/>
              </a:rPr>
              <a:t>expense</a:t>
            </a:r>
            <a:r>
              <a:rPr lang="fr-FR" sz="1200" b="1">
                <a:cs typeface="Arial"/>
              </a:rPr>
              <a:t> types</a:t>
            </a:r>
            <a:r>
              <a:rPr lang="fr-FR" sz="1200">
                <a:cs typeface="Arial"/>
              </a:rPr>
              <a:t> to the profile</a:t>
            </a:r>
          </a:p>
          <a:p>
            <a:pPr marL="285750" indent="-285750">
              <a:lnSpc>
                <a:spcPct val="150000"/>
              </a:lnSpc>
              <a:buFont typeface="Courier New" panose="02070309020205020404" pitchFamily="49" charset="0"/>
              <a:buChar char="o"/>
            </a:pPr>
            <a:r>
              <a:rPr lang="fr-FR" sz="1200">
                <a:cs typeface="Arial"/>
              </a:rPr>
              <a:t>Link </a:t>
            </a:r>
            <a:r>
              <a:rPr lang="fr-FR" sz="1200" b="1" err="1">
                <a:cs typeface="Arial"/>
              </a:rPr>
              <a:t>employees</a:t>
            </a:r>
            <a:r>
              <a:rPr lang="fr-FR" sz="1200" b="1">
                <a:cs typeface="Arial"/>
              </a:rPr>
              <a:t> </a:t>
            </a:r>
            <a:r>
              <a:rPr lang="fr-FR" sz="1200">
                <a:cs typeface="Arial"/>
              </a:rPr>
              <a:t>to the profile</a:t>
            </a:r>
          </a:p>
        </p:txBody>
      </p:sp>
    </p:spTree>
    <p:extLst>
      <p:ext uri="{BB962C8B-B14F-4D97-AF65-F5344CB8AC3E}">
        <p14:creationId xmlns:p14="http://schemas.microsoft.com/office/powerpoint/2010/main" val="2724795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532005" y="1687868"/>
            <a:ext cx="11449050" cy="4846635"/>
          </a:xfrm>
        </p:spPr>
        <p:txBody>
          <a:bodyPr/>
          <a:lstStyle/>
          <a:p>
            <a:r>
              <a:rPr lang="fr-FR" sz="1400" b="1">
                <a:latin typeface="Figtree"/>
              </a:rPr>
              <a:t>Access : Admin area &gt; </a:t>
            </a:r>
            <a:r>
              <a:rPr lang="fr-FR" sz="1400" b="1" err="1">
                <a:latin typeface="Figtree"/>
              </a:rPr>
              <a:t>Expense</a:t>
            </a:r>
            <a:r>
              <a:rPr lang="fr-FR" sz="1400" b="1">
                <a:latin typeface="Figtree"/>
              </a:rPr>
              <a:t> reports &gt; </a:t>
            </a:r>
            <a:r>
              <a:rPr lang="fr-FR" sz="1400" b="1" err="1">
                <a:latin typeface="Figtree"/>
              </a:rPr>
              <a:t>Expense</a:t>
            </a:r>
            <a:r>
              <a:rPr lang="fr-FR" sz="1400" b="1">
                <a:latin typeface="Figtree"/>
              </a:rPr>
              <a:t> types</a:t>
            </a:r>
          </a:p>
          <a:p>
            <a:pPr marL="537845" lvl="1">
              <a:buFont typeface="Courier New"/>
              <a:buChar char="o"/>
            </a:pPr>
            <a:r>
              <a:rPr lang="fr-FR" sz="1400" err="1">
                <a:solidFill>
                  <a:srgbClr val="333333"/>
                </a:solidFill>
                <a:latin typeface="Figtree"/>
              </a:rPr>
              <a:t>Please</a:t>
            </a:r>
            <a:r>
              <a:rPr lang="fr-FR" sz="1400">
                <a:solidFill>
                  <a:srgbClr val="333333"/>
                </a:solidFill>
                <a:latin typeface="Figtree"/>
              </a:rPr>
              <a:t> note </a:t>
            </a:r>
            <a:r>
              <a:rPr lang="fr-FR" sz="1400" err="1">
                <a:solidFill>
                  <a:srgbClr val="333333"/>
                </a:solidFill>
                <a:latin typeface="Figtree"/>
              </a:rPr>
              <a:t>that</a:t>
            </a:r>
            <a:r>
              <a:rPr lang="fr-FR" sz="1400">
                <a:solidFill>
                  <a:srgbClr val="333333"/>
                </a:solidFill>
                <a:latin typeface="Figtree"/>
              </a:rPr>
              <a:t> a type of </a:t>
            </a:r>
            <a:r>
              <a:rPr lang="fr-FR" sz="1400" err="1">
                <a:solidFill>
                  <a:srgbClr val="333333"/>
                </a:solidFill>
                <a:latin typeface="Figtree"/>
              </a:rPr>
              <a:t>expense</a:t>
            </a:r>
            <a:r>
              <a:rPr lang="fr-FR" sz="1400">
                <a:solidFill>
                  <a:srgbClr val="333333"/>
                </a:solidFill>
                <a:latin typeface="Figtree"/>
              </a:rPr>
              <a:t> can </a:t>
            </a:r>
            <a:r>
              <a:rPr lang="fr-FR" sz="1400" err="1">
                <a:solidFill>
                  <a:srgbClr val="333333"/>
                </a:solidFill>
                <a:latin typeface="Figtree"/>
              </a:rPr>
              <a:t>be</a:t>
            </a:r>
            <a:r>
              <a:rPr lang="fr-FR" sz="1400">
                <a:solidFill>
                  <a:srgbClr val="333333"/>
                </a:solidFill>
                <a:latin typeface="Figtree"/>
              </a:rPr>
              <a:t> </a:t>
            </a:r>
            <a:r>
              <a:rPr lang="fr-FR" sz="1400" err="1">
                <a:solidFill>
                  <a:srgbClr val="333333"/>
                </a:solidFill>
                <a:latin typeface="Figtree"/>
              </a:rPr>
              <a:t>duplicated</a:t>
            </a:r>
            <a:r>
              <a:rPr lang="fr-FR" sz="1400">
                <a:solidFill>
                  <a:srgbClr val="333333"/>
                </a:solidFill>
                <a:latin typeface="Figtree"/>
              </a:rPr>
              <a:t> as </a:t>
            </a:r>
            <a:r>
              <a:rPr lang="fr-FR" sz="1400" err="1">
                <a:solidFill>
                  <a:srgbClr val="333333"/>
                </a:solidFill>
                <a:latin typeface="Figtree"/>
              </a:rPr>
              <a:t>well</a:t>
            </a:r>
            <a:r>
              <a:rPr lang="fr-FR" sz="1400">
                <a:solidFill>
                  <a:srgbClr val="333333"/>
                </a:solidFill>
                <a:latin typeface="Figtree"/>
              </a:rPr>
              <a:t> (e.g. if the charge </a:t>
            </a:r>
            <a:r>
              <a:rPr lang="fr-FR" sz="1400" err="1">
                <a:solidFill>
                  <a:srgbClr val="333333"/>
                </a:solidFill>
                <a:latin typeface="Figtree"/>
              </a:rPr>
              <a:t>account</a:t>
            </a:r>
            <a:r>
              <a:rPr lang="fr-FR" sz="1400">
                <a:solidFill>
                  <a:srgbClr val="333333"/>
                </a:solidFill>
                <a:latin typeface="Figtree"/>
              </a:rPr>
              <a:t> </a:t>
            </a:r>
            <a:r>
              <a:rPr lang="fr-FR" sz="1400" err="1">
                <a:solidFill>
                  <a:srgbClr val="333333"/>
                </a:solidFill>
                <a:latin typeface="Figtree"/>
              </a:rPr>
              <a:t>differs</a:t>
            </a:r>
            <a:r>
              <a:rPr lang="fr-FR" sz="1400">
                <a:solidFill>
                  <a:srgbClr val="333333"/>
                </a:solidFill>
                <a:latin typeface="Figtree"/>
              </a:rPr>
              <a:t> </a:t>
            </a:r>
            <a:r>
              <a:rPr lang="fr-FR" sz="1400" err="1">
                <a:solidFill>
                  <a:srgbClr val="333333"/>
                </a:solidFill>
                <a:latin typeface="Figtree"/>
              </a:rPr>
              <a:t>from</a:t>
            </a:r>
            <a:r>
              <a:rPr lang="fr-FR" sz="1400">
                <a:solidFill>
                  <a:srgbClr val="333333"/>
                </a:solidFill>
                <a:latin typeface="Figtree"/>
              </a:rPr>
              <a:t> one profile to </a:t>
            </a:r>
            <a:r>
              <a:rPr lang="fr-FR" sz="1400" err="1">
                <a:solidFill>
                  <a:srgbClr val="333333"/>
                </a:solidFill>
                <a:latin typeface="Figtree"/>
              </a:rPr>
              <a:t>another</a:t>
            </a:r>
            <a:r>
              <a:rPr lang="fr-FR" sz="1400">
                <a:solidFill>
                  <a:srgbClr val="333333"/>
                </a:solidFill>
                <a:latin typeface="Figtree"/>
              </a:rPr>
              <a:t>)</a:t>
            </a:r>
          </a:p>
          <a:p>
            <a:pPr>
              <a:buChar char="•"/>
            </a:pPr>
            <a:endParaRPr lang="fr-FR" sz="1400" b="1"/>
          </a:p>
          <a:p>
            <a:pPr marL="0" indent="0">
              <a:buNone/>
            </a:pPr>
            <a:endParaRPr lang="fr-FR" sz="1400" b="1"/>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81244" y="179312"/>
            <a:ext cx="11449050" cy="646189"/>
          </a:xfrm>
        </p:spPr>
        <p:txBody>
          <a:bodyPr/>
          <a:lstStyle/>
          <a:p>
            <a:r>
              <a:rPr lang="fr-FR">
                <a:solidFill>
                  <a:srgbClr val="C75741"/>
                </a:solidFill>
                <a:latin typeface="Figtree Light"/>
                <a:cs typeface="Calibri"/>
              </a:rPr>
              <a:t>Setting up types of </a:t>
            </a:r>
            <a:r>
              <a:rPr lang="fr-FR" err="1">
                <a:solidFill>
                  <a:srgbClr val="C75741"/>
                </a:solidFill>
                <a:latin typeface="Figtree Light"/>
                <a:cs typeface="Calibri"/>
              </a:rPr>
              <a:t>expenses</a:t>
            </a:r>
            <a:r>
              <a:rPr lang="fr-FR">
                <a:solidFill>
                  <a:srgbClr val="C75741"/>
                </a:solidFill>
                <a:latin typeface="Figtree Light"/>
                <a:cs typeface="Calibri"/>
              </a:rPr>
              <a:t> and </a:t>
            </a:r>
            <a:r>
              <a:rPr lang="fr-FR" err="1">
                <a:solidFill>
                  <a:srgbClr val="C75741"/>
                </a:solidFill>
                <a:latin typeface="Figtree Light"/>
                <a:cs typeface="Calibri"/>
              </a:rPr>
              <a:t>expense</a:t>
            </a:r>
            <a:r>
              <a:rPr lang="fr-FR">
                <a:solidFill>
                  <a:srgbClr val="C75741"/>
                </a:solidFill>
                <a:latin typeface="Figtree Light"/>
                <a:cs typeface="Calibri"/>
              </a:rPr>
              <a:t> profiles</a:t>
            </a:r>
            <a:endParaRPr lang="fr-FR">
              <a:solidFill>
                <a:srgbClr val="000000"/>
              </a:solidFill>
              <a:latin typeface="Figtree Light"/>
              <a:cs typeface="Calibri"/>
            </a:endParaRPr>
          </a:p>
        </p:txBody>
      </p:sp>
      <p:sp>
        <p:nvSpPr>
          <p:cNvPr id="6" name="Espace réservé du texte 3">
            <a:extLst>
              <a:ext uri="{FF2B5EF4-FFF2-40B4-BE49-F238E27FC236}">
                <a16:creationId xmlns:a16="http://schemas.microsoft.com/office/drawing/2014/main" id="{E166D694-B3A0-56C7-794B-5696027AB780}"/>
              </a:ext>
            </a:extLst>
          </p:cNvPr>
          <p:cNvSpPr>
            <a:spLocks noGrp="1"/>
          </p:cNvSpPr>
          <p:nvPr>
            <p:ph type="body" sz="quarter" idx="19"/>
          </p:nvPr>
        </p:nvSpPr>
        <p:spPr>
          <a:xfrm>
            <a:off x="381000" y="823383"/>
            <a:ext cx="11453813" cy="339725"/>
          </a:xfrm>
        </p:spPr>
        <p:txBody>
          <a:bodyPr vert="horz" lIns="91440" tIns="45720" rIns="91440" bIns="45720" rtlCol="0" anchor="t">
            <a:normAutofit/>
          </a:bodyPr>
          <a:lstStyle/>
          <a:p>
            <a:r>
              <a:rPr lang="fr-FR" err="1">
                <a:latin typeface="Figtree"/>
              </a:rPr>
              <a:t>Creating</a:t>
            </a:r>
            <a:r>
              <a:rPr lang="fr-FR">
                <a:latin typeface="Figtree"/>
              </a:rPr>
              <a:t> </a:t>
            </a:r>
            <a:r>
              <a:rPr lang="fr-FR" err="1">
                <a:latin typeface="Figtree"/>
              </a:rPr>
              <a:t>expense</a:t>
            </a:r>
            <a:r>
              <a:rPr lang="fr-FR">
                <a:latin typeface="Figtree"/>
              </a:rPr>
              <a:t> types</a:t>
            </a:r>
          </a:p>
          <a:p>
            <a:endParaRPr lang="fr-FR"/>
          </a:p>
        </p:txBody>
      </p:sp>
      <p:pic>
        <p:nvPicPr>
          <p:cNvPr id="7" name="Image 6" descr="Une image contenant texte, capture d’écran, logiciel, Système d’exploitation&#10;&#10;Le contenu généré par l’IA peut être incorrect.">
            <a:extLst>
              <a:ext uri="{FF2B5EF4-FFF2-40B4-BE49-F238E27FC236}">
                <a16:creationId xmlns:a16="http://schemas.microsoft.com/office/drawing/2014/main" id="{771A84CA-5F66-0208-1587-CFA685A4D296}"/>
              </a:ext>
            </a:extLst>
          </p:cNvPr>
          <p:cNvPicPr>
            <a:picLocks noChangeAspect="1"/>
          </p:cNvPicPr>
          <p:nvPr/>
        </p:nvPicPr>
        <p:blipFill>
          <a:blip r:embed="rId2"/>
          <a:stretch>
            <a:fillRect/>
          </a:stretch>
        </p:blipFill>
        <p:spPr>
          <a:xfrm>
            <a:off x="530225" y="2587096"/>
            <a:ext cx="11131550" cy="3853393"/>
          </a:xfrm>
          <a:prstGeom prst="rect">
            <a:avLst/>
          </a:prstGeom>
        </p:spPr>
      </p:pic>
    </p:spTree>
    <p:extLst>
      <p:ext uri="{BB962C8B-B14F-4D97-AF65-F5344CB8AC3E}">
        <p14:creationId xmlns:p14="http://schemas.microsoft.com/office/powerpoint/2010/main" val="2474908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descr="Une image contenant texte, capture d’écran, affichage, logiciel&#10;&#10;Le contenu généré par l’IA peut être incorrect.">
            <a:extLst>
              <a:ext uri="{FF2B5EF4-FFF2-40B4-BE49-F238E27FC236}">
                <a16:creationId xmlns:a16="http://schemas.microsoft.com/office/drawing/2014/main" id="{C1F0DB24-F170-5FEC-1159-B1D32816BC6C}"/>
              </a:ext>
            </a:extLst>
          </p:cNvPr>
          <p:cNvPicPr>
            <a:picLocks noChangeAspect="1"/>
          </p:cNvPicPr>
          <p:nvPr/>
        </p:nvPicPr>
        <p:blipFill>
          <a:blip r:embed="rId2"/>
          <a:stretch>
            <a:fillRect/>
          </a:stretch>
        </p:blipFill>
        <p:spPr>
          <a:xfrm>
            <a:off x="800629" y="4607454"/>
            <a:ext cx="4970994" cy="2183343"/>
          </a:xfrm>
          <a:prstGeom prst="rect">
            <a:avLst/>
          </a:prstGeom>
        </p:spPr>
      </p:pic>
      <p:sp>
        <p:nvSpPr>
          <p:cNvPr id="9" name="Titre 2">
            <a:extLst>
              <a:ext uri="{FF2B5EF4-FFF2-40B4-BE49-F238E27FC236}">
                <a16:creationId xmlns:a16="http://schemas.microsoft.com/office/drawing/2014/main" id="{CD541C71-BEE0-EA0E-147C-D65D511F32B2}"/>
              </a:ext>
            </a:extLst>
          </p:cNvPr>
          <p:cNvSpPr txBox="1">
            <a:spLocks/>
          </p:cNvSpPr>
          <p:nvPr/>
        </p:nvSpPr>
        <p:spPr>
          <a:xfrm>
            <a:off x="275410" y="147562"/>
            <a:ext cx="11449050" cy="6461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solidFill>
                  <a:srgbClr val="C75741"/>
                </a:solidFill>
                <a:latin typeface="Figtree Light"/>
                <a:cs typeface="Calibri"/>
              </a:rPr>
              <a:t>Setting up types of </a:t>
            </a:r>
            <a:r>
              <a:rPr lang="fr-FR" err="1">
                <a:solidFill>
                  <a:srgbClr val="C75741"/>
                </a:solidFill>
                <a:latin typeface="Figtree Light"/>
                <a:cs typeface="Calibri"/>
              </a:rPr>
              <a:t>expenses</a:t>
            </a:r>
            <a:r>
              <a:rPr lang="fr-FR">
                <a:solidFill>
                  <a:srgbClr val="C75741"/>
                </a:solidFill>
                <a:latin typeface="Figtree Light"/>
                <a:cs typeface="Calibri"/>
              </a:rPr>
              <a:t> and </a:t>
            </a:r>
            <a:r>
              <a:rPr lang="fr-FR" err="1">
                <a:solidFill>
                  <a:srgbClr val="C75741"/>
                </a:solidFill>
                <a:latin typeface="Figtree Light"/>
                <a:cs typeface="Calibri"/>
              </a:rPr>
              <a:t>expense</a:t>
            </a:r>
            <a:r>
              <a:rPr lang="fr-FR">
                <a:solidFill>
                  <a:srgbClr val="C75741"/>
                </a:solidFill>
                <a:latin typeface="Figtree Light"/>
                <a:cs typeface="Calibri"/>
              </a:rPr>
              <a:t> profiles</a:t>
            </a:r>
            <a:endParaRPr lang="fr-FR">
              <a:solidFill>
                <a:srgbClr val="000000"/>
              </a:solidFill>
              <a:latin typeface="Figtree Light"/>
              <a:cs typeface="Calibri"/>
            </a:endParaRPr>
          </a:p>
        </p:txBody>
      </p:sp>
      <p:sp>
        <p:nvSpPr>
          <p:cNvPr id="11" name="Espace réservé du texte 3">
            <a:extLst>
              <a:ext uri="{FF2B5EF4-FFF2-40B4-BE49-F238E27FC236}">
                <a16:creationId xmlns:a16="http://schemas.microsoft.com/office/drawing/2014/main" id="{82A6F165-1772-072C-9857-D8CFC2F39946}"/>
              </a:ext>
            </a:extLst>
          </p:cNvPr>
          <p:cNvSpPr txBox="1">
            <a:spLocks/>
          </p:cNvSpPr>
          <p:nvPr/>
        </p:nvSpPr>
        <p:spPr>
          <a:xfrm>
            <a:off x="126999" y="791633"/>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Creating</a:t>
            </a:r>
            <a:r>
              <a:rPr lang="fr-FR">
                <a:latin typeface="Figtree"/>
              </a:rPr>
              <a:t> </a:t>
            </a:r>
            <a:r>
              <a:rPr lang="fr-FR" err="1">
                <a:latin typeface="Figtree"/>
              </a:rPr>
              <a:t>expense</a:t>
            </a:r>
            <a:r>
              <a:rPr lang="fr-FR">
                <a:latin typeface="Figtree"/>
              </a:rPr>
              <a:t> types</a:t>
            </a:r>
          </a:p>
          <a:p>
            <a:endParaRPr lang="fr-FR"/>
          </a:p>
        </p:txBody>
      </p:sp>
      <p:sp>
        <p:nvSpPr>
          <p:cNvPr id="12" name="Espace réservé du tableau 1">
            <a:extLst>
              <a:ext uri="{FF2B5EF4-FFF2-40B4-BE49-F238E27FC236}">
                <a16:creationId xmlns:a16="http://schemas.microsoft.com/office/drawing/2014/main" id="{CDE4459C-E38E-6F67-1E71-6A31C8D36223}"/>
              </a:ext>
            </a:extLst>
          </p:cNvPr>
          <p:cNvSpPr>
            <a:spLocks noGrp="1"/>
          </p:cNvSpPr>
          <p:nvPr/>
        </p:nvSpPr>
        <p:spPr>
          <a:xfrm>
            <a:off x="371475" y="1333346"/>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7">
                  <a:extLst>
                    <a:ext uri="{96DAC541-7B7A-43D3-8B79-37D633B846F1}">
                      <asvg:svgBlip xmlns:asvg="http://schemas.microsoft.com/office/drawing/2016/SVG/main" r:embed="rId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err="1">
                <a:solidFill>
                  <a:srgbClr val="000000"/>
                </a:solidFill>
                <a:latin typeface="Calibri"/>
                <a:cs typeface="Calibri"/>
              </a:rPr>
              <a:t>Keep</a:t>
            </a:r>
            <a:r>
              <a:rPr lang="fr-FR" sz="1400">
                <a:solidFill>
                  <a:srgbClr val="000000"/>
                </a:solidFill>
                <a:latin typeface="Calibri"/>
                <a:cs typeface="Calibri"/>
              </a:rPr>
              <a:t> in </a:t>
            </a:r>
            <a:r>
              <a:rPr lang="fr-FR" sz="1400" err="1">
                <a:solidFill>
                  <a:srgbClr val="000000"/>
                </a:solidFill>
                <a:latin typeface="Calibri"/>
                <a:cs typeface="Calibri"/>
              </a:rPr>
              <a:t>mind</a:t>
            </a:r>
            <a:r>
              <a:rPr lang="fr-FR" sz="1400">
                <a:solidFill>
                  <a:srgbClr val="000000"/>
                </a:solidFill>
                <a:latin typeface="Calibri"/>
                <a:cs typeface="Calibri"/>
              </a:rPr>
              <a:t> </a:t>
            </a:r>
            <a:r>
              <a:rPr lang="fr-FR" sz="1400" err="1">
                <a:solidFill>
                  <a:srgbClr val="000000"/>
                </a:solidFill>
                <a:latin typeface="Calibri"/>
                <a:cs typeface="Calibri"/>
              </a:rPr>
              <a:t>that</a:t>
            </a:r>
            <a:r>
              <a:rPr lang="fr-FR" sz="1400">
                <a:solidFill>
                  <a:srgbClr val="000000"/>
                </a:solidFill>
                <a:latin typeface="Calibri"/>
                <a:cs typeface="Calibri"/>
              </a:rPr>
              <a:t> an </a:t>
            </a:r>
            <a:r>
              <a:rPr lang="fr-FR" sz="1400" err="1">
                <a:solidFill>
                  <a:srgbClr val="000000"/>
                </a:solidFill>
                <a:latin typeface="Calibri"/>
                <a:cs typeface="Calibri"/>
              </a:rPr>
              <a:t>expense</a:t>
            </a:r>
            <a:r>
              <a:rPr lang="fr-FR" sz="1400">
                <a:solidFill>
                  <a:srgbClr val="000000"/>
                </a:solidFill>
                <a:latin typeface="Calibri"/>
                <a:cs typeface="Calibri"/>
              </a:rPr>
              <a:t> type can </a:t>
            </a:r>
            <a:r>
              <a:rPr lang="fr-FR" sz="1400" err="1">
                <a:solidFill>
                  <a:srgbClr val="000000"/>
                </a:solidFill>
                <a:latin typeface="Calibri"/>
                <a:cs typeface="Calibri"/>
              </a:rPr>
              <a:t>be</a:t>
            </a:r>
            <a:r>
              <a:rPr lang="fr-FR" sz="1400">
                <a:solidFill>
                  <a:srgbClr val="000000"/>
                </a:solidFill>
                <a:latin typeface="Calibri"/>
                <a:cs typeface="Calibri"/>
              </a:rPr>
              <a:t> </a:t>
            </a:r>
            <a:r>
              <a:rPr lang="fr-FR" sz="1400" err="1">
                <a:solidFill>
                  <a:srgbClr val="000000"/>
                </a:solidFill>
                <a:latin typeface="Calibri"/>
                <a:cs typeface="Calibri"/>
              </a:rPr>
              <a:t>linked</a:t>
            </a:r>
            <a:r>
              <a:rPr lang="fr-FR" sz="1400">
                <a:solidFill>
                  <a:srgbClr val="000000"/>
                </a:solidFill>
                <a:latin typeface="Calibri"/>
                <a:cs typeface="Calibri"/>
              </a:rPr>
              <a:t> to </a:t>
            </a:r>
            <a:r>
              <a:rPr lang="fr-FR" sz="1400" err="1">
                <a:solidFill>
                  <a:srgbClr val="000000"/>
                </a:solidFill>
                <a:latin typeface="Calibri"/>
                <a:cs typeface="Calibri"/>
              </a:rPr>
              <a:t>several</a:t>
            </a:r>
            <a:r>
              <a:rPr lang="fr-FR" sz="1400">
                <a:solidFill>
                  <a:srgbClr val="000000"/>
                </a:solidFill>
                <a:latin typeface="Calibri"/>
                <a:cs typeface="Calibri"/>
              </a:rPr>
              <a:t> </a:t>
            </a:r>
            <a:r>
              <a:rPr lang="fr-FR" sz="1400" err="1">
                <a:solidFill>
                  <a:srgbClr val="000000"/>
                </a:solidFill>
                <a:latin typeface="Calibri"/>
                <a:cs typeface="Calibri"/>
              </a:rPr>
              <a:t>reimbursement</a:t>
            </a:r>
            <a:r>
              <a:rPr lang="fr-FR" sz="1400">
                <a:solidFill>
                  <a:srgbClr val="000000"/>
                </a:solidFill>
                <a:latin typeface="Calibri"/>
                <a:cs typeface="Calibri"/>
              </a:rPr>
              <a:t> profiles</a:t>
            </a:r>
            <a:endParaRPr lang="fr-FR" sz="1400"/>
          </a:p>
        </p:txBody>
      </p:sp>
      <p:sp>
        <p:nvSpPr>
          <p:cNvPr id="13" name="ZoneTexte 14">
            <a:extLst>
              <a:ext uri="{FF2B5EF4-FFF2-40B4-BE49-F238E27FC236}">
                <a16:creationId xmlns:a16="http://schemas.microsoft.com/office/drawing/2014/main" id="{D4D8E8EE-5345-F799-0B02-EAB7988AB8B2}"/>
              </a:ext>
            </a:extLst>
          </p:cNvPr>
          <p:cNvSpPr txBox="1"/>
          <p:nvPr/>
        </p:nvSpPr>
        <p:spPr>
          <a:xfrm>
            <a:off x="545211" y="1833193"/>
            <a:ext cx="4410837"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b="1" err="1">
                <a:latin typeface="Calibri"/>
                <a:cs typeface="Arial"/>
              </a:rPr>
              <a:t>Here</a:t>
            </a:r>
            <a:r>
              <a:rPr lang="fr-FR" sz="1200" b="1">
                <a:latin typeface="Calibri"/>
                <a:cs typeface="Arial"/>
              </a:rPr>
              <a:t> I can manage: </a:t>
            </a:r>
          </a:p>
          <a:p>
            <a:endParaRPr lang="fr-FR" sz="1200" b="1">
              <a:latin typeface="Calibri"/>
              <a:cs typeface="Arial"/>
            </a:endParaRPr>
          </a:p>
          <a:p>
            <a:pPr marL="285750" indent="-285750">
              <a:buFont typeface="Courier New" panose="02070309020205020404" pitchFamily="49" charset="0"/>
              <a:buChar char="o"/>
            </a:pPr>
            <a:r>
              <a:rPr lang="fr-FR" sz="1200" b="1" err="1"/>
              <a:t>Accounting</a:t>
            </a:r>
            <a:r>
              <a:rPr lang="fr-FR" sz="1200" b="1"/>
              <a:t> information</a:t>
            </a:r>
            <a:r>
              <a:rPr lang="fr-FR" sz="1200"/>
              <a:t>: charge </a:t>
            </a:r>
            <a:r>
              <a:rPr lang="fr-FR" sz="1200" err="1"/>
              <a:t>account</a:t>
            </a:r>
            <a:r>
              <a:rPr lang="fr-FR" sz="1200"/>
              <a:t>, VAT </a:t>
            </a:r>
            <a:r>
              <a:rPr lang="fr-FR" sz="1200" err="1"/>
              <a:t>account</a:t>
            </a:r>
            <a:r>
              <a:rPr lang="fr-FR" sz="1200"/>
              <a:t>, VAT rates and </a:t>
            </a:r>
            <a:r>
              <a:rPr lang="fr-FR" sz="1200" err="1"/>
              <a:t>recoverable</a:t>
            </a:r>
            <a:r>
              <a:rPr lang="fr-FR" sz="1200"/>
              <a:t> VAT %</a:t>
            </a:r>
            <a:endParaRPr lang="fr-FR"/>
          </a:p>
          <a:p>
            <a:pPr marL="285750" indent="-285750">
              <a:buFont typeface="Courier New" panose="02070309020205020404" pitchFamily="49" charset="0"/>
              <a:buChar char="o"/>
            </a:pPr>
            <a:endParaRPr lang="fr-FR" sz="1200"/>
          </a:p>
          <a:p>
            <a:pPr marL="285750" indent="-285750">
              <a:buFont typeface="Courier New" panose="02070309020205020404" pitchFamily="49" charset="0"/>
              <a:buChar char="o"/>
            </a:pPr>
            <a:r>
              <a:rPr lang="fr-FR" sz="1200" b="1"/>
              <a:t>Types of </a:t>
            </a:r>
            <a:r>
              <a:rPr lang="fr-FR" sz="1200" b="1" err="1"/>
              <a:t>reimbursement</a:t>
            </a:r>
            <a:r>
              <a:rPr lang="fr-FR" sz="1200"/>
              <a:t> (</a:t>
            </a:r>
            <a:r>
              <a:rPr lang="fr-FR" sz="1200" err="1"/>
              <a:t>Actual</a:t>
            </a:r>
            <a:r>
              <a:rPr lang="fr-FR" sz="1200"/>
              <a:t> </a:t>
            </a:r>
            <a:r>
              <a:rPr lang="fr-FR" sz="1200" err="1"/>
              <a:t>fees</a:t>
            </a:r>
            <a:r>
              <a:rPr lang="fr-FR" sz="1200"/>
              <a:t>, lump </a:t>
            </a:r>
            <a:r>
              <a:rPr lang="fr-FR" sz="1200" err="1"/>
              <a:t>sum</a:t>
            </a:r>
            <a:r>
              <a:rPr lang="fr-FR" sz="1200"/>
              <a:t>, km </a:t>
            </a:r>
            <a:r>
              <a:rPr lang="fr-FR" sz="1200" err="1"/>
              <a:t>expenses</a:t>
            </a:r>
            <a:r>
              <a:rPr lang="fr-FR" sz="1200"/>
              <a:t>) and </a:t>
            </a:r>
            <a:r>
              <a:rPr lang="fr-FR" sz="1200" err="1"/>
              <a:t>reimbursement</a:t>
            </a:r>
            <a:r>
              <a:rPr lang="fr-FR" sz="1200"/>
              <a:t> </a:t>
            </a:r>
            <a:r>
              <a:rPr lang="fr-FR" sz="1200" err="1"/>
              <a:t>ceilings</a:t>
            </a:r>
            <a:r>
              <a:rPr lang="fr-FR" sz="1200"/>
              <a:t> (note: a single </a:t>
            </a:r>
            <a:r>
              <a:rPr lang="fr-FR" sz="1200" err="1"/>
              <a:t>expense</a:t>
            </a:r>
            <a:r>
              <a:rPr lang="fr-FR" sz="1200"/>
              <a:t> types can </a:t>
            </a:r>
            <a:r>
              <a:rPr lang="fr-FR" sz="1200" err="1"/>
              <a:t>be</a:t>
            </a:r>
            <a:r>
              <a:rPr lang="fr-FR" sz="1200"/>
              <a:t> </a:t>
            </a:r>
            <a:r>
              <a:rPr lang="fr-FR" sz="1200" err="1"/>
              <a:t>linked</a:t>
            </a:r>
            <a:r>
              <a:rPr lang="fr-FR" sz="1200"/>
              <a:t> to </a:t>
            </a:r>
            <a:r>
              <a:rPr lang="fr-FR" sz="1200" err="1"/>
              <a:t>several</a:t>
            </a:r>
            <a:r>
              <a:rPr lang="fr-FR" sz="1200"/>
              <a:t> profiles if the cap </a:t>
            </a:r>
            <a:r>
              <a:rPr lang="fr-FR" sz="1200" err="1"/>
              <a:t>is</a:t>
            </a:r>
            <a:r>
              <a:rPr lang="fr-FR" sz="1200"/>
              <a:t> </a:t>
            </a:r>
            <a:r>
              <a:rPr lang="fr-FR" sz="1200" err="1"/>
              <a:t>different</a:t>
            </a:r>
            <a:r>
              <a:rPr lang="fr-FR" sz="1200"/>
              <a:t>)</a:t>
            </a:r>
            <a:endParaRPr lang="fr-FR"/>
          </a:p>
          <a:p>
            <a:endParaRPr lang="fr-FR" sz="1200"/>
          </a:p>
          <a:p>
            <a:pPr marL="285750" indent="-285750">
              <a:buFont typeface="Courier New" panose="02070309020205020404" pitchFamily="49" charset="0"/>
              <a:buChar char="o"/>
            </a:pPr>
            <a:r>
              <a:rPr lang="fr-FR" sz="1200" b="1" err="1"/>
              <a:t>Invitee</a:t>
            </a:r>
            <a:r>
              <a:rPr lang="fr-FR" sz="1200" b="1"/>
              <a:t> and </a:t>
            </a:r>
            <a:r>
              <a:rPr lang="fr-FR" sz="1200" b="1" err="1"/>
              <a:t>meal</a:t>
            </a:r>
            <a:r>
              <a:rPr lang="fr-FR" sz="1200" b="1"/>
              <a:t> voucher</a:t>
            </a:r>
            <a:r>
              <a:rPr lang="fr-FR" sz="1200"/>
              <a:t> </a:t>
            </a:r>
            <a:r>
              <a:rPr lang="fr-FR" sz="1200" err="1"/>
              <a:t>processing</a:t>
            </a:r>
            <a:r>
              <a:rPr lang="fr-FR" sz="1200"/>
              <a:t> for </a:t>
            </a:r>
            <a:r>
              <a:rPr lang="fr-FR" sz="1200" err="1"/>
              <a:t>meal-related</a:t>
            </a:r>
            <a:r>
              <a:rPr lang="fr-FR" sz="1200"/>
              <a:t> </a:t>
            </a:r>
            <a:r>
              <a:rPr lang="fr-FR" sz="1200" err="1"/>
              <a:t>expenses</a:t>
            </a:r>
            <a:endParaRPr lang="fr-FR" sz="1200"/>
          </a:p>
          <a:p>
            <a:pPr marL="285750" indent="-285750">
              <a:buFont typeface="Courier New" panose="02070309020205020404" pitchFamily="49" charset="0"/>
              <a:buChar char="o"/>
            </a:pPr>
            <a:endParaRPr lang="fr-FR" sz="1200"/>
          </a:p>
          <a:p>
            <a:pPr marL="285750" indent="-285750">
              <a:buFont typeface="Courier New" panose="02070309020205020404" pitchFamily="49" charset="0"/>
              <a:buChar char="o"/>
            </a:pPr>
            <a:r>
              <a:rPr lang="fr-FR" sz="1200"/>
              <a:t>The </a:t>
            </a:r>
            <a:r>
              <a:rPr lang="fr-FR" sz="1200" err="1"/>
              <a:t>possibility</a:t>
            </a:r>
            <a:r>
              <a:rPr lang="fr-FR" sz="1200"/>
              <a:t> to </a:t>
            </a:r>
            <a:r>
              <a:rPr lang="fr-FR" sz="1200" err="1"/>
              <a:t>add</a:t>
            </a:r>
            <a:r>
              <a:rPr lang="fr-FR" sz="1200"/>
              <a:t> a </a:t>
            </a:r>
            <a:r>
              <a:rPr lang="fr-FR" sz="1200" b="1" err="1"/>
              <a:t>quantity</a:t>
            </a:r>
            <a:r>
              <a:rPr lang="fr-FR" sz="1200"/>
              <a:t> in the </a:t>
            </a:r>
            <a:r>
              <a:rPr lang="fr-FR" sz="1200" err="1"/>
              <a:t>expense</a:t>
            </a:r>
            <a:r>
              <a:rPr lang="fr-FR" sz="1200"/>
              <a:t> for </a:t>
            </a:r>
            <a:r>
              <a:rPr lang="fr-FR" sz="1200" err="1"/>
              <a:t>hotel</a:t>
            </a:r>
            <a:r>
              <a:rPr lang="fr-FR" sz="1200"/>
              <a:t> </a:t>
            </a:r>
            <a:r>
              <a:rPr lang="fr-FR" sz="1200" err="1"/>
              <a:t>nights</a:t>
            </a:r>
            <a:endParaRPr lang="fr-FR" sz="1200"/>
          </a:p>
        </p:txBody>
      </p:sp>
      <p:pic>
        <p:nvPicPr>
          <p:cNvPr id="16" name="Image 15" descr="Une image contenant texte, capture d’écran, nombre, Police&#10;&#10;Le contenu généré par l’IA peut être incorrect.">
            <a:extLst>
              <a:ext uri="{FF2B5EF4-FFF2-40B4-BE49-F238E27FC236}">
                <a16:creationId xmlns:a16="http://schemas.microsoft.com/office/drawing/2014/main" id="{055C8C4C-F520-6760-8EE7-A9E76C5E00B8}"/>
              </a:ext>
            </a:extLst>
          </p:cNvPr>
          <p:cNvPicPr>
            <a:picLocks noChangeAspect="1"/>
          </p:cNvPicPr>
          <p:nvPr/>
        </p:nvPicPr>
        <p:blipFill>
          <a:blip r:embed="rId9"/>
          <a:stretch>
            <a:fillRect/>
          </a:stretch>
        </p:blipFill>
        <p:spPr>
          <a:xfrm>
            <a:off x="5101167" y="1851178"/>
            <a:ext cx="6963834" cy="3854144"/>
          </a:xfrm>
          <a:prstGeom prst="rect">
            <a:avLst/>
          </a:prstGeom>
        </p:spPr>
      </p:pic>
    </p:spTree>
    <p:extLst>
      <p:ext uri="{BB962C8B-B14F-4D97-AF65-F5344CB8AC3E}">
        <p14:creationId xmlns:p14="http://schemas.microsoft.com/office/powerpoint/2010/main" val="2919726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81244" y="179312"/>
            <a:ext cx="11449050" cy="646189"/>
          </a:xfrm>
        </p:spPr>
        <p:txBody>
          <a:bodyPr/>
          <a:lstStyle/>
          <a:p>
            <a:r>
              <a:rPr lang="fr-FR">
                <a:solidFill>
                  <a:srgbClr val="C75741"/>
                </a:solidFill>
                <a:latin typeface="Figtree Light"/>
                <a:cs typeface="Calibri"/>
              </a:rPr>
              <a:t>Setting up </a:t>
            </a:r>
            <a:r>
              <a:rPr lang="fr-FR" err="1">
                <a:solidFill>
                  <a:srgbClr val="C75741"/>
                </a:solidFill>
                <a:latin typeface="Figtree Light"/>
                <a:cs typeface="Calibri"/>
              </a:rPr>
              <a:t>groupings</a:t>
            </a:r>
            <a:r>
              <a:rPr lang="fr-FR">
                <a:solidFill>
                  <a:srgbClr val="C75741"/>
                </a:solidFill>
                <a:latin typeface="Figtree Light"/>
                <a:cs typeface="Calibri"/>
              </a:rPr>
              <a:t> and </a:t>
            </a:r>
            <a:r>
              <a:rPr lang="fr-FR" err="1">
                <a:solidFill>
                  <a:srgbClr val="C75741"/>
                </a:solidFill>
                <a:latin typeface="Figtree Light"/>
                <a:cs typeface="Calibri"/>
              </a:rPr>
              <a:t>common</a:t>
            </a:r>
            <a:r>
              <a:rPr lang="fr-FR">
                <a:solidFill>
                  <a:srgbClr val="C75741"/>
                </a:solidFill>
                <a:latin typeface="Figtree Light"/>
                <a:cs typeface="Calibri"/>
              </a:rPr>
              <a:t> </a:t>
            </a:r>
            <a:r>
              <a:rPr lang="fr-FR" err="1">
                <a:solidFill>
                  <a:srgbClr val="C75741"/>
                </a:solidFill>
                <a:latin typeface="Figtree Light"/>
                <a:cs typeface="Calibri"/>
              </a:rPr>
              <a:t>ceilings</a:t>
            </a:r>
            <a:endParaRPr lang="fr-FR" err="1"/>
          </a:p>
        </p:txBody>
      </p:sp>
      <p:sp>
        <p:nvSpPr>
          <p:cNvPr id="8" name="Espace réservé du tableau 1">
            <a:extLst>
              <a:ext uri="{FF2B5EF4-FFF2-40B4-BE49-F238E27FC236}">
                <a16:creationId xmlns:a16="http://schemas.microsoft.com/office/drawing/2014/main" id="{0ED16911-BE4F-7178-A964-6BF6DF2D85CF}"/>
              </a:ext>
            </a:extLst>
          </p:cNvPr>
          <p:cNvSpPr>
            <a:spLocks noGrp="1"/>
          </p:cNvSpPr>
          <p:nvPr/>
        </p:nvSpPr>
        <p:spPr>
          <a:xfrm>
            <a:off x="563755" y="1042284"/>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b="1">
                <a:latin typeface="Figtree"/>
              </a:rPr>
              <a:t>Access : Admin area &gt; </a:t>
            </a:r>
            <a:r>
              <a:rPr lang="fr-FR" sz="1400" b="1" err="1">
                <a:latin typeface="Figtree"/>
              </a:rPr>
              <a:t>Expense</a:t>
            </a:r>
            <a:r>
              <a:rPr lang="fr-FR" sz="1400" b="1">
                <a:latin typeface="Figtree"/>
              </a:rPr>
              <a:t> reports &gt; </a:t>
            </a:r>
            <a:r>
              <a:rPr lang="fr-FR" sz="1400" b="1" err="1">
                <a:latin typeface="Figtree"/>
              </a:rPr>
              <a:t>Groupings</a:t>
            </a:r>
            <a:r>
              <a:rPr lang="fr-FR" sz="1400" b="1">
                <a:latin typeface="Figtree"/>
              </a:rPr>
              <a:t> &amp; </a:t>
            </a:r>
            <a:r>
              <a:rPr lang="fr-FR" sz="1400" b="1" err="1">
                <a:latin typeface="Figtree"/>
              </a:rPr>
              <a:t>common</a:t>
            </a:r>
            <a:r>
              <a:rPr lang="fr-FR" sz="1400" b="1">
                <a:latin typeface="Figtree"/>
              </a:rPr>
              <a:t> </a:t>
            </a:r>
            <a:r>
              <a:rPr lang="fr-FR" sz="1400" b="1" err="1">
                <a:latin typeface="Figtree"/>
              </a:rPr>
              <a:t>ceilings</a:t>
            </a:r>
          </a:p>
        </p:txBody>
      </p:sp>
      <p:sp>
        <p:nvSpPr>
          <p:cNvPr id="11" name="ZoneTexte 14">
            <a:extLst>
              <a:ext uri="{FF2B5EF4-FFF2-40B4-BE49-F238E27FC236}">
                <a16:creationId xmlns:a16="http://schemas.microsoft.com/office/drawing/2014/main" id="{605411A8-9795-AFB2-A72B-142BA3D482FA}"/>
              </a:ext>
            </a:extLst>
          </p:cNvPr>
          <p:cNvSpPr txBox="1"/>
          <p:nvPr/>
        </p:nvSpPr>
        <p:spPr>
          <a:xfrm>
            <a:off x="476494" y="2091830"/>
            <a:ext cx="3806708" cy="264687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r>
              <a:rPr lang="fr-FR" sz="1400" err="1">
                <a:solidFill>
                  <a:srgbClr val="242424"/>
                </a:solidFill>
                <a:latin typeface="Calibri"/>
                <a:ea typeface="Calibri"/>
                <a:cs typeface="Calibri"/>
              </a:rPr>
              <a:t>Please</a:t>
            </a:r>
            <a:r>
              <a:rPr lang="fr-FR" sz="1400" b="0" i="0">
                <a:solidFill>
                  <a:srgbClr val="242424"/>
                </a:solidFill>
                <a:effectLst/>
                <a:latin typeface="Calibri"/>
                <a:ea typeface="Calibri"/>
                <a:cs typeface="Calibri"/>
              </a:rPr>
              <a:t> </a:t>
            </a:r>
            <a:r>
              <a:rPr lang="fr-FR" sz="1400">
                <a:solidFill>
                  <a:srgbClr val="242424"/>
                </a:solidFill>
                <a:latin typeface="Calibri"/>
                <a:ea typeface="Calibri"/>
                <a:cs typeface="Calibri"/>
              </a:rPr>
              <a:t>note</a:t>
            </a:r>
            <a:r>
              <a:rPr lang="fr-FR" sz="1400" b="0" i="0">
                <a:solidFill>
                  <a:srgbClr val="242424"/>
                </a:solidFill>
                <a:effectLst/>
                <a:latin typeface="Calibri"/>
                <a:ea typeface="Calibri"/>
                <a:cs typeface="Calibri"/>
              </a:rPr>
              <a:t>:</a:t>
            </a:r>
          </a:p>
          <a:p>
            <a:pPr algn="l">
              <a:buNone/>
            </a:pPr>
            <a:endPar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a:solidFill>
                  <a:srgbClr val="242424"/>
                </a:solidFill>
                <a:latin typeface="Calibri"/>
                <a:ea typeface="Calibri"/>
                <a:cs typeface="Calibri"/>
              </a:rPr>
              <a:t>An </a:t>
            </a:r>
            <a:r>
              <a:rPr lang="fr-FR" sz="1400" b="1" err="1">
                <a:solidFill>
                  <a:srgbClr val="242424"/>
                </a:solidFill>
                <a:latin typeface="Calibri"/>
                <a:ea typeface="Calibri"/>
                <a:cs typeface="Calibri"/>
              </a:rPr>
              <a:t>expense</a:t>
            </a:r>
            <a:r>
              <a:rPr lang="fr-FR" sz="1400" b="1">
                <a:solidFill>
                  <a:srgbClr val="242424"/>
                </a:solidFill>
                <a:latin typeface="Calibri"/>
                <a:ea typeface="Calibri"/>
                <a:cs typeface="Calibri"/>
              </a:rPr>
              <a:t> </a:t>
            </a:r>
            <a:r>
              <a:rPr lang="fr-FR" sz="1400" b="1" err="1">
                <a:solidFill>
                  <a:srgbClr val="242424"/>
                </a:solidFill>
                <a:latin typeface="Calibri"/>
                <a:ea typeface="Calibri"/>
                <a:cs typeface="Calibri"/>
              </a:rPr>
              <a:t>grouping</a:t>
            </a:r>
            <a:r>
              <a:rPr lang="fr-FR" sz="1400">
                <a:solidFill>
                  <a:srgbClr val="242424"/>
                </a:solidFill>
                <a:latin typeface="Calibri"/>
                <a:ea typeface="Calibri"/>
                <a:cs typeface="Calibri"/>
              </a:rPr>
              <a:t> </a:t>
            </a:r>
            <a:r>
              <a:rPr lang="fr-FR" sz="1400" err="1">
                <a:solidFill>
                  <a:srgbClr val="242424"/>
                </a:solidFill>
                <a:latin typeface="Calibri"/>
                <a:ea typeface="Calibri"/>
                <a:cs typeface="Calibri"/>
              </a:rPr>
              <a:t>allows</a:t>
            </a:r>
            <a:r>
              <a:rPr lang="fr-FR" sz="1400">
                <a:solidFill>
                  <a:srgbClr val="242424"/>
                </a:solidFill>
                <a:latin typeface="Calibri"/>
                <a:ea typeface="Calibri"/>
                <a:cs typeface="Calibri"/>
              </a:rPr>
              <a:t> </a:t>
            </a:r>
            <a:r>
              <a:rPr lang="fr-FR" sz="1400" err="1">
                <a:solidFill>
                  <a:srgbClr val="242424"/>
                </a:solidFill>
                <a:latin typeface="Calibri"/>
                <a:ea typeface="Calibri"/>
                <a:cs typeface="Calibri"/>
              </a:rPr>
              <a:t>you</a:t>
            </a:r>
            <a:r>
              <a:rPr lang="fr-FR" sz="1400">
                <a:solidFill>
                  <a:srgbClr val="242424"/>
                </a:solidFill>
                <a:latin typeface="Calibri"/>
                <a:ea typeface="Calibri"/>
                <a:cs typeface="Calibri"/>
              </a:rPr>
              <a:t> to manage </a:t>
            </a:r>
            <a:r>
              <a:rPr lang="fr-FR" sz="1400" err="1">
                <a:solidFill>
                  <a:srgbClr val="242424"/>
                </a:solidFill>
                <a:latin typeface="Calibri"/>
                <a:ea typeface="Calibri"/>
                <a:cs typeface="Calibri"/>
              </a:rPr>
              <a:t>reciprocal</a:t>
            </a:r>
            <a:r>
              <a:rPr lang="fr-FR" sz="1400">
                <a:solidFill>
                  <a:srgbClr val="242424"/>
                </a:solidFill>
                <a:latin typeface="Calibri"/>
                <a:ea typeface="Calibri"/>
                <a:cs typeface="Calibri"/>
              </a:rPr>
              <a:t> invitations, for </a:t>
            </a:r>
            <a:r>
              <a:rPr lang="fr-FR" sz="1400" err="1">
                <a:solidFill>
                  <a:srgbClr val="242424"/>
                </a:solidFill>
                <a:latin typeface="Calibri"/>
                <a:ea typeface="Calibri"/>
                <a:cs typeface="Calibri"/>
              </a:rPr>
              <a:t>example</a:t>
            </a:r>
            <a:r>
              <a:rPr lang="fr-FR" sz="1400">
                <a:solidFill>
                  <a:srgbClr val="242424"/>
                </a:solidFill>
                <a:latin typeface="Calibri"/>
                <a:ea typeface="Calibri"/>
                <a:cs typeface="Calibri"/>
              </a:rPr>
              <a:t>.</a:t>
            </a:r>
            <a:endParaRPr lang="fr-FR" sz="1400" b="0" i="0">
              <a:solidFill>
                <a:srgbClr val="242424"/>
              </a:solidFill>
              <a:effectLst/>
              <a:latin typeface="Calibri"/>
              <a:ea typeface="Calibri"/>
              <a:cs typeface="Calibri"/>
            </a:endParaRPr>
          </a:p>
          <a:p>
            <a:pPr algn="l"/>
            <a:endParaRPr lang="fr-FR" sz="1400" b="0" i="0">
              <a:solidFill>
                <a:srgbClr val="242424"/>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a:solidFill>
                  <a:srgbClr val="242424"/>
                </a:solidFill>
                <a:latin typeface="Calibri"/>
                <a:ea typeface="Calibri"/>
                <a:cs typeface="Calibri"/>
              </a:rPr>
              <a:t>The </a:t>
            </a:r>
            <a:r>
              <a:rPr lang="fr-FR" sz="1400" b="1" err="1">
                <a:solidFill>
                  <a:srgbClr val="242424"/>
                </a:solidFill>
                <a:latin typeface="Calibri"/>
                <a:ea typeface="Calibri"/>
                <a:cs typeface="Calibri"/>
              </a:rPr>
              <a:t>common</a:t>
            </a:r>
            <a:r>
              <a:rPr lang="fr-FR" sz="1400" b="1">
                <a:solidFill>
                  <a:srgbClr val="242424"/>
                </a:solidFill>
                <a:latin typeface="Calibri"/>
                <a:ea typeface="Calibri"/>
                <a:cs typeface="Calibri"/>
              </a:rPr>
              <a:t> </a:t>
            </a:r>
            <a:r>
              <a:rPr lang="fr-FR" sz="1400" b="1" err="1">
                <a:solidFill>
                  <a:srgbClr val="242424"/>
                </a:solidFill>
                <a:latin typeface="Calibri"/>
                <a:ea typeface="Calibri"/>
                <a:cs typeface="Calibri"/>
              </a:rPr>
              <a:t>ceiling</a:t>
            </a:r>
            <a:r>
              <a:rPr lang="fr-FR" sz="1400">
                <a:solidFill>
                  <a:srgbClr val="242424"/>
                </a:solidFill>
                <a:latin typeface="Calibri"/>
                <a:ea typeface="Calibri"/>
                <a:cs typeface="Calibri"/>
              </a:rPr>
              <a:t> </a:t>
            </a:r>
            <a:r>
              <a:rPr lang="fr-FR" sz="1400" err="1">
                <a:solidFill>
                  <a:srgbClr val="242424"/>
                </a:solidFill>
                <a:latin typeface="Calibri"/>
                <a:ea typeface="Calibri"/>
                <a:cs typeface="Calibri"/>
              </a:rPr>
              <a:t>is</a:t>
            </a:r>
            <a:r>
              <a:rPr lang="fr-FR" sz="1400">
                <a:solidFill>
                  <a:srgbClr val="242424"/>
                </a:solidFill>
                <a:latin typeface="Calibri"/>
                <a:ea typeface="Calibri"/>
                <a:cs typeface="Calibri"/>
              </a:rPr>
              <a:t> </a:t>
            </a:r>
            <a:r>
              <a:rPr lang="fr-FR" sz="1400" err="1">
                <a:solidFill>
                  <a:srgbClr val="242424"/>
                </a:solidFill>
                <a:latin typeface="Calibri"/>
                <a:ea typeface="Calibri"/>
                <a:cs typeface="Calibri"/>
              </a:rPr>
              <a:t>applied</a:t>
            </a:r>
            <a:r>
              <a:rPr lang="fr-FR" sz="1400">
                <a:solidFill>
                  <a:srgbClr val="242424"/>
                </a:solidFill>
                <a:latin typeface="Calibri"/>
                <a:ea typeface="Calibri"/>
                <a:cs typeface="Calibri"/>
              </a:rPr>
              <a:t> to a group of </a:t>
            </a:r>
            <a:r>
              <a:rPr lang="fr-FR" sz="1400" err="1">
                <a:solidFill>
                  <a:srgbClr val="242424"/>
                </a:solidFill>
                <a:latin typeface="Calibri"/>
                <a:ea typeface="Calibri"/>
                <a:cs typeface="Calibri"/>
              </a:rPr>
              <a:t>expenses</a:t>
            </a:r>
            <a:r>
              <a:rPr lang="fr-FR" sz="1400">
                <a:solidFill>
                  <a:srgbClr val="242424"/>
                </a:solidFill>
                <a:latin typeface="Calibri"/>
                <a:ea typeface="Calibri"/>
                <a:cs typeface="Calibri"/>
              </a:rPr>
              <a:t> (e.g. the </a:t>
            </a:r>
            <a:r>
              <a:rPr lang="fr-FR" sz="1400" err="1">
                <a:solidFill>
                  <a:srgbClr val="242424"/>
                </a:solidFill>
                <a:latin typeface="Calibri"/>
                <a:ea typeface="Calibri"/>
                <a:cs typeface="Calibri"/>
              </a:rPr>
              <a:t>daily</a:t>
            </a:r>
            <a:r>
              <a:rPr lang="fr-FR" sz="1400">
                <a:solidFill>
                  <a:srgbClr val="242424"/>
                </a:solidFill>
                <a:latin typeface="Calibri"/>
                <a:ea typeface="Calibri"/>
                <a:cs typeface="Calibri"/>
              </a:rPr>
              <a:t> </a:t>
            </a:r>
            <a:r>
              <a:rPr lang="fr-FR" sz="1400" err="1">
                <a:solidFill>
                  <a:srgbClr val="242424"/>
                </a:solidFill>
                <a:latin typeface="Calibri"/>
                <a:ea typeface="Calibri"/>
                <a:cs typeface="Calibri"/>
              </a:rPr>
              <a:t>meal</a:t>
            </a:r>
            <a:r>
              <a:rPr lang="fr-FR" sz="1400">
                <a:solidFill>
                  <a:srgbClr val="242424"/>
                </a:solidFill>
                <a:latin typeface="Calibri"/>
                <a:ea typeface="Calibri"/>
                <a:cs typeface="Calibri"/>
              </a:rPr>
              <a:t> </a:t>
            </a:r>
            <a:r>
              <a:rPr lang="fr-FR" sz="1400" err="1">
                <a:solidFill>
                  <a:srgbClr val="242424"/>
                </a:solidFill>
                <a:latin typeface="Calibri"/>
                <a:ea typeface="Calibri"/>
                <a:cs typeface="Calibri"/>
              </a:rPr>
              <a:t>ceiling</a:t>
            </a:r>
            <a:r>
              <a:rPr lang="fr-FR" sz="1400">
                <a:solidFill>
                  <a:srgbClr val="242424"/>
                </a:solidFill>
                <a:latin typeface="Calibri"/>
                <a:ea typeface="Calibri"/>
                <a:cs typeface="Calibri"/>
              </a:rPr>
              <a:t> can </a:t>
            </a:r>
            <a:r>
              <a:rPr lang="fr-FR" sz="1400" err="1">
                <a:solidFill>
                  <a:srgbClr val="242424"/>
                </a:solidFill>
                <a:latin typeface="Calibri"/>
                <a:ea typeface="Calibri"/>
                <a:cs typeface="Calibri"/>
              </a:rPr>
              <a:t>include</a:t>
            </a:r>
            <a:r>
              <a:rPr lang="fr-FR" sz="1400">
                <a:solidFill>
                  <a:srgbClr val="242424"/>
                </a:solidFill>
                <a:latin typeface="Calibri"/>
                <a:ea typeface="Calibri"/>
                <a:cs typeface="Calibri"/>
              </a:rPr>
              <a:t> the lunch and </a:t>
            </a:r>
            <a:r>
              <a:rPr lang="fr-FR" sz="1400" err="1">
                <a:solidFill>
                  <a:srgbClr val="242424"/>
                </a:solidFill>
                <a:latin typeface="Calibri"/>
                <a:ea typeface="Calibri"/>
                <a:cs typeface="Calibri"/>
              </a:rPr>
              <a:t>evening</a:t>
            </a:r>
            <a:r>
              <a:rPr lang="fr-FR" sz="1400">
                <a:solidFill>
                  <a:srgbClr val="242424"/>
                </a:solidFill>
                <a:latin typeface="Calibri"/>
                <a:ea typeface="Calibri"/>
                <a:cs typeface="Calibri"/>
              </a:rPr>
              <a:t> </a:t>
            </a:r>
            <a:r>
              <a:rPr lang="fr-FR" sz="1400" err="1">
                <a:solidFill>
                  <a:srgbClr val="242424"/>
                </a:solidFill>
                <a:latin typeface="Calibri"/>
                <a:ea typeface="Calibri"/>
                <a:cs typeface="Calibri"/>
              </a:rPr>
              <a:t>meal</a:t>
            </a:r>
            <a:r>
              <a:rPr lang="fr-FR" sz="1400">
                <a:solidFill>
                  <a:srgbClr val="242424"/>
                </a:solidFill>
                <a:latin typeface="Calibri"/>
                <a:ea typeface="Calibri"/>
                <a:cs typeface="Calibri"/>
              </a:rPr>
              <a:t> </a:t>
            </a:r>
            <a:r>
              <a:rPr lang="fr-FR" sz="1400" err="1">
                <a:solidFill>
                  <a:srgbClr val="242424"/>
                </a:solidFill>
                <a:latin typeface="Calibri"/>
                <a:ea typeface="Calibri"/>
                <a:cs typeface="Calibri"/>
              </a:rPr>
              <a:t>expenses</a:t>
            </a:r>
            <a:r>
              <a:rPr lang="fr-FR" sz="1400">
                <a:solidFill>
                  <a:srgbClr val="242424"/>
                </a:solidFill>
                <a:latin typeface="Calibri"/>
                <a:ea typeface="Calibri"/>
                <a:cs typeface="Calibri"/>
              </a:rPr>
              <a:t>). To </a:t>
            </a:r>
            <a:r>
              <a:rPr lang="fr-FR" sz="1400" err="1">
                <a:solidFill>
                  <a:srgbClr val="242424"/>
                </a:solidFill>
                <a:latin typeface="Calibri"/>
                <a:ea typeface="Calibri"/>
                <a:cs typeface="Calibri"/>
              </a:rPr>
              <a:t>add</a:t>
            </a:r>
            <a:r>
              <a:rPr lang="fr-FR" sz="1400">
                <a:solidFill>
                  <a:srgbClr val="242424"/>
                </a:solidFill>
                <a:latin typeface="Calibri"/>
                <a:ea typeface="Calibri"/>
                <a:cs typeface="Calibri"/>
              </a:rPr>
              <a:t> a </a:t>
            </a:r>
            <a:r>
              <a:rPr lang="fr-FR" sz="1400" err="1">
                <a:solidFill>
                  <a:srgbClr val="242424"/>
                </a:solidFill>
                <a:latin typeface="Calibri"/>
                <a:ea typeface="Calibri"/>
                <a:cs typeface="Calibri"/>
              </a:rPr>
              <a:t>ceiling</a:t>
            </a:r>
            <a:r>
              <a:rPr lang="fr-FR" sz="1400">
                <a:solidFill>
                  <a:srgbClr val="242424"/>
                </a:solidFill>
                <a:latin typeface="Calibri"/>
                <a:ea typeface="Calibri"/>
                <a:cs typeface="Calibri"/>
              </a:rPr>
              <a:t> to a single type of </a:t>
            </a:r>
            <a:r>
              <a:rPr lang="fr-FR" sz="1400" err="1">
                <a:solidFill>
                  <a:srgbClr val="242424"/>
                </a:solidFill>
                <a:latin typeface="Calibri"/>
                <a:ea typeface="Calibri"/>
                <a:cs typeface="Calibri"/>
              </a:rPr>
              <a:t>expense</a:t>
            </a:r>
            <a:r>
              <a:rPr lang="fr-FR" sz="1400">
                <a:solidFill>
                  <a:srgbClr val="242424"/>
                </a:solidFill>
                <a:latin typeface="Calibri"/>
                <a:ea typeface="Calibri"/>
                <a:cs typeface="Calibri"/>
              </a:rPr>
              <a:t>, </a:t>
            </a:r>
            <a:r>
              <a:rPr lang="fr-FR" sz="1400" err="1">
                <a:solidFill>
                  <a:srgbClr val="242424"/>
                </a:solidFill>
                <a:latin typeface="Calibri"/>
                <a:ea typeface="Calibri"/>
                <a:cs typeface="Calibri"/>
              </a:rPr>
              <a:t>please</a:t>
            </a:r>
            <a:r>
              <a:rPr lang="fr-FR" sz="1400">
                <a:solidFill>
                  <a:srgbClr val="242424"/>
                </a:solidFill>
                <a:latin typeface="Calibri"/>
                <a:ea typeface="Calibri"/>
                <a:cs typeface="Calibri"/>
              </a:rPr>
              <a:t> report to the '</a:t>
            </a:r>
            <a:r>
              <a:rPr lang="fr-FR" sz="1400" err="1">
                <a:solidFill>
                  <a:srgbClr val="242424"/>
                </a:solidFill>
                <a:latin typeface="Calibri"/>
                <a:ea typeface="Calibri"/>
                <a:cs typeface="Calibri"/>
              </a:rPr>
              <a:t>expense</a:t>
            </a:r>
            <a:r>
              <a:rPr lang="fr-FR" sz="1400">
                <a:solidFill>
                  <a:srgbClr val="242424"/>
                </a:solidFill>
                <a:latin typeface="Calibri"/>
                <a:ea typeface="Calibri"/>
                <a:cs typeface="Calibri"/>
              </a:rPr>
              <a:t> types' section.</a:t>
            </a:r>
          </a:p>
          <a:p>
            <a:endParaRPr lang="fr-FR" sz="1200"/>
          </a:p>
        </p:txBody>
      </p:sp>
      <p:pic>
        <p:nvPicPr>
          <p:cNvPr id="14" name="Image 13" descr="Une image contenant texte, capture d’écran, logiciel, affichage&#10;&#10;Le contenu généré par l’IA peut être incorrect.">
            <a:extLst>
              <a:ext uri="{FF2B5EF4-FFF2-40B4-BE49-F238E27FC236}">
                <a16:creationId xmlns:a16="http://schemas.microsoft.com/office/drawing/2014/main" id="{03AD5C30-89C8-BAB8-37F1-5EB609B97C1B}"/>
              </a:ext>
            </a:extLst>
          </p:cNvPr>
          <p:cNvPicPr>
            <a:picLocks noChangeAspect="1"/>
          </p:cNvPicPr>
          <p:nvPr/>
        </p:nvPicPr>
        <p:blipFill>
          <a:blip r:embed="rId6"/>
          <a:stretch>
            <a:fillRect/>
          </a:stretch>
        </p:blipFill>
        <p:spPr>
          <a:xfrm>
            <a:off x="4463148" y="1714500"/>
            <a:ext cx="7372036" cy="4847167"/>
          </a:xfrm>
          <a:prstGeom prst="rect">
            <a:avLst/>
          </a:prstGeom>
        </p:spPr>
      </p:pic>
    </p:spTree>
    <p:extLst>
      <p:ext uri="{BB962C8B-B14F-4D97-AF65-F5344CB8AC3E}">
        <p14:creationId xmlns:p14="http://schemas.microsoft.com/office/powerpoint/2010/main" val="1884189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1908-FC41-69A8-B02D-2186199B2533}"/>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57D26E19-26D6-1AD5-2D1B-96B702FB0B21}"/>
              </a:ext>
            </a:extLst>
          </p:cNvPr>
          <p:cNvSpPr>
            <a:spLocks noGrp="1"/>
          </p:cNvSpPr>
          <p:nvPr/>
        </p:nvSpPr>
        <p:spPr>
          <a:xfrm>
            <a:off x="468505" y="904701"/>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b="1">
                <a:latin typeface="Figtree"/>
              </a:rPr>
              <a:t>Access : Admin area &gt; </a:t>
            </a:r>
            <a:r>
              <a:rPr lang="fr-FR" sz="1400" b="1" err="1">
                <a:latin typeface="Figtree"/>
              </a:rPr>
              <a:t>Expense</a:t>
            </a:r>
            <a:r>
              <a:rPr lang="fr-FR" sz="1400" b="1">
                <a:latin typeface="Figtree"/>
              </a:rPr>
              <a:t> reports &gt; Advanced </a:t>
            </a:r>
            <a:r>
              <a:rPr lang="fr-FR" sz="1400" b="1" err="1">
                <a:latin typeface="Figtree"/>
              </a:rPr>
              <a:t>parameters</a:t>
            </a:r>
          </a:p>
        </p:txBody>
      </p:sp>
      <p:sp>
        <p:nvSpPr>
          <p:cNvPr id="4" name="Titre 2">
            <a:extLst>
              <a:ext uri="{FF2B5EF4-FFF2-40B4-BE49-F238E27FC236}">
                <a16:creationId xmlns:a16="http://schemas.microsoft.com/office/drawing/2014/main" id="{F3CDB378-9EA3-8691-58E3-DAF8CF42843C}"/>
              </a:ext>
            </a:extLst>
          </p:cNvPr>
          <p:cNvSpPr>
            <a:spLocks noGrp="1"/>
          </p:cNvSpPr>
          <p:nvPr/>
        </p:nvSpPr>
        <p:spPr>
          <a:xfrm>
            <a:off x="381244" y="179312"/>
            <a:ext cx="11449050" cy="6461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solidFill>
                  <a:srgbClr val="C75741"/>
                </a:solidFill>
                <a:latin typeface="Figtree Light"/>
                <a:cs typeface="Calibri"/>
              </a:rPr>
              <a:t>Advanced settings </a:t>
            </a:r>
            <a:endParaRPr lang="fr-FR"/>
          </a:p>
        </p:txBody>
      </p:sp>
      <p:sp>
        <p:nvSpPr>
          <p:cNvPr id="5" name="ZoneTexte 14">
            <a:extLst>
              <a:ext uri="{FF2B5EF4-FFF2-40B4-BE49-F238E27FC236}">
                <a16:creationId xmlns:a16="http://schemas.microsoft.com/office/drawing/2014/main" id="{4B00FE96-0F4F-2A76-74C9-70DC3BECA619}"/>
              </a:ext>
            </a:extLst>
          </p:cNvPr>
          <p:cNvSpPr txBox="1"/>
          <p:nvPr/>
        </p:nvSpPr>
        <p:spPr>
          <a:xfrm>
            <a:off x="381243" y="1954247"/>
            <a:ext cx="3952535" cy="403187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err="1">
                <a:latin typeface="Calibri"/>
                <a:ea typeface="Calibri"/>
                <a:cs typeface="Calibri"/>
              </a:rPr>
              <a:t>From</a:t>
            </a:r>
            <a:r>
              <a:rPr lang="fr-FR" sz="1400">
                <a:latin typeface="Calibri"/>
                <a:ea typeface="Calibri"/>
                <a:cs typeface="Calibri"/>
              </a:rPr>
              <a:t> </a:t>
            </a:r>
            <a:r>
              <a:rPr lang="fr-FR" sz="1400" err="1">
                <a:latin typeface="Calibri"/>
                <a:ea typeface="Calibri"/>
                <a:cs typeface="Calibri"/>
              </a:rPr>
              <a:t>here</a:t>
            </a:r>
            <a:r>
              <a:rPr lang="fr-FR" sz="1400">
                <a:latin typeface="Calibri"/>
                <a:ea typeface="Calibri"/>
                <a:cs typeface="Calibri"/>
              </a:rPr>
              <a:t>, </a:t>
            </a:r>
            <a:r>
              <a:rPr lang="fr-FR" sz="1400" err="1">
                <a:latin typeface="Calibri"/>
                <a:ea typeface="Calibri"/>
                <a:cs typeface="Calibri"/>
              </a:rPr>
              <a:t>you</a:t>
            </a:r>
            <a:r>
              <a:rPr lang="fr-FR" sz="1400">
                <a:latin typeface="Calibri"/>
                <a:ea typeface="Calibri"/>
                <a:cs typeface="Calibri"/>
              </a:rPr>
              <a:t> can: </a:t>
            </a:r>
          </a:p>
          <a:p>
            <a:endParaRPr lang="fr-FR" sz="1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a:latin typeface="Calibri"/>
                <a:ea typeface="Calibri"/>
                <a:cs typeface="Calibri"/>
              </a:rPr>
              <a:t>Manage the</a:t>
            </a:r>
            <a:r>
              <a:rPr lang="fr-FR" sz="1400" b="1">
                <a:latin typeface="Calibri"/>
                <a:ea typeface="Calibri"/>
                <a:cs typeface="Calibri"/>
              </a:rPr>
              <a:t> </a:t>
            </a:r>
            <a:r>
              <a:rPr lang="fr-FR" sz="1400" b="1" err="1">
                <a:latin typeface="Calibri"/>
                <a:ea typeface="Calibri"/>
                <a:cs typeface="Calibri"/>
              </a:rPr>
              <a:t>automatic</a:t>
            </a:r>
            <a:r>
              <a:rPr lang="fr-FR" sz="1400" b="1">
                <a:latin typeface="Calibri"/>
                <a:ea typeface="Calibri"/>
                <a:cs typeface="Calibri"/>
              </a:rPr>
              <a:t> recognition</a:t>
            </a:r>
            <a:r>
              <a:rPr lang="fr-FR" sz="1400">
                <a:latin typeface="Calibri"/>
                <a:ea typeface="Calibri"/>
                <a:cs typeface="Calibri"/>
              </a:rPr>
              <a:t> (OCR) and </a:t>
            </a:r>
            <a:r>
              <a:rPr lang="fr-FR" sz="1400" b="1" err="1">
                <a:latin typeface="Calibri"/>
                <a:ea typeface="Calibri"/>
                <a:cs typeface="Calibri"/>
              </a:rPr>
              <a:t>legitimacy</a:t>
            </a:r>
            <a:r>
              <a:rPr lang="fr-FR" sz="1400" b="1">
                <a:latin typeface="Calibri"/>
                <a:ea typeface="Calibri"/>
                <a:cs typeface="Calibri"/>
              </a:rPr>
              <a:t> </a:t>
            </a:r>
            <a:r>
              <a:rPr lang="fr-FR" sz="1400" b="1" err="1">
                <a:latin typeface="Calibri"/>
                <a:ea typeface="Calibri"/>
                <a:cs typeface="Calibri"/>
              </a:rPr>
              <a:t>verification</a:t>
            </a:r>
            <a:r>
              <a:rPr lang="fr-FR" sz="1400">
                <a:latin typeface="Calibri"/>
                <a:ea typeface="Calibri"/>
                <a:cs typeface="Calibri"/>
              </a:rPr>
              <a:t> of </a:t>
            </a:r>
            <a:r>
              <a:rPr lang="fr-FR" sz="1400" err="1">
                <a:latin typeface="Calibri"/>
                <a:ea typeface="Calibri"/>
                <a:cs typeface="Calibri"/>
              </a:rPr>
              <a:t>supporting</a:t>
            </a:r>
            <a:r>
              <a:rPr lang="fr-FR" sz="1400">
                <a:latin typeface="Calibri"/>
                <a:ea typeface="Calibri"/>
                <a:cs typeface="Calibri"/>
              </a:rPr>
              <a:t> documents ("Evidence")</a:t>
            </a:r>
            <a:endParaRPr lang="fr-FR"/>
          </a:p>
          <a:p>
            <a:endParaRPr lang="fr-FR" sz="1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a:latin typeface="Calibri"/>
                <a:ea typeface="Calibri"/>
                <a:cs typeface="Calibri"/>
              </a:rPr>
              <a:t>Enable the 20% </a:t>
            </a:r>
            <a:r>
              <a:rPr lang="fr-FR" sz="1400" err="1">
                <a:latin typeface="Calibri"/>
                <a:ea typeface="Calibri"/>
                <a:cs typeface="Calibri"/>
              </a:rPr>
              <a:t>surtax</a:t>
            </a:r>
            <a:r>
              <a:rPr lang="fr-FR" sz="1400">
                <a:latin typeface="Calibri"/>
                <a:ea typeface="Calibri"/>
                <a:cs typeface="Calibri"/>
              </a:rPr>
              <a:t> on</a:t>
            </a:r>
            <a:r>
              <a:rPr lang="fr-FR" sz="1400" b="1">
                <a:latin typeface="Calibri"/>
                <a:ea typeface="Calibri"/>
                <a:cs typeface="Calibri"/>
              </a:rPr>
              <a:t> </a:t>
            </a:r>
            <a:r>
              <a:rPr lang="fr-FR" sz="1400" b="1" err="1">
                <a:latin typeface="Calibri"/>
                <a:ea typeface="Calibri"/>
                <a:cs typeface="Calibri"/>
              </a:rPr>
              <a:t>electric</a:t>
            </a:r>
            <a:r>
              <a:rPr lang="fr-FR" sz="1400" b="1">
                <a:latin typeface="Calibri"/>
                <a:ea typeface="Calibri"/>
                <a:cs typeface="Calibri"/>
              </a:rPr>
              <a:t> </a:t>
            </a:r>
            <a:r>
              <a:rPr lang="fr-FR" sz="1400" b="1" err="1">
                <a:latin typeface="Calibri"/>
                <a:ea typeface="Calibri"/>
                <a:cs typeface="Calibri"/>
              </a:rPr>
              <a:t>vehicules</a:t>
            </a:r>
            <a:r>
              <a:rPr lang="fr-FR" sz="1400">
                <a:latin typeface="Calibri"/>
                <a:ea typeface="Calibri"/>
                <a:cs typeface="Calibri"/>
              </a:rPr>
              <a:t> if </a:t>
            </a:r>
            <a:r>
              <a:rPr lang="fr-FR" sz="1400" err="1">
                <a:latin typeface="Calibri"/>
                <a:ea typeface="Calibri"/>
                <a:cs typeface="Calibri"/>
              </a:rPr>
              <a:t>you</a:t>
            </a:r>
            <a:r>
              <a:rPr lang="fr-FR" sz="1400">
                <a:latin typeface="Calibri"/>
                <a:ea typeface="Calibri"/>
                <a:cs typeface="Calibri"/>
              </a:rPr>
              <a:t> use the URSAFF </a:t>
            </a:r>
            <a:r>
              <a:rPr lang="fr-FR" sz="1400" err="1">
                <a:latin typeface="Calibri"/>
                <a:ea typeface="Calibri"/>
                <a:cs typeface="Calibri"/>
              </a:rPr>
              <a:t>scale</a:t>
            </a:r>
            <a:endParaRPr lang="fr-FR" sz="1400">
              <a:latin typeface="Calibri"/>
              <a:ea typeface="Calibri"/>
              <a:cs typeface="Calibri"/>
            </a:endParaRPr>
          </a:p>
          <a:p>
            <a:endParaRPr lang="fr-FR" sz="1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a:latin typeface="Calibri"/>
                <a:ea typeface="Calibri"/>
                <a:cs typeface="Calibri"/>
              </a:rPr>
              <a:t>Save </a:t>
            </a:r>
            <a:r>
              <a:rPr lang="fr-FR" sz="1400" b="1" err="1">
                <a:latin typeface="Calibri"/>
                <a:ea typeface="Calibri"/>
                <a:cs typeface="Calibri"/>
              </a:rPr>
              <a:t>predefined</a:t>
            </a:r>
            <a:r>
              <a:rPr lang="fr-FR" sz="1400" b="1">
                <a:latin typeface="Calibri"/>
                <a:ea typeface="Calibri"/>
                <a:cs typeface="Calibri"/>
              </a:rPr>
              <a:t> </a:t>
            </a:r>
            <a:r>
              <a:rPr lang="fr-FR" sz="1400" b="1" err="1">
                <a:latin typeface="Calibri"/>
                <a:ea typeface="Calibri"/>
                <a:cs typeface="Calibri"/>
              </a:rPr>
              <a:t>addresses</a:t>
            </a:r>
            <a:r>
              <a:rPr lang="fr-FR" sz="1400">
                <a:latin typeface="Calibri"/>
                <a:ea typeface="Calibri"/>
                <a:cs typeface="Calibri"/>
              </a:rPr>
              <a:t> for the usage of Google </a:t>
            </a:r>
            <a:r>
              <a:rPr lang="fr-FR" sz="1400" err="1">
                <a:latin typeface="Calibri"/>
                <a:ea typeface="Calibri"/>
                <a:cs typeface="Calibri"/>
              </a:rPr>
              <a:t>Maps</a:t>
            </a:r>
            <a:endParaRPr lang="fr-FR" sz="1400">
              <a:latin typeface="Calibri"/>
              <a:ea typeface="Calibri"/>
              <a:cs typeface="Calibri"/>
            </a:endParaRPr>
          </a:p>
          <a:p>
            <a:endParaRPr lang="fr-FR" sz="1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a:latin typeface="Calibri"/>
                <a:ea typeface="Calibri"/>
                <a:cs typeface="Calibri"/>
              </a:rPr>
              <a:t>Enable the management of </a:t>
            </a:r>
            <a:r>
              <a:rPr lang="fr-FR" sz="1400" b="1">
                <a:latin typeface="Calibri"/>
                <a:ea typeface="Calibri"/>
                <a:cs typeface="Calibri"/>
              </a:rPr>
              <a:t>types of </a:t>
            </a:r>
            <a:r>
              <a:rPr lang="fr-FR" sz="1400" b="1" err="1">
                <a:latin typeface="Calibri"/>
                <a:ea typeface="Calibri"/>
                <a:cs typeface="Calibri"/>
              </a:rPr>
              <a:t>expenses</a:t>
            </a:r>
            <a:r>
              <a:rPr lang="fr-FR" sz="1400">
                <a:latin typeface="Calibri"/>
                <a:ea typeface="Calibri"/>
                <a:cs typeface="Calibri"/>
              </a:rPr>
              <a:t> (in case of </a:t>
            </a:r>
            <a:r>
              <a:rPr lang="fr-FR" sz="1400" err="1">
                <a:latin typeface="Calibri"/>
                <a:ea typeface="Calibri"/>
                <a:cs typeface="Calibri"/>
              </a:rPr>
              <a:t>specific</a:t>
            </a:r>
            <a:r>
              <a:rPr lang="fr-FR" sz="1400">
                <a:latin typeface="Calibri"/>
                <a:ea typeface="Calibri"/>
                <a:cs typeface="Calibri"/>
              </a:rPr>
              <a:t> management </a:t>
            </a:r>
            <a:r>
              <a:rPr lang="fr-FR" sz="1400" err="1">
                <a:latin typeface="Calibri"/>
                <a:ea typeface="Calibri"/>
                <a:cs typeface="Calibri"/>
              </a:rPr>
              <a:t>rules</a:t>
            </a:r>
            <a:r>
              <a:rPr lang="fr-FR" sz="1400">
                <a:latin typeface="Calibri"/>
                <a:ea typeface="Calibri"/>
                <a:cs typeface="Calibri"/>
              </a:rPr>
              <a:t>)</a:t>
            </a:r>
          </a:p>
          <a:p>
            <a:pPr marL="285750" indent="-285750">
              <a:buFontTx/>
              <a:buChar char="-"/>
            </a:pPr>
            <a:endParaRPr lang="fr-FR" sz="1600">
              <a:cs typeface="Arial"/>
            </a:endParaRPr>
          </a:p>
          <a:p>
            <a:endParaRPr lang="fr-FR" sz="1600">
              <a:cs typeface="Arial"/>
            </a:endParaRPr>
          </a:p>
          <a:p>
            <a:pPr marL="171450" indent="-171450">
              <a:buFontTx/>
              <a:buChar char="-"/>
            </a:pPr>
            <a:endParaRPr lang="fr-FR" sz="1600">
              <a:cs typeface="Arial"/>
            </a:endParaRPr>
          </a:p>
          <a:p>
            <a:endParaRPr lang="fr-FR" sz="1200"/>
          </a:p>
        </p:txBody>
      </p:sp>
      <p:pic>
        <p:nvPicPr>
          <p:cNvPr id="9" name="Image 8" descr="Une image contenant texte, capture d’écran, affichage, nombre&#10;&#10;Le contenu généré par l’IA peut être incorrect.">
            <a:extLst>
              <a:ext uri="{FF2B5EF4-FFF2-40B4-BE49-F238E27FC236}">
                <a16:creationId xmlns:a16="http://schemas.microsoft.com/office/drawing/2014/main" id="{9C9A6043-38F7-B859-4BE3-6716992F9A0D}"/>
              </a:ext>
            </a:extLst>
          </p:cNvPr>
          <p:cNvPicPr>
            <a:picLocks noChangeAspect="1"/>
          </p:cNvPicPr>
          <p:nvPr/>
        </p:nvPicPr>
        <p:blipFill>
          <a:blip r:embed="rId6"/>
          <a:stretch>
            <a:fillRect/>
          </a:stretch>
        </p:blipFill>
        <p:spPr>
          <a:xfrm>
            <a:off x="4508500" y="1874405"/>
            <a:ext cx="7239000" cy="3469025"/>
          </a:xfrm>
          <a:prstGeom prst="rect">
            <a:avLst/>
          </a:prstGeom>
        </p:spPr>
      </p:pic>
    </p:spTree>
    <p:extLst>
      <p:ext uri="{BB962C8B-B14F-4D97-AF65-F5344CB8AC3E}">
        <p14:creationId xmlns:p14="http://schemas.microsoft.com/office/powerpoint/2010/main" val="2998376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DA854-2EF3-6EBB-AD09-11EDE798E2A8}"/>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CD29192C-8E1D-20A5-94AA-6E0CDFFA0C2D}"/>
              </a:ext>
            </a:extLst>
          </p:cNvPr>
          <p:cNvSpPr>
            <a:spLocks noGrp="1"/>
          </p:cNvSpPr>
          <p:nvPr/>
        </p:nvSpPr>
        <p:spPr>
          <a:xfrm>
            <a:off x="468505" y="904701"/>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b="1">
                <a:latin typeface="Figtree"/>
              </a:rPr>
              <a:t>Access : Admin area &gt; </a:t>
            </a:r>
            <a:r>
              <a:rPr lang="fr-FR" sz="1400" b="1" err="1">
                <a:latin typeface="Figtree"/>
              </a:rPr>
              <a:t>Expense</a:t>
            </a:r>
            <a:r>
              <a:rPr lang="fr-FR" sz="1400" b="1">
                <a:latin typeface="Figtree"/>
              </a:rPr>
              <a:t> reports &gt; Advanced </a:t>
            </a:r>
            <a:r>
              <a:rPr lang="fr-FR" sz="1400" b="1" err="1">
                <a:latin typeface="Figtree"/>
              </a:rPr>
              <a:t>parameters</a:t>
            </a:r>
            <a:r>
              <a:rPr lang="fr-FR" sz="1400" b="1">
                <a:latin typeface="Figtree"/>
              </a:rPr>
              <a:t> &gt; </a:t>
            </a:r>
            <a:r>
              <a:rPr lang="fr-FR" sz="1400" b="1" err="1">
                <a:latin typeface="Figtree"/>
              </a:rPr>
              <a:t>Expense</a:t>
            </a:r>
            <a:r>
              <a:rPr lang="fr-FR" sz="1400" b="1">
                <a:latin typeface="Figtree"/>
              </a:rPr>
              <a:t> </a:t>
            </a:r>
            <a:r>
              <a:rPr lang="fr-FR" sz="1400" b="1" err="1">
                <a:latin typeface="Figtree"/>
              </a:rPr>
              <a:t>categories</a:t>
            </a:r>
          </a:p>
        </p:txBody>
      </p:sp>
      <p:sp>
        <p:nvSpPr>
          <p:cNvPr id="4" name="Titre 2">
            <a:extLst>
              <a:ext uri="{FF2B5EF4-FFF2-40B4-BE49-F238E27FC236}">
                <a16:creationId xmlns:a16="http://schemas.microsoft.com/office/drawing/2014/main" id="{C0EA716D-D614-EF1E-3812-DC6C7775DD05}"/>
              </a:ext>
            </a:extLst>
          </p:cNvPr>
          <p:cNvSpPr>
            <a:spLocks noGrp="1"/>
          </p:cNvSpPr>
          <p:nvPr/>
        </p:nvSpPr>
        <p:spPr>
          <a:xfrm>
            <a:off x="381244" y="179312"/>
            <a:ext cx="11449050" cy="6461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solidFill>
                  <a:srgbClr val="C75741"/>
                </a:solidFill>
                <a:latin typeface="Figtree Light"/>
                <a:cs typeface="Calibri"/>
              </a:rPr>
              <a:t>Advanced settings – </a:t>
            </a:r>
            <a:r>
              <a:rPr lang="fr-FR" err="1">
                <a:solidFill>
                  <a:srgbClr val="C75741"/>
                </a:solidFill>
                <a:latin typeface="Figtree Light"/>
                <a:cs typeface="Calibri"/>
              </a:rPr>
              <a:t>Expense</a:t>
            </a:r>
            <a:r>
              <a:rPr lang="fr-FR">
                <a:solidFill>
                  <a:srgbClr val="C75741"/>
                </a:solidFill>
                <a:latin typeface="Figtree Light"/>
                <a:cs typeface="Calibri"/>
              </a:rPr>
              <a:t> </a:t>
            </a:r>
            <a:r>
              <a:rPr lang="fr-FR" err="1">
                <a:solidFill>
                  <a:srgbClr val="C75741"/>
                </a:solidFill>
                <a:latin typeface="Figtree Light"/>
                <a:cs typeface="Calibri"/>
              </a:rPr>
              <a:t>categories</a:t>
            </a:r>
            <a:endParaRPr lang="fr-FR" err="1"/>
          </a:p>
        </p:txBody>
      </p:sp>
      <p:sp>
        <p:nvSpPr>
          <p:cNvPr id="3" name="ZoneTexte 14">
            <a:extLst>
              <a:ext uri="{FF2B5EF4-FFF2-40B4-BE49-F238E27FC236}">
                <a16:creationId xmlns:a16="http://schemas.microsoft.com/office/drawing/2014/main" id="{10EDC311-C848-2919-F721-D5DEC9C21E6A}"/>
              </a:ext>
            </a:extLst>
          </p:cNvPr>
          <p:cNvSpPr txBox="1"/>
          <p:nvPr/>
        </p:nvSpPr>
        <p:spPr>
          <a:xfrm>
            <a:off x="468197" y="1542767"/>
            <a:ext cx="4428500" cy="160043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err="1">
                <a:latin typeface="Calibri"/>
                <a:ea typeface="Calibri"/>
                <a:cs typeface="Calibri"/>
              </a:rPr>
              <a:t>Expense</a:t>
            </a:r>
            <a:r>
              <a:rPr lang="fr-FR" sz="1400" b="1">
                <a:latin typeface="Calibri"/>
                <a:ea typeface="Calibri"/>
                <a:cs typeface="Calibri"/>
              </a:rPr>
              <a:t> </a:t>
            </a:r>
            <a:r>
              <a:rPr lang="fr-FR" sz="1400" b="1" err="1">
                <a:latin typeface="Calibri"/>
                <a:ea typeface="Calibri"/>
                <a:cs typeface="Calibri"/>
              </a:rPr>
              <a:t>categories</a:t>
            </a:r>
            <a:r>
              <a:rPr lang="fr-FR" sz="1400">
                <a:latin typeface="Calibri"/>
                <a:ea typeface="Calibri"/>
                <a:cs typeface="Calibri"/>
              </a:rPr>
              <a:t> </a:t>
            </a:r>
            <a:r>
              <a:rPr lang="fr-FR" sz="1400" err="1">
                <a:latin typeface="Calibri"/>
                <a:ea typeface="Calibri"/>
                <a:cs typeface="Calibri"/>
              </a:rPr>
              <a:t>allow</a:t>
            </a:r>
            <a:r>
              <a:rPr lang="fr-FR" sz="1400">
                <a:latin typeface="Calibri"/>
                <a:ea typeface="Calibri"/>
                <a:cs typeface="Calibri"/>
              </a:rPr>
              <a:t> </a:t>
            </a:r>
            <a:r>
              <a:rPr lang="fr-FR" sz="1400" err="1">
                <a:latin typeface="Calibri"/>
                <a:ea typeface="Calibri"/>
                <a:cs typeface="Calibri"/>
              </a:rPr>
              <a:t>you</a:t>
            </a:r>
            <a:r>
              <a:rPr lang="fr-FR" sz="1400">
                <a:latin typeface="Calibri"/>
                <a:ea typeface="Calibri"/>
                <a:cs typeface="Calibri"/>
              </a:rPr>
              <a:t> to </a:t>
            </a:r>
            <a:r>
              <a:rPr lang="fr-FR" sz="1400" err="1">
                <a:latin typeface="Calibri"/>
                <a:ea typeface="Calibri"/>
                <a:cs typeface="Calibri"/>
              </a:rPr>
              <a:t>create</a:t>
            </a:r>
            <a:r>
              <a:rPr lang="fr-FR" sz="1400">
                <a:latin typeface="Calibri"/>
                <a:ea typeface="Calibri"/>
                <a:cs typeface="Calibri"/>
              </a:rPr>
              <a:t> </a:t>
            </a:r>
            <a:r>
              <a:rPr lang="fr-FR" sz="1400" err="1">
                <a:latin typeface="Calibri"/>
                <a:ea typeface="Calibri"/>
                <a:cs typeface="Calibri"/>
              </a:rPr>
              <a:t>groupings</a:t>
            </a:r>
            <a:r>
              <a:rPr lang="fr-FR" sz="1400">
                <a:latin typeface="Calibri"/>
                <a:ea typeface="Calibri"/>
                <a:cs typeface="Calibri"/>
              </a:rPr>
              <a:t>:</a:t>
            </a:r>
            <a:endParaRPr lang="fr-FR"/>
          </a:p>
          <a:p>
            <a:endParaRPr lang="fr-FR" sz="1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err="1">
                <a:latin typeface="Calibri"/>
                <a:ea typeface="Calibri"/>
                <a:cs typeface="Calibri"/>
              </a:rPr>
              <a:t>Either</a:t>
            </a:r>
            <a:r>
              <a:rPr lang="fr-FR" sz="1400">
                <a:latin typeface="Calibri"/>
                <a:ea typeface="Calibri"/>
                <a:cs typeface="Calibri"/>
              </a:rPr>
              <a:t> for </a:t>
            </a:r>
            <a:r>
              <a:rPr lang="fr-FR" sz="1400" b="1" err="1">
                <a:latin typeface="Calibri"/>
                <a:ea typeface="Calibri"/>
                <a:cs typeface="Calibri"/>
              </a:rPr>
              <a:t>analysis</a:t>
            </a:r>
            <a:r>
              <a:rPr lang="fr-FR" sz="1400" b="1">
                <a:latin typeface="Calibri"/>
                <a:ea typeface="Calibri"/>
                <a:cs typeface="Calibri"/>
              </a:rPr>
              <a:t> </a:t>
            </a:r>
            <a:r>
              <a:rPr lang="fr-FR" sz="1400" b="1" err="1">
                <a:latin typeface="Calibri"/>
                <a:ea typeface="Calibri"/>
                <a:cs typeface="Calibri"/>
              </a:rPr>
              <a:t>purposes</a:t>
            </a:r>
            <a:r>
              <a:rPr lang="fr-FR" sz="1400">
                <a:latin typeface="Calibri"/>
                <a:ea typeface="Calibri"/>
                <a:cs typeface="Calibri"/>
              </a:rPr>
              <a:t> (</a:t>
            </a:r>
            <a:r>
              <a:rPr lang="fr-FR" sz="1400" err="1">
                <a:latin typeface="Calibri"/>
                <a:ea typeface="Calibri"/>
                <a:cs typeface="Calibri"/>
              </a:rPr>
              <a:t>from</a:t>
            </a:r>
            <a:r>
              <a:rPr lang="fr-FR" sz="1400">
                <a:latin typeface="Calibri"/>
                <a:ea typeface="Calibri"/>
                <a:cs typeface="Calibri"/>
              </a:rPr>
              <a:t> "</a:t>
            </a:r>
            <a:r>
              <a:rPr lang="fr-FR" sz="1400" err="1">
                <a:latin typeface="Calibri"/>
                <a:ea typeface="Calibri"/>
                <a:cs typeface="Calibri"/>
              </a:rPr>
              <a:t>Expense</a:t>
            </a:r>
            <a:r>
              <a:rPr lang="fr-FR" sz="1400">
                <a:latin typeface="Calibri"/>
                <a:ea typeface="Calibri"/>
                <a:cs typeface="Calibri"/>
              </a:rPr>
              <a:t> </a:t>
            </a:r>
            <a:r>
              <a:rPr lang="fr-FR" sz="1400" err="1">
                <a:latin typeface="Calibri"/>
                <a:ea typeface="Calibri"/>
                <a:cs typeface="Calibri"/>
              </a:rPr>
              <a:t>analysis</a:t>
            </a:r>
            <a:r>
              <a:rPr lang="fr-FR" sz="1400">
                <a:latin typeface="Calibri"/>
                <a:ea typeface="Calibri"/>
                <a:cs typeface="Calibri"/>
              </a:rPr>
              <a:t>/</a:t>
            </a:r>
            <a:r>
              <a:rPr lang="fr-FR" sz="1400" err="1">
                <a:latin typeface="Calibri"/>
                <a:ea typeface="Calibri"/>
                <a:cs typeface="Calibri"/>
              </a:rPr>
              <a:t>Account</a:t>
            </a:r>
            <a:r>
              <a:rPr lang="fr-FR" sz="1400">
                <a:latin typeface="Calibri"/>
                <a:ea typeface="Calibri"/>
                <a:cs typeface="Calibri"/>
              </a:rPr>
              <a:t> exports")</a:t>
            </a:r>
            <a:endParaRPr lang="fr-FR"/>
          </a:p>
          <a:p>
            <a:endParaRPr lang="fr-FR" sz="1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a:latin typeface="Calibri"/>
                <a:ea typeface="Calibri"/>
                <a:cs typeface="Calibri"/>
              </a:rPr>
              <a:t>Or for </a:t>
            </a:r>
            <a:r>
              <a:rPr lang="fr-FR" sz="1400" b="1" err="1">
                <a:latin typeface="Calibri"/>
                <a:ea typeface="Calibri"/>
                <a:cs typeface="Calibri"/>
              </a:rPr>
              <a:t>easier</a:t>
            </a:r>
            <a:r>
              <a:rPr lang="fr-FR" sz="1400" b="1">
                <a:latin typeface="Calibri"/>
                <a:ea typeface="Calibri"/>
                <a:cs typeface="Calibri"/>
              </a:rPr>
              <a:t> display</a:t>
            </a:r>
            <a:r>
              <a:rPr lang="fr-FR" sz="1400">
                <a:latin typeface="Calibri"/>
                <a:ea typeface="Calibri"/>
                <a:cs typeface="Calibri"/>
              </a:rPr>
              <a:t>, by </a:t>
            </a:r>
            <a:r>
              <a:rPr lang="fr-FR" sz="1400" err="1">
                <a:latin typeface="Calibri"/>
                <a:ea typeface="Calibri"/>
                <a:cs typeface="Calibri"/>
              </a:rPr>
              <a:t>regrouping</a:t>
            </a:r>
            <a:r>
              <a:rPr lang="fr-FR" sz="1400">
                <a:latin typeface="Calibri"/>
                <a:ea typeface="Calibri"/>
                <a:cs typeface="Calibri"/>
              </a:rPr>
              <a:t> </a:t>
            </a:r>
            <a:r>
              <a:rPr lang="fr-FR" sz="1400" err="1">
                <a:latin typeface="Calibri"/>
                <a:ea typeface="Calibri"/>
                <a:cs typeface="Calibri"/>
              </a:rPr>
              <a:t>expenses</a:t>
            </a:r>
            <a:endParaRPr lang="fr-FR" sz="1400">
              <a:latin typeface="Calibri"/>
              <a:ea typeface="Calibri"/>
              <a:cs typeface="Calibri"/>
            </a:endParaRPr>
          </a:p>
          <a:p>
            <a:r>
              <a:rPr lang="fr-FR" sz="1400">
                <a:latin typeface="Calibri"/>
                <a:ea typeface="Calibri"/>
                <a:cs typeface="Calibri"/>
              </a:rPr>
              <a:t>    </a:t>
            </a:r>
            <a:r>
              <a:rPr lang="fr-FR" sz="1400" err="1">
                <a:latin typeface="Calibri"/>
                <a:ea typeface="Calibri"/>
                <a:cs typeface="Calibri"/>
              </a:rPr>
              <a:t>while</a:t>
            </a:r>
            <a:r>
              <a:rPr lang="fr-FR" sz="1400">
                <a:latin typeface="Calibri"/>
                <a:ea typeface="Calibri"/>
                <a:cs typeface="Calibri"/>
              </a:rPr>
              <a:t> </a:t>
            </a:r>
            <a:r>
              <a:rPr lang="fr-FR" sz="1400" err="1">
                <a:latin typeface="Calibri"/>
                <a:ea typeface="Calibri"/>
                <a:cs typeface="Calibri"/>
              </a:rPr>
              <a:t>creating</a:t>
            </a:r>
            <a:r>
              <a:rPr lang="fr-FR" sz="1400">
                <a:latin typeface="Calibri"/>
                <a:ea typeface="Calibri"/>
                <a:cs typeface="Calibri"/>
              </a:rPr>
              <a:t> an </a:t>
            </a:r>
            <a:r>
              <a:rPr lang="fr-FR" sz="1400" err="1">
                <a:latin typeface="Calibri"/>
                <a:ea typeface="Calibri"/>
                <a:cs typeface="Calibri"/>
              </a:rPr>
              <a:t>expense</a:t>
            </a:r>
            <a:r>
              <a:rPr lang="fr-FR" sz="1400">
                <a:latin typeface="Calibri"/>
                <a:ea typeface="Calibri"/>
                <a:cs typeface="Calibri"/>
              </a:rPr>
              <a:t> report</a:t>
            </a:r>
            <a:endParaRPr lang="fr-FR"/>
          </a:p>
        </p:txBody>
      </p:sp>
      <p:pic>
        <p:nvPicPr>
          <p:cNvPr id="6" name="Image 5" descr="Une image contenant texte, capture d’écran, logiciel, Page web&#10;&#10;Le contenu généré par l’IA peut être incorrect.">
            <a:extLst>
              <a:ext uri="{FF2B5EF4-FFF2-40B4-BE49-F238E27FC236}">
                <a16:creationId xmlns:a16="http://schemas.microsoft.com/office/drawing/2014/main" id="{F4447040-1D28-0F1F-335E-094ADCD5E14C}"/>
              </a:ext>
            </a:extLst>
          </p:cNvPr>
          <p:cNvPicPr>
            <a:picLocks noChangeAspect="1"/>
          </p:cNvPicPr>
          <p:nvPr/>
        </p:nvPicPr>
        <p:blipFill>
          <a:blip r:embed="rId6"/>
          <a:stretch>
            <a:fillRect/>
          </a:stretch>
        </p:blipFill>
        <p:spPr>
          <a:xfrm>
            <a:off x="383152" y="3144308"/>
            <a:ext cx="8255002" cy="3532717"/>
          </a:xfrm>
          <a:prstGeom prst="rect">
            <a:avLst/>
          </a:prstGeom>
        </p:spPr>
      </p:pic>
      <p:pic>
        <p:nvPicPr>
          <p:cNvPr id="7" name="Image 6" descr="Une image contenant texte, capture d’écran, affichage, nombre&#10;&#10;Le contenu généré par l’IA peut être incorrect.">
            <a:extLst>
              <a:ext uri="{FF2B5EF4-FFF2-40B4-BE49-F238E27FC236}">
                <a16:creationId xmlns:a16="http://schemas.microsoft.com/office/drawing/2014/main" id="{02552E6E-AA0C-0F23-CD03-FAA959A5E480}"/>
              </a:ext>
            </a:extLst>
          </p:cNvPr>
          <p:cNvPicPr>
            <a:picLocks noChangeAspect="1"/>
          </p:cNvPicPr>
          <p:nvPr/>
        </p:nvPicPr>
        <p:blipFill>
          <a:blip r:embed="rId7"/>
          <a:stretch>
            <a:fillRect/>
          </a:stretch>
        </p:blipFill>
        <p:spPr>
          <a:xfrm>
            <a:off x="4529667" y="1713516"/>
            <a:ext cx="7482416" cy="3335719"/>
          </a:xfrm>
          <a:prstGeom prst="rect">
            <a:avLst/>
          </a:prstGeom>
        </p:spPr>
      </p:pic>
      <p:pic>
        <p:nvPicPr>
          <p:cNvPr id="10" name="Graphique 10">
            <a:extLst>
              <a:ext uri="{FF2B5EF4-FFF2-40B4-BE49-F238E27FC236}">
                <a16:creationId xmlns:a16="http://schemas.microsoft.com/office/drawing/2014/main" id="{ACADEC0D-BEEC-CCC2-4DFD-BEC823754F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020000">
            <a:off x="5461140" y="5273212"/>
            <a:ext cx="799596" cy="799597"/>
          </a:xfrm>
          <a:prstGeom prst="rect">
            <a:avLst/>
          </a:prstGeom>
        </p:spPr>
      </p:pic>
    </p:spTree>
    <p:extLst>
      <p:ext uri="{BB962C8B-B14F-4D97-AF65-F5344CB8AC3E}">
        <p14:creationId xmlns:p14="http://schemas.microsoft.com/office/powerpoint/2010/main" val="3454158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err="1">
                <a:latin typeface="PP Woodland"/>
              </a:rPr>
              <a:t>Managing</a:t>
            </a:r>
            <a:br>
              <a:rPr lang="fr-FR" sz="8000">
                <a:latin typeface="PP Woodland"/>
              </a:rPr>
            </a:br>
            <a:r>
              <a:rPr lang="fr-FR" sz="8000">
                <a:latin typeface="PP Woodland"/>
              </a:rPr>
              <a:t>report </a:t>
            </a:r>
            <a:r>
              <a:rPr lang="fr-FR" sz="8000" err="1">
                <a:latin typeface="PP Woodland"/>
              </a:rPr>
              <a:t>criteria</a:t>
            </a:r>
            <a:endParaRPr lang="fr-FR" sz="8000">
              <a:latin typeface="PP Woodland"/>
            </a:endParaRP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898212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65642" y="1597929"/>
            <a:ext cx="11449050" cy="4846635"/>
          </a:xfrm>
        </p:spPr>
        <p:txBody>
          <a:bodyPr/>
          <a:lstStyle/>
          <a:p>
            <a:r>
              <a:rPr lang="fr-FR" altLang="fr-FR" b="1">
                <a:latin typeface="Figtree"/>
              </a:rPr>
              <a:t>Access : Admin area &gt; General </a:t>
            </a:r>
            <a:r>
              <a:rPr lang="fr-FR" altLang="fr-FR" b="1" err="1">
                <a:latin typeface="Figtree"/>
              </a:rPr>
              <a:t>parameters</a:t>
            </a:r>
            <a:r>
              <a:rPr lang="fr-FR" altLang="fr-FR" b="1">
                <a:latin typeface="Figtree"/>
              </a:rPr>
              <a:t> &gt; Report </a:t>
            </a:r>
            <a:r>
              <a:rPr lang="fr-FR" altLang="fr-FR" b="1" err="1">
                <a:latin typeface="Figtree"/>
              </a:rPr>
              <a:t>criteria</a:t>
            </a:r>
            <a:r>
              <a:rPr lang="fr-FR" altLang="fr-FR" b="1">
                <a:latin typeface="Figtree"/>
              </a:rPr>
              <a:t> &gt; Open</a:t>
            </a:r>
          </a:p>
          <a:p>
            <a:endParaRPr lang="fr-FR" altLang="fr-FR" b="1"/>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err="1">
                <a:latin typeface="Figtree Light"/>
              </a:rPr>
              <a:t>Managing</a:t>
            </a:r>
            <a:r>
              <a:rPr lang="fr-FR" altLang="fr-FR">
                <a:latin typeface="Figtree Light"/>
              </a:rPr>
              <a:t> report </a:t>
            </a:r>
            <a:r>
              <a:rPr lang="fr-FR" altLang="fr-FR" err="1">
                <a:latin typeface="Figtree Light"/>
              </a:rPr>
              <a:t>criteria</a:t>
            </a:r>
            <a:r>
              <a:rPr lang="fr-FR" altLang="fr-FR">
                <a:latin typeface="Figtree Light"/>
              </a:rPr>
              <a:t> </a:t>
            </a:r>
            <a:endParaRPr lang="fr-FR" alt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tLang="fr-FR">
                <a:latin typeface="Figtree"/>
              </a:rPr>
              <a:t>The report </a:t>
            </a:r>
            <a:r>
              <a:rPr lang="fr-FR" altLang="fr-FR" err="1">
                <a:latin typeface="Figtree"/>
              </a:rPr>
              <a:t>criteria</a:t>
            </a:r>
            <a:r>
              <a:rPr lang="fr-FR" altLang="fr-FR">
                <a:latin typeface="Figtree"/>
              </a:rPr>
              <a:t> menu</a:t>
            </a:r>
            <a:endParaRPr lang="fr-FR" altLang="fr-FR"/>
          </a:p>
        </p:txBody>
      </p:sp>
      <p:sp>
        <p:nvSpPr>
          <p:cNvPr id="10" name="ZoneTexte 9">
            <a:extLst>
              <a:ext uri="{FF2B5EF4-FFF2-40B4-BE49-F238E27FC236}">
                <a16:creationId xmlns:a16="http://schemas.microsoft.com/office/drawing/2014/main" id="{7486F36D-2931-FC21-864E-390B9808DDAB}"/>
              </a:ext>
            </a:extLst>
          </p:cNvPr>
          <p:cNvSpPr txBox="1"/>
          <p:nvPr/>
        </p:nvSpPr>
        <p:spPr>
          <a:xfrm>
            <a:off x="383669" y="5426955"/>
            <a:ext cx="10843591" cy="584775"/>
          </a:xfrm>
          <a:prstGeom prst="rect">
            <a:avLst/>
          </a:prstGeom>
          <a:noFill/>
        </p:spPr>
        <p:txBody>
          <a:bodyPr wrap="square" lIns="91440" tIns="45720" rIns="91440" bIns="45720" anchor="t">
            <a:spAutoFit/>
          </a:bodyPr>
          <a:lstStyle/>
          <a:p>
            <a:pPr algn="ctr"/>
            <a:r>
              <a:rPr lang="fr-FR" sz="1600"/>
              <a:t>Report </a:t>
            </a:r>
            <a:r>
              <a:rPr lang="fr-FR" sz="1600" err="1"/>
              <a:t>criteria</a:t>
            </a:r>
            <a:r>
              <a:rPr lang="fr-FR" sz="1600"/>
              <a:t> </a:t>
            </a:r>
            <a:r>
              <a:rPr lang="fr-FR" sz="1600" err="1"/>
              <a:t>allow</a:t>
            </a:r>
            <a:r>
              <a:rPr lang="fr-FR" sz="1600"/>
              <a:t> for the allocation of time </a:t>
            </a:r>
            <a:r>
              <a:rPr lang="fr-FR" sz="1600" err="1"/>
              <a:t>spent</a:t>
            </a:r>
            <a:r>
              <a:rPr lang="fr-FR" sz="1600"/>
              <a:t> on one or more </a:t>
            </a:r>
            <a:r>
              <a:rPr lang="fr-FR" sz="1600" err="1"/>
              <a:t>activities</a:t>
            </a:r>
            <a:r>
              <a:rPr lang="fr-FR" sz="1600"/>
              <a:t>,</a:t>
            </a:r>
            <a:endParaRPr lang="fr-FR" err="1"/>
          </a:p>
          <a:p>
            <a:pPr algn="ctr"/>
            <a:r>
              <a:rPr lang="fr-FR" sz="1600"/>
              <a:t>for </a:t>
            </a:r>
            <a:r>
              <a:rPr lang="fr-FR" sz="1600" err="1"/>
              <a:t>statistical</a:t>
            </a:r>
            <a:r>
              <a:rPr lang="fr-FR" sz="1600"/>
              <a:t> </a:t>
            </a:r>
            <a:r>
              <a:rPr lang="fr-FR" sz="1600" err="1"/>
              <a:t>purposes</a:t>
            </a:r>
            <a:r>
              <a:rPr lang="fr-FR" sz="1600"/>
              <a:t> or in the </a:t>
            </a:r>
            <a:r>
              <a:rPr lang="fr-FR" sz="1600" err="1"/>
              <a:t>context</a:t>
            </a:r>
            <a:r>
              <a:rPr lang="fr-FR" sz="1600"/>
              <a:t> of </a:t>
            </a:r>
            <a:r>
              <a:rPr lang="fr-FR" sz="1600" err="1"/>
              <a:t>intermediate</a:t>
            </a:r>
            <a:r>
              <a:rPr lang="fr-FR" sz="1600"/>
              <a:t> validations.</a:t>
            </a:r>
            <a:endParaRPr lang="fr-FR"/>
          </a:p>
        </p:txBody>
      </p:sp>
      <p:pic>
        <p:nvPicPr>
          <p:cNvPr id="6" name="Image 5" descr="Une image contenant texte, capture d’écran, nombre, logiciel&#10;&#10;Le contenu généré par l’IA peut être incorrect.">
            <a:extLst>
              <a:ext uri="{FF2B5EF4-FFF2-40B4-BE49-F238E27FC236}">
                <a16:creationId xmlns:a16="http://schemas.microsoft.com/office/drawing/2014/main" id="{76990282-B0C6-F956-E2CD-909995909DE9}"/>
              </a:ext>
            </a:extLst>
          </p:cNvPr>
          <p:cNvPicPr>
            <a:picLocks noChangeAspect="1"/>
          </p:cNvPicPr>
          <p:nvPr/>
        </p:nvPicPr>
        <p:blipFill>
          <a:blip r:embed="rId2"/>
          <a:stretch>
            <a:fillRect/>
          </a:stretch>
        </p:blipFill>
        <p:spPr>
          <a:xfrm>
            <a:off x="328083" y="2122612"/>
            <a:ext cx="11334750" cy="3120775"/>
          </a:xfrm>
          <a:prstGeom prst="rect">
            <a:avLst/>
          </a:prstGeom>
        </p:spPr>
      </p:pic>
    </p:spTree>
    <p:extLst>
      <p:ext uri="{BB962C8B-B14F-4D97-AF65-F5344CB8AC3E}">
        <p14:creationId xmlns:p14="http://schemas.microsoft.com/office/powerpoint/2010/main" val="2193154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normAutofit/>
          </a:bodyPr>
          <a:lstStyle/>
          <a:p>
            <a:pPr>
              <a:buChar char="•"/>
            </a:pPr>
            <a:r>
              <a:rPr lang="fr-FR" b="1">
                <a:latin typeface="Figtree"/>
              </a:rPr>
              <a:t>Access : Admin area &gt; General </a:t>
            </a:r>
            <a:r>
              <a:rPr lang="fr-FR" b="1" err="1">
                <a:latin typeface="Figtree"/>
              </a:rPr>
              <a:t>parameters</a:t>
            </a:r>
            <a:r>
              <a:rPr lang="fr-FR" b="1">
                <a:latin typeface="Figtree"/>
              </a:rPr>
              <a:t> &gt; Report </a:t>
            </a:r>
            <a:r>
              <a:rPr lang="fr-FR" b="1" err="1">
                <a:latin typeface="Figtree"/>
              </a:rPr>
              <a:t>criteria</a:t>
            </a:r>
            <a:r>
              <a:rPr lang="fr-FR" b="1">
                <a:latin typeface="Figtree"/>
              </a:rPr>
              <a:t> &gt; Open &gt; New report </a:t>
            </a:r>
            <a:r>
              <a:rPr lang="fr-FR" b="1" err="1">
                <a:latin typeface="Figtree"/>
              </a:rPr>
              <a:t>criterion</a:t>
            </a:r>
            <a:endParaRPr lang="en-US" b="1" err="1">
              <a:latin typeface="Figtree"/>
            </a:endParaRPr>
          </a:p>
          <a:p>
            <a:pPr>
              <a:buChar char="•"/>
            </a:pPr>
            <a:endParaRPr lang="fr-FR"/>
          </a:p>
          <a:p>
            <a:pPr marL="0" indent="0">
              <a:buNone/>
            </a:pPr>
            <a:endParaRPr lang="fr-F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err="1">
                <a:latin typeface="Figtree Light"/>
              </a:rPr>
              <a:t>Managing</a:t>
            </a:r>
            <a:r>
              <a:rPr lang="fr-FR" altLang="fr-FR">
                <a:latin typeface="Figtree Light"/>
              </a:rPr>
              <a:t> report </a:t>
            </a:r>
            <a:r>
              <a:rPr lang="fr-FR" altLang="fr-FR" err="1">
                <a:latin typeface="Figtree Light"/>
              </a:rPr>
              <a:t>criteria</a:t>
            </a:r>
            <a:endParaRPr lang="fr-FR" altLang="fr-FR"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tLang="fr-FR" err="1">
                <a:latin typeface="Figtree"/>
              </a:rPr>
              <a:t>Creating</a:t>
            </a:r>
            <a:r>
              <a:rPr lang="fr-FR" altLang="fr-FR">
                <a:latin typeface="Figtree"/>
              </a:rPr>
              <a:t> A NEW report </a:t>
            </a:r>
            <a:r>
              <a:rPr lang="fr-FR" altLang="fr-FR" err="1">
                <a:latin typeface="Figtree"/>
              </a:rPr>
              <a:t>criteriON</a:t>
            </a:r>
            <a:endParaRPr lang="fr-FR" altLang="fr-FR" err="1"/>
          </a:p>
          <a:p>
            <a:endParaRPr lang="fr-FR" altLang="fr-FR"/>
          </a:p>
        </p:txBody>
      </p:sp>
      <p:sp>
        <p:nvSpPr>
          <p:cNvPr id="9" name="Espace réservé du texte 2">
            <a:extLst>
              <a:ext uri="{FF2B5EF4-FFF2-40B4-BE49-F238E27FC236}">
                <a16:creationId xmlns:a16="http://schemas.microsoft.com/office/drawing/2014/main" id="{0707B0F5-DC8E-3826-A787-DC093C191DC7}"/>
              </a:ext>
            </a:extLst>
          </p:cNvPr>
          <p:cNvSpPr txBox="1">
            <a:spLocks/>
          </p:cNvSpPr>
          <p:nvPr/>
        </p:nvSpPr>
        <p:spPr>
          <a:xfrm>
            <a:off x="8511328" y="2147812"/>
            <a:ext cx="3502237" cy="4429125"/>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1A9BFC"/>
              </a:buClr>
              <a:defRPr/>
            </a:pPr>
            <a:r>
              <a:rPr lang="fr-FR" sz="1600" b="1"/>
              <a:t>In the "General" tab:</a:t>
            </a:r>
          </a:p>
          <a:p>
            <a:pPr fontAlgn="auto">
              <a:spcAft>
                <a:spcPts val="0"/>
              </a:spcAft>
              <a:buClr>
                <a:srgbClr val="1A9BFC"/>
              </a:buClr>
              <a:defRPr/>
            </a:pPr>
            <a:endParaRPr lang="fr-FR" sz="1600"/>
          </a:p>
          <a:p>
            <a:pPr marL="285750" indent="-285750">
              <a:buFont typeface="Arial" panose="020B0604020202020204" pitchFamily="34" charset="0"/>
              <a:buChar char="•"/>
              <a:defRPr/>
            </a:pPr>
            <a:r>
              <a:rPr lang="fr-FR" sz="1600" err="1"/>
              <a:t>Give</a:t>
            </a:r>
            <a:r>
              <a:rPr lang="fr-FR" sz="1600"/>
              <a:t> a </a:t>
            </a:r>
            <a:r>
              <a:rPr lang="fr-FR" sz="1600" err="1"/>
              <a:t>name</a:t>
            </a:r>
            <a:r>
              <a:rPr lang="fr-FR" sz="1600"/>
              <a:t> to the </a:t>
            </a:r>
            <a:r>
              <a:rPr lang="fr-FR" sz="1600" err="1"/>
              <a:t>criterion</a:t>
            </a:r>
            <a:r>
              <a:rPr lang="fr-FR" sz="1600"/>
              <a:t> in the “Description” </a:t>
            </a:r>
            <a:r>
              <a:rPr lang="fr-FR" sz="1600" err="1"/>
              <a:t>field</a:t>
            </a:r>
            <a:r>
              <a:rPr lang="fr-FR" sz="1600"/>
              <a:t>.</a:t>
            </a:r>
          </a:p>
          <a:p>
            <a:pPr marL="285750" indent="-285750">
              <a:buFont typeface="Arial" panose="020B0604020202020204" pitchFamily="34" charset="0"/>
              <a:buChar char="•"/>
              <a:defRPr/>
            </a:pPr>
            <a:r>
              <a:rPr lang="fr-FR" sz="1600"/>
              <a:t>Check the box “Display in </a:t>
            </a:r>
            <a:r>
              <a:rPr lang="fr-FR" sz="1600" err="1"/>
              <a:t>Expense</a:t>
            </a:r>
            <a:r>
              <a:rPr lang="fr-FR" sz="1600"/>
              <a:t> Reports” to use </a:t>
            </a:r>
            <a:r>
              <a:rPr lang="fr-FR" sz="1600" err="1"/>
              <a:t>this</a:t>
            </a:r>
            <a:r>
              <a:rPr lang="fr-FR" sz="1600"/>
              <a:t> </a:t>
            </a:r>
            <a:r>
              <a:rPr lang="fr-FR" sz="1600" err="1"/>
              <a:t>criterion</a:t>
            </a:r>
            <a:r>
              <a:rPr lang="fr-FR" sz="1600"/>
              <a:t> in </a:t>
            </a:r>
            <a:r>
              <a:rPr lang="fr-FR" sz="1600" err="1"/>
              <a:t>expense</a:t>
            </a:r>
            <a:r>
              <a:rPr lang="fr-FR" sz="1600"/>
              <a:t> reports.</a:t>
            </a:r>
            <a:endParaRPr lang="fr-FR"/>
          </a:p>
          <a:p>
            <a:pPr marL="285750" indent="-285750">
              <a:buFont typeface="Arial" panose="020B0604020202020204" pitchFamily="34" charset="0"/>
              <a:buChar char="•"/>
              <a:defRPr/>
            </a:pPr>
            <a:r>
              <a:rPr lang="fr-FR" sz="1600"/>
              <a:t>Check the box “</a:t>
            </a:r>
            <a:r>
              <a:rPr lang="fr-FR" sz="1600" err="1"/>
              <a:t>Make</a:t>
            </a:r>
            <a:r>
              <a:rPr lang="fr-FR" sz="1600"/>
              <a:t> input </a:t>
            </a:r>
            <a:r>
              <a:rPr lang="fr-FR" sz="1600" err="1"/>
              <a:t>mandatory</a:t>
            </a:r>
            <a:r>
              <a:rPr lang="fr-FR" sz="1600"/>
              <a:t>” if </a:t>
            </a:r>
            <a:r>
              <a:rPr lang="fr-FR" sz="1600" err="1"/>
              <a:t>you</a:t>
            </a:r>
            <a:r>
              <a:rPr lang="fr-FR" sz="1600"/>
              <a:t> </a:t>
            </a:r>
            <a:r>
              <a:rPr lang="fr-FR" sz="1600" err="1"/>
              <a:t>want</a:t>
            </a:r>
            <a:r>
              <a:rPr lang="fr-FR" sz="1600"/>
              <a:t> </a:t>
            </a:r>
            <a:r>
              <a:rPr lang="fr-FR" sz="1600" err="1"/>
              <a:t>this</a:t>
            </a:r>
            <a:r>
              <a:rPr lang="fr-FR" sz="1600"/>
              <a:t> axis to </a:t>
            </a:r>
            <a:r>
              <a:rPr lang="fr-FR" sz="1600" err="1"/>
              <a:t>be</a:t>
            </a:r>
            <a:r>
              <a:rPr lang="fr-FR" sz="1600"/>
              <a:t> </a:t>
            </a:r>
            <a:r>
              <a:rPr lang="fr-FR" sz="1600" err="1"/>
              <a:t>required</a:t>
            </a:r>
            <a:r>
              <a:rPr lang="fr-FR" sz="1600"/>
              <a:t> </a:t>
            </a:r>
            <a:r>
              <a:rPr lang="fr-FR" sz="1600" err="1"/>
              <a:t>when</a:t>
            </a:r>
            <a:r>
              <a:rPr lang="fr-FR" sz="1600"/>
              <a:t> </a:t>
            </a:r>
            <a:r>
              <a:rPr lang="fr-FR" sz="1600" err="1"/>
              <a:t>submitting</a:t>
            </a:r>
            <a:r>
              <a:rPr lang="fr-FR" sz="1600"/>
              <a:t> </a:t>
            </a:r>
            <a:r>
              <a:rPr lang="fr-FR" sz="1600" err="1"/>
              <a:t>expense</a:t>
            </a:r>
            <a:r>
              <a:rPr lang="fr-FR" sz="1600"/>
              <a:t> reports</a:t>
            </a:r>
            <a:endParaRPr lang="fr-FR"/>
          </a:p>
          <a:p>
            <a:pPr marL="285750" indent="-285750" algn="just">
              <a:spcAft>
                <a:spcPts val="0"/>
              </a:spcAft>
              <a:buFont typeface="Arial" panose="020B0604020202020204" pitchFamily="34" charset="0"/>
              <a:buChar char="•"/>
              <a:defRPr/>
            </a:pPr>
            <a:endParaRPr lang="fr-FR" sz="1600"/>
          </a:p>
        </p:txBody>
      </p:sp>
      <p:pic>
        <p:nvPicPr>
          <p:cNvPr id="8" name="Image 7" descr="Une image contenant texte, capture d’écran, diagramme, nombre&#10;&#10;Le contenu généré par l’IA peut être incorrect.">
            <a:extLst>
              <a:ext uri="{FF2B5EF4-FFF2-40B4-BE49-F238E27FC236}">
                <a16:creationId xmlns:a16="http://schemas.microsoft.com/office/drawing/2014/main" id="{35DB13B7-1296-B51B-6437-11659374CCFC}"/>
              </a:ext>
            </a:extLst>
          </p:cNvPr>
          <p:cNvPicPr>
            <a:picLocks noChangeAspect="1"/>
          </p:cNvPicPr>
          <p:nvPr/>
        </p:nvPicPr>
        <p:blipFill>
          <a:blip r:embed="rId2"/>
          <a:stretch>
            <a:fillRect/>
          </a:stretch>
        </p:blipFill>
        <p:spPr>
          <a:xfrm>
            <a:off x="381000" y="2239258"/>
            <a:ext cx="8128001" cy="2876901"/>
          </a:xfrm>
          <a:prstGeom prst="rect">
            <a:avLst/>
          </a:prstGeom>
        </p:spPr>
      </p:pic>
    </p:spTree>
    <p:extLst>
      <p:ext uri="{BB962C8B-B14F-4D97-AF65-F5344CB8AC3E}">
        <p14:creationId xmlns:p14="http://schemas.microsoft.com/office/powerpoint/2010/main" val="2024668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hlinkClick r:id="rId2" action="ppaction://hlinksldjump"/>
              </a:rPr>
              <a:t>Module </a:t>
            </a:r>
            <a:r>
              <a:rPr lang="fr-FR" err="1">
                <a:hlinkClick r:id="rId2" action="ppaction://hlinksldjump"/>
              </a:rPr>
              <a:t>features</a:t>
            </a:r>
            <a:endParaRPr lang="fr-FR" err="1"/>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770976" cy="1296988"/>
          </a:xfrm>
        </p:spPr>
        <p:txBody>
          <a:bodyPr vert="horz" lIns="91440" tIns="45720" rIns="91440" bIns="45720" rtlCol="0" anchor="t">
            <a:normAutofit/>
          </a:bodyPr>
          <a:lstStyle/>
          <a:p>
            <a:pPr>
              <a:lnSpc>
                <a:spcPct val="100000"/>
              </a:lnSpc>
            </a:pPr>
            <a:r>
              <a:rPr lang="fr-FR" u="sng" err="1">
                <a:solidFill>
                  <a:schemeClr val="bg2"/>
                </a:solidFill>
                <a:latin typeface="Figtree"/>
              </a:rPr>
              <a:t>Creating</a:t>
            </a:r>
            <a:r>
              <a:rPr lang="fr-FR" u="sng">
                <a:solidFill>
                  <a:schemeClr val="bg2"/>
                </a:solidFill>
                <a:latin typeface="Figtree"/>
              </a:rPr>
              <a:t> and </a:t>
            </a:r>
            <a:r>
              <a:rPr lang="fr-FR" u="sng" err="1">
                <a:solidFill>
                  <a:schemeClr val="bg2"/>
                </a:solidFill>
                <a:latin typeface="Figtree"/>
              </a:rPr>
              <a:t>approving</a:t>
            </a:r>
            <a:r>
              <a:rPr lang="fr-FR" u="sng">
                <a:solidFill>
                  <a:schemeClr val="bg2"/>
                </a:solidFill>
                <a:latin typeface="Figtree"/>
              </a:rPr>
              <a:t> </a:t>
            </a:r>
            <a:r>
              <a:rPr lang="fr-FR" u="sng" err="1">
                <a:solidFill>
                  <a:schemeClr val="bg2"/>
                </a:solidFill>
                <a:latin typeface="Figtree"/>
              </a:rPr>
              <a:t>expense</a:t>
            </a:r>
            <a:r>
              <a:rPr lang="fr-FR" u="sng">
                <a:solidFill>
                  <a:schemeClr val="bg2"/>
                </a:solidFill>
                <a:latin typeface="Figtree"/>
              </a:rPr>
              <a:t> reports</a:t>
            </a:r>
            <a:endParaRPr lang="fr-FR" u="sng">
              <a:solidFill>
                <a:schemeClr val="bg2"/>
              </a:solidFill>
            </a:endParaRPr>
          </a:p>
          <a:p>
            <a:pPr>
              <a:lnSpc>
                <a:spcPct val="100000"/>
              </a:lnSpc>
            </a:pPr>
            <a:r>
              <a:rPr lang="fr-FR">
                <a:solidFill>
                  <a:schemeClr val="bg2"/>
                </a:solidFill>
                <a:latin typeface="Figtree"/>
                <a:hlinkClick r:id="" action="ppaction://noaction">
                  <a:extLst>
                    <a:ext uri="{A12FA001-AC4F-418D-AE19-62706E023703}">
                      <ahyp:hlinkClr xmlns:ahyp="http://schemas.microsoft.com/office/drawing/2018/hyperlinkcolor" val="tx"/>
                    </a:ext>
                  </a:extLst>
                </a:hlinkClick>
              </a:rPr>
              <a:t>Managing expense reports</a:t>
            </a:r>
            <a:endParaRPr lang="fr-FR" u="sng">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a:solidFill>
                  <a:schemeClr val="bg2"/>
                </a:solidFill>
                <a:latin typeface="Figtree"/>
                <a:hlinkClick r:id="" action="ppaction://noaction">
                  <a:extLst>
                    <a:ext uri="{A12FA001-AC4F-418D-AE19-62706E023703}">
                      <ahyp:hlinkClr xmlns:ahyp="http://schemas.microsoft.com/office/drawing/2018/hyperlinkcolor" val="tx"/>
                    </a:ext>
                  </a:extLst>
                </a:hlinkClick>
              </a:rPr>
              <a:t>Undertaking accounting exports</a:t>
            </a:r>
            <a:endParaRPr lang="fr-FR">
              <a:solidFill>
                <a:schemeClr val="bg2"/>
              </a:solidFill>
              <a:hlinkClick r:id="" action="ppaction://noaction">
                <a:extLst>
                  <a:ext uri="{A12FA001-AC4F-418D-AE19-62706E023703}">
                    <ahyp:hlinkClr xmlns:ahyp="http://schemas.microsoft.com/office/drawing/2018/hyperlinkcolor" val="tx"/>
                  </a:ext>
                </a:extLst>
              </a:hlinkClick>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15011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a:hlinkClick r:id="rId3" action="ppaction://hlinksldjump"/>
              </a:rPr>
              <a:t>Admin area</a:t>
            </a:r>
            <a:endParaRPr lang="fr-FR"/>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2" y="4560651"/>
            <a:ext cx="5870927" cy="129698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u="sng" err="1">
                <a:solidFill>
                  <a:schemeClr val="bg2"/>
                </a:solidFill>
                <a:latin typeface="Figtree"/>
              </a:rPr>
              <a:t>Create</a:t>
            </a:r>
            <a:r>
              <a:rPr lang="fr-FR" u="sng">
                <a:solidFill>
                  <a:schemeClr val="bg2"/>
                </a:solidFill>
                <a:latin typeface="Figtree"/>
              </a:rPr>
              <a:t> and </a:t>
            </a:r>
            <a:r>
              <a:rPr lang="fr-FR" u="sng" err="1">
                <a:solidFill>
                  <a:schemeClr val="bg2"/>
                </a:solidFill>
                <a:latin typeface="Figtree"/>
              </a:rPr>
              <a:t>edit</a:t>
            </a:r>
            <a:r>
              <a:rPr lang="fr-FR" u="sng">
                <a:solidFill>
                  <a:schemeClr val="bg2"/>
                </a:solidFill>
                <a:latin typeface="Figtree"/>
              </a:rPr>
              <a:t> the settings for </a:t>
            </a:r>
            <a:r>
              <a:rPr lang="fr-FR" u="sng" err="1">
                <a:solidFill>
                  <a:schemeClr val="bg2"/>
                </a:solidFill>
                <a:latin typeface="Figtree"/>
              </a:rPr>
              <a:t>expense</a:t>
            </a:r>
            <a:r>
              <a:rPr lang="fr-FR" u="sng">
                <a:solidFill>
                  <a:schemeClr val="bg2"/>
                </a:solidFill>
                <a:latin typeface="Figtree"/>
              </a:rPr>
              <a:t> types, </a:t>
            </a:r>
            <a:r>
              <a:rPr lang="fr-FR" u="sng" err="1">
                <a:solidFill>
                  <a:schemeClr val="bg2"/>
                </a:solidFill>
                <a:latin typeface="Figtree"/>
              </a:rPr>
              <a:t>expense</a:t>
            </a:r>
            <a:r>
              <a:rPr lang="fr-FR" u="sng">
                <a:solidFill>
                  <a:schemeClr val="bg2"/>
                </a:solidFill>
                <a:latin typeface="Figtree"/>
              </a:rPr>
              <a:t> report profiles, and </a:t>
            </a:r>
            <a:r>
              <a:rPr lang="fr-FR" u="sng" err="1">
                <a:solidFill>
                  <a:schemeClr val="bg2"/>
                </a:solidFill>
                <a:latin typeface="Figtree"/>
              </a:rPr>
              <a:t>groupings</a:t>
            </a:r>
            <a:endParaRPr lang="fr-FR" u="sng">
              <a:solidFill>
                <a:schemeClr val="bg2"/>
              </a:solidFill>
              <a:latin typeface="Figtree"/>
            </a:endParaRPr>
          </a:p>
          <a:p>
            <a:pPr>
              <a:lnSpc>
                <a:spcPct val="100000"/>
              </a:lnSpc>
            </a:pPr>
            <a:r>
              <a:rPr lang="fr-FR" u="sng" err="1">
                <a:solidFill>
                  <a:schemeClr val="bg2"/>
                </a:solidFill>
                <a:latin typeface="Figtree"/>
              </a:rPr>
              <a:t>Managing</a:t>
            </a:r>
            <a:r>
              <a:rPr lang="fr-FR" u="sng">
                <a:solidFill>
                  <a:schemeClr val="bg2"/>
                </a:solidFill>
                <a:latin typeface="Figtree"/>
              </a:rPr>
              <a:t> report </a:t>
            </a:r>
            <a:r>
              <a:rPr lang="fr-FR" u="sng" err="1">
                <a:solidFill>
                  <a:schemeClr val="bg2"/>
                </a:solidFill>
                <a:latin typeface="Figtree"/>
              </a:rPr>
              <a:t>criteria</a:t>
            </a:r>
            <a:endParaRPr lang="fr-FR" u="sng" err="1">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8"/>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altLang="fr-FR" b="1">
                <a:latin typeface="Figtree"/>
              </a:rPr>
              <a:t>Access : Admin area &gt; General </a:t>
            </a:r>
            <a:r>
              <a:rPr lang="fr-FR" altLang="fr-FR" b="1" err="1">
                <a:latin typeface="Figtree"/>
              </a:rPr>
              <a:t>parameters</a:t>
            </a:r>
            <a:r>
              <a:rPr lang="fr-FR" altLang="fr-FR" b="1">
                <a:latin typeface="Figtree"/>
              </a:rPr>
              <a:t> &gt; Report </a:t>
            </a:r>
            <a:r>
              <a:rPr lang="fr-FR" altLang="fr-FR" b="1" err="1">
                <a:latin typeface="Figtree"/>
              </a:rPr>
              <a:t>criteria</a:t>
            </a:r>
            <a:r>
              <a:rPr lang="fr-FR" altLang="fr-FR" b="1">
                <a:latin typeface="Figtree"/>
              </a:rPr>
              <a:t> &gt; Open &gt; [</a:t>
            </a:r>
            <a:r>
              <a:rPr lang="fr-FR" altLang="fr-FR" b="1" err="1">
                <a:latin typeface="Figtree"/>
              </a:rPr>
              <a:t>Selected</a:t>
            </a:r>
            <a:r>
              <a:rPr lang="fr-FR" altLang="fr-FR" b="1">
                <a:latin typeface="Figtree"/>
              </a:rPr>
              <a:t> </a:t>
            </a:r>
            <a:r>
              <a:rPr lang="fr-FR" altLang="fr-FR" b="1" err="1">
                <a:latin typeface="Figtree"/>
              </a:rPr>
              <a:t>criterion</a:t>
            </a:r>
            <a:r>
              <a:rPr lang="fr-FR" altLang="fr-FR" b="1">
                <a:latin typeface="Figtree"/>
              </a:rPr>
              <a:t>] &gt; </a:t>
            </a:r>
            <a:r>
              <a:rPr lang="fr-FR" altLang="fr-FR" b="1" err="1">
                <a:latin typeface="Figtree"/>
              </a:rPr>
              <a:t>Accounts</a:t>
            </a:r>
            <a:endParaRPr lang="fr-FR" altLang="fr-FR" b="1">
              <a:latin typeface="Figtree"/>
            </a:endParaRP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Managing</a:t>
            </a:r>
            <a:r>
              <a:rPr lang="fr-FR">
                <a:latin typeface="Figtree Light"/>
              </a:rPr>
              <a:t> report </a:t>
            </a:r>
            <a:r>
              <a:rPr lang="fr-FR" err="1">
                <a:latin typeface="Figtree Light"/>
              </a:rPr>
              <a:t>criteria</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tLang="fr-FR" err="1">
                <a:latin typeface="Figtree"/>
              </a:rPr>
              <a:t>Creating</a:t>
            </a:r>
            <a:r>
              <a:rPr lang="fr-FR" altLang="fr-FR">
                <a:latin typeface="Figtree"/>
              </a:rPr>
              <a:t> or </a:t>
            </a:r>
            <a:r>
              <a:rPr lang="fr-FR" altLang="fr-FR" err="1">
                <a:latin typeface="Figtree"/>
              </a:rPr>
              <a:t>duplicating</a:t>
            </a:r>
            <a:r>
              <a:rPr lang="fr-FR" altLang="fr-FR">
                <a:latin typeface="Figtree"/>
              </a:rPr>
              <a:t> report </a:t>
            </a:r>
            <a:r>
              <a:rPr lang="fr-FR" altLang="fr-FR" err="1">
                <a:latin typeface="Figtree"/>
              </a:rPr>
              <a:t>criteria</a:t>
            </a:r>
            <a:endParaRPr lang="fr-FR" altLang="fr-FR">
              <a:latin typeface="Figtree"/>
            </a:endParaRPr>
          </a:p>
          <a:p>
            <a:endParaRPr lang="fr-FR">
              <a:latin typeface="Figtree"/>
            </a:endParaRPr>
          </a:p>
          <a:p>
            <a:pPr marL="0" indent="0">
              <a:buNone/>
            </a:pPr>
            <a:endParaRPr lang="fr-FR" altLang="fr-FR"/>
          </a:p>
        </p:txBody>
      </p:sp>
      <p:sp>
        <p:nvSpPr>
          <p:cNvPr id="10" name="ZoneTexte 9">
            <a:extLst>
              <a:ext uri="{FF2B5EF4-FFF2-40B4-BE49-F238E27FC236}">
                <a16:creationId xmlns:a16="http://schemas.microsoft.com/office/drawing/2014/main" id="{116B0838-1DC3-D2CC-03DB-F2D4162C55D5}"/>
              </a:ext>
            </a:extLst>
          </p:cNvPr>
          <p:cNvSpPr txBox="1"/>
          <p:nvPr/>
        </p:nvSpPr>
        <p:spPr>
          <a:xfrm>
            <a:off x="477368" y="1970815"/>
            <a:ext cx="10355210" cy="1815882"/>
          </a:xfrm>
          <a:prstGeom prst="rect">
            <a:avLst/>
          </a:prstGeom>
          <a:noFill/>
        </p:spPr>
        <p:txBody>
          <a:bodyPr wrap="square" lIns="91440" tIns="45720" rIns="91440" bIns="45720" anchor="t">
            <a:spAutoFit/>
          </a:bodyPr>
          <a:lstStyle/>
          <a:p>
            <a:pPr algn="just">
              <a:defRPr/>
            </a:pPr>
            <a:r>
              <a:rPr lang="fr-FR" sz="1600" b="1"/>
              <a:t>In the "</a:t>
            </a:r>
            <a:r>
              <a:rPr lang="fr-FR" sz="1600" b="1" err="1"/>
              <a:t>Accounts</a:t>
            </a:r>
            <a:r>
              <a:rPr lang="fr-FR" sz="1600" b="1"/>
              <a:t>" tab:</a:t>
            </a:r>
          </a:p>
          <a:p>
            <a:pPr marL="285750" indent="-285750" algn="just" fontAlgn="auto">
              <a:spcAft>
                <a:spcPts val="0"/>
              </a:spcAft>
              <a:buFont typeface="Arial" panose="020B0604020202020204" pitchFamily="34" charset="0"/>
              <a:buChar char="•"/>
              <a:defRPr/>
            </a:pPr>
            <a:endParaRPr lang="fr-FR" sz="1600"/>
          </a:p>
          <a:p>
            <a:pPr marL="285750" indent="-285750" algn="just">
              <a:buFont typeface="Arial" panose="020B0604020202020204" pitchFamily="34" charset="0"/>
              <a:buChar char="•"/>
              <a:defRPr/>
            </a:pPr>
            <a:r>
              <a:rPr lang="fr-FR" sz="1600"/>
              <a:t>Click on the </a:t>
            </a:r>
            <a:r>
              <a:rPr lang="fr-FR" sz="1600" err="1"/>
              <a:t>three</a:t>
            </a:r>
            <a:r>
              <a:rPr lang="fr-FR" sz="1600"/>
              <a:t> vertical dots, </a:t>
            </a:r>
            <a:r>
              <a:rPr lang="fr-FR" sz="1600" err="1"/>
              <a:t>then</a:t>
            </a:r>
            <a:r>
              <a:rPr lang="fr-FR" sz="1600"/>
              <a:t> </a:t>
            </a:r>
            <a:r>
              <a:rPr lang="fr-FR" sz="1600" err="1"/>
              <a:t>choose</a:t>
            </a:r>
            <a:r>
              <a:rPr lang="fr-FR" sz="1600"/>
              <a:t> “Insert a new line” to </a:t>
            </a:r>
            <a:r>
              <a:rPr lang="fr-FR" sz="1600" err="1"/>
              <a:t>create</a:t>
            </a:r>
            <a:r>
              <a:rPr lang="fr-FR" sz="1600"/>
              <a:t> an </a:t>
            </a:r>
            <a:r>
              <a:rPr lang="fr-FR" sz="1600" err="1"/>
              <a:t>account</a:t>
            </a:r>
            <a:r>
              <a:rPr lang="fr-FR" sz="1600"/>
              <a:t>.</a:t>
            </a:r>
          </a:p>
          <a:p>
            <a:pPr marL="285750" indent="-285750" algn="just">
              <a:buFont typeface="Arial" panose="020B0604020202020204" pitchFamily="34" charset="0"/>
              <a:buChar char="•"/>
              <a:defRPr/>
            </a:pPr>
            <a:r>
              <a:rPr lang="fr-FR" sz="1600"/>
              <a:t>In the </a:t>
            </a:r>
            <a:r>
              <a:rPr lang="fr-FR" sz="1600" err="1"/>
              <a:t>newly</a:t>
            </a:r>
            <a:r>
              <a:rPr lang="fr-FR" sz="1600"/>
              <a:t> </a:t>
            </a:r>
            <a:r>
              <a:rPr lang="fr-FR" sz="1600" err="1"/>
              <a:t>created</a:t>
            </a:r>
            <a:r>
              <a:rPr lang="fr-FR" sz="1600"/>
              <a:t> line, enter the </a:t>
            </a:r>
            <a:r>
              <a:rPr lang="fr-FR" sz="1600" err="1"/>
              <a:t>account</a:t>
            </a:r>
            <a:r>
              <a:rPr lang="fr-FR" sz="1600"/>
              <a:t> </a:t>
            </a:r>
            <a:r>
              <a:rPr lang="fr-FR" sz="1600" err="1"/>
              <a:t>name</a:t>
            </a:r>
            <a:r>
              <a:rPr lang="fr-FR" sz="1600"/>
              <a:t> in the “</a:t>
            </a:r>
            <a:r>
              <a:rPr lang="fr-FR" sz="1600" err="1"/>
              <a:t>Account</a:t>
            </a:r>
            <a:r>
              <a:rPr lang="fr-FR" sz="1600"/>
              <a:t>” </a:t>
            </a:r>
            <a:r>
              <a:rPr lang="fr-FR" sz="1600" err="1"/>
              <a:t>column</a:t>
            </a:r>
            <a:r>
              <a:rPr lang="fr-FR" sz="1600"/>
              <a:t>,</a:t>
            </a:r>
            <a:endParaRPr lang="fr-FR"/>
          </a:p>
          <a:p>
            <a:pPr algn="just">
              <a:defRPr/>
            </a:pPr>
            <a:r>
              <a:rPr lang="fr-FR" sz="1600"/>
              <a:t>   </a:t>
            </a:r>
            <a:r>
              <a:rPr lang="fr-FR" sz="1600" err="1"/>
              <a:t>along</a:t>
            </a:r>
            <a:r>
              <a:rPr lang="fr-FR" sz="1600"/>
              <a:t> </a:t>
            </a:r>
            <a:r>
              <a:rPr lang="fr-FR" sz="1600" err="1"/>
              <a:t>with</a:t>
            </a:r>
            <a:r>
              <a:rPr lang="fr-FR" sz="1600"/>
              <a:t> the </a:t>
            </a:r>
            <a:r>
              <a:rPr lang="fr-FR" sz="1600" err="1"/>
              <a:t>desired</a:t>
            </a:r>
            <a:r>
              <a:rPr lang="fr-FR" sz="1600"/>
              <a:t> information in the </a:t>
            </a:r>
            <a:r>
              <a:rPr lang="fr-FR" sz="1600" err="1"/>
              <a:t>other</a:t>
            </a:r>
            <a:r>
              <a:rPr lang="fr-FR" sz="1600"/>
              <a:t> </a:t>
            </a:r>
            <a:r>
              <a:rPr lang="fr-FR" sz="1600" err="1"/>
              <a:t>columns</a:t>
            </a:r>
            <a:r>
              <a:rPr lang="fr-FR" sz="1600"/>
              <a:t>.</a:t>
            </a:r>
            <a:endParaRPr lang="fr-FR"/>
          </a:p>
          <a:p>
            <a:pPr marL="285750" indent="-285750" algn="just">
              <a:buFont typeface="Arial" panose="020B0604020202020204" pitchFamily="34" charset="0"/>
              <a:buChar char="•"/>
              <a:defRPr/>
            </a:pPr>
            <a:r>
              <a:rPr lang="fr-FR" sz="1600"/>
              <a:t>Click “Save”.</a:t>
            </a:r>
            <a:endParaRPr lang="fr-FR"/>
          </a:p>
          <a:p>
            <a:pPr marL="285750" indent="-285750" algn="just">
              <a:spcAft>
                <a:spcPts val="0"/>
              </a:spcAft>
              <a:buFont typeface="Arial" panose="020B0604020202020204" pitchFamily="34" charset="0"/>
              <a:buChar char="•"/>
              <a:defRPr/>
            </a:pPr>
            <a:endParaRPr lang="fr-FR" sz="1600"/>
          </a:p>
        </p:txBody>
      </p:sp>
      <p:pic>
        <p:nvPicPr>
          <p:cNvPr id="6" name="Image 5" descr="Une image contenant texte, capture d’écran, nombre, affichage&#10;&#10;Le contenu généré par l’IA peut être incorrect.">
            <a:extLst>
              <a:ext uri="{FF2B5EF4-FFF2-40B4-BE49-F238E27FC236}">
                <a16:creationId xmlns:a16="http://schemas.microsoft.com/office/drawing/2014/main" id="{9CD0A92A-71D0-28DC-B765-DA05364F0914}"/>
              </a:ext>
            </a:extLst>
          </p:cNvPr>
          <p:cNvPicPr>
            <a:picLocks noChangeAspect="1"/>
          </p:cNvPicPr>
          <p:nvPr/>
        </p:nvPicPr>
        <p:blipFill>
          <a:blip r:embed="rId2"/>
          <a:stretch>
            <a:fillRect/>
          </a:stretch>
        </p:blipFill>
        <p:spPr>
          <a:xfrm>
            <a:off x="317500" y="3919087"/>
            <a:ext cx="11557000" cy="2459410"/>
          </a:xfrm>
          <a:prstGeom prst="rect">
            <a:avLst/>
          </a:prstGeom>
        </p:spPr>
      </p:pic>
    </p:spTree>
    <p:extLst>
      <p:ext uri="{BB962C8B-B14F-4D97-AF65-F5344CB8AC3E}">
        <p14:creationId xmlns:p14="http://schemas.microsoft.com/office/powerpoint/2010/main" val="4125194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a:buClr>
                <a:srgbClr val="1A9BFC"/>
              </a:buClr>
              <a:defRPr/>
            </a:pPr>
            <a:r>
              <a:rPr lang="fr-FR">
                <a:latin typeface="Figtree"/>
              </a:rPr>
              <a:t>In the "</a:t>
            </a:r>
            <a:r>
              <a:rPr lang="fr-FR" err="1">
                <a:latin typeface="Figtree"/>
              </a:rPr>
              <a:t>Accounts</a:t>
            </a:r>
            <a:r>
              <a:rPr lang="fr-FR">
                <a:latin typeface="Figtree"/>
              </a:rPr>
              <a:t>" tab:</a:t>
            </a:r>
            <a:endParaRPr lang="fr-FR"/>
          </a:p>
          <a:p>
            <a:pPr marL="537845" lvl="1">
              <a:buClr>
                <a:srgbClr val="1A9BFC"/>
              </a:buClr>
              <a:buFont typeface="Courier New"/>
              <a:buChar char="o"/>
              <a:defRPr/>
            </a:pPr>
            <a:r>
              <a:rPr lang="fr-FR" sz="1600">
                <a:solidFill>
                  <a:schemeClr val="tx1"/>
                </a:solidFill>
                <a:latin typeface="Figtree"/>
              </a:rPr>
              <a:t>Click on the </a:t>
            </a:r>
            <a:r>
              <a:rPr lang="fr-FR" sz="1600" err="1">
                <a:solidFill>
                  <a:schemeClr val="tx1"/>
                </a:solidFill>
                <a:latin typeface="Figtree"/>
              </a:rPr>
              <a:t>pen</a:t>
            </a:r>
            <a:r>
              <a:rPr lang="fr-FR" sz="1600">
                <a:solidFill>
                  <a:schemeClr val="tx1"/>
                </a:solidFill>
                <a:latin typeface="Figtree"/>
              </a:rPr>
              <a:t> </a:t>
            </a:r>
            <a:r>
              <a:rPr lang="fr-FR" sz="1600" err="1">
                <a:solidFill>
                  <a:schemeClr val="tx1"/>
                </a:solidFill>
                <a:latin typeface="Figtree"/>
              </a:rPr>
              <a:t>icon</a:t>
            </a:r>
            <a:r>
              <a:rPr lang="fr-FR" sz="1600">
                <a:solidFill>
                  <a:schemeClr val="tx1"/>
                </a:solidFill>
                <a:latin typeface="Figtree"/>
              </a:rPr>
              <a:t> to </a:t>
            </a:r>
            <a:r>
              <a:rPr lang="fr-FR" sz="1600" err="1">
                <a:solidFill>
                  <a:schemeClr val="tx1"/>
                </a:solidFill>
                <a:latin typeface="Figtree"/>
              </a:rPr>
              <a:t>bring</a:t>
            </a:r>
            <a:r>
              <a:rPr lang="fr-FR" sz="1600">
                <a:solidFill>
                  <a:schemeClr val="tx1"/>
                </a:solidFill>
                <a:latin typeface="Figtree"/>
              </a:rPr>
              <a:t> </a:t>
            </a:r>
            <a:r>
              <a:rPr lang="fr-FR" sz="1600" err="1">
                <a:solidFill>
                  <a:schemeClr val="tx1"/>
                </a:solidFill>
                <a:latin typeface="Figtree"/>
              </a:rPr>
              <a:t>any</a:t>
            </a:r>
            <a:r>
              <a:rPr lang="fr-FR" sz="1600">
                <a:solidFill>
                  <a:schemeClr val="tx1"/>
                </a:solidFill>
                <a:latin typeface="Figtree"/>
              </a:rPr>
              <a:t> changes</a:t>
            </a:r>
            <a:r>
              <a:rPr lang="fr-FR">
                <a:solidFill>
                  <a:schemeClr val="tx1"/>
                </a:solidFill>
                <a:latin typeface="Figtree"/>
              </a:rPr>
              <a:t>:</a:t>
            </a:r>
            <a:endParaRPr lang="fr-FR" sz="1600">
              <a:solidFill>
                <a:schemeClr val="tx1"/>
              </a:solidFill>
            </a:endParaRPr>
          </a:p>
          <a:p>
            <a:endParaRPr lang="fr-FR">
              <a:latin typeface="+mn-lt"/>
            </a:endParaRP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Managing</a:t>
            </a:r>
            <a:r>
              <a:rPr lang="fr-FR">
                <a:latin typeface="Figtree Light"/>
              </a:rPr>
              <a:t> report </a:t>
            </a:r>
            <a:r>
              <a:rPr lang="fr-FR" err="1">
                <a:latin typeface="Figtree Light"/>
              </a:rPr>
              <a:t>criteria</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tLang="fr-FR">
                <a:latin typeface="Figtree"/>
              </a:rPr>
              <a:t>Setting up a report </a:t>
            </a:r>
            <a:r>
              <a:rPr lang="fr-FR" altLang="fr-FR" err="1">
                <a:latin typeface="Figtree"/>
              </a:rPr>
              <a:t>criterion</a:t>
            </a:r>
          </a:p>
          <a:p>
            <a:endParaRPr lang="fr-FR"/>
          </a:p>
          <a:p>
            <a:pPr>
              <a:buChar char="•"/>
            </a:pPr>
            <a:endParaRPr lang="fr-FR" altLang="fr-FR"/>
          </a:p>
        </p:txBody>
      </p:sp>
      <p:sp>
        <p:nvSpPr>
          <p:cNvPr id="10" name="ZoneTexte 9">
            <a:extLst>
              <a:ext uri="{FF2B5EF4-FFF2-40B4-BE49-F238E27FC236}">
                <a16:creationId xmlns:a16="http://schemas.microsoft.com/office/drawing/2014/main" id="{630667AD-5296-B660-4045-2C1629D7BC3C}"/>
              </a:ext>
            </a:extLst>
          </p:cNvPr>
          <p:cNvSpPr txBox="1"/>
          <p:nvPr/>
        </p:nvSpPr>
        <p:spPr>
          <a:xfrm>
            <a:off x="214319" y="3425828"/>
            <a:ext cx="2534385" cy="3046988"/>
          </a:xfrm>
          <a:prstGeom prst="rect">
            <a:avLst/>
          </a:prstGeom>
          <a:noFill/>
        </p:spPr>
        <p:txBody>
          <a:bodyPr wrap="square" lIns="91440" tIns="45720" rIns="91440" bIns="45720" anchor="t">
            <a:spAutoFit/>
          </a:bodyPr>
          <a:lstStyle/>
          <a:p>
            <a:pPr marL="285750" indent="-285750" algn="just">
              <a:buFont typeface="Courier New" panose="02070309020205020404" pitchFamily="49" charset="0"/>
              <a:buChar char="o"/>
              <a:defRPr/>
            </a:pPr>
            <a:r>
              <a:rPr lang="fr-FR" sz="1600"/>
              <a:t>The “Visible For” tab </a:t>
            </a:r>
            <a:r>
              <a:rPr lang="fr-FR" sz="1600" err="1"/>
              <a:t>allows</a:t>
            </a:r>
            <a:r>
              <a:rPr lang="fr-FR" sz="1600"/>
              <a:t> </a:t>
            </a:r>
            <a:r>
              <a:rPr lang="fr-FR" sz="1600" err="1"/>
              <a:t>you</a:t>
            </a:r>
            <a:r>
              <a:rPr lang="fr-FR" sz="1600"/>
              <a:t> to </a:t>
            </a:r>
            <a:r>
              <a:rPr lang="fr-FR" sz="1600" err="1"/>
              <a:t>restrict</a:t>
            </a:r>
            <a:r>
              <a:rPr lang="fr-FR" sz="1600"/>
              <a:t> the </a:t>
            </a:r>
            <a:r>
              <a:rPr lang="fr-FR" sz="1600" err="1"/>
              <a:t>visibility</a:t>
            </a:r>
            <a:r>
              <a:rPr lang="fr-FR" sz="1600"/>
              <a:t> of an </a:t>
            </a:r>
            <a:r>
              <a:rPr lang="fr-FR" sz="1600" err="1"/>
              <a:t>analytical</a:t>
            </a:r>
            <a:r>
              <a:rPr lang="fr-FR" sz="1600"/>
              <a:t> </a:t>
            </a:r>
            <a:r>
              <a:rPr lang="fr-FR" sz="1600" err="1"/>
              <a:t>account</a:t>
            </a:r>
            <a:r>
              <a:rPr lang="fr-FR" sz="1600"/>
              <a:t> to certain </a:t>
            </a:r>
            <a:r>
              <a:rPr lang="fr-FR" sz="1600" err="1"/>
              <a:t>users</a:t>
            </a:r>
            <a:r>
              <a:rPr lang="fr-FR" sz="1600"/>
              <a:t>.</a:t>
            </a:r>
          </a:p>
          <a:p>
            <a:pPr marL="285750" indent="-285750" algn="just">
              <a:buFont typeface="Courier New" panose="02070309020205020404" pitchFamily="49" charset="0"/>
              <a:buChar char="o"/>
              <a:defRPr/>
            </a:pPr>
            <a:endParaRPr lang="fr-FR" sz="1600"/>
          </a:p>
          <a:p>
            <a:pPr marL="285750" indent="-285750" algn="just">
              <a:buFont typeface="Courier New" panose="02070309020205020404" pitchFamily="49" charset="0"/>
              <a:buChar char="o"/>
              <a:defRPr/>
            </a:pPr>
            <a:r>
              <a:rPr lang="fr-FR" sz="1600"/>
              <a:t>The last tab </a:t>
            </a:r>
            <a:r>
              <a:rPr lang="fr-FR" sz="1600" err="1"/>
              <a:t>is</a:t>
            </a:r>
            <a:r>
              <a:rPr lang="fr-FR" sz="1600"/>
              <a:t> </a:t>
            </a:r>
            <a:r>
              <a:rPr lang="fr-FR" sz="1600" err="1"/>
              <a:t>named</a:t>
            </a:r>
            <a:r>
              <a:rPr lang="fr-FR" sz="1600"/>
              <a:t> </a:t>
            </a:r>
            <a:r>
              <a:rPr lang="fr-FR" sz="1600" err="1"/>
              <a:t>after</a:t>
            </a:r>
            <a:r>
              <a:rPr lang="fr-FR" sz="1600"/>
              <a:t> the </a:t>
            </a:r>
            <a:r>
              <a:rPr lang="fr-FR" sz="1600" err="1"/>
              <a:t>next</a:t>
            </a:r>
            <a:r>
              <a:rPr lang="fr-FR" sz="1600"/>
              <a:t> </a:t>
            </a:r>
            <a:r>
              <a:rPr lang="fr-FR" sz="1600" err="1"/>
              <a:t>criterion</a:t>
            </a:r>
            <a:r>
              <a:rPr lang="fr-FR" sz="1600"/>
              <a:t> and </a:t>
            </a:r>
            <a:r>
              <a:rPr lang="fr-FR" sz="1600" err="1"/>
              <a:t>allows</a:t>
            </a:r>
            <a:r>
              <a:rPr lang="fr-FR" sz="1600"/>
              <a:t> </a:t>
            </a:r>
            <a:r>
              <a:rPr lang="fr-FR" sz="1600" err="1"/>
              <a:t>you</a:t>
            </a:r>
            <a:r>
              <a:rPr lang="fr-FR" sz="1600"/>
              <a:t> to </a:t>
            </a:r>
            <a:r>
              <a:rPr lang="fr-FR" sz="1600" err="1"/>
              <a:t>create</a:t>
            </a:r>
            <a:r>
              <a:rPr lang="fr-FR" sz="1600"/>
              <a:t> links </a:t>
            </a:r>
            <a:r>
              <a:rPr lang="fr-FR" sz="1600" err="1"/>
              <a:t>between</a:t>
            </a:r>
            <a:r>
              <a:rPr lang="fr-FR" sz="1600"/>
              <a:t> </a:t>
            </a:r>
            <a:r>
              <a:rPr lang="fr-FR" sz="1600" err="1"/>
              <a:t>criteria</a:t>
            </a:r>
            <a:r>
              <a:rPr lang="fr-FR" sz="1600"/>
              <a:t>.</a:t>
            </a:r>
            <a:endParaRPr lang="fr-FR"/>
          </a:p>
          <a:p>
            <a:pPr marL="285750" indent="-285750" algn="just">
              <a:spcAft>
                <a:spcPts val="0"/>
              </a:spcAft>
              <a:buFont typeface="Courier New" panose="02070309020205020404" pitchFamily="49" charset="0"/>
              <a:buChar char="o"/>
              <a:defRPr/>
            </a:pPr>
            <a:endParaRPr lang="fr-FR" sz="1600"/>
          </a:p>
        </p:txBody>
      </p:sp>
      <p:pic>
        <p:nvPicPr>
          <p:cNvPr id="9" name="Image 8" descr="Une image contenant texte, capture d’écran, Police, nombre&#10;&#10;Le contenu généré par l’IA peut être incorrect.">
            <a:extLst>
              <a:ext uri="{FF2B5EF4-FFF2-40B4-BE49-F238E27FC236}">
                <a16:creationId xmlns:a16="http://schemas.microsoft.com/office/drawing/2014/main" id="{90498787-8CE1-E256-2F6B-78E5432DC07C}"/>
              </a:ext>
            </a:extLst>
          </p:cNvPr>
          <p:cNvPicPr>
            <a:picLocks noChangeAspect="1"/>
          </p:cNvPicPr>
          <p:nvPr/>
        </p:nvPicPr>
        <p:blipFill>
          <a:blip r:embed="rId2"/>
          <a:stretch>
            <a:fillRect/>
          </a:stretch>
        </p:blipFill>
        <p:spPr>
          <a:xfrm>
            <a:off x="5363104" y="1715559"/>
            <a:ext cx="2809876" cy="1426633"/>
          </a:xfrm>
          <a:prstGeom prst="rect">
            <a:avLst/>
          </a:prstGeom>
        </p:spPr>
      </p:pic>
      <p:pic>
        <p:nvPicPr>
          <p:cNvPr id="14" name="Image 13" descr="Une image contenant texte, capture d’écran, nombre, Police&#10;&#10;Le contenu généré par l’IA peut être incorrect.">
            <a:extLst>
              <a:ext uri="{FF2B5EF4-FFF2-40B4-BE49-F238E27FC236}">
                <a16:creationId xmlns:a16="http://schemas.microsoft.com/office/drawing/2014/main" id="{70D2545C-A101-B7E5-237E-0ADCD15D638F}"/>
              </a:ext>
            </a:extLst>
          </p:cNvPr>
          <p:cNvPicPr>
            <a:picLocks noChangeAspect="1"/>
          </p:cNvPicPr>
          <p:nvPr/>
        </p:nvPicPr>
        <p:blipFill>
          <a:blip r:embed="rId3"/>
          <a:stretch>
            <a:fillRect/>
          </a:stretch>
        </p:blipFill>
        <p:spPr>
          <a:xfrm>
            <a:off x="3217333" y="3468051"/>
            <a:ext cx="8699500" cy="2662980"/>
          </a:xfrm>
          <a:prstGeom prst="rect">
            <a:avLst/>
          </a:prstGeom>
        </p:spPr>
      </p:pic>
    </p:spTree>
    <p:extLst>
      <p:ext uri="{BB962C8B-B14F-4D97-AF65-F5344CB8AC3E}">
        <p14:creationId xmlns:p14="http://schemas.microsoft.com/office/powerpoint/2010/main" val="2003802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4" y="1534429"/>
            <a:ext cx="11635957" cy="4846635"/>
          </a:xfrm>
        </p:spPr>
        <p:txBody>
          <a:bodyPr/>
          <a:lstStyle/>
          <a:p>
            <a:r>
              <a:rPr lang="fr-FR" altLang="fr-FR" b="1">
                <a:latin typeface="Figtree"/>
              </a:rPr>
              <a:t>Access : Admin area &gt; General </a:t>
            </a:r>
            <a:r>
              <a:rPr lang="fr-FR" altLang="fr-FR" b="1" err="1">
                <a:latin typeface="Figtree"/>
              </a:rPr>
              <a:t>parameters</a:t>
            </a:r>
            <a:r>
              <a:rPr lang="fr-FR" altLang="fr-FR" b="1">
                <a:latin typeface="Figtree"/>
              </a:rPr>
              <a:t> &gt; Report </a:t>
            </a:r>
            <a:r>
              <a:rPr lang="fr-FR" altLang="fr-FR" b="1" err="1">
                <a:latin typeface="Figtree"/>
              </a:rPr>
              <a:t>criteria</a:t>
            </a:r>
            <a:r>
              <a:rPr lang="fr-FR" altLang="fr-FR" b="1">
                <a:latin typeface="Figtree"/>
              </a:rPr>
              <a:t> &gt; Open &gt;[</a:t>
            </a:r>
            <a:r>
              <a:rPr lang="fr-FR" altLang="fr-FR" b="1" err="1">
                <a:latin typeface="Figtree"/>
              </a:rPr>
              <a:t>Selected</a:t>
            </a:r>
            <a:r>
              <a:rPr lang="fr-FR" altLang="fr-FR" b="1">
                <a:latin typeface="Figtree"/>
              </a:rPr>
              <a:t> </a:t>
            </a:r>
            <a:r>
              <a:rPr lang="fr-FR" altLang="fr-FR" b="1" err="1">
                <a:latin typeface="Figtree"/>
              </a:rPr>
              <a:t>criterion</a:t>
            </a:r>
            <a:r>
              <a:rPr lang="fr-FR" altLang="fr-FR" b="1">
                <a:latin typeface="Figtree"/>
              </a:rPr>
              <a:t>] &gt; </a:t>
            </a:r>
            <a:r>
              <a:rPr lang="fr-FR" altLang="fr-FR" b="1" err="1">
                <a:latin typeface="Figtree"/>
              </a:rPr>
              <a:t>Accounts</a:t>
            </a:r>
            <a:endParaRPr lang="fr-FR" altLang="fr-FR" b="1" err="1"/>
          </a:p>
          <a:p>
            <a:endParaRPr lang="fr-FR" altLang="fr-FR" b="1"/>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Managing</a:t>
            </a:r>
            <a:r>
              <a:rPr lang="fr-FR">
                <a:latin typeface="Figtree Light"/>
              </a:rPr>
              <a:t> report </a:t>
            </a:r>
            <a:r>
              <a:rPr lang="fr-FR" err="1">
                <a:latin typeface="Figtree Light"/>
              </a:rPr>
              <a:t>criteria</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tLang="fr-FR" err="1">
                <a:latin typeface="Figtree"/>
              </a:rPr>
              <a:t>Deactivating</a:t>
            </a:r>
            <a:r>
              <a:rPr lang="fr-FR" altLang="fr-FR">
                <a:latin typeface="Figtree"/>
              </a:rPr>
              <a:t> an </a:t>
            </a:r>
            <a:r>
              <a:rPr lang="fr-FR" altLang="fr-FR" err="1">
                <a:latin typeface="Figtree"/>
              </a:rPr>
              <a:t>account</a:t>
            </a:r>
            <a:endParaRPr lang="fr-FR" altLang="fr-FR" err="1"/>
          </a:p>
          <a:p>
            <a:endParaRPr lang="fr-FR"/>
          </a:p>
        </p:txBody>
      </p:sp>
      <p:sp>
        <p:nvSpPr>
          <p:cNvPr id="7" name="Espace réservé du texte 2">
            <a:extLst>
              <a:ext uri="{FF2B5EF4-FFF2-40B4-BE49-F238E27FC236}">
                <a16:creationId xmlns:a16="http://schemas.microsoft.com/office/drawing/2014/main" id="{6EEDBE57-C250-86E9-87EC-52B5F9BEFBB9}"/>
              </a:ext>
            </a:extLst>
          </p:cNvPr>
          <p:cNvSpPr txBox="1">
            <a:spLocks/>
          </p:cNvSpPr>
          <p:nvPr/>
        </p:nvSpPr>
        <p:spPr>
          <a:xfrm>
            <a:off x="671164" y="2108433"/>
            <a:ext cx="7515684" cy="1317373"/>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A9BFC"/>
              </a:buClr>
              <a:defRPr/>
            </a:pPr>
            <a:r>
              <a:rPr lang="fr-FR" sz="1600"/>
              <a:t>In the "</a:t>
            </a:r>
            <a:r>
              <a:rPr lang="fr-FR" sz="1600" err="1"/>
              <a:t>Accounts</a:t>
            </a:r>
            <a:r>
              <a:rPr lang="fr-FR" sz="1600"/>
              <a:t>" tab:</a:t>
            </a:r>
            <a:endParaRPr lang="fr-FR"/>
          </a:p>
          <a:p>
            <a:pPr marL="285750" indent="-285750">
              <a:buFont typeface="Courier New" panose="02070309020205020404" pitchFamily="49" charset="0"/>
              <a:buChar char="o"/>
              <a:defRPr/>
            </a:pPr>
            <a:r>
              <a:rPr lang="fr-FR" sz="1600" err="1"/>
              <a:t>Uncheck</a:t>
            </a:r>
            <a:r>
              <a:rPr lang="fr-FR" sz="1600"/>
              <a:t> the box in the “Active” </a:t>
            </a:r>
            <a:r>
              <a:rPr lang="fr-FR" sz="1600" err="1"/>
              <a:t>column</a:t>
            </a:r>
            <a:r>
              <a:rPr lang="fr-FR" sz="1600"/>
              <a:t> to </a:t>
            </a:r>
            <a:r>
              <a:rPr lang="fr-FR" sz="1600" err="1"/>
              <a:t>deactivate</a:t>
            </a:r>
            <a:r>
              <a:rPr lang="fr-FR" sz="1600"/>
              <a:t> the </a:t>
            </a:r>
            <a:r>
              <a:rPr lang="fr-FR" sz="1600" err="1"/>
              <a:t>selected</a:t>
            </a:r>
            <a:r>
              <a:rPr lang="fr-FR" sz="1600"/>
              <a:t> </a:t>
            </a:r>
            <a:r>
              <a:rPr lang="fr-FR" sz="1600" err="1"/>
              <a:t>account</a:t>
            </a:r>
            <a:r>
              <a:rPr lang="fr-FR" sz="1600"/>
              <a:t>.</a:t>
            </a:r>
          </a:p>
          <a:p>
            <a:pPr marL="285750" indent="-285750">
              <a:buFont typeface="Courier New" panose="02070309020205020404" pitchFamily="49" charset="0"/>
              <a:buChar char="o"/>
              <a:defRPr/>
            </a:pPr>
            <a:r>
              <a:rPr lang="fr-FR" sz="1600"/>
              <a:t>Click “Save”.</a:t>
            </a:r>
            <a:endParaRPr lang="fr-FR"/>
          </a:p>
          <a:p>
            <a:pPr marL="285750" indent="-285750" algn="just">
              <a:spcAft>
                <a:spcPts val="0"/>
              </a:spcAft>
              <a:buFont typeface="Courier New" panose="02070309020205020404" pitchFamily="49" charset="0"/>
              <a:buChar char="o"/>
              <a:defRPr/>
            </a:pPr>
            <a:endParaRPr lang="fr-FR" sz="1600"/>
          </a:p>
        </p:txBody>
      </p:sp>
      <p:pic>
        <p:nvPicPr>
          <p:cNvPr id="5" name="Image 4" descr="Une image contenant texte, capture d’écran, nombre, Police&#10;&#10;Le contenu généré par l’IA peut être incorrect.">
            <a:extLst>
              <a:ext uri="{FF2B5EF4-FFF2-40B4-BE49-F238E27FC236}">
                <a16:creationId xmlns:a16="http://schemas.microsoft.com/office/drawing/2014/main" id="{5D03D5B3-7244-80DB-023E-4C17C6597A06}"/>
              </a:ext>
            </a:extLst>
          </p:cNvPr>
          <p:cNvPicPr>
            <a:picLocks noChangeAspect="1"/>
          </p:cNvPicPr>
          <p:nvPr/>
        </p:nvPicPr>
        <p:blipFill>
          <a:blip r:embed="rId2"/>
          <a:stretch>
            <a:fillRect/>
          </a:stretch>
        </p:blipFill>
        <p:spPr>
          <a:xfrm>
            <a:off x="243417" y="3690164"/>
            <a:ext cx="11726334" cy="2578590"/>
          </a:xfrm>
          <a:prstGeom prst="rect">
            <a:avLst/>
          </a:prstGeom>
        </p:spPr>
      </p:pic>
    </p:spTree>
    <p:extLst>
      <p:ext uri="{BB962C8B-B14F-4D97-AF65-F5344CB8AC3E}">
        <p14:creationId xmlns:p14="http://schemas.microsoft.com/office/powerpoint/2010/main" val="2840977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636CC63A-6E46-CAAF-0D99-6DABD7FE5D31}"/>
              </a:ext>
            </a:extLst>
          </p:cNvPr>
          <p:cNvSpPr/>
          <p:nvPr/>
        </p:nvSpPr>
        <p:spPr>
          <a:xfrm>
            <a:off x="2079707" y="571221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7" name="Rectangle : coins arrondis 6">
            <a:extLst>
              <a:ext uri="{FF2B5EF4-FFF2-40B4-BE49-F238E27FC236}">
                <a16:creationId xmlns:a16="http://schemas.microsoft.com/office/drawing/2014/main" id="{02E320D8-64DB-C0BB-AC1C-4496F1B96168}"/>
              </a:ext>
            </a:extLst>
          </p:cNvPr>
          <p:cNvSpPr/>
          <p:nvPr/>
        </p:nvSpPr>
        <p:spPr>
          <a:xfrm>
            <a:off x="6517601" y="571221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Help center</a:t>
            </a:r>
            <a:endParaRPr lang="fr-FR">
              <a:solidFill>
                <a:schemeClr val="bg1"/>
              </a:solidFill>
            </a:endParaRPr>
          </a:p>
        </p:txBody>
      </p:sp>
      <p:sp>
        <p:nvSpPr>
          <p:cNvPr id="11" name="Titre 1">
            <a:extLst>
              <a:ext uri="{FF2B5EF4-FFF2-40B4-BE49-F238E27FC236}">
                <a16:creationId xmlns:a16="http://schemas.microsoft.com/office/drawing/2014/main" id="{01E8D885-A3BB-5316-477B-5FC315622E5E}"/>
              </a:ext>
            </a:extLst>
          </p:cNvPr>
          <p:cNvSpPr>
            <a:spLocks noGrp="1"/>
          </p:cNvSpPr>
          <p:nvPr/>
        </p:nvSpPr>
        <p:spPr>
          <a:xfrm>
            <a:off x="1363133" y="2029641"/>
            <a:ext cx="9613900" cy="3799447"/>
          </a:xfrm>
          <a:prstGeom prst="rect">
            <a:avLst/>
          </a:prstGeom>
        </p:spPr>
        <p:txBody>
          <a:bodyPr vert="horz" lIns="91440" tIns="45720" rIns="91440" bIns="45720" rtlCol="0" anchor="t">
            <a:noAutofit/>
          </a:bodyPr>
          <a:lstStyle>
            <a:lvl1pPr algn="l" defTabSz="914400" rtl="0" eaLnBrk="1" latinLnBrk="0" hangingPunct="1">
              <a:lnSpc>
                <a:spcPts val="7000"/>
              </a:lnSpc>
              <a:spcBef>
                <a:spcPct val="0"/>
              </a:spcBef>
              <a:buNone/>
              <a:defRPr sz="6600" kern="1200">
                <a:solidFill>
                  <a:schemeClr val="bg2"/>
                </a:solidFill>
                <a:latin typeface="PP Woodland" panose="00000500000000000000" pitchFamily="50" charset="0"/>
                <a:ea typeface="+mj-ea"/>
                <a:cs typeface="+mj-cs"/>
              </a:defRPr>
            </a:lvl1pPr>
          </a:lstStyle>
          <a:p>
            <a:r>
              <a:rPr lang="fr-FR" err="1">
                <a:latin typeface="PP Woodland"/>
              </a:rPr>
              <a:t>Still</a:t>
            </a:r>
            <a:r>
              <a:rPr lang="fr-FR">
                <a:latin typeface="PP Woodland"/>
              </a:rPr>
              <a:t> have questions?</a:t>
            </a:r>
            <a:br>
              <a:rPr lang="fr-FR"/>
            </a:br>
            <a:r>
              <a:rPr lang="fr-FR" sz="2800">
                <a:latin typeface="PP Woodland"/>
              </a:rPr>
              <a:t>All the </a:t>
            </a:r>
            <a:r>
              <a:rPr lang="fr-FR" sz="2800" err="1">
                <a:latin typeface="PP Woodland"/>
              </a:rPr>
              <a:t>answers</a:t>
            </a:r>
            <a:r>
              <a:rPr lang="fr-FR" sz="2800">
                <a:latin typeface="PP Woodland"/>
              </a:rPr>
              <a:t> are </a:t>
            </a:r>
            <a:r>
              <a:rPr lang="fr-FR" sz="2800" err="1">
                <a:latin typeface="PP Woodland"/>
              </a:rPr>
              <a:t>within</a:t>
            </a:r>
            <a:r>
              <a:rPr lang="fr-FR" sz="2800">
                <a:latin typeface="PP Woodland"/>
              </a:rPr>
              <a:t> </a:t>
            </a:r>
            <a:r>
              <a:rPr lang="fr-FR" sz="2800" err="1">
                <a:latin typeface="PP Woodland"/>
              </a:rPr>
              <a:t>your</a:t>
            </a:r>
            <a:r>
              <a:rPr lang="fr-FR" sz="2800">
                <a:latin typeface="PP Woodland"/>
              </a:rPr>
              <a:t> </a:t>
            </a:r>
            <a:r>
              <a:rPr lang="fr-FR" sz="2800" err="1">
                <a:latin typeface="PP Woodland"/>
              </a:rPr>
              <a:t>reach</a:t>
            </a:r>
            <a:r>
              <a:rPr lang="fr-FR" sz="2800">
                <a:latin typeface="PP Woodland"/>
              </a:rPr>
              <a:t>. </a:t>
            </a:r>
            <a:endParaRPr lang="fr-FR" sz="2800"/>
          </a:p>
        </p:txBody>
      </p:sp>
    </p:spTree>
    <p:extLst>
      <p:ext uri="{BB962C8B-B14F-4D97-AF65-F5344CB8AC3E}">
        <p14:creationId xmlns:p14="http://schemas.microsoft.com/office/powerpoint/2010/main" val="138494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Module </a:t>
            </a:r>
            <a:r>
              <a:rPr lang="fr-FR" sz="8000" err="1">
                <a:latin typeface="PP Woodland"/>
              </a:rPr>
              <a:t>features</a:t>
            </a:r>
            <a:endParaRPr lang="fr-FR" err="1"/>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err="1">
                <a:latin typeface="PP Woodland"/>
              </a:rPr>
              <a:t>Creating</a:t>
            </a:r>
            <a:r>
              <a:rPr lang="fr-FR" sz="8000">
                <a:latin typeface="PP Woodland"/>
              </a:rPr>
              <a:t> and </a:t>
            </a:r>
            <a:r>
              <a:rPr lang="fr-FR" sz="8000" err="1">
                <a:latin typeface="PP Woodland"/>
              </a:rPr>
              <a:t>approving</a:t>
            </a:r>
            <a:br>
              <a:rPr lang="fr-FR" sz="8000">
                <a:latin typeface="PP Woodland"/>
              </a:rPr>
            </a:br>
            <a:r>
              <a:rPr lang="fr-FR" sz="8000" err="1">
                <a:latin typeface="PP Woodland"/>
              </a:rPr>
              <a:t>expense</a:t>
            </a:r>
            <a:r>
              <a:rPr lang="fr-FR" sz="8000">
                <a:latin typeface="PP Woodland"/>
              </a:rPr>
              <a:t> reports</a:t>
            </a:r>
            <a:endParaRPr lang="fr-F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a:latin typeface="Figtree"/>
              </a:rPr>
              <a:t>Access: Menu &gt; </a:t>
            </a:r>
            <a:r>
              <a:rPr lang="fr-FR" b="1" err="1">
                <a:latin typeface="Figtree"/>
              </a:rPr>
              <a:t>Expense</a:t>
            </a:r>
            <a:r>
              <a:rPr lang="fr-FR" b="1">
                <a:latin typeface="Figtree"/>
              </a:rPr>
              <a:t> reports &gt; Manager </a:t>
            </a:r>
            <a:r>
              <a:rPr lang="fr-FR" b="1" err="1">
                <a:latin typeface="Figtree"/>
              </a:rPr>
              <a:t>view</a:t>
            </a:r>
            <a:r>
              <a:rPr lang="fr-FR" b="1">
                <a:latin typeface="Figtree"/>
              </a:rPr>
              <a:t> &gt; New </a:t>
            </a:r>
            <a:r>
              <a:rPr lang="fr-FR" b="1" err="1">
                <a:latin typeface="Figtree"/>
              </a:rPr>
              <a:t>expense</a:t>
            </a:r>
            <a:r>
              <a:rPr lang="fr-FR" b="1">
                <a:latin typeface="Figtree"/>
              </a:rPr>
              <a:t> report</a:t>
            </a:r>
            <a:endParaRPr lang="fr-FR" err="1"/>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Creating</a:t>
            </a:r>
            <a:r>
              <a:rPr lang="fr-FR">
                <a:latin typeface="Figtree Light"/>
              </a:rPr>
              <a:t> </a:t>
            </a:r>
            <a:r>
              <a:rPr lang="fr-FR" err="1">
                <a:latin typeface="Figtree Light"/>
              </a:rPr>
              <a:t>expense</a:t>
            </a:r>
            <a:r>
              <a:rPr lang="fr-FR">
                <a:latin typeface="Figtree Light"/>
              </a:rPr>
              <a:t> reports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4101"/>
            <a:ext cx="11453813" cy="339725"/>
          </a:xfrm>
        </p:spPr>
        <p:txBody>
          <a:bodyPr vert="horz" lIns="91440" tIns="45720" rIns="91440" bIns="45720" rtlCol="0" anchor="t">
            <a:normAutofit/>
          </a:bodyPr>
          <a:lstStyle/>
          <a:p>
            <a:r>
              <a:rPr lang="fr-FR" err="1">
                <a:latin typeface="Figtree"/>
              </a:rPr>
              <a:t>Creating</a:t>
            </a:r>
            <a:r>
              <a:rPr lang="fr-FR">
                <a:latin typeface="Figtree"/>
              </a:rPr>
              <a:t> a new </a:t>
            </a:r>
            <a:r>
              <a:rPr lang="fr-FR" err="1">
                <a:latin typeface="Figtree"/>
              </a:rPr>
              <a:t>expense</a:t>
            </a:r>
            <a:r>
              <a:rPr lang="fr-FR">
                <a:latin typeface="Figtree"/>
              </a:rPr>
              <a:t> report for an </a:t>
            </a:r>
            <a:r>
              <a:rPr lang="fr-FR" err="1">
                <a:latin typeface="Figtree"/>
              </a:rPr>
              <a:t>employee</a:t>
            </a:r>
            <a:endParaRPr lang="fr-FR" err="1"/>
          </a:p>
        </p:txBody>
      </p:sp>
      <p:pic>
        <p:nvPicPr>
          <p:cNvPr id="6" name="Image 5" descr="Une image contenant texte, capture d’écran, Icône d’ordinateur, logiciel&#10;&#10;Le contenu généré par l’IA peut être incorrect.">
            <a:extLst>
              <a:ext uri="{FF2B5EF4-FFF2-40B4-BE49-F238E27FC236}">
                <a16:creationId xmlns:a16="http://schemas.microsoft.com/office/drawing/2014/main" id="{BCBCDEFF-69C7-74CF-C076-B57BE7DC555D}"/>
              </a:ext>
            </a:extLst>
          </p:cNvPr>
          <p:cNvPicPr>
            <a:picLocks noChangeAspect="1"/>
          </p:cNvPicPr>
          <p:nvPr/>
        </p:nvPicPr>
        <p:blipFill>
          <a:blip r:embed="rId2"/>
          <a:stretch>
            <a:fillRect/>
          </a:stretch>
        </p:blipFill>
        <p:spPr>
          <a:xfrm>
            <a:off x="374649" y="2018241"/>
            <a:ext cx="4002618" cy="3890434"/>
          </a:xfrm>
          <a:prstGeom prst="rect">
            <a:avLst/>
          </a:prstGeom>
        </p:spPr>
      </p:pic>
      <p:pic>
        <p:nvPicPr>
          <p:cNvPr id="9" name="Image 8" descr="Une image contenant texte, capture d’écran, nombre, diagramme&#10;&#10;Le contenu généré par l’IA peut être incorrect.">
            <a:extLst>
              <a:ext uri="{FF2B5EF4-FFF2-40B4-BE49-F238E27FC236}">
                <a16:creationId xmlns:a16="http://schemas.microsoft.com/office/drawing/2014/main" id="{AFB2DBF1-EBEA-BE96-E2F0-EB1EBD5E3E96}"/>
              </a:ext>
            </a:extLst>
          </p:cNvPr>
          <p:cNvPicPr>
            <a:picLocks noChangeAspect="1"/>
          </p:cNvPicPr>
          <p:nvPr/>
        </p:nvPicPr>
        <p:blipFill>
          <a:blip r:embed="rId3"/>
          <a:stretch>
            <a:fillRect/>
          </a:stretch>
        </p:blipFill>
        <p:spPr>
          <a:xfrm>
            <a:off x="2762250" y="4080091"/>
            <a:ext cx="9292167" cy="24760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Graphique 10">
            <a:extLst>
              <a:ext uri="{FF2B5EF4-FFF2-40B4-BE49-F238E27FC236}">
                <a16:creationId xmlns:a16="http://schemas.microsoft.com/office/drawing/2014/main" id="{94953D52-5045-B56A-69AC-E93AF696F6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840000" flipV="1">
            <a:off x="4423973" y="3029545"/>
            <a:ext cx="799596" cy="799597"/>
          </a:xfrm>
          <a:prstGeom prst="rect">
            <a:avLst/>
          </a:prstGeom>
        </p:spPr>
      </p:pic>
    </p:spTree>
    <p:extLst>
      <p:ext uri="{BB962C8B-B14F-4D97-AF65-F5344CB8AC3E}">
        <p14:creationId xmlns:p14="http://schemas.microsoft.com/office/powerpoint/2010/main" val="1448899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66712" y="1490664"/>
            <a:ext cx="11449050" cy="4846635"/>
          </a:xfrm>
        </p:spPr>
        <p:txBody>
          <a:bodyPr/>
          <a:lstStyle/>
          <a:p>
            <a:r>
              <a:rPr lang="fr-FR">
                <a:latin typeface="Figtree"/>
              </a:rPr>
              <a:t>Click on the </a:t>
            </a:r>
            <a:r>
              <a:rPr lang="fr-FR" err="1">
                <a:latin typeface="Figtree"/>
              </a:rPr>
              <a:t>name</a:t>
            </a:r>
            <a:r>
              <a:rPr lang="fr-FR">
                <a:latin typeface="Figtree"/>
              </a:rPr>
              <a:t> to select the relevant </a:t>
            </a:r>
            <a:r>
              <a:rPr lang="fr-FR" err="1">
                <a:latin typeface="Figtree"/>
              </a:rPr>
              <a:t>employee</a:t>
            </a:r>
            <a:endParaRPr lang="fr-FR" err="1"/>
          </a:p>
          <a:p>
            <a:r>
              <a:rPr lang="fr-FR">
                <a:latin typeface="Figtree"/>
              </a:rPr>
              <a:t>Fill in the </a:t>
            </a:r>
            <a:r>
              <a:rPr lang="fr-FR" err="1">
                <a:latin typeface="Figtree"/>
              </a:rPr>
              <a:t>expense</a:t>
            </a:r>
            <a:r>
              <a:rPr lang="fr-FR">
                <a:latin typeface="Figtree"/>
              </a:rPr>
              <a:t> report: </a:t>
            </a:r>
            <a:r>
              <a:rPr lang="fr-FR" err="1">
                <a:latin typeface="Figtree"/>
              </a:rPr>
              <a:t>expense</a:t>
            </a:r>
            <a:r>
              <a:rPr lang="fr-FR">
                <a:latin typeface="Figtree"/>
              </a:rPr>
              <a:t> type, date, </a:t>
            </a:r>
            <a:r>
              <a:rPr lang="fr-FR" err="1">
                <a:latin typeface="Figtree"/>
              </a:rPr>
              <a:t>receipt</a:t>
            </a:r>
            <a:r>
              <a:rPr lang="fr-FR">
                <a:latin typeface="Figtree"/>
              </a:rPr>
              <a:t>…</a:t>
            </a:r>
          </a:p>
          <a:p>
            <a:r>
              <a:rPr lang="fr-FR">
                <a:latin typeface="Figtree"/>
              </a:rPr>
              <a:t>Save</a:t>
            </a:r>
            <a:endParaRPr lang="fr-F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Creating</a:t>
            </a:r>
            <a:r>
              <a:rPr lang="fr-FR">
                <a:latin typeface="Figtree Light"/>
              </a:rPr>
              <a:t> an </a:t>
            </a:r>
            <a:r>
              <a:rPr lang="fr-FR" err="1">
                <a:latin typeface="Figtree Light"/>
              </a:rPr>
              <a:t>expense</a:t>
            </a:r>
            <a:r>
              <a:rPr lang="fr-FR">
                <a:latin typeface="Figtree Light"/>
              </a:rPr>
              <a:t> report</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66712" y="994101"/>
            <a:ext cx="11453813" cy="339725"/>
          </a:xfrm>
        </p:spPr>
        <p:txBody>
          <a:bodyPr vert="horz" lIns="91440" tIns="45720" rIns="91440" bIns="45720" rtlCol="0" anchor="t">
            <a:normAutofit/>
          </a:bodyPr>
          <a:lstStyle/>
          <a:p>
            <a:r>
              <a:rPr lang="fr-FR" err="1">
                <a:latin typeface="Figtree"/>
              </a:rPr>
              <a:t>Creating</a:t>
            </a:r>
            <a:r>
              <a:rPr lang="fr-FR">
                <a:latin typeface="Figtree"/>
              </a:rPr>
              <a:t> a new </a:t>
            </a:r>
            <a:r>
              <a:rPr lang="fr-FR" err="1">
                <a:latin typeface="Figtree"/>
              </a:rPr>
              <a:t>expense</a:t>
            </a:r>
            <a:r>
              <a:rPr lang="fr-FR">
                <a:latin typeface="Figtree"/>
              </a:rPr>
              <a:t> report on </a:t>
            </a:r>
            <a:r>
              <a:rPr lang="fr-FR" err="1">
                <a:latin typeface="Figtree"/>
              </a:rPr>
              <a:t>behalf</a:t>
            </a:r>
            <a:r>
              <a:rPr lang="fr-FR">
                <a:latin typeface="Figtree"/>
              </a:rPr>
              <a:t> of an </a:t>
            </a:r>
            <a:r>
              <a:rPr lang="fr-FR" err="1">
                <a:latin typeface="Figtree"/>
              </a:rPr>
              <a:t>employee</a:t>
            </a:r>
            <a:endParaRPr lang="fr-FR" err="1"/>
          </a:p>
        </p:txBody>
      </p:sp>
      <p:pic>
        <p:nvPicPr>
          <p:cNvPr id="5" name="Image 4" descr="Une image contenant texte, capture d’écran, logiciel, affichage&#10;&#10;Le contenu généré par l’IA peut être incorrect.">
            <a:extLst>
              <a:ext uri="{FF2B5EF4-FFF2-40B4-BE49-F238E27FC236}">
                <a16:creationId xmlns:a16="http://schemas.microsoft.com/office/drawing/2014/main" id="{039E31DE-1F04-DB47-2871-352EE0554B35}"/>
              </a:ext>
            </a:extLst>
          </p:cNvPr>
          <p:cNvPicPr>
            <a:picLocks noChangeAspect="1"/>
          </p:cNvPicPr>
          <p:nvPr/>
        </p:nvPicPr>
        <p:blipFill>
          <a:blip r:embed="rId2"/>
          <a:stretch>
            <a:fillRect/>
          </a:stretch>
        </p:blipFill>
        <p:spPr>
          <a:xfrm>
            <a:off x="294640" y="3330032"/>
            <a:ext cx="11521440" cy="2778577"/>
          </a:xfrm>
          <a:prstGeom prst="rect">
            <a:avLst/>
          </a:prstGeom>
        </p:spPr>
      </p:pic>
      <p:sp>
        <p:nvSpPr>
          <p:cNvPr id="7" name="ZoneTexte 6">
            <a:extLst>
              <a:ext uri="{FF2B5EF4-FFF2-40B4-BE49-F238E27FC236}">
                <a16:creationId xmlns:a16="http://schemas.microsoft.com/office/drawing/2014/main" id="{D1141C7C-93EA-3B60-8A2F-94D3B1A6C1A0}"/>
              </a:ext>
            </a:extLst>
          </p:cNvPr>
          <p:cNvSpPr txBox="1"/>
          <p:nvPr/>
        </p:nvSpPr>
        <p:spPr>
          <a:xfrm>
            <a:off x="3909568" y="4143248"/>
            <a:ext cx="20807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a:solidFill>
                  <a:srgbClr val="C75741"/>
                </a:solidFill>
              </a:rPr>
              <a:t>(Admin </a:t>
            </a:r>
            <a:r>
              <a:rPr lang="fr-FR" sz="1200" b="1" err="1">
                <a:solidFill>
                  <a:srgbClr val="C75741"/>
                </a:solidFill>
              </a:rPr>
              <a:t>name</a:t>
            </a:r>
            <a:r>
              <a:rPr lang="fr-FR" sz="1200" b="1">
                <a:solidFill>
                  <a:srgbClr val="C75741"/>
                </a:solidFill>
              </a:rPr>
              <a:t>)</a:t>
            </a:r>
          </a:p>
        </p:txBody>
      </p:sp>
    </p:spTree>
    <p:extLst>
      <p:ext uri="{BB962C8B-B14F-4D97-AF65-F5344CB8AC3E}">
        <p14:creationId xmlns:p14="http://schemas.microsoft.com/office/powerpoint/2010/main" val="3523467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19629" y="1506565"/>
            <a:ext cx="11449050" cy="4846635"/>
          </a:xfrm>
        </p:spPr>
        <p:txBody>
          <a:bodyPr/>
          <a:lstStyle/>
          <a:p>
            <a:r>
              <a:rPr lang="fr-FR" err="1">
                <a:latin typeface="Figtree"/>
              </a:rPr>
              <a:t>Either</a:t>
            </a:r>
            <a:r>
              <a:rPr lang="fr-FR">
                <a:latin typeface="Figtree"/>
              </a:rPr>
              <a:t> in the </a:t>
            </a:r>
            <a:r>
              <a:rPr lang="fr-FR" err="1">
                <a:latin typeface="Figtree"/>
              </a:rPr>
              <a:t>details</a:t>
            </a:r>
            <a:r>
              <a:rPr lang="fr-FR">
                <a:latin typeface="Figtree"/>
              </a:rPr>
              <a:t> of the </a:t>
            </a:r>
            <a:r>
              <a:rPr lang="fr-FR" err="1">
                <a:latin typeface="Figtree"/>
              </a:rPr>
              <a:t>expense</a:t>
            </a:r>
            <a:r>
              <a:rPr lang="fr-FR">
                <a:latin typeface="Figtree"/>
              </a:rPr>
              <a:t> report:</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Approving</a:t>
            </a:r>
            <a:r>
              <a:rPr lang="fr-FR">
                <a:latin typeface="Figtree Light"/>
              </a:rPr>
              <a:t> or </a:t>
            </a:r>
            <a:r>
              <a:rPr lang="fr-FR" err="1">
                <a:latin typeface="Figtree Light"/>
              </a:rPr>
              <a:t>refusing</a:t>
            </a:r>
            <a:r>
              <a:rPr lang="fr-FR">
                <a:latin typeface="Figtree Light"/>
              </a:rPr>
              <a:t> </a:t>
            </a:r>
            <a:r>
              <a:rPr lang="fr-FR" err="1">
                <a:latin typeface="Figtree Light"/>
              </a:rPr>
              <a:t>expenses</a:t>
            </a:r>
            <a:r>
              <a:rPr lang="fr-FR">
                <a:latin typeface="Figtree Light"/>
              </a:rPr>
              <a:t> reports</a:t>
            </a:r>
            <a:endParaRPr lang="fr-FR"/>
          </a:p>
        </p:txBody>
      </p:sp>
      <p:sp>
        <p:nvSpPr>
          <p:cNvPr id="12" name="ZoneTexte 11">
            <a:extLst>
              <a:ext uri="{FF2B5EF4-FFF2-40B4-BE49-F238E27FC236}">
                <a16:creationId xmlns:a16="http://schemas.microsoft.com/office/drawing/2014/main" id="{CB78BC39-283D-D374-BF79-7DA28409156F}"/>
              </a:ext>
            </a:extLst>
          </p:cNvPr>
          <p:cNvSpPr txBox="1"/>
          <p:nvPr/>
        </p:nvSpPr>
        <p:spPr>
          <a:xfrm>
            <a:off x="318559" y="4568882"/>
            <a:ext cx="5984828" cy="365228"/>
          </a:xfrm>
          <a:prstGeom prst="rect">
            <a:avLst/>
          </a:prstGeom>
          <a:noFill/>
        </p:spPr>
        <p:txBody>
          <a:bodyPr wrap="square" lIns="91440" tIns="45720" rIns="91440" bIns="45720" rtlCol="0" anchor="t">
            <a:spAutoFit/>
          </a:bodyPr>
          <a:lstStyle/>
          <a:p>
            <a:pPr marL="228600" indent="-228600">
              <a:lnSpc>
                <a:spcPct val="120000"/>
              </a:lnSpc>
              <a:spcBef>
                <a:spcPts val="1000"/>
              </a:spcBef>
              <a:buFont typeface="Arial"/>
              <a:buBlip>
                <a:blip r:embed="rId2">
                  <a:extLst>
                    <a:ext uri="{96DAC541-7B7A-43D3-8B79-37D633B846F1}">
                      <asvg:svgBlip xmlns:asvg="http://schemas.microsoft.com/office/drawing/2016/SVG/main" r:embed="rId3"/>
                    </a:ext>
                  </a:extLst>
                </a:blip>
              </a:buBlip>
              <a:defRPr/>
            </a:pPr>
            <a:r>
              <a:rPr lang="fr-FR" sz="1600">
                <a:solidFill>
                  <a:srgbClr val="333333"/>
                </a:solidFill>
                <a:latin typeface="Figtree"/>
              </a:rPr>
              <a:t>Or </a:t>
            </a:r>
            <a:r>
              <a:rPr lang="fr-FR" sz="1600" err="1">
                <a:solidFill>
                  <a:srgbClr val="333333"/>
                </a:solidFill>
                <a:latin typeface="Figtree"/>
              </a:rPr>
              <a:t>from</a:t>
            </a:r>
            <a:r>
              <a:rPr lang="fr-FR" sz="1600">
                <a:solidFill>
                  <a:srgbClr val="333333"/>
                </a:solidFill>
                <a:latin typeface="Figtree"/>
              </a:rPr>
              <a:t> the </a:t>
            </a:r>
            <a:r>
              <a:rPr lang="fr-FR" sz="1600" err="1">
                <a:solidFill>
                  <a:srgbClr val="333333"/>
                </a:solidFill>
                <a:latin typeface="Figtree"/>
              </a:rPr>
              <a:t>list</a:t>
            </a:r>
            <a:r>
              <a:rPr lang="fr-FR" sz="1600">
                <a:solidFill>
                  <a:srgbClr val="333333"/>
                </a:solidFill>
                <a:latin typeface="Figtree"/>
              </a:rPr>
              <a:t> of </a:t>
            </a:r>
            <a:r>
              <a:rPr lang="fr-FR" sz="1600" err="1">
                <a:solidFill>
                  <a:srgbClr val="333333"/>
                </a:solidFill>
                <a:latin typeface="Figtree"/>
              </a:rPr>
              <a:t>expense</a:t>
            </a:r>
            <a:r>
              <a:rPr lang="fr-FR" sz="1600">
                <a:solidFill>
                  <a:srgbClr val="333333"/>
                </a:solidFill>
                <a:latin typeface="Figtree"/>
              </a:rPr>
              <a:t> reports, </a:t>
            </a:r>
            <a:r>
              <a:rPr lang="fr-FR" sz="1600" err="1">
                <a:solidFill>
                  <a:srgbClr val="333333"/>
                </a:solidFill>
                <a:latin typeface="Figtree"/>
              </a:rPr>
              <a:t>using</a:t>
            </a:r>
            <a:r>
              <a:rPr lang="fr-FR" sz="1600">
                <a:solidFill>
                  <a:srgbClr val="333333"/>
                </a:solidFill>
                <a:latin typeface="Figtree"/>
              </a:rPr>
              <a:t> the markers:</a:t>
            </a:r>
            <a:endParaRPr lang="fr-FR">
              <a:ea typeface="+mn-ea"/>
              <a:cs typeface="+mn-cs"/>
            </a:endParaRPr>
          </a:p>
        </p:txBody>
      </p:sp>
      <p:pic>
        <p:nvPicPr>
          <p:cNvPr id="4" name="Image 3" descr="Une image contenant texte, capture d’écran, logiciel, Parallèle&#10;&#10;Le contenu généré par l’IA peut être incorrect.">
            <a:extLst>
              <a:ext uri="{FF2B5EF4-FFF2-40B4-BE49-F238E27FC236}">
                <a16:creationId xmlns:a16="http://schemas.microsoft.com/office/drawing/2014/main" id="{0F28149F-6675-7B20-9B35-242196938E5E}"/>
              </a:ext>
            </a:extLst>
          </p:cNvPr>
          <p:cNvPicPr>
            <a:picLocks noChangeAspect="1"/>
          </p:cNvPicPr>
          <p:nvPr/>
        </p:nvPicPr>
        <p:blipFill>
          <a:blip r:embed="rId4"/>
          <a:stretch>
            <a:fillRect/>
          </a:stretch>
        </p:blipFill>
        <p:spPr>
          <a:xfrm>
            <a:off x="941917" y="1913619"/>
            <a:ext cx="10308166" cy="2660344"/>
          </a:xfrm>
          <a:prstGeom prst="rect">
            <a:avLst/>
          </a:prstGeom>
        </p:spPr>
      </p:pic>
      <p:pic>
        <p:nvPicPr>
          <p:cNvPr id="5" name="Image 4" descr="Une image contenant texte, capture d’écran, diagramme, Police&#10;&#10;Le contenu généré par l’IA peut être incorrect.">
            <a:extLst>
              <a:ext uri="{FF2B5EF4-FFF2-40B4-BE49-F238E27FC236}">
                <a16:creationId xmlns:a16="http://schemas.microsoft.com/office/drawing/2014/main" id="{B284E33E-3F93-50E2-CD49-08352E63AA54}"/>
              </a:ext>
            </a:extLst>
          </p:cNvPr>
          <p:cNvPicPr>
            <a:picLocks noChangeAspect="1"/>
          </p:cNvPicPr>
          <p:nvPr/>
        </p:nvPicPr>
        <p:blipFill>
          <a:blip r:embed="rId5"/>
          <a:stretch>
            <a:fillRect/>
          </a:stretch>
        </p:blipFill>
        <p:spPr>
          <a:xfrm>
            <a:off x="5884863" y="4743450"/>
            <a:ext cx="4369859" cy="1604434"/>
          </a:xfrm>
          <a:prstGeom prst="rect">
            <a:avLst/>
          </a:prstGeom>
        </p:spPr>
      </p:pic>
    </p:spTree>
    <p:extLst>
      <p:ext uri="{BB962C8B-B14F-4D97-AF65-F5344CB8AC3E}">
        <p14:creationId xmlns:p14="http://schemas.microsoft.com/office/powerpoint/2010/main" val="445573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19629" y="1506565"/>
            <a:ext cx="11449050" cy="4846635"/>
          </a:xfrm>
        </p:spPr>
        <p:txBody>
          <a:bodyPr/>
          <a:lstStyle/>
          <a:p>
            <a:r>
              <a:rPr lang="fr-FR">
                <a:latin typeface="Figtree"/>
              </a:rPr>
              <a:t>Or </a:t>
            </a:r>
            <a:r>
              <a:rPr lang="fr-FR" err="1">
                <a:latin typeface="Figtree"/>
              </a:rPr>
              <a:t>even</a:t>
            </a:r>
            <a:r>
              <a:rPr lang="fr-FR">
                <a:latin typeface="Figtree"/>
              </a:rPr>
              <a:t> </a:t>
            </a:r>
            <a:r>
              <a:rPr lang="fr-FR" err="1">
                <a:latin typeface="Figtree"/>
              </a:rPr>
              <a:t>through</a:t>
            </a:r>
            <a:r>
              <a:rPr lang="fr-FR">
                <a:latin typeface="Figtree"/>
              </a:rPr>
              <a:t> a bulk action:</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Approving</a:t>
            </a:r>
            <a:r>
              <a:rPr lang="fr-FR">
                <a:latin typeface="Figtree Light"/>
              </a:rPr>
              <a:t> or </a:t>
            </a:r>
            <a:r>
              <a:rPr lang="fr-FR" err="1">
                <a:latin typeface="Figtree Light"/>
              </a:rPr>
              <a:t>refusing</a:t>
            </a:r>
            <a:r>
              <a:rPr lang="fr-FR">
                <a:latin typeface="Figtree Light"/>
              </a:rPr>
              <a:t> </a:t>
            </a:r>
            <a:r>
              <a:rPr lang="fr-FR" err="1">
                <a:latin typeface="Figtree Light"/>
              </a:rPr>
              <a:t>expense</a:t>
            </a:r>
            <a:r>
              <a:rPr lang="fr-FR">
                <a:latin typeface="Figtree Light"/>
              </a:rPr>
              <a:t> reports </a:t>
            </a:r>
            <a:r>
              <a:rPr lang="fr-FR" sz="2000">
                <a:latin typeface="Figtree Light"/>
              </a:rPr>
              <a:t>– </a:t>
            </a:r>
            <a:r>
              <a:rPr lang="fr-FR" sz="2000" err="1">
                <a:latin typeface="Figtree Light"/>
              </a:rPr>
              <a:t>cont</a:t>
            </a:r>
            <a:r>
              <a:rPr lang="fr-FR" sz="2000">
                <a:latin typeface="Figtree Light"/>
              </a:rPr>
              <a:t>.</a:t>
            </a:r>
            <a:endParaRPr lang="fr-FR" sz="2000"/>
          </a:p>
        </p:txBody>
      </p:sp>
      <p:sp>
        <p:nvSpPr>
          <p:cNvPr id="7" name="ZoneTexte 6">
            <a:extLst>
              <a:ext uri="{FF2B5EF4-FFF2-40B4-BE49-F238E27FC236}">
                <a16:creationId xmlns:a16="http://schemas.microsoft.com/office/drawing/2014/main" id="{E25DEDCB-6E62-26CC-7DEB-A13C31F2A960}"/>
              </a:ext>
            </a:extLst>
          </p:cNvPr>
          <p:cNvSpPr txBox="1"/>
          <p:nvPr/>
        </p:nvSpPr>
        <p:spPr>
          <a:xfrm>
            <a:off x="1400957" y="5831150"/>
            <a:ext cx="7575550" cy="338554"/>
          </a:xfrm>
          <a:prstGeom prst="rect">
            <a:avLst/>
          </a:prstGeom>
          <a:noFill/>
        </p:spPr>
        <p:txBody>
          <a:bodyPr wrap="square" lIns="91440" tIns="45720" rIns="91440" bIns="45720" rtlCol="0" anchor="t">
            <a:spAutoFit/>
          </a:bodyPr>
          <a:lstStyle/>
          <a:p>
            <a:r>
              <a:rPr lang="fr-FR" sz="1600" err="1"/>
              <a:t>From</a:t>
            </a:r>
            <a:r>
              <a:rPr lang="fr-FR" sz="1600"/>
              <a:t> the bulk</a:t>
            </a:r>
            <a:r>
              <a:rPr lang="fr-FR" sz="1600" i="1"/>
              <a:t> </a:t>
            </a:r>
            <a:r>
              <a:rPr lang="fr-FR" sz="1600"/>
              <a:t>actions, </a:t>
            </a:r>
            <a:r>
              <a:rPr lang="fr-FR" sz="1600" err="1"/>
              <a:t>you</a:t>
            </a:r>
            <a:r>
              <a:rPr lang="fr-FR" sz="1600"/>
              <a:t> can </a:t>
            </a:r>
            <a:r>
              <a:rPr lang="fr-FR" sz="1600" err="1"/>
              <a:t>also</a:t>
            </a:r>
            <a:r>
              <a:rPr lang="fr-FR" sz="1600"/>
              <a:t> </a:t>
            </a:r>
            <a:r>
              <a:rPr lang="fr-FR" sz="1600" err="1"/>
              <a:t>print</a:t>
            </a:r>
            <a:r>
              <a:rPr lang="fr-FR" sz="1600"/>
              <a:t> out the </a:t>
            </a:r>
            <a:r>
              <a:rPr lang="fr-FR" sz="1600" err="1"/>
              <a:t>receipts</a:t>
            </a:r>
            <a:r>
              <a:rPr lang="fr-FR" sz="1600"/>
              <a:t> or the </a:t>
            </a:r>
            <a:r>
              <a:rPr lang="fr-FR" sz="1600" err="1"/>
              <a:t>expense</a:t>
            </a:r>
            <a:r>
              <a:rPr lang="fr-FR" sz="1600"/>
              <a:t> reports:</a:t>
            </a:r>
            <a:endParaRPr lang="fr-FR"/>
          </a:p>
        </p:txBody>
      </p:sp>
      <p:pic>
        <p:nvPicPr>
          <p:cNvPr id="10" name="Graphique 9">
            <a:extLst>
              <a:ext uri="{FF2B5EF4-FFF2-40B4-BE49-F238E27FC236}">
                <a16:creationId xmlns:a16="http://schemas.microsoft.com/office/drawing/2014/main" id="{D49E8F5C-D6A9-AAEC-0A14-ED2DB414EA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1142" y="5910397"/>
            <a:ext cx="310945" cy="180059"/>
          </a:xfrm>
          <a:prstGeom prst="rect">
            <a:avLst/>
          </a:prstGeom>
        </p:spPr>
      </p:pic>
      <p:pic>
        <p:nvPicPr>
          <p:cNvPr id="6" name="Image 5" descr="Une image contenant texte, capture d’écran, diagramme, nombre&#10;&#10;Le contenu généré par l’IA peut être incorrect.">
            <a:extLst>
              <a:ext uri="{FF2B5EF4-FFF2-40B4-BE49-F238E27FC236}">
                <a16:creationId xmlns:a16="http://schemas.microsoft.com/office/drawing/2014/main" id="{6D98D716-32A2-63B1-0441-1C350CC02109}"/>
              </a:ext>
            </a:extLst>
          </p:cNvPr>
          <p:cNvPicPr>
            <a:picLocks noChangeAspect="1"/>
          </p:cNvPicPr>
          <p:nvPr/>
        </p:nvPicPr>
        <p:blipFill>
          <a:blip r:embed="rId4"/>
          <a:stretch>
            <a:fillRect/>
          </a:stretch>
        </p:blipFill>
        <p:spPr>
          <a:xfrm>
            <a:off x="370417" y="1882246"/>
            <a:ext cx="8382000" cy="2924175"/>
          </a:xfrm>
          <a:prstGeom prst="rect">
            <a:avLst/>
          </a:prstGeom>
        </p:spPr>
      </p:pic>
      <p:pic>
        <p:nvPicPr>
          <p:cNvPr id="8" name="Image 7" descr="Une image contenant texte, capture d’écran, logiciel, multimédia&#10;&#10;Le contenu généré par l’IA peut être incorrect.">
            <a:extLst>
              <a:ext uri="{FF2B5EF4-FFF2-40B4-BE49-F238E27FC236}">
                <a16:creationId xmlns:a16="http://schemas.microsoft.com/office/drawing/2014/main" id="{757A80D0-AC30-8925-3132-457A545CF700}"/>
              </a:ext>
            </a:extLst>
          </p:cNvPr>
          <p:cNvPicPr>
            <a:picLocks noChangeAspect="1"/>
          </p:cNvPicPr>
          <p:nvPr/>
        </p:nvPicPr>
        <p:blipFill>
          <a:blip r:embed="rId5"/>
          <a:stretch>
            <a:fillRect/>
          </a:stretch>
        </p:blipFill>
        <p:spPr>
          <a:xfrm>
            <a:off x="8983134" y="2923647"/>
            <a:ext cx="2565400" cy="3423709"/>
          </a:xfrm>
          <a:prstGeom prst="rect">
            <a:avLst/>
          </a:prstGeom>
        </p:spPr>
      </p:pic>
      <p:pic>
        <p:nvPicPr>
          <p:cNvPr id="4" name="Graphique 3">
            <a:extLst>
              <a:ext uri="{FF2B5EF4-FFF2-40B4-BE49-F238E27FC236}">
                <a16:creationId xmlns:a16="http://schemas.microsoft.com/office/drawing/2014/main" id="{03F70479-03DB-F03B-22E6-4AC73EE403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640000">
            <a:off x="8307171" y="4791880"/>
            <a:ext cx="604690" cy="583525"/>
          </a:xfrm>
          <a:prstGeom prst="rect">
            <a:avLst/>
          </a:prstGeom>
        </p:spPr>
      </p:pic>
    </p:spTree>
    <p:extLst>
      <p:ext uri="{BB962C8B-B14F-4D97-AF65-F5344CB8AC3E}">
        <p14:creationId xmlns:p14="http://schemas.microsoft.com/office/powerpoint/2010/main" val="3776961996"/>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5953AEE8-4DA6-443F-A1D8-729BCABA870F}">
  <ds:schemaRefs>
    <ds:schemaRef ds:uri="http://schemas.microsoft.com/sharepoint/v3/contenttype/forms"/>
  </ds:schemaRefs>
</ds:datastoreItem>
</file>

<file path=customXml/itemProps2.xml><?xml version="1.0" encoding="utf-8"?>
<ds:datastoreItem xmlns:ds="http://schemas.openxmlformats.org/officeDocument/2006/customXml" ds:itemID="{A694C1F8-96BF-4FFF-B656-FF679EBB6A55}">
  <ds:schemaRefs>
    <ds:schemaRef ds:uri="2c2b06c5-99bd-423a-9f6e-c688389443bc"/>
    <ds:schemaRef ds:uri="602bd6e3-6dcc-4d3a-87a7-d77921981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1CE0AB-45AE-431D-989F-C49EAE5CF8B5}">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Trame_support_de_formation_administrateur</Template>
  <Application>Microsoft Office PowerPoint</Application>
  <PresentationFormat>Widescreen</PresentationFormat>
  <Slides>33</Slides>
  <Notes>1</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Eurecia</vt:lpstr>
      <vt:lpstr>All you need to know about     Expense reports </vt:lpstr>
      <vt:lpstr>At the end of this training, administrators will be able to:</vt:lpstr>
      <vt:lpstr>Module features</vt:lpstr>
      <vt:lpstr>Module features</vt:lpstr>
      <vt:lpstr>Creating and approving expense reports</vt:lpstr>
      <vt:lpstr>Creating expense reports</vt:lpstr>
      <vt:lpstr>Creating an expense report</vt:lpstr>
      <vt:lpstr>Approving or refusing expenses reports</vt:lpstr>
      <vt:lpstr>Approving or refusing expense reports – cont.</vt:lpstr>
      <vt:lpstr>Managing expense reports</vt:lpstr>
      <vt:lpstr>Controling and reimbursing expense reports</vt:lpstr>
      <vt:lpstr>Accounting exports</vt:lpstr>
      <vt:lpstr>Generating accounting exports</vt:lpstr>
      <vt:lpstr>Generating accounting exports</vt:lpstr>
      <vt:lpstr>Generating accounting exports</vt:lpstr>
      <vt:lpstr>ENDING THE REIMBURSEMENT PROCESS</vt:lpstr>
      <vt:lpstr>Admin area</vt:lpstr>
      <vt:lpstr>Creating and modifying different types of expenses</vt:lpstr>
      <vt:lpstr>Accessing the expense report settings</vt:lpstr>
      <vt:lpstr>Setting up types of expenses and expense profiles</vt:lpstr>
      <vt:lpstr>Setting up types of expenses and expense profiles</vt:lpstr>
      <vt:lpstr>Setting up types of expenses and expense profiles</vt:lpstr>
      <vt:lpstr>PowerPoint Presentation</vt:lpstr>
      <vt:lpstr>Setting up groupings and common ceilings</vt:lpstr>
      <vt:lpstr>PowerPoint Presentation</vt:lpstr>
      <vt:lpstr>PowerPoint Presentation</vt:lpstr>
      <vt:lpstr>Managing report criteria</vt:lpstr>
      <vt:lpstr>Managing report criteria </vt:lpstr>
      <vt:lpstr>Managing report criteria</vt:lpstr>
      <vt:lpstr>Managing report criteria</vt:lpstr>
      <vt:lpstr>Managing report criteria</vt:lpstr>
      <vt:lpstr>Managing report criteria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 de formation Administrateur Notes de Frais</dc:title>
  <dc:creator>Vanessa FOSSE</dc:creator>
  <cp:revision>1</cp:revision>
  <cp:lastPrinted>2018-09-24T09:49:27Z</cp:lastPrinted>
  <dcterms:created xsi:type="dcterms:W3CDTF">2018-06-07T13:50:08Z</dcterms:created>
  <dcterms:modified xsi:type="dcterms:W3CDTF">2025-07-09T09:56:44Z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