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341" r:id="rId5"/>
    <p:sldId id="287" r:id="rId6"/>
    <p:sldId id="288" r:id="rId7"/>
    <p:sldId id="370" r:id="rId8"/>
    <p:sldId id="334" r:id="rId9"/>
    <p:sldId id="337" r:id="rId10"/>
    <p:sldId id="346" r:id="rId11"/>
    <p:sldId id="371" r:id="rId12"/>
    <p:sldId id="349" r:id="rId13"/>
    <p:sldId id="363" r:id="rId14"/>
    <p:sldId id="374" r:id="rId15"/>
    <p:sldId id="347" r:id="rId16"/>
    <p:sldId id="351" r:id="rId17"/>
    <p:sldId id="352" r:id="rId18"/>
    <p:sldId id="353" r:id="rId19"/>
    <p:sldId id="354" r:id="rId20"/>
    <p:sldId id="355" r:id="rId21"/>
    <p:sldId id="372" r:id="rId22"/>
    <p:sldId id="364" r:id="rId23"/>
    <p:sldId id="373" r:id="rId24"/>
    <p:sldId id="365" r:id="rId25"/>
    <p:sldId id="369" r:id="rId26"/>
    <p:sldId id="375" r:id="rId27"/>
    <p:sldId id="350" r:id="rId28"/>
    <p:sldId id="376" r:id="rId29"/>
    <p:sldId id="356" r:id="rId30"/>
    <p:sldId id="377" r:id="rId31"/>
    <p:sldId id="358" r:id="rId32"/>
    <p:sldId id="378" r:id="rId33"/>
    <p:sldId id="366" r:id="rId34"/>
    <p:sldId id="367" r:id="rId35"/>
    <p:sldId id="368" r:id="rId36"/>
    <p:sldId id="342"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97945-D7BE-0CCA-E05D-C3A2252DC1F1}" v="1518" dt="2025-07-15T14:01:54.69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s FAOUZI [Eurécia]" userId="S::inas.faouzi@eurecia.com::4f435423-8673-4c81-9a60-95a8e74c92dd" providerId="AD" clId="Web-{634EDC70-8971-4D2F-58DD-16B5E5F9B098}"/>
    <pc:docChg chg="modSld">
      <pc:chgData name="Inas FAOUZI [Eurécia]" userId="S::inas.faouzi@eurecia.com::4f435423-8673-4c81-9a60-95a8e74c92dd" providerId="AD" clId="Web-{634EDC70-8971-4D2F-58DD-16B5E5F9B098}" dt="2024-09-11T14:06:14.345" v="26" actId="20577"/>
      <pc:docMkLst>
        <pc:docMk/>
      </pc:docMkLst>
      <pc:sldChg chg="modSp">
        <pc:chgData name="Inas FAOUZI [Eurécia]" userId="S::inas.faouzi@eurecia.com::4f435423-8673-4c81-9a60-95a8e74c92dd" providerId="AD" clId="Web-{634EDC70-8971-4D2F-58DD-16B5E5F9B098}" dt="2024-09-11T14:06:14.345" v="26" actId="20577"/>
        <pc:sldMkLst>
          <pc:docMk/>
          <pc:sldMk cId="2185510395" sldId="349"/>
        </pc:sldMkLst>
      </pc:sldChg>
    </pc:docChg>
  </pc:docChgLst>
  <pc:docChgLst>
    <pc:chgData name="Axel DORIAT [Eurécia]" userId="S::axel.doriat@eurecia.com::4d51f13d-df14-4cb9-8074-71ae9a6914f9" providerId="AD" clId="Web-{60713E6F-337E-254E-7F14-04209311A1C0}"/>
    <pc:docChg chg="modSld">
      <pc:chgData name="Axel DORIAT [Eurécia]" userId="S::axel.doriat@eurecia.com::4d51f13d-df14-4cb9-8074-71ae9a6914f9" providerId="AD" clId="Web-{60713E6F-337E-254E-7F14-04209311A1C0}" dt="2024-09-27T15:58:16.763" v="1749" actId="20577"/>
      <pc:docMkLst>
        <pc:docMk/>
      </pc:docMkLst>
      <pc:sldChg chg="modSp">
        <pc:chgData name="Axel DORIAT [Eurécia]" userId="S::axel.doriat@eurecia.com::4d51f13d-df14-4cb9-8074-71ae9a6914f9" providerId="AD" clId="Web-{60713E6F-337E-254E-7F14-04209311A1C0}" dt="2024-09-27T14:05:16.338" v="54" actId="20577"/>
        <pc:sldMkLst>
          <pc:docMk/>
          <pc:sldMk cId="3433291733" sldId="287"/>
        </pc:sldMkLst>
      </pc:sldChg>
      <pc:sldChg chg="addSp delSp modSp">
        <pc:chgData name="Axel DORIAT [Eurécia]" userId="S::axel.doriat@eurecia.com::4d51f13d-df14-4cb9-8074-71ae9a6914f9" providerId="AD" clId="Web-{60713E6F-337E-254E-7F14-04209311A1C0}" dt="2024-09-27T14:33:52.560" v="455" actId="20577"/>
        <pc:sldMkLst>
          <pc:docMk/>
          <pc:sldMk cId="1561398166" sldId="288"/>
        </pc:sldMkLst>
      </pc:sldChg>
      <pc:sldChg chg="modSp">
        <pc:chgData name="Axel DORIAT [Eurécia]" userId="S::axel.doriat@eurecia.com::4d51f13d-df14-4cb9-8074-71ae9a6914f9" providerId="AD" clId="Web-{60713E6F-337E-254E-7F14-04209311A1C0}" dt="2024-09-27T14:16:44.939" v="314" actId="20577"/>
        <pc:sldMkLst>
          <pc:docMk/>
          <pc:sldMk cId="3512856049" sldId="334"/>
        </pc:sldMkLst>
      </pc:sldChg>
      <pc:sldChg chg="modSp">
        <pc:chgData name="Axel DORIAT [Eurécia]" userId="S::axel.doriat@eurecia.com::4d51f13d-df14-4cb9-8074-71ae9a6914f9" providerId="AD" clId="Web-{60713E6F-337E-254E-7F14-04209311A1C0}" dt="2024-09-27T14:28:49.746" v="374" actId="20577"/>
        <pc:sldMkLst>
          <pc:docMk/>
          <pc:sldMk cId="407031299" sldId="337"/>
        </pc:sldMkLst>
      </pc:sldChg>
      <pc:sldChg chg="modSp">
        <pc:chgData name="Axel DORIAT [Eurécia]" userId="S::axel.doriat@eurecia.com::4d51f13d-df14-4cb9-8074-71ae9a6914f9" providerId="AD" clId="Web-{60713E6F-337E-254E-7F14-04209311A1C0}" dt="2024-09-27T14:01:58.905" v="47" actId="20577"/>
        <pc:sldMkLst>
          <pc:docMk/>
          <pc:sldMk cId="2016794526" sldId="341"/>
        </pc:sldMkLst>
      </pc:sldChg>
      <pc:sldChg chg="modSp">
        <pc:chgData name="Axel DORIAT [Eurécia]" userId="S::axel.doriat@eurecia.com::4d51f13d-df14-4cb9-8074-71ae9a6914f9" providerId="AD" clId="Web-{60713E6F-337E-254E-7F14-04209311A1C0}" dt="2024-09-27T15:58:16.763" v="1749" actId="20577"/>
        <pc:sldMkLst>
          <pc:docMk/>
          <pc:sldMk cId="1323003873" sldId="342"/>
        </pc:sldMkLst>
      </pc:sldChg>
      <pc:sldChg chg="modSp">
        <pc:chgData name="Axel DORIAT [Eurécia]" userId="S::axel.doriat@eurecia.com::4d51f13d-df14-4cb9-8074-71ae9a6914f9" providerId="AD" clId="Web-{60713E6F-337E-254E-7F14-04209311A1C0}" dt="2024-09-27T14:30:38.799" v="383" actId="20577"/>
        <pc:sldMkLst>
          <pc:docMk/>
          <pc:sldMk cId="1407653624" sldId="346"/>
        </pc:sldMkLst>
      </pc:sldChg>
      <pc:sldChg chg="modSp">
        <pc:chgData name="Axel DORIAT [Eurécia]" userId="S::axel.doriat@eurecia.com::4d51f13d-df14-4cb9-8074-71ae9a6914f9" providerId="AD" clId="Web-{60713E6F-337E-254E-7F14-04209311A1C0}" dt="2024-09-27T14:45:14.504" v="808" actId="20577"/>
        <pc:sldMkLst>
          <pc:docMk/>
          <pc:sldMk cId="60083740" sldId="347"/>
        </pc:sldMkLst>
      </pc:sldChg>
      <pc:sldChg chg="modSp">
        <pc:chgData name="Axel DORIAT [Eurécia]" userId="S::axel.doriat@eurecia.com::4d51f13d-df14-4cb9-8074-71ae9a6914f9" providerId="AD" clId="Web-{60713E6F-337E-254E-7F14-04209311A1C0}" dt="2024-09-27T14:40:44.942" v="689" actId="20577"/>
        <pc:sldMkLst>
          <pc:docMk/>
          <pc:sldMk cId="2185510395" sldId="349"/>
        </pc:sldMkLst>
      </pc:sldChg>
      <pc:sldChg chg="modSp">
        <pc:chgData name="Axel DORIAT [Eurécia]" userId="S::axel.doriat@eurecia.com::4d51f13d-df14-4cb9-8074-71ae9a6914f9" providerId="AD" clId="Web-{60713E6F-337E-254E-7F14-04209311A1C0}" dt="2024-09-27T15:42:29.891" v="1403" actId="20577"/>
        <pc:sldMkLst>
          <pc:docMk/>
          <pc:sldMk cId="2803911036" sldId="350"/>
        </pc:sldMkLst>
      </pc:sldChg>
      <pc:sldChg chg="modSp">
        <pc:chgData name="Axel DORIAT [Eurécia]" userId="S::axel.doriat@eurecia.com::4d51f13d-df14-4cb9-8074-71ae9a6914f9" providerId="AD" clId="Web-{60713E6F-337E-254E-7F14-04209311A1C0}" dt="2024-09-27T14:48:04.248" v="830" actId="20577"/>
        <pc:sldMkLst>
          <pc:docMk/>
          <pc:sldMk cId="1448857801" sldId="351"/>
        </pc:sldMkLst>
      </pc:sldChg>
      <pc:sldChg chg="modSp">
        <pc:chgData name="Axel DORIAT [Eurécia]" userId="S::axel.doriat@eurecia.com::4d51f13d-df14-4cb9-8074-71ae9a6914f9" providerId="AD" clId="Web-{60713E6F-337E-254E-7F14-04209311A1C0}" dt="2024-09-27T14:56:28.980" v="906" actId="20577"/>
        <pc:sldMkLst>
          <pc:docMk/>
          <pc:sldMk cId="2015462158" sldId="352"/>
        </pc:sldMkLst>
      </pc:sldChg>
      <pc:sldChg chg="modSp">
        <pc:chgData name="Axel DORIAT [Eurécia]" userId="S::axel.doriat@eurecia.com::4d51f13d-df14-4cb9-8074-71ae9a6914f9" providerId="AD" clId="Web-{60713E6F-337E-254E-7F14-04209311A1C0}" dt="2024-09-27T15:24:36.593" v="937" actId="20577"/>
        <pc:sldMkLst>
          <pc:docMk/>
          <pc:sldMk cId="2927399780" sldId="353"/>
        </pc:sldMkLst>
      </pc:sldChg>
      <pc:sldChg chg="modSp">
        <pc:chgData name="Axel DORIAT [Eurécia]" userId="S::axel.doriat@eurecia.com::4d51f13d-df14-4cb9-8074-71ae9a6914f9" providerId="AD" clId="Web-{60713E6F-337E-254E-7F14-04209311A1C0}" dt="2024-09-27T15:24:39.671" v="939" actId="20577"/>
        <pc:sldMkLst>
          <pc:docMk/>
          <pc:sldMk cId="1516032460" sldId="354"/>
        </pc:sldMkLst>
      </pc:sldChg>
      <pc:sldChg chg="addSp delSp modSp">
        <pc:chgData name="Axel DORIAT [Eurécia]" userId="S::axel.doriat@eurecia.com::4d51f13d-df14-4cb9-8074-71ae9a6914f9" providerId="AD" clId="Web-{60713E6F-337E-254E-7F14-04209311A1C0}" dt="2024-09-27T15:28:09.193" v="963" actId="20577"/>
        <pc:sldMkLst>
          <pc:docMk/>
          <pc:sldMk cId="735093219" sldId="355"/>
        </pc:sldMkLst>
      </pc:sldChg>
      <pc:sldChg chg="modSp">
        <pc:chgData name="Axel DORIAT [Eurécia]" userId="S::axel.doriat@eurecia.com::4d51f13d-df14-4cb9-8074-71ae9a6914f9" providerId="AD" clId="Web-{60713E6F-337E-254E-7F14-04209311A1C0}" dt="2024-09-27T15:48:47.918" v="1486" actId="20577"/>
        <pc:sldMkLst>
          <pc:docMk/>
          <pc:sldMk cId="1285971301" sldId="356"/>
        </pc:sldMkLst>
      </pc:sldChg>
      <pc:sldChg chg="modSp">
        <pc:chgData name="Axel DORIAT [Eurécia]" userId="S::axel.doriat@eurecia.com::4d51f13d-df14-4cb9-8074-71ae9a6914f9" providerId="AD" clId="Web-{60713E6F-337E-254E-7F14-04209311A1C0}" dt="2024-09-27T15:52:05.080" v="1535" actId="20577"/>
        <pc:sldMkLst>
          <pc:docMk/>
          <pc:sldMk cId="3837681209" sldId="358"/>
        </pc:sldMkLst>
      </pc:sldChg>
      <pc:sldChg chg="modSp">
        <pc:chgData name="Axel DORIAT [Eurécia]" userId="S::axel.doriat@eurecia.com::4d51f13d-df14-4cb9-8074-71ae9a6914f9" providerId="AD" clId="Web-{60713E6F-337E-254E-7F14-04209311A1C0}" dt="2024-09-27T14:42:49.902" v="766" actId="20577"/>
        <pc:sldMkLst>
          <pc:docMk/>
          <pc:sldMk cId="11602755" sldId="363"/>
        </pc:sldMkLst>
      </pc:sldChg>
      <pc:sldChg chg="modSp">
        <pc:chgData name="Axel DORIAT [Eurécia]" userId="S::axel.doriat@eurecia.com::4d51f13d-df14-4cb9-8074-71ae9a6914f9" providerId="AD" clId="Web-{60713E6F-337E-254E-7F14-04209311A1C0}" dt="2024-09-27T15:32:03.434" v="1058" actId="20577"/>
        <pc:sldMkLst>
          <pc:docMk/>
          <pc:sldMk cId="1160151610" sldId="364"/>
        </pc:sldMkLst>
      </pc:sldChg>
      <pc:sldChg chg="modSp">
        <pc:chgData name="Axel DORIAT [Eurécia]" userId="S::axel.doriat@eurecia.com::4d51f13d-df14-4cb9-8074-71ae9a6914f9" providerId="AD" clId="Web-{60713E6F-337E-254E-7F14-04209311A1C0}" dt="2024-09-27T15:34:54.643" v="1137" actId="20577"/>
        <pc:sldMkLst>
          <pc:docMk/>
          <pc:sldMk cId="583108535" sldId="365"/>
        </pc:sldMkLst>
      </pc:sldChg>
      <pc:sldChg chg="modSp">
        <pc:chgData name="Axel DORIAT [Eurécia]" userId="S::axel.doriat@eurecia.com::4d51f13d-df14-4cb9-8074-71ae9a6914f9" providerId="AD" clId="Web-{60713E6F-337E-254E-7F14-04209311A1C0}" dt="2024-09-27T15:53:51.724" v="1580" actId="20577"/>
        <pc:sldMkLst>
          <pc:docMk/>
          <pc:sldMk cId="3557567153" sldId="366"/>
        </pc:sldMkLst>
      </pc:sldChg>
      <pc:sldChg chg="modSp">
        <pc:chgData name="Axel DORIAT [Eurécia]" userId="S::axel.doriat@eurecia.com::4d51f13d-df14-4cb9-8074-71ae9a6914f9" providerId="AD" clId="Web-{60713E6F-337E-254E-7F14-04209311A1C0}" dt="2024-09-27T15:56:30.385" v="1690" actId="20577"/>
        <pc:sldMkLst>
          <pc:docMk/>
          <pc:sldMk cId="3531306454" sldId="367"/>
        </pc:sldMkLst>
      </pc:sldChg>
      <pc:sldChg chg="modSp">
        <pc:chgData name="Axel DORIAT [Eurécia]" userId="S::axel.doriat@eurecia.com::4d51f13d-df14-4cb9-8074-71ae9a6914f9" providerId="AD" clId="Web-{60713E6F-337E-254E-7F14-04209311A1C0}" dt="2024-09-27T15:57:34.558" v="1718" actId="14100"/>
        <pc:sldMkLst>
          <pc:docMk/>
          <pc:sldMk cId="1152076968" sldId="368"/>
        </pc:sldMkLst>
      </pc:sldChg>
      <pc:sldChg chg="modSp">
        <pc:chgData name="Axel DORIAT [Eurécia]" userId="S::axel.doriat@eurecia.com::4d51f13d-df14-4cb9-8074-71ae9a6914f9" providerId="AD" clId="Web-{60713E6F-337E-254E-7F14-04209311A1C0}" dt="2024-09-27T15:32:43.436" v="1084" actId="20577"/>
        <pc:sldMkLst>
          <pc:docMk/>
          <pc:sldMk cId="642807507" sldId="369"/>
        </pc:sldMkLst>
      </pc:sldChg>
      <pc:sldChg chg="modSp">
        <pc:chgData name="Axel DORIAT [Eurécia]" userId="S::axel.doriat@eurecia.com::4d51f13d-df14-4cb9-8074-71ae9a6914f9" providerId="AD" clId="Web-{60713E6F-337E-254E-7F14-04209311A1C0}" dt="2024-09-27T14:15:00.762" v="311" actId="20577"/>
        <pc:sldMkLst>
          <pc:docMk/>
          <pc:sldMk cId="2684125170" sldId="370"/>
        </pc:sldMkLst>
      </pc:sldChg>
      <pc:sldChg chg="modSp">
        <pc:chgData name="Axel DORIAT [Eurécia]" userId="S::axel.doriat@eurecia.com::4d51f13d-df14-4cb9-8074-71ae9a6914f9" providerId="AD" clId="Web-{60713E6F-337E-254E-7F14-04209311A1C0}" dt="2024-09-27T14:31:10.441" v="392" actId="20577"/>
        <pc:sldMkLst>
          <pc:docMk/>
          <pc:sldMk cId="1797194250" sldId="371"/>
        </pc:sldMkLst>
      </pc:sldChg>
      <pc:sldChg chg="modSp">
        <pc:chgData name="Axel DORIAT [Eurécia]" userId="S::axel.doriat@eurecia.com::4d51f13d-df14-4cb9-8074-71ae9a6914f9" providerId="AD" clId="Web-{60713E6F-337E-254E-7F14-04209311A1C0}" dt="2024-09-27T15:28:43.225" v="965" actId="20577"/>
        <pc:sldMkLst>
          <pc:docMk/>
          <pc:sldMk cId="318769929" sldId="372"/>
        </pc:sldMkLst>
      </pc:sldChg>
      <pc:sldChg chg="modSp">
        <pc:chgData name="Axel DORIAT [Eurécia]" userId="S::axel.doriat@eurecia.com::4d51f13d-df14-4cb9-8074-71ae9a6914f9" providerId="AD" clId="Web-{60713E6F-337E-254E-7F14-04209311A1C0}" dt="2024-09-27T15:32:26.513" v="1072" actId="20577"/>
        <pc:sldMkLst>
          <pc:docMk/>
          <pc:sldMk cId="1092004999" sldId="373"/>
        </pc:sldMkLst>
      </pc:sldChg>
      <pc:sldChg chg="modSp">
        <pc:chgData name="Axel DORIAT [Eurécia]" userId="S::axel.doriat@eurecia.com::4d51f13d-df14-4cb9-8074-71ae9a6914f9" providerId="AD" clId="Web-{60713E6F-337E-254E-7F14-04209311A1C0}" dt="2024-09-27T14:43:07.544" v="770" actId="20577"/>
        <pc:sldMkLst>
          <pc:docMk/>
          <pc:sldMk cId="3707853743" sldId="374"/>
        </pc:sldMkLst>
      </pc:sldChg>
      <pc:sldChg chg="modSp">
        <pc:chgData name="Axel DORIAT [Eurécia]" userId="S::axel.doriat@eurecia.com::4d51f13d-df14-4cb9-8074-71ae9a6914f9" providerId="AD" clId="Web-{60713E6F-337E-254E-7F14-04209311A1C0}" dt="2024-09-27T15:37:11.819" v="1163" actId="20577"/>
        <pc:sldMkLst>
          <pc:docMk/>
          <pc:sldMk cId="1337805618" sldId="375"/>
        </pc:sldMkLst>
      </pc:sldChg>
      <pc:sldChg chg="modSp">
        <pc:chgData name="Axel DORIAT [Eurécia]" userId="S::axel.doriat@eurecia.com::4d51f13d-df14-4cb9-8074-71ae9a6914f9" providerId="AD" clId="Web-{60713E6F-337E-254E-7F14-04209311A1C0}" dt="2024-09-27T15:43:58.565" v="1444" actId="20577"/>
        <pc:sldMkLst>
          <pc:docMk/>
          <pc:sldMk cId="4222959064" sldId="376"/>
        </pc:sldMkLst>
      </pc:sldChg>
      <pc:sldChg chg="modSp">
        <pc:chgData name="Axel DORIAT [Eurécia]" userId="S::axel.doriat@eurecia.com::4d51f13d-df14-4cb9-8074-71ae9a6914f9" providerId="AD" clId="Web-{60713E6F-337E-254E-7F14-04209311A1C0}" dt="2024-09-27T15:49:23.575" v="1496" actId="20577"/>
        <pc:sldMkLst>
          <pc:docMk/>
          <pc:sldMk cId="4142186572" sldId="377"/>
        </pc:sldMkLst>
      </pc:sldChg>
      <pc:sldChg chg="modSp">
        <pc:chgData name="Axel DORIAT [Eurécia]" userId="S::axel.doriat@eurecia.com::4d51f13d-df14-4cb9-8074-71ae9a6914f9" providerId="AD" clId="Web-{60713E6F-337E-254E-7F14-04209311A1C0}" dt="2024-09-27T15:52:25.002" v="1540" actId="20577"/>
        <pc:sldMkLst>
          <pc:docMk/>
          <pc:sldMk cId="1906575271" sldId="378"/>
        </pc:sldMkLst>
      </pc:sldChg>
    </pc:docChg>
  </pc:docChgLst>
  <pc:docChgLst>
    <pc:chgData name="Pauline MORIN [Eurécia]" userId="26806002-a94a-4f86-8fe6-d48cb3313228" providerId="ADAL" clId="{05C0CFCF-0D5C-4E78-8A79-B0B15BA5D08C}"/>
    <pc:docChg chg="custSel modSld">
      <pc:chgData name="Pauline MORIN [Eurécia]" userId="26806002-a94a-4f86-8fe6-d48cb3313228" providerId="ADAL" clId="{05C0CFCF-0D5C-4E78-8A79-B0B15BA5D08C}" dt="2024-09-20T11:19:58.410" v="14" actId="1076"/>
      <pc:docMkLst>
        <pc:docMk/>
      </pc:docMkLst>
      <pc:sldChg chg="addSp delSp modSp mod">
        <pc:chgData name="Pauline MORIN [Eurécia]" userId="26806002-a94a-4f86-8fe6-d48cb3313228" providerId="ADAL" clId="{05C0CFCF-0D5C-4E78-8A79-B0B15BA5D08C}" dt="2024-09-20T11:19:58.410" v="14" actId="1076"/>
        <pc:sldMkLst>
          <pc:docMk/>
          <pc:sldMk cId="2016794526" sldId="341"/>
        </pc:sldMkLst>
      </pc:sldChg>
    </pc:docChg>
  </pc:docChgLst>
  <pc:docChgLst>
    <pc:chgData name="Inas FAOUZI [Eurécia]" userId="S::inas.faouzi@eurecia.com::4f435423-8673-4c81-9a60-95a8e74c92dd" providerId="AD" clId="Web-{2FA3DB4E-9A4C-8F22-75CF-0CE55A378074}"/>
    <pc:docChg chg="modSld">
      <pc:chgData name="Inas FAOUZI [Eurécia]" userId="S::inas.faouzi@eurecia.com::4f435423-8673-4c81-9a60-95a8e74c92dd" providerId="AD" clId="Web-{2FA3DB4E-9A4C-8F22-75CF-0CE55A378074}" dt="2024-09-02T13:22:00.574" v="161" actId="1076"/>
      <pc:docMkLst>
        <pc:docMk/>
      </pc:docMkLst>
      <pc:sldChg chg="modSp">
        <pc:chgData name="Inas FAOUZI [Eurécia]" userId="S::inas.faouzi@eurecia.com::4f435423-8673-4c81-9a60-95a8e74c92dd" providerId="AD" clId="Web-{2FA3DB4E-9A4C-8F22-75CF-0CE55A378074}" dt="2024-09-02T13:00:07.262" v="10" actId="1076"/>
        <pc:sldMkLst>
          <pc:docMk/>
          <pc:sldMk cId="1561398166" sldId="288"/>
        </pc:sldMkLst>
      </pc:sldChg>
      <pc:sldChg chg="addSp delSp modSp">
        <pc:chgData name="Inas FAOUZI [Eurécia]" userId="S::inas.faouzi@eurecia.com::4f435423-8673-4c81-9a60-95a8e74c92dd" providerId="AD" clId="Web-{2FA3DB4E-9A4C-8F22-75CF-0CE55A378074}" dt="2024-09-02T13:03:55.692" v="46" actId="1076"/>
        <pc:sldMkLst>
          <pc:docMk/>
          <pc:sldMk cId="407031299" sldId="337"/>
        </pc:sldMkLst>
      </pc:sldChg>
      <pc:sldChg chg="modSp">
        <pc:chgData name="Inas FAOUZI [Eurécia]" userId="S::inas.faouzi@eurecia.com::4f435423-8673-4c81-9a60-95a8e74c92dd" providerId="AD" clId="Web-{2FA3DB4E-9A4C-8F22-75CF-0CE55A378074}" dt="2024-09-02T12:53:49.748" v="0" actId="20577"/>
        <pc:sldMkLst>
          <pc:docMk/>
          <pc:sldMk cId="2016794526" sldId="341"/>
        </pc:sldMkLst>
      </pc:sldChg>
      <pc:sldChg chg="modSp">
        <pc:chgData name="Inas FAOUZI [Eurécia]" userId="S::inas.faouzi@eurecia.com::4f435423-8673-4c81-9a60-95a8e74c92dd" providerId="AD" clId="Web-{2FA3DB4E-9A4C-8F22-75CF-0CE55A378074}" dt="2024-09-02T13:22:00.574" v="161" actId="1076"/>
        <pc:sldMkLst>
          <pc:docMk/>
          <pc:sldMk cId="1323003873" sldId="342"/>
        </pc:sldMkLst>
      </pc:sldChg>
      <pc:sldChg chg="addSp delSp modSp">
        <pc:chgData name="Inas FAOUZI [Eurécia]" userId="S::inas.faouzi@eurecia.com::4f435423-8673-4c81-9a60-95a8e74c92dd" providerId="AD" clId="Web-{2FA3DB4E-9A4C-8F22-75CF-0CE55A378074}" dt="2024-09-02T13:16:06.655" v="73" actId="20577"/>
        <pc:sldMkLst>
          <pc:docMk/>
          <pc:sldMk cId="1407653624" sldId="346"/>
        </pc:sldMkLst>
      </pc:sldChg>
      <pc:sldChg chg="addSp delSp modSp">
        <pc:chgData name="Inas FAOUZI [Eurécia]" userId="S::inas.faouzi@eurecia.com::4f435423-8673-4c81-9a60-95a8e74c92dd" providerId="AD" clId="Web-{2FA3DB4E-9A4C-8F22-75CF-0CE55A378074}" dt="2024-09-02T13:17:11.158" v="89" actId="14100"/>
        <pc:sldMkLst>
          <pc:docMk/>
          <pc:sldMk cId="60083740" sldId="347"/>
        </pc:sldMkLst>
      </pc:sldChg>
      <pc:sldChg chg="addSp delSp modSp">
        <pc:chgData name="Inas FAOUZI [Eurécia]" userId="S::inas.faouzi@eurecia.com::4f435423-8673-4c81-9a60-95a8e74c92dd" providerId="AD" clId="Web-{2FA3DB4E-9A4C-8F22-75CF-0CE55A378074}" dt="2024-09-02T13:16:09.327" v="74" actId="20577"/>
        <pc:sldMkLst>
          <pc:docMk/>
          <pc:sldMk cId="2185510395" sldId="349"/>
        </pc:sldMkLst>
      </pc:sldChg>
      <pc:sldChg chg="addSp delSp modSp">
        <pc:chgData name="Inas FAOUZI [Eurécia]" userId="S::inas.faouzi@eurecia.com::4f435423-8673-4c81-9a60-95a8e74c92dd" providerId="AD" clId="Web-{2FA3DB4E-9A4C-8F22-75CF-0CE55A378074}" dt="2024-09-02T13:18:19.051" v="102" actId="14100"/>
        <pc:sldMkLst>
          <pc:docMk/>
          <pc:sldMk cId="1448857801" sldId="351"/>
        </pc:sldMkLst>
      </pc:sldChg>
      <pc:sldChg chg="modSp">
        <pc:chgData name="Inas FAOUZI [Eurécia]" userId="S::inas.faouzi@eurecia.com::4f435423-8673-4c81-9a60-95a8e74c92dd" providerId="AD" clId="Web-{2FA3DB4E-9A4C-8F22-75CF-0CE55A378074}" dt="2024-09-02T13:18:27.176" v="103" actId="20577"/>
        <pc:sldMkLst>
          <pc:docMk/>
          <pc:sldMk cId="2015462158" sldId="352"/>
        </pc:sldMkLst>
      </pc:sldChg>
      <pc:sldChg chg="addSp delSp modSp">
        <pc:chgData name="Inas FAOUZI [Eurécia]" userId="S::inas.faouzi@eurecia.com::4f435423-8673-4c81-9a60-95a8e74c92dd" providerId="AD" clId="Web-{2FA3DB4E-9A4C-8F22-75CF-0CE55A378074}" dt="2024-09-02T13:19:03.787" v="116" actId="14100"/>
        <pc:sldMkLst>
          <pc:docMk/>
          <pc:sldMk cId="2927399780" sldId="353"/>
        </pc:sldMkLst>
      </pc:sldChg>
      <pc:sldChg chg="addSp delSp modSp">
        <pc:chgData name="Inas FAOUZI [Eurécia]" userId="S::inas.faouzi@eurecia.com::4f435423-8673-4c81-9a60-95a8e74c92dd" providerId="AD" clId="Web-{2FA3DB4E-9A4C-8F22-75CF-0CE55A378074}" dt="2024-09-02T13:19:21.365" v="121" actId="14100"/>
        <pc:sldMkLst>
          <pc:docMk/>
          <pc:sldMk cId="1516032460" sldId="354"/>
        </pc:sldMkLst>
      </pc:sldChg>
      <pc:sldChg chg="modSp">
        <pc:chgData name="Inas FAOUZI [Eurécia]" userId="S::inas.faouzi@eurecia.com::4f435423-8673-4c81-9a60-95a8e74c92dd" providerId="AD" clId="Web-{2FA3DB4E-9A4C-8F22-75CF-0CE55A378074}" dt="2024-09-02T13:19:53.163" v="128" actId="1076"/>
        <pc:sldMkLst>
          <pc:docMk/>
          <pc:sldMk cId="735093219" sldId="355"/>
        </pc:sldMkLst>
      </pc:sldChg>
      <pc:sldChg chg="addSp delSp modSp">
        <pc:chgData name="Inas FAOUZI [Eurécia]" userId="S::inas.faouzi@eurecia.com::4f435423-8673-4c81-9a60-95a8e74c92dd" providerId="AD" clId="Web-{2FA3DB4E-9A4C-8F22-75CF-0CE55A378074}" dt="2024-09-02T13:21:46.714" v="159" actId="14100"/>
        <pc:sldMkLst>
          <pc:docMk/>
          <pc:sldMk cId="3837681209" sldId="358"/>
        </pc:sldMkLst>
      </pc:sldChg>
      <pc:sldChg chg="modSp">
        <pc:chgData name="Inas FAOUZI [Eurécia]" userId="S::inas.faouzi@eurecia.com::4f435423-8673-4c81-9a60-95a8e74c92dd" providerId="AD" clId="Web-{2FA3DB4E-9A4C-8F22-75CF-0CE55A378074}" dt="2024-09-02T13:16:17.765" v="75" actId="20577"/>
        <pc:sldMkLst>
          <pc:docMk/>
          <pc:sldMk cId="11602755" sldId="363"/>
        </pc:sldMkLst>
      </pc:sldChg>
      <pc:sldChg chg="addSp delSp modSp">
        <pc:chgData name="Inas FAOUZI [Eurécia]" userId="S::inas.faouzi@eurecia.com::4f435423-8673-4c81-9a60-95a8e74c92dd" providerId="AD" clId="Web-{2FA3DB4E-9A4C-8F22-75CF-0CE55A378074}" dt="2024-09-02T13:20:21.649" v="136" actId="14100"/>
        <pc:sldMkLst>
          <pc:docMk/>
          <pc:sldMk cId="1160151610" sldId="364"/>
        </pc:sldMkLst>
      </pc:sldChg>
      <pc:sldChg chg="addSp delSp modSp">
        <pc:chgData name="Inas FAOUZI [Eurécia]" userId="S::inas.faouzi@eurecia.com::4f435423-8673-4c81-9a60-95a8e74c92dd" providerId="AD" clId="Web-{2FA3DB4E-9A4C-8F22-75CF-0CE55A378074}" dt="2024-09-02T13:21:22.604" v="155" actId="14100"/>
        <pc:sldMkLst>
          <pc:docMk/>
          <pc:sldMk cId="583108535" sldId="365"/>
        </pc:sldMkLst>
      </pc:sldChg>
    </pc:docChg>
  </pc:docChgLst>
  <pc:docChgLst>
    <pc:chgData name="Noreen ROPERS [Eurécia]" userId="S::noreen.ropers@eurecia.com::f3a8d8f2-0e49-41aa-b7d1-58879f4fb21f" providerId="AD" clId="Web-{03397945-D7BE-0CCA-E05D-C3A2252DC1F1}"/>
    <pc:docChg chg="addSld delSld modSld">
      <pc:chgData name="Noreen ROPERS [Eurécia]" userId="S::noreen.ropers@eurecia.com::f3a8d8f2-0e49-41aa-b7d1-58879f4fb21f" providerId="AD" clId="Web-{03397945-D7BE-0CCA-E05D-C3A2252DC1F1}" dt="2025-07-15T14:01:54.427" v="1213" actId="20577"/>
      <pc:docMkLst>
        <pc:docMk/>
      </pc:docMkLst>
      <pc:sldChg chg="modSp">
        <pc:chgData name="Noreen ROPERS [Eurécia]" userId="S::noreen.ropers@eurecia.com::f3a8d8f2-0e49-41aa-b7d1-58879f4fb21f" providerId="AD" clId="Web-{03397945-D7BE-0CCA-E05D-C3A2252DC1F1}" dt="2025-07-15T12:18:32.293" v="8" actId="20577"/>
        <pc:sldMkLst>
          <pc:docMk/>
          <pc:sldMk cId="3433291733" sldId="287"/>
        </pc:sldMkLst>
        <pc:spChg chg="mod">
          <ac:chgData name="Noreen ROPERS [Eurécia]" userId="S::noreen.ropers@eurecia.com::f3a8d8f2-0e49-41aa-b7d1-58879f4fb21f" providerId="AD" clId="Web-{03397945-D7BE-0CCA-E05D-C3A2252DC1F1}" dt="2025-07-15T12:18:32.293" v="8" actId="20577"/>
          <ac:spMkLst>
            <pc:docMk/>
            <pc:sldMk cId="3433291733" sldId="287"/>
            <ac:spMk id="42" creationId="{A809FF54-8E21-E76D-9608-77AF773D0852}"/>
          </ac:spMkLst>
        </pc:spChg>
      </pc:sldChg>
      <pc:sldChg chg="modSp">
        <pc:chgData name="Noreen ROPERS [Eurécia]" userId="S::noreen.ropers@eurecia.com::f3a8d8f2-0e49-41aa-b7d1-58879f4fb21f" providerId="AD" clId="Web-{03397945-D7BE-0CCA-E05D-C3A2252DC1F1}" dt="2025-07-15T12:21:59.581" v="53" actId="20577"/>
        <pc:sldMkLst>
          <pc:docMk/>
          <pc:sldMk cId="1561398166" sldId="288"/>
        </pc:sldMkLst>
        <pc:spChg chg="mod">
          <ac:chgData name="Noreen ROPERS [Eurécia]" userId="S::noreen.ropers@eurecia.com::f3a8d8f2-0e49-41aa-b7d1-58879f4fb21f" providerId="AD" clId="Web-{03397945-D7BE-0CCA-E05D-C3A2252DC1F1}" dt="2025-07-15T12:21:59.581" v="53" actId="20577"/>
          <ac:spMkLst>
            <pc:docMk/>
            <pc:sldMk cId="1561398166" sldId="288"/>
            <ac:spMk id="5" creationId="{9DF4D431-5721-618B-9501-EDA06836B0A2}"/>
          </ac:spMkLst>
        </pc:spChg>
        <pc:spChg chg="mod">
          <ac:chgData name="Noreen ROPERS [Eurécia]" userId="S::noreen.ropers@eurecia.com::f3a8d8f2-0e49-41aa-b7d1-58879f4fb21f" providerId="AD" clId="Web-{03397945-D7BE-0CCA-E05D-C3A2252DC1F1}" dt="2025-07-15T12:20:27.422" v="14" actId="20577"/>
          <ac:spMkLst>
            <pc:docMk/>
            <pc:sldMk cId="1561398166" sldId="288"/>
            <ac:spMk id="42" creationId="{A809FF54-8E21-E76D-9608-77AF773D0852}"/>
          </ac:spMkLst>
        </pc:spChg>
      </pc:sldChg>
      <pc:sldChg chg="addSp delSp modSp">
        <pc:chgData name="Noreen ROPERS [Eurécia]" userId="S::noreen.ropers@eurecia.com::f3a8d8f2-0e49-41aa-b7d1-58879f4fb21f" providerId="AD" clId="Web-{03397945-D7BE-0CCA-E05D-C3A2252DC1F1}" dt="2025-07-15T14:00:47.690" v="1197"/>
        <pc:sldMkLst>
          <pc:docMk/>
          <pc:sldMk cId="407031299" sldId="337"/>
        </pc:sldMkLst>
        <pc:spChg chg="mod">
          <ac:chgData name="Noreen ROPERS [Eurécia]" userId="S::noreen.ropers@eurecia.com::f3a8d8f2-0e49-41aa-b7d1-58879f4fb21f" providerId="AD" clId="Web-{03397945-D7BE-0CCA-E05D-C3A2252DC1F1}" dt="2025-07-15T12:28:16.141" v="123" actId="1076"/>
          <ac:spMkLst>
            <pc:docMk/>
            <pc:sldMk cId="407031299" sldId="337"/>
            <ac:spMk id="2" creationId="{0ED16911-BE4F-7178-A964-6BF6DF2D85CF}"/>
          </ac:spMkLst>
        </pc:spChg>
        <pc:spChg chg="del">
          <ac:chgData name="Noreen ROPERS [Eurécia]" userId="S::noreen.ropers@eurecia.com::f3a8d8f2-0e49-41aa-b7d1-58879f4fb21f" providerId="AD" clId="Web-{03397945-D7BE-0CCA-E05D-C3A2252DC1F1}" dt="2025-07-15T12:27:49.234" v="97"/>
          <ac:spMkLst>
            <pc:docMk/>
            <pc:sldMk cId="407031299" sldId="337"/>
            <ac:spMk id="5" creationId="{EE7359A1-BA0D-D777-5E63-9EE0E9A06D77}"/>
          </ac:spMkLst>
        </pc:spChg>
        <pc:spChg chg="del mod topLvl">
          <ac:chgData name="Noreen ROPERS [Eurécia]" userId="S::noreen.ropers@eurecia.com::f3a8d8f2-0e49-41aa-b7d1-58879f4fb21f" providerId="AD" clId="Web-{03397945-D7BE-0CCA-E05D-C3A2252DC1F1}" dt="2025-07-15T14:00:47.690" v="1197"/>
          <ac:spMkLst>
            <pc:docMk/>
            <pc:sldMk cId="407031299" sldId="337"/>
            <ac:spMk id="6" creationId="{AC582B0D-DE04-16A8-6768-2AAD1A3F7D3A}"/>
          </ac:spMkLst>
        </pc:spChg>
        <pc:spChg chg="mod">
          <ac:chgData name="Noreen ROPERS [Eurécia]" userId="S::noreen.ropers@eurecia.com::f3a8d8f2-0e49-41aa-b7d1-58879f4fb21f" providerId="AD" clId="Web-{03397945-D7BE-0CCA-E05D-C3A2252DC1F1}" dt="2025-07-15T12:31:17.913" v="163" actId="1076"/>
          <ac:spMkLst>
            <pc:docMk/>
            <pc:sldMk cId="407031299" sldId="337"/>
            <ac:spMk id="32" creationId="{D3DB238A-1B4D-088C-5A27-5A129E71BE6E}"/>
          </ac:spMkLst>
        </pc:spChg>
        <pc:spChg chg="mod">
          <ac:chgData name="Noreen ROPERS [Eurécia]" userId="S::noreen.ropers@eurecia.com::f3a8d8f2-0e49-41aa-b7d1-58879f4fb21f" providerId="AD" clId="Web-{03397945-D7BE-0CCA-E05D-C3A2252DC1F1}" dt="2025-07-15T12:31:21.788" v="164" actId="1076"/>
          <ac:spMkLst>
            <pc:docMk/>
            <pc:sldMk cId="407031299" sldId="337"/>
            <ac:spMk id="34" creationId="{99A70487-7FE2-A3F1-F57B-306E3DCFA9AC}"/>
          </ac:spMkLst>
        </pc:spChg>
        <pc:grpChg chg="del mod">
          <ac:chgData name="Noreen ROPERS [Eurécia]" userId="S::noreen.ropers@eurecia.com::f3a8d8f2-0e49-41aa-b7d1-58879f4fb21f" providerId="AD" clId="Web-{03397945-D7BE-0CCA-E05D-C3A2252DC1F1}" dt="2025-07-15T14:00:47.690" v="1197"/>
          <ac:grpSpMkLst>
            <pc:docMk/>
            <pc:sldMk cId="407031299" sldId="337"/>
            <ac:grpSpMk id="8" creationId="{97C347F5-DB91-CA8D-2B33-660A31A00099}"/>
          </ac:grpSpMkLst>
        </pc:grpChg>
        <pc:picChg chg="topLvl">
          <ac:chgData name="Noreen ROPERS [Eurécia]" userId="S::noreen.ropers@eurecia.com::f3a8d8f2-0e49-41aa-b7d1-58879f4fb21f" providerId="AD" clId="Web-{03397945-D7BE-0CCA-E05D-C3A2252DC1F1}" dt="2025-07-15T14:00:47.690" v="1197"/>
          <ac:picMkLst>
            <pc:docMk/>
            <pc:sldMk cId="407031299" sldId="337"/>
            <ac:picMk id="7" creationId="{7C7FBD21-75A3-BD28-63D9-F06EEC1BAD3C}"/>
          </ac:picMkLst>
        </pc:picChg>
        <pc:picChg chg="add mod ord">
          <ac:chgData name="Noreen ROPERS [Eurécia]" userId="S::noreen.ropers@eurecia.com::f3a8d8f2-0e49-41aa-b7d1-58879f4fb21f" providerId="AD" clId="Web-{03397945-D7BE-0CCA-E05D-C3A2252DC1F1}" dt="2025-07-15T12:30:25.442" v="151" actId="1076"/>
          <ac:picMkLst>
            <pc:docMk/>
            <pc:sldMk cId="407031299" sldId="337"/>
            <ac:picMk id="9" creationId="{1DCEABC3-BB99-F013-BC5E-6150F30BCE09}"/>
          </ac:picMkLst>
        </pc:picChg>
        <pc:picChg chg="add mod">
          <ac:chgData name="Noreen ROPERS [Eurécia]" userId="S::noreen.ropers@eurecia.com::f3a8d8f2-0e49-41aa-b7d1-58879f4fb21f" providerId="AD" clId="Web-{03397945-D7BE-0CCA-E05D-C3A2252DC1F1}" dt="2025-07-15T12:30:30.770" v="152" actId="1076"/>
          <ac:picMkLst>
            <pc:docMk/>
            <pc:sldMk cId="407031299" sldId="337"/>
            <ac:picMk id="10" creationId="{6871FB03-5BCC-85E8-5362-77AFCABE41FC}"/>
          </ac:picMkLst>
        </pc:picChg>
        <pc:picChg chg="del">
          <ac:chgData name="Noreen ROPERS [Eurécia]" userId="S::noreen.ropers@eurecia.com::f3a8d8f2-0e49-41aa-b7d1-58879f4fb21f" providerId="AD" clId="Web-{03397945-D7BE-0CCA-E05D-C3A2252DC1F1}" dt="2025-07-15T12:26:22.653" v="73"/>
          <ac:picMkLst>
            <pc:docMk/>
            <pc:sldMk cId="407031299" sldId="337"/>
            <ac:picMk id="21" creationId="{E603A21F-6933-8064-2B91-6ACB03D4B302}"/>
          </ac:picMkLst>
        </pc:picChg>
        <pc:picChg chg="mod">
          <ac:chgData name="Noreen ROPERS [Eurécia]" userId="S::noreen.ropers@eurecia.com::f3a8d8f2-0e49-41aa-b7d1-58879f4fb21f" providerId="AD" clId="Web-{03397945-D7BE-0CCA-E05D-C3A2252DC1F1}" dt="2025-07-15T12:30:34.817" v="153" actId="1076"/>
          <ac:picMkLst>
            <pc:docMk/>
            <pc:sldMk cId="407031299" sldId="337"/>
            <ac:picMk id="22" creationId="{A9B644EE-8926-6DA9-7691-D9E9BCA878AB}"/>
          </ac:picMkLst>
        </pc:picChg>
        <pc:picChg chg="del mod">
          <ac:chgData name="Noreen ROPERS [Eurécia]" userId="S::noreen.ropers@eurecia.com::f3a8d8f2-0e49-41aa-b7d1-58879f4fb21f" providerId="AD" clId="Web-{03397945-D7BE-0CCA-E05D-C3A2252DC1F1}" dt="2025-07-15T12:27:13.232" v="86"/>
          <ac:picMkLst>
            <pc:docMk/>
            <pc:sldMk cId="407031299" sldId="337"/>
            <ac:picMk id="24" creationId="{5635C566-C56B-AC20-C768-CA086C94A8B2}"/>
          </ac:picMkLst>
        </pc:picChg>
        <pc:picChg chg="mod">
          <ac:chgData name="Noreen ROPERS [Eurécia]" userId="S::noreen.ropers@eurecia.com::f3a8d8f2-0e49-41aa-b7d1-58879f4fb21f" providerId="AD" clId="Web-{03397945-D7BE-0CCA-E05D-C3A2252DC1F1}" dt="2025-07-15T12:30:37.333" v="154" actId="1076"/>
          <ac:picMkLst>
            <pc:docMk/>
            <pc:sldMk cId="407031299" sldId="337"/>
            <ac:picMk id="25" creationId="{285F14D1-14D5-4087-2DB9-B604E5150E6A}"/>
          </ac:picMkLst>
        </pc:picChg>
        <pc:picChg chg="mod">
          <ac:chgData name="Noreen ROPERS [Eurécia]" userId="S::noreen.ropers@eurecia.com::f3a8d8f2-0e49-41aa-b7d1-58879f4fb21f" providerId="AD" clId="Web-{03397945-D7BE-0CCA-E05D-C3A2252DC1F1}" dt="2025-07-15T12:30:41.333" v="155" actId="1076"/>
          <ac:picMkLst>
            <pc:docMk/>
            <pc:sldMk cId="407031299" sldId="337"/>
            <ac:picMk id="31" creationId="{812A4A21-8C39-CD74-B837-CABCDCB260BC}"/>
          </ac:picMkLst>
        </pc:picChg>
        <pc:picChg chg="mod">
          <ac:chgData name="Noreen ROPERS [Eurécia]" userId="S::noreen.ropers@eurecia.com::f3a8d8f2-0e49-41aa-b7d1-58879f4fb21f" providerId="AD" clId="Web-{03397945-D7BE-0CCA-E05D-C3A2252DC1F1}" dt="2025-07-15T12:31:10.928" v="161" actId="1076"/>
          <ac:picMkLst>
            <pc:docMk/>
            <pc:sldMk cId="407031299" sldId="337"/>
            <ac:picMk id="33" creationId="{29094383-3F88-9092-5B5B-26F8DD64CFA9}"/>
          </ac:picMkLst>
        </pc:picChg>
      </pc:sldChg>
      <pc:sldChg chg="modSp">
        <pc:chgData name="Noreen ROPERS [Eurécia]" userId="S::noreen.ropers@eurecia.com::f3a8d8f2-0e49-41aa-b7d1-58879f4fb21f" providerId="AD" clId="Web-{03397945-D7BE-0CCA-E05D-C3A2252DC1F1}" dt="2025-07-15T12:18:18.839" v="6" actId="20577"/>
        <pc:sldMkLst>
          <pc:docMk/>
          <pc:sldMk cId="2016794526" sldId="341"/>
        </pc:sldMkLst>
        <pc:spChg chg="mod">
          <ac:chgData name="Noreen ROPERS [Eurécia]" userId="S::noreen.ropers@eurecia.com::f3a8d8f2-0e49-41aa-b7d1-58879f4fb21f" providerId="AD" clId="Web-{03397945-D7BE-0CCA-E05D-C3A2252DC1F1}" dt="2025-07-15T12:18:18.839" v="6" actId="20577"/>
          <ac:spMkLst>
            <pc:docMk/>
            <pc:sldMk cId="2016794526" sldId="341"/>
            <ac:spMk id="9" creationId="{3195E9D3-9AFA-61CC-A3DF-163CA96FAB19}"/>
          </ac:spMkLst>
        </pc:spChg>
      </pc:sldChg>
      <pc:sldChg chg="modSp add del">
        <pc:chgData name="Noreen ROPERS [Eurécia]" userId="S::noreen.ropers@eurecia.com::f3a8d8f2-0e49-41aa-b7d1-58879f4fb21f" providerId="AD" clId="Web-{03397945-D7BE-0CCA-E05D-C3A2252DC1F1}" dt="2025-07-15T13:55:54.149" v="1195" actId="20577"/>
        <pc:sldMkLst>
          <pc:docMk/>
          <pc:sldMk cId="1323003873" sldId="342"/>
        </pc:sldMkLst>
        <pc:spChg chg="mod">
          <ac:chgData name="Noreen ROPERS [Eurécia]" userId="S::noreen.ropers@eurecia.com::f3a8d8f2-0e49-41aa-b7d1-58879f4fb21f" providerId="AD" clId="Web-{03397945-D7BE-0CCA-E05D-C3A2252DC1F1}" dt="2025-07-15T13:55:38.008" v="1194" actId="20577"/>
          <ac:spMkLst>
            <pc:docMk/>
            <pc:sldMk cId="1323003873" sldId="342"/>
            <ac:spMk id="2" creationId="{F08AB10F-1DCA-B10B-CC95-10172B63F2C3}"/>
          </ac:spMkLst>
        </pc:spChg>
        <pc:spChg chg="mod">
          <ac:chgData name="Noreen ROPERS [Eurécia]" userId="S::noreen.ropers@eurecia.com::f3a8d8f2-0e49-41aa-b7d1-58879f4fb21f" providerId="AD" clId="Web-{03397945-D7BE-0CCA-E05D-C3A2252DC1F1}" dt="2025-07-15T13:55:54.149" v="1195" actId="20577"/>
          <ac:spMkLst>
            <pc:docMk/>
            <pc:sldMk cId="1323003873" sldId="342"/>
            <ac:spMk id="6" creationId="{02E320D8-64DB-C0BB-AC1C-4496F1B96168}"/>
          </ac:spMkLst>
        </pc:spChg>
      </pc:sldChg>
      <pc:sldChg chg="addSp delSp modSp">
        <pc:chgData name="Noreen ROPERS [Eurécia]" userId="S::noreen.ropers@eurecia.com::f3a8d8f2-0e49-41aa-b7d1-58879f4fb21f" providerId="AD" clId="Web-{03397945-D7BE-0CCA-E05D-C3A2252DC1F1}" dt="2025-07-15T14:01:03.238" v="1203" actId="14100"/>
        <pc:sldMkLst>
          <pc:docMk/>
          <pc:sldMk cId="1407653624" sldId="346"/>
        </pc:sldMkLst>
        <pc:spChg chg="mod">
          <ac:chgData name="Noreen ROPERS [Eurécia]" userId="S::noreen.ropers@eurecia.com::f3a8d8f2-0e49-41aa-b7d1-58879f4fb21f" providerId="AD" clId="Web-{03397945-D7BE-0CCA-E05D-C3A2252DC1F1}" dt="2025-07-15T12:31:47.617" v="181" actId="20577"/>
          <ac:spMkLst>
            <pc:docMk/>
            <pc:sldMk cId="1407653624" sldId="346"/>
            <ac:spMk id="2" creationId="{0ED16911-BE4F-7178-A964-6BF6DF2D85CF}"/>
          </ac:spMkLst>
        </pc:spChg>
        <pc:spChg chg="mod">
          <ac:chgData name="Noreen ROPERS [Eurécia]" userId="S::noreen.ropers@eurecia.com::f3a8d8f2-0e49-41aa-b7d1-58879f4fb21f" providerId="AD" clId="Web-{03397945-D7BE-0CCA-E05D-C3A2252DC1F1}" dt="2025-07-15T14:00:58.144" v="1202" actId="20577"/>
          <ac:spMkLst>
            <pc:docMk/>
            <pc:sldMk cId="1407653624" sldId="346"/>
            <ac:spMk id="8" creationId="{2D83B73B-8540-E1AF-573C-CFBD4DE3B5B0}"/>
          </ac:spMkLst>
        </pc:spChg>
        <pc:spChg chg="mod">
          <ac:chgData name="Noreen ROPERS [Eurécia]" userId="S::noreen.ropers@eurecia.com::f3a8d8f2-0e49-41aa-b7d1-58879f4fb21f" providerId="AD" clId="Web-{03397945-D7BE-0CCA-E05D-C3A2252DC1F1}" dt="2025-07-15T12:33:57.012" v="204" actId="1076"/>
          <ac:spMkLst>
            <pc:docMk/>
            <pc:sldMk cId="1407653624" sldId="346"/>
            <ac:spMk id="9" creationId="{E9A138DA-5DDE-3EED-E02D-C1C6028B552D}"/>
          </ac:spMkLst>
        </pc:spChg>
        <pc:spChg chg="mod ord">
          <ac:chgData name="Noreen ROPERS [Eurécia]" userId="S::noreen.ropers@eurecia.com::f3a8d8f2-0e49-41aa-b7d1-58879f4fb21f" providerId="AD" clId="Web-{03397945-D7BE-0CCA-E05D-C3A2252DC1F1}" dt="2025-07-15T14:01:03.238" v="1203" actId="14100"/>
          <ac:spMkLst>
            <pc:docMk/>
            <pc:sldMk cId="1407653624" sldId="346"/>
            <ac:spMk id="13" creationId="{ABAC4AB8-43C1-DC7F-8F9E-08F40C53C305}"/>
          </ac:spMkLst>
        </pc:spChg>
        <pc:picChg chg="del">
          <ac:chgData name="Noreen ROPERS [Eurécia]" userId="S::noreen.ropers@eurecia.com::f3a8d8f2-0e49-41aa-b7d1-58879f4fb21f" providerId="AD" clId="Web-{03397945-D7BE-0CCA-E05D-C3A2252DC1F1}" dt="2025-07-15T12:31:56.586" v="182"/>
          <ac:picMkLst>
            <pc:docMk/>
            <pc:sldMk cId="1407653624" sldId="346"/>
            <ac:picMk id="5" creationId="{D4FC8550-49BB-F0C8-4AB8-FB08754BCC2A}"/>
          </ac:picMkLst>
        </pc:picChg>
        <pc:picChg chg="mod">
          <ac:chgData name="Noreen ROPERS [Eurécia]" userId="S::noreen.ropers@eurecia.com::f3a8d8f2-0e49-41aa-b7d1-58879f4fb21f" providerId="AD" clId="Web-{03397945-D7BE-0CCA-E05D-C3A2252DC1F1}" dt="2025-07-15T12:33:03.182" v="193" actId="1076"/>
          <ac:picMkLst>
            <pc:docMk/>
            <pc:sldMk cId="1407653624" sldId="346"/>
            <ac:picMk id="6" creationId="{676E82F9-D53F-70FE-A416-72A9D4DFEB4C}"/>
          </ac:picMkLst>
        </pc:picChg>
        <pc:picChg chg="add mod ord">
          <ac:chgData name="Noreen ROPERS [Eurécia]" userId="S::noreen.ropers@eurecia.com::f3a8d8f2-0e49-41aa-b7d1-58879f4fb21f" providerId="AD" clId="Web-{03397945-D7BE-0CCA-E05D-C3A2252DC1F1}" dt="2025-07-15T12:33:00.932" v="192"/>
          <ac:picMkLst>
            <pc:docMk/>
            <pc:sldMk cId="1407653624" sldId="346"/>
            <ac:picMk id="7" creationId="{64D405B9-ED53-6853-3490-87B77C28CCB0}"/>
          </ac:picMkLst>
        </pc:picChg>
        <pc:picChg chg="add mod ord">
          <ac:chgData name="Noreen ROPERS [Eurécia]" userId="S::noreen.ropers@eurecia.com::f3a8d8f2-0e49-41aa-b7d1-58879f4fb21f" providerId="AD" clId="Web-{03397945-D7BE-0CCA-E05D-C3A2252DC1F1}" dt="2025-07-15T12:33:51.043" v="201"/>
          <ac:picMkLst>
            <pc:docMk/>
            <pc:sldMk cId="1407653624" sldId="346"/>
            <ac:picMk id="10" creationId="{1A519244-283F-154B-2310-89D247C0D915}"/>
          </ac:picMkLst>
        </pc:picChg>
        <pc:picChg chg="del">
          <ac:chgData name="Noreen ROPERS [Eurécia]" userId="S::noreen.ropers@eurecia.com::f3a8d8f2-0e49-41aa-b7d1-58879f4fb21f" providerId="AD" clId="Web-{03397945-D7BE-0CCA-E05D-C3A2252DC1F1}" dt="2025-07-15T12:33:44.152" v="198"/>
          <ac:picMkLst>
            <pc:docMk/>
            <pc:sldMk cId="1407653624" sldId="346"/>
            <ac:picMk id="11" creationId="{AFF04B79-90D6-CDE8-8300-1822304A6D8D}"/>
          </ac:picMkLst>
        </pc:picChg>
      </pc:sldChg>
      <pc:sldChg chg="addSp delSp modSp">
        <pc:chgData name="Noreen ROPERS [Eurécia]" userId="S::noreen.ropers@eurecia.com::f3a8d8f2-0e49-41aa-b7d1-58879f4fb21f" providerId="AD" clId="Web-{03397945-D7BE-0CCA-E05D-C3A2252DC1F1}" dt="2025-07-15T12:47:12.680" v="355" actId="1076"/>
        <pc:sldMkLst>
          <pc:docMk/>
          <pc:sldMk cId="60083740" sldId="347"/>
        </pc:sldMkLst>
        <pc:spChg chg="mod">
          <ac:chgData name="Noreen ROPERS [Eurécia]" userId="S::noreen.ropers@eurecia.com::f3a8d8f2-0e49-41aa-b7d1-58879f4fb21f" providerId="AD" clId="Web-{03397945-D7BE-0CCA-E05D-C3A2252DC1F1}" dt="2025-07-15T12:45:32.582" v="338" actId="20577"/>
          <ac:spMkLst>
            <pc:docMk/>
            <pc:sldMk cId="60083740" sldId="347"/>
            <ac:spMk id="2" creationId="{0ED16911-BE4F-7178-A964-6BF6DF2D85CF}"/>
          </ac:spMkLst>
        </pc:spChg>
        <pc:spChg chg="del">
          <ac:chgData name="Noreen ROPERS [Eurécia]" userId="S::noreen.ropers@eurecia.com::f3a8d8f2-0e49-41aa-b7d1-58879f4fb21f" providerId="AD" clId="Web-{03397945-D7BE-0CCA-E05D-C3A2252DC1F1}" dt="2025-07-15T12:45:38.114" v="342"/>
          <ac:spMkLst>
            <pc:docMk/>
            <pc:sldMk cId="60083740" sldId="347"/>
            <ac:spMk id="6" creationId="{0DD1F1EE-9B97-8A4E-5B42-C896A8EFFDCC}"/>
          </ac:spMkLst>
        </pc:spChg>
        <pc:picChg chg="add del mod">
          <ac:chgData name="Noreen ROPERS [Eurécia]" userId="S::noreen.ropers@eurecia.com::f3a8d8f2-0e49-41aa-b7d1-58879f4fb21f" providerId="AD" clId="Web-{03397945-D7BE-0CCA-E05D-C3A2252DC1F1}" dt="2025-07-15T12:47:05.445" v="351"/>
          <ac:picMkLst>
            <pc:docMk/>
            <pc:sldMk cId="60083740" sldId="347"/>
            <ac:picMk id="5" creationId="{C20C3D81-07EB-C3A8-E56E-9F95EFE93ED2}"/>
          </ac:picMkLst>
        </pc:picChg>
        <pc:picChg chg="del mod">
          <ac:chgData name="Noreen ROPERS [Eurécia]" userId="S::noreen.ropers@eurecia.com::f3a8d8f2-0e49-41aa-b7d1-58879f4fb21f" providerId="AD" clId="Web-{03397945-D7BE-0CCA-E05D-C3A2252DC1F1}" dt="2025-07-15T12:45:34.114" v="339"/>
          <ac:picMkLst>
            <pc:docMk/>
            <pc:sldMk cId="60083740" sldId="347"/>
            <ac:picMk id="7" creationId="{18977B0E-6799-455E-E48A-A5FE90C7B5C1}"/>
          </ac:picMkLst>
        </pc:picChg>
        <pc:picChg chg="add mod">
          <ac:chgData name="Noreen ROPERS [Eurécia]" userId="S::noreen.ropers@eurecia.com::f3a8d8f2-0e49-41aa-b7d1-58879f4fb21f" providerId="AD" clId="Web-{03397945-D7BE-0CCA-E05D-C3A2252DC1F1}" dt="2025-07-15T12:47:12.680" v="355" actId="1076"/>
          <ac:picMkLst>
            <pc:docMk/>
            <pc:sldMk cId="60083740" sldId="347"/>
            <ac:picMk id="8" creationId="{40D936D3-13E6-DC55-23A4-41B9035D1CEB}"/>
          </ac:picMkLst>
        </pc:picChg>
      </pc:sldChg>
      <pc:sldChg chg="addSp delSp modSp">
        <pc:chgData name="Noreen ROPERS [Eurécia]" userId="S::noreen.ropers@eurecia.com::f3a8d8f2-0e49-41aa-b7d1-58879f4fb21f" providerId="AD" clId="Web-{03397945-D7BE-0CCA-E05D-C3A2252DC1F1}" dt="2025-07-15T12:39:05.179" v="274" actId="20577"/>
        <pc:sldMkLst>
          <pc:docMk/>
          <pc:sldMk cId="2185510395" sldId="349"/>
        </pc:sldMkLst>
        <pc:spChg chg="mod">
          <ac:chgData name="Noreen ROPERS [Eurécia]" userId="S::noreen.ropers@eurecia.com::f3a8d8f2-0e49-41aa-b7d1-58879f4fb21f" providerId="AD" clId="Web-{03397945-D7BE-0CCA-E05D-C3A2252DC1F1}" dt="2025-07-15T12:35:33.738" v="216" actId="20577"/>
          <ac:spMkLst>
            <pc:docMk/>
            <pc:sldMk cId="2185510395" sldId="349"/>
            <ac:spMk id="2" creationId="{0ED16911-BE4F-7178-A964-6BF6DF2D85CF}"/>
          </ac:spMkLst>
        </pc:spChg>
        <pc:spChg chg="mod">
          <ac:chgData name="Noreen ROPERS [Eurécia]" userId="S::noreen.ropers@eurecia.com::f3a8d8f2-0e49-41aa-b7d1-58879f4fb21f" providerId="AD" clId="Web-{03397945-D7BE-0CCA-E05D-C3A2252DC1F1}" dt="2025-07-15T12:39:05.179" v="274" actId="20577"/>
          <ac:spMkLst>
            <pc:docMk/>
            <pc:sldMk cId="2185510395" sldId="349"/>
            <ac:spMk id="5" creationId="{1A225A0E-6062-084C-6BA1-9912D2F53D5B}"/>
          </ac:spMkLst>
        </pc:spChg>
        <pc:spChg chg="mod">
          <ac:chgData name="Noreen ROPERS [Eurécia]" userId="S::noreen.ropers@eurecia.com::f3a8d8f2-0e49-41aa-b7d1-58879f4fb21f" providerId="AD" clId="Web-{03397945-D7BE-0CCA-E05D-C3A2252DC1F1}" dt="2025-07-15T12:36:25.876" v="233" actId="14100"/>
          <ac:spMkLst>
            <pc:docMk/>
            <pc:sldMk cId="2185510395" sldId="349"/>
            <ac:spMk id="9" creationId="{0350977D-F973-43A5-9FF2-0B0A5CC145C4}"/>
          </ac:spMkLst>
        </pc:spChg>
        <pc:picChg chg="add del mod ord">
          <ac:chgData name="Noreen ROPERS [Eurécia]" userId="S::noreen.ropers@eurecia.com::f3a8d8f2-0e49-41aa-b7d1-58879f4fb21f" providerId="AD" clId="Web-{03397945-D7BE-0CCA-E05D-C3A2252DC1F1}" dt="2025-07-15T12:36:08.813" v="225"/>
          <ac:picMkLst>
            <pc:docMk/>
            <pc:sldMk cId="2185510395" sldId="349"/>
            <ac:picMk id="6" creationId="{713D85FC-0596-1CCA-E06D-61F5FF2DFE6B}"/>
          </ac:picMkLst>
        </pc:picChg>
        <pc:picChg chg="add mod ord">
          <ac:chgData name="Noreen ROPERS [Eurécia]" userId="S::noreen.ropers@eurecia.com::f3a8d8f2-0e49-41aa-b7d1-58879f4fb21f" providerId="AD" clId="Web-{03397945-D7BE-0CCA-E05D-C3A2252DC1F1}" dt="2025-07-15T12:36:21.173" v="231" actId="1076"/>
          <ac:picMkLst>
            <pc:docMk/>
            <pc:sldMk cId="2185510395" sldId="349"/>
            <ac:picMk id="7" creationId="{E034F6CB-64F2-FB48-6872-F8D7CE78698B}"/>
          </ac:picMkLst>
        </pc:picChg>
        <pc:picChg chg="del">
          <ac:chgData name="Noreen ROPERS [Eurécia]" userId="S::noreen.ropers@eurecia.com::f3a8d8f2-0e49-41aa-b7d1-58879f4fb21f" providerId="AD" clId="Web-{03397945-D7BE-0CCA-E05D-C3A2252DC1F1}" dt="2025-07-15T12:35:40.562" v="217"/>
          <ac:picMkLst>
            <pc:docMk/>
            <pc:sldMk cId="2185510395" sldId="349"/>
            <ac:picMk id="16" creationId="{FBD71776-B5B1-DA6B-0F95-58645BFD1C9A}"/>
          </ac:picMkLst>
        </pc:picChg>
        <pc:picChg chg="mod">
          <ac:chgData name="Noreen ROPERS [Eurécia]" userId="S::noreen.ropers@eurecia.com::f3a8d8f2-0e49-41aa-b7d1-58879f4fb21f" providerId="AD" clId="Web-{03397945-D7BE-0CCA-E05D-C3A2252DC1F1}" dt="2025-07-15T12:36:31.330" v="234" actId="1076"/>
          <ac:picMkLst>
            <pc:docMk/>
            <pc:sldMk cId="2185510395" sldId="349"/>
            <ac:picMk id="17" creationId="{120DEF0C-7652-D03C-104B-78FD93E5E5FE}"/>
          </ac:picMkLst>
        </pc:picChg>
        <pc:picChg chg="mod">
          <ac:chgData name="Noreen ROPERS [Eurécia]" userId="S::noreen.ropers@eurecia.com::f3a8d8f2-0e49-41aa-b7d1-58879f4fb21f" providerId="AD" clId="Web-{03397945-D7BE-0CCA-E05D-C3A2252DC1F1}" dt="2025-07-15T12:36:34.470" v="235" actId="1076"/>
          <ac:picMkLst>
            <pc:docMk/>
            <pc:sldMk cId="2185510395" sldId="349"/>
            <ac:picMk id="18" creationId="{285F14D1-14D5-4087-2DB9-B604E5150E6A}"/>
          </ac:picMkLst>
        </pc:picChg>
        <pc:picChg chg="mod">
          <ac:chgData name="Noreen ROPERS [Eurécia]" userId="S::noreen.ropers@eurecia.com::f3a8d8f2-0e49-41aa-b7d1-58879f4fb21f" providerId="AD" clId="Web-{03397945-D7BE-0CCA-E05D-C3A2252DC1F1}" dt="2025-07-15T12:37:41.801" v="240" actId="1076"/>
          <ac:picMkLst>
            <pc:docMk/>
            <pc:sldMk cId="2185510395" sldId="349"/>
            <ac:picMk id="19" creationId="{5635C566-C56B-AC20-C768-CA086C94A8B2}"/>
          </ac:picMkLst>
        </pc:picChg>
        <pc:picChg chg="mod">
          <ac:chgData name="Noreen ROPERS [Eurécia]" userId="S::noreen.ropers@eurecia.com::f3a8d8f2-0e49-41aa-b7d1-58879f4fb21f" providerId="AD" clId="Web-{03397945-D7BE-0CCA-E05D-C3A2252DC1F1}" dt="2025-07-15T12:36:46.424" v="239" actId="1076"/>
          <ac:picMkLst>
            <pc:docMk/>
            <pc:sldMk cId="2185510395" sldId="349"/>
            <ac:picMk id="20" creationId="{A9B644EE-8926-6DA9-7691-D9E9BCA878AB}"/>
          </ac:picMkLst>
        </pc:picChg>
      </pc:sldChg>
      <pc:sldChg chg="addSp delSp modSp">
        <pc:chgData name="Noreen ROPERS [Eurécia]" userId="S::noreen.ropers@eurecia.com::f3a8d8f2-0e49-41aa-b7d1-58879f4fb21f" providerId="AD" clId="Web-{03397945-D7BE-0CCA-E05D-C3A2252DC1F1}" dt="2025-07-15T13:13:20.781" v="676" actId="1076"/>
        <pc:sldMkLst>
          <pc:docMk/>
          <pc:sldMk cId="2803911036" sldId="350"/>
        </pc:sldMkLst>
        <pc:spChg chg="mod">
          <ac:chgData name="Noreen ROPERS [Eurécia]" userId="S::noreen.ropers@eurecia.com::f3a8d8f2-0e49-41aa-b7d1-58879f4fb21f" providerId="AD" clId="Web-{03397945-D7BE-0CCA-E05D-C3A2252DC1F1}" dt="2025-07-15T13:11:59.746" v="649" actId="20577"/>
          <ac:spMkLst>
            <pc:docMk/>
            <pc:sldMk cId="2803911036" sldId="350"/>
            <ac:spMk id="2" creationId="{0ED16911-BE4F-7178-A964-6BF6DF2D85CF}"/>
          </ac:spMkLst>
        </pc:spChg>
        <pc:spChg chg="mod">
          <ac:chgData name="Noreen ROPERS [Eurécia]" userId="S::noreen.ropers@eurecia.com::f3a8d8f2-0e49-41aa-b7d1-58879f4fb21f" providerId="AD" clId="Web-{03397945-D7BE-0CCA-E05D-C3A2252DC1F1}" dt="2025-07-15T13:13:20.781" v="676" actId="1076"/>
          <ac:spMkLst>
            <pc:docMk/>
            <pc:sldMk cId="2803911036" sldId="350"/>
            <ac:spMk id="11" creationId="{17BDF354-168D-F348-7D6D-C879A24DBC8E}"/>
          </ac:spMkLst>
        </pc:spChg>
        <pc:picChg chg="del">
          <ac:chgData name="Noreen ROPERS [Eurécia]" userId="S::noreen.ropers@eurecia.com::f3a8d8f2-0e49-41aa-b7d1-58879f4fb21f" providerId="AD" clId="Web-{03397945-D7BE-0CCA-E05D-C3A2252DC1F1}" dt="2025-07-15T13:12:36.091" v="650"/>
          <ac:picMkLst>
            <pc:docMk/>
            <pc:sldMk cId="2803911036" sldId="350"/>
            <ac:picMk id="6" creationId="{55F25810-CFE6-D25C-5DB5-2CB16FF7EA27}"/>
          </ac:picMkLst>
        </pc:picChg>
        <pc:picChg chg="mod">
          <ac:chgData name="Noreen ROPERS [Eurécia]" userId="S::noreen.ropers@eurecia.com::f3a8d8f2-0e49-41aa-b7d1-58879f4fb21f" providerId="AD" clId="Web-{03397945-D7BE-0CCA-E05D-C3A2252DC1F1}" dt="2025-07-15T13:12:57.592" v="661" actId="1076"/>
          <ac:picMkLst>
            <pc:docMk/>
            <pc:sldMk cId="2803911036" sldId="350"/>
            <ac:picMk id="7" creationId="{DC2A2F64-B182-72D4-0773-55F0902447F2}"/>
          </ac:picMkLst>
        </pc:picChg>
        <pc:picChg chg="mod">
          <ac:chgData name="Noreen ROPERS [Eurécia]" userId="S::noreen.ropers@eurecia.com::f3a8d8f2-0e49-41aa-b7d1-58879f4fb21f" providerId="AD" clId="Web-{03397945-D7BE-0CCA-E05D-C3A2252DC1F1}" dt="2025-07-15T13:12:50.357" v="659" actId="1076"/>
          <ac:picMkLst>
            <pc:docMk/>
            <pc:sldMk cId="2803911036" sldId="350"/>
            <ac:picMk id="8" creationId="{7832FDA0-08A1-54D3-AFF8-35785814D923}"/>
          </ac:picMkLst>
        </pc:picChg>
        <pc:picChg chg="add mod ord">
          <ac:chgData name="Noreen ROPERS [Eurécia]" userId="S::noreen.ropers@eurecia.com::f3a8d8f2-0e49-41aa-b7d1-58879f4fb21f" providerId="AD" clId="Web-{03397945-D7BE-0CCA-E05D-C3A2252DC1F1}" dt="2025-07-15T13:12:48.529" v="658" actId="1076"/>
          <ac:picMkLst>
            <pc:docMk/>
            <pc:sldMk cId="2803911036" sldId="350"/>
            <ac:picMk id="9" creationId="{E12407CE-07F4-FBB7-9C7C-02186D2530C9}"/>
          </ac:picMkLst>
        </pc:picChg>
        <pc:picChg chg="mod">
          <ac:chgData name="Noreen ROPERS [Eurécia]" userId="S::noreen.ropers@eurecia.com::f3a8d8f2-0e49-41aa-b7d1-58879f4fb21f" providerId="AD" clId="Web-{03397945-D7BE-0CCA-E05D-C3A2252DC1F1}" dt="2025-07-15T13:12:52.529" v="660" actId="1076"/>
          <ac:picMkLst>
            <pc:docMk/>
            <pc:sldMk cId="2803911036" sldId="350"/>
            <ac:picMk id="10" creationId="{B1940280-4FA4-49A6-61AE-23FFE4B64443}"/>
          </ac:picMkLst>
        </pc:picChg>
      </pc:sldChg>
      <pc:sldChg chg="addSp delSp modSp">
        <pc:chgData name="Noreen ROPERS [Eurécia]" userId="S::noreen.ropers@eurecia.com::f3a8d8f2-0e49-41aa-b7d1-58879f4fb21f" providerId="AD" clId="Web-{03397945-D7BE-0CCA-E05D-C3A2252DC1F1}" dt="2025-07-15T12:49:02.793" v="375" actId="1076"/>
        <pc:sldMkLst>
          <pc:docMk/>
          <pc:sldMk cId="1448857801" sldId="351"/>
        </pc:sldMkLst>
        <pc:spChg chg="mod">
          <ac:chgData name="Noreen ROPERS [Eurécia]" userId="S::noreen.ropers@eurecia.com::f3a8d8f2-0e49-41aa-b7d1-58879f4fb21f" providerId="AD" clId="Web-{03397945-D7BE-0CCA-E05D-C3A2252DC1F1}" dt="2025-07-15T12:48:30.245" v="369" actId="1076"/>
          <ac:spMkLst>
            <pc:docMk/>
            <pc:sldMk cId="1448857801" sldId="351"/>
            <ac:spMk id="2" creationId="{0ED16911-BE4F-7178-A964-6BF6DF2D85CF}"/>
          </ac:spMkLst>
        </pc:spChg>
        <pc:spChg chg="mod">
          <ac:chgData name="Noreen ROPERS [Eurécia]" userId="S::noreen.ropers@eurecia.com::f3a8d8f2-0e49-41aa-b7d1-58879f4fb21f" providerId="AD" clId="Web-{03397945-D7BE-0CCA-E05D-C3A2252DC1F1}" dt="2025-07-15T12:48:40.354" v="372" actId="14100"/>
          <ac:spMkLst>
            <pc:docMk/>
            <pc:sldMk cId="1448857801" sldId="351"/>
            <ac:spMk id="11" creationId="{68C30A2E-DF1B-BF1C-F819-E5CDA604D04B}"/>
          </ac:spMkLst>
        </pc:spChg>
        <pc:picChg chg="del">
          <ac:chgData name="Noreen ROPERS [Eurécia]" userId="S::noreen.ropers@eurecia.com::f3a8d8f2-0e49-41aa-b7d1-58879f4fb21f" providerId="AD" clId="Web-{03397945-D7BE-0CCA-E05D-C3A2252DC1F1}" dt="2025-07-15T12:48:07.885" v="356"/>
          <ac:picMkLst>
            <pc:docMk/>
            <pc:sldMk cId="1448857801" sldId="351"/>
            <ac:picMk id="5" creationId="{E57A4E5E-1765-713C-52F2-2842F4838443}"/>
          </ac:picMkLst>
        </pc:picChg>
        <pc:picChg chg="add mod ord">
          <ac:chgData name="Noreen ROPERS [Eurécia]" userId="S::noreen.ropers@eurecia.com::f3a8d8f2-0e49-41aa-b7d1-58879f4fb21f" providerId="AD" clId="Web-{03397945-D7BE-0CCA-E05D-C3A2252DC1F1}" dt="2025-07-15T12:48:30.245" v="370" actId="1076"/>
          <ac:picMkLst>
            <pc:docMk/>
            <pc:sldMk cId="1448857801" sldId="351"/>
            <ac:picMk id="6" creationId="{D8C2A010-136B-845B-9662-A4B5C9A5F303}"/>
          </ac:picMkLst>
        </pc:picChg>
        <pc:picChg chg="mod">
          <ac:chgData name="Noreen ROPERS [Eurécia]" userId="S::noreen.ropers@eurecia.com::f3a8d8f2-0e49-41aa-b7d1-58879f4fb21f" providerId="AD" clId="Web-{03397945-D7BE-0CCA-E05D-C3A2252DC1F1}" dt="2025-07-15T12:48:53.964" v="373" actId="1076"/>
          <ac:picMkLst>
            <pc:docMk/>
            <pc:sldMk cId="1448857801" sldId="351"/>
            <ac:picMk id="8" creationId="{39D6107B-EF72-CCCF-3211-86CBC6CCB1FF}"/>
          </ac:picMkLst>
        </pc:picChg>
        <pc:picChg chg="mod">
          <ac:chgData name="Noreen ROPERS [Eurécia]" userId="S::noreen.ropers@eurecia.com::f3a8d8f2-0e49-41aa-b7d1-58879f4fb21f" providerId="AD" clId="Web-{03397945-D7BE-0CCA-E05D-C3A2252DC1F1}" dt="2025-07-15T12:48:58.590" v="374" actId="1076"/>
          <ac:picMkLst>
            <pc:docMk/>
            <pc:sldMk cId="1448857801" sldId="351"/>
            <ac:picMk id="13" creationId="{6AF75D0B-AFD1-1F74-F4FF-EF1AE7DDB07B}"/>
          </ac:picMkLst>
        </pc:picChg>
        <pc:picChg chg="mod">
          <ac:chgData name="Noreen ROPERS [Eurécia]" userId="S::noreen.ropers@eurecia.com::f3a8d8f2-0e49-41aa-b7d1-58879f4fb21f" providerId="AD" clId="Web-{03397945-D7BE-0CCA-E05D-C3A2252DC1F1}" dt="2025-07-15T12:49:02.793" v="375" actId="1076"/>
          <ac:picMkLst>
            <pc:docMk/>
            <pc:sldMk cId="1448857801" sldId="351"/>
            <ac:picMk id="15" creationId="{C3A61DB6-EFDD-74D9-20DF-6B4F6144E417}"/>
          </ac:picMkLst>
        </pc:picChg>
      </pc:sldChg>
      <pc:sldChg chg="addSp delSp modSp">
        <pc:chgData name="Noreen ROPERS [Eurécia]" userId="S::noreen.ropers@eurecia.com::f3a8d8f2-0e49-41aa-b7d1-58879f4fb21f" providerId="AD" clId="Web-{03397945-D7BE-0CCA-E05D-C3A2252DC1F1}" dt="2025-07-15T12:58:24.984" v="458" actId="20577"/>
        <pc:sldMkLst>
          <pc:docMk/>
          <pc:sldMk cId="2015462158" sldId="352"/>
        </pc:sldMkLst>
        <pc:spChg chg="mod">
          <ac:chgData name="Noreen ROPERS [Eurécia]" userId="S::noreen.ropers@eurecia.com::f3a8d8f2-0e49-41aa-b7d1-58879f4fb21f" providerId="AD" clId="Web-{03397945-D7BE-0CCA-E05D-C3A2252DC1F1}" dt="2025-07-15T12:58:24.984" v="458" actId="20577"/>
          <ac:spMkLst>
            <pc:docMk/>
            <pc:sldMk cId="2015462158" sldId="352"/>
            <ac:spMk id="2" creationId="{0ED16911-BE4F-7178-A964-6BF6DF2D85CF}"/>
          </ac:spMkLst>
        </pc:spChg>
        <pc:spChg chg="mod">
          <ac:chgData name="Noreen ROPERS [Eurécia]" userId="S::noreen.ropers@eurecia.com::f3a8d8f2-0e49-41aa-b7d1-58879f4fb21f" providerId="AD" clId="Web-{03397945-D7BE-0CCA-E05D-C3A2252DC1F1}" dt="2025-07-15T12:50:21.717" v="382" actId="1076"/>
          <ac:spMkLst>
            <pc:docMk/>
            <pc:sldMk cId="2015462158" sldId="352"/>
            <ac:spMk id="9" creationId="{EE369E53-2A00-CE9C-BFB0-4E57C866818C}"/>
          </ac:spMkLst>
        </pc:spChg>
        <pc:picChg chg="add mod">
          <ac:chgData name="Noreen ROPERS [Eurécia]" userId="S::noreen.ropers@eurecia.com::f3a8d8f2-0e49-41aa-b7d1-58879f4fb21f" providerId="AD" clId="Web-{03397945-D7BE-0CCA-E05D-C3A2252DC1F1}" dt="2025-07-15T12:51:20.797" v="387" actId="1076"/>
          <ac:picMkLst>
            <pc:docMk/>
            <pc:sldMk cId="2015462158" sldId="352"/>
            <ac:picMk id="5" creationId="{15339E00-F21F-84F2-2DA2-DF5C4BF0F8E2}"/>
          </ac:picMkLst>
        </pc:picChg>
        <pc:picChg chg="del">
          <ac:chgData name="Noreen ROPERS [Eurécia]" userId="S::noreen.ropers@eurecia.com::f3a8d8f2-0e49-41aa-b7d1-58879f4fb21f" providerId="AD" clId="Web-{03397945-D7BE-0CCA-E05D-C3A2252DC1F1}" dt="2025-07-15T12:50:23.267" v="383"/>
          <ac:picMkLst>
            <pc:docMk/>
            <pc:sldMk cId="2015462158" sldId="352"/>
            <ac:picMk id="6" creationId="{76E152FA-0F54-7A95-5FF1-1AF66DC73B3F}"/>
          </ac:picMkLst>
        </pc:picChg>
      </pc:sldChg>
      <pc:sldChg chg="addSp delSp modSp">
        <pc:chgData name="Noreen ROPERS [Eurécia]" userId="S::noreen.ropers@eurecia.com::f3a8d8f2-0e49-41aa-b7d1-58879f4fb21f" providerId="AD" clId="Web-{03397945-D7BE-0CCA-E05D-C3A2252DC1F1}" dt="2025-07-15T12:58:21.468" v="455" actId="20577"/>
        <pc:sldMkLst>
          <pc:docMk/>
          <pc:sldMk cId="2927399780" sldId="353"/>
        </pc:sldMkLst>
        <pc:spChg chg="mod">
          <ac:chgData name="Noreen ROPERS [Eurécia]" userId="S::noreen.ropers@eurecia.com::f3a8d8f2-0e49-41aa-b7d1-58879f4fb21f" providerId="AD" clId="Web-{03397945-D7BE-0CCA-E05D-C3A2252DC1F1}" dt="2025-07-15T12:58:21.468" v="455" actId="20577"/>
          <ac:spMkLst>
            <pc:docMk/>
            <pc:sldMk cId="2927399780" sldId="353"/>
            <ac:spMk id="2" creationId="{0ED16911-BE4F-7178-A964-6BF6DF2D85CF}"/>
          </ac:spMkLst>
        </pc:spChg>
        <pc:spChg chg="mod">
          <ac:chgData name="Noreen ROPERS [Eurécia]" userId="S::noreen.ropers@eurecia.com::f3a8d8f2-0e49-41aa-b7d1-58879f4fb21f" providerId="AD" clId="Web-{03397945-D7BE-0CCA-E05D-C3A2252DC1F1}" dt="2025-07-15T12:52:48.222" v="406" actId="20577"/>
          <ac:spMkLst>
            <pc:docMk/>
            <pc:sldMk cId="2927399780" sldId="353"/>
            <ac:spMk id="4" creationId="{90A438DC-811C-961D-F9DD-B6FEB9763FC2}"/>
          </ac:spMkLst>
        </pc:spChg>
        <pc:spChg chg="mod">
          <ac:chgData name="Noreen ROPERS [Eurécia]" userId="S::noreen.ropers@eurecia.com::f3a8d8f2-0e49-41aa-b7d1-58879f4fb21f" providerId="AD" clId="Web-{03397945-D7BE-0CCA-E05D-C3A2252DC1F1}" dt="2025-07-15T12:52:41.269" v="396" actId="1076"/>
          <ac:spMkLst>
            <pc:docMk/>
            <pc:sldMk cId="2927399780" sldId="353"/>
            <ac:spMk id="6" creationId="{BA424727-AEFB-EF93-438B-7344CB3E12A3}"/>
          </ac:spMkLst>
        </pc:spChg>
        <pc:spChg chg="mod">
          <ac:chgData name="Noreen ROPERS [Eurécia]" userId="S::noreen.ropers@eurecia.com::f3a8d8f2-0e49-41aa-b7d1-58879f4fb21f" providerId="AD" clId="Web-{03397945-D7BE-0CCA-E05D-C3A2252DC1F1}" dt="2025-07-15T12:56:28.527" v="442" actId="1076"/>
          <ac:spMkLst>
            <pc:docMk/>
            <pc:sldMk cId="2927399780" sldId="353"/>
            <ac:spMk id="8" creationId="{48A6E12A-BAEA-9D91-154F-1602C5027BC6}"/>
          </ac:spMkLst>
        </pc:spChg>
        <pc:spChg chg="mod">
          <ac:chgData name="Noreen ROPERS [Eurécia]" userId="S::noreen.ropers@eurecia.com::f3a8d8f2-0e49-41aa-b7d1-58879f4fb21f" providerId="AD" clId="Web-{03397945-D7BE-0CCA-E05D-C3A2252DC1F1}" dt="2025-07-15T12:55:31.900" v="434" actId="1076"/>
          <ac:spMkLst>
            <pc:docMk/>
            <pc:sldMk cId="2927399780" sldId="353"/>
            <ac:spMk id="20" creationId="{33849A31-DC13-97E4-596D-3A1C80603F07}"/>
          </ac:spMkLst>
        </pc:spChg>
        <pc:picChg chg="add mod ord">
          <ac:chgData name="Noreen ROPERS [Eurécia]" userId="S::noreen.ropers@eurecia.com::f3a8d8f2-0e49-41aa-b7d1-58879f4fb21f" providerId="AD" clId="Web-{03397945-D7BE-0CCA-E05D-C3A2252DC1F1}" dt="2025-07-15T12:52:22.503" v="394" actId="1076"/>
          <ac:picMkLst>
            <pc:docMk/>
            <pc:sldMk cId="2927399780" sldId="353"/>
            <ac:picMk id="5" creationId="{0D33C0A0-4009-CA31-8B83-E91F1B18827F}"/>
          </ac:picMkLst>
        </pc:picChg>
        <pc:picChg chg="add del mod ord">
          <ac:chgData name="Noreen ROPERS [Eurécia]" userId="S::noreen.ropers@eurecia.com::f3a8d8f2-0e49-41aa-b7d1-58879f4fb21f" providerId="AD" clId="Web-{03397945-D7BE-0CCA-E05D-C3A2252DC1F1}" dt="2025-07-15T12:56:09.870" v="436"/>
          <ac:picMkLst>
            <pc:docMk/>
            <pc:sldMk cId="2927399780" sldId="353"/>
            <ac:picMk id="7" creationId="{FFA24393-A231-2DB0-0C93-980E760B4A19}"/>
          </ac:picMkLst>
        </pc:picChg>
        <pc:picChg chg="add mod">
          <ac:chgData name="Noreen ROPERS [Eurécia]" userId="S::noreen.ropers@eurecia.com::f3a8d8f2-0e49-41aa-b7d1-58879f4fb21f" providerId="AD" clId="Web-{03397945-D7BE-0CCA-E05D-C3A2252DC1F1}" dt="2025-07-15T12:55:34.306" v="435" actId="1076"/>
          <ac:picMkLst>
            <pc:docMk/>
            <pc:sldMk cId="2927399780" sldId="353"/>
            <ac:picMk id="9" creationId="{04A6849E-1830-7F6B-3423-668867A340B1}"/>
          </ac:picMkLst>
        </pc:picChg>
        <pc:picChg chg="add mod ord">
          <ac:chgData name="Noreen ROPERS [Eurécia]" userId="S::noreen.ropers@eurecia.com::f3a8d8f2-0e49-41aa-b7d1-58879f4fb21f" providerId="AD" clId="Web-{03397945-D7BE-0CCA-E05D-C3A2252DC1F1}" dt="2025-07-15T12:56:24.277" v="441"/>
          <ac:picMkLst>
            <pc:docMk/>
            <pc:sldMk cId="2927399780" sldId="353"/>
            <ac:picMk id="11" creationId="{420CCFE0-5E16-0EEE-4478-1C9338790B1F}"/>
          </ac:picMkLst>
        </pc:picChg>
        <pc:picChg chg="del">
          <ac:chgData name="Noreen ROPERS [Eurécia]" userId="S::noreen.ropers@eurecia.com::f3a8d8f2-0e49-41aa-b7d1-58879f4fb21f" providerId="AD" clId="Web-{03397945-D7BE-0CCA-E05D-C3A2252DC1F1}" dt="2025-07-15T12:52:05.471" v="388"/>
          <ac:picMkLst>
            <pc:docMk/>
            <pc:sldMk cId="2927399780" sldId="353"/>
            <ac:picMk id="16" creationId="{AA7B9C33-DDA1-00DA-DCE9-0014EA7B8095}"/>
          </ac:picMkLst>
        </pc:picChg>
        <pc:picChg chg="del mod">
          <ac:chgData name="Noreen ROPERS [Eurécia]" userId="S::noreen.ropers@eurecia.com::f3a8d8f2-0e49-41aa-b7d1-58879f4fb21f" providerId="AD" clId="Web-{03397945-D7BE-0CCA-E05D-C3A2252DC1F1}" dt="2025-07-15T12:53:32.021" v="419"/>
          <ac:picMkLst>
            <pc:docMk/>
            <pc:sldMk cId="2927399780" sldId="353"/>
            <ac:picMk id="21" creationId="{2786F902-8B40-8EAE-6965-D491B1142AE9}"/>
          </ac:picMkLst>
        </pc:picChg>
      </pc:sldChg>
      <pc:sldChg chg="addSp delSp modSp">
        <pc:chgData name="Noreen ROPERS [Eurécia]" userId="S::noreen.ropers@eurecia.com::f3a8d8f2-0e49-41aa-b7d1-58879f4fb21f" providerId="AD" clId="Web-{03397945-D7BE-0CCA-E05D-C3A2252DC1F1}" dt="2025-07-15T12:58:58.110" v="467" actId="688"/>
        <pc:sldMkLst>
          <pc:docMk/>
          <pc:sldMk cId="1516032460" sldId="354"/>
        </pc:sldMkLst>
        <pc:spChg chg="mod">
          <ac:chgData name="Noreen ROPERS [Eurécia]" userId="S::noreen.ropers@eurecia.com::f3a8d8f2-0e49-41aa-b7d1-58879f4fb21f" providerId="AD" clId="Web-{03397945-D7BE-0CCA-E05D-C3A2252DC1F1}" dt="2025-07-15T12:58:17.874" v="454" actId="20577"/>
          <ac:spMkLst>
            <pc:docMk/>
            <pc:sldMk cId="1516032460" sldId="354"/>
            <ac:spMk id="2" creationId="{0ED16911-BE4F-7178-A964-6BF6DF2D85CF}"/>
          </ac:spMkLst>
        </pc:spChg>
        <pc:spChg chg="mod">
          <ac:chgData name="Noreen ROPERS [Eurécia]" userId="S::noreen.ropers@eurecia.com::f3a8d8f2-0e49-41aa-b7d1-58879f4fb21f" providerId="AD" clId="Web-{03397945-D7BE-0CCA-E05D-C3A2252DC1F1}" dt="2025-07-15T12:58:33.312" v="459" actId="14100"/>
          <ac:spMkLst>
            <pc:docMk/>
            <pc:sldMk cId="1516032460" sldId="354"/>
            <ac:spMk id="8" creationId="{04E2DD35-D482-382E-0700-237671F238C8}"/>
          </ac:spMkLst>
        </pc:spChg>
        <pc:picChg chg="del">
          <ac:chgData name="Noreen ROPERS [Eurécia]" userId="S::noreen.ropers@eurecia.com::f3a8d8f2-0e49-41aa-b7d1-58879f4fb21f" providerId="AD" clId="Web-{03397945-D7BE-0CCA-E05D-C3A2252DC1F1}" dt="2025-07-15T12:56:48.230" v="443"/>
          <ac:picMkLst>
            <pc:docMk/>
            <pc:sldMk cId="1516032460" sldId="354"/>
            <ac:picMk id="5" creationId="{AB1EF49C-6D13-E49C-8651-5CC85BC49D95}"/>
          </ac:picMkLst>
        </pc:picChg>
        <pc:picChg chg="add mod ord">
          <ac:chgData name="Noreen ROPERS [Eurécia]" userId="S::noreen.ropers@eurecia.com::f3a8d8f2-0e49-41aa-b7d1-58879f4fb21f" providerId="AD" clId="Web-{03397945-D7BE-0CCA-E05D-C3A2252DC1F1}" dt="2025-07-15T12:57:30.919" v="448"/>
          <ac:picMkLst>
            <pc:docMk/>
            <pc:sldMk cId="1516032460" sldId="354"/>
            <ac:picMk id="6" creationId="{69BD1096-690E-DCB0-7D01-FB9CE297C186}"/>
          </ac:picMkLst>
        </pc:picChg>
        <pc:picChg chg="mod">
          <ac:chgData name="Noreen ROPERS [Eurécia]" userId="S::noreen.ropers@eurecia.com::f3a8d8f2-0e49-41aa-b7d1-58879f4fb21f" providerId="AD" clId="Web-{03397945-D7BE-0CCA-E05D-C3A2252DC1F1}" dt="2025-07-15T12:58:38.797" v="461" actId="1076"/>
          <ac:picMkLst>
            <pc:docMk/>
            <pc:sldMk cId="1516032460" sldId="354"/>
            <ac:picMk id="7" creationId="{0D8D5DBE-82FE-566D-53AF-499EA93F6756}"/>
          </ac:picMkLst>
        </pc:picChg>
        <pc:picChg chg="mod">
          <ac:chgData name="Noreen ROPERS [Eurécia]" userId="S::noreen.ropers@eurecia.com::f3a8d8f2-0e49-41aa-b7d1-58879f4fb21f" providerId="AD" clId="Web-{03397945-D7BE-0CCA-E05D-C3A2252DC1F1}" dt="2025-07-15T12:58:58.110" v="467" actId="688"/>
          <ac:picMkLst>
            <pc:docMk/>
            <pc:sldMk cId="1516032460" sldId="354"/>
            <ac:picMk id="11" creationId="{143C7BFD-26FF-A463-6C14-A90B48323FFC}"/>
          </ac:picMkLst>
        </pc:picChg>
      </pc:sldChg>
      <pc:sldChg chg="addSp delSp modSp">
        <pc:chgData name="Noreen ROPERS [Eurécia]" userId="S::noreen.ropers@eurecia.com::f3a8d8f2-0e49-41aa-b7d1-58879f4fb21f" providerId="AD" clId="Web-{03397945-D7BE-0CCA-E05D-C3A2252DC1F1}" dt="2025-07-15T13:02:41.336" v="537" actId="688"/>
        <pc:sldMkLst>
          <pc:docMk/>
          <pc:sldMk cId="735093219" sldId="355"/>
        </pc:sldMkLst>
        <pc:spChg chg="mod">
          <ac:chgData name="Noreen ROPERS [Eurécia]" userId="S::noreen.ropers@eurecia.com::f3a8d8f2-0e49-41aa-b7d1-58879f4fb21f" providerId="AD" clId="Web-{03397945-D7BE-0CCA-E05D-C3A2252DC1F1}" dt="2025-07-15T12:59:50.253" v="469" actId="20577"/>
          <ac:spMkLst>
            <pc:docMk/>
            <pc:sldMk cId="735093219" sldId="355"/>
            <ac:spMk id="2" creationId="{0ED16911-BE4F-7178-A964-6BF6DF2D85CF}"/>
          </ac:spMkLst>
        </pc:spChg>
        <pc:spChg chg="mod">
          <ac:chgData name="Noreen ROPERS [Eurécia]" userId="S::noreen.ropers@eurecia.com::f3a8d8f2-0e49-41aa-b7d1-58879f4fb21f" providerId="AD" clId="Web-{03397945-D7BE-0CCA-E05D-C3A2252DC1F1}" dt="2025-07-15T13:01:23.427" v="514" actId="20577"/>
          <ac:spMkLst>
            <pc:docMk/>
            <pc:sldMk cId="735093219" sldId="355"/>
            <ac:spMk id="4" creationId="{90A438DC-811C-961D-F9DD-B6FEB9763FC2}"/>
          </ac:spMkLst>
        </pc:spChg>
        <pc:spChg chg="mod">
          <ac:chgData name="Noreen ROPERS [Eurécia]" userId="S::noreen.ropers@eurecia.com::f3a8d8f2-0e49-41aa-b7d1-58879f4fb21f" providerId="AD" clId="Web-{03397945-D7BE-0CCA-E05D-C3A2252DC1F1}" dt="2025-07-15T13:02:26.398" v="534" actId="1076"/>
          <ac:spMkLst>
            <pc:docMk/>
            <pc:sldMk cId="735093219" sldId="355"/>
            <ac:spMk id="14" creationId="{0C2E76FF-4F89-B446-EABB-FD9F3323150B}"/>
          </ac:spMkLst>
        </pc:spChg>
        <pc:picChg chg="add del mod ord">
          <ac:chgData name="Noreen ROPERS [Eurécia]" userId="S::noreen.ropers@eurecia.com::f3a8d8f2-0e49-41aa-b7d1-58879f4fb21f" providerId="AD" clId="Web-{03397945-D7BE-0CCA-E05D-C3A2252DC1F1}" dt="2025-07-15T13:01:40.178" v="517"/>
          <ac:picMkLst>
            <pc:docMk/>
            <pc:sldMk cId="735093219" sldId="355"/>
            <ac:picMk id="5" creationId="{401BA30E-1DC4-ADB5-5775-53E1D2FB7B8A}"/>
          </ac:picMkLst>
        </pc:picChg>
        <pc:picChg chg="del">
          <ac:chgData name="Noreen ROPERS [Eurécia]" userId="S::noreen.ropers@eurecia.com::f3a8d8f2-0e49-41aa-b7d1-58879f4fb21f" providerId="AD" clId="Web-{03397945-D7BE-0CCA-E05D-C3A2252DC1F1}" dt="2025-07-15T12:59:52.831" v="470"/>
          <ac:picMkLst>
            <pc:docMk/>
            <pc:sldMk cId="735093219" sldId="355"/>
            <ac:picMk id="6" creationId="{30E23624-984F-751D-FCDD-EC565E57DE29}"/>
          </ac:picMkLst>
        </pc:picChg>
        <pc:picChg chg="add mod ord">
          <ac:chgData name="Noreen ROPERS [Eurécia]" userId="S::noreen.ropers@eurecia.com::f3a8d8f2-0e49-41aa-b7d1-58879f4fb21f" providerId="AD" clId="Web-{03397945-D7BE-0CCA-E05D-C3A2252DC1F1}" dt="2025-07-15T13:02:10.960" v="528" actId="1076"/>
          <ac:picMkLst>
            <pc:docMk/>
            <pc:sldMk cId="735093219" sldId="355"/>
            <ac:picMk id="7" creationId="{257256A9-3B7E-1462-31A8-AEB4B872025B}"/>
          </ac:picMkLst>
        </pc:picChg>
        <pc:picChg chg="mod">
          <ac:chgData name="Noreen ROPERS [Eurécia]" userId="S::noreen.ropers@eurecia.com::f3a8d8f2-0e49-41aa-b7d1-58879f4fb21f" providerId="AD" clId="Web-{03397945-D7BE-0CCA-E05D-C3A2252DC1F1}" dt="2025-07-15T13:02:31.883" v="535" actId="1076"/>
          <ac:picMkLst>
            <pc:docMk/>
            <pc:sldMk cId="735093219" sldId="355"/>
            <ac:picMk id="10" creationId="{4F42E105-8816-4752-B7FD-EA0612CD4D78}"/>
          </ac:picMkLst>
        </pc:picChg>
        <pc:picChg chg="mod ord">
          <ac:chgData name="Noreen ROPERS [Eurécia]" userId="S::noreen.ropers@eurecia.com::f3a8d8f2-0e49-41aa-b7d1-58879f4fb21f" providerId="AD" clId="Web-{03397945-D7BE-0CCA-E05D-C3A2252DC1F1}" dt="2025-07-15T13:02:41.336" v="537" actId="688"/>
          <ac:picMkLst>
            <pc:docMk/>
            <pc:sldMk cId="735093219" sldId="355"/>
            <ac:picMk id="13" creationId="{83159F77-5FB5-0DEA-DBDC-500A5627C8A0}"/>
          </ac:picMkLst>
        </pc:picChg>
      </pc:sldChg>
      <pc:sldChg chg="addSp delSp modSp">
        <pc:chgData name="Noreen ROPERS [Eurécia]" userId="S::noreen.ropers@eurecia.com::f3a8d8f2-0e49-41aa-b7d1-58879f4fb21f" providerId="AD" clId="Web-{03397945-D7BE-0CCA-E05D-C3A2252DC1F1}" dt="2025-07-15T13:17:32.507" v="712" actId="1076"/>
        <pc:sldMkLst>
          <pc:docMk/>
          <pc:sldMk cId="1285971301" sldId="356"/>
        </pc:sldMkLst>
        <pc:spChg chg="mod">
          <ac:chgData name="Noreen ROPERS [Eurécia]" userId="S::noreen.ropers@eurecia.com::f3a8d8f2-0e49-41aa-b7d1-58879f4fb21f" providerId="AD" clId="Web-{03397945-D7BE-0CCA-E05D-C3A2252DC1F1}" dt="2025-07-15T13:16:24.911" v="694" actId="20577"/>
          <ac:spMkLst>
            <pc:docMk/>
            <pc:sldMk cId="1285971301" sldId="356"/>
            <ac:spMk id="2" creationId="{D7F01984-06AD-5751-1B67-1C165F80769C}"/>
          </ac:spMkLst>
        </pc:spChg>
        <pc:spChg chg="mod">
          <ac:chgData name="Noreen ROPERS [Eurécia]" userId="S::noreen.ropers@eurecia.com::f3a8d8f2-0e49-41aa-b7d1-58879f4fb21f" providerId="AD" clId="Web-{03397945-D7BE-0CCA-E05D-C3A2252DC1F1}" dt="2025-07-15T13:17:05.053" v="709" actId="1076"/>
          <ac:spMkLst>
            <pc:docMk/>
            <pc:sldMk cId="1285971301" sldId="356"/>
            <ac:spMk id="4" creationId="{5E838EFB-26E9-5E6E-111A-0B8A59636B69}"/>
          </ac:spMkLst>
        </pc:spChg>
        <pc:spChg chg="mod">
          <ac:chgData name="Noreen ROPERS [Eurécia]" userId="S::noreen.ropers@eurecia.com::f3a8d8f2-0e49-41aa-b7d1-58879f4fb21f" providerId="AD" clId="Web-{03397945-D7BE-0CCA-E05D-C3A2252DC1F1}" dt="2025-07-15T13:13:43" v="681" actId="20577"/>
          <ac:spMkLst>
            <pc:docMk/>
            <pc:sldMk cId="1285971301" sldId="356"/>
            <ac:spMk id="10" creationId="{97643FBB-003C-1228-ACD6-616052EDC7F9}"/>
          </ac:spMkLst>
        </pc:spChg>
        <pc:picChg chg="mod">
          <ac:chgData name="Noreen ROPERS [Eurécia]" userId="S::noreen.ropers@eurecia.com::f3a8d8f2-0e49-41aa-b7d1-58879f4fb21f" providerId="AD" clId="Web-{03397945-D7BE-0CCA-E05D-C3A2252DC1F1}" dt="2025-07-15T13:17:32.507" v="712" actId="1076"/>
          <ac:picMkLst>
            <pc:docMk/>
            <pc:sldMk cId="1285971301" sldId="356"/>
            <ac:picMk id="5" creationId="{8838FC53-E57B-0B22-F199-8F03E6DEB0F9}"/>
          </ac:picMkLst>
        </pc:picChg>
        <pc:picChg chg="del">
          <ac:chgData name="Noreen ROPERS [Eurécia]" userId="S::noreen.ropers@eurecia.com::f3a8d8f2-0e49-41aa-b7d1-58879f4fb21f" providerId="AD" clId="Web-{03397945-D7BE-0CCA-E05D-C3A2252DC1F1}" dt="2025-07-15T13:16:33.099" v="697"/>
          <ac:picMkLst>
            <pc:docMk/>
            <pc:sldMk cId="1285971301" sldId="356"/>
            <ac:picMk id="6" creationId="{2B72B9D3-800D-10A3-9FB3-B7912FC5DE3F}"/>
          </ac:picMkLst>
        </pc:picChg>
        <pc:picChg chg="mod">
          <ac:chgData name="Noreen ROPERS [Eurécia]" userId="S::noreen.ropers@eurecia.com::f3a8d8f2-0e49-41aa-b7d1-58879f4fb21f" providerId="AD" clId="Web-{03397945-D7BE-0CCA-E05D-C3A2252DC1F1}" dt="2025-07-15T13:17:17.601" v="711" actId="1076"/>
          <ac:picMkLst>
            <pc:docMk/>
            <pc:sldMk cId="1285971301" sldId="356"/>
            <ac:picMk id="7" creationId="{AAF46D5D-2ABF-335A-7E9E-37FE39F63A66}"/>
          </ac:picMkLst>
        </pc:picChg>
        <pc:picChg chg="add mod ord">
          <ac:chgData name="Noreen ROPERS [Eurécia]" userId="S::noreen.ropers@eurecia.com::f3a8d8f2-0e49-41aa-b7d1-58879f4fb21f" providerId="AD" clId="Web-{03397945-D7BE-0CCA-E05D-C3A2252DC1F1}" dt="2025-07-15T13:17:03.866" v="708" actId="1076"/>
          <ac:picMkLst>
            <pc:docMk/>
            <pc:sldMk cId="1285971301" sldId="356"/>
            <ac:picMk id="8" creationId="{98DED20F-FBF2-FD90-79AB-300EE8936424}"/>
          </ac:picMkLst>
        </pc:picChg>
      </pc:sldChg>
      <pc:sldChg chg="addSp delSp modSp">
        <pc:chgData name="Noreen ROPERS [Eurécia]" userId="S::noreen.ropers@eurecia.com::f3a8d8f2-0e49-41aa-b7d1-58879f4fb21f" providerId="AD" clId="Web-{03397945-D7BE-0CCA-E05D-C3A2252DC1F1}" dt="2025-07-15T13:29:15.610" v="896" actId="1076"/>
        <pc:sldMkLst>
          <pc:docMk/>
          <pc:sldMk cId="3837681209" sldId="358"/>
        </pc:sldMkLst>
        <pc:spChg chg="del">
          <ac:chgData name="Noreen ROPERS [Eurécia]" userId="S::noreen.ropers@eurecia.com::f3a8d8f2-0e49-41aa-b7d1-58879f4fb21f" providerId="AD" clId="Web-{03397945-D7BE-0CCA-E05D-C3A2252DC1F1}" dt="2025-07-15T13:22:16.877" v="775"/>
          <ac:spMkLst>
            <pc:docMk/>
            <pc:sldMk cId="3837681209" sldId="358"/>
            <ac:spMk id="2" creationId="{82A4C40F-C39D-423A-5EDA-70A2E61FCCCA}"/>
          </ac:spMkLst>
        </pc:spChg>
        <pc:spChg chg="mod">
          <ac:chgData name="Noreen ROPERS [Eurécia]" userId="S::noreen.ropers@eurecia.com::f3a8d8f2-0e49-41aa-b7d1-58879f4fb21f" providerId="AD" clId="Web-{03397945-D7BE-0CCA-E05D-C3A2252DC1F1}" dt="2025-07-15T13:27:24.325" v="858" actId="1076"/>
          <ac:spMkLst>
            <pc:docMk/>
            <pc:sldMk cId="3837681209" sldId="358"/>
            <ac:spMk id="4" creationId="{91D098C7-2BB2-00E8-FC1E-8548719A65A0}"/>
          </ac:spMkLst>
        </pc:spChg>
        <pc:spChg chg="mod">
          <ac:chgData name="Noreen ROPERS [Eurécia]" userId="S::noreen.ropers@eurecia.com::f3a8d8f2-0e49-41aa-b7d1-58879f4fb21f" providerId="AD" clId="Web-{03397945-D7BE-0CCA-E05D-C3A2252DC1F1}" dt="2025-07-15T13:28:56.328" v="892" actId="1076"/>
          <ac:spMkLst>
            <pc:docMk/>
            <pc:sldMk cId="3837681209" sldId="358"/>
            <ac:spMk id="7" creationId="{A11211F2-B282-FE51-C6CD-A3A00028CCD1}"/>
          </ac:spMkLst>
        </pc:spChg>
        <pc:spChg chg="add del mod">
          <ac:chgData name="Noreen ROPERS [Eurécia]" userId="S::noreen.ropers@eurecia.com::f3a8d8f2-0e49-41aa-b7d1-58879f4fb21f" providerId="AD" clId="Web-{03397945-D7BE-0CCA-E05D-C3A2252DC1F1}" dt="2025-07-15T13:22:16.502" v="774"/>
          <ac:spMkLst>
            <pc:docMk/>
            <pc:sldMk cId="3837681209" sldId="358"/>
            <ac:spMk id="15" creationId="{5C273360-BA42-E965-65ED-1E9F46CF081B}"/>
          </ac:spMkLst>
        </pc:spChg>
        <pc:spChg chg="add del mod">
          <ac:chgData name="Noreen ROPERS [Eurécia]" userId="S::noreen.ropers@eurecia.com::f3a8d8f2-0e49-41aa-b7d1-58879f4fb21f" providerId="AD" clId="Web-{03397945-D7BE-0CCA-E05D-C3A2252DC1F1}" dt="2025-07-15T13:22:58.753" v="789"/>
          <ac:spMkLst>
            <pc:docMk/>
            <pc:sldMk cId="3837681209" sldId="358"/>
            <ac:spMk id="17" creationId="{50C497E7-2B35-670A-69D9-935C72309B66}"/>
          </ac:spMkLst>
        </pc:spChg>
        <pc:spChg chg="add del mod">
          <ac:chgData name="Noreen ROPERS [Eurécia]" userId="S::noreen.ropers@eurecia.com::f3a8d8f2-0e49-41aa-b7d1-58879f4fb21f" providerId="AD" clId="Web-{03397945-D7BE-0CCA-E05D-C3A2252DC1F1}" dt="2025-07-15T13:27:32.294" v="859"/>
          <ac:spMkLst>
            <pc:docMk/>
            <pc:sldMk cId="3837681209" sldId="358"/>
            <ac:spMk id="20" creationId="{91D098C7-2BB2-00E8-FC1E-8548719A65A0}"/>
          </ac:spMkLst>
        </pc:spChg>
        <pc:spChg chg="add mod">
          <ac:chgData name="Noreen ROPERS [Eurécia]" userId="S::noreen.ropers@eurecia.com::f3a8d8f2-0e49-41aa-b7d1-58879f4fb21f" providerId="AD" clId="Web-{03397945-D7BE-0CCA-E05D-C3A2252DC1F1}" dt="2025-07-15T13:29:15.610" v="896" actId="1076"/>
          <ac:spMkLst>
            <pc:docMk/>
            <pc:sldMk cId="3837681209" sldId="358"/>
            <ac:spMk id="21" creationId="{0FACDDB3-5C92-F2E0-0E6E-F4149208198B}"/>
          </ac:spMkLst>
        </pc:spChg>
        <pc:picChg chg="add del mod">
          <ac:chgData name="Noreen ROPERS [Eurécia]" userId="S::noreen.ropers@eurecia.com::f3a8d8f2-0e49-41aa-b7d1-58879f4fb21f" providerId="AD" clId="Web-{03397945-D7BE-0CCA-E05D-C3A2252DC1F1}" dt="2025-07-15T13:18:28.556" v="717"/>
          <ac:picMkLst>
            <pc:docMk/>
            <pc:sldMk cId="3837681209" sldId="358"/>
            <ac:picMk id="5" creationId="{9FACAA5A-7D04-931F-42E2-18839E33F394}"/>
          </ac:picMkLst>
        </pc:picChg>
        <pc:picChg chg="del">
          <ac:chgData name="Noreen ROPERS [Eurécia]" userId="S::noreen.ropers@eurecia.com::f3a8d8f2-0e49-41aa-b7d1-58879f4fb21f" providerId="AD" clId="Web-{03397945-D7BE-0CCA-E05D-C3A2252DC1F1}" dt="2025-07-15T13:17:44.086" v="713"/>
          <ac:picMkLst>
            <pc:docMk/>
            <pc:sldMk cId="3837681209" sldId="358"/>
            <ac:picMk id="6" creationId="{C43E56F3-3599-AF20-B41D-02F11D2D2CC3}"/>
          </ac:picMkLst>
        </pc:picChg>
        <pc:picChg chg="add del mod ord">
          <ac:chgData name="Noreen ROPERS [Eurécia]" userId="S::noreen.ropers@eurecia.com::f3a8d8f2-0e49-41aa-b7d1-58879f4fb21f" providerId="AD" clId="Web-{03397945-D7BE-0CCA-E05D-C3A2252DC1F1}" dt="2025-07-15T13:20:09.247" v="736"/>
          <ac:picMkLst>
            <pc:docMk/>
            <pc:sldMk cId="3837681209" sldId="358"/>
            <ac:picMk id="8" creationId="{ECCB54D6-A021-C527-F644-23684F41A288}"/>
          </ac:picMkLst>
        </pc:picChg>
        <pc:picChg chg="add mod ord">
          <ac:chgData name="Noreen ROPERS [Eurécia]" userId="S::noreen.ropers@eurecia.com::f3a8d8f2-0e49-41aa-b7d1-58879f4fb21f" providerId="AD" clId="Web-{03397945-D7BE-0CCA-E05D-C3A2252DC1F1}" dt="2025-07-15T13:29:05.250" v="894" actId="1076"/>
          <ac:picMkLst>
            <pc:docMk/>
            <pc:sldMk cId="3837681209" sldId="358"/>
            <ac:picMk id="9" creationId="{C1FF9BF1-A4FC-3351-D38E-A3AB7E4667C8}"/>
          </ac:picMkLst>
        </pc:picChg>
        <pc:picChg chg="del">
          <ac:chgData name="Noreen ROPERS [Eurécia]" userId="S::noreen.ropers@eurecia.com::f3a8d8f2-0e49-41aa-b7d1-58879f4fb21f" providerId="AD" clId="Web-{03397945-D7BE-0CCA-E05D-C3A2252DC1F1}" dt="2025-07-15T13:17:48.961" v="714"/>
          <ac:picMkLst>
            <pc:docMk/>
            <pc:sldMk cId="3837681209" sldId="358"/>
            <ac:picMk id="10" creationId="{161C0B5A-20B9-369A-BFB4-F842CA933147}"/>
          </ac:picMkLst>
        </pc:picChg>
        <pc:picChg chg="add mod ord">
          <ac:chgData name="Noreen ROPERS [Eurécia]" userId="S::noreen.ropers@eurecia.com::f3a8d8f2-0e49-41aa-b7d1-58879f4fb21f" providerId="AD" clId="Web-{03397945-D7BE-0CCA-E05D-C3A2252DC1F1}" dt="2025-07-15T13:27:52.263" v="864" actId="1076"/>
          <ac:picMkLst>
            <pc:docMk/>
            <pc:sldMk cId="3837681209" sldId="358"/>
            <ac:picMk id="11" creationId="{F1DF04DE-A18B-814F-CFF7-DC0707E871AE}"/>
          </ac:picMkLst>
        </pc:picChg>
        <pc:picChg chg="mod">
          <ac:chgData name="Noreen ROPERS [Eurécia]" userId="S::noreen.ropers@eurecia.com::f3a8d8f2-0e49-41aa-b7d1-58879f4fb21f" providerId="AD" clId="Web-{03397945-D7BE-0CCA-E05D-C3A2252DC1F1}" dt="2025-07-15T13:28:49.546" v="890" actId="1076"/>
          <ac:picMkLst>
            <pc:docMk/>
            <pc:sldMk cId="3837681209" sldId="358"/>
            <ac:picMk id="12" creationId="{0652AFB8-8291-1241-C262-AB2B99AADCD6}"/>
          </ac:picMkLst>
        </pc:picChg>
        <pc:picChg chg="mod">
          <ac:chgData name="Noreen ROPERS [Eurécia]" userId="S::noreen.ropers@eurecia.com::f3a8d8f2-0e49-41aa-b7d1-58879f4fb21f" providerId="AD" clId="Web-{03397945-D7BE-0CCA-E05D-C3A2252DC1F1}" dt="2025-07-15T13:29:09.219" v="895" actId="1076"/>
          <ac:picMkLst>
            <pc:docMk/>
            <pc:sldMk cId="3837681209" sldId="358"/>
            <ac:picMk id="13" creationId="{684E5336-5874-2781-29F1-7A0C72E782CC}"/>
          </ac:picMkLst>
        </pc:picChg>
        <pc:picChg chg="add del mod">
          <ac:chgData name="Noreen ROPERS [Eurécia]" userId="S::noreen.ropers@eurecia.com::f3a8d8f2-0e49-41aa-b7d1-58879f4fb21f" providerId="AD" clId="Web-{03397945-D7BE-0CCA-E05D-C3A2252DC1F1}" dt="2025-07-15T13:23:00.409" v="790"/>
          <ac:picMkLst>
            <pc:docMk/>
            <pc:sldMk cId="3837681209" sldId="358"/>
            <ac:picMk id="14" creationId="{DA0F720C-DDFB-25CF-3D91-A950159078B5}"/>
          </ac:picMkLst>
        </pc:picChg>
        <pc:picChg chg="add del mod">
          <ac:chgData name="Noreen ROPERS [Eurécia]" userId="S::noreen.ropers@eurecia.com::f3a8d8f2-0e49-41aa-b7d1-58879f4fb21f" providerId="AD" clId="Web-{03397945-D7BE-0CCA-E05D-C3A2252DC1F1}" dt="2025-07-15T13:22:49.550" v="787"/>
          <ac:picMkLst>
            <pc:docMk/>
            <pc:sldMk cId="3837681209" sldId="358"/>
            <ac:picMk id="18" creationId="{3226A782-0C59-8659-2A6D-3C1CF64A7537}"/>
          </ac:picMkLst>
        </pc:picChg>
        <pc:picChg chg="add mod">
          <ac:chgData name="Noreen ROPERS [Eurécia]" userId="S::noreen.ropers@eurecia.com::f3a8d8f2-0e49-41aa-b7d1-58879f4fb21f" providerId="AD" clId="Web-{03397945-D7BE-0CCA-E05D-C3A2252DC1F1}" dt="2025-07-15T13:28:52.156" v="891" actId="1076"/>
          <ac:picMkLst>
            <pc:docMk/>
            <pc:sldMk cId="3837681209" sldId="358"/>
            <ac:picMk id="19" creationId="{FCF1FE9B-A23C-AFC4-37DB-5EC6CF6BF03F}"/>
          </ac:picMkLst>
        </pc:picChg>
      </pc:sldChg>
      <pc:sldChg chg="addSp delSp modSp">
        <pc:chgData name="Noreen ROPERS [Eurécia]" userId="S::noreen.ropers@eurecia.com::f3a8d8f2-0e49-41aa-b7d1-58879f4fb21f" providerId="AD" clId="Web-{03397945-D7BE-0CCA-E05D-C3A2252DC1F1}" dt="2025-07-15T14:01:10.863" v="1204" actId="20577"/>
        <pc:sldMkLst>
          <pc:docMk/>
          <pc:sldMk cId="11602755" sldId="363"/>
        </pc:sldMkLst>
        <pc:spChg chg="mod">
          <ac:chgData name="Noreen ROPERS [Eurécia]" userId="S::noreen.ropers@eurecia.com::f3a8d8f2-0e49-41aa-b7d1-58879f4fb21f" providerId="AD" clId="Web-{03397945-D7BE-0CCA-E05D-C3A2252DC1F1}" dt="2025-07-15T14:01:10.863" v="1204" actId="20577"/>
          <ac:spMkLst>
            <pc:docMk/>
            <pc:sldMk cId="11602755" sldId="363"/>
            <ac:spMk id="2" creationId="{0ED16911-BE4F-7178-A964-6BF6DF2D85CF}"/>
          </ac:spMkLst>
        </pc:spChg>
        <pc:spChg chg="mod">
          <ac:chgData name="Noreen ROPERS [Eurécia]" userId="S::noreen.ropers@eurecia.com::f3a8d8f2-0e49-41aa-b7d1-58879f4fb21f" providerId="AD" clId="Web-{03397945-D7BE-0CCA-E05D-C3A2252DC1F1}" dt="2025-07-15T12:53:08.426" v="412" actId="20577"/>
          <ac:spMkLst>
            <pc:docMk/>
            <pc:sldMk cId="11602755" sldId="363"/>
            <ac:spMk id="4" creationId="{CC8B5C16-90D9-C9B7-9F84-F539AC3584D9}"/>
          </ac:spMkLst>
        </pc:spChg>
        <pc:spChg chg="mod">
          <ac:chgData name="Noreen ROPERS [Eurécia]" userId="S::noreen.ropers@eurecia.com::f3a8d8f2-0e49-41aa-b7d1-58879f4fb21f" providerId="AD" clId="Web-{03397945-D7BE-0CCA-E05D-C3A2252DC1F1}" dt="2025-07-15T12:53:16.145" v="417" actId="20577"/>
          <ac:spMkLst>
            <pc:docMk/>
            <pc:sldMk cId="11602755" sldId="363"/>
            <ac:spMk id="6" creationId="{8EF86464-A575-A0B3-8271-32DC5A41D254}"/>
          </ac:spMkLst>
        </pc:spChg>
        <pc:picChg chg="add mod ord">
          <ac:chgData name="Noreen ROPERS [Eurécia]" userId="S::noreen.ropers@eurecia.com::f3a8d8f2-0e49-41aa-b7d1-58879f4fb21f" providerId="AD" clId="Web-{03397945-D7BE-0CCA-E05D-C3A2252DC1F1}" dt="2025-07-15T12:43:12.749" v="285"/>
          <ac:picMkLst>
            <pc:docMk/>
            <pc:sldMk cId="11602755" sldId="363"/>
            <ac:picMk id="5" creationId="{D696A9AF-D14A-F74E-682F-9D055DCEDDEA}"/>
          </ac:picMkLst>
        </pc:picChg>
        <pc:picChg chg="del">
          <ac:chgData name="Noreen ROPERS [Eurécia]" userId="S::noreen.ropers@eurecia.com::f3a8d8f2-0e49-41aa-b7d1-58879f4fb21f" providerId="AD" clId="Web-{03397945-D7BE-0CCA-E05D-C3A2252DC1F1}" dt="2025-07-15T12:42:50.733" v="275"/>
          <ac:picMkLst>
            <pc:docMk/>
            <pc:sldMk cId="11602755" sldId="363"/>
            <ac:picMk id="12" creationId="{5BA1C9F1-F452-5992-045F-ED8140283381}"/>
          </ac:picMkLst>
        </pc:picChg>
        <pc:picChg chg="mod">
          <ac:chgData name="Noreen ROPERS [Eurécia]" userId="S::noreen.ropers@eurecia.com::f3a8d8f2-0e49-41aa-b7d1-58879f4fb21f" providerId="AD" clId="Web-{03397945-D7BE-0CCA-E05D-C3A2252DC1F1}" dt="2025-07-15T12:43:19.844" v="286" actId="1076"/>
          <ac:picMkLst>
            <pc:docMk/>
            <pc:sldMk cId="11602755" sldId="363"/>
            <ac:picMk id="13" creationId="{BE49C13E-7165-3658-568C-00A620E170B4}"/>
          </ac:picMkLst>
        </pc:picChg>
        <pc:picChg chg="mod">
          <ac:chgData name="Noreen ROPERS [Eurécia]" userId="S::noreen.ropers@eurecia.com::f3a8d8f2-0e49-41aa-b7d1-58879f4fb21f" providerId="AD" clId="Web-{03397945-D7BE-0CCA-E05D-C3A2252DC1F1}" dt="2025-07-15T12:44:36.955" v="335" actId="1076"/>
          <ac:picMkLst>
            <pc:docMk/>
            <pc:sldMk cId="11602755" sldId="363"/>
            <ac:picMk id="14" creationId="{FF668D04-2E24-8A92-38DD-2FF3F7EA18F6}"/>
          </ac:picMkLst>
        </pc:picChg>
      </pc:sldChg>
      <pc:sldChg chg="addSp delSp modSp">
        <pc:chgData name="Noreen ROPERS [Eurécia]" userId="S::noreen.ropers@eurecia.com::f3a8d8f2-0e49-41aa-b7d1-58879f4fb21f" providerId="AD" clId="Web-{03397945-D7BE-0CCA-E05D-C3A2252DC1F1}" dt="2025-07-15T13:06:10.922" v="593" actId="1076"/>
        <pc:sldMkLst>
          <pc:docMk/>
          <pc:sldMk cId="1160151610" sldId="364"/>
        </pc:sldMkLst>
        <pc:spChg chg="mod">
          <ac:chgData name="Noreen ROPERS [Eurécia]" userId="S::noreen.ropers@eurecia.com::f3a8d8f2-0e49-41aa-b7d1-58879f4fb21f" providerId="AD" clId="Web-{03397945-D7BE-0CCA-E05D-C3A2252DC1F1}" dt="2025-07-15T13:04:35.012" v="547" actId="14100"/>
          <ac:spMkLst>
            <pc:docMk/>
            <pc:sldMk cId="1160151610" sldId="364"/>
            <ac:spMk id="6" creationId="{CDBFE6BB-A194-E48C-1165-0EC75DB349ED}"/>
          </ac:spMkLst>
        </pc:spChg>
        <pc:spChg chg="mod">
          <ac:chgData name="Noreen ROPERS [Eurécia]" userId="S::noreen.ropers@eurecia.com::f3a8d8f2-0e49-41aa-b7d1-58879f4fb21f" providerId="AD" clId="Web-{03397945-D7BE-0CCA-E05D-C3A2252DC1F1}" dt="2025-07-15T13:05:26.154" v="583" actId="20577"/>
          <ac:spMkLst>
            <pc:docMk/>
            <pc:sldMk cId="1160151610" sldId="364"/>
            <ac:spMk id="8" creationId="{1CAA0D8C-87BF-3573-B749-B3779F5990F7}"/>
          </ac:spMkLst>
        </pc:spChg>
        <pc:picChg chg="add mod ord">
          <ac:chgData name="Noreen ROPERS [Eurécia]" userId="S::noreen.ropers@eurecia.com::f3a8d8f2-0e49-41aa-b7d1-58879f4fb21f" providerId="AD" clId="Web-{03397945-D7BE-0CCA-E05D-C3A2252DC1F1}" dt="2025-07-15T13:04:27.840" v="545" actId="1076"/>
          <ac:picMkLst>
            <pc:docMk/>
            <pc:sldMk cId="1160151610" sldId="364"/>
            <ac:picMk id="5" creationId="{7184EBDA-0304-DD01-609A-149EE4C8B0A3}"/>
          </ac:picMkLst>
        </pc:picChg>
        <pc:picChg chg="del">
          <ac:chgData name="Noreen ROPERS [Eurécia]" userId="S::noreen.ropers@eurecia.com::f3a8d8f2-0e49-41aa-b7d1-58879f4fb21f" providerId="AD" clId="Web-{03397945-D7BE-0CCA-E05D-C3A2252DC1F1}" dt="2025-07-15T13:03:52.308" v="538"/>
          <ac:picMkLst>
            <pc:docMk/>
            <pc:sldMk cId="1160151610" sldId="364"/>
            <ac:picMk id="7" creationId="{070D6220-F5E6-C275-64B5-0F8812E7D648}"/>
          </ac:picMkLst>
        </pc:picChg>
        <pc:picChg chg="add mod ord">
          <ac:chgData name="Noreen ROPERS [Eurécia]" userId="S::noreen.ropers@eurecia.com::f3a8d8f2-0e49-41aa-b7d1-58879f4fb21f" providerId="AD" clId="Web-{03397945-D7BE-0CCA-E05D-C3A2252DC1F1}" dt="2025-07-15T13:06:04.375" v="591"/>
          <ac:picMkLst>
            <pc:docMk/>
            <pc:sldMk cId="1160151610" sldId="364"/>
            <ac:picMk id="9" creationId="{9DDF4A39-3D56-05E6-C9BD-9ED4E0B4C825}"/>
          </ac:picMkLst>
        </pc:picChg>
        <pc:picChg chg="mod">
          <ac:chgData name="Noreen ROPERS [Eurécia]" userId="S::noreen.ropers@eurecia.com::f3a8d8f2-0e49-41aa-b7d1-58879f4fb21f" providerId="AD" clId="Web-{03397945-D7BE-0CCA-E05D-C3A2252DC1F1}" dt="2025-07-15T13:04:40.356" v="550" actId="1076"/>
          <ac:picMkLst>
            <pc:docMk/>
            <pc:sldMk cId="1160151610" sldId="364"/>
            <ac:picMk id="17" creationId="{152C74BC-F006-3A5B-AF74-FA51141F72E3}"/>
          </ac:picMkLst>
        </pc:picChg>
        <pc:picChg chg="del">
          <ac:chgData name="Noreen ROPERS [Eurécia]" userId="S::noreen.ropers@eurecia.com::f3a8d8f2-0e49-41aa-b7d1-58879f4fb21f" providerId="AD" clId="Web-{03397945-D7BE-0CCA-E05D-C3A2252DC1F1}" dt="2025-07-15T13:05:29.764" v="584"/>
          <ac:picMkLst>
            <pc:docMk/>
            <pc:sldMk cId="1160151610" sldId="364"/>
            <ac:picMk id="20" creationId="{5B7890AB-DED5-2FE5-DD44-DA479886A999}"/>
          </ac:picMkLst>
        </pc:picChg>
        <pc:picChg chg="mod">
          <ac:chgData name="Noreen ROPERS [Eurécia]" userId="S::noreen.ropers@eurecia.com::f3a8d8f2-0e49-41aa-b7d1-58879f4fb21f" providerId="AD" clId="Web-{03397945-D7BE-0CCA-E05D-C3A2252DC1F1}" dt="2025-07-15T13:06:08.234" v="592" actId="1076"/>
          <ac:picMkLst>
            <pc:docMk/>
            <pc:sldMk cId="1160151610" sldId="364"/>
            <ac:picMk id="25" creationId="{C81F07F2-0B93-2673-A5A7-8B93D4BBFA94}"/>
          </ac:picMkLst>
        </pc:picChg>
        <pc:picChg chg="mod">
          <ac:chgData name="Noreen ROPERS [Eurécia]" userId="S::noreen.ropers@eurecia.com::f3a8d8f2-0e49-41aa-b7d1-58879f4fb21f" providerId="AD" clId="Web-{03397945-D7BE-0CCA-E05D-C3A2252DC1F1}" dt="2025-07-15T13:06:10.922" v="593" actId="1076"/>
          <ac:picMkLst>
            <pc:docMk/>
            <pc:sldMk cId="1160151610" sldId="364"/>
            <ac:picMk id="26" creationId="{2995D117-F6FB-C6BF-963A-C710D0F7A039}"/>
          </ac:picMkLst>
        </pc:picChg>
      </pc:sldChg>
      <pc:sldChg chg="addSp delSp modSp">
        <pc:chgData name="Noreen ROPERS [Eurécia]" userId="S::noreen.ropers@eurecia.com::f3a8d8f2-0e49-41aa-b7d1-58879f4fb21f" providerId="AD" clId="Web-{03397945-D7BE-0CCA-E05D-C3A2252DC1F1}" dt="2025-07-15T13:10:38.009" v="642" actId="14100"/>
        <pc:sldMkLst>
          <pc:docMk/>
          <pc:sldMk cId="583108535" sldId="365"/>
        </pc:sldMkLst>
        <pc:spChg chg="mod">
          <ac:chgData name="Noreen ROPERS [Eurécia]" userId="S::noreen.ropers@eurecia.com::f3a8d8f2-0e49-41aa-b7d1-58879f4fb21f" providerId="AD" clId="Web-{03397945-D7BE-0CCA-E05D-C3A2252DC1F1}" dt="2025-07-15T13:08:33.145" v="622" actId="14100"/>
          <ac:spMkLst>
            <pc:docMk/>
            <pc:sldMk cId="583108535" sldId="365"/>
            <ac:spMk id="5" creationId="{14A48CB4-B057-3618-423D-C0D1EF0CBE58}"/>
          </ac:spMkLst>
        </pc:spChg>
        <pc:spChg chg="mod">
          <ac:chgData name="Noreen ROPERS [Eurécia]" userId="S::noreen.ropers@eurecia.com::f3a8d8f2-0e49-41aa-b7d1-58879f4fb21f" providerId="AD" clId="Web-{03397945-D7BE-0CCA-E05D-C3A2252DC1F1}" dt="2025-07-15T13:10:38.009" v="642" actId="14100"/>
          <ac:spMkLst>
            <pc:docMk/>
            <pc:sldMk cId="583108535" sldId="365"/>
            <ac:spMk id="7" creationId="{75E642BB-678B-334C-C324-CE92786EE51B}"/>
          </ac:spMkLst>
        </pc:spChg>
        <pc:spChg chg="del">
          <ac:chgData name="Noreen ROPERS [Eurécia]" userId="S::noreen.ropers@eurecia.com::f3a8d8f2-0e49-41aa-b7d1-58879f4fb21f" providerId="AD" clId="Web-{03397945-D7BE-0CCA-E05D-C3A2252DC1F1}" dt="2025-07-15T13:09:45.320" v="633"/>
          <ac:spMkLst>
            <pc:docMk/>
            <pc:sldMk cId="583108535" sldId="365"/>
            <ac:spMk id="8" creationId="{333923F2-7902-6E4D-49B1-90FCBA9CB999}"/>
          </ac:spMkLst>
        </pc:spChg>
        <pc:spChg chg="mod">
          <ac:chgData name="Noreen ROPERS [Eurécia]" userId="S::noreen.ropers@eurecia.com::f3a8d8f2-0e49-41aa-b7d1-58879f4fb21f" providerId="AD" clId="Web-{03397945-D7BE-0CCA-E05D-C3A2252DC1F1}" dt="2025-07-15T13:07:19.518" v="595" actId="20577"/>
          <ac:spMkLst>
            <pc:docMk/>
            <pc:sldMk cId="583108535" sldId="365"/>
            <ac:spMk id="9" creationId="{8D42246D-09B1-0DE8-4921-8D06D2410E60}"/>
          </ac:spMkLst>
        </pc:spChg>
        <pc:spChg chg="mod">
          <ac:chgData name="Noreen ROPERS [Eurécia]" userId="S::noreen.ropers@eurecia.com::f3a8d8f2-0e49-41aa-b7d1-58879f4fb21f" providerId="AD" clId="Web-{03397945-D7BE-0CCA-E05D-C3A2252DC1F1}" dt="2025-07-15T13:07:49.456" v="614" actId="20577"/>
          <ac:spMkLst>
            <pc:docMk/>
            <pc:sldMk cId="583108535" sldId="365"/>
            <ac:spMk id="10" creationId="{1683F2D9-B645-C9C3-1DF3-36F35165EE92}"/>
          </ac:spMkLst>
        </pc:spChg>
        <pc:picChg chg="add mod ord">
          <ac:chgData name="Noreen ROPERS [Eurécia]" userId="S::noreen.ropers@eurecia.com::f3a8d8f2-0e49-41aa-b7d1-58879f4fb21f" providerId="AD" clId="Web-{03397945-D7BE-0CCA-E05D-C3A2252DC1F1}" dt="2025-07-15T13:08:28.161" v="620" actId="1076"/>
          <ac:picMkLst>
            <pc:docMk/>
            <pc:sldMk cId="583108535" sldId="365"/>
            <ac:picMk id="4" creationId="{69F31A19-3470-38A4-2D43-FDA7C298C235}"/>
          </ac:picMkLst>
        </pc:picChg>
        <pc:picChg chg="add mod ord">
          <ac:chgData name="Noreen ROPERS [Eurécia]" userId="S::noreen.ropers@eurecia.com::f3a8d8f2-0e49-41aa-b7d1-58879f4fb21f" providerId="AD" clId="Web-{03397945-D7BE-0CCA-E05D-C3A2252DC1F1}" dt="2025-07-15T13:09:35.225" v="629" actId="1076"/>
          <ac:picMkLst>
            <pc:docMk/>
            <pc:sldMk cId="583108535" sldId="365"/>
            <ac:picMk id="6" creationId="{E1724A1D-5FA5-7A06-DF43-3295761C6667}"/>
          </ac:picMkLst>
        </pc:picChg>
        <pc:picChg chg="del">
          <ac:chgData name="Noreen ROPERS [Eurécia]" userId="S::noreen.ropers@eurecia.com::f3a8d8f2-0e49-41aa-b7d1-58879f4fb21f" providerId="AD" clId="Web-{03397945-D7BE-0CCA-E05D-C3A2252DC1F1}" dt="2025-07-15T13:07:52.128" v="615"/>
          <ac:picMkLst>
            <pc:docMk/>
            <pc:sldMk cId="583108535" sldId="365"/>
            <ac:picMk id="12" creationId="{455AD3AD-9642-CB0A-D775-402276E8D8A0}"/>
          </ac:picMkLst>
        </pc:picChg>
        <pc:picChg chg="del mod">
          <ac:chgData name="Noreen ROPERS [Eurécia]" userId="S::noreen.ropers@eurecia.com::f3a8d8f2-0e49-41aa-b7d1-58879f4fb21f" providerId="AD" clId="Web-{03397945-D7BE-0CCA-E05D-C3A2252DC1F1}" dt="2025-07-15T13:08:36.223" v="623"/>
          <ac:picMkLst>
            <pc:docMk/>
            <pc:sldMk cId="583108535" sldId="365"/>
            <ac:picMk id="15" creationId="{2268934A-B7F4-EF9A-18FC-F0088484D58D}"/>
          </ac:picMkLst>
        </pc:picChg>
        <pc:picChg chg="mod">
          <ac:chgData name="Noreen ROPERS [Eurécia]" userId="S::noreen.ropers@eurecia.com::f3a8d8f2-0e49-41aa-b7d1-58879f4fb21f" providerId="AD" clId="Web-{03397945-D7BE-0CCA-E05D-C3A2252DC1F1}" dt="2025-07-15T13:09:58.885" v="636" actId="1076"/>
          <ac:picMkLst>
            <pc:docMk/>
            <pc:sldMk cId="583108535" sldId="365"/>
            <ac:picMk id="16" creationId="{998754D7-1AE7-C0EE-1636-20E6CD883F32}"/>
          </ac:picMkLst>
        </pc:picChg>
        <pc:picChg chg="mod">
          <ac:chgData name="Noreen ROPERS [Eurécia]" userId="S::noreen.ropers@eurecia.com::f3a8d8f2-0e49-41aa-b7d1-58879f4fb21f" providerId="AD" clId="Web-{03397945-D7BE-0CCA-E05D-C3A2252DC1F1}" dt="2025-07-15T13:10:20.024" v="640" actId="1076"/>
          <ac:picMkLst>
            <pc:docMk/>
            <pc:sldMk cId="583108535" sldId="365"/>
            <ac:picMk id="19" creationId="{074BAEBD-CE2E-A99E-6EAE-C92AE3EBE0F7}"/>
          </ac:picMkLst>
        </pc:picChg>
        <pc:picChg chg="mod">
          <ac:chgData name="Noreen ROPERS [Eurécia]" userId="S::noreen.ropers@eurecia.com::f3a8d8f2-0e49-41aa-b7d1-58879f4fb21f" providerId="AD" clId="Web-{03397945-D7BE-0CCA-E05D-C3A2252DC1F1}" dt="2025-07-15T13:09:50.710" v="634" actId="1076"/>
          <ac:picMkLst>
            <pc:docMk/>
            <pc:sldMk cId="583108535" sldId="365"/>
            <ac:picMk id="22" creationId="{E6ED52A2-8592-8D23-74F0-27935FC94EC8}"/>
          </ac:picMkLst>
        </pc:picChg>
        <pc:picChg chg="mod">
          <ac:chgData name="Noreen ROPERS [Eurécia]" userId="S::noreen.ropers@eurecia.com::f3a8d8f2-0e49-41aa-b7d1-58879f4fb21f" providerId="AD" clId="Web-{03397945-D7BE-0CCA-E05D-C3A2252DC1F1}" dt="2025-07-15T13:10:25.399" v="641" actId="1076"/>
          <ac:picMkLst>
            <pc:docMk/>
            <pc:sldMk cId="583108535" sldId="365"/>
            <ac:picMk id="23" creationId="{67AD8827-0D8D-F29C-95F7-5370194BE5C8}"/>
          </ac:picMkLst>
        </pc:picChg>
      </pc:sldChg>
      <pc:sldChg chg="addSp delSp modSp">
        <pc:chgData name="Noreen ROPERS [Eurécia]" userId="S::noreen.ropers@eurecia.com::f3a8d8f2-0e49-41aa-b7d1-58879f4fb21f" providerId="AD" clId="Web-{03397945-D7BE-0CCA-E05D-C3A2252DC1F1}" dt="2025-07-15T13:51:20.264" v="1103" actId="20577"/>
        <pc:sldMkLst>
          <pc:docMk/>
          <pc:sldMk cId="3557567153" sldId="366"/>
        </pc:sldMkLst>
        <pc:spChg chg="mod">
          <ac:chgData name="Noreen ROPERS [Eurécia]" userId="S::noreen.ropers@eurecia.com::f3a8d8f2-0e49-41aa-b7d1-58879f4fb21f" providerId="AD" clId="Web-{03397945-D7BE-0CCA-E05D-C3A2252DC1F1}" dt="2025-07-15T13:29:52.595" v="922" actId="20577"/>
          <ac:spMkLst>
            <pc:docMk/>
            <pc:sldMk cId="3557567153" sldId="366"/>
            <ac:spMk id="3" creationId="{809B51DB-26D5-5706-3867-C829849165EE}"/>
          </ac:spMkLst>
        </pc:spChg>
        <pc:spChg chg="mod">
          <ac:chgData name="Noreen ROPERS [Eurécia]" userId="S::noreen.ropers@eurecia.com::f3a8d8f2-0e49-41aa-b7d1-58879f4fb21f" providerId="AD" clId="Web-{03397945-D7BE-0CCA-E05D-C3A2252DC1F1}" dt="2025-07-15T13:51:20.264" v="1103" actId="20577"/>
          <ac:spMkLst>
            <pc:docMk/>
            <pc:sldMk cId="3557567153" sldId="366"/>
            <ac:spMk id="4" creationId="{91D098C7-2BB2-00E8-FC1E-8548719A65A0}"/>
          </ac:spMkLst>
        </pc:spChg>
        <pc:picChg chg="add del mod">
          <ac:chgData name="Noreen ROPERS [Eurécia]" userId="S::noreen.ropers@eurecia.com::f3a8d8f2-0e49-41aa-b7d1-58879f4fb21f" providerId="AD" clId="Web-{03397945-D7BE-0CCA-E05D-C3A2252DC1F1}" dt="2025-07-15T13:36:52.563" v="925"/>
          <ac:picMkLst>
            <pc:docMk/>
            <pc:sldMk cId="3557567153" sldId="366"/>
            <ac:picMk id="5" creationId="{C6ACC178-FE5F-8B43-8AA0-86D20BEF99D2}"/>
          </ac:picMkLst>
        </pc:picChg>
        <pc:picChg chg="add mod ord">
          <ac:chgData name="Noreen ROPERS [Eurécia]" userId="S::noreen.ropers@eurecia.com::f3a8d8f2-0e49-41aa-b7d1-58879f4fb21f" providerId="AD" clId="Web-{03397945-D7BE-0CCA-E05D-C3A2252DC1F1}" dt="2025-07-15T13:37:15.798" v="932" actId="1076"/>
          <ac:picMkLst>
            <pc:docMk/>
            <pc:sldMk cId="3557567153" sldId="366"/>
            <ac:picMk id="6" creationId="{113BFB58-A96E-870B-A783-F685624E5109}"/>
          </ac:picMkLst>
        </pc:picChg>
        <pc:picChg chg="add del mod ord">
          <ac:chgData name="Noreen ROPERS [Eurécia]" userId="S::noreen.ropers@eurecia.com::f3a8d8f2-0e49-41aa-b7d1-58879f4fb21f" providerId="AD" clId="Web-{03397945-D7BE-0CCA-E05D-C3A2252DC1F1}" dt="2025-07-15T13:40:46.790" v="957"/>
          <ac:picMkLst>
            <pc:docMk/>
            <pc:sldMk cId="3557567153" sldId="366"/>
            <ac:picMk id="7" creationId="{B7CFB314-C261-B966-4A49-CE71965470A0}"/>
          </ac:picMkLst>
        </pc:picChg>
        <pc:picChg chg="add del mod ord">
          <ac:chgData name="Noreen ROPERS [Eurécia]" userId="S::noreen.ropers@eurecia.com::f3a8d8f2-0e49-41aa-b7d1-58879f4fb21f" providerId="AD" clId="Web-{03397945-D7BE-0CCA-E05D-C3A2252DC1F1}" dt="2025-07-15T13:42:50.153" v="977"/>
          <ac:picMkLst>
            <pc:docMk/>
            <pc:sldMk cId="3557567153" sldId="366"/>
            <ac:picMk id="8" creationId="{9B6EE92B-266A-1A8F-CA28-568FBF16CDD6}"/>
          </ac:picMkLst>
        </pc:picChg>
        <pc:picChg chg="add mod ord">
          <ac:chgData name="Noreen ROPERS [Eurécia]" userId="S::noreen.ropers@eurecia.com::f3a8d8f2-0e49-41aa-b7d1-58879f4fb21f" providerId="AD" clId="Web-{03397945-D7BE-0CCA-E05D-C3A2252DC1F1}" dt="2025-07-15T13:43:24.592" v="986"/>
          <ac:picMkLst>
            <pc:docMk/>
            <pc:sldMk cId="3557567153" sldId="366"/>
            <ac:picMk id="9" creationId="{0E7FA654-7FDE-5686-535D-E386CE3CE642}"/>
          </ac:picMkLst>
        </pc:picChg>
        <pc:picChg chg="del">
          <ac:chgData name="Noreen ROPERS [Eurécia]" userId="S::noreen.ropers@eurecia.com::f3a8d8f2-0e49-41aa-b7d1-58879f4fb21f" providerId="AD" clId="Web-{03397945-D7BE-0CCA-E05D-C3A2252DC1F1}" dt="2025-07-15T13:35:42.935" v="923"/>
          <ac:picMkLst>
            <pc:docMk/>
            <pc:sldMk cId="3557567153" sldId="366"/>
            <ac:picMk id="11" creationId="{F8A975B1-171C-8A59-01D8-F04ADCDF7F64}"/>
          </ac:picMkLst>
        </pc:picChg>
        <pc:picChg chg="mod">
          <ac:chgData name="Noreen ROPERS [Eurécia]" userId="S::noreen.ropers@eurecia.com::f3a8d8f2-0e49-41aa-b7d1-58879f4fb21f" providerId="AD" clId="Web-{03397945-D7BE-0CCA-E05D-C3A2252DC1F1}" dt="2025-07-15T13:37:23.861" v="934" actId="1076"/>
          <ac:picMkLst>
            <pc:docMk/>
            <pc:sldMk cId="3557567153" sldId="366"/>
            <ac:picMk id="14" creationId="{D3D4C776-811B-8851-8E17-42FB569DF431}"/>
          </ac:picMkLst>
        </pc:picChg>
        <pc:picChg chg="mod">
          <ac:chgData name="Noreen ROPERS [Eurécia]" userId="S::noreen.ropers@eurecia.com::f3a8d8f2-0e49-41aa-b7d1-58879f4fb21f" providerId="AD" clId="Web-{03397945-D7BE-0CCA-E05D-C3A2252DC1F1}" dt="2025-07-15T13:37:19.251" v="933" actId="1076"/>
          <ac:picMkLst>
            <pc:docMk/>
            <pc:sldMk cId="3557567153" sldId="366"/>
            <ac:picMk id="15" creationId="{1F5F98DE-53C7-F89D-8F00-18A183B08B2A}"/>
          </ac:picMkLst>
        </pc:picChg>
        <pc:picChg chg="mod ord">
          <ac:chgData name="Noreen ROPERS [Eurécia]" userId="S::noreen.ropers@eurecia.com::f3a8d8f2-0e49-41aa-b7d1-58879f4fb21f" providerId="AD" clId="Web-{03397945-D7BE-0CCA-E05D-C3A2252DC1F1}" dt="2025-07-15T13:41:54.433" v="969" actId="1076"/>
          <ac:picMkLst>
            <pc:docMk/>
            <pc:sldMk cId="3557567153" sldId="366"/>
            <ac:picMk id="19" creationId="{B1D11DEF-9833-9A50-2DBA-24E7D9062DAD}"/>
          </ac:picMkLst>
        </pc:picChg>
        <pc:picChg chg="mod ord">
          <ac:chgData name="Noreen ROPERS [Eurécia]" userId="S::noreen.ropers@eurecia.com::f3a8d8f2-0e49-41aa-b7d1-58879f4fb21f" providerId="AD" clId="Web-{03397945-D7BE-0CCA-E05D-C3A2252DC1F1}" dt="2025-07-15T13:42:02.902" v="970" actId="1076"/>
          <ac:picMkLst>
            <pc:docMk/>
            <pc:sldMk cId="3557567153" sldId="366"/>
            <ac:picMk id="20" creationId="{A29CFE10-2080-5DE1-7C9E-0DFF0BBF80C2}"/>
          </ac:picMkLst>
        </pc:picChg>
        <pc:picChg chg="mod ord">
          <ac:chgData name="Noreen ROPERS [Eurécia]" userId="S::noreen.ropers@eurecia.com::f3a8d8f2-0e49-41aa-b7d1-58879f4fb21f" providerId="AD" clId="Web-{03397945-D7BE-0CCA-E05D-C3A2252DC1F1}" dt="2025-07-15T13:43:32.717" v="987" actId="1076"/>
          <ac:picMkLst>
            <pc:docMk/>
            <pc:sldMk cId="3557567153" sldId="366"/>
            <ac:picMk id="21" creationId="{C7A672A4-9933-4E05-AA3D-0AB912B491A1}"/>
          </ac:picMkLst>
        </pc:picChg>
        <pc:picChg chg="del mod">
          <ac:chgData name="Noreen ROPERS [Eurécia]" userId="S::noreen.ropers@eurecia.com::f3a8d8f2-0e49-41aa-b7d1-58879f4fb21f" providerId="AD" clId="Web-{03397945-D7BE-0CCA-E05D-C3A2252DC1F1}" dt="2025-07-15T13:43:40.483" v="990"/>
          <ac:picMkLst>
            <pc:docMk/>
            <pc:sldMk cId="3557567153" sldId="366"/>
            <ac:picMk id="22" creationId="{451EF60E-9957-4EF8-D4DD-49AC8670E413}"/>
          </ac:picMkLst>
        </pc:picChg>
        <pc:picChg chg="mod ord">
          <ac:chgData name="Noreen ROPERS [Eurécia]" userId="S::noreen.ropers@eurecia.com::f3a8d8f2-0e49-41aa-b7d1-58879f4fb21f" providerId="AD" clId="Web-{03397945-D7BE-0CCA-E05D-C3A2252DC1F1}" dt="2025-07-15T13:43:34.295" v="988" actId="1076"/>
          <ac:picMkLst>
            <pc:docMk/>
            <pc:sldMk cId="3557567153" sldId="366"/>
            <ac:picMk id="23" creationId="{B84A494A-4031-BC69-1296-2114AF7F95AE}"/>
          </ac:picMkLst>
        </pc:picChg>
        <pc:picChg chg="del">
          <ac:chgData name="Noreen ROPERS [Eurécia]" userId="S::noreen.ropers@eurecia.com::f3a8d8f2-0e49-41aa-b7d1-58879f4fb21f" providerId="AD" clId="Web-{03397945-D7BE-0CCA-E05D-C3A2252DC1F1}" dt="2025-07-15T13:37:31.658" v="935"/>
          <ac:picMkLst>
            <pc:docMk/>
            <pc:sldMk cId="3557567153" sldId="366"/>
            <ac:picMk id="25" creationId="{ED21CE6F-5E0E-5A4A-48FD-F9C29CEDAD48}"/>
          </ac:picMkLst>
        </pc:picChg>
      </pc:sldChg>
      <pc:sldChg chg="addSp delSp modSp">
        <pc:chgData name="Noreen ROPERS [Eurécia]" userId="S::noreen.ropers@eurecia.com::f3a8d8f2-0e49-41aa-b7d1-58879f4fb21f" providerId="AD" clId="Web-{03397945-D7BE-0CCA-E05D-C3A2252DC1F1}" dt="2025-07-15T13:52:53.893" v="1157" actId="1076"/>
        <pc:sldMkLst>
          <pc:docMk/>
          <pc:sldMk cId="3531306454" sldId="367"/>
        </pc:sldMkLst>
        <pc:spChg chg="mod">
          <ac:chgData name="Noreen ROPERS [Eurécia]" userId="S::noreen.ropers@eurecia.com::f3a8d8f2-0e49-41aa-b7d1-58879f4fb21f" providerId="AD" clId="Web-{03397945-D7BE-0CCA-E05D-C3A2252DC1F1}" dt="2025-07-15T13:45:44.112" v="1005" actId="1076"/>
          <ac:spMkLst>
            <pc:docMk/>
            <pc:sldMk cId="3531306454" sldId="367"/>
            <ac:spMk id="2" creationId="{82A4C40F-C39D-423A-5EDA-70A2E61FCCCA}"/>
          </ac:spMkLst>
        </pc:spChg>
        <pc:spChg chg="mod">
          <ac:chgData name="Noreen ROPERS [Eurécia]" userId="S::noreen.ropers@eurecia.com::f3a8d8f2-0e49-41aa-b7d1-58879f4fb21f" providerId="AD" clId="Web-{03397945-D7BE-0CCA-E05D-C3A2252DC1F1}" dt="2025-07-15T13:50:57.295" v="1091" actId="20577"/>
          <ac:spMkLst>
            <pc:docMk/>
            <pc:sldMk cId="3531306454" sldId="367"/>
            <ac:spMk id="3" creationId="{809B51DB-26D5-5706-3867-C829849165EE}"/>
          </ac:spMkLst>
        </pc:spChg>
        <pc:spChg chg="mod">
          <ac:chgData name="Noreen ROPERS [Eurécia]" userId="S::noreen.ropers@eurecia.com::f3a8d8f2-0e49-41aa-b7d1-58879f4fb21f" providerId="AD" clId="Web-{03397945-D7BE-0CCA-E05D-C3A2252DC1F1}" dt="2025-07-15T13:51:28.343" v="1113" actId="20577"/>
          <ac:spMkLst>
            <pc:docMk/>
            <pc:sldMk cId="3531306454" sldId="367"/>
            <ac:spMk id="4" creationId="{91D098C7-2BB2-00E8-FC1E-8548719A65A0}"/>
          </ac:spMkLst>
        </pc:spChg>
        <pc:spChg chg="mod">
          <ac:chgData name="Noreen ROPERS [Eurécia]" userId="S::noreen.ropers@eurecia.com::f3a8d8f2-0e49-41aa-b7d1-58879f4fb21f" providerId="AD" clId="Web-{03397945-D7BE-0CCA-E05D-C3A2252DC1F1}" dt="2025-07-15T13:50:25.200" v="1080" actId="1076"/>
          <ac:spMkLst>
            <pc:docMk/>
            <pc:sldMk cId="3531306454" sldId="367"/>
            <ac:spMk id="13" creationId="{32906E90-0533-B5F4-9236-5009897AB740}"/>
          </ac:spMkLst>
        </pc:spChg>
        <pc:spChg chg="mod">
          <ac:chgData name="Noreen ROPERS [Eurécia]" userId="S::noreen.ropers@eurecia.com::f3a8d8f2-0e49-41aa-b7d1-58879f4fb21f" providerId="AD" clId="Web-{03397945-D7BE-0CCA-E05D-C3A2252DC1F1}" dt="2025-07-15T13:50:20.075" v="1079" actId="14100"/>
          <ac:spMkLst>
            <pc:docMk/>
            <pc:sldMk cId="3531306454" sldId="367"/>
            <ac:spMk id="16" creationId="{BAB98743-3316-A271-E053-FE846EE15D38}"/>
          </ac:spMkLst>
        </pc:spChg>
        <pc:spChg chg="mod">
          <ac:chgData name="Noreen ROPERS [Eurécia]" userId="S::noreen.ropers@eurecia.com::f3a8d8f2-0e49-41aa-b7d1-58879f4fb21f" providerId="AD" clId="Web-{03397945-D7BE-0CCA-E05D-C3A2252DC1F1}" dt="2025-07-15T13:50:32.810" v="1082" actId="1076"/>
          <ac:spMkLst>
            <pc:docMk/>
            <pc:sldMk cId="3531306454" sldId="367"/>
            <ac:spMk id="17" creationId="{6FCA3401-FB39-1F0D-2140-DD6CF8E5B142}"/>
          </ac:spMkLst>
        </pc:spChg>
        <pc:picChg chg="del">
          <ac:chgData name="Noreen ROPERS [Eurécia]" userId="S::noreen.ropers@eurecia.com::f3a8d8f2-0e49-41aa-b7d1-58879f4fb21f" providerId="AD" clId="Web-{03397945-D7BE-0CCA-E05D-C3A2252DC1F1}" dt="2025-07-15T13:44:00.312" v="991"/>
          <ac:picMkLst>
            <pc:docMk/>
            <pc:sldMk cId="3531306454" sldId="367"/>
            <ac:picMk id="5" creationId="{6D814D7A-AD52-845B-3415-039527D708DF}"/>
          </ac:picMkLst>
        </pc:picChg>
        <pc:picChg chg="del mod">
          <ac:chgData name="Noreen ROPERS [Eurécia]" userId="S::noreen.ropers@eurecia.com::f3a8d8f2-0e49-41aa-b7d1-58879f4fb21f" providerId="AD" clId="Web-{03397945-D7BE-0CCA-E05D-C3A2252DC1F1}" dt="2025-07-15T13:47:28.600" v="1046"/>
          <ac:picMkLst>
            <pc:docMk/>
            <pc:sldMk cId="3531306454" sldId="367"/>
            <ac:picMk id="6" creationId="{53875994-C87E-0A42-0C27-E272EACD9E5F}"/>
          </ac:picMkLst>
        </pc:picChg>
        <pc:picChg chg="del mod">
          <ac:chgData name="Noreen ROPERS [Eurécia]" userId="S::noreen.ropers@eurecia.com::f3a8d8f2-0e49-41aa-b7d1-58879f4fb21f" providerId="AD" clId="Web-{03397945-D7BE-0CCA-E05D-C3A2252DC1F1}" dt="2025-07-15T13:51:59.016" v="1121"/>
          <ac:picMkLst>
            <pc:docMk/>
            <pc:sldMk cId="3531306454" sldId="367"/>
            <ac:picMk id="7" creationId="{FFCB38BE-FAED-E21F-2AA4-66909A4F9C57}"/>
          </ac:picMkLst>
        </pc:picChg>
        <pc:picChg chg="mod">
          <ac:chgData name="Noreen ROPERS [Eurécia]" userId="S::noreen.ropers@eurecia.com::f3a8d8f2-0e49-41aa-b7d1-58879f4fb21f" providerId="AD" clId="Web-{03397945-D7BE-0CCA-E05D-C3A2252DC1F1}" dt="2025-07-15T13:52:53.893" v="1157" actId="1076"/>
          <ac:picMkLst>
            <pc:docMk/>
            <pc:sldMk cId="3531306454" sldId="367"/>
            <ac:picMk id="8" creationId="{A8187E10-DC65-B595-C741-D1E769D170B8}"/>
          </ac:picMkLst>
        </pc:picChg>
        <pc:picChg chg="mod">
          <ac:chgData name="Noreen ROPERS [Eurécia]" userId="S::noreen.ropers@eurecia.com::f3a8d8f2-0e49-41aa-b7d1-58879f4fb21f" providerId="AD" clId="Web-{03397945-D7BE-0CCA-E05D-C3A2252DC1F1}" dt="2025-07-15T13:49:09.354" v="1064" actId="1076"/>
          <ac:picMkLst>
            <pc:docMk/>
            <pc:sldMk cId="3531306454" sldId="367"/>
            <ac:picMk id="9" creationId="{7C5E3A71-DCEC-6E7A-85F5-53DE7563317C}"/>
          </ac:picMkLst>
        </pc:picChg>
        <pc:picChg chg="mod">
          <ac:chgData name="Noreen ROPERS [Eurécia]" userId="S::noreen.ropers@eurecia.com::f3a8d8f2-0e49-41aa-b7d1-58879f4fb21f" providerId="AD" clId="Web-{03397945-D7BE-0CCA-E05D-C3A2252DC1F1}" dt="2025-07-15T13:50:31.044" v="1081" actId="1076"/>
          <ac:picMkLst>
            <pc:docMk/>
            <pc:sldMk cId="3531306454" sldId="367"/>
            <ac:picMk id="10" creationId="{785CFA4C-C033-3BDB-A488-E725076CA7AB}"/>
          </ac:picMkLst>
        </pc:picChg>
        <pc:picChg chg="add del mod">
          <ac:chgData name="Noreen ROPERS [Eurécia]" userId="S::noreen.ropers@eurecia.com::f3a8d8f2-0e49-41aa-b7d1-58879f4fb21f" providerId="AD" clId="Web-{03397945-D7BE-0CCA-E05D-C3A2252DC1F1}" dt="2025-07-15T13:44:45.610" v="994"/>
          <ac:picMkLst>
            <pc:docMk/>
            <pc:sldMk cId="3531306454" sldId="367"/>
            <ac:picMk id="11" creationId="{0CCAB182-339F-4FEE-BDCD-40922CF77550}"/>
          </ac:picMkLst>
        </pc:picChg>
        <pc:picChg chg="add del mod">
          <ac:chgData name="Noreen ROPERS [Eurécia]" userId="S::noreen.ropers@eurecia.com::f3a8d8f2-0e49-41aa-b7d1-58879f4fb21f" providerId="AD" clId="Web-{03397945-D7BE-0CCA-E05D-C3A2252DC1F1}" dt="2025-07-15T13:45:22.065" v="997"/>
          <ac:picMkLst>
            <pc:docMk/>
            <pc:sldMk cId="3531306454" sldId="367"/>
            <ac:picMk id="12" creationId="{EB52D1D5-7D62-EF62-9CD7-338BF8367905}"/>
          </ac:picMkLst>
        </pc:picChg>
        <pc:picChg chg="mod ord">
          <ac:chgData name="Noreen ROPERS [Eurécia]" userId="S::noreen.ropers@eurecia.com::f3a8d8f2-0e49-41aa-b7d1-58879f4fb21f" providerId="AD" clId="Web-{03397945-D7BE-0CCA-E05D-C3A2252DC1F1}" dt="2025-07-15T13:46:34.192" v="1025" actId="1076"/>
          <ac:picMkLst>
            <pc:docMk/>
            <pc:sldMk cId="3531306454" sldId="367"/>
            <ac:picMk id="14" creationId="{D3D4C776-811B-8851-8E17-42FB569DF431}"/>
          </ac:picMkLst>
        </pc:picChg>
        <pc:picChg chg="add mod">
          <ac:chgData name="Noreen ROPERS [Eurécia]" userId="S::noreen.ropers@eurecia.com::f3a8d8f2-0e49-41aa-b7d1-58879f4fb21f" providerId="AD" clId="Web-{03397945-D7BE-0CCA-E05D-C3A2252DC1F1}" dt="2025-07-15T13:51:49.516" v="1116" actId="1076"/>
          <ac:picMkLst>
            <pc:docMk/>
            <pc:sldMk cId="3531306454" sldId="367"/>
            <ac:picMk id="15" creationId="{4D43D9B0-815C-14AE-A420-377F210E513E}"/>
          </ac:picMkLst>
        </pc:picChg>
        <pc:picChg chg="add mod">
          <ac:chgData name="Noreen ROPERS [Eurécia]" userId="S::noreen.ropers@eurecia.com::f3a8d8f2-0e49-41aa-b7d1-58879f4fb21f" providerId="AD" clId="Web-{03397945-D7BE-0CCA-E05D-C3A2252DC1F1}" dt="2025-07-15T13:45:56.207" v="1010" actId="1076"/>
          <ac:picMkLst>
            <pc:docMk/>
            <pc:sldMk cId="3531306454" sldId="367"/>
            <ac:picMk id="18" creationId="{A41B1FD9-CDE3-A699-E221-D053D86E7D02}"/>
          </ac:picMkLst>
        </pc:picChg>
        <pc:picChg chg="mod">
          <ac:chgData name="Noreen ROPERS [Eurécia]" userId="S::noreen.ropers@eurecia.com::f3a8d8f2-0e49-41aa-b7d1-58879f4fb21f" providerId="AD" clId="Web-{03397945-D7BE-0CCA-E05D-C3A2252DC1F1}" dt="2025-07-15T13:51:49.969" v="1117" actId="1076"/>
          <ac:picMkLst>
            <pc:docMk/>
            <pc:sldMk cId="3531306454" sldId="367"/>
            <ac:picMk id="19" creationId="{B1D11DEF-9833-9A50-2DBA-24E7D9062DAD}"/>
          </ac:picMkLst>
        </pc:picChg>
        <pc:picChg chg="del mod">
          <ac:chgData name="Noreen ROPERS [Eurécia]" userId="S::noreen.ropers@eurecia.com::f3a8d8f2-0e49-41aa-b7d1-58879f4fb21f" providerId="AD" clId="Web-{03397945-D7BE-0CCA-E05D-C3A2252DC1F1}" dt="2025-07-15T13:51:56.781" v="1119"/>
          <ac:picMkLst>
            <pc:docMk/>
            <pc:sldMk cId="3531306454" sldId="367"/>
            <ac:picMk id="20" creationId="{A29CFE10-2080-5DE1-7C9E-0DFF0BBF80C2}"/>
          </ac:picMkLst>
        </pc:picChg>
        <pc:picChg chg="del mod">
          <ac:chgData name="Noreen ROPERS [Eurécia]" userId="S::noreen.ropers@eurecia.com::f3a8d8f2-0e49-41aa-b7d1-58879f4fb21f" providerId="AD" clId="Web-{03397945-D7BE-0CCA-E05D-C3A2252DC1F1}" dt="2025-07-15T13:51:56.094" v="1118"/>
          <ac:picMkLst>
            <pc:docMk/>
            <pc:sldMk cId="3531306454" sldId="367"/>
            <ac:picMk id="21" creationId="{C7A672A4-9933-4E05-AA3D-0AB912B491A1}"/>
          </ac:picMkLst>
        </pc:picChg>
        <pc:picChg chg="del mod">
          <ac:chgData name="Noreen ROPERS [Eurécia]" userId="S::noreen.ropers@eurecia.com::f3a8d8f2-0e49-41aa-b7d1-58879f4fb21f" providerId="AD" clId="Web-{03397945-D7BE-0CCA-E05D-C3A2252DC1F1}" dt="2025-07-15T13:51:59.047" v="1122"/>
          <ac:picMkLst>
            <pc:docMk/>
            <pc:sldMk cId="3531306454" sldId="367"/>
            <ac:picMk id="22" creationId="{451EF60E-9957-4EF8-D4DD-49AC8670E413}"/>
          </ac:picMkLst>
        </pc:picChg>
        <pc:picChg chg="del mod">
          <ac:chgData name="Noreen ROPERS [Eurécia]" userId="S::noreen.ropers@eurecia.com::f3a8d8f2-0e49-41aa-b7d1-58879f4fb21f" providerId="AD" clId="Web-{03397945-D7BE-0CCA-E05D-C3A2252DC1F1}" dt="2025-07-15T13:51:57.547" v="1120"/>
          <ac:picMkLst>
            <pc:docMk/>
            <pc:sldMk cId="3531306454" sldId="367"/>
            <ac:picMk id="23" creationId="{B84A494A-4031-BC69-1296-2114AF7F95AE}"/>
          </ac:picMkLst>
        </pc:picChg>
        <pc:picChg chg="add mod ord">
          <ac:chgData name="Noreen ROPERS [Eurécia]" userId="S::noreen.ropers@eurecia.com::f3a8d8f2-0e49-41aa-b7d1-58879f4fb21f" providerId="AD" clId="Web-{03397945-D7BE-0CCA-E05D-C3A2252DC1F1}" dt="2025-07-15T13:48:20.306" v="1055"/>
          <ac:picMkLst>
            <pc:docMk/>
            <pc:sldMk cId="3531306454" sldId="367"/>
            <ac:picMk id="24" creationId="{9C6EDB59-BB6A-F92D-78D7-CDB4E51843BA}"/>
          </ac:picMkLst>
        </pc:picChg>
      </pc:sldChg>
      <pc:sldChg chg="addSp delSp modSp">
        <pc:chgData name="Noreen ROPERS [Eurécia]" userId="S::noreen.ropers@eurecia.com::f3a8d8f2-0e49-41aa-b7d1-58879f4fb21f" providerId="AD" clId="Web-{03397945-D7BE-0CCA-E05D-C3A2252DC1F1}" dt="2025-07-15T13:55:22.382" v="1183" actId="688"/>
        <pc:sldMkLst>
          <pc:docMk/>
          <pc:sldMk cId="1152076968" sldId="368"/>
        </pc:sldMkLst>
        <pc:spChg chg="mod">
          <ac:chgData name="Noreen ROPERS [Eurécia]" userId="S::noreen.ropers@eurecia.com::f3a8d8f2-0e49-41aa-b7d1-58879f4fb21f" providerId="AD" clId="Web-{03397945-D7BE-0CCA-E05D-C3A2252DC1F1}" dt="2025-07-15T13:52:21.938" v="1136" actId="20577"/>
          <ac:spMkLst>
            <pc:docMk/>
            <pc:sldMk cId="1152076968" sldId="368"/>
            <ac:spMk id="3" creationId="{809B51DB-26D5-5706-3867-C829849165EE}"/>
          </ac:spMkLst>
        </pc:spChg>
        <pc:spChg chg="mod">
          <ac:chgData name="Noreen ROPERS [Eurécia]" userId="S::noreen.ropers@eurecia.com::f3a8d8f2-0e49-41aa-b7d1-58879f4fb21f" providerId="AD" clId="Web-{03397945-D7BE-0CCA-E05D-C3A2252DC1F1}" dt="2025-07-15T13:52:33.611" v="1155" actId="20577"/>
          <ac:spMkLst>
            <pc:docMk/>
            <pc:sldMk cId="1152076968" sldId="368"/>
            <ac:spMk id="4" creationId="{91D098C7-2BB2-00E8-FC1E-8548719A65A0}"/>
          </ac:spMkLst>
        </pc:spChg>
        <pc:spChg chg="add mod">
          <ac:chgData name="Noreen ROPERS [Eurécia]" userId="S::noreen.ropers@eurecia.com::f3a8d8f2-0e49-41aa-b7d1-58879f4fb21f" providerId="AD" clId="Web-{03397945-D7BE-0CCA-E05D-C3A2252DC1F1}" dt="2025-07-15T13:53:00.988" v="1161" actId="1076"/>
          <ac:spMkLst>
            <pc:docMk/>
            <pc:sldMk cId="1152076968" sldId="368"/>
            <ac:spMk id="8" creationId="{3DE5709E-0291-F689-462C-CDB2FD1E4601}"/>
          </ac:spMkLst>
        </pc:spChg>
        <pc:spChg chg="mod">
          <ac:chgData name="Noreen ROPERS [Eurécia]" userId="S::noreen.ropers@eurecia.com::f3a8d8f2-0e49-41aa-b7d1-58879f4fb21f" providerId="AD" clId="Web-{03397945-D7BE-0CCA-E05D-C3A2252DC1F1}" dt="2025-07-15T13:55:12.569" v="1181" actId="20577"/>
          <ac:spMkLst>
            <pc:docMk/>
            <pc:sldMk cId="1152076968" sldId="368"/>
            <ac:spMk id="18" creationId="{E46C3482-7800-3CFF-BE8D-4E782D8E6B72}"/>
          </ac:spMkLst>
        </pc:spChg>
        <pc:picChg chg="add mod">
          <ac:chgData name="Noreen ROPERS [Eurécia]" userId="S::noreen.ropers@eurecia.com::f3a8d8f2-0e49-41aa-b7d1-58879f4fb21f" providerId="AD" clId="Web-{03397945-D7BE-0CCA-E05D-C3A2252DC1F1}" dt="2025-07-15T13:53:00.988" v="1160" actId="1076"/>
          <ac:picMkLst>
            <pc:docMk/>
            <pc:sldMk cId="1152076968" sldId="368"/>
            <ac:picMk id="6" creationId="{BCE64B18-511A-114F-BFF8-1335815B1882}"/>
          </ac:picMkLst>
        </pc:picChg>
        <pc:picChg chg="add mod">
          <ac:chgData name="Noreen ROPERS [Eurécia]" userId="S::noreen.ropers@eurecia.com::f3a8d8f2-0e49-41aa-b7d1-58879f4fb21f" providerId="AD" clId="Web-{03397945-D7BE-0CCA-E05D-C3A2252DC1F1}" dt="2025-07-15T13:53:22.753" v="1167" actId="1076"/>
          <ac:picMkLst>
            <pc:docMk/>
            <pc:sldMk cId="1152076968" sldId="368"/>
            <ac:picMk id="9" creationId="{F80F2FB9-7E60-CD92-847E-87BE8B4FADB6}"/>
          </ac:picMkLst>
        </pc:picChg>
        <pc:picChg chg="add mod ord">
          <ac:chgData name="Noreen ROPERS [Eurécia]" userId="S::noreen.ropers@eurecia.com::f3a8d8f2-0e49-41aa-b7d1-58879f4fb21f" providerId="AD" clId="Web-{03397945-D7BE-0CCA-E05D-C3A2252DC1F1}" dt="2025-07-15T13:55:02.944" v="1179" actId="1076"/>
          <ac:picMkLst>
            <pc:docMk/>
            <pc:sldMk cId="1152076968" sldId="368"/>
            <ac:picMk id="10" creationId="{C5753922-25EA-EBE1-057D-99A74CBE999E}"/>
          </ac:picMkLst>
        </pc:picChg>
        <pc:picChg chg="del">
          <ac:chgData name="Noreen ROPERS [Eurécia]" userId="S::noreen.ropers@eurecia.com::f3a8d8f2-0e49-41aa-b7d1-58879f4fb21f" providerId="AD" clId="Web-{03397945-D7BE-0CCA-E05D-C3A2252DC1F1}" dt="2025-07-15T13:53:30.566" v="1168"/>
          <ac:picMkLst>
            <pc:docMk/>
            <pc:sldMk cId="1152076968" sldId="368"/>
            <ac:picMk id="11" creationId="{BB99DDA1-DE7F-DE8E-8F88-BF5A4132780B}"/>
          </ac:picMkLst>
        </pc:picChg>
        <pc:picChg chg="mod">
          <ac:chgData name="Noreen ROPERS [Eurécia]" userId="S::noreen.ropers@eurecia.com::f3a8d8f2-0e49-41aa-b7d1-58879f4fb21f" providerId="AD" clId="Web-{03397945-D7BE-0CCA-E05D-C3A2252DC1F1}" dt="2025-07-15T13:54:46.522" v="1175" actId="14100"/>
          <ac:picMkLst>
            <pc:docMk/>
            <pc:sldMk cId="1152076968" sldId="368"/>
            <ac:picMk id="12" creationId="{D3ED3E65-531B-A7F4-72C2-C9851019A071}"/>
          </ac:picMkLst>
        </pc:picChg>
        <pc:picChg chg="mod">
          <ac:chgData name="Noreen ROPERS [Eurécia]" userId="S::noreen.ropers@eurecia.com::f3a8d8f2-0e49-41aa-b7d1-58879f4fb21f" providerId="AD" clId="Web-{03397945-D7BE-0CCA-E05D-C3A2252DC1F1}" dt="2025-07-15T13:55:22.382" v="1183" actId="688"/>
          <ac:picMkLst>
            <pc:docMk/>
            <pc:sldMk cId="1152076968" sldId="368"/>
            <ac:picMk id="15" creationId="{817521A7-EC0A-DD0B-A239-95AEDB29B1B5}"/>
          </ac:picMkLst>
        </pc:picChg>
      </pc:sldChg>
      <pc:sldChg chg="modSp">
        <pc:chgData name="Noreen ROPERS [Eurécia]" userId="S::noreen.ropers@eurecia.com::f3a8d8f2-0e49-41aa-b7d1-58879f4fb21f" providerId="AD" clId="Web-{03397945-D7BE-0CCA-E05D-C3A2252DC1F1}" dt="2025-07-15T14:01:28.223" v="1206" actId="20577"/>
        <pc:sldMkLst>
          <pc:docMk/>
          <pc:sldMk cId="3707853743" sldId="374"/>
        </pc:sldMkLst>
        <pc:spChg chg="mod">
          <ac:chgData name="Noreen ROPERS [Eurécia]" userId="S::noreen.ropers@eurecia.com::f3a8d8f2-0e49-41aa-b7d1-58879f4fb21f" providerId="AD" clId="Web-{03397945-D7BE-0CCA-E05D-C3A2252DC1F1}" dt="2025-07-15T14:01:28.223" v="1206" actId="20577"/>
          <ac:spMkLst>
            <pc:docMk/>
            <pc:sldMk cId="3707853743" sldId="374"/>
            <ac:spMk id="2" creationId="{18B74BD9-57AD-C852-1754-B7B1DAD43A1F}"/>
          </ac:spMkLst>
        </pc:spChg>
      </pc:sldChg>
      <pc:sldChg chg="modSp">
        <pc:chgData name="Noreen ROPERS [Eurécia]" userId="S::noreen.ropers@eurecia.com::f3a8d8f2-0e49-41aa-b7d1-58879f4fb21f" providerId="AD" clId="Web-{03397945-D7BE-0CCA-E05D-C3A2252DC1F1}" dt="2025-07-15T14:01:40.380" v="1209" actId="20577"/>
        <pc:sldMkLst>
          <pc:docMk/>
          <pc:sldMk cId="1337805618" sldId="375"/>
        </pc:sldMkLst>
        <pc:spChg chg="mod">
          <ac:chgData name="Noreen ROPERS [Eurécia]" userId="S::noreen.ropers@eurecia.com::f3a8d8f2-0e49-41aa-b7d1-58879f4fb21f" providerId="AD" clId="Web-{03397945-D7BE-0CCA-E05D-C3A2252DC1F1}" dt="2025-07-15T14:01:40.380" v="1209" actId="20577"/>
          <ac:spMkLst>
            <pc:docMk/>
            <pc:sldMk cId="1337805618" sldId="375"/>
            <ac:spMk id="2" creationId="{18B74BD9-57AD-C852-1754-B7B1DAD43A1F}"/>
          </ac:spMkLst>
        </pc:spChg>
      </pc:sldChg>
      <pc:sldChg chg="modSp">
        <pc:chgData name="Noreen ROPERS [Eurécia]" userId="S::noreen.ropers@eurecia.com::f3a8d8f2-0e49-41aa-b7d1-58879f4fb21f" providerId="AD" clId="Web-{03397945-D7BE-0CCA-E05D-C3A2252DC1F1}" dt="2025-07-15T14:01:47.005" v="1212" actId="20577"/>
        <pc:sldMkLst>
          <pc:docMk/>
          <pc:sldMk cId="4222959064" sldId="376"/>
        </pc:sldMkLst>
        <pc:spChg chg="mod">
          <ac:chgData name="Noreen ROPERS [Eurécia]" userId="S::noreen.ropers@eurecia.com::f3a8d8f2-0e49-41aa-b7d1-58879f4fb21f" providerId="AD" clId="Web-{03397945-D7BE-0CCA-E05D-C3A2252DC1F1}" dt="2025-07-15T14:01:47.005" v="1212" actId="20577"/>
          <ac:spMkLst>
            <pc:docMk/>
            <pc:sldMk cId="4222959064" sldId="376"/>
            <ac:spMk id="2" creationId="{18B74BD9-57AD-C852-1754-B7B1DAD43A1F}"/>
          </ac:spMkLst>
        </pc:spChg>
      </pc:sldChg>
      <pc:sldChg chg="modSp">
        <pc:chgData name="Noreen ROPERS [Eurécia]" userId="S::noreen.ropers@eurecia.com::f3a8d8f2-0e49-41aa-b7d1-58879f4fb21f" providerId="AD" clId="Web-{03397945-D7BE-0CCA-E05D-C3A2252DC1F1}" dt="2025-07-15T14:01:54.427" v="1213" actId="20577"/>
        <pc:sldMkLst>
          <pc:docMk/>
          <pc:sldMk cId="4142186572" sldId="377"/>
        </pc:sldMkLst>
        <pc:spChg chg="mod">
          <ac:chgData name="Noreen ROPERS [Eurécia]" userId="S::noreen.ropers@eurecia.com::f3a8d8f2-0e49-41aa-b7d1-58879f4fb21f" providerId="AD" clId="Web-{03397945-D7BE-0CCA-E05D-C3A2252DC1F1}" dt="2025-07-15T14:01:54.427" v="1213" actId="20577"/>
          <ac:spMkLst>
            <pc:docMk/>
            <pc:sldMk cId="4142186572" sldId="377"/>
            <ac:spMk id="2" creationId="{18B74BD9-57AD-C852-1754-B7B1DAD43A1F}"/>
          </ac:spMkLst>
        </pc:spChg>
      </pc:sldChg>
      <pc:sldChg chg="modSp">
        <pc:chgData name="Noreen ROPERS [Eurécia]" userId="S::noreen.ropers@eurecia.com::f3a8d8f2-0e49-41aa-b7d1-58879f4fb21f" providerId="AD" clId="Web-{03397945-D7BE-0CCA-E05D-C3A2252DC1F1}" dt="2025-07-15T13:29:40.376" v="899" actId="20577"/>
        <pc:sldMkLst>
          <pc:docMk/>
          <pc:sldMk cId="1906575271" sldId="378"/>
        </pc:sldMkLst>
        <pc:spChg chg="mod">
          <ac:chgData name="Noreen ROPERS [Eurécia]" userId="S::noreen.ropers@eurecia.com::f3a8d8f2-0e49-41aa-b7d1-58879f4fb21f" providerId="AD" clId="Web-{03397945-D7BE-0CCA-E05D-C3A2252DC1F1}" dt="2025-07-15T13:29:40.376" v="899" actId="20577"/>
          <ac:spMkLst>
            <pc:docMk/>
            <pc:sldMk cId="1906575271" sldId="378"/>
            <ac:spMk id="2" creationId="{18B74BD9-57AD-C852-1754-B7B1DAD43A1F}"/>
          </ac:spMkLst>
        </pc:spChg>
      </pc:sldChg>
    </pc:docChg>
  </pc:docChgLst>
  <pc:docChgLst>
    <pc:chgData name="Inas FAOUZI [Eurécia]" userId="4f435423-8673-4c81-9a60-95a8e74c92dd" providerId="ADAL" clId="{6C9F3E25-F256-412A-8AF6-A6436B214748}"/>
    <pc:docChg chg="custSel addSld delSld modSld sldOrd">
      <pc:chgData name="Inas FAOUZI [Eurécia]" userId="4f435423-8673-4c81-9a60-95a8e74c92dd" providerId="ADAL" clId="{6C9F3E25-F256-412A-8AF6-A6436B214748}" dt="2024-09-11T14:02:42.204" v="138" actId="207"/>
      <pc:docMkLst>
        <pc:docMk/>
      </pc:docMkLst>
      <pc:sldChg chg="modSp mod">
        <pc:chgData name="Inas FAOUZI [Eurécia]" userId="4f435423-8673-4c81-9a60-95a8e74c92dd" providerId="ADAL" clId="{6C9F3E25-F256-412A-8AF6-A6436B214748}" dt="2024-09-11T14:02:42.204" v="138" actId="207"/>
        <pc:sldMkLst>
          <pc:docMk/>
          <pc:sldMk cId="1561398166" sldId="288"/>
        </pc:sldMkLst>
      </pc:sldChg>
      <pc:sldChg chg="modSp mod ord">
        <pc:chgData name="Inas FAOUZI [Eurécia]" userId="4f435423-8673-4c81-9a60-95a8e74c92dd" providerId="ADAL" clId="{6C9F3E25-F256-412A-8AF6-A6436B214748}" dt="2024-09-11T13:49:40.229" v="78" actId="20577"/>
        <pc:sldMkLst>
          <pc:docMk/>
          <pc:sldMk cId="3512856049" sldId="334"/>
        </pc:sldMkLst>
      </pc:sldChg>
      <pc:sldChg chg="ord">
        <pc:chgData name="Inas FAOUZI [Eurécia]" userId="4f435423-8673-4c81-9a60-95a8e74c92dd" providerId="ADAL" clId="{6C9F3E25-F256-412A-8AF6-A6436B214748}" dt="2024-09-11T13:56:48.434" v="107"/>
        <pc:sldMkLst>
          <pc:docMk/>
          <pc:sldMk cId="1285971301" sldId="356"/>
        </pc:sldMkLst>
      </pc:sldChg>
      <pc:sldChg chg="del">
        <pc:chgData name="Inas FAOUZI [Eurécia]" userId="4f435423-8673-4c81-9a60-95a8e74c92dd" providerId="ADAL" clId="{6C9F3E25-F256-412A-8AF6-A6436B214748}" dt="2024-09-11T13:46:28.364" v="24" actId="2696"/>
        <pc:sldMkLst>
          <pc:docMk/>
          <pc:sldMk cId="3803375308" sldId="362"/>
        </pc:sldMkLst>
      </pc:sldChg>
      <pc:sldChg chg="modSp new mod">
        <pc:chgData name="Inas FAOUZI [Eurécia]" userId="4f435423-8673-4c81-9a60-95a8e74c92dd" providerId="ADAL" clId="{6C9F3E25-F256-412A-8AF6-A6436B214748}" dt="2024-09-11T13:57:35.334" v="115" actId="27636"/>
        <pc:sldMkLst>
          <pc:docMk/>
          <pc:sldMk cId="642807507" sldId="369"/>
        </pc:sldMkLst>
      </pc:sldChg>
      <pc:sldChg chg="modSp new mod">
        <pc:chgData name="Inas FAOUZI [Eurécia]" userId="4f435423-8673-4c81-9a60-95a8e74c92dd" providerId="ADAL" clId="{6C9F3E25-F256-412A-8AF6-A6436B214748}" dt="2024-09-11T13:57:35.294" v="114" actId="27636"/>
        <pc:sldMkLst>
          <pc:docMk/>
          <pc:sldMk cId="2684125170" sldId="370"/>
        </pc:sldMkLst>
      </pc:sldChg>
      <pc:sldChg chg="modSp add mod ord">
        <pc:chgData name="Inas FAOUZI [Eurécia]" userId="4f435423-8673-4c81-9a60-95a8e74c92dd" providerId="ADAL" clId="{6C9F3E25-F256-412A-8AF6-A6436B214748}" dt="2024-09-11T13:50:22.279" v="83"/>
        <pc:sldMkLst>
          <pc:docMk/>
          <pc:sldMk cId="1797194250" sldId="371"/>
        </pc:sldMkLst>
      </pc:sldChg>
      <pc:sldChg chg="modSp add mod ord">
        <pc:chgData name="Inas FAOUZI [Eurécia]" userId="4f435423-8673-4c81-9a60-95a8e74c92dd" providerId="ADAL" clId="{6C9F3E25-F256-412A-8AF6-A6436B214748}" dt="2024-09-11T13:51:15.924" v="85"/>
        <pc:sldMkLst>
          <pc:docMk/>
          <pc:sldMk cId="318769929" sldId="372"/>
        </pc:sldMkLst>
      </pc:sldChg>
      <pc:sldChg chg="modSp add mod ord">
        <pc:chgData name="Inas FAOUZI [Eurécia]" userId="4f435423-8673-4c81-9a60-95a8e74c92dd" providerId="ADAL" clId="{6C9F3E25-F256-412A-8AF6-A6436B214748}" dt="2024-09-11T13:51:23.304" v="87"/>
        <pc:sldMkLst>
          <pc:docMk/>
          <pc:sldMk cId="1092004999" sldId="373"/>
        </pc:sldMkLst>
      </pc:sldChg>
      <pc:sldChg chg="modSp add mod ord">
        <pc:chgData name="Inas FAOUZI [Eurécia]" userId="4f435423-8673-4c81-9a60-95a8e74c92dd" providerId="ADAL" clId="{6C9F3E25-F256-412A-8AF6-A6436B214748}" dt="2024-09-11T13:54:57.987" v="93"/>
        <pc:sldMkLst>
          <pc:docMk/>
          <pc:sldMk cId="3707853743" sldId="374"/>
        </pc:sldMkLst>
      </pc:sldChg>
      <pc:sldChg chg="modSp add mod ord">
        <pc:chgData name="Inas FAOUZI [Eurécia]" userId="4f435423-8673-4c81-9a60-95a8e74c92dd" providerId="ADAL" clId="{6C9F3E25-F256-412A-8AF6-A6436B214748}" dt="2024-09-11T13:55:31.874" v="97"/>
        <pc:sldMkLst>
          <pc:docMk/>
          <pc:sldMk cId="1337805618" sldId="375"/>
        </pc:sldMkLst>
      </pc:sldChg>
      <pc:sldChg chg="modSp add mod ord">
        <pc:chgData name="Inas FAOUZI [Eurécia]" userId="4f435423-8673-4c81-9a60-95a8e74c92dd" providerId="ADAL" clId="{6C9F3E25-F256-412A-8AF6-A6436B214748}" dt="2024-09-11T13:57:01.404" v="113"/>
        <pc:sldMkLst>
          <pc:docMk/>
          <pc:sldMk cId="4222959064" sldId="376"/>
        </pc:sldMkLst>
      </pc:sldChg>
      <pc:sldChg chg="modSp add mod ord">
        <pc:chgData name="Inas FAOUZI [Eurécia]" userId="4f435423-8673-4c81-9a60-95a8e74c92dd" providerId="ADAL" clId="{6C9F3E25-F256-412A-8AF6-A6436B214748}" dt="2024-09-11T13:56:54.174" v="111"/>
        <pc:sldMkLst>
          <pc:docMk/>
          <pc:sldMk cId="4142186572" sldId="377"/>
        </pc:sldMkLst>
      </pc:sldChg>
      <pc:sldChg chg="modSp add mod ord">
        <pc:chgData name="Inas FAOUZI [Eurécia]" userId="4f435423-8673-4c81-9a60-95a8e74c92dd" providerId="ADAL" clId="{6C9F3E25-F256-412A-8AF6-A6436B214748}" dt="2024-09-11T13:56:42.636" v="105"/>
        <pc:sldMkLst>
          <pc:docMk/>
          <pc:sldMk cId="1906575271" sldId="378"/>
        </pc:sldMkLst>
      </pc:sldChg>
    </pc:docChg>
  </pc:docChgLst>
  <pc:docChgLst>
    <pc:chgData name="Pauline MORIN [Eurécia]" userId="26806002-a94a-4f86-8fe6-d48cb3313228" providerId="ADAL" clId="{1044D3C9-F87A-4A4C-90D7-111A6EA341A2}"/>
    <pc:docChg chg="custSel modSld">
      <pc:chgData name="Pauline MORIN [Eurécia]" userId="26806002-a94a-4f86-8fe6-d48cb3313228" providerId="ADAL" clId="{1044D3C9-F87A-4A4C-90D7-111A6EA341A2}" dt="2024-07-29T14:53:05.762" v="1230" actId="1076"/>
      <pc:docMkLst>
        <pc:docMk/>
      </pc:docMkLst>
      <pc:sldChg chg="addSp modSp mod">
        <pc:chgData name="Pauline MORIN [Eurécia]" userId="26806002-a94a-4f86-8fe6-d48cb3313228" providerId="ADAL" clId="{1044D3C9-F87A-4A4C-90D7-111A6EA341A2}" dt="2024-07-29T14:46:30.406" v="909" actId="20577"/>
        <pc:sldMkLst>
          <pc:docMk/>
          <pc:sldMk cId="2185510395" sldId="349"/>
        </pc:sldMkLst>
      </pc:sldChg>
      <pc:sldChg chg="modSp mod">
        <pc:chgData name="Pauline MORIN [Eurécia]" userId="26806002-a94a-4f86-8fe6-d48cb3313228" providerId="ADAL" clId="{1044D3C9-F87A-4A4C-90D7-111A6EA341A2}" dt="2024-07-29T14:50:13.518" v="1179" actId="20577"/>
        <pc:sldMkLst>
          <pc:docMk/>
          <pc:sldMk cId="735093219" sldId="355"/>
        </pc:sldMkLst>
      </pc:sldChg>
      <pc:sldChg chg="addSp modSp mod">
        <pc:chgData name="Pauline MORIN [Eurécia]" userId="26806002-a94a-4f86-8fe6-d48cb3313228" providerId="ADAL" clId="{1044D3C9-F87A-4A4C-90D7-111A6EA341A2}" dt="2024-07-29T14:53:05.762" v="1230" actId="1076"/>
        <pc:sldMkLst>
          <pc:docMk/>
          <pc:sldMk cId="1285971301" sldId="356"/>
        </pc:sldMkLst>
      </pc:sldChg>
      <pc:sldChg chg="addSp modSp mod">
        <pc:chgData name="Pauline MORIN [Eurécia]" userId="26806002-a94a-4f86-8fe6-d48cb3313228" providerId="ADAL" clId="{1044D3C9-F87A-4A4C-90D7-111A6EA341A2}" dt="2024-07-29T14:47:13.977" v="953" actId="20577"/>
        <pc:sldMkLst>
          <pc:docMk/>
          <pc:sldMk cId="11602755" sldId="363"/>
        </pc:sldMkLst>
      </pc:sldChg>
      <pc:sldChg chg="modSp mod">
        <pc:chgData name="Pauline MORIN [Eurécia]" userId="26806002-a94a-4f86-8fe6-d48cb3313228" providerId="ADAL" clId="{1044D3C9-F87A-4A4C-90D7-111A6EA341A2}" dt="2024-07-29T14:51:01.591" v="1220" actId="20577"/>
        <pc:sldMkLst>
          <pc:docMk/>
          <pc:sldMk cId="1160151610" sldId="364"/>
        </pc:sldMkLst>
      </pc:sldChg>
    </pc:docChg>
  </pc:docChgLst>
  <pc:docChgLst>
    <pc:chgData name="Maude VAN DE PLAS [Eurécia]" userId="S::maude.van-de-plas@eurecia.com::e977c393-fed3-4e2b-874f-059140a3aaf2" providerId="AD" clId="Web-{7F7140F5-2812-2ED6-252B-F32652CBF269}"/>
    <pc:docChg chg="modSld">
      <pc:chgData name="Maude VAN DE PLAS [Eurécia]" userId="S::maude.van-de-plas@eurecia.com::e977c393-fed3-4e2b-874f-059140a3aaf2" providerId="AD" clId="Web-{7F7140F5-2812-2ED6-252B-F32652CBF269}" dt="2025-03-10T10:29:58.728" v="1" actId="1076"/>
      <pc:docMkLst>
        <pc:docMk/>
      </pc:docMkLst>
      <pc:sldChg chg="modSp">
        <pc:chgData name="Maude VAN DE PLAS [Eurécia]" userId="S::maude.van-de-plas@eurecia.com::e977c393-fed3-4e2b-874f-059140a3aaf2" providerId="AD" clId="Web-{7F7140F5-2812-2ED6-252B-F32652CBF269}" dt="2025-03-10T10:29:58.728" v="1" actId="1076"/>
        <pc:sldMkLst>
          <pc:docMk/>
          <pc:sldMk cId="735093219" sldId="35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15/07/2025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15/07/2025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15/07/2025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15/07/2025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8.sv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7.sv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7.png"/><Relationship Id="rId7"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8.sv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 Target="slide5.xml"/><Relationship Id="rId7"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slide" Target="slide22.xml"/><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28.svg"/></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7.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8.svg"/><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65.svg"/></Relationships>
</file>

<file path=ppt/slides/_rels/slide33.xml.rels><?xml version="1.0" encoding="UTF-8" standalone="yes"?>
<Relationships xmlns="http://schemas.openxmlformats.org/package/2006/relationships"><Relationship Id="rId3" Type="http://schemas.openxmlformats.org/officeDocument/2006/relationships/hyperlink" Target="https://help.eurecia.com/hc/en-gb"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513600" y="1560033"/>
            <a:ext cx="7434797" cy="2660366"/>
          </a:xfrm>
        </p:spPr>
        <p:txBody>
          <a:bodyPr/>
          <a:lstStyle/>
          <a:p>
            <a:r>
              <a:rPr lang="fr-FR">
                <a:solidFill>
                  <a:srgbClr val="79BF9D"/>
                </a:solidFill>
                <a:latin typeface="PP Woodland"/>
              </a:rPr>
              <a:t>All </a:t>
            </a:r>
            <a:r>
              <a:rPr lang="fr-FR" err="1">
                <a:solidFill>
                  <a:srgbClr val="79BF9D"/>
                </a:solidFill>
                <a:latin typeface="PP Woodland"/>
              </a:rPr>
              <a:t>you</a:t>
            </a:r>
            <a:r>
              <a:rPr lang="fr-FR">
                <a:solidFill>
                  <a:srgbClr val="79BF9D"/>
                </a:solidFill>
                <a:latin typeface="PP Woodland"/>
              </a:rPr>
              <a:t> </a:t>
            </a:r>
            <a:r>
              <a:rPr lang="fr-FR" err="1">
                <a:solidFill>
                  <a:srgbClr val="79BF9D"/>
                </a:solidFill>
                <a:latin typeface="PP Woodland"/>
              </a:rPr>
              <a:t>need</a:t>
            </a:r>
            <a:r>
              <a:rPr lang="fr-FR">
                <a:solidFill>
                  <a:srgbClr val="79BF9D"/>
                </a:solidFill>
                <a:latin typeface="PP Woodland"/>
              </a:rPr>
              <a:t> to know about</a:t>
            </a:r>
            <a:br>
              <a:rPr lang="fr-FR" sz="6600">
                <a:latin typeface="PP Woodland"/>
              </a:rPr>
            </a:br>
            <a:r>
              <a:rPr lang="fr-FR" sz="6600">
                <a:latin typeface="PP Woodland"/>
              </a:rPr>
              <a:t>    </a:t>
            </a:r>
            <a:r>
              <a:rPr lang="fr-FR" sz="5400" err="1">
                <a:solidFill>
                  <a:schemeClr val="bg1"/>
                </a:solidFill>
                <a:latin typeface="PP Woodland"/>
              </a:rPr>
              <a:t>Payroll</a:t>
            </a:r>
            <a:endParaRPr lang="fr-FR" err="1">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pic>
        <p:nvPicPr>
          <p:cNvPr id="2" name="Image 1" descr="Une image contenant cercle, Graphique, clipart, conception&#10;&#10;Description générée automatiquement">
            <a:extLst>
              <a:ext uri="{FF2B5EF4-FFF2-40B4-BE49-F238E27FC236}">
                <a16:creationId xmlns:a16="http://schemas.microsoft.com/office/drawing/2014/main" id="{F18D3B0F-AF39-73E8-8881-D16F33456C65}"/>
              </a:ext>
            </a:extLst>
          </p:cNvPr>
          <p:cNvPicPr>
            <a:picLocks noChangeAspect="1"/>
          </p:cNvPicPr>
          <p:nvPr/>
        </p:nvPicPr>
        <p:blipFill>
          <a:blip r:embed="rId3"/>
          <a:stretch>
            <a:fillRect/>
          </a:stretch>
        </p:blipFill>
        <p:spPr>
          <a:xfrm>
            <a:off x="513600" y="3338714"/>
            <a:ext cx="758736" cy="881685"/>
          </a:xfrm>
          <a:prstGeom prst="rect">
            <a:avLst/>
          </a:prstGeom>
        </p:spPr>
      </p:pic>
      <p:sp>
        <p:nvSpPr>
          <p:cNvPr id="9" name="Espace réservé du texte 4">
            <a:extLst>
              <a:ext uri="{FF2B5EF4-FFF2-40B4-BE49-F238E27FC236}">
                <a16:creationId xmlns:a16="http://schemas.microsoft.com/office/drawing/2014/main" id="{3195E9D3-9AFA-61CC-A3DF-163CA96FAB19}"/>
              </a:ext>
            </a:extLst>
          </p:cNvPr>
          <p:cNvSpPr>
            <a:spLocks noGrp="1"/>
          </p:cNvSpPr>
          <p:nvPr/>
        </p:nvSpPr>
        <p:spPr>
          <a:xfrm>
            <a:off x="892968" y="6151404"/>
            <a:ext cx="4748213" cy="4683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Last </a:t>
            </a:r>
            <a:r>
              <a:rPr lang="fr-FR" dirty="0" err="1">
                <a:latin typeface="Figtree"/>
              </a:rPr>
              <a:t>updated</a:t>
            </a:r>
            <a:endParaRPr lang="fr-FR" dirty="0" err="1"/>
          </a:p>
          <a:p>
            <a:r>
              <a:rPr lang="fr-FR" dirty="0">
                <a:latin typeface="Figtree"/>
              </a:rPr>
              <a:t>July 2025</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affichage, logiciel&#10;&#10;Le contenu généré par l’IA peut être incorrect.">
            <a:extLst>
              <a:ext uri="{FF2B5EF4-FFF2-40B4-BE49-F238E27FC236}">
                <a16:creationId xmlns:a16="http://schemas.microsoft.com/office/drawing/2014/main" id="{D696A9AF-D14A-F74E-682F-9D055DCEDDEA}"/>
              </a:ext>
            </a:extLst>
          </p:cNvPr>
          <p:cNvPicPr>
            <a:picLocks noChangeAspect="1"/>
          </p:cNvPicPr>
          <p:nvPr/>
        </p:nvPicPr>
        <p:blipFill>
          <a:blip r:embed="rId2"/>
          <a:stretch>
            <a:fillRect/>
          </a:stretch>
        </p:blipFill>
        <p:spPr>
          <a:xfrm>
            <a:off x="734036" y="2481384"/>
            <a:ext cx="10352698" cy="2803769"/>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Access</a:t>
            </a:r>
            <a:r>
              <a:rPr lang="fr-FR" dirty="0">
                <a:latin typeface="Figtree"/>
              </a:rPr>
              <a:t>: Menu &gt; Time &amp; </a:t>
            </a:r>
            <a:r>
              <a:rPr lang="fr-FR" dirty="0" err="1">
                <a:latin typeface="Figtree"/>
              </a:rPr>
              <a:t>Activities</a:t>
            </a:r>
            <a:r>
              <a:rPr lang="fr-FR" dirty="0">
                <a:latin typeface="Figtree"/>
              </a:rPr>
              <a:t> &gt; Transfer of overtime</a:t>
            </a: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TRANSFER OF OVERTIME</a:t>
            </a:r>
            <a:endParaRPr lang="fr-FR" sz="2400"/>
          </a:p>
        </p:txBody>
      </p:sp>
      <p:pic>
        <p:nvPicPr>
          <p:cNvPr id="13" name="Graphique 16">
            <a:extLst>
              <a:ext uri="{FF2B5EF4-FFF2-40B4-BE49-F238E27FC236}">
                <a16:creationId xmlns:a16="http://schemas.microsoft.com/office/drawing/2014/main" id="{BE49C13E-7165-3658-568C-00A620E170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057" y="3160390"/>
            <a:ext cx="372016" cy="351964"/>
          </a:xfrm>
          <a:prstGeom prst="rect">
            <a:avLst/>
          </a:prstGeom>
        </p:spPr>
      </p:pic>
      <p:pic>
        <p:nvPicPr>
          <p:cNvPr id="14" name="Graphique 16">
            <a:extLst>
              <a:ext uri="{FF2B5EF4-FFF2-40B4-BE49-F238E27FC236}">
                <a16:creationId xmlns:a16="http://schemas.microsoft.com/office/drawing/2014/main" id="{FF668D04-2E24-8A92-38DD-2FF3F7EA18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490" y="4377472"/>
            <a:ext cx="372016" cy="351964"/>
          </a:xfrm>
          <a:prstGeom prst="rect">
            <a:avLst/>
          </a:prstGeom>
        </p:spPr>
      </p:pic>
      <p:sp>
        <p:nvSpPr>
          <p:cNvPr id="6" name="Espace réservé du texte 3">
            <a:extLst>
              <a:ext uri="{FF2B5EF4-FFF2-40B4-BE49-F238E27FC236}">
                <a16:creationId xmlns:a16="http://schemas.microsoft.com/office/drawing/2014/main" id="{8EF86464-A575-A0B3-8271-32DC5A41D254}"/>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dirty="0" err="1">
                <a:latin typeface="Figtree"/>
              </a:rPr>
              <a:t>flagging</a:t>
            </a:r>
            <a:r>
              <a:rPr lang="fr-FR" dirty="0">
                <a:latin typeface="Figtree"/>
              </a:rPr>
              <a:t> data</a:t>
            </a:r>
            <a:endParaRPr lang="fr-FR" dirty="0"/>
          </a:p>
        </p:txBody>
      </p:sp>
      <p:sp>
        <p:nvSpPr>
          <p:cNvPr id="4" name="ZoneTexte 3">
            <a:extLst>
              <a:ext uri="{FF2B5EF4-FFF2-40B4-BE49-F238E27FC236}">
                <a16:creationId xmlns:a16="http://schemas.microsoft.com/office/drawing/2014/main" id="{CC8B5C16-90D9-C9B7-9F84-F539AC3584D9}"/>
              </a:ext>
            </a:extLst>
          </p:cNvPr>
          <p:cNvSpPr txBox="1"/>
          <p:nvPr/>
        </p:nvSpPr>
        <p:spPr>
          <a:xfrm>
            <a:off x="2499881" y="5952526"/>
            <a:ext cx="71919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err="1"/>
              <a:t>Flagging</a:t>
            </a:r>
            <a:r>
              <a:rPr lang="fr-FR" sz="1200" dirty="0"/>
              <a:t> </a:t>
            </a:r>
            <a:r>
              <a:rPr lang="fr-FR" sz="1200" dirty="0" err="1"/>
              <a:t>this</a:t>
            </a:r>
            <a:r>
              <a:rPr lang="fr-FR" sz="1200" dirty="0"/>
              <a:t> data serves as a </a:t>
            </a:r>
            <a:r>
              <a:rPr lang="fr-FR" sz="1200" dirty="0" err="1"/>
              <a:t>virtual</a:t>
            </a:r>
            <a:r>
              <a:rPr lang="fr-FR" sz="1200" dirty="0"/>
              <a:t>  "</a:t>
            </a:r>
            <a:r>
              <a:rPr lang="fr-FR" sz="1200" dirty="0" err="1"/>
              <a:t>stamp</a:t>
            </a:r>
            <a:r>
              <a:rPr lang="fr-FR" sz="1200" dirty="0"/>
              <a:t>" for the </a:t>
            </a:r>
            <a:r>
              <a:rPr lang="fr-FR" sz="1200" dirty="0" err="1"/>
              <a:t>hours</a:t>
            </a:r>
            <a:r>
              <a:rPr lang="fr-FR" sz="1200" dirty="0"/>
              <a:t> </a:t>
            </a:r>
            <a:r>
              <a:rPr lang="fr-FR" sz="1200" dirty="0" err="1"/>
              <a:t>previously</a:t>
            </a:r>
            <a:r>
              <a:rPr lang="fr-FR" sz="1200" dirty="0"/>
              <a:t> </a:t>
            </a:r>
            <a:r>
              <a:rPr lang="fr-FR" sz="1200" dirty="0" err="1"/>
              <a:t>exported</a:t>
            </a:r>
            <a:r>
              <a:rPr lang="fr-FR" sz="1200" dirty="0"/>
              <a:t> </a:t>
            </a:r>
            <a:r>
              <a:rPr lang="fr-FR" sz="1200" dirty="0" err="1"/>
              <a:t>within</a:t>
            </a:r>
            <a:r>
              <a:rPr lang="fr-FR" sz="1200" dirty="0"/>
              <a:t> </a:t>
            </a:r>
            <a:r>
              <a:rPr lang="fr-FR" sz="1200" dirty="0" err="1"/>
              <a:t>your</a:t>
            </a:r>
            <a:r>
              <a:rPr lang="fr-FR" sz="1200" dirty="0"/>
              <a:t> Excel file.</a:t>
            </a:r>
          </a:p>
        </p:txBody>
      </p:sp>
    </p:spTree>
    <p:extLst>
      <p:ext uri="{BB962C8B-B14F-4D97-AF65-F5344CB8AC3E}">
        <p14:creationId xmlns:p14="http://schemas.microsoft.com/office/powerpoint/2010/main" val="11602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solidFill>
                  <a:schemeClr val="bg1"/>
                </a:solidFill>
                <a:latin typeface="PP Woodland"/>
              </a:rPr>
              <a:t>Generating</a:t>
            </a:r>
            <a:br>
              <a:rPr lang="fr-FR" sz="8000" dirty="0">
                <a:solidFill>
                  <a:schemeClr val="bg1"/>
                </a:solidFill>
                <a:latin typeface="PP Woodland"/>
              </a:rPr>
            </a:br>
            <a:r>
              <a:rPr lang="fr-FR" sz="8000" dirty="0" err="1">
                <a:solidFill>
                  <a:schemeClr val="bg1"/>
                </a:solidFill>
                <a:latin typeface="PP Woodland"/>
              </a:rPr>
              <a:t>Payroll</a:t>
            </a:r>
            <a:r>
              <a:rPr lang="fr-FR" sz="8000" dirty="0">
                <a:solidFill>
                  <a:schemeClr val="bg1"/>
                </a:solidFill>
                <a:latin typeface="PP Woodland"/>
              </a:rPr>
              <a:t>  </a:t>
            </a:r>
            <a:r>
              <a:rPr lang="fr-FR" sz="8000" dirty="0" err="1">
                <a:solidFill>
                  <a:schemeClr val="bg1"/>
                </a:solidFill>
                <a:latin typeface="PP Woodland"/>
              </a:rPr>
              <a:t>Grids</a:t>
            </a:r>
            <a:endParaRPr lang="fr-FR" dirty="0" err="1">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707853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Access </a:t>
            </a:r>
            <a:r>
              <a:rPr lang="fr-FR" dirty="0">
                <a:latin typeface="Figtree"/>
              </a:rPr>
              <a:t>: Menu &gt; </a:t>
            </a:r>
            <a:r>
              <a:rPr lang="fr-FR" dirty="0" err="1">
                <a:latin typeface="Figtree"/>
              </a:rPr>
              <a:t>Payroll</a:t>
            </a:r>
            <a:r>
              <a:rPr lang="fr-FR" dirty="0">
                <a:latin typeface="Figtree"/>
              </a:rPr>
              <a:t> &gt; Variable </a:t>
            </a:r>
            <a:r>
              <a:rPr lang="fr-FR" dirty="0" err="1">
                <a:latin typeface="Figtree"/>
              </a:rPr>
              <a:t>payroll</a:t>
            </a:r>
            <a:r>
              <a:rPr lang="fr-FR" dirty="0">
                <a:latin typeface="Figtree"/>
              </a:rPr>
              <a:t> input</a:t>
            </a: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PAYROLL GRIDS </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err="1">
                <a:latin typeface="Figtree"/>
              </a:rPr>
              <a:t>GeneratING</a:t>
            </a:r>
            <a:r>
              <a:rPr lang="fr-FR">
                <a:latin typeface="Figtree"/>
              </a:rPr>
              <a:t> the </a:t>
            </a:r>
            <a:r>
              <a:rPr lang="fr-FR" err="1">
                <a:latin typeface="Figtree"/>
              </a:rPr>
              <a:t>monthly</a:t>
            </a:r>
            <a:r>
              <a:rPr lang="fr-FR">
                <a:latin typeface="Figtree"/>
              </a:rPr>
              <a:t> </a:t>
            </a:r>
            <a:r>
              <a:rPr lang="fr-FR" err="1">
                <a:latin typeface="Figtree"/>
              </a:rPr>
              <a:t>payroll</a:t>
            </a:r>
            <a:r>
              <a:rPr lang="fr-FR">
                <a:latin typeface="Figtree"/>
              </a:rPr>
              <a:t> </a:t>
            </a:r>
            <a:r>
              <a:rPr lang="fr-FR" err="1">
                <a:latin typeface="Figtree"/>
              </a:rPr>
              <a:t>griDS</a:t>
            </a:r>
            <a:endParaRPr lang="fr-FR" err="1"/>
          </a:p>
        </p:txBody>
      </p:sp>
      <p:pic>
        <p:nvPicPr>
          <p:cNvPr id="8" name="Image 7" descr="Une image contenant texte, capture d’écran, affichage, nombre&#10;&#10;Le contenu généré par l’IA peut être incorrect.">
            <a:extLst>
              <a:ext uri="{FF2B5EF4-FFF2-40B4-BE49-F238E27FC236}">
                <a16:creationId xmlns:a16="http://schemas.microsoft.com/office/drawing/2014/main" id="{40D936D3-13E6-DC55-23A4-41B9035D1CEB}"/>
              </a:ext>
            </a:extLst>
          </p:cNvPr>
          <p:cNvPicPr>
            <a:picLocks noChangeAspect="1"/>
          </p:cNvPicPr>
          <p:nvPr/>
        </p:nvPicPr>
        <p:blipFill>
          <a:blip r:embed="rId2"/>
          <a:stretch>
            <a:fillRect/>
          </a:stretch>
        </p:blipFill>
        <p:spPr>
          <a:xfrm>
            <a:off x="185615" y="2102838"/>
            <a:ext cx="11820770" cy="3971171"/>
          </a:xfrm>
          <a:prstGeom prst="rect">
            <a:avLst/>
          </a:prstGeom>
        </p:spPr>
      </p:pic>
    </p:spTree>
    <p:extLst>
      <p:ext uri="{BB962C8B-B14F-4D97-AF65-F5344CB8AC3E}">
        <p14:creationId xmlns:p14="http://schemas.microsoft.com/office/powerpoint/2010/main" val="60083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nombre, Police&#10;&#10;Le contenu généré par l’IA peut être incorrect.">
            <a:extLst>
              <a:ext uri="{FF2B5EF4-FFF2-40B4-BE49-F238E27FC236}">
                <a16:creationId xmlns:a16="http://schemas.microsoft.com/office/drawing/2014/main" id="{D8C2A010-136B-845B-9662-A4B5C9A5F303}"/>
              </a:ext>
            </a:extLst>
          </p:cNvPr>
          <p:cNvPicPr>
            <a:picLocks noChangeAspect="1"/>
          </p:cNvPicPr>
          <p:nvPr/>
        </p:nvPicPr>
        <p:blipFill>
          <a:blip r:embed="rId2"/>
          <a:stretch>
            <a:fillRect/>
          </a:stretch>
        </p:blipFill>
        <p:spPr>
          <a:xfrm>
            <a:off x="1201616" y="2043792"/>
            <a:ext cx="9192847" cy="4538648"/>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Access </a:t>
            </a:r>
            <a:r>
              <a:rPr lang="fr-FR" dirty="0">
                <a:latin typeface="Figtree"/>
              </a:rPr>
              <a:t>: Menu &gt; </a:t>
            </a:r>
            <a:r>
              <a:rPr lang="fr-FR" dirty="0" err="1">
                <a:latin typeface="Figtree"/>
              </a:rPr>
              <a:t>Payroll</a:t>
            </a:r>
            <a:r>
              <a:rPr lang="fr-FR" dirty="0">
                <a:latin typeface="Figtree"/>
              </a:rPr>
              <a:t> &gt; Variable </a:t>
            </a:r>
            <a:r>
              <a:rPr lang="fr-FR" dirty="0" err="1">
                <a:latin typeface="Figtree"/>
              </a:rPr>
              <a:t>payroll</a:t>
            </a:r>
            <a:r>
              <a:rPr lang="fr-FR" dirty="0">
                <a:latin typeface="Figtree"/>
              </a:rPr>
              <a:t> input</a:t>
            </a:r>
            <a:endParaRPr lang="en-US" dirty="0">
              <a:latin typeface="Figtree"/>
            </a:endParaRPr>
          </a:p>
          <a:p>
            <a:endParaRPr lang="fr-FR">
              <a:latin typeface="Figtree"/>
            </a:endParaRPr>
          </a:p>
          <a:p>
            <a:pPr>
              <a:buChar char="•"/>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PAYROLL GRIDS</a:t>
            </a:r>
            <a:endParaRPr lang="fr-FR" sz="240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GENERATING PAYROLL GRIDS</a:t>
            </a:r>
            <a:endParaRPr lang="fr-FR"/>
          </a:p>
        </p:txBody>
      </p:sp>
      <p:pic>
        <p:nvPicPr>
          <p:cNvPr id="8" name="Graphique 16">
            <a:extLst>
              <a:ext uri="{FF2B5EF4-FFF2-40B4-BE49-F238E27FC236}">
                <a16:creationId xmlns:a16="http://schemas.microsoft.com/office/drawing/2014/main" id="{39D6107B-EF72-CCCF-3211-86CBC6CCB1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9886" y="2828466"/>
            <a:ext cx="372016" cy="351964"/>
          </a:xfrm>
          <a:prstGeom prst="rect">
            <a:avLst/>
          </a:prstGeom>
        </p:spPr>
      </p:pic>
      <p:pic>
        <p:nvPicPr>
          <p:cNvPr id="13" name="Graphique 16">
            <a:extLst>
              <a:ext uri="{FF2B5EF4-FFF2-40B4-BE49-F238E27FC236}">
                <a16:creationId xmlns:a16="http://schemas.microsoft.com/office/drawing/2014/main" id="{6AF75D0B-AFD1-1F74-F4FF-EF1AE7DDB0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9886" y="4483065"/>
            <a:ext cx="372016" cy="351964"/>
          </a:xfrm>
          <a:prstGeom prst="rect">
            <a:avLst/>
          </a:prstGeom>
        </p:spPr>
      </p:pic>
      <p:pic>
        <p:nvPicPr>
          <p:cNvPr id="15" name="Graphique 16">
            <a:extLst>
              <a:ext uri="{FF2B5EF4-FFF2-40B4-BE49-F238E27FC236}">
                <a16:creationId xmlns:a16="http://schemas.microsoft.com/office/drawing/2014/main" id="{C3A61DB6-EFDD-74D9-20DF-6B4F6144E4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1276" y="4483065"/>
            <a:ext cx="372016" cy="351964"/>
          </a:xfrm>
          <a:prstGeom prst="rect">
            <a:avLst/>
          </a:prstGeom>
        </p:spPr>
      </p:pic>
      <p:sp>
        <p:nvSpPr>
          <p:cNvPr id="11" name="Rectangle : coins arrondis 10">
            <a:extLst>
              <a:ext uri="{FF2B5EF4-FFF2-40B4-BE49-F238E27FC236}">
                <a16:creationId xmlns:a16="http://schemas.microsoft.com/office/drawing/2014/main" id="{68C30A2E-DF1B-BF1C-F819-E5CDA604D04B}"/>
              </a:ext>
            </a:extLst>
          </p:cNvPr>
          <p:cNvSpPr/>
          <p:nvPr/>
        </p:nvSpPr>
        <p:spPr>
          <a:xfrm>
            <a:off x="9501269" y="3182055"/>
            <a:ext cx="643001" cy="579217"/>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4885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Access </a:t>
            </a:r>
            <a:r>
              <a:rPr lang="fr-FR" dirty="0">
                <a:latin typeface="Figtree"/>
              </a:rPr>
              <a:t>: Menu &gt; </a:t>
            </a:r>
            <a:r>
              <a:rPr lang="fr-FR" dirty="0" err="1">
                <a:latin typeface="Figtree"/>
              </a:rPr>
              <a:t>Payroll</a:t>
            </a:r>
            <a:r>
              <a:rPr lang="fr-FR" dirty="0">
                <a:latin typeface="Figtree"/>
              </a:rPr>
              <a:t> &gt; Variable </a:t>
            </a:r>
            <a:r>
              <a:rPr lang="fr-FR" dirty="0" err="1">
                <a:latin typeface="Figtree"/>
              </a:rPr>
              <a:t>payroll</a:t>
            </a:r>
            <a:r>
              <a:rPr lang="fr-FR" dirty="0">
                <a:latin typeface="Figtree"/>
              </a:rPr>
              <a:t> input</a:t>
            </a:r>
            <a:endParaRPr lang="en-US" dirty="0">
              <a:latin typeface="Figtree"/>
            </a:endParaRPr>
          </a:p>
          <a:p>
            <a:pPr>
              <a:buChar char="•"/>
            </a:pPr>
            <a:endParaRPr lang="fr-FR"/>
          </a:p>
          <a:p>
            <a:pPr>
              <a:buChar char="•"/>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PAYROLL GRIDS</a:t>
            </a:r>
            <a:endParaRPr lang="fr-FR" sz="240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GENERATING PAYROLL GRIDS</a:t>
            </a:r>
          </a:p>
          <a:p>
            <a:endParaRPr lang="fr-FR"/>
          </a:p>
        </p:txBody>
      </p:sp>
      <p:sp>
        <p:nvSpPr>
          <p:cNvPr id="9" name="ZoneTexte 8">
            <a:extLst>
              <a:ext uri="{FF2B5EF4-FFF2-40B4-BE49-F238E27FC236}">
                <a16:creationId xmlns:a16="http://schemas.microsoft.com/office/drawing/2014/main" id="{EE369E53-2A00-CE9C-BFB0-4E57C866818C}"/>
              </a:ext>
            </a:extLst>
          </p:cNvPr>
          <p:cNvSpPr txBox="1"/>
          <p:nvPr/>
        </p:nvSpPr>
        <p:spPr>
          <a:xfrm>
            <a:off x="1695218" y="5721427"/>
            <a:ext cx="88231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dirty="0">
                <a:ea typeface="+mn-lt"/>
                <a:cs typeface="+mn-lt"/>
              </a:rPr>
              <a:t>Data </a:t>
            </a:r>
            <a:r>
              <a:rPr lang="fr-FR" sz="1200" err="1">
                <a:ea typeface="+mn-lt"/>
                <a:cs typeface="+mn-lt"/>
              </a:rPr>
              <a:t>is</a:t>
            </a:r>
            <a:r>
              <a:rPr lang="fr-FR" sz="1200" dirty="0">
                <a:ea typeface="+mn-lt"/>
                <a:cs typeface="+mn-lt"/>
              </a:rPr>
              <a:t> </a:t>
            </a:r>
            <a:r>
              <a:rPr lang="fr-FR" sz="1200" err="1">
                <a:ea typeface="+mn-lt"/>
                <a:cs typeface="+mn-lt"/>
              </a:rPr>
              <a:t>automatically</a:t>
            </a:r>
            <a:r>
              <a:rPr lang="fr-FR" sz="1200" dirty="0">
                <a:ea typeface="+mn-lt"/>
                <a:cs typeface="+mn-lt"/>
              </a:rPr>
              <a:t> </a:t>
            </a:r>
            <a:r>
              <a:rPr lang="fr-FR" sz="1200" err="1">
                <a:ea typeface="+mn-lt"/>
                <a:cs typeface="+mn-lt"/>
              </a:rPr>
              <a:t>retrieved</a:t>
            </a:r>
            <a:r>
              <a:rPr lang="fr-FR" sz="1200" dirty="0">
                <a:ea typeface="+mn-lt"/>
                <a:cs typeface="+mn-lt"/>
              </a:rPr>
              <a:t> </a:t>
            </a:r>
            <a:r>
              <a:rPr lang="fr-FR" sz="1200" err="1">
                <a:ea typeface="+mn-lt"/>
                <a:cs typeface="+mn-lt"/>
              </a:rPr>
              <a:t>from</a:t>
            </a:r>
            <a:r>
              <a:rPr lang="fr-FR" sz="1200" dirty="0">
                <a:ea typeface="+mn-lt"/>
                <a:cs typeface="+mn-lt"/>
              </a:rPr>
              <a:t> the platform and/or </a:t>
            </a:r>
            <a:r>
              <a:rPr lang="fr-FR" sz="1200" err="1">
                <a:ea typeface="+mn-lt"/>
                <a:cs typeface="+mn-lt"/>
              </a:rPr>
              <a:t>manually</a:t>
            </a:r>
            <a:r>
              <a:rPr lang="fr-FR" sz="1200" dirty="0">
                <a:ea typeface="+mn-lt"/>
                <a:cs typeface="+mn-lt"/>
              </a:rPr>
              <a:t> </a:t>
            </a:r>
            <a:r>
              <a:rPr lang="fr-FR" sz="1200" err="1">
                <a:ea typeface="+mn-lt"/>
                <a:cs typeface="+mn-lt"/>
              </a:rPr>
              <a:t>entered</a:t>
            </a:r>
            <a:r>
              <a:rPr lang="fr-FR" sz="1200">
                <a:ea typeface="+mn-lt"/>
                <a:cs typeface="+mn-lt"/>
              </a:rPr>
              <a:t>,</a:t>
            </a:r>
            <a:endParaRPr lang="fr-FR">
              <a:ea typeface="+mn-lt"/>
              <a:cs typeface="+mn-lt"/>
            </a:endParaRPr>
          </a:p>
          <a:p>
            <a:pPr algn="ctr"/>
            <a:r>
              <a:rPr lang="fr-FR" sz="1200" err="1">
                <a:ea typeface="+mn-lt"/>
                <a:cs typeface="+mn-lt"/>
              </a:rPr>
              <a:t>depending</a:t>
            </a:r>
            <a:r>
              <a:rPr lang="fr-FR" sz="1200" dirty="0">
                <a:ea typeface="+mn-lt"/>
                <a:cs typeface="+mn-lt"/>
              </a:rPr>
              <a:t> on the configuration of the </a:t>
            </a:r>
            <a:r>
              <a:rPr lang="fr-FR" sz="1200" err="1">
                <a:ea typeface="+mn-lt"/>
                <a:cs typeface="+mn-lt"/>
              </a:rPr>
              <a:t>payroll</a:t>
            </a:r>
            <a:r>
              <a:rPr lang="fr-FR" sz="1200" dirty="0">
                <a:ea typeface="+mn-lt"/>
                <a:cs typeface="+mn-lt"/>
              </a:rPr>
              <a:t> </a:t>
            </a:r>
            <a:r>
              <a:rPr lang="fr-FR" sz="1200" err="1">
                <a:ea typeface="+mn-lt"/>
                <a:cs typeface="+mn-lt"/>
              </a:rPr>
              <a:t>fields</a:t>
            </a:r>
            <a:r>
              <a:rPr lang="fr-FR" sz="1200" dirty="0">
                <a:ea typeface="+mn-lt"/>
                <a:cs typeface="+mn-lt"/>
              </a:rPr>
              <a:t>, and </a:t>
            </a:r>
            <a:r>
              <a:rPr lang="fr-FR" sz="1200" err="1">
                <a:ea typeface="+mn-lt"/>
                <a:cs typeface="+mn-lt"/>
              </a:rPr>
              <a:t>whether</a:t>
            </a:r>
            <a:r>
              <a:rPr lang="fr-FR" sz="1200" dirty="0">
                <a:ea typeface="+mn-lt"/>
                <a:cs typeface="+mn-lt"/>
              </a:rPr>
              <a:t> or not the HR Portal module </a:t>
            </a:r>
            <a:r>
              <a:rPr lang="fr-FR" sz="1200" err="1">
                <a:ea typeface="+mn-lt"/>
                <a:cs typeface="+mn-lt"/>
              </a:rPr>
              <a:t>is</a:t>
            </a:r>
            <a:r>
              <a:rPr lang="fr-FR" sz="1200" dirty="0">
                <a:ea typeface="+mn-lt"/>
                <a:cs typeface="+mn-lt"/>
              </a:rPr>
              <a:t> </a:t>
            </a:r>
            <a:r>
              <a:rPr lang="fr-FR" sz="1200" err="1">
                <a:ea typeface="+mn-lt"/>
                <a:cs typeface="+mn-lt"/>
              </a:rPr>
              <a:t>subscribed</a:t>
            </a:r>
            <a:r>
              <a:rPr lang="fr-FR" sz="1200" dirty="0">
                <a:ea typeface="+mn-lt"/>
                <a:cs typeface="+mn-lt"/>
              </a:rPr>
              <a:t> to.</a:t>
            </a:r>
            <a:endParaRPr lang="fr-FR">
              <a:ea typeface="+mn-lt"/>
              <a:cs typeface="+mn-lt"/>
            </a:endParaRPr>
          </a:p>
        </p:txBody>
      </p:sp>
      <p:pic>
        <p:nvPicPr>
          <p:cNvPr id="5" name="Image 4" descr="Une image contenant texte, capture d’écran, nombre, Police&#10;&#10;Le contenu généré par l’IA peut être incorrect.">
            <a:extLst>
              <a:ext uri="{FF2B5EF4-FFF2-40B4-BE49-F238E27FC236}">
                <a16:creationId xmlns:a16="http://schemas.microsoft.com/office/drawing/2014/main" id="{15339E00-F21F-84F2-2DA2-DF5C4BF0F8E2}"/>
              </a:ext>
            </a:extLst>
          </p:cNvPr>
          <p:cNvPicPr>
            <a:picLocks noChangeAspect="1"/>
          </p:cNvPicPr>
          <p:nvPr/>
        </p:nvPicPr>
        <p:blipFill>
          <a:blip r:embed="rId2"/>
          <a:stretch>
            <a:fillRect/>
          </a:stretch>
        </p:blipFill>
        <p:spPr>
          <a:xfrm>
            <a:off x="713154" y="1987795"/>
            <a:ext cx="10521462" cy="3527180"/>
          </a:xfrm>
          <a:prstGeom prst="rect">
            <a:avLst/>
          </a:prstGeom>
        </p:spPr>
      </p:pic>
    </p:spTree>
    <p:extLst>
      <p:ext uri="{BB962C8B-B14F-4D97-AF65-F5344CB8AC3E}">
        <p14:creationId xmlns:p14="http://schemas.microsoft.com/office/powerpoint/2010/main" val="2015462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capture d’écran, Police, blanc&#10;&#10;Le contenu généré par l’IA peut être incorrect.">
            <a:extLst>
              <a:ext uri="{FF2B5EF4-FFF2-40B4-BE49-F238E27FC236}">
                <a16:creationId xmlns:a16="http://schemas.microsoft.com/office/drawing/2014/main" id="{420CCFE0-5E16-0EEE-4478-1C9338790B1F}"/>
              </a:ext>
            </a:extLst>
          </p:cNvPr>
          <p:cNvPicPr>
            <a:picLocks noChangeAspect="1"/>
          </p:cNvPicPr>
          <p:nvPr/>
        </p:nvPicPr>
        <p:blipFill>
          <a:blip r:embed="rId2"/>
          <a:stretch>
            <a:fillRect/>
          </a:stretch>
        </p:blipFill>
        <p:spPr>
          <a:xfrm>
            <a:off x="3629147" y="4485665"/>
            <a:ext cx="8186859" cy="1403594"/>
          </a:xfrm>
          <a:prstGeom prst="rect">
            <a:avLst/>
          </a:prstGeom>
        </p:spPr>
      </p:pic>
      <p:pic>
        <p:nvPicPr>
          <p:cNvPr id="5" name="Image 4" descr="Une image contenant texte, capture d’écran, Police, nombre&#10;&#10;Le contenu généré par l’IA peut être incorrect.">
            <a:extLst>
              <a:ext uri="{FF2B5EF4-FFF2-40B4-BE49-F238E27FC236}">
                <a16:creationId xmlns:a16="http://schemas.microsoft.com/office/drawing/2014/main" id="{0D33C0A0-4009-CA31-8B83-E91F1B18827F}"/>
              </a:ext>
            </a:extLst>
          </p:cNvPr>
          <p:cNvPicPr>
            <a:picLocks noChangeAspect="1"/>
          </p:cNvPicPr>
          <p:nvPr/>
        </p:nvPicPr>
        <p:blipFill>
          <a:blip r:embed="rId3"/>
          <a:stretch>
            <a:fillRect/>
          </a:stretch>
        </p:blipFill>
        <p:spPr>
          <a:xfrm>
            <a:off x="1726834" y="2052149"/>
            <a:ext cx="1724025" cy="3476625"/>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Access </a:t>
            </a:r>
            <a:r>
              <a:rPr lang="fr-FR" dirty="0">
                <a:latin typeface="Figtree"/>
              </a:rPr>
              <a:t>: Menu &gt; </a:t>
            </a:r>
            <a:r>
              <a:rPr lang="fr-FR" dirty="0" err="1">
                <a:latin typeface="Figtree"/>
              </a:rPr>
              <a:t>Payroll</a:t>
            </a:r>
            <a:r>
              <a:rPr lang="fr-FR" dirty="0">
                <a:latin typeface="Figtree"/>
              </a:rPr>
              <a:t> &gt; Variable </a:t>
            </a:r>
            <a:r>
              <a:rPr lang="fr-FR" dirty="0" err="1">
                <a:latin typeface="Figtree"/>
              </a:rPr>
              <a:t>payroll</a:t>
            </a:r>
            <a:r>
              <a:rPr lang="fr-FR" dirty="0">
                <a:latin typeface="Figtree"/>
              </a:rPr>
              <a:t> input</a:t>
            </a:r>
            <a:endParaRPr lang="en-US" dirty="0">
              <a:latin typeface="Figtree"/>
            </a:endParaRPr>
          </a:p>
          <a:p>
            <a:pPr>
              <a:buChar char="•"/>
            </a:pPr>
            <a:endParaRPr lang="fr-FR"/>
          </a:p>
          <a:p>
            <a:pPr>
              <a:buChar char="•"/>
            </a:pPr>
            <a:endParaRPr lang="fr-FR"/>
          </a:p>
          <a:p>
            <a:pPr>
              <a:buChar char="•"/>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PAYROLL GRIDS </a:t>
            </a:r>
            <a:endParaRPr lang="fr-FR" sz="240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flaggING</a:t>
            </a:r>
            <a:r>
              <a:rPr lang="fr-FR" dirty="0">
                <a:latin typeface="Figtree"/>
              </a:rPr>
              <a:t> DATA</a:t>
            </a:r>
            <a:endParaRPr lang="fr-FR" dirty="0"/>
          </a:p>
        </p:txBody>
      </p:sp>
      <p:pic>
        <p:nvPicPr>
          <p:cNvPr id="10" name="Graphique 16">
            <a:extLst>
              <a:ext uri="{FF2B5EF4-FFF2-40B4-BE49-F238E27FC236}">
                <a16:creationId xmlns:a16="http://schemas.microsoft.com/office/drawing/2014/main" id="{F6822DB9-26C0-FCC5-33D0-8489234FA5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712" y="5357668"/>
            <a:ext cx="372016" cy="351964"/>
          </a:xfrm>
          <a:prstGeom prst="rect">
            <a:avLst/>
          </a:prstGeom>
        </p:spPr>
      </p:pic>
      <p:pic>
        <p:nvPicPr>
          <p:cNvPr id="17" name="Image 16" descr="Une image contenant texte, capture d’écran, conception&#10;&#10;Description générée automatiquement">
            <a:extLst>
              <a:ext uri="{FF2B5EF4-FFF2-40B4-BE49-F238E27FC236}">
                <a16:creationId xmlns:a16="http://schemas.microsoft.com/office/drawing/2014/main" id="{5721DB32-3762-0645-1FD7-154A2561B740}"/>
              </a:ext>
            </a:extLst>
          </p:cNvPr>
          <p:cNvPicPr>
            <a:picLocks noChangeAspect="1"/>
          </p:cNvPicPr>
          <p:nvPr/>
        </p:nvPicPr>
        <p:blipFill>
          <a:blip r:embed="rId6"/>
          <a:stretch>
            <a:fillRect/>
          </a:stretch>
        </p:blipFill>
        <p:spPr>
          <a:xfrm>
            <a:off x="731203" y="1955132"/>
            <a:ext cx="292201" cy="3810000"/>
          </a:xfrm>
          <a:prstGeom prst="rect">
            <a:avLst/>
          </a:prstGeom>
        </p:spPr>
      </p:pic>
      <p:sp>
        <p:nvSpPr>
          <p:cNvPr id="20" name="ZoneTexte 19">
            <a:extLst>
              <a:ext uri="{FF2B5EF4-FFF2-40B4-BE49-F238E27FC236}">
                <a16:creationId xmlns:a16="http://schemas.microsoft.com/office/drawing/2014/main" id="{33849A31-DC13-97E4-596D-3A1C80603F07}"/>
              </a:ext>
            </a:extLst>
          </p:cNvPr>
          <p:cNvSpPr txBox="1"/>
          <p:nvPr/>
        </p:nvSpPr>
        <p:spPr>
          <a:xfrm>
            <a:off x="3627983" y="2963418"/>
            <a:ext cx="43213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err="1">
                <a:ea typeface="+mn-lt"/>
                <a:cs typeface="+mn-lt"/>
              </a:rPr>
              <a:t>Flagging</a:t>
            </a:r>
            <a:r>
              <a:rPr lang="fr-FR" sz="1200" dirty="0">
                <a:ea typeface="+mn-lt"/>
                <a:cs typeface="+mn-lt"/>
              </a:rPr>
              <a:t> </a:t>
            </a:r>
            <a:r>
              <a:rPr lang="fr-FR" sz="1200" dirty="0" err="1">
                <a:ea typeface="+mn-lt"/>
                <a:cs typeface="+mn-lt"/>
              </a:rPr>
              <a:t>allows</a:t>
            </a:r>
            <a:r>
              <a:rPr lang="fr-FR" sz="1200" dirty="0">
                <a:ea typeface="+mn-lt"/>
                <a:cs typeface="+mn-lt"/>
              </a:rPr>
              <a:t> </a:t>
            </a:r>
            <a:r>
              <a:rPr lang="fr-FR" sz="1200" dirty="0" err="1">
                <a:ea typeface="+mn-lt"/>
                <a:cs typeface="+mn-lt"/>
              </a:rPr>
              <a:t>virtual</a:t>
            </a:r>
            <a:r>
              <a:rPr lang="fr-FR" sz="1200" dirty="0">
                <a:ea typeface="+mn-lt"/>
                <a:cs typeface="+mn-lt"/>
              </a:rPr>
              <a:t> </a:t>
            </a:r>
            <a:r>
              <a:rPr lang="fr-FR" sz="1200" dirty="0" err="1">
                <a:ea typeface="+mn-lt"/>
                <a:cs typeface="+mn-lt"/>
              </a:rPr>
              <a:t>stamping</a:t>
            </a:r>
            <a:r>
              <a:rPr lang="fr-FR" sz="1200" dirty="0">
                <a:ea typeface="+mn-lt"/>
                <a:cs typeface="+mn-lt"/>
              </a:rPr>
              <a:t> for:</a:t>
            </a:r>
            <a:endParaRPr lang="fr-FR" dirty="0">
              <a:ea typeface="+mn-lt"/>
              <a:cs typeface="+mn-lt"/>
            </a:endParaRPr>
          </a:p>
          <a:p>
            <a:pPr marL="285750" indent="-285750">
              <a:buFont typeface="Arial"/>
              <a:buChar char="•"/>
            </a:pPr>
            <a:r>
              <a:rPr lang="fr-FR" sz="1200" dirty="0" err="1">
                <a:ea typeface="+mn-lt"/>
                <a:cs typeface="+mn-lt"/>
              </a:rPr>
              <a:t>Leaves</a:t>
            </a:r>
            <a:r>
              <a:rPr lang="fr-FR" sz="1200" dirty="0">
                <a:ea typeface="+mn-lt"/>
                <a:cs typeface="+mn-lt"/>
              </a:rPr>
              <a:t> and absences</a:t>
            </a:r>
            <a:endParaRPr lang="fr-FR">
              <a:ea typeface="+mn-lt"/>
              <a:cs typeface="+mn-lt"/>
            </a:endParaRPr>
          </a:p>
          <a:p>
            <a:pPr marL="285750" indent="-285750">
              <a:buFont typeface="Arial"/>
              <a:buChar char="•"/>
            </a:pPr>
            <a:r>
              <a:rPr lang="fr-FR" sz="1200" dirty="0">
                <a:ea typeface="+mn-lt"/>
                <a:cs typeface="+mn-lt"/>
              </a:rPr>
              <a:t>Overtime and </a:t>
            </a:r>
            <a:r>
              <a:rPr lang="fr-FR" sz="1200" dirty="0" err="1">
                <a:ea typeface="+mn-lt"/>
                <a:cs typeface="+mn-lt"/>
              </a:rPr>
              <a:t>additional</a:t>
            </a:r>
            <a:r>
              <a:rPr lang="fr-FR" sz="1200" dirty="0">
                <a:ea typeface="+mn-lt"/>
                <a:cs typeface="+mn-lt"/>
              </a:rPr>
              <a:t> </a:t>
            </a:r>
            <a:r>
              <a:rPr lang="fr-FR" sz="1200" dirty="0" err="1">
                <a:ea typeface="+mn-lt"/>
                <a:cs typeface="+mn-lt"/>
              </a:rPr>
              <a:t>hours</a:t>
            </a:r>
            <a:endParaRPr lang="fr-FR" err="1"/>
          </a:p>
          <a:p>
            <a:pPr marL="285750" indent="-285750">
              <a:buFont typeface="Arial"/>
              <a:buChar char="•"/>
            </a:pPr>
            <a:r>
              <a:rPr lang="fr-FR" sz="1200" dirty="0" err="1">
                <a:ea typeface="+mn-lt"/>
                <a:cs typeface="+mn-lt"/>
              </a:rPr>
              <a:t>Meal</a:t>
            </a:r>
            <a:r>
              <a:rPr lang="fr-FR" sz="1200" dirty="0">
                <a:ea typeface="+mn-lt"/>
                <a:cs typeface="+mn-lt"/>
              </a:rPr>
              <a:t> vouchers</a:t>
            </a:r>
            <a:endParaRPr lang="fr-FR"/>
          </a:p>
        </p:txBody>
      </p:sp>
      <p:sp>
        <p:nvSpPr>
          <p:cNvPr id="6" name="Rectangle : coins arrondis 5">
            <a:extLst>
              <a:ext uri="{FF2B5EF4-FFF2-40B4-BE49-F238E27FC236}">
                <a16:creationId xmlns:a16="http://schemas.microsoft.com/office/drawing/2014/main" id="{BA424727-AEFB-EF93-438B-7344CB3E12A3}"/>
              </a:ext>
            </a:extLst>
          </p:cNvPr>
          <p:cNvSpPr/>
          <p:nvPr/>
        </p:nvSpPr>
        <p:spPr>
          <a:xfrm>
            <a:off x="1999717" y="2985951"/>
            <a:ext cx="1182219" cy="806030"/>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48A6E12A-BAEA-9D91-154F-1602C5027BC6}"/>
              </a:ext>
            </a:extLst>
          </p:cNvPr>
          <p:cNvSpPr/>
          <p:nvPr/>
        </p:nvSpPr>
        <p:spPr>
          <a:xfrm>
            <a:off x="10982950" y="5529349"/>
            <a:ext cx="517698" cy="344998"/>
          </a:xfrm>
          <a:prstGeom prst="round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que 16">
            <a:extLst>
              <a:ext uri="{FF2B5EF4-FFF2-40B4-BE49-F238E27FC236}">
                <a16:creationId xmlns:a16="http://schemas.microsoft.com/office/drawing/2014/main" id="{04A6849E-1830-7F6B-3423-668867A340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220000" flipV="1">
            <a:off x="6385249" y="3169360"/>
            <a:ext cx="958169" cy="899040"/>
          </a:xfrm>
          <a:prstGeom prst="rect">
            <a:avLst/>
          </a:prstGeom>
        </p:spPr>
      </p:pic>
    </p:spTree>
    <p:extLst>
      <p:ext uri="{BB962C8B-B14F-4D97-AF65-F5344CB8AC3E}">
        <p14:creationId xmlns:p14="http://schemas.microsoft.com/office/powerpoint/2010/main" val="2927399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affichage, nombre&#10;&#10;Le contenu généré par l’IA peut être incorrect.">
            <a:extLst>
              <a:ext uri="{FF2B5EF4-FFF2-40B4-BE49-F238E27FC236}">
                <a16:creationId xmlns:a16="http://schemas.microsoft.com/office/drawing/2014/main" id="{69BD1096-690E-DCB0-7D01-FB9CE297C186}"/>
              </a:ext>
            </a:extLst>
          </p:cNvPr>
          <p:cNvPicPr>
            <a:picLocks noChangeAspect="1"/>
          </p:cNvPicPr>
          <p:nvPr/>
        </p:nvPicPr>
        <p:blipFill>
          <a:blip r:embed="rId2"/>
          <a:stretch>
            <a:fillRect/>
          </a:stretch>
        </p:blipFill>
        <p:spPr>
          <a:xfrm>
            <a:off x="849923" y="2047531"/>
            <a:ext cx="9847385" cy="4707014"/>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Access </a:t>
            </a:r>
            <a:r>
              <a:rPr lang="fr-FR" dirty="0">
                <a:latin typeface="Figtree"/>
              </a:rPr>
              <a:t>: Menu &gt; </a:t>
            </a:r>
            <a:r>
              <a:rPr lang="fr-FR" dirty="0" err="1">
                <a:latin typeface="Figtree"/>
              </a:rPr>
              <a:t>Payroll</a:t>
            </a:r>
            <a:r>
              <a:rPr lang="fr-FR" dirty="0">
                <a:latin typeface="Figtree"/>
              </a:rPr>
              <a:t> &gt; Variable </a:t>
            </a:r>
            <a:r>
              <a:rPr lang="fr-FR" dirty="0" err="1">
                <a:latin typeface="Figtree"/>
              </a:rPr>
              <a:t>payroll</a:t>
            </a:r>
            <a:r>
              <a:rPr lang="fr-FR" dirty="0">
                <a:latin typeface="Figtree"/>
              </a:rPr>
              <a:t> input</a:t>
            </a:r>
            <a:endParaRPr lang="en-US" dirty="0">
              <a:latin typeface="Figtree"/>
            </a:endParaRPr>
          </a:p>
          <a:p>
            <a:pPr>
              <a:buChar char="•"/>
            </a:pPr>
            <a:endParaRPr lang="fr-FR"/>
          </a:p>
          <a:p>
            <a:pPr>
              <a:buChar char="•"/>
            </a:pPr>
            <a:endParaRPr lang="fr-FR"/>
          </a:p>
          <a:p>
            <a:pPr>
              <a:buChar char="•"/>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PAYROLL GRIDS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VALIDATING PAYROLL GRIDS</a:t>
            </a:r>
            <a:endParaRPr lang="fr-FR"/>
          </a:p>
        </p:txBody>
      </p:sp>
      <p:pic>
        <p:nvPicPr>
          <p:cNvPr id="7" name="Graphique 16">
            <a:extLst>
              <a:ext uri="{FF2B5EF4-FFF2-40B4-BE49-F238E27FC236}">
                <a16:creationId xmlns:a16="http://schemas.microsoft.com/office/drawing/2014/main" id="{0D8D5DBE-82FE-566D-53AF-499EA93F67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4855" y="3152393"/>
            <a:ext cx="586939" cy="557117"/>
          </a:xfrm>
          <a:prstGeom prst="rect">
            <a:avLst/>
          </a:prstGeom>
        </p:spPr>
      </p:pic>
      <p:pic>
        <p:nvPicPr>
          <p:cNvPr id="11" name="Graphique 16">
            <a:extLst>
              <a:ext uri="{FF2B5EF4-FFF2-40B4-BE49-F238E27FC236}">
                <a16:creationId xmlns:a16="http://schemas.microsoft.com/office/drawing/2014/main" id="{143C7BFD-26FF-A463-6C14-A90B48323F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00000">
            <a:off x="4499532" y="5846899"/>
            <a:ext cx="577169" cy="537579"/>
          </a:xfrm>
          <a:prstGeom prst="rect">
            <a:avLst/>
          </a:prstGeom>
        </p:spPr>
      </p:pic>
      <p:sp>
        <p:nvSpPr>
          <p:cNvPr id="8" name="Rectangle : coins arrondis 7">
            <a:extLst>
              <a:ext uri="{FF2B5EF4-FFF2-40B4-BE49-F238E27FC236}">
                <a16:creationId xmlns:a16="http://schemas.microsoft.com/office/drawing/2014/main" id="{04E2DD35-D482-382E-0700-237671F238C8}"/>
              </a:ext>
            </a:extLst>
          </p:cNvPr>
          <p:cNvSpPr/>
          <p:nvPr/>
        </p:nvSpPr>
        <p:spPr>
          <a:xfrm>
            <a:off x="4895034" y="2433677"/>
            <a:ext cx="593970" cy="271910"/>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16032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affichage, nombre&#10;&#10;Le contenu généré par l’IA peut être incorrect.">
            <a:extLst>
              <a:ext uri="{FF2B5EF4-FFF2-40B4-BE49-F238E27FC236}">
                <a16:creationId xmlns:a16="http://schemas.microsoft.com/office/drawing/2014/main" id="{257256A9-3B7E-1462-31A8-AEB4B872025B}"/>
              </a:ext>
            </a:extLst>
          </p:cNvPr>
          <p:cNvPicPr>
            <a:picLocks noChangeAspect="1"/>
          </p:cNvPicPr>
          <p:nvPr/>
        </p:nvPicPr>
        <p:blipFill>
          <a:blip r:embed="rId2"/>
          <a:stretch>
            <a:fillRect/>
          </a:stretch>
        </p:blipFill>
        <p:spPr>
          <a:xfrm>
            <a:off x="752231" y="1923519"/>
            <a:ext cx="10169770" cy="4730348"/>
          </a:xfrm>
          <a:prstGeom prst="rect">
            <a:avLst/>
          </a:prstGeom>
        </p:spPr>
      </p:pic>
      <p:pic>
        <p:nvPicPr>
          <p:cNvPr id="13" name="Graphique 16">
            <a:extLst>
              <a:ext uri="{FF2B5EF4-FFF2-40B4-BE49-F238E27FC236}">
                <a16:creationId xmlns:a16="http://schemas.microsoft.com/office/drawing/2014/main" id="{83159F77-5FB5-0DEA-DBDC-500A5627C8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60000">
            <a:off x="9314478" y="3677616"/>
            <a:ext cx="606477" cy="566887"/>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dirty="0">
                <a:latin typeface="Figtree"/>
              </a:rPr>
              <a:t>Access </a:t>
            </a:r>
            <a:r>
              <a:rPr lang="fr-FR" dirty="0">
                <a:latin typeface="Figtree"/>
              </a:rPr>
              <a:t>: Menu &gt; </a:t>
            </a:r>
            <a:r>
              <a:rPr lang="fr-FR" dirty="0" err="1">
                <a:latin typeface="Figtree"/>
              </a:rPr>
              <a:t>Payroll</a:t>
            </a:r>
            <a:r>
              <a:rPr lang="fr-FR" dirty="0">
                <a:latin typeface="Figtree"/>
              </a:rPr>
              <a:t> &gt; Variable </a:t>
            </a:r>
            <a:r>
              <a:rPr lang="fr-FR" dirty="0" err="1">
                <a:latin typeface="Figtree"/>
              </a:rPr>
              <a:t>payroll</a:t>
            </a:r>
            <a:r>
              <a:rPr lang="fr-FR" dirty="0">
                <a:latin typeface="Figtree"/>
              </a:rPr>
              <a:t> input</a:t>
            </a:r>
            <a:endParaRPr lang="en-US" dirty="0">
              <a:latin typeface="Figtree"/>
            </a:endParaRPr>
          </a:p>
          <a:p>
            <a:pPr>
              <a:buChar char="•"/>
            </a:pPr>
            <a:endParaRPr lang="fr-FR"/>
          </a:p>
          <a:p>
            <a:pPr>
              <a:buChar char="•"/>
            </a:pPr>
            <a:endParaRPr lang="fr-FR"/>
          </a:p>
          <a:p>
            <a:pPr>
              <a:buChar char="•"/>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LA GRILLE DES ELEMENTS VARIABLES DE PAIE </a:t>
            </a:r>
            <a:endParaRPr lang="fr-FR" sz="240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Approving</a:t>
            </a:r>
            <a:r>
              <a:rPr lang="fr-FR" dirty="0">
                <a:latin typeface="Figtree"/>
              </a:rPr>
              <a:t> the </a:t>
            </a:r>
            <a:r>
              <a:rPr lang="fr-FR" dirty="0" err="1">
                <a:latin typeface="Figtree"/>
              </a:rPr>
              <a:t>pay</a:t>
            </a:r>
            <a:r>
              <a:rPr lang="fr-FR" dirty="0">
                <a:latin typeface="Figtree"/>
              </a:rPr>
              <a:t> </a:t>
            </a:r>
            <a:r>
              <a:rPr lang="fr-FR" dirty="0" err="1">
                <a:latin typeface="Figtree"/>
              </a:rPr>
              <a:t>grid</a:t>
            </a:r>
            <a:endParaRPr lang="fr-FR" dirty="0" err="1"/>
          </a:p>
        </p:txBody>
      </p:sp>
      <p:pic>
        <p:nvPicPr>
          <p:cNvPr id="10" name="Graphique 16">
            <a:extLst>
              <a:ext uri="{FF2B5EF4-FFF2-40B4-BE49-F238E27FC236}">
                <a16:creationId xmlns:a16="http://schemas.microsoft.com/office/drawing/2014/main" id="{4F42E105-8816-4752-B7FD-EA0612CD4D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960000">
            <a:off x="5412063" y="6067410"/>
            <a:ext cx="372016" cy="351964"/>
          </a:xfrm>
          <a:prstGeom prst="rect">
            <a:avLst/>
          </a:prstGeom>
        </p:spPr>
      </p:pic>
      <p:sp>
        <p:nvSpPr>
          <p:cNvPr id="14" name="ZoneTexte 13">
            <a:extLst>
              <a:ext uri="{FF2B5EF4-FFF2-40B4-BE49-F238E27FC236}">
                <a16:creationId xmlns:a16="http://schemas.microsoft.com/office/drawing/2014/main" id="{0C2E76FF-4F89-B446-EABB-FD9F3323150B}"/>
              </a:ext>
            </a:extLst>
          </p:cNvPr>
          <p:cNvSpPr txBox="1"/>
          <p:nvPr/>
        </p:nvSpPr>
        <p:spPr>
          <a:xfrm>
            <a:off x="5706940" y="6153372"/>
            <a:ext cx="53081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err="1">
                <a:ea typeface="+mn-lt"/>
                <a:cs typeface="+mn-lt"/>
              </a:rPr>
              <a:t>Approving</a:t>
            </a:r>
            <a:r>
              <a:rPr lang="fr-FR" sz="1200" dirty="0">
                <a:ea typeface="+mn-lt"/>
                <a:cs typeface="+mn-lt"/>
              </a:rPr>
              <a:t> the </a:t>
            </a:r>
            <a:r>
              <a:rPr lang="fr-FR" sz="1200" dirty="0" err="1">
                <a:ea typeface="+mn-lt"/>
                <a:cs typeface="+mn-lt"/>
              </a:rPr>
              <a:t>grid</a:t>
            </a:r>
            <a:r>
              <a:rPr lang="fr-FR" sz="1200" dirty="0">
                <a:ea typeface="+mn-lt"/>
                <a:cs typeface="+mn-lt"/>
              </a:rPr>
              <a:t> breaks the </a:t>
            </a:r>
            <a:r>
              <a:rPr lang="fr-FR" sz="1200" dirty="0" err="1">
                <a:ea typeface="+mn-lt"/>
                <a:cs typeface="+mn-lt"/>
              </a:rPr>
              <a:t>link</a:t>
            </a:r>
            <a:r>
              <a:rPr lang="fr-FR" sz="1200" dirty="0">
                <a:ea typeface="+mn-lt"/>
                <a:cs typeface="+mn-lt"/>
              </a:rPr>
              <a:t> </a:t>
            </a:r>
            <a:r>
              <a:rPr lang="fr-FR" sz="1200" dirty="0" err="1">
                <a:ea typeface="+mn-lt"/>
                <a:cs typeface="+mn-lt"/>
              </a:rPr>
              <a:t>between</a:t>
            </a:r>
            <a:r>
              <a:rPr lang="fr-FR" sz="1200" dirty="0">
                <a:ea typeface="+mn-lt"/>
                <a:cs typeface="+mn-lt"/>
              </a:rPr>
              <a:t> the </a:t>
            </a:r>
            <a:r>
              <a:rPr lang="fr-FR" sz="1200" dirty="0" err="1">
                <a:ea typeface="+mn-lt"/>
                <a:cs typeface="+mn-lt"/>
              </a:rPr>
              <a:t>grid</a:t>
            </a:r>
            <a:r>
              <a:rPr lang="fr-FR" sz="1200" dirty="0">
                <a:ea typeface="+mn-lt"/>
                <a:cs typeface="+mn-lt"/>
              </a:rPr>
              <a:t> and the </a:t>
            </a:r>
            <a:r>
              <a:rPr lang="fr-FR" sz="1200" dirty="0" err="1">
                <a:ea typeface="+mn-lt"/>
                <a:cs typeface="+mn-lt"/>
              </a:rPr>
              <a:t>employee</a:t>
            </a:r>
            <a:r>
              <a:rPr lang="fr-FR" sz="1200" dirty="0">
                <a:ea typeface="+mn-lt"/>
                <a:cs typeface="+mn-lt"/>
              </a:rPr>
              <a:t> file.</a:t>
            </a:r>
            <a:endParaRPr lang="fr-FR" dirty="0">
              <a:ea typeface="+mn-lt"/>
              <a:cs typeface="+mn-lt"/>
            </a:endParaRPr>
          </a:p>
          <a:p>
            <a:r>
              <a:rPr lang="fr-FR" sz="1200" dirty="0" err="1">
                <a:ea typeface="+mn-lt"/>
                <a:cs typeface="+mn-lt"/>
              </a:rPr>
              <a:t>Any</a:t>
            </a:r>
            <a:r>
              <a:rPr lang="fr-FR" sz="1200" dirty="0">
                <a:ea typeface="+mn-lt"/>
                <a:cs typeface="+mn-lt"/>
              </a:rPr>
              <a:t> future changes in the </a:t>
            </a:r>
            <a:r>
              <a:rPr lang="fr-FR" sz="1200" dirty="0" err="1">
                <a:ea typeface="+mn-lt"/>
                <a:cs typeface="+mn-lt"/>
              </a:rPr>
              <a:t>employee</a:t>
            </a:r>
            <a:r>
              <a:rPr lang="fr-FR" sz="1200" dirty="0">
                <a:ea typeface="+mn-lt"/>
                <a:cs typeface="+mn-lt"/>
              </a:rPr>
              <a:t> file </a:t>
            </a:r>
            <a:r>
              <a:rPr lang="fr-FR" sz="1200" dirty="0" err="1">
                <a:ea typeface="+mn-lt"/>
                <a:cs typeface="+mn-lt"/>
              </a:rPr>
              <a:t>will</a:t>
            </a:r>
            <a:r>
              <a:rPr lang="fr-FR" sz="1200" dirty="0">
                <a:ea typeface="+mn-lt"/>
                <a:cs typeface="+mn-lt"/>
              </a:rPr>
              <a:t> not affect the </a:t>
            </a:r>
            <a:r>
              <a:rPr lang="fr-FR" sz="1200" dirty="0" err="1">
                <a:ea typeface="+mn-lt"/>
                <a:cs typeface="+mn-lt"/>
              </a:rPr>
              <a:t>validated</a:t>
            </a:r>
            <a:r>
              <a:rPr lang="fr-FR" sz="1200" dirty="0">
                <a:ea typeface="+mn-lt"/>
                <a:cs typeface="+mn-lt"/>
              </a:rPr>
              <a:t> </a:t>
            </a:r>
            <a:r>
              <a:rPr lang="fr-FR" sz="1200" dirty="0" err="1">
                <a:ea typeface="+mn-lt"/>
                <a:cs typeface="+mn-lt"/>
              </a:rPr>
              <a:t>grid</a:t>
            </a:r>
            <a:r>
              <a:rPr lang="fr-FR" sz="1200" dirty="0">
                <a:ea typeface="+mn-lt"/>
                <a:cs typeface="+mn-lt"/>
              </a:rPr>
              <a:t>.</a:t>
            </a:r>
            <a:endParaRPr lang="fr-FR" dirty="0"/>
          </a:p>
        </p:txBody>
      </p:sp>
    </p:spTree>
    <p:extLst>
      <p:ext uri="{BB962C8B-B14F-4D97-AF65-F5344CB8AC3E}">
        <p14:creationId xmlns:p14="http://schemas.microsoft.com/office/powerpoint/2010/main" val="735093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err="1">
                <a:solidFill>
                  <a:schemeClr val="bg1"/>
                </a:solidFill>
                <a:latin typeface="PP Woodland"/>
              </a:rPr>
              <a:t>Generating</a:t>
            </a:r>
            <a:r>
              <a:rPr lang="fr-FR" sz="8000">
                <a:solidFill>
                  <a:schemeClr val="bg1"/>
                </a:solidFill>
                <a:latin typeface="PP Woodland"/>
              </a:rPr>
              <a:t> the </a:t>
            </a:r>
            <a:r>
              <a:rPr lang="fr-FR" sz="8000" err="1">
                <a:solidFill>
                  <a:schemeClr val="bg1"/>
                </a:solidFill>
                <a:latin typeface="PP Woodland"/>
              </a:rPr>
              <a:t>Meal</a:t>
            </a:r>
            <a:r>
              <a:rPr lang="fr-FR" sz="8000">
                <a:solidFill>
                  <a:schemeClr val="bg1"/>
                </a:solidFill>
                <a:latin typeface="PP Woodland"/>
              </a:rPr>
              <a:t> Voucher File</a:t>
            </a:r>
            <a:endParaRPr lang="fr-FR">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18769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Police&#10;&#10;Le contenu généré par l’IA peut être incorrect.">
            <a:extLst>
              <a:ext uri="{FF2B5EF4-FFF2-40B4-BE49-F238E27FC236}">
                <a16:creationId xmlns:a16="http://schemas.microsoft.com/office/drawing/2014/main" id="{9DDF4A39-3D56-05E6-C9BD-9ED4E0B4C825}"/>
              </a:ext>
            </a:extLst>
          </p:cNvPr>
          <p:cNvPicPr>
            <a:picLocks noChangeAspect="1"/>
          </p:cNvPicPr>
          <p:nvPr/>
        </p:nvPicPr>
        <p:blipFill>
          <a:blip r:embed="rId2"/>
          <a:stretch>
            <a:fillRect/>
          </a:stretch>
        </p:blipFill>
        <p:spPr>
          <a:xfrm>
            <a:off x="382099" y="3960812"/>
            <a:ext cx="11134725" cy="2238375"/>
          </a:xfrm>
          <a:prstGeom prst="rect">
            <a:avLst/>
          </a:prstGeom>
        </p:spPr>
      </p:pic>
      <p:pic>
        <p:nvPicPr>
          <p:cNvPr id="5" name="Image 4" descr="Une image contenant texte, Police, capture d’écran, conception&#10;&#10;Le contenu généré par l’IA peut être incorrect.">
            <a:extLst>
              <a:ext uri="{FF2B5EF4-FFF2-40B4-BE49-F238E27FC236}">
                <a16:creationId xmlns:a16="http://schemas.microsoft.com/office/drawing/2014/main" id="{7184EBDA-0304-DD01-609A-149EE4C8B0A3}"/>
              </a:ext>
            </a:extLst>
          </p:cNvPr>
          <p:cNvPicPr>
            <a:picLocks noChangeAspect="1"/>
          </p:cNvPicPr>
          <p:nvPr/>
        </p:nvPicPr>
        <p:blipFill>
          <a:blip r:embed="rId3"/>
          <a:stretch>
            <a:fillRect/>
          </a:stretch>
        </p:blipFill>
        <p:spPr>
          <a:xfrm>
            <a:off x="192821" y="1990847"/>
            <a:ext cx="1587745" cy="1625845"/>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a:latin typeface="Figtree"/>
              </a:rPr>
              <a:t>Access : Menu &gt; </a:t>
            </a:r>
            <a:r>
              <a:rPr lang="fr-FR" err="1">
                <a:latin typeface="Figtree"/>
              </a:rPr>
              <a:t>Payroll</a:t>
            </a:r>
            <a:r>
              <a:rPr lang="fr-FR">
                <a:latin typeface="Figtree"/>
              </a:rPr>
              <a:t> &gt; </a:t>
            </a:r>
            <a:r>
              <a:rPr lang="fr-FR" err="1">
                <a:latin typeface="Figtree"/>
              </a:rPr>
              <a:t>Meal</a:t>
            </a:r>
            <a:r>
              <a:rPr lang="fr-FR">
                <a:latin typeface="Figtree"/>
              </a:rPr>
              <a:t> vouchers</a:t>
            </a: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sz="120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MEAL VOUCHER FILE</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GENERATING THE FILE</a:t>
            </a:r>
            <a:endParaRPr lang="fr-FR"/>
          </a:p>
        </p:txBody>
      </p:sp>
      <p:sp>
        <p:nvSpPr>
          <p:cNvPr id="8" name="ZoneTexte 7">
            <a:extLst>
              <a:ext uri="{FF2B5EF4-FFF2-40B4-BE49-F238E27FC236}">
                <a16:creationId xmlns:a16="http://schemas.microsoft.com/office/drawing/2014/main" id="{1CAA0D8C-87BF-3573-B749-B3779F5990F7}"/>
              </a:ext>
            </a:extLst>
          </p:cNvPr>
          <p:cNvSpPr txBox="1"/>
          <p:nvPr/>
        </p:nvSpPr>
        <p:spPr>
          <a:xfrm>
            <a:off x="2331434" y="2218109"/>
            <a:ext cx="7552944" cy="646331"/>
          </a:xfrm>
          <a:prstGeom prst="rect">
            <a:avLst/>
          </a:prstGeom>
          <a:noFill/>
        </p:spPr>
        <p:txBody>
          <a:bodyPr wrap="square" lIns="91440" tIns="45720" rIns="91440" bIns="45720" rtlCol="0" anchor="t">
            <a:spAutoFit/>
          </a:bodyPr>
          <a:lstStyle/>
          <a:p>
            <a:r>
              <a:rPr lang="fr-FR" sz="1200" dirty="0" err="1"/>
              <a:t>Generates</a:t>
            </a:r>
            <a:r>
              <a:rPr lang="fr-FR" sz="1200" dirty="0"/>
              <a:t> a file </a:t>
            </a:r>
            <a:r>
              <a:rPr lang="fr-FR" sz="1200" dirty="0" err="1"/>
              <a:t>including</a:t>
            </a:r>
            <a:r>
              <a:rPr lang="fr-FR" sz="1200" dirty="0"/>
              <a:t>:</a:t>
            </a:r>
          </a:p>
          <a:p>
            <a:pPr marL="171450" indent="-171450">
              <a:buFont typeface="Arial" panose="020B0604020202020204" pitchFamily="34" charset="0"/>
              <a:buChar char="•"/>
            </a:pPr>
            <a:r>
              <a:rPr lang="fr-FR" sz="1200" dirty="0"/>
              <a:t>Details about </a:t>
            </a:r>
            <a:r>
              <a:rPr lang="fr-FR" sz="1200" dirty="0" err="1"/>
              <a:t>employees</a:t>
            </a:r>
            <a:r>
              <a:rPr lang="fr-FR" sz="1200" dirty="0"/>
              <a:t>' </a:t>
            </a:r>
            <a:r>
              <a:rPr lang="fr-FR" sz="1200" dirty="0" err="1"/>
              <a:t>attendance</a:t>
            </a:r>
            <a:r>
              <a:rPr lang="fr-FR" sz="1200" dirty="0"/>
              <a:t> and </a:t>
            </a:r>
            <a:r>
              <a:rPr lang="fr-FR" sz="1200" dirty="0" err="1"/>
              <a:t>meal</a:t>
            </a:r>
            <a:r>
              <a:rPr lang="fr-FR" sz="1200" dirty="0"/>
              <a:t> voucher </a:t>
            </a:r>
            <a:r>
              <a:rPr lang="fr-FR" sz="1200" dirty="0" err="1"/>
              <a:t>deductions</a:t>
            </a:r>
            <a:endParaRPr lang="fr-FR" sz="1200" dirty="0"/>
          </a:p>
          <a:p>
            <a:pPr marL="171450" indent="-171450">
              <a:buFont typeface="Arial" panose="020B0604020202020204" pitchFamily="34" charset="0"/>
              <a:buChar char="•"/>
            </a:pPr>
            <a:r>
              <a:rPr lang="fr-FR" sz="1200" dirty="0"/>
              <a:t>An </a:t>
            </a:r>
            <a:r>
              <a:rPr lang="fr-FR" sz="1200" dirty="0" err="1"/>
              <a:t>order</a:t>
            </a:r>
            <a:r>
              <a:rPr lang="fr-FR" sz="1200" dirty="0"/>
              <a:t> slip, in the format </a:t>
            </a:r>
            <a:r>
              <a:rPr lang="fr-FR" sz="1200" dirty="0" err="1"/>
              <a:t>expected</a:t>
            </a:r>
            <a:r>
              <a:rPr lang="fr-FR" sz="1200" dirty="0"/>
              <a:t> by </a:t>
            </a:r>
            <a:r>
              <a:rPr lang="fr-FR" sz="1200" dirty="0" err="1"/>
              <a:t>chosen</a:t>
            </a:r>
            <a:r>
              <a:rPr lang="fr-FR" sz="1200" dirty="0"/>
              <a:t> </a:t>
            </a:r>
            <a:r>
              <a:rPr lang="fr-FR" sz="1200" dirty="0" err="1"/>
              <a:t>meal</a:t>
            </a:r>
            <a:r>
              <a:rPr lang="fr-FR" sz="1200" dirty="0"/>
              <a:t> voucher provider</a:t>
            </a:r>
          </a:p>
        </p:txBody>
      </p:sp>
      <p:pic>
        <p:nvPicPr>
          <p:cNvPr id="17" name="Graphique 16">
            <a:extLst>
              <a:ext uri="{FF2B5EF4-FFF2-40B4-BE49-F238E27FC236}">
                <a16:creationId xmlns:a16="http://schemas.microsoft.com/office/drawing/2014/main" id="{152C74BC-F006-3A5B-AF74-FA51141F72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7220000">
            <a:off x="1703581" y="2695105"/>
            <a:ext cx="673327" cy="637034"/>
          </a:xfrm>
          <a:prstGeom prst="rect">
            <a:avLst/>
          </a:prstGeom>
        </p:spPr>
      </p:pic>
      <p:pic>
        <p:nvPicPr>
          <p:cNvPr id="25" name="Graphique 24">
            <a:extLst>
              <a:ext uri="{FF2B5EF4-FFF2-40B4-BE49-F238E27FC236}">
                <a16:creationId xmlns:a16="http://schemas.microsoft.com/office/drawing/2014/main" id="{C81F07F2-0B93-2673-A5A7-8B93D4BBFA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51172" y="4404170"/>
            <a:ext cx="329477" cy="190790"/>
          </a:xfrm>
          <a:prstGeom prst="rect">
            <a:avLst/>
          </a:prstGeom>
        </p:spPr>
      </p:pic>
      <p:pic>
        <p:nvPicPr>
          <p:cNvPr id="26" name="Graphique 25">
            <a:extLst>
              <a:ext uri="{FF2B5EF4-FFF2-40B4-BE49-F238E27FC236}">
                <a16:creationId xmlns:a16="http://schemas.microsoft.com/office/drawing/2014/main" id="{2995D117-F6FB-C6BF-963A-C710D0F7A0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92978" y="4404170"/>
            <a:ext cx="329477" cy="190790"/>
          </a:xfrm>
          <a:prstGeom prst="rect">
            <a:avLst/>
          </a:prstGeom>
        </p:spPr>
      </p:pic>
      <p:sp>
        <p:nvSpPr>
          <p:cNvPr id="6" name="Rectangle : coins arrondis 5">
            <a:extLst>
              <a:ext uri="{FF2B5EF4-FFF2-40B4-BE49-F238E27FC236}">
                <a16:creationId xmlns:a16="http://schemas.microsoft.com/office/drawing/2014/main" id="{CDBFE6BB-A194-E48C-1165-0EC75DB349ED}"/>
              </a:ext>
            </a:extLst>
          </p:cNvPr>
          <p:cNvSpPr/>
          <p:nvPr/>
        </p:nvSpPr>
        <p:spPr>
          <a:xfrm>
            <a:off x="478690" y="2868734"/>
            <a:ext cx="1026421" cy="641186"/>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60151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6428739" cy="577339"/>
          </a:xfrm>
        </p:spPr>
        <p:txBody>
          <a:bodyPr/>
          <a:lstStyle/>
          <a:p>
            <a:pPr>
              <a:lnSpc>
                <a:spcPct val="100000"/>
              </a:lnSpc>
            </a:pPr>
            <a:r>
              <a:rPr lang="fr-FR"/>
              <a:t>By the end of the training, </a:t>
            </a:r>
            <a:r>
              <a:rPr lang="fr-FR" err="1"/>
              <a:t>administartors</a:t>
            </a:r>
            <a:r>
              <a:rPr lang="fr-FR"/>
              <a:t> </a:t>
            </a:r>
            <a:r>
              <a:rPr lang="fr-FR" err="1"/>
              <a:t>will</a:t>
            </a:r>
            <a:r>
              <a:rPr lang="fr-FR"/>
              <a:t> </a:t>
            </a:r>
            <a:r>
              <a:rPr lang="fr-FR" err="1"/>
              <a:t>be</a:t>
            </a:r>
            <a:r>
              <a:rPr lang="fr-FR"/>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2959838"/>
            <a:ext cx="5417503" cy="1296988"/>
          </a:xfrm>
        </p:spPr>
        <p:txBody>
          <a:bodyPr vert="horz" lIns="91440" tIns="45720" rIns="91440" bIns="45720" rtlCol="0" anchor="t">
            <a:normAutofit/>
          </a:bodyPr>
          <a:lstStyle/>
          <a:p>
            <a:r>
              <a:rPr lang="fr-FR" err="1">
                <a:latin typeface="Figtree"/>
              </a:rPr>
              <a:t>Prepare</a:t>
            </a:r>
            <a:r>
              <a:rPr lang="fr-FR" dirty="0">
                <a:latin typeface="Figtree"/>
              </a:rPr>
              <a:t> and process </a:t>
            </a:r>
            <a:r>
              <a:rPr lang="fr-FR" err="1">
                <a:latin typeface="Figtree"/>
              </a:rPr>
              <a:t>payroll</a:t>
            </a:r>
            <a:r>
              <a:rPr lang="fr-FR" dirty="0">
                <a:latin typeface="Figtree"/>
              </a:rPr>
              <a:t> </a:t>
            </a:r>
            <a:r>
              <a:rPr lang="fr-FR" err="1">
                <a:latin typeface="Figtree"/>
              </a:rPr>
              <a:t>elements</a:t>
            </a:r>
            <a:endParaRPr lang="fr-FR" dirty="0" err="1"/>
          </a:p>
          <a:p>
            <a:r>
              <a:rPr lang="fr-FR" dirty="0" err="1">
                <a:latin typeface="Figtree"/>
              </a:rPr>
              <a:t>Generate</a:t>
            </a:r>
            <a:r>
              <a:rPr lang="fr-FR" dirty="0">
                <a:latin typeface="Figtree"/>
              </a:rPr>
              <a:t> export files for </a:t>
            </a:r>
            <a:r>
              <a:rPr lang="fr-FR" dirty="0" err="1">
                <a:latin typeface="Figtree"/>
              </a:rPr>
              <a:t>payroll</a:t>
            </a:r>
            <a:r>
              <a:rPr lang="fr-FR" dirty="0">
                <a:latin typeface="Figtree"/>
              </a:rPr>
              <a:t> </a:t>
            </a:r>
            <a:r>
              <a:rPr lang="fr-FR" dirty="0" err="1">
                <a:latin typeface="Figtree"/>
              </a:rPr>
              <a:t>processing</a:t>
            </a:r>
            <a:endParaRPr lang="fr-FR" dirty="0" err="1"/>
          </a:p>
          <a:p>
            <a:r>
              <a:rPr lang="fr-FR" dirty="0" err="1">
                <a:latin typeface="Figtree"/>
              </a:rPr>
              <a:t>Generate</a:t>
            </a:r>
            <a:r>
              <a:rPr lang="fr-FR" dirty="0">
                <a:latin typeface="Figtree"/>
              </a:rPr>
              <a:t>  </a:t>
            </a:r>
            <a:r>
              <a:rPr lang="fr-FR" dirty="0" err="1">
                <a:latin typeface="Figtree"/>
              </a:rPr>
              <a:t>payslip</a:t>
            </a:r>
            <a:r>
              <a:rPr lang="fr-FR" dirty="0">
                <a:latin typeface="Figtree"/>
              </a:rPr>
              <a:t> imports</a:t>
            </a:r>
            <a:endParaRPr lang="fr-FR" dirty="0"/>
          </a:p>
          <a:p>
            <a:endParaRPr lang="fr-F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err="1">
                <a:solidFill>
                  <a:schemeClr val="bg1"/>
                </a:solidFill>
                <a:latin typeface="Figtree"/>
              </a:rPr>
              <a:t>Importing</a:t>
            </a:r>
            <a:br>
              <a:rPr lang="fr-FR" sz="8000">
                <a:solidFill>
                  <a:schemeClr val="bg1"/>
                </a:solidFill>
                <a:latin typeface="Figtree"/>
              </a:rPr>
            </a:br>
            <a:r>
              <a:rPr lang="fr-FR" sz="8000" err="1">
                <a:solidFill>
                  <a:schemeClr val="bg1"/>
                </a:solidFill>
                <a:latin typeface="Figtree"/>
              </a:rPr>
              <a:t>Payslips</a:t>
            </a:r>
            <a:endParaRPr lang="fr-FR" err="1">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092004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affichage, logiciel&#10;&#10;Le contenu généré par l’IA peut être incorrect.">
            <a:extLst>
              <a:ext uri="{FF2B5EF4-FFF2-40B4-BE49-F238E27FC236}">
                <a16:creationId xmlns:a16="http://schemas.microsoft.com/office/drawing/2014/main" id="{E1724A1D-5FA5-7A06-DF43-3295761C6667}"/>
              </a:ext>
            </a:extLst>
          </p:cNvPr>
          <p:cNvPicPr>
            <a:picLocks noChangeAspect="1"/>
          </p:cNvPicPr>
          <p:nvPr/>
        </p:nvPicPr>
        <p:blipFill>
          <a:blip r:embed="rId2"/>
          <a:stretch>
            <a:fillRect/>
          </a:stretch>
        </p:blipFill>
        <p:spPr>
          <a:xfrm>
            <a:off x="703384" y="4118877"/>
            <a:ext cx="9915770" cy="2537705"/>
          </a:xfrm>
          <a:prstGeom prst="rect">
            <a:avLst/>
          </a:prstGeom>
        </p:spPr>
      </p:pic>
      <p:pic>
        <p:nvPicPr>
          <p:cNvPr id="4" name="Image 3" descr="Une image contenant texte, capture d’écran, Police, nombre&#10;&#10;Le contenu généré par l’IA peut être incorrect.">
            <a:extLst>
              <a:ext uri="{FF2B5EF4-FFF2-40B4-BE49-F238E27FC236}">
                <a16:creationId xmlns:a16="http://schemas.microsoft.com/office/drawing/2014/main" id="{69F31A19-3470-38A4-2D43-FDA7C298C235}"/>
              </a:ext>
            </a:extLst>
          </p:cNvPr>
          <p:cNvPicPr>
            <a:picLocks noChangeAspect="1"/>
          </p:cNvPicPr>
          <p:nvPr/>
        </p:nvPicPr>
        <p:blipFill>
          <a:blip r:embed="rId3"/>
          <a:stretch>
            <a:fillRect/>
          </a:stretch>
        </p:blipFill>
        <p:spPr>
          <a:xfrm>
            <a:off x="702652" y="1998785"/>
            <a:ext cx="7562850" cy="1981200"/>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926586"/>
            <a:ext cx="11449050" cy="5529078"/>
          </a:xfrm>
        </p:spPr>
        <p:txBody>
          <a:bodyPr/>
          <a:lstStyle/>
          <a:p>
            <a:r>
              <a:rPr lang="fr-FR">
                <a:latin typeface="Figtree"/>
              </a:rPr>
              <a:t>Access: Menu &gt; </a:t>
            </a:r>
            <a:r>
              <a:rPr lang="fr-FR" err="1">
                <a:latin typeface="Figtree"/>
              </a:rPr>
              <a:t>Payroll</a:t>
            </a:r>
            <a:r>
              <a:rPr lang="fr-FR">
                <a:latin typeface="Figtree"/>
              </a:rPr>
              <a:t> &gt; </a:t>
            </a:r>
            <a:r>
              <a:rPr lang="fr-FR" err="1">
                <a:latin typeface="Figtree"/>
              </a:rPr>
              <a:t>Payslips</a:t>
            </a:r>
            <a:r>
              <a:rPr lang="fr-FR">
                <a:latin typeface="Figtree"/>
              </a:rPr>
              <a:t> import</a:t>
            </a: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a:p>
          <a:p>
            <a:pPr marL="0" indent="0">
              <a:buNone/>
            </a:pPr>
            <a:endParaRPr lang="fr-FR" sz="120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IMPORTING PAYSLIPS</a:t>
            </a:r>
            <a:endParaRPr lang="fr-FR"/>
          </a:p>
        </p:txBody>
      </p:sp>
      <p:pic>
        <p:nvPicPr>
          <p:cNvPr id="25" name="Graphique 24">
            <a:extLst>
              <a:ext uri="{FF2B5EF4-FFF2-40B4-BE49-F238E27FC236}">
                <a16:creationId xmlns:a16="http://schemas.microsoft.com/office/drawing/2014/main" id="{C81F07F2-0B93-2673-A5A7-8B93D4BBF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475" y="1527562"/>
            <a:ext cx="329477" cy="190790"/>
          </a:xfrm>
          <a:prstGeom prst="rect">
            <a:avLst/>
          </a:prstGeom>
        </p:spPr>
      </p:pic>
      <p:sp>
        <p:nvSpPr>
          <p:cNvPr id="9" name="ZoneTexte 8">
            <a:extLst>
              <a:ext uri="{FF2B5EF4-FFF2-40B4-BE49-F238E27FC236}">
                <a16:creationId xmlns:a16="http://schemas.microsoft.com/office/drawing/2014/main" id="{8D42246D-09B1-0DE8-4921-8D06D2410E60}"/>
              </a:ext>
            </a:extLst>
          </p:cNvPr>
          <p:cNvSpPr txBox="1"/>
          <p:nvPr/>
        </p:nvSpPr>
        <p:spPr>
          <a:xfrm>
            <a:off x="700952" y="1459195"/>
            <a:ext cx="2462872" cy="369332"/>
          </a:xfrm>
          <a:prstGeom prst="rect">
            <a:avLst/>
          </a:prstGeom>
          <a:noFill/>
        </p:spPr>
        <p:txBody>
          <a:bodyPr wrap="square" lIns="91440" tIns="45720" rIns="91440" bIns="45720" rtlCol="0" anchor="t">
            <a:spAutoFit/>
          </a:bodyPr>
          <a:lstStyle/>
          <a:p>
            <a:r>
              <a:rPr lang="fr-FR" dirty="0" err="1">
                <a:solidFill>
                  <a:schemeClr val="accent1"/>
                </a:solidFill>
              </a:rPr>
              <a:t>Prerequisites</a:t>
            </a:r>
            <a:r>
              <a:rPr lang="fr-FR" dirty="0">
                <a:solidFill>
                  <a:schemeClr val="accent1"/>
                </a:solidFill>
              </a:rPr>
              <a:t>	</a:t>
            </a:r>
          </a:p>
        </p:txBody>
      </p:sp>
      <p:sp>
        <p:nvSpPr>
          <p:cNvPr id="10" name="ZoneTexte 9">
            <a:extLst>
              <a:ext uri="{FF2B5EF4-FFF2-40B4-BE49-F238E27FC236}">
                <a16:creationId xmlns:a16="http://schemas.microsoft.com/office/drawing/2014/main" id="{1683F2D9-B645-C9C3-1DF3-36F35165EE92}"/>
              </a:ext>
            </a:extLst>
          </p:cNvPr>
          <p:cNvSpPr txBox="1"/>
          <p:nvPr/>
        </p:nvSpPr>
        <p:spPr>
          <a:xfrm>
            <a:off x="2089912" y="1531504"/>
            <a:ext cx="11524869" cy="276999"/>
          </a:xfrm>
          <a:prstGeom prst="rect">
            <a:avLst/>
          </a:prstGeom>
          <a:noFill/>
        </p:spPr>
        <p:txBody>
          <a:bodyPr wrap="square" lIns="91440" tIns="45720" rIns="91440" bIns="45720" rtlCol="0" anchor="t">
            <a:spAutoFit/>
          </a:bodyPr>
          <a:lstStyle/>
          <a:p>
            <a:r>
              <a:rPr lang="fr-FR" sz="1200" dirty="0">
                <a:ea typeface="+mn-lt"/>
                <a:cs typeface="+mn-lt"/>
              </a:rPr>
              <a:t>The </a:t>
            </a:r>
            <a:r>
              <a:rPr lang="fr-FR" sz="1200" dirty="0" err="1">
                <a:ea typeface="+mn-lt"/>
                <a:cs typeface="+mn-lt"/>
              </a:rPr>
              <a:t>employee's</a:t>
            </a:r>
            <a:r>
              <a:rPr lang="fr-FR" sz="1200" dirty="0">
                <a:ea typeface="+mn-lt"/>
                <a:cs typeface="+mn-lt"/>
              </a:rPr>
              <a:t> social </a:t>
            </a:r>
            <a:r>
              <a:rPr lang="fr-FR" sz="1200" dirty="0" err="1">
                <a:ea typeface="+mn-lt"/>
                <a:cs typeface="+mn-lt"/>
              </a:rPr>
              <a:t>security</a:t>
            </a:r>
            <a:r>
              <a:rPr lang="fr-FR" sz="1200" dirty="0">
                <a:ea typeface="+mn-lt"/>
                <a:cs typeface="+mn-lt"/>
              </a:rPr>
              <a:t> </a:t>
            </a:r>
            <a:r>
              <a:rPr lang="fr-FR" sz="1200" dirty="0" err="1">
                <a:ea typeface="+mn-lt"/>
                <a:cs typeface="+mn-lt"/>
              </a:rPr>
              <a:t>number</a:t>
            </a:r>
            <a:r>
              <a:rPr lang="fr-FR" sz="1200" dirty="0">
                <a:ea typeface="+mn-lt"/>
                <a:cs typeface="+mn-lt"/>
              </a:rPr>
              <a:t>, first </a:t>
            </a:r>
            <a:r>
              <a:rPr lang="fr-FR" sz="1200" dirty="0" err="1">
                <a:ea typeface="+mn-lt"/>
                <a:cs typeface="+mn-lt"/>
              </a:rPr>
              <a:t>name</a:t>
            </a:r>
            <a:r>
              <a:rPr lang="fr-FR" sz="1200" dirty="0">
                <a:ea typeface="+mn-lt"/>
                <a:cs typeface="+mn-lt"/>
              </a:rPr>
              <a:t>, and last </a:t>
            </a:r>
            <a:r>
              <a:rPr lang="fr-FR" sz="1200" dirty="0" err="1">
                <a:ea typeface="+mn-lt"/>
                <a:cs typeface="+mn-lt"/>
              </a:rPr>
              <a:t>name</a:t>
            </a:r>
            <a:r>
              <a:rPr lang="fr-FR" sz="1200" dirty="0">
                <a:ea typeface="+mn-lt"/>
                <a:cs typeface="+mn-lt"/>
              </a:rPr>
              <a:t> must match </a:t>
            </a:r>
            <a:r>
              <a:rPr lang="fr-FR" sz="1200" dirty="0" err="1">
                <a:ea typeface="+mn-lt"/>
                <a:cs typeface="+mn-lt"/>
              </a:rPr>
              <a:t>exactly</a:t>
            </a:r>
            <a:r>
              <a:rPr lang="fr-FR" sz="1200" dirty="0">
                <a:ea typeface="+mn-lt"/>
                <a:cs typeface="+mn-lt"/>
              </a:rPr>
              <a:t> on the </a:t>
            </a:r>
            <a:r>
              <a:rPr lang="fr-FR" sz="1200" dirty="0" err="1">
                <a:ea typeface="+mn-lt"/>
                <a:cs typeface="+mn-lt"/>
              </a:rPr>
              <a:t>employees</a:t>
            </a:r>
            <a:r>
              <a:rPr lang="fr-FR" sz="1200" dirty="0">
                <a:ea typeface="+mn-lt"/>
                <a:cs typeface="+mn-lt"/>
              </a:rPr>
              <a:t>' </a:t>
            </a:r>
            <a:r>
              <a:rPr lang="fr-FR" sz="1200" dirty="0" err="1">
                <a:ea typeface="+mn-lt"/>
                <a:cs typeface="+mn-lt"/>
              </a:rPr>
              <a:t>payslips</a:t>
            </a:r>
            <a:r>
              <a:rPr lang="fr-FR" sz="1200" dirty="0">
                <a:ea typeface="+mn-lt"/>
                <a:cs typeface="+mn-lt"/>
              </a:rPr>
              <a:t> and </a:t>
            </a:r>
            <a:r>
              <a:rPr lang="fr-FR" sz="1200" dirty="0" err="1">
                <a:ea typeface="+mn-lt"/>
                <a:cs typeface="+mn-lt"/>
              </a:rPr>
              <a:t>Eurécia</a:t>
            </a:r>
            <a:r>
              <a:rPr lang="fr-FR" sz="1200" dirty="0">
                <a:ea typeface="+mn-lt"/>
                <a:cs typeface="+mn-lt"/>
              </a:rPr>
              <a:t>.</a:t>
            </a:r>
            <a:endParaRPr lang="fr-FR" sz="1200" dirty="0"/>
          </a:p>
        </p:txBody>
      </p:sp>
      <p:pic>
        <p:nvPicPr>
          <p:cNvPr id="16" name="Graphique 15">
            <a:extLst>
              <a:ext uri="{FF2B5EF4-FFF2-40B4-BE49-F238E27FC236}">
                <a16:creationId xmlns:a16="http://schemas.microsoft.com/office/drawing/2014/main" id="{998754D7-1AE7-C0EE-1636-20E6CD883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75823">
            <a:off x="589803" y="5275747"/>
            <a:ext cx="227651" cy="215380"/>
          </a:xfrm>
          <a:prstGeom prst="rect">
            <a:avLst/>
          </a:prstGeom>
        </p:spPr>
      </p:pic>
      <p:pic>
        <p:nvPicPr>
          <p:cNvPr id="19" name="Graphique 18">
            <a:extLst>
              <a:ext uri="{FF2B5EF4-FFF2-40B4-BE49-F238E27FC236}">
                <a16:creationId xmlns:a16="http://schemas.microsoft.com/office/drawing/2014/main" id="{074BAEBD-CE2E-A99E-6EAE-C92AE3EBE0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971805">
            <a:off x="2429451" y="5773178"/>
            <a:ext cx="403497" cy="449841"/>
          </a:xfrm>
          <a:prstGeom prst="rect">
            <a:avLst/>
          </a:prstGeom>
        </p:spPr>
      </p:pic>
      <p:pic>
        <p:nvPicPr>
          <p:cNvPr id="22" name="Graphique 21">
            <a:extLst>
              <a:ext uri="{FF2B5EF4-FFF2-40B4-BE49-F238E27FC236}">
                <a16:creationId xmlns:a16="http://schemas.microsoft.com/office/drawing/2014/main" id="{E6ED52A2-8592-8D23-74F0-27935FC94E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971805">
            <a:off x="2229927" y="5425421"/>
            <a:ext cx="227651" cy="215380"/>
          </a:xfrm>
          <a:prstGeom prst="rect">
            <a:avLst/>
          </a:prstGeom>
        </p:spPr>
      </p:pic>
      <p:pic>
        <p:nvPicPr>
          <p:cNvPr id="23" name="Graphique 22">
            <a:extLst>
              <a:ext uri="{FF2B5EF4-FFF2-40B4-BE49-F238E27FC236}">
                <a16:creationId xmlns:a16="http://schemas.microsoft.com/office/drawing/2014/main" id="{67AD8827-0D8D-F29C-95F7-5370194BE5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971805">
            <a:off x="1351036" y="5425316"/>
            <a:ext cx="227651" cy="215380"/>
          </a:xfrm>
          <a:prstGeom prst="rect">
            <a:avLst/>
          </a:prstGeom>
        </p:spPr>
      </p:pic>
      <p:sp>
        <p:nvSpPr>
          <p:cNvPr id="5" name="Rectangle : coins arrondis 4">
            <a:extLst>
              <a:ext uri="{FF2B5EF4-FFF2-40B4-BE49-F238E27FC236}">
                <a16:creationId xmlns:a16="http://schemas.microsoft.com/office/drawing/2014/main" id="{14A48CB4-B057-3618-423D-C0D1EF0CBE58}"/>
              </a:ext>
            </a:extLst>
          </p:cNvPr>
          <p:cNvSpPr/>
          <p:nvPr/>
        </p:nvSpPr>
        <p:spPr>
          <a:xfrm>
            <a:off x="6756398" y="2504667"/>
            <a:ext cx="1430216" cy="812474"/>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75E642BB-678B-334C-C324-CE92786EE51B}"/>
              </a:ext>
            </a:extLst>
          </p:cNvPr>
          <p:cNvSpPr/>
          <p:nvPr/>
        </p:nvSpPr>
        <p:spPr>
          <a:xfrm>
            <a:off x="8654885" y="6278196"/>
            <a:ext cx="1964268" cy="374813"/>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83108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78ED3-D89B-EAFD-115A-92CBBF323CED}"/>
              </a:ext>
            </a:extLst>
          </p:cNvPr>
          <p:cNvSpPr>
            <a:spLocks noGrp="1"/>
          </p:cNvSpPr>
          <p:nvPr>
            <p:ph type="title"/>
          </p:nvPr>
        </p:nvSpPr>
        <p:spPr/>
        <p:txBody>
          <a:bodyPr/>
          <a:lstStyle/>
          <a:p>
            <a:r>
              <a:rPr lang="fr-FR" err="1">
                <a:latin typeface="PP Woodland"/>
              </a:rPr>
              <a:t>Administrator</a:t>
            </a:r>
            <a:br>
              <a:rPr lang="fr-FR">
                <a:latin typeface="PP Woodland"/>
              </a:rPr>
            </a:br>
            <a:r>
              <a:rPr lang="fr-FR">
                <a:latin typeface="PP Woodland"/>
              </a:rPr>
              <a:t>Area</a:t>
            </a:r>
            <a:endParaRPr lang="fr-FR"/>
          </a:p>
        </p:txBody>
      </p:sp>
      <p:sp>
        <p:nvSpPr>
          <p:cNvPr id="3" name="Espace réservé du texte 2">
            <a:extLst>
              <a:ext uri="{FF2B5EF4-FFF2-40B4-BE49-F238E27FC236}">
                <a16:creationId xmlns:a16="http://schemas.microsoft.com/office/drawing/2014/main" id="{1D69A62A-C404-10CB-D72B-EB8790980C73}"/>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E2A7231-7EB2-9153-608A-7E2C4EC2B99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642807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7500" dirty="0" err="1">
                <a:solidFill>
                  <a:schemeClr val="bg1"/>
                </a:solidFill>
                <a:latin typeface="Figtree"/>
              </a:rPr>
              <a:t>Exporting</a:t>
            </a:r>
            <a:r>
              <a:rPr lang="fr-FR" sz="7500" dirty="0">
                <a:solidFill>
                  <a:schemeClr val="bg1"/>
                </a:solidFill>
                <a:latin typeface="Figtree"/>
              </a:rPr>
              <a:t> relevant </a:t>
            </a:r>
            <a:r>
              <a:rPr lang="fr-FR" sz="7500" dirty="0" err="1">
                <a:solidFill>
                  <a:schemeClr val="bg1"/>
                </a:solidFill>
                <a:latin typeface="Figtree"/>
              </a:rPr>
              <a:t>leaves</a:t>
            </a:r>
            <a:r>
              <a:rPr lang="fr-FR" sz="7500" dirty="0">
                <a:solidFill>
                  <a:schemeClr val="bg1"/>
                </a:solidFill>
                <a:latin typeface="Figtree"/>
              </a:rPr>
              <a:t> &amp; absences</a:t>
            </a:r>
            <a:br>
              <a:rPr lang="fr-FR" sz="7500" dirty="0">
                <a:solidFill>
                  <a:schemeClr val="bg1"/>
                </a:solidFill>
                <a:latin typeface="Figtree"/>
              </a:rPr>
            </a:br>
            <a:r>
              <a:rPr lang="fr-FR" sz="7500" dirty="0">
                <a:solidFill>
                  <a:schemeClr val="bg1"/>
                </a:solidFill>
                <a:latin typeface="Figtree"/>
              </a:rPr>
              <a:t>for </a:t>
            </a:r>
            <a:r>
              <a:rPr lang="fr-FR" sz="7500" dirty="0" err="1">
                <a:solidFill>
                  <a:schemeClr val="bg1"/>
                </a:solidFill>
                <a:latin typeface="Figtree"/>
              </a:rPr>
              <a:t>payroll</a:t>
            </a:r>
            <a:r>
              <a:rPr lang="fr-FR" sz="7500" dirty="0">
                <a:solidFill>
                  <a:schemeClr val="bg1"/>
                </a:solidFill>
                <a:latin typeface="Figtree"/>
              </a:rPr>
              <a:t> </a:t>
            </a:r>
            <a:r>
              <a:rPr lang="fr-FR" sz="7500" dirty="0" err="1">
                <a:solidFill>
                  <a:schemeClr val="bg1"/>
                </a:solidFill>
                <a:latin typeface="Figtree"/>
              </a:rPr>
              <a:t>purposes</a:t>
            </a:r>
            <a:endParaRPr lang="fr-FR" sz="7500" dirty="0">
              <a:solidFill>
                <a:schemeClr val="bg1"/>
              </a:solidFill>
              <a:latin typeface="Figtree"/>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337805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Police, nombre&#10;&#10;Le contenu généré par l’IA peut être incorrect.">
            <a:extLst>
              <a:ext uri="{FF2B5EF4-FFF2-40B4-BE49-F238E27FC236}">
                <a16:creationId xmlns:a16="http://schemas.microsoft.com/office/drawing/2014/main" id="{E12407CE-07F4-FBB7-9C7C-02186D2530C9}"/>
              </a:ext>
            </a:extLst>
          </p:cNvPr>
          <p:cNvPicPr>
            <a:picLocks noChangeAspect="1"/>
          </p:cNvPicPr>
          <p:nvPr/>
        </p:nvPicPr>
        <p:blipFill>
          <a:blip r:embed="rId2"/>
          <a:stretch>
            <a:fillRect/>
          </a:stretch>
        </p:blipFill>
        <p:spPr>
          <a:xfrm>
            <a:off x="662232" y="3062532"/>
            <a:ext cx="10887075" cy="2276475"/>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818968"/>
            <a:ext cx="11449050" cy="4562096"/>
          </a:xfrm>
        </p:spPr>
        <p:txBody>
          <a:bodyPr/>
          <a:lstStyle/>
          <a:p>
            <a:r>
              <a:rPr lang="fr-FR" dirty="0">
                <a:latin typeface="Figtree"/>
              </a:rPr>
              <a:t>Access : Menu &gt; Admin Area &gt; Staff </a:t>
            </a:r>
            <a:r>
              <a:rPr lang="fr-FR" dirty="0" err="1">
                <a:latin typeface="Figtree"/>
              </a:rPr>
              <a:t>Leaves</a:t>
            </a:r>
            <a:r>
              <a:rPr lang="fr-FR" dirty="0">
                <a:latin typeface="Figtree"/>
              </a:rPr>
              <a:t> &amp; Absences &gt; Staff </a:t>
            </a:r>
            <a:r>
              <a:rPr lang="fr-FR" dirty="0" err="1">
                <a:latin typeface="Figtree"/>
              </a:rPr>
              <a:t>leave</a:t>
            </a:r>
            <a:r>
              <a:rPr lang="fr-FR" dirty="0">
                <a:latin typeface="Figtree"/>
              </a:rPr>
              <a:t> types &gt; Open</a:t>
            </a: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EXPORTING LEAVES &amp; ABSENCES</a:t>
            </a:r>
            <a:endParaRPr lang="fr-F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1475" y="1024920"/>
            <a:ext cx="11463338" cy="594629"/>
          </a:xfrm>
        </p:spPr>
        <p:txBody>
          <a:bodyPr vert="horz" lIns="91440" tIns="45720" rIns="91440" bIns="45720" rtlCol="0" anchor="t">
            <a:normAutofit/>
          </a:bodyPr>
          <a:lstStyle/>
          <a:p>
            <a:r>
              <a:rPr lang="fr-FR">
                <a:latin typeface="Figtree"/>
              </a:rPr>
              <a:t>IDENTIFYING THE DIFFERENT TYPES OF LEAVES &amp; ABSENCES TO BE EXPORTED AND SETTING UP PAYROLL CODES</a:t>
            </a:r>
            <a:endParaRPr lang="fr-FR"/>
          </a:p>
        </p:txBody>
      </p:sp>
      <p:pic>
        <p:nvPicPr>
          <p:cNvPr id="8" name="Graphique 16">
            <a:extLst>
              <a:ext uri="{FF2B5EF4-FFF2-40B4-BE49-F238E27FC236}">
                <a16:creationId xmlns:a16="http://schemas.microsoft.com/office/drawing/2014/main" id="{7832FDA0-08A1-54D3-AFF8-35785814D9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9162" y="3350710"/>
            <a:ext cx="372016" cy="351964"/>
          </a:xfrm>
          <a:prstGeom prst="rect">
            <a:avLst/>
          </a:prstGeom>
        </p:spPr>
      </p:pic>
      <p:pic>
        <p:nvPicPr>
          <p:cNvPr id="10" name="Graphique 16">
            <a:extLst>
              <a:ext uri="{FF2B5EF4-FFF2-40B4-BE49-F238E27FC236}">
                <a16:creationId xmlns:a16="http://schemas.microsoft.com/office/drawing/2014/main" id="{B1940280-4FA4-49A6-61AE-23FFE4B644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9162" y="4033684"/>
            <a:ext cx="372016" cy="351964"/>
          </a:xfrm>
          <a:prstGeom prst="rect">
            <a:avLst/>
          </a:prstGeom>
        </p:spPr>
      </p:pic>
      <p:sp>
        <p:nvSpPr>
          <p:cNvPr id="11" name="ZoneTexte 10">
            <a:extLst>
              <a:ext uri="{FF2B5EF4-FFF2-40B4-BE49-F238E27FC236}">
                <a16:creationId xmlns:a16="http://schemas.microsoft.com/office/drawing/2014/main" id="{17BDF354-168D-F348-7D6D-C879A24DBC8E}"/>
              </a:ext>
            </a:extLst>
          </p:cNvPr>
          <p:cNvSpPr txBox="1"/>
          <p:nvPr/>
        </p:nvSpPr>
        <p:spPr>
          <a:xfrm>
            <a:off x="7392031" y="5837010"/>
            <a:ext cx="4150978" cy="276999"/>
          </a:xfrm>
          <a:prstGeom prst="rect">
            <a:avLst/>
          </a:prstGeom>
          <a:noFill/>
        </p:spPr>
        <p:txBody>
          <a:bodyPr wrap="square" lIns="91440" tIns="45720" rIns="91440" bIns="45720" rtlCol="0" anchor="t">
            <a:spAutoFit/>
          </a:bodyPr>
          <a:lstStyle/>
          <a:p>
            <a:r>
              <a:rPr lang="fr-FR" sz="1200" dirty="0" err="1"/>
              <a:t>Please</a:t>
            </a:r>
            <a:r>
              <a:rPr lang="fr-FR" sz="1200" dirty="0"/>
              <a:t> note: Codes </a:t>
            </a:r>
            <a:r>
              <a:rPr lang="fr-FR" sz="1200" dirty="0" err="1"/>
              <a:t>may</a:t>
            </a:r>
            <a:r>
              <a:rPr lang="fr-FR" sz="1200" dirty="0"/>
              <a:t> </a:t>
            </a:r>
            <a:r>
              <a:rPr lang="fr-FR" sz="1200" dirty="0" err="1"/>
              <a:t>differ</a:t>
            </a:r>
            <a:r>
              <a:rPr lang="fr-FR" sz="1200" dirty="0"/>
              <a:t> </a:t>
            </a:r>
            <a:r>
              <a:rPr lang="fr-FR" sz="1200" dirty="0" err="1"/>
              <a:t>accross</a:t>
            </a:r>
            <a:r>
              <a:rPr lang="fr-FR" sz="1200" dirty="0"/>
              <a:t> </a:t>
            </a:r>
            <a:r>
              <a:rPr lang="fr-FR" sz="1200" dirty="0" err="1"/>
              <a:t>different</a:t>
            </a:r>
            <a:r>
              <a:rPr lang="fr-FR" sz="1200" dirty="0"/>
              <a:t> softwares</a:t>
            </a:r>
          </a:p>
        </p:txBody>
      </p:sp>
      <p:sp>
        <p:nvSpPr>
          <p:cNvPr id="5" name="ZoneTexte 4">
            <a:extLst>
              <a:ext uri="{FF2B5EF4-FFF2-40B4-BE49-F238E27FC236}">
                <a16:creationId xmlns:a16="http://schemas.microsoft.com/office/drawing/2014/main" id="{7392F953-F87A-BCA1-B5E8-CC764127A8C4}"/>
              </a:ext>
            </a:extLst>
          </p:cNvPr>
          <p:cNvSpPr txBox="1"/>
          <p:nvPr/>
        </p:nvSpPr>
        <p:spPr>
          <a:xfrm>
            <a:off x="608884" y="2523744"/>
            <a:ext cx="10482788" cy="276999"/>
          </a:xfrm>
          <a:prstGeom prst="rect">
            <a:avLst/>
          </a:prstGeom>
          <a:noFill/>
        </p:spPr>
        <p:txBody>
          <a:bodyPr wrap="square" lIns="91440" tIns="45720" rIns="91440" bIns="45720" rtlCol="0" anchor="t">
            <a:spAutoFit/>
          </a:bodyPr>
          <a:lstStyle/>
          <a:p>
            <a:r>
              <a:rPr lang="fr-FR" sz="1200"/>
              <a:t>Select the relevant type of </a:t>
            </a:r>
            <a:r>
              <a:rPr lang="fr-FR" sz="1200" err="1"/>
              <a:t>leave</a:t>
            </a:r>
            <a:r>
              <a:rPr lang="fr-FR" sz="1200"/>
              <a:t> or absence. Fill in the relevant code in "Code (defaults </a:t>
            </a:r>
            <a:r>
              <a:rPr lang="fr-FR" sz="1200" err="1"/>
              <a:t>pay</a:t>
            </a:r>
            <a:r>
              <a:rPr lang="fr-FR" sz="1200"/>
              <a:t>)"</a:t>
            </a:r>
          </a:p>
        </p:txBody>
      </p:sp>
      <p:pic>
        <p:nvPicPr>
          <p:cNvPr id="7" name="Graphique 16">
            <a:extLst>
              <a:ext uri="{FF2B5EF4-FFF2-40B4-BE49-F238E27FC236}">
                <a16:creationId xmlns:a16="http://schemas.microsoft.com/office/drawing/2014/main" id="{DC2A2F64-B182-72D4-0773-55F0902447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467" y="4751144"/>
            <a:ext cx="372016" cy="351964"/>
          </a:xfrm>
          <a:prstGeom prst="rect">
            <a:avLst/>
          </a:prstGeom>
        </p:spPr>
      </p:pic>
    </p:spTree>
    <p:extLst>
      <p:ext uri="{BB962C8B-B14F-4D97-AF65-F5344CB8AC3E}">
        <p14:creationId xmlns:p14="http://schemas.microsoft.com/office/powerpoint/2010/main" val="2803911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solidFill>
                  <a:schemeClr val="bg1"/>
                </a:solidFill>
                <a:latin typeface="Figtree"/>
              </a:rPr>
              <a:t>Configuring</a:t>
            </a:r>
            <a:r>
              <a:rPr lang="fr-FR" sz="8000" dirty="0">
                <a:solidFill>
                  <a:schemeClr val="bg1"/>
                </a:solidFill>
                <a:latin typeface="Figtree"/>
              </a:rPr>
              <a:t> overtime</a:t>
            </a:r>
            <a:br>
              <a:rPr lang="fr-FR" sz="8000" dirty="0">
                <a:solidFill>
                  <a:schemeClr val="bg1"/>
                </a:solidFill>
                <a:latin typeface="Figtree"/>
              </a:rPr>
            </a:br>
            <a:r>
              <a:rPr lang="fr-FR" sz="8000" dirty="0">
                <a:solidFill>
                  <a:schemeClr val="bg1"/>
                </a:solidFill>
                <a:latin typeface="Figtree"/>
              </a:rPr>
              <a:t>for exports</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4222959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affichage, nombre&#10;&#10;Le contenu généré par l’IA peut être incorrect.">
            <a:extLst>
              <a:ext uri="{FF2B5EF4-FFF2-40B4-BE49-F238E27FC236}">
                <a16:creationId xmlns:a16="http://schemas.microsoft.com/office/drawing/2014/main" id="{98DED20F-FBF2-FD90-79AB-300EE8936424}"/>
              </a:ext>
            </a:extLst>
          </p:cNvPr>
          <p:cNvPicPr>
            <a:picLocks noChangeAspect="1"/>
          </p:cNvPicPr>
          <p:nvPr/>
        </p:nvPicPr>
        <p:blipFill>
          <a:blip r:embed="rId2"/>
          <a:stretch>
            <a:fillRect/>
          </a:stretch>
        </p:blipFill>
        <p:spPr>
          <a:xfrm>
            <a:off x="632192" y="1935407"/>
            <a:ext cx="10947156" cy="4755418"/>
          </a:xfrm>
          <a:prstGeom prst="rect">
            <a:avLst/>
          </a:prstGeom>
        </p:spPr>
      </p:pic>
      <p:sp>
        <p:nvSpPr>
          <p:cNvPr id="2" name="Espace réservé du tableau 1">
            <a:extLst>
              <a:ext uri="{FF2B5EF4-FFF2-40B4-BE49-F238E27FC236}">
                <a16:creationId xmlns:a16="http://schemas.microsoft.com/office/drawing/2014/main" id="{D7F01984-06AD-5751-1B67-1C165F80769C}"/>
              </a:ext>
            </a:extLst>
          </p:cNvPr>
          <p:cNvSpPr>
            <a:spLocks noGrp="1"/>
          </p:cNvSpPr>
          <p:nvPr>
            <p:ph type="tbl" sz="quarter" idx="10"/>
          </p:nvPr>
        </p:nvSpPr>
        <p:spPr>
          <a:xfrm>
            <a:off x="371475" y="1511739"/>
            <a:ext cx="11463338" cy="4275904"/>
          </a:xfrm>
        </p:spPr>
        <p:txBody>
          <a:bodyPr/>
          <a:lstStyle/>
          <a:p>
            <a:r>
              <a:rPr lang="fr-FR">
                <a:latin typeface="Figtree"/>
              </a:rPr>
              <a:t>Access : Menu &gt; Admin Area &gt; General </a:t>
            </a:r>
            <a:r>
              <a:rPr lang="fr-FR" err="1">
                <a:latin typeface="Figtree"/>
              </a:rPr>
              <a:t>parameters</a:t>
            </a:r>
            <a:r>
              <a:rPr lang="fr-FR">
                <a:latin typeface="Figtree"/>
              </a:rPr>
              <a:t> &gt; Overtime profiles</a:t>
            </a:r>
          </a:p>
        </p:txBody>
      </p:sp>
      <p:sp>
        <p:nvSpPr>
          <p:cNvPr id="3" name="Titre 2">
            <a:extLst>
              <a:ext uri="{FF2B5EF4-FFF2-40B4-BE49-F238E27FC236}">
                <a16:creationId xmlns:a16="http://schemas.microsoft.com/office/drawing/2014/main" id="{6C84341B-FA6C-2DCA-F861-CAA071EB29F6}"/>
              </a:ext>
            </a:extLst>
          </p:cNvPr>
          <p:cNvSpPr>
            <a:spLocks noGrp="1"/>
          </p:cNvSpPr>
          <p:nvPr>
            <p:ph type="title"/>
          </p:nvPr>
        </p:nvSpPr>
        <p:spPr/>
        <p:txBody>
          <a:bodyPr/>
          <a:lstStyle/>
          <a:p>
            <a:r>
              <a:rPr lang="fr-FR" sz="2400">
                <a:latin typeface="Figtree Light"/>
              </a:rPr>
              <a:t>OVERTIME/ADDITIONAL HOURS</a:t>
            </a:r>
            <a:endParaRPr lang="fr-FR" sz="2400"/>
          </a:p>
        </p:txBody>
      </p:sp>
      <p:pic>
        <p:nvPicPr>
          <p:cNvPr id="7" name="Graphique 16">
            <a:extLst>
              <a:ext uri="{FF2B5EF4-FFF2-40B4-BE49-F238E27FC236}">
                <a16:creationId xmlns:a16="http://schemas.microsoft.com/office/drawing/2014/main" id="{AAF46D5D-2ABF-335A-7E9E-37FE39F63A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179" y="2318276"/>
            <a:ext cx="372016" cy="351964"/>
          </a:xfrm>
          <a:prstGeom prst="rect">
            <a:avLst/>
          </a:prstGeom>
        </p:spPr>
      </p:pic>
      <p:sp>
        <p:nvSpPr>
          <p:cNvPr id="10" name="Espace réservé du texte 3">
            <a:extLst>
              <a:ext uri="{FF2B5EF4-FFF2-40B4-BE49-F238E27FC236}">
                <a16:creationId xmlns:a16="http://schemas.microsoft.com/office/drawing/2014/main" id="{97643FBB-003C-1228-ACD6-616052EDC7F9}"/>
              </a:ext>
            </a:extLst>
          </p:cNvPr>
          <p:cNvSpPr txBox="1">
            <a:spLocks/>
          </p:cNvSpPr>
          <p:nvPr/>
        </p:nvSpPr>
        <p:spPr>
          <a:xfrm>
            <a:off x="124587" y="917110"/>
            <a:ext cx="11463338" cy="594629"/>
          </a:xfrm>
          <a:prstGeom prst="rect">
            <a:avLst/>
          </a:prstGeom>
        </p:spPr>
        <p:txBody>
          <a:bodyPr vert="horz" lIns="91440" tIns="45720" rIns="91440" bIns="45720" rtlCol="0" anchor="t">
            <a:normAutofit fontScale="92500" lnSpcReduction="10000"/>
          </a:bodyPr>
          <a:lstStyle>
            <a:lvl1pPr marL="228600" indent="-228600" algn="ctr"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IdentifyING</a:t>
            </a:r>
            <a:r>
              <a:rPr lang="fr-FR" dirty="0">
                <a:latin typeface="Figtree"/>
              </a:rPr>
              <a:t> overtime/</a:t>
            </a:r>
            <a:r>
              <a:rPr lang="fr-FR" err="1">
                <a:latin typeface="Figtree"/>
              </a:rPr>
              <a:t>additional</a:t>
            </a:r>
            <a:r>
              <a:rPr lang="fr-FR" dirty="0">
                <a:latin typeface="Figtree"/>
              </a:rPr>
              <a:t> </a:t>
            </a:r>
            <a:r>
              <a:rPr lang="fr-FR" err="1">
                <a:latin typeface="Figtree"/>
              </a:rPr>
              <a:t>hours</a:t>
            </a:r>
            <a:r>
              <a:rPr lang="fr-FR" dirty="0">
                <a:latin typeface="Figtree"/>
              </a:rPr>
              <a:t> to BE </a:t>
            </a:r>
            <a:r>
              <a:rPr lang="fr-FR" err="1">
                <a:latin typeface="Figtree"/>
              </a:rPr>
              <a:t>exportED</a:t>
            </a:r>
            <a:endParaRPr lang="fr-FR" dirty="0" err="1"/>
          </a:p>
          <a:p>
            <a:pPr marL="0" indent="0">
              <a:buNone/>
            </a:pPr>
            <a:r>
              <a:rPr lang="fr-FR" dirty="0">
                <a:latin typeface="Figtree"/>
              </a:rPr>
              <a:t>and </a:t>
            </a:r>
            <a:r>
              <a:rPr lang="fr-FR" dirty="0" err="1">
                <a:latin typeface="Figtree"/>
              </a:rPr>
              <a:t>filLING</a:t>
            </a:r>
            <a:r>
              <a:rPr lang="fr-FR" dirty="0">
                <a:latin typeface="Figtree"/>
              </a:rPr>
              <a:t> in </a:t>
            </a:r>
            <a:r>
              <a:rPr lang="fr-FR" dirty="0" err="1">
                <a:latin typeface="Figtree"/>
              </a:rPr>
              <a:t>payroll</a:t>
            </a:r>
            <a:r>
              <a:rPr lang="fr-FR" dirty="0">
                <a:latin typeface="Figtree"/>
              </a:rPr>
              <a:t> codes.</a:t>
            </a:r>
            <a:endParaRPr lang="fr-FR"/>
          </a:p>
        </p:txBody>
      </p:sp>
      <p:sp>
        <p:nvSpPr>
          <p:cNvPr id="4" name="Rectangle 3">
            <a:extLst>
              <a:ext uri="{FF2B5EF4-FFF2-40B4-BE49-F238E27FC236}">
                <a16:creationId xmlns:a16="http://schemas.microsoft.com/office/drawing/2014/main" id="{5E838EFB-26E9-5E6E-111A-0B8A59636B69}"/>
              </a:ext>
            </a:extLst>
          </p:cNvPr>
          <p:cNvSpPr/>
          <p:nvPr/>
        </p:nvSpPr>
        <p:spPr>
          <a:xfrm>
            <a:off x="817573" y="5340642"/>
            <a:ext cx="3371166" cy="689359"/>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que 16">
            <a:extLst>
              <a:ext uri="{FF2B5EF4-FFF2-40B4-BE49-F238E27FC236}">
                <a16:creationId xmlns:a16="http://schemas.microsoft.com/office/drawing/2014/main" id="{8838FC53-E57B-0B22-F199-8F03E6DEB0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9275" y="6026972"/>
            <a:ext cx="372016" cy="351964"/>
          </a:xfrm>
          <a:prstGeom prst="rect">
            <a:avLst/>
          </a:prstGeom>
        </p:spPr>
      </p:pic>
    </p:spTree>
    <p:extLst>
      <p:ext uri="{BB962C8B-B14F-4D97-AF65-F5344CB8AC3E}">
        <p14:creationId xmlns:p14="http://schemas.microsoft.com/office/powerpoint/2010/main" val="128597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Setting up</a:t>
            </a:r>
            <a:br>
              <a:rPr lang="fr-FR" sz="8000" dirty="0">
                <a:solidFill>
                  <a:schemeClr val="bg1"/>
                </a:solidFill>
                <a:latin typeface="Figtree"/>
              </a:rPr>
            </a:br>
            <a:r>
              <a:rPr lang="fr-FR" sz="8000" dirty="0" err="1">
                <a:solidFill>
                  <a:schemeClr val="bg1"/>
                </a:solidFill>
                <a:latin typeface="Figtree"/>
              </a:rPr>
              <a:t>Meal</a:t>
            </a:r>
            <a:r>
              <a:rPr lang="fr-FR" sz="8000" dirty="0">
                <a:solidFill>
                  <a:schemeClr val="bg1"/>
                </a:solidFill>
                <a:latin typeface="Figtree"/>
              </a:rPr>
              <a:t> Vouchers </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4142186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capture d’écran, Police, ligne&#10;&#10;Le contenu généré par l’IA peut être incorrect.">
            <a:extLst>
              <a:ext uri="{FF2B5EF4-FFF2-40B4-BE49-F238E27FC236}">
                <a16:creationId xmlns:a16="http://schemas.microsoft.com/office/drawing/2014/main" id="{F1DF04DE-A18B-814F-CFF7-DC0707E871AE}"/>
              </a:ext>
            </a:extLst>
          </p:cNvPr>
          <p:cNvPicPr>
            <a:picLocks noChangeAspect="1"/>
          </p:cNvPicPr>
          <p:nvPr/>
        </p:nvPicPr>
        <p:blipFill>
          <a:blip r:embed="rId2"/>
          <a:stretch>
            <a:fillRect/>
          </a:stretch>
        </p:blipFill>
        <p:spPr>
          <a:xfrm>
            <a:off x="5007951" y="4689475"/>
            <a:ext cx="6669943" cy="2041282"/>
          </a:xfrm>
          <a:prstGeom prst="rect">
            <a:avLst/>
          </a:prstGeom>
        </p:spPr>
      </p:pic>
      <p:pic>
        <p:nvPicPr>
          <p:cNvPr id="9" name="Image 8" descr="Une image contenant texte, capture d’écran, nombre, Police&#10;&#10;Le contenu généré par l’IA peut être incorrect.">
            <a:extLst>
              <a:ext uri="{FF2B5EF4-FFF2-40B4-BE49-F238E27FC236}">
                <a16:creationId xmlns:a16="http://schemas.microsoft.com/office/drawing/2014/main" id="{C1FF9BF1-A4FC-3351-D38E-A3AB7E4667C8}"/>
              </a:ext>
            </a:extLst>
          </p:cNvPr>
          <p:cNvPicPr>
            <a:picLocks noChangeAspect="1"/>
          </p:cNvPicPr>
          <p:nvPr/>
        </p:nvPicPr>
        <p:blipFill>
          <a:blip r:embed="rId3"/>
          <a:stretch>
            <a:fillRect/>
          </a:stretch>
        </p:blipFill>
        <p:spPr>
          <a:xfrm>
            <a:off x="789476" y="1875692"/>
            <a:ext cx="3862513" cy="4855308"/>
          </a:xfrm>
          <a:prstGeom prst="rect">
            <a:avLst/>
          </a:prstGeom>
        </p:spPr>
      </p:pic>
      <p:sp>
        <p:nvSpPr>
          <p:cNvPr id="3" name="Titre 2">
            <a:extLst>
              <a:ext uri="{FF2B5EF4-FFF2-40B4-BE49-F238E27FC236}">
                <a16:creationId xmlns:a16="http://schemas.microsoft.com/office/drawing/2014/main" id="{809B51DB-26D5-5706-3867-C829849165EE}"/>
              </a:ext>
            </a:extLst>
          </p:cNvPr>
          <p:cNvSpPr>
            <a:spLocks noGrp="1"/>
          </p:cNvSpPr>
          <p:nvPr>
            <p:ph type="title"/>
          </p:nvPr>
        </p:nvSpPr>
        <p:spPr/>
        <p:txBody>
          <a:bodyPr/>
          <a:lstStyle/>
          <a:p>
            <a:r>
              <a:rPr lang="fr-FR" sz="2400">
                <a:latin typeface="Figtree Light"/>
              </a:rPr>
              <a:t>SETTING UP MEAL VOUCHERS</a:t>
            </a:r>
            <a:endParaRPr lang="fr-FR" sz="2400"/>
          </a:p>
        </p:txBody>
      </p:sp>
      <p:sp>
        <p:nvSpPr>
          <p:cNvPr id="4" name="Espace réservé du texte 3">
            <a:extLst>
              <a:ext uri="{FF2B5EF4-FFF2-40B4-BE49-F238E27FC236}">
                <a16:creationId xmlns:a16="http://schemas.microsoft.com/office/drawing/2014/main" id="{91D098C7-2BB2-00E8-FC1E-8548719A65A0}"/>
              </a:ext>
            </a:extLst>
          </p:cNvPr>
          <p:cNvSpPr>
            <a:spLocks noGrp="1"/>
          </p:cNvSpPr>
          <p:nvPr>
            <p:ph type="body" sz="quarter" idx="19"/>
          </p:nvPr>
        </p:nvSpPr>
        <p:spPr>
          <a:xfrm>
            <a:off x="366712" y="976849"/>
            <a:ext cx="11453813" cy="339725"/>
          </a:xfrm>
        </p:spPr>
        <p:txBody>
          <a:bodyPr vert="horz" lIns="91440" tIns="45720" rIns="91440" bIns="45720" rtlCol="0" anchor="t">
            <a:normAutofit/>
          </a:bodyPr>
          <a:lstStyle/>
          <a:p>
            <a:r>
              <a:rPr lang="fr-FR">
                <a:latin typeface="Figtree"/>
              </a:rPr>
              <a:t>Setting up </a:t>
            </a:r>
            <a:r>
              <a:rPr lang="fr-FR" err="1">
                <a:latin typeface="Figtree"/>
              </a:rPr>
              <a:t>meal</a:t>
            </a:r>
            <a:r>
              <a:rPr lang="fr-FR">
                <a:latin typeface="Figtree"/>
              </a:rPr>
              <a:t> vouchers allocation and </a:t>
            </a:r>
            <a:r>
              <a:rPr lang="fr-FR" err="1">
                <a:latin typeface="Figtree"/>
              </a:rPr>
              <a:t>deduction</a:t>
            </a:r>
            <a:r>
              <a:rPr lang="fr-FR">
                <a:latin typeface="Figtree"/>
              </a:rPr>
              <a:t> </a:t>
            </a:r>
            <a:r>
              <a:rPr lang="fr-FR" err="1">
                <a:latin typeface="Figtree"/>
              </a:rPr>
              <a:t>rules</a:t>
            </a:r>
            <a:endParaRPr lang="fr-FR" err="1"/>
          </a:p>
        </p:txBody>
      </p:sp>
      <p:pic>
        <p:nvPicPr>
          <p:cNvPr id="12" name="Graphique 11">
            <a:extLst>
              <a:ext uri="{FF2B5EF4-FFF2-40B4-BE49-F238E27FC236}">
                <a16:creationId xmlns:a16="http://schemas.microsoft.com/office/drawing/2014/main" id="{0652AFB8-8291-1241-C262-AB2B99AADC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440000">
            <a:off x="4489124" y="2363360"/>
            <a:ext cx="667529" cy="716376"/>
          </a:xfrm>
          <a:prstGeom prst="rect">
            <a:avLst/>
          </a:prstGeom>
        </p:spPr>
      </p:pic>
      <p:pic>
        <p:nvPicPr>
          <p:cNvPr id="13" name="Graphique 12">
            <a:extLst>
              <a:ext uri="{FF2B5EF4-FFF2-40B4-BE49-F238E27FC236}">
                <a16:creationId xmlns:a16="http://schemas.microsoft.com/office/drawing/2014/main" id="{684E5336-5874-2781-29F1-7A0C72E782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518643" y="4307349"/>
            <a:ext cx="325607" cy="325608"/>
          </a:xfrm>
          <a:prstGeom prst="rect">
            <a:avLst/>
          </a:prstGeom>
        </p:spPr>
      </p:pic>
      <p:sp>
        <p:nvSpPr>
          <p:cNvPr id="7" name="Rectangle : coins arrondis 6">
            <a:extLst>
              <a:ext uri="{FF2B5EF4-FFF2-40B4-BE49-F238E27FC236}">
                <a16:creationId xmlns:a16="http://schemas.microsoft.com/office/drawing/2014/main" id="{A11211F2-B282-FE51-C6CD-A3A00028CCD1}"/>
              </a:ext>
            </a:extLst>
          </p:cNvPr>
          <p:cNvSpPr/>
          <p:nvPr/>
        </p:nvSpPr>
        <p:spPr>
          <a:xfrm>
            <a:off x="10333239" y="5170365"/>
            <a:ext cx="1231576" cy="697198"/>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Une image contenant texte, capture d’écran, Police, nombre&#10;&#10;Le contenu généré par l’IA peut être incorrect.">
            <a:extLst>
              <a:ext uri="{FF2B5EF4-FFF2-40B4-BE49-F238E27FC236}">
                <a16:creationId xmlns:a16="http://schemas.microsoft.com/office/drawing/2014/main" id="{FCF1FE9B-A23C-AFC4-37DB-5EC6CF6BF03F}"/>
              </a:ext>
            </a:extLst>
          </p:cNvPr>
          <p:cNvPicPr>
            <a:picLocks noChangeAspect="1"/>
          </p:cNvPicPr>
          <p:nvPr/>
        </p:nvPicPr>
        <p:blipFill>
          <a:blip r:embed="rId6"/>
          <a:stretch>
            <a:fillRect/>
          </a:stretch>
        </p:blipFill>
        <p:spPr>
          <a:xfrm>
            <a:off x="5379670" y="1891690"/>
            <a:ext cx="3327889" cy="2586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ZoneTexte 20">
            <a:extLst>
              <a:ext uri="{FF2B5EF4-FFF2-40B4-BE49-F238E27FC236}">
                <a16:creationId xmlns:a16="http://schemas.microsoft.com/office/drawing/2014/main" id="{0FACDDB3-5C92-F2E0-0E6E-F4149208198B}"/>
              </a:ext>
            </a:extLst>
          </p:cNvPr>
          <p:cNvSpPr txBox="1"/>
          <p:nvPr/>
        </p:nvSpPr>
        <p:spPr>
          <a:xfrm>
            <a:off x="787400" y="1539631"/>
            <a:ext cx="565443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t>• Access : Menu &gt; </a:t>
            </a:r>
            <a:r>
              <a:rPr lang="fr-FR" sz="1600" dirty="0" err="1"/>
              <a:t>Payroll</a:t>
            </a:r>
            <a:r>
              <a:rPr lang="fr-FR" sz="1600" dirty="0"/>
              <a:t> &gt;</a:t>
            </a:r>
            <a:r>
              <a:rPr lang="fr-FR" sz="1600" dirty="0" err="1"/>
              <a:t>Meal</a:t>
            </a:r>
            <a:r>
              <a:rPr lang="fr-FR" sz="1600" dirty="0"/>
              <a:t> vouchers</a:t>
            </a:r>
            <a:endParaRPr lang="fr-FR"/>
          </a:p>
        </p:txBody>
      </p:sp>
    </p:spTree>
    <p:extLst>
      <p:ext uri="{BB962C8B-B14F-4D97-AF65-F5344CB8AC3E}">
        <p14:creationId xmlns:p14="http://schemas.microsoft.com/office/powerpoint/2010/main" val="3837681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a:solidFill>
                  <a:schemeClr val="bg1"/>
                </a:solidFill>
                <a:latin typeface="Figtree"/>
              </a:rPr>
              <a:t>Setting up</a:t>
            </a:r>
            <a:br>
              <a:rPr lang="fr-FR" sz="8000" dirty="0">
                <a:solidFill>
                  <a:schemeClr val="bg1"/>
                </a:solidFill>
                <a:latin typeface="Figtree"/>
              </a:rPr>
            </a:br>
            <a:r>
              <a:rPr lang="fr-FR" sz="8000" dirty="0" err="1">
                <a:solidFill>
                  <a:schemeClr val="bg1"/>
                </a:solidFill>
                <a:latin typeface="Figtree"/>
              </a:rPr>
              <a:t>payroll</a:t>
            </a:r>
            <a:r>
              <a:rPr lang="fr-FR" sz="8000" dirty="0">
                <a:solidFill>
                  <a:schemeClr val="bg1"/>
                </a:solidFill>
                <a:latin typeface="Figtree"/>
              </a:rPr>
              <a:t> </a:t>
            </a:r>
            <a:r>
              <a:rPr lang="fr-FR" sz="8000" dirty="0" err="1">
                <a:solidFill>
                  <a:schemeClr val="bg1"/>
                </a:solidFill>
                <a:latin typeface="Figtree"/>
              </a:rPr>
              <a:t>grids</a:t>
            </a:r>
            <a:endParaRPr lang="fr-FR" sz="8000" dirty="0">
              <a:solidFill>
                <a:schemeClr val="bg1"/>
              </a:solidFill>
              <a:latin typeface="Figtree"/>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906575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420931" y="1839881"/>
            <a:ext cx="6611430" cy="577339"/>
          </a:xfrm>
        </p:spPr>
        <p:txBody>
          <a:bodyPr/>
          <a:lstStyle/>
          <a:p>
            <a:pPr>
              <a:lnSpc>
                <a:spcPct val="100000"/>
              </a:lnSpc>
            </a:pPr>
            <a:r>
              <a:rPr lang="fr-FR">
                <a:hlinkClick r:id="rId2" action="ppaction://hlinksldjump"/>
              </a:rPr>
              <a:t>module </a:t>
            </a:r>
            <a:r>
              <a:rPr lang="fr-FR" err="1">
                <a:hlinkClick r:id="rId2" action="ppaction://hlinksldjump"/>
              </a:rPr>
              <a:t>functionalities</a:t>
            </a:r>
            <a:endParaRPr lang="fr-FR" err="1"/>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68045" y="826633"/>
            <a:ext cx="6697663" cy="1157720"/>
          </a:xfrm>
        </p:spPr>
        <p:txBody>
          <a:bodyPr vert="horz" lIns="91440" tIns="45720" rIns="91440" bIns="45720" rtlCol="0" anchor="t">
            <a:normAutofit/>
          </a:bodyPr>
          <a:lstStyle/>
          <a:p>
            <a:r>
              <a:rPr lang="fr-FR"/>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20931" y="2252118"/>
            <a:ext cx="5953061" cy="1776847"/>
          </a:xfrm>
        </p:spPr>
        <p:txBody>
          <a:bodyPr vert="horz" lIns="91440" tIns="45720" rIns="91440" bIns="45720" rtlCol="0" anchor="t">
            <a:noAutofit/>
          </a:bodyPr>
          <a:lstStyle/>
          <a:p>
            <a:r>
              <a:rPr lang="fr-FR" sz="1400" dirty="0">
                <a:solidFill>
                  <a:schemeClr val="bg2"/>
                </a:solidFill>
                <a:latin typeface="Figtree"/>
                <a:hlinkClick r:id="" action="ppaction://noaction">
                  <a:extLst>
                    <a:ext uri="{A12FA001-AC4F-418D-AE19-62706E023703}">
                      <ahyp:hlinkClr xmlns:ahyp="http://schemas.microsoft.com/office/drawing/2018/hyperlinkcolor" val="tx"/>
                    </a:ext>
                  </a:extLst>
                </a:hlinkClick>
              </a:rPr>
              <a:t>Generating an export file for absences</a:t>
            </a:r>
          </a:p>
          <a:p>
            <a:r>
              <a:rPr lang="fr-FR" sz="14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Generating</a:t>
            </a:r>
            <a:r>
              <a:rPr lang="fr-FR" sz="1400" dirty="0">
                <a:solidFill>
                  <a:schemeClr val="bg2"/>
                </a:solidFill>
                <a:latin typeface="Figtree"/>
                <a:hlinkClick r:id="" action="ppaction://noaction">
                  <a:extLst>
                    <a:ext uri="{A12FA001-AC4F-418D-AE19-62706E023703}">
                      <ahyp:hlinkClr xmlns:ahyp="http://schemas.microsoft.com/office/drawing/2018/hyperlinkcolor" val="tx"/>
                    </a:ext>
                  </a:extLst>
                </a:hlinkClick>
              </a:rPr>
              <a:t> an export file for worked hours</a:t>
            </a:r>
            <a:endParaRPr lang="fr-FR" sz="1400" dirty="0">
              <a:solidFill>
                <a:schemeClr val="bg2"/>
              </a:solidFill>
              <a:hlinkClick r:id="" action="ppaction://noaction">
                <a:extLst>
                  <a:ext uri="{A12FA001-AC4F-418D-AE19-62706E023703}">
                    <ahyp:hlinkClr xmlns:ahyp="http://schemas.microsoft.com/office/drawing/2018/hyperlinkcolor" val="tx"/>
                  </a:ext>
                </a:extLst>
              </a:hlinkClick>
            </a:endParaRPr>
          </a:p>
          <a:p>
            <a:r>
              <a:rPr lang="fr-FR" sz="1400" dirty="0">
                <a:solidFill>
                  <a:schemeClr val="bg2"/>
                </a:solidFill>
                <a:latin typeface="Figtree"/>
                <a:hlinkClick r:id="" action="ppaction://noaction">
                  <a:extLst>
                    <a:ext uri="{A12FA001-AC4F-418D-AE19-62706E023703}">
                      <ahyp:hlinkClr xmlns:ahyp="http://schemas.microsoft.com/office/drawing/2018/hyperlinkcolor" val="tx"/>
                    </a:ext>
                  </a:extLst>
                </a:hlinkClick>
              </a:rPr>
              <a:t>Generating a payroll grid</a:t>
            </a:r>
            <a:endParaRPr lang="fr-FR" sz="1400" dirty="0">
              <a:solidFill>
                <a:schemeClr val="bg2"/>
              </a:solidFill>
              <a:hlinkClick r:id="" action="ppaction://noaction">
                <a:extLst>
                  <a:ext uri="{A12FA001-AC4F-418D-AE19-62706E023703}">
                    <ahyp:hlinkClr xmlns:ahyp="http://schemas.microsoft.com/office/drawing/2018/hyperlinkcolor" val="tx"/>
                  </a:ext>
                </a:extLst>
              </a:hlinkClick>
            </a:endParaRPr>
          </a:p>
          <a:p>
            <a:r>
              <a:rPr lang="fr-FR" sz="1400" dirty="0">
                <a:solidFill>
                  <a:schemeClr val="bg2"/>
                </a:solidFill>
                <a:latin typeface="Figtree"/>
                <a:hlinkClick r:id="" action="ppaction://noaction">
                  <a:extLst>
                    <a:ext uri="{A12FA001-AC4F-418D-AE19-62706E023703}">
                      <ahyp:hlinkClr xmlns:ahyp="http://schemas.microsoft.com/office/drawing/2018/hyperlinkcolor" val="tx"/>
                    </a:ext>
                  </a:extLst>
                </a:hlinkClick>
              </a:rPr>
              <a:t>Generating meal voucher files</a:t>
            </a:r>
            <a:endParaRPr lang="fr-FR" dirty="0">
              <a:solidFill>
                <a:schemeClr val="bg2"/>
              </a:solidFill>
              <a:hlinkClick r:id="" action="ppaction://noaction">
                <a:extLst>
                  <a:ext uri="{A12FA001-AC4F-418D-AE19-62706E023703}">
                    <ahyp:hlinkClr xmlns:ahyp="http://schemas.microsoft.com/office/drawing/2018/hyperlinkcolor" val="tx"/>
                  </a:ext>
                </a:extLst>
              </a:hlinkClick>
            </a:endParaRPr>
          </a:p>
          <a:p>
            <a:r>
              <a:rPr lang="fr-FR" sz="1400" dirty="0">
                <a:solidFill>
                  <a:schemeClr val="bg2"/>
                </a:solidFill>
                <a:latin typeface="Figtree"/>
                <a:hlinkClick r:id="" action="ppaction://noaction">
                  <a:extLst>
                    <a:ext uri="{A12FA001-AC4F-418D-AE19-62706E023703}">
                      <ahyp:hlinkClr xmlns:ahyp="http://schemas.microsoft.com/office/drawing/2018/hyperlinkcolor" val="tx"/>
                    </a:ext>
                  </a:extLst>
                </a:hlinkClick>
              </a:rPr>
              <a:t>Importing payslips</a:t>
            </a:r>
            <a:endParaRPr lang="fr-FR" sz="1400" dirty="0">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endParaRPr lang="fr-FR" sz="140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420931" y="4083728"/>
            <a:ext cx="5520975" cy="357054"/>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err="1">
                <a:hlinkClick r:id="rId4" action="ppaction://hlinksldjump"/>
              </a:rPr>
              <a:t>Administrator</a:t>
            </a:r>
            <a:r>
              <a:rPr lang="fr-FR">
                <a:hlinkClick r:id="rId4" action="ppaction://hlinksldjump"/>
              </a:rPr>
              <a:t> area</a:t>
            </a:r>
            <a:endParaRPr lang="fr-F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20931" y="4461832"/>
            <a:ext cx="6765289" cy="156953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dirty="0">
                <a:solidFill>
                  <a:schemeClr val="bg2"/>
                </a:solidFill>
                <a:latin typeface="Figtree"/>
                <a:hlinkClick r:id="" action="ppaction://noaction">
                  <a:extLst>
                    <a:ext uri="{A12FA001-AC4F-418D-AE19-62706E023703}">
                      <ahyp:hlinkClr xmlns:ahyp="http://schemas.microsoft.com/office/drawing/2018/hyperlinkcolor" val="tx"/>
                    </a:ext>
                  </a:extLst>
                </a:hlinkClick>
              </a:rPr>
              <a:t>Identifying the different types of leaves and absences to be exported &amp; s</a:t>
            </a:r>
            <a:r>
              <a:rPr lang="fr-FR" sz="1400" dirty="0">
                <a:solidFill>
                  <a:schemeClr val="bg2"/>
                </a:solidFill>
                <a:latin typeface="Figtree"/>
                <a:hlinkClick r:id="" action="ppaction://noaction">
                  <a:extLst>
                    <a:ext uri="{A12FA001-AC4F-418D-AE19-62706E023703}">
                      <ahyp:hlinkClr xmlns:ahyp="http://schemas.microsoft.com/office/drawing/2018/hyperlinkcolor" val="tx"/>
                    </a:ext>
                  </a:extLst>
                </a:hlinkClick>
              </a:rPr>
              <a:t>etting up the relevant codes</a:t>
            </a:r>
            <a:endParaRPr lang="fr-FR" sz="1400" dirty="0">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sz="1400" dirty="0">
                <a:solidFill>
                  <a:schemeClr val="bg2"/>
                </a:solidFill>
                <a:latin typeface="Figtree"/>
                <a:hlinkClick r:id="" action="ppaction://noaction">
                  <a:extLst>
                    <a:ext uri="{A12FA001-AC4F-418D-AE19-62706E023703}">
                      <ahyp:hlinkClr xmlns:ahyp="http://schemas.microsoft.com/office/drawing/2018/hyperlinkcolor" val="tx"/>
                    </a:ext>
                  </a:extLst>
                </a:hlinkClick>
              </a:rPr>
              <a:t>Identifying relevant worked hours to be exported. Setting up relevant codes for overtime/additional hours</a:t>
            </a:r>
            <a:endParaRPr lang="fr-FR" sz="1400" dirty="0">
              <a:solidFill>
                <a:schemeClr val="bg2"/>
              </a:solidFill>
              <a:hlinkClick r:id="" action="ppaction://noaction">
                <a:extLst>
                  <a:ext uri="{A12FA001-AC4F-418D-AE19-62706E023703}">
                    <ahyp:hlinkClr xmlns:ahyp="http://schemas.microsoft.com/office/drawing/2018/hyperlinkcolor" val="tx"/>
                  </a:ext>
                </a:extLst>
              </a:hlinkClick>
            </a:endParaRPr>
          </a:p>
          <a:p>
            <a:pPr>
              <a:lnSpc>
                <a:spcPct val="100000"/>
              </a:lnSpc>
            </a:pPr>
            <a:r>
              <a:rPr lang="fr-FR" sz="1400" dirty="0">
                <a:solidFill>
                  <a:schemeClr val="bg2"/>
                </a:solidFill>
                <a:latin typeface="Figtree"/>
                <a:hlinkClick r:id="" action="ppaction://noaction">
                  <a:extLst>
                    <a:ext uri="{A12FA001-AC4F-418D-AE19-62706E023703}">
                      <ahyp:hlinkClr xmlns:ahyp="http://schemas.microsoft.com/office/drawing/2018/hyperlinkcolor" val="tx"/>
                    </a:ext>
                  </a:extLst>
                </a:hlinkClick>
              </a:rPr>
              <a:t>Setting up meal vouchers</a:t>
            </a:r>
          </a:p>
          <a:p>
            <a:pPr>
              <a:lnSpc>
                <a:spcPct val="100000"/>
              </a:lnSpc>
            </a:pPr>
            <a:r>
              <a:rPr lang="fr-FR" sz="1400" dirty="0">
                <a:solidFill>
                  <a:schemeClr val="bg2"/>
                </a:solidFill>
                <a:latin typeface="Figtree"/>
                <a:hlinkClick r:id="" action="ppaction://noaction">
                  <a:extLst>
                    <a:ext uri="{A12FA001-AC4F-418D-AE19-62706E023703}">
                      <ahyp:hlinkClr xmlns:ahyp="http://schemas.microsoft.com/office/drawing/2018/hyperlinkcolor" val="tx"/>
                    </a:ext>
                  </a:extLst>
                </a:hlinkClick>
              </a:rPr>
              <a:t>Setting up and managing payroll grids</a:t>
            </a: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9"/>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affichage, nombre&#10;&#10;Le contenu généré par l’IA peut être incorrect.">
            <a:extLst>
              <a:ext uri="{FF2B5EF4-FFF2-40B4-BE49-F238E27FC236}">
                <a16:creationId xmlns:a16="http://schemas.microsoft.com/office/drawing/2014/main" id="{113BFB58-A96E-870B-A783-F685624E5109}"/>
              </a:ext>
            </a:extLst>
          </p:cNvPr>
          <p:cNvPicPr>
            <a:picLocks noChangeAspect="1"/>
          </p:cNvPicPr>
          <p:nvPr/>
        </p:nvPicPr>
        <p:blipFill>
          <a:blip r:embed="rId2"/>
          <a:stretch>
            <a:fillRect/>
          </a:stretch>
        </p:blipFill>
        <p:spPr>
          <a:xfrm>
            <a:off x="595923" y="2034233"/>
            <a:ext cx="8675077" cy="2779765"/>
          </a:xfrm>
          <a:prstGeom prst="rect">
            <a:avLst/>
          </a:prstGeom>
        </p:spPr>
      </p:pic>
      <p:sp>
        <p:nvSpPr>
          <p:cNvPr id="2" name="Espace réservé du tableau 1">
            <a:extLst>
              <a:ext uri="{FF2B5EF4-FFF2-40B4-BE49-F238E27FC236}">
                <a16:creationId xmlns:a16="http://schemas.microsoft.com/office/drawing/2014/main" id="{82A4C40F-C39D-423A-5EDA-70A2E61FCCCA}"/>
              </a:ext>
            </a:extLst>
          </p:cNvPr>
          <p:cNvSpPr>
            <a:spLocks noGrp="1"/>
          </p:cNvSpPr>
          <p:nvPr>
            <p:ph type="tbl" sz="quarter" idx="10"/>
          </p:nvPr>
        </p:nvSpPr>
        <p:spPr>
          <a:xfrm>
            <a:off x="371475" y="1563926"/>
            <a:ext cx="11449050" cy="4846635"/>
          </a:xfrm>
        </p:spPr>
        <p:txBody>
          <a:bodyPr/>
          <a:lstStyle/>
          <a:p>
            <a:r>
              <a:rPr lang="fr-FR">
                <a:latin typeface="Figtree"/>
              </a:rPr>
              <a:t>Access : Menu &gt; Admin Area &gt; Staff </a:t>
            </a:r>
            <a:r>
              <a:rPr lang="fr-FR" err="1">
                <a:latin typeface="Figtree"/>
              </a:rPr>
              <a:t>leave</a:t>
            </a:r>
            <a:r>
              <a:rPr lang="fr-FR">
                <a:latin typeface="Figtree"/>
              </a:rPr>
              <a:t> &amp; absences &gt; Fields </a:t>
            </a:r>
            <a:r>
              <a:rPr lang="fr-FR" err="1">
                <a:latin typeface="Figtree"/>
              </a:rPr>
              <a:t>definition</a:t>
            </a:r>
          </a:p>
          <a:p>
            <a:pPr marL="0" indent="0">
              <a:buNone/>
            </a:pPr>
            <a:endParaRPr lang="fr-FR"/>
          </a:p>
        </p:txBody>
      </p:sp>
      <p:sp>
        <p:nvSpPr>
          <p:cNvPr id="3" name="Titre 2">
            <a:extLst>
              <a:ext uri="{FF2B5EF4-FFF2-40B4-BE49-F238E27FC236}">
                <a16:creationId xmlns:a16="http://schemas.microsoft.com/office/drawing/2014/main" id="{809B51DB-26D5-5706-3867-C829849165EE}"/>
              </a:ext>
            </a:extLst>
          </p:cNvPr>
          <p:cNvSpPr>
            <a:spLocks noGrp="1"/>
          </p:cNvSpPr>
          <p:nvPr>
            <p:ph type="title"/>
          </p:nvPr>
        </p:nvSpPr>
        <p:spPr/>
        <p:txBody>
          <a:bodyPr/>
          <a:lstStyle/>
          <a:p>
            <a:r>
              <a:rPr lang="fr-FR" sz="2400" dirty="0">
                <a:latin typeface="Figtree Light"/>
              </a:rPr>
              <a:t>SETTING UP PAYROLL GRIDS</a:t>
            </a:r>
            <a:endParaRPr lang="fr-FR" sz="2400" dirty="0"/>
          </a:p>
        </p:txBody>
      </p:sp>
      <p:sp>
        <p:nvSpPr>
          <p:cNvPr id="4" name="Espace réservé du texte 3">
            <a:extLst>
              <a:ext uri="{FF2B5EF4-FFF2-40B4-BE49-F238E27FC236}">
                <a16:creationId xmlns:a16="http://schemas.microsoft.com/office/drawing/2014/main" id="{91D098C7-2BB2-00E8-FC1E-8548719A65A0}"/>
              </a:ext>
            </a:extLst>
          </p:cNvPr>
          <p:cNvSpPr>
            <a:spLocks noGrp="1"/>
          </p:cNvSpPr>
          <p:nvPr>
            <p:ph type="body" sz="quarter" idx="19"/>
          </p:nvPr>
        </p:nvSpPr>
        <p:spPr>
          <a:xfrm>
            <a:off x="366712" y="976849"/>
            <a:ext cx="11453813" cy="339725"/>
          </a:xfrm>
        </p:spPr>
        <p:txBody>
          <a:bodyPr vert="horz" lIns="91440" tIns="45720" rIns="91440" bIns="45720" rtlCol="0" anchor="t">
            <a:normAutofit/>
          </a:bodyPr>
          <a:lstStyle/>
          <a:p>
            <a:r>
              <a:rPr lang="fr-FR" dirty="0">
                <a:latin typeface="Figtree"/>
              </a:rPr>
              <a:t>CREATING Or </a:t>
            </a:r>
            <a:r>
              <a:rPr lang="fr-FR" dirty="0" err="1">
                <a:latin typeface="Figtree"/>
              </a:rPr>
              <a:t>duplicating</a:t>
            </a:r>
            <a:r>
              <a:rPr lang="fr-FR" dirty="0">
                <a:latin typeface="Figtree"/>
              </a:rPr>
              <a:t> PAYROLL GRID FIELDS</a:t>
            </a:r>
            <a:endParaRPr lang="fr-FR" dirty="0"/>
          </a:p>
        </p:txBody>
      </p:sp>
      <p:pic>
        <p:nvPicPr>
          <p:cNvPr id="14" name="Graphique 13">
            <a:extLst>
              <a:ext uri="{FF2B5EF4-FFF2-40B4-BE49-F238E27FC236}">
                <a16:creationId xmlns:a16="http://schemas.microsoft.com/office/drawing/2014/main" id="{D3D4C776-811B-8851-8E17-42FB569DF4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62" y="4096022"/>
            <a:ext cx="345145" cy="345146"/>
          </a:xfrm>
          <a:prstGeom prst="rect">
            <a:avLst/>
          </a:prstGeom>
        </p:spPr>
      </p:pic>
      <p:pic>
        <p:nvPicPr>
          <p:cNvPr id="15" name="Graphique 14">
            <a:extLst>
              <a:ext uri="{FF2B5EF4-FFF2-40B4-BE49-F238E27FC236}">
                <a16:creationId xmlns:a16="http://schemas.microsoft.com/office/drawing/2014/main" id="{1F5F98DE-53C7-F89D-8F00-18A183B08B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763955">
            <a:off x="8945636" y="2348535"/>
            <a:ext cx="345145" cy="345146"/>
          </a:xfrm>
          <a:prstGeom prst="rect">
            <a:avLst/>
          </a:prstGeom>
        </p:spPr>
      </p:pic>
      <p:pic>
        <p:nvPicPr>
          <p:cNvPr id="9" name="Image 8" descr="Une image contenant texte, capture d’écran, nombre, Police&#10;&#10;Le contenu généré par l’IA peut être incorrect.">
            <a:extLst>
              <a:ext uri="{FF2B5EF4-FFF2-40B4-BE49-F238E27FC236}">
                <a16:creationId xmlns:a16="http://schemas.microsoft.com/office/drawing/2014/main" id="{0E7FA654-7FDE-5686-535D-E386CE3CE642}"/>
              </a:ext>
            </a:extLst>
          </p:cNvPr>
          <p:cNvPicPr>
            <a:picLocks noChangeAspect="1"/>
          </p:cNvPicPr>
          <p:nvPr/>
        </p:nvPicPr>
        <p:blipFill>
          <a:blip r:embed="rId5"/>
          <a:stretch>
            <a:fillRect/>
          </a:stretch>
        </p:blipFill>
        <p:spPr>
          <a:xfrm>
            <a:off x="4934561" y="3197592"/>
            <a:ext cx="6250110" cy="3520587"/>
          </a:xfrm>
          <a:prstGeom prst="rect">
            <a:avLst/>
          </a:prstGeom>
          <a:ln>
            <a:noFill/>
          </a:ln>
          <a:effectLst>
            <a:outerShdw blurRad="292100" dist="139700" dir="2700000" algn="tl" rotWithShape="0">
              <a:srgbClr val="333333">
                <a:alpha val="65000"/>
              </a:srgbClr>
            </a:outerShdw>
          </a:effectLst>
        </p:spPr>
      </p:pic>
      <p:pic>
        <p:nvPicPr>
          <p:cNvPr id="23" name="Graphique 22">
            <a:extLst>
              <a:ext uri="{FF2B5EF4-FFF2-40B4-BE49-F238E27FC236}">
                <a16:creationId xmlns:a16="http://schemas.microsoft.com/office/drawing/2014/main" id="{B84A494A-4031-BC69-1296-2114AF7F95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18802">
            <a:off x="6016201" y="4536270"/>
            <a:ext cx="345145" cy="345146"/>
          </a:xfrm>
          <a:prstGeom prst="rect">
            <a:avLst/>
          </a:prstGeom>
        </p:spPr>
      </p:pic>
      <p:pic>
        <p:nvPicPr>
          <p:cNvPr id="19" name="Graphique 18">
            <a:extLst>
              <a:ext uri="{FF2B5EF4-FFF2-40B4-BE49-F238E27FC236}">
                <a16:creationId xmlns:a16="http://schemas.microsoft.com/office/drawing/2014/main" id="{B1D11DEF-9833-9A50-2DBA-24E7D9062D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18802">
            <a:off x="4664611" y="5209246"/>
            <a:ext cx="345145" cy="345146"/>
          </a:xfrm>
          <a:prstGeom prst="rect">
            <a:avLst/>
          </a:prstGeom>
        </p:spPr>
      </p:pic>
      <p:pic>
        <p:nvPicPr>
          <p:cNvPr id="20" name="Graphique 19">
            <a:extLst>
              <a:ext uri="{FF2B5EF4-FFF2-40B4-BE49-F238E27FC236}">
                <a16:creationId xmlns:a16="http://schemas.microsoft.com/office/drawing/2014/main" id="{A29CFE10-2080-5DE1-7C9E-0DFF0BBF80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18802">
            <a:off x="4662414" y="6234304"/>
            <a:ext cx="345145" cy="345146"/>
          </a:xfrm>
          <a:prstGeom prst="rect">
            <a:avLst/>
          </a:prstGeom>
        </p:spPr>
      </p:pic>
      <p:pic>
        <p:nvPicPr>
          <p:cNvPr id="21" name="Graphique 20">
            <a:extLst>
              <a:ext uri="{FF2B5EF4-FFF2-40B4-BE49-F238E27FC236}">
                <a16:creationId xmlns:a16="http://schemas.microsoft.com/office/drawing/2014/main" id="{C7A672A4-9933-4E05-AA3D-0AB912B491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418802">
            <a:off x="6709581" y="5525701"/>
            <a:ext cx="345145" cy="345146"/>
          </a:xfrm>
          <a:prstGeom prst="rect">
            <a:avLst/>
          </a:prstGeom>
        </p:spPr>
      </p:pic>
    </p:spTree>
    <p:extLst>
      <p:ext uri="{BB962C8B-B14F-4D97-AF65-F5344CB8AC3E}">
        <p14:creationId xmlns:p14="http://schemas.microsoft.com/office/powerpoint/2010/main" val="3557567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descr="Une image contenant texte, capture d’écran, nombre, Police&#10;&#10;Le contenu généré par l’IA peut être incorrect.">
            <a:extLst>
              <a:ext uri="{FF2B5EF4-FFF2-40B4-BE49-F238E27FC236}">
                <a16:creationId xmlns:a16="http://schemas.microsoft.com/office/drawing/2014/main" id="{9C6EDB59-BB6A-F92D-78D7-CDB4E51843BA}"/>
              </a:ext>
            </a:extLst>
          </p:cNvPr>
          <p:cNvPicPr>
            <a:picLocks noChangeAspect="1"/>
          </p:cNvPicPr>
          <p:nvPr/>
        </p:nvPicPr>
        <p:blipFill>
          <a:blip r:embed="rId2"/>
          <a:stretch>
            <a:fillRect/>
          </a:stretch>
        </p:blipFill>
        <p:spPr>
          <a:xfrm>
            <a:off x="711810" y="3743813"/>
            <a:ext cx="9058764" cy="1900604"/>
          </a:xfrm>
          <a:prstGeom prst="rect">
            <a:avLst/>
          </a:prstGeom>
        </p:spPr>
      </p:pic>
      <p:sp>
        <p:nvSpPr>
          <p:cNvPr id="2" name="Espace réservé du tableau 1">
            <a:extLst>
              <a:ext uri="{FF2B5EF4-FFF2-40B4-BE49-F238E27FC236}">
                <a16:creationId xmlns:a16="http://schemas.microsoft.com/office/drawing/2014/main" id="{82A4C40F-C39D-423A-5EDA-70A2E61FCCCA}"/>
              </a:ext>
            </a:extLst>
          </p:cNvPr>
          <p:cNvSpPr>
            <a:spLocks noGrp="1"/>
          </p:cNvSpPr>
          <p:nvPr>
            <p:ph type="tbl" sz="quarter" idx="10"/>
          </p:nvPr>
        </p:nvSpPr>
        <p:spPr>
          <a:xfrm>
            <a:off x="224937" y="1319695"/>
            <a:ext cx="11449050" cy="4846635"/>
          </a:xfrm>
        </p:spPr>
        <p:txBody>
          <a:bodyPr/>
          <a:lstStyle/>
          <a:p>
            <a:r>
              <a:rPr lang="fr-FR">
                <a:latin typeface="Figtree"/>
              </a:rPr>
              <a:t>Access : Menu &gt; Admin Area &gt; Staff </a:t>
            </a:r>
            <a:r>
              <a:rPr lang="fr-FR" err="1">
                <a:latin typeface="Figtree"/>
              </a:rPr>
              <a:t>leave</a:t>
            </a:r>
            <a:r>
              <a:rPr lang="fr-FR">
                <a:latin typeface="Figtree"/>
              </a:rPr>
              <a:t> &amp; absences &gt; </a:t>
            </a:r>
            <a:r>
              <a:rPr lang="fr-FR" err="1">
                <a:latin typeface="Figtree"/>
              </a:rPr>
              <a:t>Grid</a:t>
            </a:r>
            <a:r>
              <a:rPr lang="fr-FR">
                <a:latin typeface="Figtree"/>
              </a:rPr>
              <a:t> </a:t>
            </a:r>
            <a:r>
              <a:rPr lang="fr-FR" err="1">
                <a:latin typeface="Figtree"/>
              </a:rPr>
              <a:t>models</a:t>
            </a:r>
            <a:endParaRPr lang="fr-FR" err="1"/>
          </a:p>
        </p:txBody>
      </p:sp>
      <p:sp>
        <p:nvSpPr>
          <p:cNvPr id="3" name="Titre 2">
            <a:extLst>
              <a:ext uri="{FF2B5EF4-FFF2-40B4-BE49-F238E27FC236}">
                <a16:creationId xmlns:a16="http://schemas.microsoft.com/office/drawing/2014/main" id="{809B51DB-26D5-5706-3867-C829849165EE}"/>
              </a:ext>
            </a:extLst>
          </p:cNvPr>
          <p:cNvSpPr>
            <a:spLocks noGrp="1"/>
          </p:cNvSpPr>
          <p:nvPr>
            <p:ph type="title"/>
          </p:nvPr>
        </p:nvSpPr>
        <p:spPr/>
        <p:txBody>
          <a:bodyPr/>
          <a:lstStyle/>
          <a:p>
            <a:r>
              <a:rPr lang="fr-FR" sz="2400" dirty="0">
                <a:latin typeface="Figtree Light"/>
              </a:rPr>
              <a:t>SETTING UP PAYROLL GRIDS</a:t>
            </a:r>
            <a:endParaRPr lang="fr-FR" dirty="0"/>
          </a:p>
        </p:txBody>
      </p:sp>
      <p:sp>
        <p:nvSpPr>
          <p:cNvPr id="4" name="Espace réservé du texte 3">
            <a:extLst>
              <a:ext uri="{FF2B5EF4-FFF2-40B4-BE49-F238E27FC236}">
                <a16:creationId xmlns:a16="http://schemas.microsoft.com/office/drawing/2014/main" id="{91D098C7-2BB2-00E8-FC1E-8548719A65A0}"/>
              </a:ext>
            </a:extLst>
          </p:cNvPr>
          <p:cNvSpPr>
            <a:spLocks noGrp="1"/>
          </p:cNvSpPr>
          <p:nvPr>
            <p:ph type="body" sz="quarter" idx="19"/>
          </p:nvPr>
        </p:nvSpPr>
        <p:spPr>
          <a:xfrm>
            <a:off x="366712" y="976849"/>
            <a:ext cx="11453813" cy="339725"/>
          </a:xfrm>
        </p:spPr>
        <p:txBody>
          <a:bodyPr vert="horz" lIns="91440" tIns="45720" rIns="91440" bIns="45720" rtlCol="0" anchor="t">
            <a:normAutofit/>
          </a:bodyPr>
          <a:lstStyle/>
          <a:p>
            <a:r>
              <a:rPr lang="fr-FR" dirty="0">
                <a:latin typeface="Figtree"/>
              </a:rPr>
              <a:t>CREATING or </a:t>
            </a:r>
            <a:r>
              <a:rPr lang="fr-FR" dirty="0" err="1">
                <a:latin typeface="Figtree"/>
              </a:rPr>
              <a:t>editing</a:t>
            </a:r>
            <a:r>
              <a:rPr lang="fr-FR" dirty="0">
                <a:latin typeface="Figtree"/>
              </a:rPr>
              <a:t> PAYROLL GRID MODELS</a:t>
            </a:r>
            <a:endParaRPr lang="fr-FR" dirty="0"/>
          </a:p>
        </p:txBody>
      </p:sp>
      <p:pic>
        <p:nvPicPr>
          <p:cNvPr id="19" name="Graphique 18">
            <a:extLst>
              <a:ext uri="{FF2B5EF4-FFF2-40B4-BE49-F238E27FC236}">
                <a16:creationId xmlns:a16="http://schemas.microsoft.com/office/drawing/2014/main" id="{B1D11DEF-9833-9A50-2DBA-24E7D9062D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340000" flipV="1">
            <a:off x="9132351" y="2816613"/>
            <a:ext cx="481914" cy="481915"/>
          </a:xfrm>
          <a:prstGeom prst="rect">
            <a:avLst/>
          </a:prstGeom>
        </p:spPr>
      </p:pic>
      <p:pic>
        <p:nvPicPr>
          <p:cNvPr id="8" name="Image 7">
            <a:extLst>
              <a:ext uri="{FF2B5EF4-FFF2-40B4-BE49-F238E27FC236}">
                <a16:creationId xmlns:a16="http://schemas.microsoft.com/office/drawing/2014/main" id="{A8187E10-DC65-B595-C741-D1E769D170B8}"/>
              </a:ext>
            </a:extLst>
          </p:cNvPr>
          <p:cNvPicPr>
            <a:picLocks noChangeAspect="1"/>
          </p:cNvPicPr>
          <p:nvPr/>
        </p:nvPicPr>
        <p:blipFill>
          <a:blip r:embed="rId5"/>
          <a:stretch>
            <a:fillRect/>
          </a:stretch>
        </p:blipFill>
        <p:spPr>
          <a:xfrm>
            <a:off x="3441683" y="5811851"/>
            <a:ext cx="312707" cy="294313"/>
          </a:xfrm>
          <a:prstGeom prst="rect">
            <a:avLst/>
          </a:prstGeom>
        </p:spPr>
      </p:pic>
      <p:pic>
        <p:nvPicPr>
          <p:cNvPr id="9" name="Image 8">
            <a:extLst>
              <a:ext uri="{FF2B5EF4-FFF2-40B4-BE49-F238E27FC236}">
                <a16:creationId xmlns:a16="http://schemas.microsoft.com/office/drawing/2014/main" id="{7C5E3A71-DCEC-6E7A-85F5-53DE7563317C}"/>
              </a:ext>
            </a:extLst>
          </p:cNvPr>
          <p:cNvPicPr>
            <a:picLocks noChangeAspect="1"/>
          </p:cNvPicPr>
          <p:nvPr/>
        </p:nvPicPr>
        <p:blipFill>
          <a:blip r:embed="rId6"/>
          <a:stretch>
            <a:fillRect/>
          </a:stretch>
        </p:blipFill>
        <p:spPr>
          <a:xfrm>
            <a:off x="1013041" y="5831244"/>
            <a:ext cx="292608" cy="258184"/>
          </a:xfrm>
          <a:prstGeom prst="rect">
            <a:avLst/>
          </a:prstGeom>
        </p:spPr>
      </p:pic>
      <p:pic>
        <p:nvPicPr>
          <p:cNvPr id="10" name="Image 9">
            <a:extLst>
              <a:ext uri="{FF2B5EF4-FFF2-40B4-BE49-F238E27FC236}">
                <a16:creationId xmlns:a16="http://schemas.microsoft.com/office/drawing/2014/main" id="{785CFA4C-C033-3BDB-A488-E725076CA7AB}"/>
              </a:ext>
            </a:extLst>
          </p:cNvPr>
          <p:cNvPicPr>
            <a:picLocks noChangeAspect="1"/>
          </p:cNvPicPr>
          <p:nvPr/>
        </p:nvPicPr>
        <p:blipFill>
          <a:blip r:embed="rId7"/>
          <a:stretch>
            <a:fillRect/>
          </a:stretch>
        </p:blipFill>
        <p:spPr>
          <a:xfrm>
            <a:off x="5936170" y="5795127"/>
            <a:ext cx="312709" cy="285517"/>
          </a:xfrm>
          <a:prstGeom prst="rect">
            <a:avLst/>
          </a:prstGeom>
        </p:spPr>
      </p:pic>
      <p:sp>
        <p:nvSpPr>
          <p:cNvPr id="13" name="ZoneTexte 12">
            <a:extLst>
              <a:ext uri="{FF2B5EF4-FFF2-40B4-BE49-F238E27FC236}">
                <a16:creationId xmlns:a16="http://schemas.microsoft.com/office/drawing/2014/main" id="{32906E90-0533-B5F4-9236-5009897AB740}"/>
              </a:ext>
            </a:extLst>
          </p:cNvPr>
          <p:cNvSpPr txBox="1"/>
          <p:nvPr/>
        </p:nvSpPr>
        <p:spPr>
          <a:xfrm>
            <a:off x="3758564" y="5812174"/>
            <a:ext cx="1975886" cy="276999"/>
          </a:xfrm>
          <a:prstGeom prst="rect">
            <a:avLst/>
          </a:prstGeom>
          <a:noFill/>
        </p:spPr>
        <p:txBody>
          <a:bodyPr wrap="square" lIns="91440" tIns="45720" rIns="91440" bIns="45720" rtlCol="0" anchor="t">
            <a:spAutoFit/>
          </a:bodyPr>
          <a:lstStyle/>
          <a:p>
            <a:r>
              <a:rPr lang="fr-FR" sz="1200" dirty="0" err="1"/>
              <a:t>Add</a:t>
            </a:r>
            <a:r>
              <a:rPr lang="fr-FR" sz="1200" dirty="0"/>
              <a:t> new </a:t>
            </a:r>
            <a:r>
              <a:rPr lang="fr-FR" sz="1200" dirty="0" err="1"/>
              <a:t>fields</a:t>
            </a:r>
            <a:r>
              <a:rPr lang="fr-FR" sz="1200" dirty="0"/>
              <a:t> to a model</a:t>
            </a:r>
          </a:p>
        </p:txBody>
      </p:sp>
      <p:sp>
        <p:nvSpPr>
          <p:cNvPr id="16" name="ZoneTexte 15">
            <a:extLst>
              <a:ext uri="{FF2B5EF4-FFF2-40B4-BE49-F238E27FC236}">
                <a16:creationId xmlns:a16="http://schemas.microsoft.com/office/drawing/2014/main" id="{BAB98743-3316-A271-E053-FE846EE15D38}"/>
              </a:ext>
            </a:extLst>
          </p:cNvPr>
          <p:cNvSpPr txBox="1"/>
          <p:nvPr/>
        </p:nvSpPr>
        <p:spPr>
          <a:xfrm>
            <a:off x="1305648" y="5813198"/>
            <a:ext cx="1936810" cy="276999"/>
          </a:xfrm>
          <a:prstGeom prst="rect">
            <a:avLst/>
          </a:prstGeom>
          <a:noFill/>
        </p:spPr>
        <p:txBody>
          <a:bodyPr wrap="square" lIns="91440" tIns="45720" rIns="91440" bIns="45720" rtlCol="0" anchor="t">
            <a:spAutoFit/>
          </a:bodyPr>
          <a:lstStyle/>
          <a:p>
            <a:r>
              <a:rPr lang="fr-FR" sz="1200"/>
              <a:t>Change a </a:t>
            </a:r>
            <a:r>
              <a:rPr lang="fr-FR" sz="1200" err="1"/>
              <a:t>field</a:t>
            </a:r>
            <a:r>
              <a:rPr lang="fr-FR" sz="1200"/>
              <a:t> in a model</a:t>
            </a:r>
          </a:p>
        </p:txBody>
      </p:sp>
      <p:sp>
        <p:nvSpPr>
          <p:cNvPr id="17" name="ZoneTexte 16">
            <a:extLst>
              <a:ext uri="{FF2B5EF4-FFF2-40B4-BE49-F238E27FC236}">
                <a16:creationId xmlns:a16="http://schemas.microsoft.com/office/drawing/2014/main" id="{6FCA3401-FB39-1F0D-2140-DD6CF8E5B142}"/>
              </a:ext>
            </a:extLst>
          </p:cNvPr>
          <p:cNvSpPr txBox="1"/>
          <p:nvPr/>
        </p:nvSpPr>
        <p:spPr>
          <a:xfrm>
            <a:off x="6345088" y="5794379"/>
            <a:ext cx="1966117" cy="276999"/>
          </a:xfrm>
          <a:prstGeom prst="rect">
            <a:avLst/>
          </a:prstGeom>
          <a:noFill/>
        </p:spPr>
        <p:txBody>
          <a:bodyPr wrap="square" lIns="91440" tIns="45720" rIns="91440" bIns="45720" rtlCol="0" anchor="t">
            <a:spAutoFit/>
          </a:bodyPr>
          <a:lstStyle/>
          <a:p>
            <a:r>
              <a:rPr lang="fr-FR" sz="1200" err="1"/>
              <a:t>Delete</a:t>
            </a:r>
            <a:r>
              <a:rPr lang="fr-FR" sz="1200"/>
              <a:t> a </a:t>
            </a:r>
            <a:r>
              <a:rPr lang="fr-FR" sz="1200" err="1"/>
              <a:t>field</a:t>
            </a:r>
            <a:r>
              <a:rPr lang="fr-FR" sz="1200"/>
              <a:t> in a model</a:t>
            </a:r>
          </a:p>
        </p:txBody>
      </p:sp>
      <p:pic>
        <p:nvPicPr>
          <p:cNvPr id="15" name="Image 14" descr="Une image contenant texte, Police, capture d’écran, symbole&#10;&#10;Le contenu généré par l’IA peut être incorrect.">
            <a:extLst>
              <a:ext uri="{FF2B5EF4-FFF2-40B4-BE49-F238E27FC236}">
                <a16:creationId xmlns:a16="http://schemas.microsoft.com/office/drawing/2014/main" id="{4D43D9B0-815C-14AE-A420-377F210E513E}"/>
              </a:ext>
            </a:extLst>
          </p:cNvPr>
          <p:cNvPicPr>
            <a:picLocks noChangeAspect="1"/>
          </p:cNvPicPr>
          <p:nvPr/>
        </p:nvPicPr>
        <p:blipFill>
          <a:blip r:embed="rId8"/>
          <a:stretch>
            <a:fillRect/>
          </a:stretch>
        </p:blipFill>
        <p:spPr>
          <a:xfrm>
            <a:off x="7441101" y="2780933"/>
            <a:ext cx="1666875" cy="885825"/>
          </a:xfrm>
          <a:prstGeom prst="rect">
            <a:avLst/>
          </a:prstGeom>
        </p:spPr>
      </p:pic>
      <p:pic>
        <p:nvPicPr>
          <p:cNvPr id="18" name="Image 17" descr="Une image contenant texte, capture d’écran, Police&#10;&#10;Le contenu généré par l’IA peut être incorrect.">
            <a:extLst>
              <a:ext uri="{FF2B5EF4-FFF2-40B4-BE49-F238E27FC236}">
                <a16:creationId xmlns:a16="http://schemas.microsoft.com/office/drawing/2014/main" id="{A41B1FD9-CDE3-A699-E221-D053D86E7D02}"/>
              </a:ext>
            </a:extLst>
          </p:cNvPr>
          <p:cNvPicPr>
            <a:picLocks noChangeAspect="1"/>
          </p:cNvPicPr>
          <p:nvPr/>
        </p:nvPicPr>
        <p:blipFill>
          <a:blip r:embed="rId9"/>
          <a:stretch>
            <a:fillRect/>
          </a:stretch>
        </p:blipFill>
        <p:spPr>
          <a:xfrm>
            <a:off x="712910" y="1771528"/>
            <a:ext cx="6624027" cy="1878868"/>
          </a:xfrm>
          <a:prstGeom prst="rect">
            <a:avLst/>
          </a:prstGeom>
        </p:spPr>
      </p:pic>
      <p:pic>
        <p:nvPicPr>
          <p:cNvPr id="14" name="Graphique 13">
            <a:extLst>
              <a:ext uri="{FF2B5EF4-FFF2-40B4-BE49-F238E27FC236}">
                <a16:creationId xmlns:a16="http://schemas.microsoft.com/office/drawing/2014/main" id="{D3D4C776-811B-8851-8E17-42FB569DF4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36378" y="2777862"/>
            <a:ext cx="345145" cy="345146"/>
          </a:xfrm>
          <a:prstGeom prst="rect">
            <a:avLst/>
          </a:prstGeom>
        </p:spPr>
      </p:pic>
    </p:spTree>
    <p:extLst>
      <p:ext uri="{BB962C8B-B14F-4D97-AF65-F5344CB8AC3E}">
        <p14:creationId xmlns:p14="http://schemas.microsoft.com/office/powerpoint/2010/main" val="3531306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capture d’écran, nombre, Parallèle&#10;&#10;Le contenu généré par l’IA peut être incorrect.">
            <a:extLst>
              <a:ext uri="{FF2B5EF4-FFF2-40B4-BE49-F238E27FC236}">
                <a16:creationId xmlns:a16="http://schemas.microsoft.com/office/drawing/2014/main" id="{C5753922-25EA-EBE1-057D-99A74CBE999E}"/>
              </a:ext>
            </a:extLst>
          </p:cNvPr>
          <p:cNvPicPr>
            <a:picLocks noChangeAspect="1"/>
          </p:cNvPicPr>
          <p:nvPr/>
        </p:nvPicPr>
        <p:blipFill>
          <a:blip r:embed="rId2"/>
          <a:stretch>
            <a:fillRect/>
          </a:stretch>
        </p:blipFill>
        <p:spPr>
          <a:xfrm>
            <a:off x="294176" y="2217738"/>
            <a:ext cx="11896725" cy="3438525"/>
          </a:xfrm>
          <a:prstGeom prst="rect">
            <a:avLst/>
          </a:prstGeom>
        </p:spPr>
      </p:pic>
      <p:sp>
        <p:nvSpPr>
          <p:cNvPr id="2" name="Espace réservé du tableau 1">
            <a:extLst>
              <a:ext uri="{FF2B5EF4-FFF2-40B4-BE49-F238E27FC236}">
                <a16:creationId xmlns:a16="http://schemas.microsoft.com/office/drawing/2014/main" id="{82A4C40F-C39D-423A-5EDA-70A2E61FCCCA}"/>
              </a:ext>
            </a:extLst>
          </p:cNvPr>
          <p:cNvSpPr>
            <a:spLocks noGrp="1"/>
          </p:cNvSpPr>
          <p:nvPr>
            <p:ph type="tbl" sz="quarter" idx="10"/>
          </p:nvPr>
        </p:nvSpPr>
        <p:spPr>
          <a:xfrm>
            <a:off x="371475" y="1563926"/>
            <a:ext cx="11449050" cy="4846635"/>
          </a:xfrm>
        </p:spPr>
        <p:txBody>
          <a:bodyPr/>
          <a:lstStyle/>
          <a:p>
            <a:r>
              <a:rPr lang="fr-FR">
                <a:latin typeface="Figtree"/>
              </a:rPr>
              <a:t>Access : Menu &gt; Admin Area &gt; Staff </a:t>
            </a:r>
            <a:r>
              <a:rPr lang="fr-FR" err="1">
                <a:latin typeface="Figtree"/>
              </a:rPr>
              <a:t>leave</a:t>
            </a:r>
            <a:r>
              <a:rPr lang="fr-FR">
                <a:latin typeface="Figtree"/>
              </a:rPr>
              <a:t> &amp; absences &gt; </a:t>
            </a:r>
            <a:r>
              <a:rPr lang="fr-FR" err="1">
                <a:latin typeface="Figtree"/>
              </a:rPr>
              <a:t>Grid</a:t>
            </a:r>
            <a:r>
              <a:rPr lang="fr-FR">
                <a:latin typeface="Figtree"/>
              </a:rPr>
              <a:t> </a:t>
            </a:r>
            <a:r>
              <a:rPr lang="fr-FR" err="1">
                <a:latin typeface="Figtree"/>
              </a:rPr>
              <a:t>models</a:t>
            </a:r>
            <a:endParaRPr lang="fr-FR" err="1"/>
          </a:p>
          <a:p>
            <a:pPr>
              <a:buChar char="•"/>
            </a:pPr>
            <a:endParaRPr lang="fr-FR"/>
          </a:p>
        </p:txBody>
      </p:sp>
      <p:sp>
        <p:nvSpPr>
          <p:cNvPr id="3" name="Titre 2">
            <a:extLst>
              <a:ext uri="{FF2B5EF4-FFF2-40B4-BE49-F238E27FC236}">
                <a16:creationId xmlns:a16="http://schemas.microsoft.com/office/drawing/2014/main" id="{809B51DB-26D5-5706-3867-C829849165EE}"/>
              </a:ext>
            </a:extLst>
          </p:cNvPr>
          <p:cNvSpPr>
            <a:spLocks noGrp="1"/>
          </p:cNvSpPr>
          <p:nvPr>
            <p:ph type="title"/>
          </p:nvPr>
        </p:nvSpPr>
        <p:spPr/>
        <p:txBody>
          <a:bodyPr/>
          <a:lstStyle/>
          <a:p>
            <a:r>
              <a:rPr lang="fr-FR" sz="2400" dirty="0">
                <a:latin typeface="Figtree Light"/>
              </a:rPr>
              <a:t>SETTING UP PAYROLL GRIDS</a:t>
            </a:r>
            <a:endParaRPr lang="fr-FR" dirty="0"/>
          </a:p>
        </p:txBody>
      </p:sp>
      <p:sp>
        <p:nvSpPr>
          <p:cNvPr id="4" name="Espace réservé du texte 3">
            <a:extLst>
              <a:ext uri="{FF2B5EF4-FFF2-40B4-BE49-F238E27FC236}">
                <a16:creationId xmlns:a16="http://schemas.microsoft.com/office/drawing/2014/main" id="{91D098C7-2BB2-00E8-FC1E-8548719A65A0}"/>
              </a:ext>
            </a:extLst>
          </p:cNvPr>
          <p:cNvSpPr>
            <a:spLocks noGrp="1"/>
          </p:cNvSpPr>
          <p:nvPr>
            <p:ph type="body" sz="quarter" idx="19"/>
          </p:nvPr>
        </p:nvSpPr>
        <p:spPr>
          <a:xfrm>
            <a:off x="366712" y="976849"/>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or </a:t>
            </a:r>
            <a:r>
              <a:rPr lang="fr-FR" dirty="0" err="1">
                <a:latin typeface="Figtree"/>
              </a:rPr>
              <a:t>editing</a:t>
            </a:r>
            <a:r>
              <a:rPr lang="fr-FR" dirty="0">
                <a:latin typeface="Figtree"/>
              </a:rPr>
              <a:t> </a:t>
            </a:r>
            <a:r>
              <a:rPr lang="fr-FR" dirty="0" err="1">
                <a:latin typeface="Figtree"/>
              </a:rPr>
              <a:t>payroll</a:t>
            </a:r>
            <a:r>
              <a:rPr lang="fr-FR" dirty="0">
                <a:latin typeface="Figtree"/>
              </a:rPr>
              <a:t> </a:t>
            </a:r>
            <a:r>
              <a:rPr lang="fr-FR" dirty="0" err="1">
                <a:latin typeface="Figtree"/>
              </a:rPr>
              <a:t>grid</a:t>
            </a:r>
            <a:r>
              <a:rPr lang="fr-FR" dirty="0">
                <a:latin typeface="Figtree"/>
              </a:rPr>
              <a:t> </a:t>
            </a:r>
            <a:r>
              <a:rPr lang="fr-FR" dirty="0" err="1">
                <a:latin typeface="Figtree"/>
              </a:rPr>
              <a:t>models</a:t>
            </a:r>
            <a:endParaRPr lang="fr-FR" dirty="0" err="1"/>
          </a:p>
        </p:txBody>
      </p:sp>
      <p:pic>
        <p:nvPicPr>
          <p:cNvPr id="12" name="Graphique 11">
            <a:extLst>
              <a:ext uri="{FF2B5EF4-FFF2-40B4-BE49-F238E27FC236}">
                <a16:creationId xmlns:a16="http://schemas.microsoft.com/office/drawing/2014/main" id="{D3ED3E65-531B-A7F4-72C2-C9851019A0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319475" y="3558033"/>
            <a:ext cx="2905055" cy="273946"/>
          </a:xfrm>
          <a:prstGeom prst="rect">
            <a:avLst/>
          </a:prstGeom>
        </p:spPr>
      </p:pic>
      <p:pic>
        <p:nvPicPr>
          <p:cNvPr id="15" name="Graphique 14">
            <a:extLst>
              <a:ext uri="{FF2B5EF4-FFF2-40B4-BE49-F238E27FC236}">
                <a16:creationId xmlns:a16="http://schemas.microsoft.com/office/drawing/2014/main" id="{817521A7-EC0A-DD0B-A239-95AEDB29B1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40000">
            <a:off x="3772002" y="5868253"/>
            <a:ext cx="345145" cy="345146"/>
          </a:xfrm>
          <a:prstGeom prst="rect">
            <a:avLst/>
          </a:prstGeom>
        </p:spPr>
      </p:pic>
      <p:sp>
        <p:nvSpPr>
          <p:cNvPr id="18" name="ZoneTexte 17">
            <a:extLst>
              <a:ext uri="{FF2B5EF4-FFF2-40B4-BE49-F238E27FC236}">
                <a16:creationId xmlns:a16="http://schemas.microsoft.com/office/drawing/2014/main" id="{E46C3482-7800-3CFF-BE8D-4E782D8E6B72}"/>
              </a:ext>
            </a:extLst>
          </p:cNvPr>
          <p:cNvSpPr txBox="1"/>
          <p:nvPr/>
        </p:nvSpPr>
        <p:spPr>
          <a:xfrm>
            <a:off x="4117147" y="5938537"/>
            <a:ext cx="4829124" cy="276999"/>
          </a:xfrm>
          <a:prstGeom prst="rect">
            <a:avLst/>
          </a:prstGeom>
          <a:noFill/>
        </p:spPr>
        <p:txBody>
          <a:bodyPr wrap="square" lIns="91440" tIns="45720" rIns="91440" bIns="45720" rtlCol="0" anchor="t">
            <a:spAutoFit/>
          </a:bodyPr>
          <a:lstStyle/>
          <a:p>
            <a:r>
              <a:rPr lang="fr-FR" sz="1200" dirty="0"/>
              <a:t>Select a </a:t>
            </a:r>
            <a:r>
              <a:rPr lang="fr-FR" sz="1200" dirty="0" err="1"/>
              <a:t>field</a:t>
            </a:r>
            <a:r>
              <a:rPr lang="fr-FR" sz="1200" dirty="0"/>
              <a:t> </a:t>
            </a:r>
            <a:r>
              <a:rPr lang="fr-FR" sz="1200" dirty="0" err="1"/>
              <a:t>previously</a:t>
            </a:r>
            <a:r>
              <a:rPr lang="fr-FR" sz="1200" dirty="0"/>
              <a:t> </a:t>
            </a:r>
            <a:r>
              <a:rPr lang="fr-FR" sz="1200" dirty="0" err="1"/>
              <a:t>created</a:t>
            </a:r>
            <a:r>
              <a:rPr lang="fr-FR" sz="1200" dirty="0"/>
              <a:t> in "Fields </a:t>
            </a:r>
            <a:r>
              <a:rPr lang="fr-FR" sz="1200" dirty="0" err="1"/>
              <a:t>definition</a:t>
            </a:r>
            <a:r>
              <a:rPr lang="fr-FR" sz="1200" dirty="0"/>
              <a:t>"</a:t>
            </a:r>
          </a:p>
        </p:txBody>
      </p:sp>
      <p:pic>
        <p:nvPicPr>
          <p:cNvPr id="6" name="Image 5">
            <a:extLst>
              <a:ext uri="{FF2B5EF4-FFF2-40B4-BE49-F238E27FC236}">
                <a16:creationId xmlns:a16="http://schemas.microsoft.com/office/drawing/2014/main" id="{BCE64B18-511A-114F-BFF8-1335815B1882}"/>
              </a:ext>
            </a:extLst>
          </p:cNvPr>
          <p:cNvPicPr>
            <a:picLocks noChangeAspect="1"/>
          </p:cNvPicPr>
          <p:nvPr/>
        </p:nvPicPr>
        <p:blipFill>
          <a:blip r:embed="rId7"/>
          <a:stretch>
            <a:fillRect/>
          </a:stretch>
        </p:blipFill>
        <p:spPr>
          <a:xfrm>
            <a:off x="7251683" y="1650159"/>
            <a:ext cx="312707" cy="294313"/>
          </a:xfrm>
          <a:prstGeom prst="rect">
            <a:avLst/>
          </a:prstGeom>
        </p:spPr>
      </p:pic>
      <p:sp>
        <p:nvSpPr>
          <p:cNvPr id="8" name="ZoneTexte 7">
            <a:extLst>
              <a:ext uri="{FF2B5EF4-FFF2-40B4-BE49-F238E27FC236}">
                <a16:creationId xmlns:a16="http://schemas.microsoft.com/office/drawing/2014/main" id="{3DE5709E-0291-F689-462C-CDB2FD1E4601}"/>
              </a:ext>
            </a:extLst>
          </p:cNvPr>
          <p:cNvSpPr txBox="1"/>
          <p:nvPr/>
        </p:nvSpPr>
        <p:spPr>
          <a:xfrm>
            <a:off x="7568564" y="1650482"/>
            <a:ext cx="1975886" cy="276999"/>
          </a:xfrm>
          <a:prstGeom prst="rect">
            <a:avLst/>
          </a:prstGeom>
          <a:noFill/>
        </p:spPr>
        <p:txBody>
          <a:bodyPr wrap="square" lIns="91440" tIns="45720" rIns="91440" bIns="45720" rtlCol="0" anchor="t">
            <a:spAutoFit/>
          </a:bodyPr>
          <a:lstStyle/>
          <a:p>
            <a:r>
              <a:rPr lang="fr-FR" sz="1200" dirty="0" err="1"/>
              <a:t>Add</a:t>
            </a:r>
            <a:r>
              <a:rPr lang="fr-FR" sz="1200" dirty="0"/>
              <a:t> new </a:t>
            </a:r>
            <a:r>
              <a:rPr lang="fr-FR" sz="1200" dirty="0" err="1"/>
              <a:t>fields</a:t>
            </a:r>
            <a:r>
              <a:rPr lang="fr-FR" sz="1200" dirty="0"/>
              <a:t> to a model</a:t>
            </a:r>
          </a:p>
        </p:txBody>
      </p:sp>
      <p:pic>
        <p:nvPicPr>
          <p:cNvPr id="9" name="Graphique 8">
            <a:extLst>
              <a:ext uri="{FF2B5EF4-FFF2-40B4-BE49-F238E27FC236}">
                <a16:creationId xmlns:a16="http://schemas.microsoft.com/office/drawing/2014/main" id="{F80F2FB9-7E60-CD92-847E-87BE8B4FAD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720000" flipV="1">
            <a:off x="9477233" y="1755408"/>
            <a:ext cx="345145" cy="345146"/>
          </a:xfrm>
          <a:prstGeom prst="rect">
            <a:avLst/>
          </a:prstGeom>
        </p:spPr>
      </p:pic>
    </p:spTree>
    <p:extLst>
      <p:ext uri="{BB962C8B-B14F-4D97-AF65-F5344CB8AC3E}">
        <p14:creationId xmlns:p14="http://schemas.microsoft.com/office/powerpoint/2010/main" val="1152076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err="1">
                <a:latin typeface="PP Woodland"/>
              </a:rPr>
              <a:t>Still</a:t>
            </a:r>
            <a:r>
              <a:rPr lang="fr-FR" dirty="0">
                <a:latin typeface="PP Woodland"/>
              </a:rPr>
              <a:t> have questions</a:t>
            </a:r>
            <a:r>
              <a:rPr lang="fr-FR" sz="6000" dirty="0">
                <a:latin typeface="PP Woodland"/>
              </a:rPr>
              <a:t>?</a:t>
            </a:r>
            <a:r>
              <a:rPr lang="fr-FR" dirty="0">
                <a:latin typeface="PP Woodland"/>
              </a:rPr>
              <a:t> </a:t>
            </a:r>
            <a:br>
              <a:rPr lang="fr-FR" dirty="0"/>
            </a:br>
            <a:r>
              <a:rPr lang="fr-FR" sz="2800" dirty="0">
                <a:latin typeface="PP Woodland"/>
              </a:rPr>
              <a:t>All </a:t>
            </a:r>
            <a:r>
              <a:rPr lang="fr-FR" sz="2800" dirty="0" err="1">
                <a:latin typeface="PP Woodland"/>
              </a:rPr>
              <a:t>answers</a:t>
            </a:r>
            <a:r>
              <a:rPr lang="fr-FR" sz="2800" dirty="0">
                <a:latin typeface="PP Woodland"/>
              </a:rPr>
              <a:t> are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a:t>
            </a:r>
            <a:endParaRPr lang="fr-FR" sz="2800" dirty="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666252" y="5757543"/>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202250" y="5757543"/>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hlinkClick r:id="rId3">
                  <a:extLst>
                    <a:ext uri="{A12FA001-AC4F-418D-AE19-62706E023703}">
                      <ahyp:hlinkClr xmlns:ahyp="http://schemas.microsoft.com/office/drawing/2018/hyperlinkcolor" val="tx"/>
                    </a:ext>
                  </a:extLst>
                </a:hlinkClick>
              </a:rPr>
              <a:t>Help center</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5A4407-72CB-A664-BC75-D4FCCA92BE35}"/>
              </a:ext>
            </a:extLst>
          </p:cNvPr>
          <p:cNvSpPr>
            <a:spLocks noGrp="1"/>
          </p:cNvSpPr>
          <p:nvPr>
            <p:ph type="title"/>
          </p:nvPr>
        </p:nvSpPr>
        <p:spPr>
          <a:xfrm>
            <a:off x="1343025" y="1807392"/>
            <a:ext cx="9613900" cy="2351654"/>
          </a:xfrm>
        </p:spPr>
        <p:txBody>
          <a:bodyPr/>
          <a:lstStyle/>
          <a:p>
            <a:r>
              <a:rPr lang="fr-FR">
                <a:latin typeface="PP Woodland"/>
              </a:rPr>
              <a:t>Module</a:t>
            </a:r>
            <a:br>
              <a:rPr lang="fr-FR">
                <a:latin typeface="PP Woodland"/>
              </a:rPr>
            </a:br>
            <a:r>
              <a:rPr lang="fr-FR">
                <a:latin typeface="PP Woodland"/>
              </a:rPr>
              <a:t> </a:t>
            </a:r>
            <a:r>
              <a:rPr lang="fr-FR" err="1">
                <a:latin typeface="PP Woodland"/>
              </a:rPr>
              <a:t>features</a:t>
            </a:r>
            <a:endParaRPr lang="fr-FR" err="1"/>
          </a:p>
        </p:txBody>
      </p:sp>
      <p:sp>
        <p:nvSpPr>
          <p:cNvPr id="3" name="Espace réservé du texte 2">
            <a:extLst>
              <a:ext uri="{FF2B5EF4-FFF2-40B4-BE49-F238E27FC236}">
                <a16:creationId xmlns:a16="http://schemas.microsoft.com/office/drawing/2014/main" id="{05E4D403-F89B-1FC6-E0E7-9DEA593DD693}"/>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BD48F5EB-630C-0CFA-85B1-0DC8E6080CF2}"/>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268412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err="1">
                <a:solidFill>
                  <a:schemeClr val="bg1"/>
                </a:solidFill>
                <a:latin typeface="PP Woodland"/>
              </a:rPr>
              <a:t>Generating</a:t>
            </a:r>
            <a:r>
              <a:rPr lang="fr-FR" sz="8000">
                <a:solidFill>
                  <a:schemeClr val="bg1"/>
                </a:solidFill>
                <a:latin typeface="PP Woodland"/>
              </a:rPr>
              <a:t> the Absence Export </a:t>
            </a:r>
            <a:br>
              <a:rPr lang="fr-FR" sz="8000">
                <a:solidFill>
                  <a:schemeClr val="bg1"/>
                </a:solidFill>
                <a:latin typeface="PP Woodland"/>
              </a:rPr>
            </a:br>
            <a:r>
              <a:rPr lang="fr-FR" sz="8000">
                <a:solidFill>
                  <a:schemeClr val="bg1"/>
                </a:solidFill>
                <a:latin typeface="PP Woodland"/>
              </a:rPr>
              <a:t>File</a:t>
            </a:r>
            <a:endParaRPr lang="fr-FR">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nombre, affichage&#10;&#10;Le contenu généré par l’IA peut être incorrect.">
            <a:extLst>
              <a:ext uri="{FF2B5EF4-FFF2-40B4-BE49-F238E27FC236}">
                <a16:creationId xmlns:a16="http://schemas.microsoft.com/office/drawing/2014/main" id="{1DCEABC3-BB99-F013-BC5E-6150F30BCE09}"/>
              </a:ext>
            </a:extLst>
          </p:cNvPr>
          <p:cNvPicPr>
            <a:picLocks noChangeAspect="1"/>
          </p:cNvPicPr>
          <p:nvPr/>
        </p:nvPicPr>
        <p:blipFill>
          <a:blip r:embed="rId2"/>
          <a:stretch>
            <a:fillRect/>
          </a:stretch>
        </p:blipFill>
        <p:spPr>
          <a:xfrm>
            <a:off x="2188307" y="1993609"/>
            <a:ext cx="7815385" cy="3701169"/>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534429"/>
            <a:ext cx="11449050" cy="5178788"/>
          </a:xfrm>
        </p:spPr>
        <p:txBody>
          <a:bodyPr/>
          <a:lstStyle/>
          <a:p>
            <a:r>
              <a:rPr lang="fr-FR" b="1" dirty="0">
                <a:latin typeface="Figtree"/>
              </a:rPr>
              <a:t>Access</a:t>
            </a:r>
            <a:r>
              <a:rPr lang="fr-FR" dirty="0">
                <a:latin typeface="Figtree"/>
              </a:rPr>
              <a:t>: Menu &gt; </a:t>
            </a:r>
            <a:r>
              <a:rPr lang="fr-FR" dirty="0" err="1">
                <a:latin typeface="Figtree"/>
              </a:rPr>
              <a:t>Payroll</a:t>
            </a:r>
            <a:r>
              <a:rPr lang="fr-FR" dirty="0">
                <a:latin typeface="Figtree"/>
              </a:rPr>
              <a:t> &gt; Absence </a:t>
            </a:r>
            <a:r>
              <a:rPr lang="fr-FR" dirty="0" err="1">
                <a:latin typeface="Figtree"/>
              </a:rPr>
              <a:t>payroll</a:t>
            </a:r>
            <a:r>
              <a:rPr lang="fr-FR" dirty="0">
                <a:latin typeface="Figtree"/>
              </a:rPr>
              <a:t> export</a:t>
            </a: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ABSENCE EXPORT FILE</a:t>
            </a:r>
            <a:endParaRPr lang="fr-FR" sz="2400"/>
          </a:p>
        </p:txBody>
      </p:sp>
      <p:pic>
        <p:nvPicPr>
          <p:cNvPr id="22" name="Graphique 19">
            <a:extLst>
              <a:ext uri="{FF2B5EF4-FFF2-40B4-BE49-F238E27FC236}">
                <a16:creationId xmlns:a16="http://schemas.microsoft.com/office/drawing/2014/main" id="{A9B644EE-8926-6DA9-7691-D9E9BCA878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7394" y="2751598"/>
            <a:ext cx="372016" cy="351964"/>
          </a:xfrm>
          <a:prstGeom prst="rect">
            <a:avLst/>
          </a:prstGeom>
        </p:spPr>
      </p:pic>
      <p:pic>
        <p:nvPicPr>
          <p:cNvPr id="25" name="Graphique 16">
            <a:extLst>
              <a:ext uri="{FF2B5EF4-FFF2-40B4-BE49-F238E27FC236}">
                <a16:creationId xmlns:a16="http://schemas.microsoft.com/office/drawing/2014/main" id="{285F14D1-14D5-4087-2DB9-B604E5150E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6340" y="2753655"/>
            <a:ext cx="372016" cy="351964"/>
          </a:xfrm>
          <a:prstGeom prst="rect">
            <a:avLst/>
          </a:prstGeom>
        </p:spPr>
      </p:pic>
      <p:pic>
        <p:nvPicPr>
          <p:cNvPr id="31" name="Graphique 30">
            <a:extLst>
              <a:ext uri="{FF2B5EF4-FFF2-40B4-BE49-F238E27FC236}">
                <a16:creationId xmlns:a16="http://schemas.microsoft.com/office/drawing/2014/main" id="{812A4A21-8C39-CD74-B837-CABCDCB260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800000">
            <a:off x="743524" y="5527224"/>
            <a:ext cx="507500" cy="556347"/>
          </a:xfrm>
          <a:prstGeom prst="rect">
            <a:avLst/>
          </a:prstGeom>
        </p:spPr>
      </p:pic>
      <p:sp>
        <p:nvSpPr>
          <p:cNvPr id="32" name="ZoneTexte 31">
            <a:extLst>
              <a:ext uri="{FF2B5EF4-FFF2-40B4-BE49-F238E27FC236}">
                <a16:creationId xmlns:a16="http://schemas.microsoft.com/office/drawing/2014/main" id="{D3DB238A-1B4D-088C-5A27-5A129E71BE6E}"/>
              </a:ext>
            </a:extLst>
          </p:cNvPr>
          <p:cNvSpPr txBox="1"/>
          <p:nvPr/>
        </p:nvSpPr>
        <p:spPr>
          <a:xfrm>
            <a:off x="1384146" y="6179550"/>
            <a:ext cx="349712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err="1">
                <a:ea typeface="+mn-lt"/>
                <a:cs typeface="+mn-lt"/>
              </a:rPr>
              <a:t>Generates</a:t>
            </a:r>
            <a:r>
              <a:rPr lang="fr-FR" sz="1200">
                <a:ea typeface="+mn-lt"/>
                <a:cs typeface="+mn-lt"/>
              </a:rPr>
              <a:t> an Excel file of absences (for </a:t>
            </a:r>
            <a:r>
              <a:rPr lang="fr-FR" sz="1200" err="1">
                <a:ea typeface="+mn-lt"/>
                <a:cs typeface="+mn-lt"/>
              </a:rPr>
              <a:t>review</a:t>
            </a:r>
            <a:r>
              <a:rPr lang="fr-FR" sz="1200">
                <a:ea typeface="+mn-lt"/>
                <a:cs typeface="+mn-lt"/>
              </a:rPr>
              <a:t>).</a:t>
            </a:r>
            <a:endParaRPr lang="fr-FR"/>
          </a:p>
        </p:txBody>
      </p:sp>
      <p:pic>
        <p:nvPicPr>
          <p:cNvPr id="33" name="Graphique 32">
            <a:extLst>
              <a:ext uri="{FF2B5EF4-FFF2-40B4-BE49-F238E27FC236}">
                <a16:creationId xmlns:a16="http://schemas.microsoft.com/office/drawing/2014/main" id="{29094383-3F88-9092-5B5B-26F8DD64CF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260000">
            <a:off x="752281" y="6041220"/>
            <a:ext cx="507500" cy="566116"/>
          </a:xfrm>
          <a:prstGeom prst="rect">
            <a:avLst/>
          </a:prstGeom>
        </p:spPr>
      </p:pic>
      <p:sp>
        <p:nvSpPr>
          <p:cNvPr id="34" name="ZoneTexte 33">
            <a:extLst>
              <a:ext uri="{FF2B5EF4-FFF2-40B4-BE49-F238E27FC236}">
                <a16:creationId xmlns:a16="http://schemas.microsoft.com/office/drawing/2014/main" id="{99A70487-7FE2-A3F1-F57B-306E3DCFA9AC}"/>
              </a:ext>
            </a:extLst>
          </p:cNvPr>
          <p:cNvSpPr txBox="1"/>
          <p:nvPr/>
        </p:nvSpPr>
        <p:spPr>
          <a:xfrm>
            <a:off x="1369236" y="5739164"/>
            <a:ext cx="43079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err="1">
                <a:ea typeface="+mn-lt"/>
                <a:cs typeface="+mn-lt"/>
              </a:rPr>
              <a:t>Generates</a:t>
            </a:r>
            <a:r>
              <a:rPr lang="fr-FR" sz="1200" dirty="0">
                <a:ea typeface="+mn-lt"/>
                <a:cs typeface="+mn-lt"/>
              </a:rPr>
              <a:t> a file in the </a:t>
            </a:r>
            <a:r>
              <a:rPr lang="fr-FR" sz="1200" dirty="0" err="1">
                <a:ea typeface="+mn-lt"/>
                <a:cs typeface="+mn-lt"/>
              </a:rPr>
              <a:t>required</a:t>
            </a:r>
            <a:r>
              <a:rPr lang="fr-FR" sz="1200" dirty="0">
                <a:ea typeface="+mn-lt"/>
                <a:cs typeface="+mn-lt"/>
              </a:rPr>
              <a:t> format for </a:t>
            </a:r>
            <a:r>
              <a:rPr lang="fr-FR" sz="1200" dirty="0" err="1">
                <a:ea typeface="+mn-lt"/>
                <a:cs typeface="+mn-lt"/>
              </a:rPr>
              <a:t>payroll</a:t>
            </a:r>
            <a:r>
              <a:rPr lang="fr-FR" sz="1200" dirty="0">
                <a:ea typeface="+mn-lt"/>
                <a:cs typeface="+mn-lt"/>
              </a:rPr>
              <a:t> softwares.</a:t>
            </a:r>
            <a:endParaRPr lang="fr-FR" dirty="0"/>
          </a:p>
        </p:txBody>
      </p:sp>
      <p:sp>
        <p:nvSpPr>
          <p:cNvPr id="4" name="Espace réservé du texte 3">
            <a:extLst>
              <a:ext uri="{FF2B5EF4-FFF2-40B4-BE49-F238E27FC236}">
                <a16:creationId xmlns:a16="http://schemas.microsoft.com/office/drawing/2014/main" id="{6F3B4E8B-9FD9-C5C5-7F08-214A19D5E29F}"/>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a:latin typeface="Figtree"/>
              </a:rPr>
              <a:t>EXPORTING LEAVES AND ABSENCES</a:t>
            </a:r>
            <a:endParaRPr lang="fr-FR"/>
          </a:p>
        </p:txBody>
      </p:sp>
      <p:pic>
        <p:nvPicPr>
          <p:cNvPr id="7" name="Image 6" descr="Une image contenant texte, capture d’écran, affichage, nombre&#10;&#10;Description générée automatiquement">
            <a:extLst>
              <a:ext uri="{FF2B5EF4-FFF2-40B4-BE49-F238E27FC236}">
                <a16:creationId xmlns:a16="http://schemas.microsoft.com/office/drawing/2014/main" id="{7C7FBD21-75A3-BD28-63D9-F06EEC1BAD3C}"/>
              </a:ext>
            </a:extLst>
          </p:cNvPr>
          <p:cNvPicPr>
            <a:picLocks noChangeAspect="1"/>
          </p:cNvPicPr>
          <p:nvPr/>
        </p:nvPicPr>
        <p:blipFill>
          <a:blip r:embed="rId7"/>
          <a:srcRect l="95841" t="-1449" r="-501" b="69013"/>
          <a:stretch/>
        </p:blipFill>
        <p:spPr>
          <a:xfrm>
            <a:off x="82680" y="5277190"/>
            <a:ext cx="533468" cy="1053705"/>
          </a:xfrm>
          <a:prstGeom prst="rect">
            <a:avLst/>
          </a:prstGeom>
        </p:spPr>
      </p:pic>
      <p:pic>
        <p:nvPicPr>
          <p:cNvPr id="10" name="Graphique 16">
            <a:extLst>
              <a:ext uri="{FF2B5EF4-FFF2-40B4-BE49-F238E27FC236}">
                <a16:creationId xmlns:a16="http://schemas.microsoft.com/office/drawing/2014/main" id="{6871FB03-5BCC-85E8-5362-77AFCABE41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8109" y="2753655"/>
            <a:ext cx="372016" cy="351964"/>
          </a:xfrm>
          <a:prstGeom prst="rect">
            <a:avLst/>
          </a:prstGeom>
        </p:spPr>
      </p:pic>
    </p:spTree>
    <p:extLst>
      <p:ext uri="{BB962C8B-B14F-4D97-AF65-F5344CB8AC3E}">
        <p14:creationId xmlns:p14="http://schemas.microsoft.com/office/powerpoint/2010/main" val="407031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Police, nombre&#10;&#10;Le contenu généré par l’IA peut être incorrect.">
            <a:extLst>
              <a:ext uri="{FF2B5EF4-FFF2-40B4-BE49-F238E27FC236}">
                <a16:creationId xmlns:a16="http://schemas.microsoft.com/office/drawing/2014/main" id="{64D405B9-ED53-6853-3490-87B77C28CCB0}"/>
              </a:ext>
            </a:extLst>
          </p:cNvPr>
          <p:cNvPicPr>
            <a:picLocks noChangeAspect="1"/>
          </p:cNvPicPr>
          <p:nvPr/>
        </p:nvPicPr>
        <p:blipFill>
          <a:blip r:embed="rId2"/>
          <a:stretch>
            <a:fillRect/>
          </a:stretch>
        </p:blipFill>
        <p:spPr>
          <a:xfrm>
            <a:off x="1717919" y="2223843"/>
            <a:ext cx="6567853" cy="3963621"/>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173482"/>
            <a:ext cx="11449050" cy="5207582"/>
          </a:xfrm>
        </p:spPr>
        <p:txBody>
          <a:bodyPr/>
          <a:lstStyle/>
          <a:p>
            <a:endParaRPr lang="fr-FR">
              <a:latin typeface="Figtree"/>
            </a:endParaRPr>
          </a:p>
          <a:p>
            <a:r>
              <a:rPr lang="fr-FR" b="1" dirty="0">
                <a:latin typeface="Figtree"/>
              </a:rPr>
              <a:t>Access</a:t>
            </a:r>
            <a:r>
              <a:rPr lang="fr-FR" dirty="0">
                <a:latin typeface="Figtree"/>
              </a:rPr>
              <a:t>: Menu &gt; </a:t>
            </a:r>
            <a:r>
              <a:rPr lang="fr-FR" dirty="0" err="1">
                <a:latin typeface="Figtree"/>
              </a:rPr>
              <a:t>Payroll</a:t>
            </a:r>
            <a:r>
              <a:rPr lang="fr-FR" dirty="0">
                <a:latin typeface="Figtree"/>
              </a:rPr>
              <a:t> &gt; Absence </a:t>
            </a:r>
            <a:r>
              <a:rPr lang="fr-FR" dirty="0" err="1">
                <a:latin typeface="Figtree"/>
              </a:rPr>
              <a:t>payroll</a:t>
            </a:r>
            <a:r>
              <a:rPr lang="fr-FR" dirty="0">
                <a:latin typeface="Figtree"/>
              </a:rPr>
              <a:t> export</a:t>
            </a:r>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ABSENCE EXPORT FILEABSENCE EXPORT FILE</a:t>
            </a:r>
            <a:endParaRPr lang="fr-FR"/>
          </a:p>
        </p:txBody>
      </p:sp>
      <p:pic>
        <p:nvPicPr>
          <p:cNvPr id="6" name="Graphique 6">
            <a:extLst>
              <a:ext uri="{FF2B5EF4-FFF2-40B4-BE49-F238E27FC236}">
                <a16:creationId xmlns:a16="http://schemas.microsoft.com/office/drawing/2014/main" id="{676E82F9-D53F-70FE-A416-72A9D4DFEB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60000">
            <a:off x="7994569" y="3909321"/>
            <a:ext cx="585654" cy="585655"/>
          </a:xfrm>
          <a:prstGeom prst="rect">
            <a:avLst/>
          </a:prstGeom>
        </p:spPr>
      </p:pic>
      <p:sp>
        <p:nvSpPr>
          <p:cNvPr id="8" name="ZoneTexte 7">
            <a:extLst>
              <a:ext uri="{FF2B5EF4-FFF2-40B4-BE49-F238E27FC236}">
                <a16:creationId xmlns:a16="http://schemas.microsoft.com/office/drawing/2014/main" id="{2D83B73B-8540-E1AF-573C-CFBD4DE3B5B0}"/>
              </a:ext>
            </a:extLst>
          </p:cNvPr>
          <p:cNvSpPr txBox="1"/>
          <p:nvPr/>
        </p:nvSpPr>
        <p:spPr>
          <a:xfrm>
            <a:off x="8800645" y="3811701"/>
            <a:ext cx="22646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err="1">
                <a:ea typeface="+mn-lt"/>
                <a:cs typeface="+mn-lt"/>
              </a:rPr>
              <a:t>Flagging</a:t>
            </a:r>
            <a:r>
              <a:rPr lang="fr-FR" sz="1200" dirty="0">
                <a:ea typeface="+mn-lt"/>
                <a:cs typeface="+mn-lt"/>
              </a:rPr>
              <a:t> </a:t>
            </a:r>
            <a:r>
              <a:rPr lang="fr-FR" sz="1200" dirty="0" err="1">
                <a:ea typeface="+mn-lt"/>
                <a:cs typeface="+mn-lt"/>
              </a:rPr>
              <a:t>allows</a:t>
            </a:r>
            <a:r>
              <a:rPr lang="fr-FR" sz="1200" dirty="0">
                <a:ea typeface="+mn-lt"/>
                <a:cs typeface="+mn-lt"/>
              </a:rPr>
              <a:t> </a:t>
            </a:r>
            <a:r>
              <a:rPr lang="fr-FR" sz="1200" dirty="0" err="1">
                <a:ea typeface="+mn-lt"/>
                <a:cs typeface="+mn-lt"/>
              </a:rPr>
              <a:t>you</a:t>
            </a:r>
            <a:r>
              <a:rPr lang="fr-FR" sz="1200" dirty="0">
                <a:ea typeface="+mn-lt"/>
                <a:cs typeface="+mn-lt"/>
              </a:rPr>
              <a:t> to </a:t>
            </a:r>
            <a:r>
              <a:rPr lang="fr-FR" sz="1200" dirty="0" err="1">
                <a:ea typeface="+mn-lt"/>
                <a:cs typeface="+mn-lt"/>
              </a:rPr>
              <a:t>virtually</a:t>
            </a:r>
            <a:r>
              <a:rPr lang="fr-FR" sz="1200" dirty="0">
                <a:ea typeface="+mn-lt"/>
                <a:cs typeface="+mn-lt"/>
              </a:rPr>
              <a:t> "</a:t>
            </a:r>
            <a:r>
              <a:rPr lang="fr-FR" sz="1200" dirty="0" err="1">
                <a:ea typeface="+mn-lt"/>
                <a:cs typeface="+mn-lt"/>
              </a:rPr>
              <a:t>stamp</a:t>
            </a:r>
            <a:r>
              <a:rPr lang="fr-FR" sz="1200" dirty="0">
                <a:ea typeface="+mn-lt"/>
                <a:cs typeface="+mn-lt"/>
              </a:rPr>
              <a:t>" the absences </a:t>
            </a:r>
            <a:r>
              <a:rPr lang="fr-FR" sz="1200" dirty="0" err="1">
                <a:ea typeface="+mn-lt"/>
                <a:cs typeface="+mn-lt"/>
              </a:rPr>
              <a:t>exported</a:t>
            </a:r>
            <a:r>
              <a:rPr lang="fr-FR" sz="1200" dirty="0">
                <a:ea typeface="+mn-lt"/>
                <a:cs typeface="+mn-lt"/>
              </a:rPr>
              <a:t> to </a:t>
            </a:r>
            <a:r>
              <a:rPr lang="fr-FR" sz="1200" dirty="0" err="1">
                <a:ea typeface="+mn-lt"/>
                <a:cs typeface="+mn-lt"/>
              </a:rPr>
              <a:t>payroll</a:t>
            </a:r>
            <a:r>
              <a:rPr lang="fr-FR" sz="1200" dirty="0">
                <a:ea typeface="+mn-lt"/>
                <a:cs typeface="+mn-lt"/>
              </a:rPr>
              <a:t> software as </a:t>
            </a:r>
            <a:r>
              <a:rPr lang="fr-FR" sz="1200" dirty="0" err="1">
                <a:ea typeface="+mn-lt"/>
                <a:cs typeface="+mn-lt"/>
              </a:rPr>
              <a:t>well</a:t>
            </a:r>
            <a:r>
              <a:rPr lang="fr-FR" sz="1200" dirty="0">
                <a:ea typeface="+mn-lt"/>
                <a:cs typeface="+mn-lt"/>
              </a:rPr>
              <a:t> as </a:t>
            </a:r>
            <a:r>
              <a:rPr lang="fr-FR" sz="1200" dirty="0" err="1">
                <a:ea typeface="+mn-lt"/>
                <a:cs typeface="+mn-lt"/>
              </a:rPr>
              <a:t>meal</a:t>
            </a:r>
            <a:r>
              <a:rPr lang="fr-FR" sz="1200" dirty="0">
                <a:ea typeface="+mn-lt"/>
                <a:cs typeface="+mn-lt"/>
              </a:rPr>
              <a:t> vouchers.</a:t>
            </a:r>
            <a:endParaRPr lang="fr-FR" dirty="0"/>
          </a:p>
        </p:txBody>
      </p:sp>
      <p:sp>
        <p:nvSpPr>
          <p:cNvPr id="4" name="Espace réservé du texte 3">
            <a:extLst>
              <a:ext uri="{FF2B5EF4-FFF2-40B4-BE49-F238E27FC236}">
                <a16:creationId xmlns:a16="http://schemas.microsoft.com/office/drawing/2014/main" id="{BBB1D09E-D732-A428-BBD1-62EAA66AB083}"/>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err="1">
                <a:latin typeface="Figtree"/>
              </a:rPr>
              <a:t>marking</a:t>
            </a:r>
            <a:r>
              <a:rPr lang="fr-FR">
                <a:latin typeface="Figtree"/>
              </a:rPr>
              <a:t> data</a:t>
            </a:r>
            <a:endParaRPr lang="fr-FR"/>
          </a:p>
        </p:txBody>
      </p:sp>
      <p:sp>
        <p:nvSpPr>
          <p:cNvPr id="13" name="Rectangle : coins arrondis 12">
            <a:extLst>
              <a:ext uri="{FF2B5EF4-FFF2-40B4-BE49-F238E27FC236}">
                <a16:creationId xmlns:a16="http://schemas.microsoft.com/office/drawing/2014/main" id="{ABAC4AB8-43C1-DC7F-8F9E-08F40C53C305}"/>
              </a:ext>
            </a:extLst>
          </p:cNvPr>
          <p:cNvSpPr/>
          <p:nvPr/>
        </p:nvSpPr>
        <p:spPr>
          <a:xfrm>
            <a:off x="6256376" y="5721512"/>
            <a:ext cx="1636345" cy="359832"/>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Une image contenant texte, capture d’écran, Police, logo&#10;&#10;Le contenu généré par l’IA peut être incorrect.">
            <a:extLst>
              <a:ext uri="{FF2B5EF4-FFF2-40B4-BE49-F238E27FC236}">
                <a16:creationId xmlns:a16="http://schemas.microsoft.com/office/drawing/2014/main" id="{1A519244-283F-154B-2310-89D247C0D915}"/>
              </a:ext>
            </a:extLst>
          </p:cNvPr>
          <p:cNvPicPr>
            <a:picLocks noChangeAspect="1"/>
          </p:cNvPicPr>
          <p:nvPr/>
        </p:nvPicPr>
        <p:blipFill>
          <a:blip r:embed="rId5"/>
          <a:stretch>
            <a:fillRect/>
          </a:stretch>
        </p:blipFill>
        <p:spPr>
          <a:xfrm>
            <a:off x="9125683" y="1715844"/>
            <a:ext cx="1619250" cy="1628775"/>
          </a:xfrm>
          <a:prstGeom prst="rect">
            <a:avLst/>
          </a:prstGeom>
        </p:spPr>
      </p:pic>
      <p:sp>
        <p:nvSpPr>
          <p:cNvPr id="9" name="Rectangle : coins arrondis 8">
            <a:extLst>
              <a:ext uri="{FF2B5EF4-FFF2-40B4-BE49-F238E27FC236}">
                <a16:creationId xmlns:a16="http://schemas.microsoft.com/office/drawing/2014/main" id="{E9A138DA-5DDE-3EED-E02D-C1C6028B552D}"/>
              </a:ext>
            </a:extLst>
          </p:cNvPr>
          <p:cNvSpPr/>
          <p:nvPr/>
        </p:nvSpPr>
        <p:spPr>
          <a:xfrm>
            <a:off x="9235993" y="2605128"/>
            <a:ext cx="1406769" cy="738390"/>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07653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err="1">
                <a:solidFill>
                  <a:schemeClr val="bg1"/>
                </a:solidFill>
                <a:latin typeface="PP Woodland"/>
              </a:rPr>
              <a:t>Generating</a:t>
            </a:r>
            <a:r>
              <a:rPr lang="fr-FR" sz="8000">
                <a:solidFill>
                  <a:schemeClr val="bg1"/>
                </a:solidFill>
                <a:latin typeface="PP Woodland"/>
              </a:rPr>
              <a:t> the </a:t>
            </a:r>
            <a:r>
              <a:rPr lang="fr-FR" sz="8000" err="1">
                <a:solidFill>
                  <a:schemeClr val="bg1"/>
                </a:solidFill>
                <a:latin typeface="PP Woodland"/>
              </a:rPr>
              <a:t>Hours</a:t>
            </a:r>
            <a:r>
              <a:rPr lang="fr-FR" sz="8000">
                <a:solidFill>
                  <a:schemeClr val="bg1"/>
                </a:solidFill>
                <a:latin typeface="PP Woodland"/>
              </a:rPr>
              <a:t> Export </a:t>
            </a:r>
            <a:br>
              <a:rPr lang="en-US"/>
            </a:br>
            <a:r>
              <a:rPr lang="fr-FR" sz="8000">
                <a:solidFill>
                  <a:schemeClr val="bg1"/>
                </a:solidFill>
                <a:latin typeface="PP Woodland"/>
              </a:rPr>
              <a:t>File</a:t>
            </a:r>
            <a:endParaRPr lang="fr-FR">
              <a:solidFill>
                <a:schemeClr val="bg1"/>
              </a:solidFill>
            </a:endParaRP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179719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nombre, affichage&#10;&#10;Le contenu généré par l’IA peut être incorrect.">
            <a:extLst>
              <a:ext uri="{FF2B5EF4-FFF2-40B4-BE49-F238E27FC236}">
                <a16:creationId xmlns:a16="http://schemas.microsoft.com/office/drawing/2014/main" id="{E034F6CB-64F2-FB48-6872-F8D7CE78698B}"/>
              </a:ext>
            </a:extLst>
          </p:cNvPr>
          <p:cNvPicPr>
            <a:picLocks noChangeAspect="1"/>
          </p:cNvPicPr>
          <p:nvPr/>
        </p:nvPicPr>
        <p:blipFill>
          <a:blip r:embed="rId2"/>
          <a:stretch>
            <a:fillRect/>
          </a:stretch>
        </p:blipFill>
        <p:spPr>
          <a:xfrm>
            <a:off x="859693" y="1935095"/>
            <a:ext cx="10462847" cy="2938964"/>
          </a:xfrm>
          <a:prstGeom prst="rect">
            <a:avLst/>
          </a:prstGeom>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93315" y="1393824"/>
            <a:ext cx="11449050" cy="3677651"/>
          </a:xfrm>
        </p:spPr>
        <p:txBody>
          <a:bodyPr/>
          <a:lstStyle/>
          <a:p>
            <a:r>
              <a:rPr lang="fr-FR" b="1" dirty="0">
                <a:latin typeface="Figtree"/>
              </a:rPr>
              <a:t>Access</a:t>
            </a:r>
            <a:r>
              <a:rPr lang="fr-FR" dirty="0">
                <a:latin typeface="Figtree"/>
              </a:rPr>
              <a:t>: Menu &gt; </a:t>
            </a:r>
            <a:r>
              <a:rPr lang="fr-FR" dirty="0" err="1">
                <a:latin typeface="Figtree"/>
              </a:rPr>
              <a:t>Payroll</a:t>
            </a:r>
            <a:r>
              <a:rPr lang="fr-FR" dirty="0">
                <a:latin typeface="Figtree"/>
              </a:rPr>
              <a:t> &gt; </a:t>
            </a:r>
            <a:r>
              <a:rPr lang="fr-FR" dirty="0" err="1">
                <a:latin typeface="Figtree"/>
              </a:rPr>
              <a:t>Hours</a:t>
            </a:r>
            <a:r>
              <a:rPr lang="fr-FR" dirty="0">
                <a:latin typeface="Figtree"/>
              </a:rPr>
              <a:t> export  for </a:t>
            </a:r>
            <a:r>
              <a:rPr lang="fr-FR" dirty="0" err="1">
                <a:latin typeface="Figtree"/>
              </a:rPr>
              <a:t>payroll</a:t>
            </a:r>
            <a:endParaRPr lang="fr-FR" dirty="0">
              <a:latin typeface="Figtree"/>
            </a:endParaRPr>
          </a:p>
          <a:p>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sz="2400">
                <a:latin typeface="Figtree Light"/>
              </a:rPr>
              <a:t>EXPORT HOURS TO PAYROLL</a:t>
            </a:r>
            <a:endParaRPr lang="fr-FR" sz="2400"/>
          </a:p>
        </p:txBody>
      </p:sp>
      <p:pic>
        <p:nvPicPr>
          <p:cNvPr id="17" name="Graphique 16">
            <a:extLst>
              <a:ext uri="{FF2B5EF4-FFF2-40B4-BE49-F238E27FC236}">
                <a16:creationId xmlns:a16="http://schemas.microsoft.com/office/drawing/2014/main" id="{120DEF0C-7652-D03C-104B-78FD93E5E5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980" y="3006626"/>
            <a:ext cx="372016" cy="351964"/>
          </a:xfrm>
          <a:prstGeom prst="rect">
            <a:avLst/>
          </a:prstGeom>
        </p:spPr>
      </p:pic>
      <p:pic>
        <p:nvPicPr>
          <p:cNvPr id="18" name="Graphique 16">
            <a:extLst>
              <a:ext uri="{FF2B5EF4-FFF2-40B4-BE49-F238E27FC236}">
                <a16:creationId xmlns:a16="http://schemas.microsoft.com/office/drawing/2014/main" id="{285F14D1-14D5-4087-2DB9-B604E5150E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2156" y="3006626"/>
            <a:ext cx="372016" cy="351964"/>
          </a:xfrm>
          <a:prstGeom prst="rect">
            <a:avLst/>
          </a:prstGeom>
        </p:spPr>
      </p:pic>
      <p:pic>
        <p:nvPicPr>
          <p:cNvPr id="19" name="Graphique 18">
            <a:extLst>
              <a:ext uri="{FF2B5EF4-FFF2-40B4-BE49-F238E27FC236}">
                <a16:creationId xmlns:a16="http://schemas.microsoft.com/office/drawing/2014/main" id="{5635C566-C56B-AC20-C768-CA086C94A8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8487" y="3006626"/>
            <a:ext cx="372016" cy="351964"/>
          </a:xfrm>
          <a:prstGeom prst="rect">
            <a:avLst/>
          </a:prstGeom>
        </p:spPr>
      </p:pic>
      <p:pic>
        <p:nvPicPr>
          <p:cNvPr id="20" name="Graphique 19">
            <a:extLst>
              <a:ext uri="{FF2B5EF4-FFF2-40B4-BE49-F238E27FC236}">
                <a16:creationId xmlns:a16="http://schemas.microsoft.com/office/drawing/2014/main" id="{A9B644EE-8926-6DA9-7691-D9E9BCA878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295" y="3515397"/>
            <a:ext cx="372016" cy="351964"/>
          </a:xfrm>
          <a:prstGeom prst="rect">
            <a:avLst/>
          </a:prstGeom>
        </p:spPr>
      </p:pic>
      <p:sp>
        <p:nvSpPr>
          <p:cNvPr id="4" name="Espace réservé du texte 3">
            <a:extLst>
              <a:ext uri="{FF2B5EF4-FFF2-40B4-BE49-F238E27FC236}">
                <a16:creationId xmlns:a16="http://schemas.microsoft.com/office/drawing/2014/main" id="{51142AF7-54E4-E4C1-0B67-6A2378A92EAF}"/>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a:latin typeface="Figtree"/>
              </a:rPr>
              <a:t>EXPORTING OVERTIME/ADDITIONAL HOURS</a:t>
            </a:r>
            <a:endParaRPr lang="fr-FR"/>
          </a:p>
        </p:txBody>
      </p:sp>
      <p:sp>
        <p:nvSpPr>
          <p:cNvPr id="5" name="ZoneTexte 4">
            <a:extLst>
              <a:ext uri="{FF2B5EF4-FFF2-40B4-BE49-F238E27FC236}">
                <a16:creationId xmlns:a16="http://schemas.microsoft.com/office/drawing/2014/main" id="{1A225A0E-6062-084C-6BA1-9912D2F53D5B}"/>
              </a:ext>
            </a:extLst>
          </p:cNvPr>
          <p:cNvSpPr txBox="1"/>
          <p:nvPr/>
        </p:nvSpPr>
        <p:spPr>
          <a:xfrm>
            <a:off x="220957" y="5047394"/>
            <a:ext cx="118228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1200" dirty="0"/>
              <a:t>This menu displays all extra </a:t>
            </a:r>
            <a:r>
              <a:rPr lang="fr-FR" sz="1200" dirty="0" err="1"/>
              <a:t>hours</a:t>
            </a:r>
            <a:r>
              <a:rPr lang="fr-FR" sz="1200" dirty="0"/>
              <a:t> </a:t>
            </a:r>
            <a:r>
              <a:rPr lang="fr-FR" sz="1200" dirty="0" err="1"/>
              <a:t>worked</a:t>
            </a:r>
            <a:r>
              <a:rPr lang="fr-FR" sz="1200" dirty="0"/>
              <a:t> by </a:t>
            </a:r>
            <a:r>
              <a:rPr lang="fr-FR" sz="1200" dirty="0" err="1"/>
              <a:t>employees</a:t>
            </a:r>
            <a:r>
              <a:rPr lang="fr-FR" sz="1200" dirty="0"/>
              <a:t>. All data </a:t>
            </a:r>
            <a:r>
              <a:rPr lang="fr-FR" sz="1200" dirty="0" err="1"/>
              <a:t>orginate</a:t>
            </a:r>
            <a:r>
              <a:rPr lang="fr-FR" sz="1200" dirty="0"/>
              <a:t> </a:t>
            </a:r>
            <a:r>
              <a:rPr lang="fr-FR" sz="1200" dirty="0" err="1"/>
              <a:t>from</a:t>
            </a:r>
            <a:r>
              <a:rPr lang="fr-FR" sz="1200" dirty="0"/>
              <a:t> </a:t>
            </a:r>
            <a:r>
              <a:rPr lang="fr-FR" sz="1200" dirty="0" err="1"/>
              <a:t>timesheets</a:t>
            </a:r>
            <a:r>
              <a:rPr lang="fr-FR" sz="1200" dirty="0"/>
              <a:t> (Time &amp; </a:t>
            </a:r>
            <a:r>
              <a:rPr lang="fr-FR" sz="1200" dirty="0" err="1"/>
              <a:t>activities</a:t>
            </a:r>
            <a:r>
              <a:rPr lang="fr-FR" sz="1200" dirty="0"/>
              <a:t>).</a:t>
            </a:r>
            <a:endParaRPr lang="fr-FR"/>
          </a:p>
          <a:p>
            <a:pPr algn="ctr"/>
            <a:r>
              <a:rPr lang="fr-FR" sz="1200" dirty="0"/>
              <a:t>The '</a:t>
            </a:r>
            <a:r>
              <a:rPr lang="fr-FR" sz="1200" dirty="0" err="1"/>
              <a:t>Status</a:t>
            </a:r>
            <a:r>
              <a:rPr lang="fr-FR" sz="1200" dirty="0"/>
              <a:t>' and  '</a:t>
            </a:r>
            <a:r>
              <a:rPr lang="fr-FR" sz="1200" dirty="0" err="1"/>
              <a:t>target</a:t>
            </a:r>
            <a:r>
              <a:rPr lang="fr-FR" sz="1200" dirty="0"/>
              <a:t>' </a:t>
            </a:r>
            <a:r>
              <a:rPr lang="fr-FR" sz="1200" dirty="0" err="1"/>
              <a:t>filters</a:t>
            </a:r>
            <a:r>
              <a:rPr lang="fr-FR" sz="1200" dirty="0"/>
              <a:t> </a:t>
            </a:r>
            <a:r>
              <a:rPr lang="fr-FR" sz="1200" dirty="0" err="1"/>
              <a:t>reflect</a:t>
            </a:r>
            <a:r>
              <a:rPr lang="fr-FR" sz="1200" dirty="0"/>
              <a:t> actions </a:t>
            </a:r>
            <a:r>
              <a:rPr lang="fr-FR" sz="1200" dirty="0" err="1"/>
              <a:t>taken</a:t>
            </a:r>
            <a:r>
              <a:rPr lang="fr-FR" sz="1200" dirty="0"/>
              <a:t> </a:t>
            </a:r>
            <a:r>
              <a:rPr lang="fr-FR" sz="1200" dirty="0" err="1"/>
              <a:t>within</a:t>
            </a:r>
            <a:r>
              <a:rPr lang="fr-FR" sz="1200" dirty="0"/>
              <a:t> </a:t>
            </a:r>
            <a:r>
              <a:rPr lang="fr-FR" sz="1200" dirty="0" err="1"/>
              <a:t>timesheets</a:t>
            </a:r>
            <a:r>
              <a:rPr lang="fr-FR" sz="1200" dirty="0"/>
              <a:t>.</a:t>
            </a:r>
          </a:p>
          <a:p>
            <a:pPr algn="ctr"/>
            <a:r>
              <a:rPr lang="fr-FR" sz="1200" dirty="0">
                <a:ea typeface="+mn-lt"/>
                <a:cs typeface="+mn-lt"/>
              </a:rPr>
              <a:t>The file </a:t>
            </a:r>
            <a:r>
              <a:rPr lang="fr-FR" sz="1200" dirty="0" err="1">
                <a:ea typeface="+mn-lt"/>
                <a:cs typeface="+mn-lt"/>
              </a:rPr>
              <a:t>generated</a:t>
            </a:r>
            <a:r>
              <a:rPr lang="fr-FR" sz="1200" dirty="0">
                <a:ea typeface="+mn-lt"/>
                <a:cs typeface="+mn-lt"/>
              </a:rPr>
              <a:t> </a:t>
            </a:r>
            <a:r>
              <a:rPr lang="fr-FR" sz="1200" dirty="0" err="1">
                <a:ea typeface="+mn-lt"/>
                <a:cs typeface="+mn-lt"/>
              </a:rPr>
              <a:t>from</a:t>
            </a:r>
            <a:r>
              <a:rPr lang="fr-FR" sz="1200" dirty="0">
                <a:ea typeface="+mn-lt"/>
                <a:cs typeface="+mn-lt"/>
              </a:rPr>
              <a:t> </a:t>
            </a:r>
            <a:r>
              <a:rPr lang="fr-FR" sz="1200" dirty="0" err="1">
                <a:ea typeface="+mn-lt"/>
                <a:cs typeface="+mn-lt"/>
              </a:rPr>
              <a:t>this</a:t>
            </a:r>
            <a:r>
              <a:rPr lang="fr-FR" sz="1200" dirty="0">
                <a:ea typeface="+mn-lt"/>
                <a:cs typeface="+mn-lt"/>
              </a:rPr>
              <a:t> menu </a:t>
            </a:r>
            <a:r>
              <a:rPr lang="fr-FR" sz="1200" dirty="0" err="1">
                <a:ea typeface="+mn-lt"/>
                <a:cs typeface="+mn-lt"/>
              </a:rPr>
              <a:t>will</a:t>
            </a:r>
            <a:r>
              <a:rPr lang="fr-FR" sz="1200" dirty="0">
                <a:ea typeface="+mn-lt"/>
                <a:cs typeface="+mn-lt"/>
              </a:rPr>
              <a:t> </a:t>
            </a:r>
            <a:r>
              <a:rPr lang="fr-FR" sz="1200" dirty="0" err="1">
                <a:ea typeface="+mn-lt"/>
                <a:cs typeface="+mn-lt"/>
              </a:rPr>
              <a:t>include</a:t>
            </a:r>
            <a:r>
              <a:rPr lang="fr-FR" sz="1200" dirty="0">
                <a:ea typeface="+mn-lt"/>
                <a:cs typeface="+mn-lt"/>
              </a:rPr>
              <a:t> the overtime </a:t>
            </a:r>
            <a:r>
              <a:rPr lang="fr-FR" sz="1200" dirty="0" err="1">
                <a:ea typeface="+mn-lt"/>
                <a:cs typeface="+mn-lt"/>
              </a:rPr>
              <a:t>entered</a:t>
            </a:r>
            <a:r>
              <a:rPr lang="fr-FR" sz="1200" dirty="0">
                <a:ea typeface="+mn-lt"/>
                <a:cs typeface="+mn-lt"/>
              </a:rPr>
              <a:t> in the </a:t>
            </a:r>
            <a:r>
              <a:rPr lang="fr-FR" sz="1200" dirty="0" err="1">
                <a:ea typeface="+mn-lt"/>
                <a:cs typeface="+mn-lt"/>
              </a:rPr>
              <a:t>validated</a:t>
            </a:r>
            <a:r>
              <a:rPr lang="fr-FR" sz="1200" dirty="0">
                <a:ea typeface="+mn-lt"/>
                <a:cs typeface="+mn-lt"/>
              </a:rPr>
              <a:t> </a:t>
            </a:r>
            <a:r>
              <a:rPr lang="fr-FR" sz="1200" dirty="0" err="1">
                <a:ea typeface="+mn-lt"/>
                <a:cs typeface="+mn-lt"/>
              </a:rPr>
              <a:t>timesheets</a:t>
            </a:r>
            <a:r>
              <a:rPr lang="fr-FR" sz="1200" dirty="0">
                <a:ea typeface="+mn-lt"/>
                <a:cs typeface="+mn-lt"/>
              </a:rPr>
              <a:t>, for </a:t>
            </a:r>
            <a:r>
              <a:rPr lang="fr-FR" sz="1200" dirty="0" err="1">
                <a:ea typeface="+mn-lt"/>
                <a:cs typeface="+mn-lt"/>
              </a:rPr>
              <a:t>which</a:t>
            </a:r>
            <a:r>
              <a:rPr lang="fr-FR" sz="1200" dirty="0">
                <a:ea typeface="+mn-lt"/>
                <a:cs typeface="+mn-lt"/>
              </a:rPr>
              <a:t> the "</a:t>
            </a:r>
            <a:r>
              <a:rPr lang="fr-FR" sz="1200" dirty="0" err="1">
                <a:ea typeface="+mn-lt"/>
                <a:cs typeface="+mn-lt"/>
              </a:rPr>
              <a:t>transfer</a:t>
            </a:r>
            <a:r>
              <a:rPr lang="fr-FR" sz="1200" dirty="0">
                <a:ea typeface="+mn-lt"/>
                <a:cs typeface="+mn-lt"/>
              </a:rPr>
              <a:t>" action has been </a:t>
            </a:r>
            <a:r>
              <a:rPr lang="fr-FR" sz="1200" dirty="0" err="1">
                <a:ea typeface="+mn-lt"/>
                <a:cs typeface="+mn-lt"/>
              </a:rPr>
              <a:t>performed</a:t>
            </a:r>
            <a:r>
              <a:rPr lang="fr-FR" sz="1200" dirty="0">
                <a:ea typeface="+mn-lt"/>
                <a:cs typeface="+mn-lt"/>
              </a:rPr>
              <a:t> for </a:t>
            </a:r>
            <a:r>
              <a:rPr lang="fr-FR" sz="1200" dirty="0" err="1">
                <a:ea typeface="+mn-lt"/>
                <a:cs typeface="+mn-lt"/>
              </a:rPr>
              <a:t>payroll</a:t>
            </a:r>
            <a:r>
              <a:rPr lang="fr-FR" sz="1200" dirty="0">
                <a:ea typeface="+mn-lt"/>
                <a:cs typeface="+mn-lt"/>
              </a:rPr>
              <a:t> </a:t>
            </a:r>
            <a:r>
              <a:rPr lang="fr-FR" sz="1200" dirty="0" err="1">
                <a:ea typeface="+mn-lt"/>
                <a:cs typeface="+mn-lt"/>
              </a:rPr>
              <a:t>purposes</a:t>
            </a:r>
            <a:r>
              <a:rPr lang="fr-FR" sz="1200" dirty="0">
                <a:ea typeface="+mn-lt"/>
                <a:cs typeface="+mn-lt"/>
              </a:rPr>
              <a:t>.</a:t>
            </a:r>
            <a:endParaRPr lang="fr-FR">
              <a:ea typeface="+mn-lt"/>
              <a:cs typeface="+mn-lt"/>
            </a:endParaRPr>
          </a:p>
          <a:p>
            <a:pPr algn="ctr"/>
            <a:r>
              <a:rPr lang="fr-FR" sz="1200" dirty="0" err="1">
                <a:ea typeface="+mn-lt"/>
                <a:cs typeface="+mn-lt"/>
              </a:rPr>
              <a:t>Please</a:t>
            </a:r>
            <a:r>
              <a:rPr lang="fr-FR" sz="1200" dirty="0">
                <a:ea typeface="+mn-lt"/>
                <a:cs typeface="+mn-lt"/>
              </a:rPr>
              <a:t> note: </a:t>
            </a:r>
            <a:r>
              <a:rPr lang="fr-FR" sz="1200" dirty="0" err="1">
                <a:ea typeface="+mn-lt"/>
                <a:cs typeface="+mn-lt"/>
              </a:rPr>
              <a:t>this</a:t>
            </a:r>
            <a:r>
              <a:rPr lang="fr-FR" sz="1200" dirty="0">
                <a:ea typeface="+mn-lt"/>
                <a:cs typeface="+mn-lt"/>
              </a:rPr>
              <a:t> data can </a:t>
            </a:r>
            <a:r>
              <a:rPr lang="fr-FR" sz="1200" dirty="0" err="1">
                <a:ea typeface="+mn-lt"/>
                <a:cs typeface="+mn-lt"/>
              </a:rPr>
              <a:t>only</a:t>
            </a:r>
            <a:r>
              <a:rPr lang="fr-FR" sz="1200" dirty="0">
                <a:ea typeface="+mn-lt"/>
                <a:cs typeface="+mn-lt"/>
              </a:rPr>
              <a:t> </a:t>
            </a:r>
            <a:r>
              <a:rPr lang="fr-FR" sz="1200" dirty="0" err="1">
                <a:ea typeface="+mn-lt"/>
                <a:cs typeface="+mn-lt"/>
              </a:rPr>
              <a:t>be</a:t>
            </a:r>
            <a:r>
              <a:rPr lang="fr-FR" sz="1200" dirty="0">
                <a:ea typeface="+mn-lt"/>
                <a:cs typeface="+mn-lt"/>
              </a:rPr>
              <a:t> </a:t>
            </a:r>
            <a:r>
              <a:rPr lang="fr-FR" sz="1200" dirty="0" err="1">
                <a:ea typeface="+mn-lt"/>
                <a:cs typeface="+mn-lt"/>
              </a:rPr>
              <a:t>exported</a:t>
            </a:r>
            <a:r>
              <a:rPr lang="fr-FR" sz="1200" dirty="0">
                <a:ea typeface="+mn-lt"/>
                <a:cs typeface="+mn-lt"/>
              </a:rPr>
              <a:t> as an Excel file.</a:t>
            </a:r>
          </a:p>
          <a:p>
            <a:pPr algn="ctr"/>
            <a:endParaRPr lang="fr-FR" sz="1200"/>
          </a:p>
        </p:txBody>
      </p:sp>
      <p:sp>
        <p:nvSpPr>
          <p:cNvPr id="9" name="Rectangle : coins arrondis 8">
            <a:extLst>
              <a:ext uri="{FF2B5EF4-FFF2-40B4-BE49-F238E27FC236}">
                <a16:creationId xmlns:a16="http://schemas.microsoft.com/office/drawing/2014/main" id="{0350977D-F973-43A5-9FF2-0B0A5CC145C4}"/>
              </a:ext>
            </a:extLst>
          </p:cNvPr>
          <p:cNvSpPr/>
          <p:nvPr/>
        </p:nvSpPr>
        <p:spPr>
          <a:xfrm>
            <a:off x="10164069" y="2243667"/>
            <a:ext cx="1064846" cy="767697"/>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5510395"/>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7D22E21-A502-47C8-A4EC-882E6E079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Grand écran</PresentationFormat>
  <Slides>33</Slides>
  <Notes>0</Notes>
  <HiddenSlides>0</HiddenSlide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Eurecia</vt:lpstr>
      <vt:lpstr>All you need to know about     Payroll</vt:lpstr>
      <vt:lpstr>By the end of the training, administartors will be able to</vt:lpstr>
      <vt:lpstr>module functionalities</vt:lpstr>
      <vt:lpstr>Module  features</vt:lpstr>
      <vt:lpstr>Generating the Absence Export  File</vt:lpstr>
      <vt:lpstr>ABSENCE EXPORT FILE</vt:lpstr>
      <vt:lpstr>ABSENCE EXPORT FILEABSENCE EXPORT FILE</vt:lpstr>
      <vt:lpstr>Generating the Hours Export  File</vt:lpstr>
      <vt:lpstr>EXPORT HOURS TO PAYROLL</vt:lpstr>
      <vt:lpstr>TRANSFER OF OVERTIME</vt:lpstr>
      <vt:lpstr>Generating Payroll  Grids</vt:lpstr>
      <vt:lpstr>PAYROLL GRIDS </vt:lpstr>
      <vt:lpstr>PAYROLL GRIDS</vt:lpstr>
      <vt:lpstr>PAYROLL GRIDS</vt:lpstr>
      <vt:lpstr>PAYROLL GRIDS </vt:lpstr>
      <vt:lpstr>PAYROLL GRIDS</vt:lpstr>
      <vt:lpstr>LA GRILLE DES ELEMENTS VARIABLES DE PAIE </vt:lpstr>
      <vt:lpstr>Generating the Meal Voucher File</vt:lpstr>
      <vt:lpstr>MEAL VOUCHER FILE</vt:lpstr>
      <vt:lpstr>Importing Payslips</vt:lpstr>
      <vt:lpstr>IMPORTING PAYSLIPS</vt:lpstr>
      <vt:lpstr>Administrator Area</vt:lpstr>
      <vt:lpstr>Exporting relevant leaves &amp; absences for payroll purposes</vt:lpstr>
      <vt:lpstr>EXPORTING LEAVES &amp; ABSENCES</vt:lpstr>
      <vt:lpstr>Configuring overtime for exports</vt:lpstr>
      <vt:lpstr>OVERTIME/ADDITIONAL HOURS</vt:lpstr>
      <vt:lpstr>Setting up Meal Vouchers </vt:lpstr>
      <vt:lpstr>SETTING UP MEAL VOUCHERS</vt:lpstr>
      <vt:lpstr>Setting up payroll grids</vt:lpstr>
      <vt:lpstr>SETTING UP PAYROLL GRIDS</vt:lpstr>
      <vt:lpstr>SETTING UP PAYROLL GRIDS</vt:lpstr>
      <vt:lpstr>SETTING UP PAYROLL GRIDS</vt:lpstr>
      <vt:lpstr>Still have questions?  All answers are within your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revision>490</cp:revision>
  <dcterms:created xsi:type="dcterms:W3CDTF">2023-07-17T08:33:49Z</dcterms:created>
  <dcterms:modified xsi:type="dcterms:W3CDTF">2025-07-15T14:01:57Z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