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56" r:id="rId5"/>
    <p:sldId id="372" r:id="rId6"/>
    <p:sldId id="373" r:id="rId7"/>
    <p:sldId id="334" r:id="rId8"/>
    <p:sldId id="335" r:id="rId9"/>
    <p:sldId id="342" r:id="rId10"/>
    <p:sldId id="374" r:id="rId11"/>
    <p:sldId id="343" r:id="rId12"/>
    <p:sldId id="344" r:id="rId13"/>
    <p:sldId id="345" r:id="rId14"/>
    <p:sldId id="346" r:id="rId15"/>
    <p:sldId id="363" r:id="rId16"/>
    <p:sldId id="336" r:id="rId17"/>
    <p:sldId id="375" r:id="rId18"/>
    <p:sldId id="337" r:id="rId19"/>
    <p:sldId id="347" r:id="rId20"/>
    <p:sldId id="350" r:id="rId21"/>
    <p:sldId id="349" r:id="rId22"/>
    <p:sldId id="351" r:id="rId23"/>
    <p:sldId id="352" r:id="rId24"/>
    <p:sldId id="357" r:id="rId25"/>
    <p:sldId id="353" r:id="rId26"/>
    <p:sldId id="354" r:id="rId27"/>
    <p:sldId id="355" r:id="rId28"/>
    <p:sldId id="361" r:id="rId29"/>
    <p:sldId id="370" r:id="rId30"/>
    <p:sldId id="365" r:id="rId31"/>
    <p:sldId id="377" r:id="rId32"/>
    <p:sldId id="366" r:id="rId33"/>
    <p:sldId id="368" r:id="rId34"/>
    <p:sldId id="378" r:id="rId35"/>
    <p:sldId id="367" r:id="rId36"/>
    <p:sldId id="341"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7AC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E23A1-54D3-ECB5-DF37-B6717736C4F6}" v="1" dt="2025-08-05T13:30:35.0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de VAN DE PLAS [Eurécia]" userId="S::maude.van-de-plas@eurecia.com::e977c393-fed3-4e2b-874f-059140a3aaf2" providerId="AD" clId="Web-{0A77064E-A9DD-5148-53D3-3EE82EA69B24}"/>
    <pc:docChg chg="modSld">
      <pc:chgData name="Maude VAN DE PLAS [Eurécia]" userId="S::maude.van-de-plas@eurecia.com::e977c393-fed3-4e2b-874f-059140a3aaf2" providerId="AD" clId="Web-{0A77064E-A9DD-5148-53D3-3EE82EA69B24}" dt="2025-03-14T13:43:49.763" v="9" actId="1076"/>
      <pc:docMkLst>
        <pc:docMk/>
      </pc:docMkLst>
      <pc:sldChg chg="modSp">
        <pc:chgData name="Maude VAN DE PLAS [Eurécia]" userId="S::maude.van-de-plas@eurecia.com::e977c393-fed3-4e2b-874f-059140a3aaf2" providerId="AD" clId="Web-{0A77064E-A9DD-5148-53D3-3EE82EA69B24}" dt="2025-03-14T13:26:23.136" v="4" actId="1076"/>
        <pc:sldMkLst>
          <pc:docMk/>
          <pc:sldMk cId="860042478" sldId="345"/>
        </pc:sldMkLst>
      </pc:sldChg>
      <pc:sldChg chg="modSp">
        <pc:chgData name="Maude VAN DE PLAS [Eurécia]" userId="S::maude.van-de-plas@eurecia.com::e977c393-fed3-4e2b-874f-059140a3aaf2" providerId="AD" clId="Web-{0A77064E-A9DD-5148-53D3-3EE82EA69B24}" dt="2025-03-14T13:43:49.763" v="9" actId="1076"/>
        <pc:sldMkLst>
          <pc:docMk/>
          <pc:sldMk cId="3702941906" sldId="363"/>
        </pc:sldMkLst>
      </pc:sldChg>
    </pc:docChg>
  </pc:docChgLst>
  <pc:docChgLst>
    <pc:chgData name="Noreen ROPERS [Eurécia]" userId="S::noreen.ropers@eurecia.com::f3a8d8f2-0e49-41aa-b7d1-58879f4fb21f" providerId="AD" clId="Web-{6322B769-849D-DA63-A3CD-0F105FAD8918}"/>
    <pc:docChg chg="modSld">
      <pc:chgData name="Noreen ROPERS [Eurécia]" userId="S::noreen.ropers@eurecia.com::f3a8d8f2-0e49-41aa-b7d1-58879f4fb21f" providerId="AD" clId="Web-{6322B769-849D-DA63-A3CD-0F105FAD8918}" dt="2025-07-25T10:30:01.697" v="316" actId="20577"/>
      <pc:docMkLst>
        <pc:docMk/>
      </pc:docMkLst>
      <pc:sldChg chg="modSp">
        <pc:chgData name="Noreen ROPERS [Eurécia]" userId="S::noreen.ropers@eurecia.com::f3a8d8f2-0e49-41aa-b7d1-58879f4fb21f" providerId="AD" clId="Web-{6322B769-849D-DA63-A3CD-0F105FAD8918}" dt="2025-07-25T10:24:38.891" v="129" actId="20577"/>
        <pc:sldMkLst>
          <pc:docMk/>
          <pc:sldMk cId="407031299" sldId="337"/>
        </pc:sldMkLst>
        <pc:spChg chg="mod">
          <ac:chgData name="Noreen ROPERS [Eurécia]" userId="S::noreen.ropers@eurecia.com::f3a8d8f2-0e49-41aa-b7d1-58879f4fb21f" providerId="AD" clId="Web-{6322B769-849D-DA63-A3CD-0F105FAD8918}" dt="2025-07-25T10:24:38.891" v="129" actId="20577"/>
          <ac:spMkLst>
            <pc:docMk/>
            <pc:sldMk cId="407031299" sldId="337"/>
            <ac:spMk id="4" creationId="{90A438DC-811C-961D-F9DD-B6FEB9763FC2}"/>
          </ac:spMkLst>
        </pc:spChg>
        <pc:spChg chg="mod">
          <ac:chgData name="Noreen ROPERS [Eurécia]" userId="S::noreen.ropers@eurecia.com::f3a8d8f2-0e49-41aa-b7d1-58879f4fb21f" providerId="AD" clId="Web-{6322B769-849D-DA63-A3CD-0F105FAD8918}" dt="2025-07-25T10:19:56.789" v="16" actId="20577"/>
          <ac:spMkLst>
            <pc:docMk/>
            <pc:sldMk cId="407031299" sldId="337"/>
            <ac:spMk id="6" creationId="{826F9C3F-708D-67AE-13F5-36FEFCFF2B4A}"/>
          </ac:spMkLst>
        </pc:spChg>
      </pc:sldChg>
      <pc:sldChg chg="modSp">
        <pc:chgData name="Noreen ROPERS [Eurécia]" userId="S::noreen.ropers@eurecia.com::f3a8d8f2-0e49-41aa-b7d1-58879f4fb21f" providerId="AD" clId="Web-{6322B769-849D-DA63-A3CD-0F105FAD8918}" dt="2025-07-25T10:16:47.268" v="1" actId="20577"/>
        <pc:sldMkLst>
          <pc:docMk/>
          <pc:sldMk cId="2037643794" sldId="344"/>
        </pc:sldMkLst>
        <pc:spChg chg="mod">
          <ac:chgData name="Noreen ROPERS [Eurécia]" userId="S::noreen.ropers@eurecia.com::f3a8d8f2-0e49-41aa-b7d1-58879f4fb21f" providerId="AD" clId="Web-{6322B769-849D-DA63-A3CD-0F105FAD8918}" dt="2025-07-25T10:16:47.268" v="1" actId="20577"/>
          <ac:spMkLst>
            <pc:docMk/>
            <pc:sldMk cId="2037643794" sldId="344"/>
            <ac:spMk id="9" creationId="{FD980A60-1B42-39EB-56FD-16C506848827}"/>
          </ac:spMkLst>
        </pc:spChg>
      </pc:sldChg>
      <pc:sldChg chg="modSp">
        <pc:chgData name="Noreen ROPERS [Eurécia]" userId="S::noreen.ropers@eurecia.com::f3a8d8f2-0e49-41aa-b7d1-58879f4fb21f" providerId="AD" clId="Web-{6322B769-849D-DA63-A3CD-0F105FAD8918}" dt="2025-07-25T10:18:02.520" v="5" actId="20577"/>
        <pc:sldMkLst>
          <pc:docMk/>
          <pc:sldMk cId="860042478" sldId="345"/>
        </pc:sldMkLst>
        <pc:spChg chg="mod">
          <ac:chgData name="Noreen ROPERS [Eurécia]" userId="S::noreen.ropers@eurecia.com::f3a8d8f2-0e49-41aa-b7d1-58879f4fb21f" providerId="AD" clId="Web-{6322B769-849D-DA63-A3CD-0F105FAD8918}" dt="2025-07-25T10:18:02.520" v="5" actId="20577"/>
          <ac:spMkLst>
            <pc:docMk/>
            <pc:sldMk cId="860042478" sldId="345"/>
            <ac:spMk id="9" creationId="{FD980A60-1B42-39EB-56FD-16C506848827}"/>
          </ac:spMkLst>
        </pc:spChg>
      </pc:sldChg>
      <pc:sldChg chg="modSp">
        <pc:chgData name="Noreen ROPERS [Eurécia]" userId="S::noreen.ropers@eurecia.com::f3a8d8f2-0e49-41aa-b7d1-58879f4fb21f" providerId="AD" clId="Web-{6322B769-849D-DA63-A3CD-0F105FAD8918}" dt="2025-07-25T10:18:44.599" v="14" actId="20577"/>
        <pc:sldMkLst>
          <pc:docMk/>
          <pc:sldMk cId="4089100180" sldId="346"/>
        </pc:sldMkLst>
        <pc:spChg chg="mod">
          <ac:chgData name="Noreen ROPERS [Eurécia]" userId="S::noreen.ropers@eurecia.com::f3a8d8f2-0e49-41aa-b7d1-58879f4fb21f" providerId="AD" clId="Web-{6322B769-849D-DA63-A3CD-0F105FAD8918}" dt="2025-07-25T10:18:44.599" v="14" actId="20577"/>
          <ac:spMkLst>
            <pc:docMk/>
            <pc:sldMk cId="4089100180" sldId="346"/>
            <ac:spMk id="12" creationId="{1267CA9C-133E-6FE3-B861-7E5E653BF259}"/>
          </ac:spMkLst>
        </pc:spChg>
      </pc:sldChg>
      <pc:sldChg chg="modSp">
        <pc:chgData name="Noreen ROPERS [Eurécia]" userId="S::noreen.ropers@eurecia.com::f3a8d8f2-0e49-41aa-b7d1-58879f4fb21f" providerId="AD" clId="Web-{6322B769-849D-DA63-A3CD-0F105FAD8918}" dt="2025-07-25T10:24:45.204" v="136" actId="20577"/>
        <pc:sldMkLst>
          <pc:docMk/>
          <pc:sldMk cId="61870627" sldId="347"/>
        </pc:sldMkLst>
        <pc:spChg chg="mod">
          <ac:chgData name="Noreen ROPERS [Eurécia]" userId="S::noreen.ropers@eurecia.com::f3a8d8f2-0e49-41aa-b7d1-58879f4fb21f" providerId="AD" clId="Web-{6322B769-849D-DA63-A3CD-0F105FAD8918}" dt="2025-07-25T10:24:45.204" v="136" actId="20577"/>
          <ac:spMkLst>
            <pc:docMk/>
            <pc:sldMk cId="61870627" sldId="347"/>
            <ac:spMk id="4" creationId="{90A438DC-811C-961D-F9DD-B6FEB9763FC2}"/>
          </ac:spMkLst>
        </pc:spChg>
        <pc:spChg chg="mod">
          <ac:chgData name="Noreen ROPERS [Eurécia]" userId="S::noreen.ropers@eurecia.com::f3a8d8f2-0e49-41aa-b7d1-58879f4fb21f" providerId="AD" clId="Web-{6322B769-849D-DA63-A3CD-0F105FAD8918}" dt="2025-07-25T10:20:16.383" v="20" actId="20577"/>
          <ac:spMkLst>
            <pc:docMk/>
            <pc:sldMk cId="61870627" sldId="347"/>
            <ac:spMk id="21" creationId="{4710C4A2-7369-5AC7-8D5C-AD1A97EC5A84}"/>
          </ac:spMkLst>
        </pc:spChg>
      </pc:sldChg>
      <pc:sldChg chg="modSp">
        <pc:chgData name="Noreen ROPERS [Eurécia]" userId="S::noreen.ropers@eurecia.com::f3a8d8f2-0e49-41aa-b7d1-58879f4fb21f" providerId="AD" clId="Web-{6322B769-849D-DA63-A3CD-0F105FAD8918}" dt="2025-07-25T10:25:13.517" v="164" actId="20577"/>
        <pc:sldMkLst>
          <pc:docMk/>
          <pc:sldMk cId="3419620865" sldId="349"/>
        </pc:sldMkLst>
        <pc:spChg chg="mod">
          <ac:chgData name="Noreen ROPERS [Eurécia]" userId="S::noreen.ropers@eurecia.com::f3a8d8f2-0e49-41aa-b7d1-58879f4fb21f" providerId="AD" clId="Web-{6322B769-849D-DA63-A3CD-0F105FAD8918}" dt="2025-07-25T10:25:13.517" v="164" actId="20577"/>
          <ac:spMkLst>
            <pc:docMk/>
            <pc:sldMk cId="3419620865" sldId="349"/>
            <ac:spMk id="4" creationId="{90A438DC-811C-961D-F9DD-B6FEB9763FC2}"/>
          </ac:spMkLst>
        </pc:spChg>
        <pc:spChg chg="mod">
          <ac:chgData name="Noreen ROPERS [Eurécia]" userId="S::noreen.ropers@eurecia.com::f3a8d8f2-0e49-41aa-b7d1-58879f4fb21f" providerId="AD" clId="Web-{6322B769-849D-DA63-A3CD-0F105FAD8918}" dt="2025-07-25T10:22:19.168" v="68" actId="14100"/>
          <ac:spMkLst>
            <pc:docMk/>
            <pc:sldMk cId="3419620865" sldId="349"/>
            <ac:spMk id="12" creationId="{0BA53FF1-7D58-B1EA-CF88-E274C15582A9}"/>
          </ac:spMkLst>
        </pc:spChg>
        <pc:spChg chg="mod">
          <ac:chgData name="Noreen ROPERS [Eurécia]" userId="S::noreen.ropers@eurecia.com::f3a8d8f2-0e49-41aa-b7d1-58879f4fb21f" providerId="AD" clId="Web-{6322B769-849D-DA63-A3CD-0F105FAD8918}" dt="2025-07-25T10:22:15.496" v="67" actId="14100"/>
          <ac:spMkLst>
            <pc:docMk/>
            <pc:sldMk cId="3419620865" sldId="349"/>
            <ac:spMk id="14" creationId="{0A56A270-371C-6776-149B-A9A075C423A8}"/>
          </ac:spMkLst>
        </pc:spChg>
      </pc:sldChg>
      <pc:sldChg chg="modSp">
        <pc:chgData name="Noreen ROPERS [Eurécia]" userId="S::noreen.ropers@eurecia.com::f3a8d8f2-0e49-41aa-b7d1-58879f4fb21f" providerId="AD" clId="Web-{6322B769-849D-DA63-A3CD-0F105FAD8918}" dt="2025-07-25T10:24:57.251" v="148" actId="20577"/>
        <pc:sldMkLst>
          <pc:docMk/>
          <pc:sldMk cId="2330715811" sldId="350"/>
        </pc:sldMkLst>
        <pc:spChg chg="mod">
          <ac:chgData name="Noreen ROPERS [Eurécia]" userId="S::noreen.ropers@eurecia.com::f3a8d8f2-0e49-41aa-b7d1-58879f4fb21f" providerId="AD" clId="Web-{6322B769-849D-DA63-A3CD-0F105FAD8918}" dt="2025-07-25T10:24:57.251" v="148" actId="20577"/>
          <ac:spMkLst>
            <pc:docMk/>
            <pc:sldMk cId="2330715811" sldId="350"/>
            <ac:spMk id="4" creationId="{90A438DC-811C-961D-F9DD-B6FEB9763FC2}"/>
          </ac:spMkLst>
        </pc:spChg>
        <pc:spChg chg="mod">
          <ac:chgData name="Noreen ROPERS [Eurécia]" userId="S::noreen.ropers@eurecia.com::f3a8d8f2-0e49-41aa-b7d1-58879f4fb21f" providerId="AD" clId="Web-{6322B769-849D-DA63-A3CD-0F105FAD8918}" dt="2025-07-25T10:22:00.652" v="66" actId="20577"/>
          <ac:spMkLst>
            <pc:docMk/>
            <pc:sldMk cId="2330715811" sldId="350"/>
            <ac:spMk id="6" creationId="{826F9C3F-708D-67AE-13F5-36FEFCFF2B4A}"/>
          </ac:spMkLst>
        </pc:spChg>
      </pc:sldChg>
      <pc:sldChg chg="modSp">
        <pc:chgData name="Noreen ROPERS [Eurécia]" userId="S::noreen.ropers@eurecia.com::f3a8d8f2-0e49-41aa-b7d1-58879f4fb21f" providerId="AD" clId="Web-{6322B769-849D-DA63-A3CD-0F105FAD8918}" dt="2025-07-25T10:25:23.798" v="174" actId="20577"/>
        <pc:sldMkLst>
          <pc:docMk/>
          <pc:sldMk cId="2144295539" sldId="351"/>
        </pc:sldMkLst>
        <pc:spChg chg="mod">
          <ac:chgData name="Noreen ROPERS [Eurécia]" userId="S::noreen.ropers@eurecia.com::f3a8d8f2-0e49-41aa-b7d1-58879f4fb21f" providerId="AD" clId="Web-{6322B769-849D-DA63-A3CD-0F105FAD8918}" dt="2025-07-25T10:25:23.798" v="174" actId="20577"/>
          <ac:spMkLst>
            <pc:docMk/>
            <pc:sldMk cId="2144295539" sldId="351"/>
            <ac:spMk id="4" creationId="{90A438DC-811C-961D-F9DD-B6FEB9763FC2}"/>
          </ac:spMkLst>
        </pc:spChg>
      </pc:sldChg>
      <pc:sldChg chg="modSp">
        <pc:chgData name="Noreen ROPERS [Eurécia]" userId="S::noreen.ropers@eurecia.com::f3a8d8f2-0e49-41aa-b7d1-58879f4fb21f" providerId="AD" clId="Web-{6322B769-849D-DA63-A3CD-0F105FAD8918}" dt="2025-07-25T10:25:30.111" v="191" actId="20577"/>
        <pc:sldMkLst>
          <pc:docMk/>
          <pc:sldMk cId="1039831889" sldId="352"/>
        </pc:sldMkLst>
        <pc:spChg chg="mod">
          <ac:chgData name="Noreen ROPERS [Eurécia]" userId="S::noreen.ropers@eurecia.com::f3a8d8f2-0e49-41aa-b7d1-58879f4fb21f" providerId="AD" clId="Web-{6322B769-849D-DA63-A3CD-0F105FAD8918}" dt="2025-07-25T10:25:30.111" v="191" actId="20577"/>
          <ac:spMkLst>
            <pc:docMk/>
            <pc:sldMk cId="1039831889" sldId="352"/>
            <ac:spMk id="4" creationId="{90A438DC-811C-961D-F9DD-B6FEB9763FC2}"/>
          </ac:spMkLst>
        </pc:spChg>
        <pc:spChg chg="mod">
          <ac:chgData name="Noreen ROPERS [Eurécia]" userId="S::noreen.ropers@eurecia.com::f3a8d8f2-0e49-41aa-b7d1-58879f4fb21f" providerId="AD" clId="Web-{6322B769-849D-DA63-A3CD-0F105FAD8918}" dt="2025-07-25T10:23:11.560" v="90" actId="20577"/>
          <ac:spMkLst>
            <pc:docMk/>
            <pc:sldMk cId="1039831889" sldId="352"/>
            <ac:spMk id="5" creationId="{1476A80D-E052-816F-B9BE-C6FDB1C48164}"/>
          </ac:spMkLst>
        </pc:spChg>
        <pc:spChg chg="mod">
          <ac:chgData name="Noreen ROPERS [Eurécia]" userId="S::noreen.ropers@eurecia.com::f3a8d8f2-0e49-41aa-b7d1-58879f4fb21f" providerId="AD" clId="Web-{6322B769-849D-DA63-A3CD-0F105FAD8918}" dt="2025-07-25T10:24:02.077" v="113" actId="14100"/>
          <ac:spMkLst>
            <pc:docMk/>
            <pc:sldMk cId="1039831889" sldId="352"/>
            <ac:spMk id="12" creationId="{9CDDC678-81E7-2189-1DF1-0EDF71F4A2E6}"/>
          </ac:spMkLst>
        </pc:spChg>
      </pc:sldChg>
      <pc:sldChg chg="modSp">
        <pc:chgData name="Noreen ROPERS [Eurécia]" userId="S::noreen.ropers@eurecia.com::f3a8d8f2-0e49-41aa-b7d1-58879f4fb21f" providerId="AD" clId="Web-{6322B769-849D-DA63-A3CD-0F105FAD8918}" dt="2025-07-25T10:26:04.815" v="224" actId="20577"/>
        <pc:sldMkLst>
          <pc:docMk/>
          <pc:sldMk cId="1554639175" sldId="353"/>
        </pc:sldMkLst>
        <pc:spChg chg="mod">
          <ac:chgData name="Noreen ROPERS [Eurécia]" userId="S::noreen.ropers@eurecia.com::f3a8d8f2-0e49-41aa-b7d1-58879f4fb21f" providerId="AD" clId="Web-{6322B769-849D-DA63-A3CD-0F105FAD8918}" dt="2025-07-25T10:26:04.815" v="224" actId="20577"/>
          <ac:spMkLst>
            <pc:docMk/>
            <pc:sldMk cId="1554639175" sldId="353"/>
            <ac:spMk id="2" creationId="{0ED16911-BE4F-7178-A964-6BF6DF2D85CF}"/>
          </ac:spMkLst>
        </pc:spChg>
        <pc:spChg chg="mod">
          <ac:chgData name="Noreen ROPERS [Eurécia]" userId="S::noreen.ropers@eurecia.com::f3a8d8f2-0e49-41aa-b7d1-58879f4fb21f" providerId="AD" clId="Web-{6322B769-849D-DA63-A3CD-0F105FAD8918}" dt="2025-07-25T10:25:54.721" v="220" actId="20577"/>
          <ac:spMkLst>
            <pc:docMk/>
            <pc:sldMk cId="1554639175" sldId="353"/>
            <ac:spMk id="4" creationId="{90A438DC-811C-961D-F9DD-B6FEB9763FC2}"/>
          </ac:spMkLst>
        </pc:spChg>
      </pc:sldChg>
      <pc:sldChg chg="modSp">
        <pc:chgData name="Noreen ROPERS [Eurécia]" userId="S::noreen.ropers@eurecia.com::f3a8d8f2-0e49-41aa-b7d1-58879f4fb21f" providerId="AD" clId="Web-{6322B769-849D-DA63-A3CD-0F105FAD8918}" dt="2025-07-25T10:26:14.753" v="228" actId="20577"/>
        <pc:sldMkLst>
          <pc:docMk/>
          <pc:sldMk cId="3550378544" sldId="354"/>
        </pc:sldMkLst>
        <pc:spChg chg="mod">
          <ac:chgData name="Noreen ROPERS [Eurécia]" userId="S::noreen.ropers@eurecia.com::f3a8d8f2-0e49-41aa-b7d1-58879f4fb21f" providerId="AD" clId="Web-{6322B769-849D-DA63-A3CD-0F105FAD8918}" dt="2025-07-25T10:26:14.753" v="228" actId="20577"/>
          <ac:spMkLst>
            <pc:docMk/>
            <pc:sldMk cId="3550378544" sldId="354"/>
            <ac:spMk id="2" creationId="{0ED16911-BE4F-7178-A964-6BF6DF2D85CF}"/>
          </ac:spMkLst>
        </pc:spChg>
        <pc:spChg chg="mod">
          <ac:chgData name="Noreen ROPERS [Eurécia]" userId="S::noreen.ropers@eurecia.com::f3a8d8f2-0e49-41aa-b7d1-58879f4fb21f" providerId="AD" clId="Web-{6322B769-849D-DA63-A3CD-0F105FAD8918}" dt="2025-07-25T10:26:11.065" v="226" actId="20577"/>
          <ac:spMkLst>
            <pc:docMk/>
            <pc:sldMk cId="3550378544" sldId="354"/>
            <ac:spMk id="4" creationId="{90A438DC-811C-961D-F9DD-B6FEB9763FC2}"/>
          </ac:spMkLst>
        </pc:spChg>
      </pc:sldChg>
      <pc:sldChg chg="modSp">
        <pc:chgData name="Noreen ROPERS [Eurécia]" userId="S::noreen.ropers@eurecia.com::f3a8d8f2-0e49-41aa-b7d1-58879f4fb21f" providerId="AD" clId="Web-{6322B769-849D-DA63-A3CD-0F105FAD8918}" dt="2025-07-25T10:26:24.300" v="244" actId="20577"/>
        <pc:sldMkLst>
          <pc:docMk/>
          <pc:sldMk cId="2102221955" sldId="355"/>
        </pc:sldMkLst>
        <pc:spChg chg="mod">
          <ac:chgData name="Noreen ROPERS [Eurécia]" userId="S::noreen.ropers@eurecia.com::f3a8d8f2-0e49-41aa-b7d1-58879f4fb21f" providerId="AD" clId="Web-{6322B769-849D-DA63-A3CD-0F105FAD8918}" dt="2025-07-25T10:26:24.300" v="244" actId="20577"/>
          <ac:spMkLst>
            <pc:docMk/>
            <pc:sldMk cId="2102221955" sldId="355"/>
            <ac:spMk id="4" creationId="{90A438DC-811C-961D-F9DD-B6FEB9763FC2}"/>
          </ac:spMkLst>
        </pc:spChg>
      </pc:sldChg>
      <pc:sldChg chg="modSp">
        <pc:chgData name="Noreen ROPERS [Eurécia]" userId="S::noreen.ropers@eurecia.com::f3a8d8f2-0e49-41aa-b7d1-58879f4fb21f" providerId="AD" clId="Web-{6322B769-849D-DA63-A3CD-0F105FAD8918}" dt="2025-07-25T10:25:36.752" v="198" actId="20577"/>
        <pc:sldMkLst>
          <pc:docMk/>
          <pc:sldMk cId="3264471557" sldId="357"/>
        </pc:sldMkLst>
        <pc:spChg chg="mod">
          <ac:chgData name="Noreen ROPERS [Eurécia]" userId="S::noreen.ropers@eurecia.com::f3a8d8f2-0e49-41aa-b7d1-58879f4fb21f" providerId="AD" clId="Web-{6322B769-849D-DA63-A3CD-0F105FAD8918}" dt="2025-07-25T10:24:17.515" v="120" actId="20577"/>
          <ac:spMkLst>
            <pc:docMk/>
            <pc:sldMk cId="3264471557" sldId="357"/>
            <ac:spMk id="2" creationId="{0ED16911-BE4F-7178-A964-6BF6DF2D85CF}"/>
          </ac:spMkLst>
        </pc:spChg>
        <pc:spChg chg="mod">
          <ac:chgData name="Noreen ROPERS [Eurécia]" userId="S::noreen.ropers@eurecia.com::f3a8d8f2-0e49-41aa-b7d1-58879f4fb21f" providerId="AD" clId="Web-{6322B769-849D-DA63-A3CD-0F105FAD8918}" dt="2025-07-25T10:25:36.752" v="198" actId="20577"/>
          <ac:spMkLst>
            <pc:docMk/>
            <pc:sldMk cId="3264471557" sldId="357"/>
            <ac:spMk id="4" creationId="{90A438DC-811C-961D-F9DD-B6FEB9763FC2}"/>
          </ac:spMkLst>
        </pc:spChg>
      </pc:sldChg>
      <pc:sldChg chg="modSp">
        <pc:chgData name="Noreen ROPERS [Eurécia]" userId="S::noreen.ropers@eurecia.com::f3a8d8f2-0e49-41aa-b7d1-58879f4fb21f" providerId="AD" clId="Web-{6322B769-849D-DA63-A3CD-0F105FAD8918}" dt="2025-07-25T10:26:47.895" v="266" actId="20577"/>
        <pc:sldMkLst>
          <pc:docMk/>
          <pc:sldMk cId="2166671259" sldId="361"/>
        </pc:sldMkLst>
        <pc:spChg chg="mod">
          <ac:chgData name="Noreen ROPERS [Eurécia]" userId="S::noreen.ropers@eurecia.com::f3a8d8f2-0e49-41aa-b7d1-58879f4fb21f" providerId="AD" clId="Web-{6322B769-849D-DA63-A3CD-0F105FAD8918}" dt="2025-07-25T10:26:47.895" v="266" actId="20577"/>
          <ac:spMkLst>
            <pc:docMk/>
            <pc:sldMk cId="2166671259" sldId="361"/>
            <ac:spMk id="4" creationId="{90A438DC-811C-961D-F9DD-B6FEB9763FC2}"/>
          </ac:spMkLst>
        </pc:spChg>
        <pc:spChg chg="mod">
          <ac:chgData name="Noreen ROPERS [Eurécia]" userId="S::noreen.ropers@eurecia.com::f3a8d8f2-0e49-41aa-b7d1-58879f4fb21f" providerId="AD" clId="Web-{6322B769-849D-DA63-A3CD-0F105FAD8918}" dt="2025-07-25T10:26:37.660" v="251" actId="14100"/>
          <ac:spMkLst>
            <pc:docMk/>
            <pc:sldMk cId="2166671259" sldId="361"/>
            <ac:spMk id="10" creationId="{6E64DC97-FA13-5E54-2F16-C8CF7E2A9A25}"/>
          </ac:spMkLst>
        </pc:spChg>
      </pc:sldChg>
      <pc:sldChg chg="modSp">
        <pc:chgData name="Noreen ROPERS [Eurécia]" userId="S::noreen.ropers@eurecia.com::f3a8d8f2-0e49-41aa-b7d1-58879f4fb21f" providerId="AD" clId="Web-{6322B769-849D-DA63-A3CD-0F105FAD8918}" dt="2025-07-25T10:28:05.959" v="310" actId="20577"/>
        <pc:sldMkLst>
          <pc:docMk/>
          <pc:sldMk cId="1344076732" sldId="367"/>
        </pc:sldMkLst>
        <pc:spChg chg="mod">
          <ac:chgData name="Noreen ROPERS [Eurécia]" userId="S::noreen.ropers@eurecia.com::f3a8d8f2-0e49-41aa-b7d1-58879f4fb21f" providerId="AD" clId="Web-{6322B769-849D-DA63-A3CD-0F105FAD8918}" dt="2025-07-25T10:28:05.959" v="310" actId="20577"/>
          <ac:spMkLst>
            <pc:docMk/>
            <pc:sldMk cId="1344076732" sldId="367"/>
            <ac:spMk id="2" creationId="{0ED16911-BE4F-7178-A964-6BF6DF2D85CF}"/>
          </ac:spMkLst>
        </pc:spChg>
      </pc:sldChg>
      <pc:sldChg chg="modSp">
        <pc:chgData name="Noreen ROPERS [Eurécia]" userId="S::noreen.ropers@eurecia.com::f3a8d8f2-0e49-41aa-b7d1-58879f4fb21f" providerId="AD" clId="Web-{6322B769-849D-DA63-A3CD-0F105FAD8918}" dt="2025-07-25T10:26:55.910" v="274" actId="20577"/>
        <pc:sldMkLst>
          <pc:docMk/>
          <pc:sldMk cId="40303930" sldId="370"/>
        </pc:sldMkLst>
        <pc:spChg chg="mod">
          <ac:chgData name="Noreen ROPERS [Eurécia]" userId="S::noreen.ropers@eurecia.com::f3a8d8f2-0e49-41aa-b7d1-58879f4fb21f" providerId="AD" clId="Web-{6322B769-849D-DA63-A3CD-0F105FAD8918}" dt="2025-07-25T10:26:55.910" v="274" actId="20577"/>
          <ac:spMkLst>
            <pc:docMk/>
            <pc:sldMk cId="40303930" sldId="370"/>
            <ac:spMk id="4" creationId="{90A438DC-811C-961D-F9DD-B6FEB9763FC2}"/>
          </ac:spMkLst>
        </pc:spChg>
      </pc:sldChg>
      <pc:sldChg chg="modSp">
        <pc:chgData name="Noreen ROPERS [Eurécia]" userId="S::noreen.ropers@eurecia.com::f3a8d8f2-0e49-41aa-b7d1-58879f4fb21f" providerId="AD" clId="Web-{6322B769-849D-DA63-A3CD-0F105FAD8918}" dt="2025-07-25T10:30:01.697" v="316" actId="20577"/>
        <pc:sldMkLst>
          <pc:docMk/>
          <pc:sldMk cId="1561398166" sldId="372"/>
        </pc:sldMkLst>
        <pc:spChg chg="mod">
          <ac:chgData name="Noreen ROPERS [Eurécia]" userId="S::noreen.ropers@eurecia.com::f3a8d8f2-0e49-41aa-b7d1-58879f4fb21f" providerId="AD" clId="Web-{6322B769-849D-DA63-A3CD-0F105FAD8918}" dt="2025-07-25T10:29:54.869" v="315" actId="20577"/>
          <ac:spMkLst>
            <pc:docMk/>
            <pc:sldMk cId="1561398166" sldId="372"/>
            <ac:spMk id="4" creationId="{3CBE8D5D-8605-7FE4-D841-E865AB88B43B}"/>
          </ac:spMkLst>
        </pc:spChg>
        <pc:spChg chg="mod">
          <ac:chgData name="Noreen ROPERS [Eurécia]" userId="S::noreen.ropers@eurecia.com::f3a8d8f2-0e49-41aa-b7d1-58879f4fb21f" providerId="AD" clId="Web-{6322B769-849D-DA63-A3CD-0F105FAD8918}" dt="2025-07-25T10:30:01.697" v="316" actId="20577"/>
          <ac:spMkLst>
            <pc:docMk/>
            <pc:sldMk cId="1561398166" sldId="372"/>
            <ac:spMk id="5" creationId="{9DF4D431-5721-618B-9501-EDA06836B0A2}"/>
          </ac:spMkLst>
        </pc:spChg>
        <pc:spChg chg="mod">
          <ac:chgData name="Noreen ROPERS [Eurécia]" userId="S::noreen.ropers@eurecia.com::f3a8d8f2-0e49-41aa-b7d1-58879f4fb21f" providerId="AD" clId="Web-{6322B769-849D-DA63-A3CD-0F105FAD8918}" dt="2025-07-25T10:29:37.368" v="313" actId="20577"/>
          <ac:spMkLst>
            <pc:docMk/>
            <pc:sldMk cId="1561398166" sldId="372"/>
            <ac:spMk id="28" creationId="{D88B10F1-C161-29C9-E517-2C4D78936F1B}"/>
          </ac:spMkLst>
        </pc:spChg>
        <pc:spChg chg="mod">
          <ac:chgData name="Noreen ROPERS [Eurécia]" userId="S::noreen.ropers@eurecia.com::f3a8d8f2-0e49-41aa-b7d1-58879f4fb21f" providerId="AD" clId="Web-{6322B769-849D-DA63-A3CD-0F105FAD8918}" dt="2025-07-25T10:29:44.525" v="314" actId="20577"/>
          <ac:spMkLst>
            <pc:docMk/>
            <pc:sldMk cId="1561398166" sldId="372"/>
            <ac:spMk id="42" creationId="{A809FF54-8E21-E76D-9608-77AF773D0852}"/>
          </ac:spMkLst>
        </pc:spChg>
      </pc:sldChg>
    </pc:docChg>
  </pc:docChgLst>
  <pc:docChgLst>
    <pc:chgData name="Axel DORIAT [Eurécia]" userId="S::axel.doriat@eurecia.com::4d51f13d-df14-4cb9-8074-71ae9a6914f9" providerId="AD" clId="Web-{DB749B08-6210-4A8F-6737-1D7E39A07655}"/>
    <pc:docChg chg="modSld">
      <pc:chgData name="Axel DORIAT [Eurécia]" userId="S::axel.doriat@eurecia.com::4d51f13d-df14-4cb9-8074-71ae9a6914f9" providerId="AD" clId="Web-{DB749B08-6210-4A8F-6737-1D7E39A07655}" dt="2024-11-22T15:35:40.241" v="757"/>
      <pc:docMkLst>
        <pc:docMk/>
      </pc:docMkLst>
      <pc:sldChg chg="modSp">
        <pc:chgData name="Axel DORIAT [Eurécia]" userId="S::axel.doriat@eurecia.com::4d51f13d-df14-4cb9-8074-71ae9a6914f9" providerId="AD" clId="Web-{DB749B08-6210-4A8F-6737-1D7E39A07655}" dt="2024-11-22T14:25:35.562" v="109" actId="20577"/>
        <pc:sldMkLst>
          <pc:docMk/>
          <pc:sldMk cId="3512856049" sldId="334"/>
        </pc:sldMkLst>
      </pc:sldChg>
      <pc:sldChg chg="addSp delSp modSp">
        <pc:chgData name="Axel DORIAT [Eurécia]" userId="S::axel.doriat@eurecia.com::4d51f13d-df14-4cb9-8074-71ae9a6914f9" providerId="AD" clId="Web-{DB749B08-6210-4A8F-6737-1D7E39A07655}" dt="2024-11-22T14:43:29.678" v="207" actId="1076"/>
        <pc:sldMkLst>
          <pc:docMk/>
          <pc:sldMk cId="1542998316" sldId="335"/>
        </pc:sldMkLst>
      </pc:sldChg>
      <pc:sldChg chg="modSp">
        <pc:chgData name="Axel DORIAT [Eurécia]" userId="S::axel.doriat@eurecia.com::4d51f13d-df14-4cb9-8074-71ae9a6914f9" providerId="AD" clId="Web-{DB749B08-6210-4A8F-6737-1D7E39A07655}" dt="2024-11-22T15:30:10.542" v="691" actId="20577"/>
        <pc:sldMkLst>
          <pc:docMk/>
          <pc:sldMk cId="1009862868" sldId="336"/>
        </pc:sldMkLst>
      </pc:sldChg>
      <pc:sldChg chg="addSp delSp modSp">
        <pc:chgData name="Axel DORIAT [Eurécia]" userId="S::axel.doriat@eurecia.com::4d51f13d-df14-4cb9-8074-71ae9a6914f9" providerId="AD" clId="Web-{DB749B08-6210-4A8F-6737-1D7E39A07655}" dt="2024-11-22T15:35:40.241" v="757"/>
        <pc:sldMkLst>
          <pc:docMk/>
          <pc:sldMk cId="407031299" sldId="337"/>
        </pc:sldMkLst>
      </pc:sldChg>
      <pc:sldChg chg="modSp">
        <pc:chgData name="Axel DORIAT [Eurécia]" userId="S::axel.doriat@eurecia.com::4d51f13d-df14-4cb9-8074-71ae9a6914f9" providerId="AD" clId="Web-{DB749B08-6210-4A8F-6737-1D7E39A07655}" dt="2024-11-22T14:04:23.939" v="26" actId="20577"/>
        <pc:sldMkLst>
          <pc:docMk/>
          <pc:sldMk cId="3210797679" sldId="340"/>
        </pc:sldMkLst>
      </pc:sldChg>
      <pc:sldChg chg="modSp">
        <pc:chgData name="Axel DORIAT [Eurécia]" userId="S::axel.doriat@eurecia.com::4d51f13d-df14-4cb9-8074-71ae9a6914f9" providerId="AD" clId="Web-{DB749B08-6210-4A8F-6737-1D7E39A07655}" dt="2024-11-22T14:47:01.201" v="226" actId="20577"/>
        <pc:sldMkLst>
          <pc:docMk/>
          <pc:sldMk cId="115742712" sldId="342"/>
        </pc:sldMkLst>
      </pc:sldChg>
      <pc:sldChg chg="modSp">
        <pc:chgData name="Axel DORIAT [Eurécia]" userId="S::axel.doriat@eurecia.com::4d51f13d-df14-4cb9-8074-71ae9a6914f9" providerId="AD" clId="Web-{DB749B08-6210-4A8F-6737-1D7E39A07655}" dt="2024-11-22T15:07:16.884" v="427" actId="20577"/>
        <pc:sldMkLst>
          <pc:docMk/>
          <pc:sldMk cId="296075627" sldId="343"/>
        </pc:sldMkLst>
      </pc:sldChg>
      <pc:sldChg chg="modSp">
        <pc:chgData name="Axel DORIAT [Eurécia]" userId="S::axel.doriat@eurecia.com::4d51f13d-df14-4cb9-8074-71ae9a6914f9" providerId="AD" clId="Web-{DB749B08-6210-4A8F-6737-1D7E39A07655}" dt="2024-11-22T15:08:53.481" v="446" actId="20577"/>
        <pc:sldMkLst>
          <pc:docMk/>
          <pc:sldMk cId="2037643794" sldId="344"/>
        </pc:sldMkLst>
      </pc:sldChg>
      <pc:sldChg chg="modSp">
        <pc:chgData name="Axel DORIAT [Eurécia]" userId="S::axel.doriat@eurecia.com::4d51f13d-df14-4cb9-8074-71ae9a6914f9" providerId="AD" clId="Web-{DB749B08-6210-4A8F-6737-1D7E39A07655}" dt="2024-11-22T15:14:23.993" v="517" actId="20577"/>
        <pc:sldMkLst>
          <pc:docMk/>
          <pc:sldMk cId="860042478" sldId="345"/>
        </pc:sldMkLst>
      </pc:sldChg>
      <pc:sldChg chg="modSp">
        <pc:chgData name="Axel DORIAT [Eurécia]" userId="S::axel.doriat@eurecia.com::4d51f13d-df14-4cb9-8074-71ae9a6914f9" providerId="AD" clId="Web-{DB749B08-6210-4A8F-6737-1D7E39A07655}" dt="2024-11-22T15:17:43.469" v="578" actId="20577"/>
        <pc:sldMkLst>
          <pc:docMk/>
          <pc:sldMk cId="4089100180" sldId="346"/>
        </pc:sldMkLst>
      </pc:sldChg>
      <pc:sldChg chg="modSp">
        <pc:chgData name="Axel DORIAT [Eurécia]" userId="S::axel.doriat@eurecia.com::4d51f13d-df14-4cb9-8074-71ae9a6914f9" providerId="AD" clId="Web-{DB749B08-6210-4A8F-6737-1D7E39A07655}" dt="2024-11-22T15:29:59.417" v="690" actId="20577"/>
        <pc:sldMkLst>
          <pc:docMk/>
          <pc:sldMk cId="3702941906" sldId="363"/>
        </pc:sldMkLst>
      </pc:sldChg>
      <pc:sldChg chg="modSp">
        <pc:chgData name="Axel DORIAT [Eurécia]" userId="S::axel.doriat@eurecia.com::4d51f13d-df14-4cb9-8074-71ae9a6914f9" providerId="AD" clId="Web-{DB749B08-6210-4A8F-6737-1D7E39A07655}" dt="2024-11-22T14:18:21" v="97" actId="20577"/>
        <pc:sldMkLst>
          <pc:docMk/>
          <pc:sldMk cId="1561398166" sldId="372"/>
        </pc:sldMkLst>
      </pc:sldChg>
      <pc:sldChg chg="modSp">
        <pc:chgData name="Axel DORIAT [Eurécia]" userId="S::axel.doriat@eurecia.com::4d51f13d-df14-4cb9-8074-71ae9a6914f9" providerId="AD" clId="Web-{DB749B08-6210-4A8F-6737-1D7E39A07655}" dt="2024-11-22T14:18:27.531" v="101" actId="20577"/>
        <pc:sldMkLst>
          <pc:docMk/>
          <pc:sldMk cId="3547319363" sldId="373"/>
        </pc:sldMkLst>
      </pc:sldChg>
      <pc:sldChg chg="modSp">
        <pc:chgData name="Axel DORIAT [Eurécia]" userId="S::axel.doriat@eurecia.com::4d51f13d-df14-4cb9-8074-71ae9a6914f9" providerId="AD" clId="Web-{DB749B08-6210-4A8F-6737-1D7E39A07655}" dt="2024-11-22T14:47:59.718" v="245" actId="20577"/>
        <pc:sldMkLst>
          <pc:docMk/>
          <pc:sldMk cId="3507710587" sldId="374"/>
        </pc:sldMkLst>
      </pc:sldChg>
      <pc:sldChg chg="modSp">
        <pc:chgData name="Axel DORIAT [Eurécia]" userId="S::axel.doriat@eurecia.com::4d51f13d-df14-4cb9-8074-71ae9a6914f9" providerId="AD" clId="Web-{DB749B08-6210-4A8F-6737-1D7E39A07655}" dt="2024-11-22T15:30:37.137" v="706" actId="20577"/>
        <pc:sldMkLst>
          <pc:docMk/>
          <pc:sldMk cId="3924409597" sldId="375"/>
        </pc:sldMkLst>
      </pc:sldChg>
    </pc:docChg>
  </pc:docChgLst>
  <pc:docChgLst>
    <pc:chgData name="Pauline BROUSSE [Eurécia]" userId="S::pauline.brousse@eurecia.com::29afd943-9317-407c-af25-96d3f84813eb" providerId="AD" clId="Web-{F2F51BFB-B452-4544-5332-3ACC253DB0A8}"/>
    <pc:docChg chg="addSld delSld modSld sldOrd">
      <pc:chgData name="Pauline BROUSSE [Eurécia]" userId="S::pauline.brousse@eurecia.com::29afd943-9317-407c-af25-96d3f84813eb" providerId="AD" clId="Web-{F2F51BFB-B452-4544-5332-3ACC253DB0A8}" dt="2024-09-03T08:46:24.735" v="232" actId="1076"/>
      <pc:docMkLst>
        <pc:docMk/>
      </pc:docMkLst>
      <pc:sldChg chg="modSp">
        <pc:chgData name="Pauline BROUSSE [Eurécia]" userId="S::pauline.brousse@eurecia.com::29afd943-9317-407c-af25-96d3f84813eb" providerId="AD" clId="Web-{F2F51BFB-B452-4544-5332-3ACC253DB0A8}" dt="2024-09-03T08:45:43.124" v="221" actId="20577"/>
        <pc:sldMkLst>
          <pc:docMk/>
          <pc:sldMk cId="2166671259" sldId="361"/>
        </pc:sldMkLst>
      </pc:sldChg>
      <pc:sldChg chg="addSp modSp new del ord">
        <pc:chgData name="Pauline BROUSSE [Eurécia]" userId="S::pauline.brousse@eurecia.com::29afd943-9317-407c-af25-96d3f84813eb" providerId="AD" clId="Web-{F2F51BFB-B452-4544-5332-3ACC253DB0A8}" dt="2024-09-03T08:41:12.863" v="29"/>
        <pc:sldMkLst>
          <pc:docMk/>
          <pc:sldMk cId="2360960009" sldId="369"/>
        </pc:sldMkLst>
      </pc:sldChg>
      <pc:sldChg chg="addSp delSp modSp add ord replId">
        <pc:chgData name="Pauline BROUSSE [Eurécia]" userId="S::pauline.brousse@eurecia.com::29afd943-9317-407c-af25-96d3f84813eb" providerId="AD" clId="Web-{F2F51BFB-B452-4544-5332-3ACC253DB0A8}" dt="2024-09-03T08:46:24.735" v="232" actId="1076"/>
        <pc:sldMkLst>
          <pc:docMk/>
          <pc:sldMk cId="40303930" sldId="370"/>
        </pc:sldMkLst>
      </pc:sldChg>
      <pc:sldChg chg="new del">
        <pc:chgData name="Pauline BROUSSE [Eurécia]" userId="S::pauline.brousse@eurecia.com::29afd943-9317-407c-af25-96d3f84813eb" providerId="AD" clId="Web-{F2F51BFB-B452-4544-5332-3ACC253DB0A8}" dt="2024-09-03T08:38:22.356" v="7"/>
        <pc:sldMkLst>
          <pc:docMk/>
          <pc:sldMk cId="40413020" sldId="370"/>
        </pc:sldMkLst>
      </pc:sldChg>
      <pc:sldChg chg="new del">
        <pc:chgData name="Pauline BROUSSE [Eurécia]" userId="S::pauline.brousse@eurecia.com::29afd943-9317-407c-af25-96d3f84813eb" providerId="AD" clId="Web-{F2F51BFB-B452-4544-5332-3ACC253DB0A8}" dt="2024-09-03T08:40:55.503" v="26"/>
        <pc:sldMkLst>
          <pc:docMk/>
          <pc:sldMk cId="2956197086" sldId="370"/>
        </pc:sldMkLst>
      </pc:sldChg>
    </pc:docChg>
  </pc:docChgLst>
  <pc:docChgLst>
    <pc:chgData name="Mélanie CLOUE [Eurécia]" userId="S::melanie.cloue@eurecia.com::d7283295-8fbd-412b-8a07-4c045f529792" providerId="AD" clId="Web-{10F3DEB2-DAA1-9E16-2F35-084185FC172A}"/>
    <pc:docChg chg="addSld delSld modSld">
      <pc:chgData name="Mélanie CLOUE [Eurécia]" userId="S::melanie.cloue@eurecia.com::d7283295-8fbd-412b-8a07-4c045f529792" providerId="AD" clId="Web-{10F3DEB2-DAA1-9E16-2F35-084185FC172A}" dt="2024-07-17T12:24:00.666" v="192" actId="1076"/>
      <pc:docMkLst>
        <pc:docMk/>
      </pc:docMkLst>
      <pc:sldChg chg="addSp delSp modSp">
        <pc:chgData name="Mélanie CLOUE [Eurécia]" userId="S::melanie.cloue@eurecia.com::d7283295-8fbd-412b-8a07-4c045f529792" providerId="AD" clId="Web-{10F3DEB2-DAA1-9E16-2F35-084185FC172A}" dt="2024-07-17T12:03:38.362" v="103" actId="1076"/>
        <pc:sldMkLst>
          <pc:docMk/>
          <pc:sldMk cId="1542998316" sldId="335"/>
        </pc:sldMkLst>
      </pc:sldChg>
      <pc:sldChg chg="modSp">
        <pc:chgData name="Mélanie CLOUE [Eurécia]" userId="S::melanie.cloue@eurecia.com::d7283295-8fbd-412b-8a07-4c045f529792" providerId="AD" clId="Web-{10F3DEB2-DAA1-9E16-2F35-084185FC172A}" dt="2024-07-17T07:33:57.941" v="24" actId="20577"/>
        <pc:sldMkLst>
          <pc:docMk/>
          <pc:sldMk cId="1529473113" sldId="339"/>
        </pc:sldMkLst>
      </pc:sldChg>
      <pc:sldChg chg="addSp delSp modSp">
        <pc:chgData name="Mélanie CLOUE [Eurécia]" userId="S::melanie.cloue@eurecia.com::d7283295-8fbd-412b-8a07-4c045f529792" providerId="AD" clId="Web-{10F3DEB2-DAA1-9E16-2F35-084185FC172A}" dt="2024-07-17T07:20:05.725" v="17" actId="20577"/>
        <pc:sldMkLst>
          <pc:docMk/>
          <pc:sldMk cId="3210797679" sldId="340"/>
        </pc:sldMkLst>
      </pc:sldChg>
      <pc:sldChg chg="addSp delSp modSp add replId">
        <pc:chgData name="Mélanie CLOUE [Eurécia]" userId="S::melanie.cloue@eurecia.com::d7283295-8fbd-412b-8a07-4c045f529792" providerId="AD" clId="Web-{10F3DEB2-DAA1-9E16-2F35-084185FC172A}" dt="2024-07-17T12:05:31.959" v="128" actId="20577"/>
        <pc:sldMkLst>
          <pc:docMk/>
          <pc:sldMk cId="115742712" sldId="342"/>
        </pc:sldMkLst>
      </pc:sldChg>
      <pc:sldChg chg="addSp delSp modSp add replId">
        <pc:chgData name="Mélanie CLOUE [Eurécia]" userId="S::melanie.cloue@eurecia.com::d7283295-8fbd-412b-8a07-4c045f529792" providerId="AD" clId="Web-{10F3DEB2-DAA1-9E16-2F35-084185FC172A}" dt="2024-07-17T12:10:29.062" v="152" actId="20577"/>
        <pc:sldMkLst>
          <pc:docMk/>
          <pc:sldMk cId="296075627" sldId="343"/>
        </pc:sldMkLst>
      </pc:sldChg>
      <pc:sldChg chg="del">
        <pc:chgData name="Mélanie CLOUE [Eurécia]" userId="S::melanie.cloue@eurecia.com::d7283295-8fbd-412b-8a07-4c045f529792" providerId="AD" clId="Web-{10F3DEB2-DAA1-9E16-2F35-084185FC172A}" dt="2024-07-17T07:30:56.995" v="18"/>
        <pc:sldMkLst>
          <pc:docMk/>
          <pc:sldMk cId="3606106640" sldId="343"/>
        </pc:sldMkLst>
      </pc:sldChg>
      <pc:sldChg chg="addSp delSp modSp add replId">
        <pc:chgData name="Mélanie CLOUE [Eurécia]" userId="S::melanie.cloue@eurecia.com::d7283295-8fbd-412b-8a07-4c045f529792" providerId="AD" clId="Web-{10F3DEB2-DAA1-9E16-2F35-084185FC172A}" dt="2024-07-17T12:24:00.666" v="192" actId="1076"/>
        <pc:sldMkLst>
          <pc:docMk/>
          <pc:sldMk cId="2037643794" sldId="344"/>
        </pc:sldMkLst>
      </pc:sldChg>
    </pc:docChg>
  </pc:docChgLst>
  <pc:docChgLst>
    <pc:chgData name="Axel DORIAT [Eurécia]" userId="S::axel.doriat@eurecia.com::4d51f13d-df14-4cb9-8074-71ae9a6914f9" providerId="AD" clId="Web-{7DB0205F-AF54-4856-1886-B2FD4A837E56}"/>
    <pc:docChg chg="modSld">
      <pc:chgData name="Axel DORIAT [Eurécia]" userId="S::axel.doriat@eurecia.com::4d51f13d-df14-4cb9-8074-71ae9a6914f9" providerId="AD" clId="Web-{7DB0205F-AF54-4856-1886-B2FD4A837E56}" dt="2024-11-22T16:42:05.059" v="1154" actId="20577"/>
      <pc:docMkLst>
        <pc:docMk/>
      </pc:docMkLst>
      <pc:sldChg chg="addSp modSp">
        <pc:chgData name="Axel DORIAT [Eurécia]" userId="S::axel.doriat@eurecia.com::4d51f13d-df14-4cb9-8074-71ae9a6914f9" providerId="AD" clId="Web-{7DB0205F-AF54-4856-1886-B2FD4A837E56}" dt="2024-11-22T15:49:51.262" v="78" actId="1076"/>
        <pc:sldMkLst>
          <pc:docMk/>
          <pc:sldMk cId="407031299" sldId="337"/>
        </pc:sldMkLst>
      </pc:sldChg>
      <pc:sldChg chg="modSp">
        <pc:chgData name="Axel DORIAT [Eurécia]" userId="S::axel.doriat@eurecia.com::4d51f13d-df14-4cb9-8074-71ae9a6914f9" providerId="AD" clId="Web-{7DB0205F-AF54-4856-1886-B2FD4A837E56}" dt="2024-11-22T15:40:37.465" v="0" actId="20577"/>
        <pc:sldMkLst>
          <pc:docMk/>
          <pc:sldMk cId="3210797679" sldId="340"/>
        </pc:sldMkLst>
      </pc:sldChg>
      <pc:sldChg chg="modSp">
        <pc:chgData name="Axel DORIAT [Eurécia]" userId="S::axel.doriat@eurecia.com::4d51f13d-df14-4cb9-8074-71ae9a6914f9" providerId="AD" clId="Web-{7DB0205F-AF54-4856-1886-B2FD4A837E56}" dt="2024-11-22T16:42:05.059" v="1154" actId="20577"/>
        <pc:sldMkLst>
          <pc:docMk/>
          <pc:sldMk cId="1323003873" sldId="341"/>
        </pc:sldMkLst>
      </pc:sldChg>
      <pc:sldChg chg="modSp">
        <pc:chgData name="Axel DORIAT [Eurécia]" userId="S::axel.doriat@eurecia.com::4d51f13d-df14-4cb9-8074-71ae9a6914f9" providerId="AD" clId="Web-{7DB0205F-AF54-4856-1886-B2FD4A837E56}" dt="2024-11-22T15:54:32.302" v="177" actId="20577"/>
        <pc:sldMkLst>
          <pc:docMk/>
          <pc:sldMk cId="61870627" sldId="347"/>
        </pc:sldMkLst>
      </pc:sldChg>
      <pc:sldChg chg="modSp">
        <pc:chgData name="Axel DORIAT [Eurécia]" userId="S::axel.doriat@eurecia.com::4d51f13d-df14-4cb9-8074-71ae9a6914f9" providerId="AD" clId="Web-{7DB0205F-AF54-4856-1886-B2FD4A837E56}" dt="2024-11-22T16:01:16.735" v="303" actId="20577"/>
        <pc:sldMkLst>
          <pc:docMk/>
          <pc:sldMk cId="3419620865" sldId="349"/>
        </pc:sldMkLst>
      </pc:sldChg>
      <pc:sldChg chg="modSp">
        <pc:chgData name="Axel DORIAT [Eurécia]" userId="S::axel.doriat@eurecia.com::4d51f13d-df14-4cb9-8074-71ae9a6914f9" providerId="AD" clId="Web-{7DB0205F-AF54-4856-1886-B2FD4A837E56}" dt="2024-11-22T15:58:10.902" v="251" actId="20577"/>
        <pc:sldMkLst>
          <pc:docMk/>
          <pc:sldMk cId="2330715811" sldId="350"/>
        </pc:sldMkLst>
      </pc:sldChg>
      <pc:sldChg chg="modSp">
        <pc:chgData name="Axel DORIAT [Eurécia]" userId="S::axel.doriat@eurecia.com::4d51f13d-df14-4cb9-8074-71ae9a6914f9" providerId="AD" clId="Web-{7DB0205F-AF54-4856-1886-B2FD4A837E56}" dt="2024-11-22T16:02:40.941" v="319" actId="20577"/>
        <pc:sldMkLst>
          <pc:docMk/>
          <pc:sldMk cId="2144295539" sldId="351"/>
        </pc:sldMkLst>
      </pc:sldChg>
      <pc:sldChg chg="modSp">
        <pc:chgData name="Axel DORIAT [Eurécia]" userId="S::axel.doriat@eurecia.com::4d51f13d-df14-4cb9-8074-71ae9a6914f9" providerId="AD" clId="Web-{7DB0205F-AF54-4856-1886-B2FD4A837E56}" dt="2024-11-22T16:09:05.124" v="488" actId="20577"/>
        <pc:sldMkLst>
          <pc:docMk/>
          <pc:sldMk cId="1039831889" sldId="352"/>
        </pc:sldMkLst>
      </pc:sldChg>
      <pc:sldChg chg="modSp">
        <pc:chgData name="Axel DORIAT [Eurécia]" userId="S::axel.doriat@eurecia.com::4d51f13d-df14-4cb9-8074-71ae9a6914f9" providerId="AD" clId="Web-{7DB0205F-AF54-4856-1886-B2FD4A837E56}" dt="2024-11-22T16:19:52.384" v="671" actId="20577"/>
        <pc:sldMkLst>
          <pc:docMk/>
          <pc:sldMk cId="1554639175" sldId="353"/>
        </pc:sldMkLst>
      </pc:sldChg>
      <pc:sldChg chg="modSp">
        <pc:chgData name="Axel DORIAT [Eurécia]" userId="S::axel.doriat@eurecia.com::4d51f13d-df14-4cb9-8074-71ae9a6914f9" providerId="AD" clId="Web-{7DB0205F-AF54-4856-1886-B2FD4A837E56}" dt="2024-11-22T16:22:52.577" v="723" actId="20577"/>
        <pc:sldMkLst>
          <pc:docMk/>
          <pc:sldMk cId="3550378544" sldId="354"/>
        </pc:sldMkLst>
      </pc:sldChg>
      <pc:sldChg chg="modSp">
        <pc:chgData name="Axel DORIAT [Eurécia]" userId="S::axel.doriat@eurecia.com::4d51f13d-df14-4cb9-8074-71ae9a6914f9" providerId="AD" clId="Web-{7DB0205F-AF54-4856-1886-B2FD4A837E56}" dt="2024-11-22T16:24:55.502" v="757" actId="20577"/>
        <pc:sldMkLst>
          <pc:docMk/>
          <pc:sldMk cId="2102221955" sldId="355"/>
        </pc:sldMkLst>
      </pc:sldChg>
      <pc:sldChg chg="modSp">
        <pc:chgData name="Axel DORIAT [Eurécia]" userId="S::axel.doriat@eurecia.com::4d51f13d-df14-4cb9-8074-71ae9a6914f9" providerId="AD" clId="Web-{7DB0205F-AF54-4856-1886-B2FD4A837E56}" dt="2024-11-22T16:13:18.872" v="587" actId="20577"/>
        <pc:sldMkLst>
          <pc:docMk/>
          <pc:sldMk cId="3264471557" sldId="357"/>
        </pc:sldMkLst>
      </pc:sldChg>
      <pc:sldChg chg="modSp">
        <pc:chgData name="Axel DORIAT [Eurécia]" userId="S::axel.doriat@eurecia.com::4d51f13d-df14-4cb9-8074-71ae9a6914f9" providerId="AD" clId="Web-{7DB0205F-AF54-4856-1886-B2FD4A837E56}" dt="2024-11-22T16:26:49.818" v="797" actId="20577"/>
        <pc:sldMkLst>
          <pc:docMk/>
          <pc:sldMk cId="2166671259" sldId="361"/>
        </pc:sldMkLst>
      </pc:sldChg>
      <pc:sldChg chg="modSp">
        <pc:chgData name="Axel DORIAT [Eurécia]" userId="S::axel.doriat@eurecia.com::4d51f13d-df14-4cb9-8074-71ae9a6914f9" providerId="AD" clId="Web-{7DB0205F-AF54-4856-1886-B2FD4A837E56}" dt="2024-11-22T16:29:11.916" v="856" actId="20577"/>
        <pc:sldMkLst>
          <pc:docMk/>
          <pc:sldMk cId="3613177332" sldId="365"/>
        </pc:sldMkLst>
      </pc:sldChg>
      <pc:sldChg chg="modSp">
        <pc:chgData name="Axel DORIAT [Eurécia]" userId="S::axel.doriat@eurecia.com::4d51f13d-df14-4cb9-8074-71ae9a6914f9" providerId="AD" clId="Web-{7DB0205F-AF54-4856-1886-B2FD4A837E56}" dt="2024-11-22T16:36:16.862" v="941" actId="20577"/>
        <pc:sldMkLst>
          <pc:docMk/>
          <pc:sldMk cId="1128703041" sldId="366"/>
        </pc:sldMkLst>
      </pc:sldChg>
      <pc:sldChg chg="modSp">
        <pc:chgData name="Axel DORIAT [Eurécia]" userId="S::axel.doriat@eurecia.com::4d51f13d-df14-4cb9-8074-71ae9a6914f9" providerId="AD" clId="Web-{7DB0205F-AF54-4856-1886-B2FD4A837E56}" dt="2024-11-22T16:41:26.449" v="1109" actId="20577"/>
        <pc:sldMkLst>
          <pc:docMk/>
          <pc:sldMk cId="1344076732" sldId="367"/>
        </pc:sldMkLst>
      </pc:sldChg>
      <pc:sldChg chg="modSp">
        <pc:chgData name="Axel DORIAT [Eurécia]" userId="S::axel.doriat@eurecia.com::4d51f13d-df14-4cb9-8074-71ae9a6914f9" providerId="AD" clId="Web-{7DB0205F-AF54-4856-1886-B2FD4A837E56}" dt="2024-11-22T16:37:36.301" v="978" actId="20577"/>
        <pc:sldMkLst>
          <pc:docMk/>
          <pc:sldMk cId="1174975087" sldId="368"/>
        </pc:sldMkLst>
      </pc:sldChg>
      <pc:sldChg chg="modSp">
        <pc:chgData name="Axel DORIAT [Eurécia]" userId="S::axel.doriat@eurecia.com::4d51f13d-df14-4cb9-8074-71ae9a6914f9" providerId="AD" clId="Web-{7DB0205F-AF54-4856-1886-B2FD4A837E56}" dt="2024-11-22T16:28:57.728" v="842" actId="20577"/>
        <pc:sldMkLst>
          <pc:docMk/>
          <pc:sldMk cId="40303930" sldId="370"/>
        </pc:sldMkLst>
      </pc:sldChg>
      <pc:sldChg chg="modSp">
        <pc:chgData name="Axel DORIAT [Eurécia]" userId="S::axel.doriat@eurecia.com::4d51f13d-df14-4cb9-8074-71ae9a6914f9" providerId="AD" clId="Web-{7DB0205F-AF54-4856-1886-B2FD4A837E56}" dt="2024-11-22T16:33:17.048" v="928" actId="20577"/>
        <pc:sldMkLst>
          <pc:docMk/>
          <pc:sldMk cId="4185514117" sldId="377"/>
        </pc:sldMkLst>
      </pc:sldChg>
      <pc:sldChg chg="modSp">
        <pc:chgData name="Axel DORIAT [Eurécia]" userId="S::axel.doriat@eurecia.com::4d51f13d-df14-4cb9-8074-71ae9a6914f9" providerId="AD" clId="Web-{7DB0205F-AF54-4856-1886-B2FD4A837E56}" dt="2024-11-22T16:37:44.880" v="987" actId="20577"/>
        <pc:sldMkLst>
          <pc:docMk/>
          <pc:sldMk cId="2364603206" sldId="378"/>
        </pc:sldMkLst>
      </pc:sldChg>
    </pc:docChg>
  </pc:docChgLst>
  <pc:docChgLst>
    <pc:chgData name="Celine JOLET [Eurécia]" userId="S::celine.jolet@eurecia.com::4ea0ef13-05f0-42ce-86d6-83a3b123372b" providerId="AD" clId="Web-{5E1D7918-4BBC-73A6-1CDC-6DFDEDBA8E09}"/>
    <pc:docChg chg="modSld">
      <pc:chgData name="Celine JOLET [Eurécia]" userId="S::celine.jolet@eurecia.com::4ea0ef13-05f0-42ce-86d6-83a3b123372b" providerId="AD" clId="Web-{5E1D7918-4BBC-73A6-1CDC-6DFDEDBA8E09}" dt="2024-11-08T07:22:02.295" v="11"/>
      <pc:docMkLst>
        <pc:docMk/>
      </pc:docMkLst>
      <pc:sldChg chg="delSp modSp">
        <pc:chgData name="Celine JOLET [Eurécia]" userId="S::celine.jolet@eurecia.com::4ea0ef13-05f0-42ce-86d6-83a3b123372b" providerId="AD" clId="Web-{5E1D7918-4BBC-73A6-1CDC-6DFDEDBA8E09}" dt="2024-11-08T07:16:58.883" v="1"/>
        <pc:sldMkLst>
          <pc:docMk/>
          <pc:sldMk cId="3512856049" sldId="334"/>
        </pc:sldMkLst>
      </pc:sldChg>
      <pc:sldChg chg="delSp">
        <pc:chgData name="Celine JOLET [Eurécia]" userId="S::celine.jolet@eurecia.com::4ea0ef13-05f0-42ce-86d6-83a3b123372b" providerId="AD" clId="Web-{5E1D7918-4BBC-73A6-1CDC-6DFDEDBA8E09}" dt="2024-11-08T07:20:59.244" v="2"/>
        <pc:sldMkLst>
          <pc:docMk/>
          <pc:sldMk cId="3613177332" sldId="365"/>
        </pc:sldMkLst>
      </pc:sldChg>
      <pc:sldChg chg="addSp delSp modSp">
        <pc:chgData name="Celine JOLET [Eurécia]" userId="S::celine.jolet@eurecia.com::4ea0ef13-05f0-42ce-86d6-83a3b123372b" providerId="AD" clId="Web-{5E1D7918-4BBC-73A6-1CDC-6DFDEDBA8E09}" dt="2024-11-08T07:21:11.511" v="5"/>
        <pc:sldMkLst>
          <pc:docMk/>
          <pc:sldMk cId="4185514117" sldId="377"/>
        </pc:sldMkLst>
      </pc:sldChg>
      <pc:sldChg chg="addSp delSp modSp">
        <pc:chgData name="Celine JOLET [Eurécia]" userId="S::celine.jolet@eurecia.com::4ea0ef13-05f0-42ce-86d6-83a3b123372b" providerId="AD" clId="Web-{5E1D7918-4BBC-73A6-1CDC-6DFDEDBA8E09}" dt="2024-11-08T07:22:02.295" v="11"/>
        <pc:sldMkLst>
          <pc:docMk/>
          <pc:sldMk cId="2364603206" sldId="378"/>
        </pc:sldMkLst>
      </pc:sldChg>
    </pc:docChg>
  </pc:docChgLst>
  <pc:docChgLst>
    <pc:chgData name="Inas FAOUZI [Eurécia]" userId="4f435423-8673-4c81-9a60-95a8e74c92dd" providerId="ADAL" clId="{DF9506A3-5E0E-4C7A-9B96-834A9A1627D9}"/>
    <pc:docChg chg="undo custSel addSld delSld modSld sldOrd">
      <pc:chgData name="Inas FAOUZI [Eurécia]" userId="4f435423-8673-4c81-9a60-95a8e74c92dd" providerId="ADAL" clId="{DF9506A3-5E0E-4C7A-9B96-834A9A1627D9}" dt="2024-09-16T12:38:22.260" v="570" actId="207"/>
      <pc:docMkLst>
        <pc:docMk/>
      </pc:docMkLst>
      <pc:sldChg chg="modSp mod">
        <pc:chgData name="Inas FAOUZI [Eurécia]" userId="4f435423-8673-4c81-9a60-95a8e74c92dd" providerId="ADAL" clId="{DF9506A3-5E0E-4C7A-9B96-834A9A1627D9}" dt="2024-09-16T12:11:23.893" v="337"/>
        <pc:sldMkLst>
          <pc:docMk/>
          <pc:sldMk cId="3512856049" sldId="334"/>
        </pc:sldMkLst>
      </pc:sldChg>
      <pc:sldChg chg="modSp mod">
        <pc:chgData name="Inas FAOUZI [Eurécia]" userId="4f435423-8673-4c81-9a60-95a8e74c92dd" providerId="ADAL" clId="{DF9506A3-5E0E-4C7A-9B96-834A9A1627D9}" dt="2024-09-16T12:22:52.113" v="377" actId="14100"/>
        <pc:sldMkLst>
          <pc:docMk/>
          <pc:sldMk cId="1542998316" sldId="335"/>
        </pc:sldMkLst>
      </pc:sldChg>
      <pc:sldChg chg="delSp mod">
        <pc:chgData name="Inas FAOUZI [Eurécia]" userId="4f435423-8673-4c81-9a60-95a8e74c92dd" providerId="ADAL" clId="{DF9506A3-5E0E-4C7A-9B96-834A9A1627D9}" dt="2024-09-16T12:07:12.703" v="260" actId="478"/>
        <pc:sldMkLst>
          <pc:docMk/>
          <pc:sldMk cId="407031299" sldId="337"/>
        </pc:sldMkLst>
      </pc:sldChg>
      <pc:sldChg chg="del">
        <pc:chgData name="Inas FAOUZI [Eurécia]" userId="4f435423-8673-4c81-9a60-95a8e74c92dd" providerId="ADAL" clId="{DF9506A3-5E0E-4C7A-9B96-834A9A1627D9}" dt="2024-09-16T12:22:32.835" v="374" actId="2696"/>
        <pc:sldMkLst>
          <pc:docMk/>
          <pc:sldMk cId="1529473113" sldId="339"/>
        </pc:sldMkLst>
      </pc:sldChg>
      <pc:sldChg chg="modSp mod">
        <pc:chgData name="Inas FAOUZI [Eurécia]" userId="4f435423-8673-4c81-9a60-95a8e74c92dd" providerId="ADAL" clId="{DF9506A3-5E0E-4C7A-9B96-834A9A1627D9}" dt="2024-09-16T12:22:23.295" v="373" actId="1076"/>
        <pc:sldMkLst>
          <pc:docMk/>
          <pc:sldMk cId="1323003873" sldId="341"/>
        </pc:sldMkLst>
      </pc:sldChg>
      <pc:sldChg chg="modSp mod">
        <pc:chgData name="Inas FAOUZI [Eurécia]" userId="4f435423-8673-4c81-9a60-95a8e74c92dd" providerId="ADAL" clId="{DF9506A3-5E0E-4C7A-9B96-834A9A1627D9}" dt="2024-09-16T12:23:42.149" v="387" actId="1076"/>
        <pc:sldMkLst>
          <pc:docMk/>
          <pc:sldMk cId="296075627" sldId="343"/>
        </pc:sldMkLst>
      </pc:sldChg>
      <pc:sldChg chg="addSp delSp modSp mod">
        <pc:chgData name="Inas FAOUZI [Eurécia]" userId="4f435423-8673-4c81-9a60-95a8e74c92dd" providerId="ADAL" clId="{DF9506A3-5E0E-4C7A-9B96-834A9A1627D9}" dt="2024-09-16T12:25:18.289" v="411" actId="1076"/>
        <pc:sldMkLst>
          <pc:docMk/>
          <pc:sldMk cId="2037643794" sldId="344"/>
        </pc:sldMkLst>
      </pc:sldChg>
      <pc:sldChg chg="modSp mod">
        <pc:chgData name="Inas FAOUZI [Eurécia]" userId="4f435423-8673-4c81-9a60-95a8e74c92dd" providerId="ADAL" clId="{DF9506A3-5E0E-4C7A-9B96-834A9A1627D9}" dt="2024-09-16T12:26:06.117" v="424" actId="1076"/>
        <pc:sldMkLst>
          <pc:docMk/>
          <pc:sldMk cId="860042478" sldId="345"/>
        </pc:sldMkLst>
      </pc:sldChg>
      <pc:sldChg chg="modSp mod">
        <pc:chgData name="Inas FAOUZI [Eurécia]" userId="4f435423-8673-4c81-9a60-95a8e74c92dd" providerId="ADAL" clId="{DF9506A3-5E0E-4C7A-9B96-834A9A1627D9}" dt="2024-09-16T12:26:47.344" v="440" actId="20577"/>
        <pc:sldMkLst>
          <pc:docMk/>
          <pc:sldMk cId="4089100180" sldId="346"/>
        </pc:sldMkLst>
      </pc:sldChg>
      <pc:sldChg chg="modSp mod">
        <pc:chgData name="Inas FAOUZI [Eurécia]" userId="4f435423-8673-4c81-9a60-95a8e74c92dd" providerId="ADAL" clId="{DF9506A3-5E0E-4C7A-9B96-834A9A1627D9}" dt="2024-09-16T12:27:31.729" v="448" actId="1076"/>
        <pc:sldMkLst>
          <pc:docMk/>
          <pc:sldMk cId="61870627" sldId="347"/>
        </pc:sldMkLst>
      </pc:sldChg>
      <pc:sldChg chg="modSp mod">
        <pc:chgData name="Inas FAOUZI [Eurécia]" userId="4f435423-8673-4c81-9a60-95a8e74c92dd" providerId="ADAL" clId="{DF9506A3-5E0E-4C7A-9B96-834A9A1627D9}" dt="2024-09-16T12:27:45.680" v="452" actId="1076"/>
        <pc:sldMkLst>
          <pc:docMk/>
          <pc:sldMk cId="2330715811" sldId="350"/>
        </pc:sldMkLst>
      </pc:sldChg>
      <pc:sldChg chg="modSp mod">
        <pc:chgData name="Inas FAOUZI [Eurécia]" userId="4f435423-8673-4c81-9a60-95a8e74c92dd" providerId="ADAL" clId="{DF9506A3-5E0E-4C7A-9B96-834A9A1627D9}" dt="2024-09-16T12:28:10.619" v="456" actId="1076"/>
        <pc:sldMkLst>
          <pc:docMk/>
          <pc:sldMk cId="2144295539" sldId="351"/>
        </pc:sldMkLst>
      </pc:sldChg>
      <pc:sldChg chg="modSp mod">
        <pc:chgData name="Inas FAOUZI [Eurécia]" userId="4f435423-8673-4c81-9a60-95a8e74c92dd" providerId="ADAL" clId="{DF9506A3-5E0E-4C7A-9B96-834A9A1627D9}" dt="2024-09-16T12:29:19.341" v="468" actId="120"/>
        <pc:sldMkLst>
          <pc:docMk/>
          <pc:sldMk cId="1039831889" sldId="352"/>
        </pc:sldMkLst>
      </pc:sldChg>
      <pc:sldChg chg="addSp delSp modSp mod">
        <pc:chgData name="Inas FAOUZI [Eurécia]" userId="4f435423-8673-4c81-9a60-95a8e74c92dd" providerId="ADAL" clId="{DF9506A3-5E0E-4C7A-9B96-834A9A1627D9}" dt="2024-09-16T12:32:22.490" v="513" actId="1076"/>
        <pc:sldMkLst>
          <pc:docMk/>
          <pc:sldMk cId="1554639175" sldId="353"/>
        </pc:sldMkLst>
      </pc:sldChg>
      <pc:sldChg chg="modSp mod">
        <pc:chgData name="Inas FAOUZI [Eurécia]" userId="4f435423-8673-4c81-9a60-95a8e74c92dd" providerId="ADAL" clId="{DF9506A3-5E0E-4C7A-9B96-834A9A1627D9}" dt="2024-09-16T12:32:45.721" v="516" actId="113"/>
        <pc:sldMkLst>
          <pc:docMk/>
          <pc:sldMk cId="3550378544" sldId="354"/>
        </pc:sldMkLst>
      </pc:sldChg>
      <pc:sldChg chg="modSp mod">
        <pc:chgData name="Inas FAOUZI [Eurécia]" userId="4f435423-8673-4c81-9a60-95a8e74c92dd" providerId="ADAL" clId="{DF9506A3-5E0E-4C7A-9B96-834A9A1627D9}" dt="2024-09-16T12:33:13.953" v="520" actId="1076"/>
        <pc:sldMkLst>
          <pc:docMk/>
          <pc:sldMk cId="2102221955" sldId="355"/>
        </pc:sldMkLst>
      </pc:sldChg>
      <pc:sldChg chg="addSp delSp modSp mod">
        <pc:chgData name="Inas FAOUZI [Eurécia]" userId="4f435423-8673-4c81-9a60-95a8e74c92dd" providerId="ADAL" clId="{DF9506A3-5E0E-4C7A-9B96-834A9A1627D9}" dt="2024-09-16T12:30:59.397" v="492" actId="115"/>
        <pc:sldMkLst>
          <pc:docMk/>
          <pc:sldMk cId="3264471557" sldId="357"/>
        </pc:sldMkLst>
      </pc:sldChg>
      <pc:sldChg chg="addSp delSp modSp mod">
        <pc:chgData name="Inas FAOUZI [Eurécia]" userId="4f435423-8673-4c81-9a60-95a8e74c92dd" providerId="ADAL" clId="{DF9506A3-5E0E-4C7A-9B96-834A9A1627D9}" dt="2024-09-16T12:33:33.886" v="525" actId="115"/>
        <pc:sldMkLst>
          <pc:docMk/>
          <pc:sldMk cId="2166671259" sldId="361"/>
        </pc:sldMkLst>
      </pc:sldChg>
      <pc:sldChg chg="del">
        <pc:chgData name="Inas FAOUZI [Eurécia]" userId="4f435423-8673-4c81-9a60-95a8e74c92dd" providerId="ADAL" clId="{DF9506A3-5E0E-4C7A-9B96-834A9A1627D9}" dt="2024-09-16T12:07:00.524" v="259" actId="2696"/>
        <pc:sldMkLst>
          <pc:docMk/>
          <pc:sldMk cId="2912676310" sldId="362"/>
        </pc:sldMkLst>
      </pc:sldChg>
      <pc:sldChg chg="modSp mod ord">
        <pc:chgData name="Inas FAOUZI [Eurécia]" userId="4f435423-8673-4c81-9a60-95a8e74c92dd" providerId="ADAL" clId="{DF9506A3-5E0E-4C7A-9B96-834A9A1627D9}" dt="2024-09-16T12:27:09.607" v="444" actId="1076"/>
        <pc:sldMkLst>
          <pc:docMk/>
          <pc:sldMk cId="3702941906" sldId="363"/>
        </pc:sldMkLst>
      </pc:sldChg>
      <pc:sldChg chg="modSp mod">
        <pc:chgData name="Inas FAOUZI [Eurécia]" userId="4f435423-8673-4c81-9a60-95a8e74c92dd" providerId="ADAL" clId="{DF9506A3-5E0E-4C7A-9B96-834A9A1627D9}" dt="2024-09-16T12:06:43.609" v="254" actId="20577"/>
        <pc:sldMkLst>
          <pc:docMk/>
          <pc:sldMk cId="3613177332" sldId="365"/>
        </pc:sldMkLst>
      </pc:sldChg>
      <pc:sldChg chg="addSp delSp modSp mod">
        <pc:chgData name="Inas FAOUZI [Eurécia]" userId="4f435423-8673-4c81-9a60-95a8e74c92dd" providerId="ADAL" clId="{DF9506A3-5E0E-4C7A-9B96-834A9A1627D9}" dt="2024-09-16T12:36:19.818" v="557" actId="14100"/>
        <pc:sldMkLst>
          <pc:docMk/>
          <pc:sldMk cId="1344076732" sldId="367"/>
        </pc:sldMkLst>
      </pc:sldChg>
      <pc:sldChg chg="modSp mod">
        <pc:chgData name="Inas FAOUZI [Eurécia]" userId="4f435423-8673-4c81-9a60-95a8e74c92dd" providerId="ADAL" clId="{DF9506A3-5E0E-4C7A-9B96-834A9A1627D9}" dt="2024-09-16T12:33:51.831" v="531" actId="1076"/>
        <pc:sldMkLst>
          <pc:docMk/>
          <pc:sldMk cId="40303930" sldId="370"/>
        </pc:sldMkLst>
      </pc:sldChg>
      <pc:sldChg chg="modSp add mod">
        <pc:chgData name="Inas FAOUZI [Eurécia]" userId="4f435423-8673-4c81-9a60-95a8e74c92dd" providerId="ADAL" clId="{DF9506A3-5E0E-4C7A-9B96-834A9A1627D9}" dt="2024-09-16T12:09:31.797" v="286" actId="20577"/>
        <pc:sldMkLst>
          <pc:docMk/>
          <pc:sldMk cId="3433291733" sldId="371"/>
        </pc:sldMkLst>
      </pc:sldChg>
      <pc:sldChg chg="addSp modSp add mod">
        <pc:chgData name="Inas FAOUZI [Eurécia]" userId="4f435423-8673-4c81-9a60-95a8e74c92dd" providerId="ADAL" clId="{DF9506A3-5E0E-4C7A-9B96-834A9A1627D9}" dt="2024-09-16T12:38:22.260" v="570" actId="207"/>
        <pc:sldMkLst>
          <pc:docMk/>
          <pc:sldMk cId="1561398166" sldId="372"/>
        </pc:sldMkLst>
      </pc:sldChg>
      <pc:sldChg chg="modSp new mod">
        <pc:chgData name="Inas FAOUZI [Eurécia]" userId="4f435423-8673-4c81-9a60-95a8e74c92dd" providerId="ADAL" clId="{DF9506A3-5E0E-4C7A-9B96-834A9A1627D9}" dt="2024-09-16T10:17:13.262" v="216" actId="27636"/>
        <pc:sldMkLst>
          <pc:docMk/>
          <pc:sldMk cId="3547319363" sldId="373"/>
        </pc:sldMkLst>
      </pc:sldChg>
      <pc:sldChg chg="modSp add mod ord">
        <pc:chgData name="Inas FAOUZI [Eurécia]" userId="4f435423-8673-4c81-9a60-95a8e74c92dd" providerId="ADAL" clId="{DF9506A3-5E0E-4C7A-9B96-834A9A1627D9}" dt="2024-09-16T12:20:07.800" v="343"/>
        <pc:sldMkLst>
          <pc:docMk/>
          <pc:sldMk cId="3507710587" sldId="374"/>
        </pc:sldMkLst>
      </pc:sldChg>
      <pc:sldChg chg="modSp add mod ord">
        <pc:chgData name="Inas FAOUZI [Eurécia]" userId="4f435423-8673-4c81-9a60-95a8e74c92dd" providerId="ADAL" clId="{DF9506A3-5E0E-4C7A-9B96-834A9A1627D9}" dt="2024-09-16T12:20:29.939" v="347"/>
        <pc:sldMkLst>
          <pc:docMk/>
          <pc:sldMk cId="3924409597" sldId="375"/>
        </pc:sldMkLst>
      </pc:sldChg>
      <pc:sldChg chg="modSp add mod ord">
        <pc:chgData name="Inas FAOUZI [Eurécia]" userId="4f435423-8673-4c81-9a60-95a8e74c92dd" providerId="ADAL" clId="{DF9506A3-5E0E-4C7A-9B96-834A9A1627D9}" dt="2024-09-16T12:21:01.961" v="364"/>
        <pc:sldMkLst>
          <pc:docMk/>
          <pc:sldMk cId="190448401" sldId="376"/>
        </pc:sldMkLst>
      </pc:sldChg>
      <pc:sldChg chg="modSp add mod ord">
        <pc:chgData name="Inas FAOUZI [Eurécia]" userId="4f435423-8673-4c81-9a60-95a8e74c92dd" providerId="ADAL" clId="{DF9506A3-5E0E-4C7A-9B96-834A9A1627D9}" dt="2024-09-16T12:21:21.032" v="368"/>
        <pc:sldMkLst>
          <pc:docMk/>
          <pc:sldMk cId="4185514117" sldId="377"/>
        </pc:sldMkLst>
      </pc:sldChg>
      <pc:sldChg chg="modSp add mod ord">
        <pc:chgData name="Inas FAOUZI [Eurécia]" userId="4f435423-8673-4c81-9a60-95a8e74c92dd" providerId="ADAL" clId="{DF9506A3-5E0E-4C7A-9B96-834A9A1627D9}" dt="2024-09-16T12:22:16.814" v="372"/>
        <pc:sldMkLst>
          <pc:docMk/>
          <pc:sldMk cId="2364603206" sldId="378"/>
        </pc:sldMkLst>
      </pc:sldChg>
    </pc:docChg>
  </pc:docChgLst>
  <pc:docChgLst>
    <pc:chgData name="Noreen ROPERS [Eurécia]" userId="S::noreen.ropers@eurecia.com::f3a8d8f2-0e49-41aa-b7d1-58879f4fb21f" providerId="AD" clId="Web-{5786C09D-A110-D967-F7A1-44805125CD7E}"/>
    <pc:docChg chg="addSld delSld modSld">
      <pc:chgData name="Noreen ROPERS [Eurécia]" userId="S::noreen.ropers@eurecia.com::f3a8d8f2-0e49-41aa-b7d1-58879f4fb21f" providerId="AD" clId="Web-{5786C09D-A110-D967-F7A1-44805125CD7E}" dt="2025-07-24T15:02:53.655" v="1619" actId="20577"/>
      <pc:docMkLst>
        <pc:docMk/>
      </pc:docMkLst>
      <pc:sldChg chg="modSp">
        <pc:chgData name="Noreen ROPERS [Eurécia]" userId="S::noreen.ropers@eurecia.com::f3a8d8f2-0e49-41aa-b7d1-58879f4fb21f" providerId="AD" clId="Web-{5786C09D-A110-D967-F7A1-44805125CD7E}" dt="2025-07-24T08:27:28.879" v="13" actId="20577"/>
        <pc:sldMkLst>
          <pc:docMk/>
          <pc:sldMk cId="3512856049" sldId="334"/>
        </pc:sldMkLst>
        <pc:spChg chg="mod">
          <ac:chgData name="Noreen ROPERS [Eurécia]" userId="S::noreen.ropers@eurecia.com::f3a8d8f2-0e49-41aa-b7d1-58879f4fb21f" providerId="AD" clId="Web-{5786C09D-A110-D967-F7A1-44805125CD7E}" dt="2025-07-24T08:27:28.879" v="13" actId="20577"/>
          <ac:spMkLst>
            <pc:docMk/>
            <pc:sldMk cId="3512856049" sldId="334"/>
            <ac:spMk id="2" creationId="{18B74BD9-57AD-C852-1754-B7B1DAD43A1F}"/>
          </ac:spMkLst>
        </pc:spChg>
      </pc:sldChg>
      <pc:sldChg chg="addSp delSp modSp">
        <pc:chgData name="Noreen ROPERS [Eurécia]" userId="S::noreen.ropers@eurecia.com::f3a8d8f2-0e49-41aa-b7d1-58879f4fb21f" providerId="AD" clId="Web-{5786C09D-A110-D967-F7A1-44805125CD7E}" dt="2025-07-24T08:30:44.886" v="101" actId="1076"/>
        <pc:sldMkLst>
          <pc:docMk/>
          <pc:sldMk cId="1542998316" sldId="335"/>
        </pc:sldMkLst>
        <pc:spChg chg="mod">
          <ac:chgData name="Noreen ROPERS [Eurécia]" userId="S::noreen.ropers@eurecia.com::f3a8d8f2-0e49-41aa-b7d1-58879f4fb21f" providerId="AD" clId="Web-{5786C09D-A110-D967-F7A1-44805125CD7E}" dt="2025-07-24T08:30:44.886" v="101" actId="1076"/>
          <ac:spMkLst>
            <pc:docMk/>
            <pc:sldMk cId="1542998316" sldId="335"/>
            <ac:spMk id="9" creationId="{FD980A60-1B42-39EB-56FD-16C506848827}"/>
          </ac:spMkLst>
        </pc:spChg>
        <pc:picChg chg="add mod ord">
          <ac:chgData name="Noreen ROPERS [Eurécia]" userId="S::noreen.ropers@eurecia.com::f3a8d8f2-0e49-41aa-b7d1-58879f4fb21f" providerId="AD" clId="Web-{5786C09D-A110-D967-F7A1-44805125CD7E}" dt="2025-07-24T08:29:00.617" v="31"/>
          <ac:picMkLst>
            <pc:docMk/>
            <pc:sldMk cId="1542998316" sldId="335"/>
            <ac:picMk id="2" creationId="{6F99AE03-DA14-DC81-139D-680691928A0F}"/>
          </ac:picMkLst>
        </pc:picChg>
        <pc:picChg chg="mod">
          <ac:chgData name="Noreen ROPERS [Eurécia]" userId="S::noreen.ropers@eurecia.com::f3a8d8f2-0e49-41aa-b7d1-58879f4fb21f" providerId="AD" clId="Web-{5786C09D-A110-D967-F7A1-44805125CD7E}" dt="2025-07-24T08:30:38.745" v="100" actId="1076"/>
          <ac:picMkLst>
            <pc:docMk/>
            <pc:sldMk cId="1542998316" sldId="335"/>
            <ac:picMk id="4" creationId="{676E82F9-D53F-70FE-A416-72A9D4DFEB4C}"/>
          </ac:picMkLst>
        </pc:picChg>
      </pc:sldChg>
      <pc:sldChg chg="addSp delSp modSp">
        <pc:chgData name="Noreen ROPERS [Eurécia]" userId="S::noreen.ropers@eurecia.com::f3a8d8f2-0e49-41aa-b7d1-58879f4fb21f" providerId="AD" clId="Web-{5786C09D-A110-D967-F7A1-44805125CD7E}" dt="2025-07-24T10:11:26.902" v="906" actId="1076"/>
        <pc:sldMkLst>
          <pc:docMk/>
          <pc:sldMk cId="407031299" sldId="337"/>
        </pc:sldMkLst>
        <pc:spChg chg="mod">
          <ac:chgData name="Noreen ROPERS [Eurécia]" userId="S::noreen.ropers@eurecia.com::f3a8d8f2-0e49-41aa-b7d1-58879f4fb21f" providerId="AD" clId="Web-{5786C09D-A110-D967-F7A1-44805125CD7E}" dt="2025-07-24T10:01:09.754" v="833" actId="1076"/>
          <ac:spMkLst>
            <pc:docMk/>
            <pc:sldMk cId="407031299" sldId="337"/>
            <ac:spMk id="2" creationId="{C42803CF-F6D9-CA00-E545-DD2E76A069B1}"/>
          </ac:spMkLst>
        </pc:spChg>
        <pc:spChg chg="mod">
          <ac:chgData name="Noreen ROPERS [Eurécia]" userId="S::noreen.ropers@eurecia.com::f3a8d8f2-0e49-41aa-b7d1-58879f4fb21f" providerId="AD" clId="Web-{5786C09D-A110-D967-F7A1-44805125CD7E}" dt="2025-07-24T10:01:59.772" v="849" actId="20577"/>
          <ac:spMkLst>
            <pc:docMk/>
            <pc:sldMk cId="407031299" sldId="337"/>
            <ac:spMk id="6" creationId="{826F9C3F-708D-67AE-13F5-36FEFCFF2B4A}"/>
          </ac:spMkLst>
        </pc:spChg>
        <pc:spChg chg="add mod">
          <ac:chgData name="Noreen ROPERS [Eurécia]" userId="S::noreen.ropers@eurecia.com::f3a8d8f2-0e49-41aa-b7d1-58879f4fb21f" providerId="AD" clId="Web-{5786C09D-A110-D967-F7A1-44805125CD7E}" dt="2025-07-24T10:11:26.902" v="906" actId="1076"/>
          <ac:spMkLst>
            <pc:docMk/>
            <pc:sldMk cId="407031299" sldId="337"/>
            <ac:spMk id="17" creationId="{BF1A21EE-BF39-3A7E-53DB-E3FC50260D8A}"/>
          </ac:spMkLst>
        </pc:spChg>
        <pc:picChg chg="add mod">
          <ac:chgData name="Noreen ROPERS [Eurécia]" userId="S::noreen.ropers@eurecia.com::f3a8d8f2-0e49-41aa-b7d1-58879f4fb21f" providerId="AD" clId="Web-{5786C09D-A110-D967-F7A1-44805125CD7E}" dt="2025-07-24T09:59:31.423" v="820" actId="1076"/>
          <ac:picMkLst>
            <pc:docMk/>
            <pc:sldMk cId="407031299" sldId="337"/>
            <ac:picMk id="7" creationId="{67D7EFBD-1AFE-0C3D-47B7-C5B6DBB63F99}"/>
          </ac:picMkLst>
        </pc:picChg>
        <pc:picChg chg="add mod">
          <ac:chgData name="Noreen ROPERS [Eurécia]" userId="S::noreen.ropers@eurecia.com::f3a8d8f2-0e49-41aa-b7d1-58879f4fb21f" providerId="AD" clId="Web-{5786C09D-A110-D967-F7A1-44805125CD7E}" dt="2025-07-24T10:01:50.834" v="845" actId="1076"/>
          <ac:picMkLst>
            <pc:docMk/>
            <pc:sldMk cId="407031299" sldId="337"/>
            <ac:picMk id="9" creationId="{4E7A1377-2467-A803-E57D-49300F671E52}"/>
          </ac:picMkLst>
        </pc:picChg>
        <pc:picChg chg="add mod">
          <ac:chgData name="Noreen ROPERS [Eurécia]" userId="S::noreen.ropers@eurecia.com::f3a8d8f2-0e49-41aa-b7d1-58879f4fb21f" providerId="AD" clId="Web-{5786C09D-A110-D967-F7A1-44805125CD7E}" dt="2025-07-24T10:01:30.614" v="838" actId="14100"/>
          <ac:picMkLst>
            <pc:docMk/>
            <pc:sldMk cId="407031299" sldId="337"/>
            <ac:picMk id="15" creationId="{B0051108-2025-CAD2-C2ED-2808F310FFBB}"/>
          </ac:picMkLst>
        </pc:picChg>
        <pc:picChg chg="add mod">
          <ac:chgData name="Noreen ROPERS [Eurécia]" userId="S::noreen.ropers@eurecia.com::f3a8d8f2-0e49-41aa-b7d1-58879f4fb21f" providerId="AD" clId="Web-{5786C09D-A110-D967-F7A1-44805125CD7E}" dt="2025-07-24T10:02:10.882" v="854" actId="688"/>
          <ac:picMkLst>
            <pc:docMk/>
            <pc:sldMk cId="407031299" sldId="337"/>
            <ac:picMk id="16" creationId="{947918F6-D639-7811-945D-06D5912E9569}"/>
          </ac:picMkLst>
        </pc:picChg>
      </pc:sldChg>
      <pc:sldChg chg="del">
        <pc:chgData name="Noreen ROPERS [Eurécia]" userId="S::noreen.ropers@eurecia.com::f3a8d8f2-0e49-41aa-b7d1-58879f4fb21f" providerId="AD" clId="Web-{5786C09D-A110-D967-F7A1-44805125CD7E}" dt="2025-07-24T08:24:29.170" v="1"/>
        <pc:sldMkLst>
          <pc:docMk/>
          <pc:sldMk cId="3210797679" sldId="340"/>
        </pc:sldMkLst>
      </pc:sldChg>
      <pc:sldChg chg="modSp">
        <pc:chgData name="Noreen ROPERS [Eurécia]" userId="S::noreen.ropers@eurecia.com::f3a8d8f2-0e49-41aa-b7d1-58879f4fb21f" providerId="AD" clId="Web-{5786C09D-A110-D967-F7A1-44805125CD7E}" dt="2025-07-24T15:02:53.655" v="1619" actId="20577"/>
        <pc:sldMkLst>
          <pc:docMk/>
          <pc:sldMk cId="1323003873" sldId="341"/>
        </pc:sldMkLst>
        <pc:spChg chg="mod">
          <ac:chgData name="Noreen ROPERS [Eurécia]" userId="S::noreen.ropers@eurecia.com::f3a8d8f2-0e49-41aa-b7d1-58879f4fb21f" providerId="AD" clId="Web-{5786C09D-A110-D967-F7A1-44805125CD7E}" dt="2025-07-24T15:02:30.123" v="1618" actId="20577"/>
          <ac:spMkLst>
            <pc:docMk/>
            <pc:sldMk cId="1323003873" sldId="341"/>
            <ac:spMk id="2" creationId="{F08AB10F-1DCA-B10B-CC95-10172B63F2C3}"/>
          </ac:spMkLst>
        </pc:spChg>
        <pc:spChg chg="mod">
          <ac:chgData name="Noreen ROPERS [Eurécia]" userId="S::noreen.ropers@eurecia.com::f3a8d8f2-0e49-41aa-b7d1-58879f4fb21f" providerId="AD" clId="Web-{5786C09D-A110-D967-F7A1-44805125CD7E}" dt="2025-07-24T15:02:53.655" v="1619" actId="20577"/>
          <ac:spMkLst>
            <pc:docMk/>
            <pc:sldMk cId="1323003873" sldId="341"/>
            <ac:spMk id="6" creationId="{02E320D8-64DB-C0BB-AC1C-4496F1B96168}"/>
          </ac:spMkLst>
        </pc:spChg>
      </pc:sldChg>
      <pc:sldChg chg="addSp delSp modSp">
        <pc:chgData name="Noreen ROPERS [Eurécia]" userId="S::noreen.ropers@eurecia.com::f3a8d8f2-0e49-41aa-b7d1-58879f4fb21f" providerId="AD" clId="Web-{5786C09D-A110-D967-F7A1-44805125CD7E}" dt="2025-07-24T08:35:35.537" v="315" actId="1076"/>
        <pc:sldMkLst>
          <pc:docMk/>
          <pc:sldMk cId="115742712" sldId="342"/>
        </pc:sldMkLst>
        <pc:spChg chg="add mod">
          <ac:chgData name="Noreen ROPERS [Eurécia]" userId="S::noreen.ropers@eurecia.com::f3a8d8f2-0e49-41aa-b7d1-58879f4fb21f" providerId="AD" clId="Web-{5786C09D-A110-D967-F7A1-44805125CD7E}" dt="2025-07-24T08:35:32.271" v="314" actId="1076"/>
          <ac:spMkLst>
            <pc:docMk/>
            <pc:sldMk cId="115742712" sldId="342"/>
            <ac:spMk id="4" creationId="{FAE154C8-8469-300E-7849-76B2E96CB72B}"/>
          </ac:spMkLst>
        </pc:spChg>
        <pc:spChg chg="mod">
          <ac:chgData name="Noreen ROPERS [Eurécia]" userId="S::noreen.ropers@eurecia.com::f3a8d8f2-0e49-41aa-b7d1-58879f4fb21f" providerId="AD" clId="Web-{5786C09D-A110-D967-F7A1-44805125CD7E}" dt="2025-07-24T08:35:30.224" v="313" actId="1076"/>
          <ac:spMkLst>
            <pc:docMk/>
            <pc:sldMk cId="115742712" sldId="342"/>
            <ac:spMk id="7" creationId="{9398267A-42BB-86DA-6AC9-A0D9A891BD40}"/>
          </ac:spMkLst>
        </pc:spChg>
        <pc:spChg chg="mod">
          <ac:chgData name="Noreen ROPERS [Eurécia]" userId="S::noreen.ropers@eurecia.com::f3a8d8f2-0e49-41aa-b7d1-58879f4fb21f" providerId="AD" clId="Web-{5786C09D-A110-D967-F7A1-44805125CD7E}" dt="2025-07-24T08:35:35.537" v="315" actId="1076"/>
          <ac:spMkLst>
            <pc:docMk/>
            <pc:sldMk cId="115742712" sldId="342"/>
            <ac:spMk id="9" creationId="{FD980A60-1B42-39EB-56FD-16C506848827}"/>
          </ac:spMkLst>
        </pc:spChg>
        <pc:picChg chg="add mod ord">
          <ac:chgData name="Noreen ROPERS [Eurécia]" userId="S::noreen.ropers@eurecia.com::f3a8d8f2-0e49-41aa-b7d1-58879f4fb21f" providerId="AD" clId="Web-{5786C09D-A110-D967-F7A1-44805125CD7E}" dt="2025-07-24T08:35:23.865" v="312"/>
          <ac:picMkLst>
            <pc:docMk/>
            <pc:sldMk cId="115742712" sldId="342"/>
            <ac:picMk id="2" creationId="{B3143765-D520-2E14-CF35-9A1CD16DEE41}"/>
          </ac:picMkLst>
        </pc:picChg>
      </pc:sldChg>
      <pc:sldChg chg="addSp delSp modSp">
        <pc:chgData name="Noreen ROPERS [Eurécia]" userId="S::noreen.ropers@eurecia.com::f3a8d8f2-0e49-41aa-b7d1-58879f4fb21f" providerId="AD" clId="Web-{5786C09D-A110-D967-F7A1-44805125CD7E}" dt="2025-07-24T09:10:18.223" v="397" actId="688"/>
        <pc:sldMkLst>
          <pc:docMk/>
          <pc:sldMk cId="296075627" sldId="343"/>
        </pc:sldMkLst>
        <pc:spChg chg="mod">
          <ac:chgData name="Noreen ROPERS [Eurécia]" userId="S::noreen.ropers@eurecia.com::f3a8d8f2-0e49-41aa-b7d1-58879f4fb21f" providerId="AD" clId="Web-{5786C09D-A110-D967-F7A1-44805125CD7E}" dt="2025-07-24T09:09:57.894" v="390" actId="20577"/>
          <ac:spMkLst>
            <pc:docMk/>
            <pc:sldMk cId="296075627" sldId="343"/>
            <ac:spMk id="5" creationId="{142B1238-AB62-1881-8BCD-69AB8B0EE225}"/>
          </ac:spMkLst>
        </pc:spChg>
        <pc:spChg chg="mod">
          <ac:chgData name="Noreen ROPERS [Eurécia]" userId="S::noreen.ropers@eurecia.com::f3a8d8f2-0e49-41aa-b7d1-58879f4fb21f" providerId="AD" clId="Web-{5786C09D-A110-D967-F7A1-44805125CD7E}" dt="2025-07-24T09:08:26.031" v="362" actId="20577"/>
          <ac:spMkLst>
            <pc:docMk/>
            <pc:sldMk cId="296075627" sldId="343"/>
            <ac:spMk id="8" creationId="{90A438DC-811C-961D-F9DD-B6FEB9763FC2}"/>
          </ac:spMkLst>
        </pc:spChg>
        <pc:spChg chg="mod">
          <ac:chgData name="Noreen ROPERS [Eurécia]" userId="S::noreen.ropers@eurecia.com::f3a8d8f2-0e49-41aa-b7d1-58879f4fb21f" providerId="AD" clId="Web-{5786C09D-A110-D967-F7A1-44805125CD7E}" dt="2025-07-24T09:09:35.409" v="383" actId="20577"/>
          <ac:spMkLst>
            <pc:docMk/>
            <pc:sldMk cId="296075627" sldId="343"/>
            <ac:spMk id="12" creationId="{65B9D886-32B8-F84C-FCD0-9161258B5B8B}"/>
          </ac:spMkLst>
        </pc:spChg>
        <pc:spChg chg="mod">
          <ac:chgData name="Noreen ROPERS [Eurécia]" userId="S::noreen.ropers@eurecia.com::f3a8d8f2-0e49-41aa-b7d1-58879f4fb21f" providerId="AD" clId="Web-{5786C09D-A110-D967-F7A1-44805125CD7E}" dt="2025-07-24T09:08:31.891" v="363" actId="20577"/>
          <ac:spMkLst>
            <pc:docMk/>
            <pc:sldMk cId="296075627" sldId="343"/>
            <ac:spMk id="13" creationId="{4888DE3C-6986-B632-0B0C-A542DF6787F4}"/>
          </ac:spMkLst>
        </pc:spChg>
        <pc:picChg chg="mod ord">
          <ac:chgData name="Noreen ROPERS [Eurécia]" userId="S::noreen.ropers@eurecia.com::f3a8d8f2-0e49-41aa-b7d1-58879f4fb21f" providerId="AD" clId="Web-{5786C09D-A110-D967-F7A1-44805125CD7E}" dt="2025-07-24T09:10:18.223" v="397" actId="688"/>
          <ac:picMkLst>
            <pc:docMk/>
            <pc:sldMk cId="296075627" sldId="343"/>
            <ac:picMk id="10" creationId="{E78199ED-F38D-2BB9-9B6B-29C57FB1C6DC}"/>
          </ac:picMkLst>
        </pc:picChg>
        <pc:picChg chg="add mod">
          <ac:chgData name="Noreen ROPERS [Eurécia]" userId="S::noreen.ropers@eurecia.com::f3a8d8f2-0e49-41aa-b7d1-58879f4fb21f" providerId="AD" clId="Web-{5786C09D-A110-D967-F7A1-44805125CD7E}" dt="2025-07-24T09:08:34.531" v="364" actId="1076"/>
          <ac:picMkLst>
            <pc:docMk/>
            <pc:sldMk cId="296075627" sldId="343"/>
            <ac:picMk id="14" creationId="{5DD7E784-7CFC-6DE5-3D95-3B8DA46CF266}"/>
          </ac:picMkLst>
        </pc:picChg>
        <pc:picChg chg="add mod ord">
          <ac:chgData name="Noreen ROPERS [Eurécia]" userId="S::noreen.ropers@eurecia.com::f3a8d8f2-0e49-41aa-b7d1-58879f4fb21f" providerId="AD" clId="Web-{5786C09D-A110-D967-F7A1-44805125CD7E}" dt="2025-07-24T09:09:31.268" v="382"/>
          <ac:picMkLst>
            <pc:docMk/>
            <pc:sldMk cId="296075627" sldId="343"/>
            <ac:picMk id="16" creationId="{79D3FC2B-2DC1-5594-C8F2-B3705E82BD0A}"/>
          </ac:picMkLst>
        </pc:picChg>
        <pc:picChg chg="add mod">
          <ac:chgData name="Noreen ROPERS [Eurécia]" userId="S::noreen.ropers@eurecia.com::f3a8d8f2-0e49-41aa-b7d1-58879f4fb21f" providerId="AD" clId="Web-{5786C09D-A110-D967-F7A1-44805125CD7E}" dt="2025-07-24T09:10:11.597" v="394" actId="1076"/>
          <ac:picMkLst>
            <pc:docMk/>
            <pc:sldMk cId="296075627" sldId="343"/>
            <ac:picMk id="17" creationId="{CBD9EDBB-5345-828B-D320-F6E488816ED8}"/>
          </ac:picMkLst>
        </pc:picChg>
      </pc:sldChg>
      <pc:sldChg chg="addSp delSp modSp">
        <pc:chgData name="Noreen ROPERS [Eurécia]" userId="S::noreen.ropers@eurecia.com::f3a8d8f2-0e49-41aa-b7d1-58879f4fb21f" providerId="AD" clId="Web-{5786C09D-A110-D967-F7A1-44805125CD7E}" dt="2025-07-24T09:29:14.482" v="472" actId="1076"/>
        <pc:sldMkLst>
          <pc:docMk/>
          <pc:sldMk cId="2037643794" sldId="344"/>
        </pc:sldMkLst>
        <pc:spChg chg="mod">
          <ac:chgData name="Noreen ROPERS [Eurécia]" userId="S::noreen.ropers@eurecia.com::f3a8d8f2-0e49-41aa-b7d1-58879f4fb21f" providerId="AD" clId="Web-{5786C09D-A110-D967-F7A1-44805125CD7E}" dt="2025-07-24T09:24:05.815" v="453" actId="20577"/>
          <ac:spMkLst>
            <pc:docMk/>
            <pc:sldMk cId="2037643794" sldId="344"/>
            <ac:spMk id="5" creationId="{38DAA487-E89A-C92E-BA2E-C95DCAB16AEE}"/>
          </ac:spMkLst>
        </pc:spChg>
        <pc:spChg chg="mod">
          <ac:chgData name="Noreen ROPERS [Eurécia]" userId="S::noreen.ropers@eurecia.com::f3a8d8f2-0e49-41aa-b7d1-58879f4fb21f" providerId="AD" clId="Web-{5786C09D-A110-D967-F7A1-44805125CD7E}" dt="2025-07-24T09:29:07.982" v="471" actId="14100"/>
          <ac:spMkLst>
            <pc:docMk/>
            <pc:sldMk cId="2037643794" sldId="344"/>
            <ac:spMk id="7" creationId="{108C71E3-9127-E747-879C-18F787316507}"/>
          </ac:spMkLst>
        </pc:spChg>
        <pc:spChg chg="mod">
          <ac:chgData name="Noreen ROPERS [Eurécia]" userId="S::noreen.ropers@eurecia.com::f3a8d8f2-0e49-41aa-b7d1-58879f4fb21f" providerId="AD" clId="Web-{5786C09D-A110-D967-F7A1-44805125CD7E}" dt="2025-07-24T09:10:28.692" v="398" actId="20577"/>
          <ac:spMkLst>
            <pc:docMk/>
            <pc:sldMk cId="2037643794" sldId="344"/>
            <ac:spMk id="9" creationId="{FD980A60-1B42-39EB-56FD-16C506848827}"/>
          </ac:spMkLst>
        </pc:spChg>
        <pc:spChg chg="mod">
          <ac:chgData name="Noreen ROPERS [Eurécia]" userId="S::noreen.ropers@eurecia.com::f3a8d8f2-0e49-41aa-b7d1-58879f4fb21f" providerId="AD" clId="Web-{5786C09D-A110-D967-F7A1-44805125CD7E}" dt="2025-07-24T09:24:32.300" v="458" actId="20577"/>
          <ac:spMkLst>
            <pc:docMk/>
            <pc:sldMk cId="2037643794" sldId="344"/>
            <ac:spMk id="11" creationId="{A2C6E44B-2365-5EAC-0EAD-3AF09BF10B81}"/>
          </ac:spMkLst>
        </pc:spChg>
        <pc:spChg chg="mod">
          <ac:chgData name="Noreen ROPERS [Eurécia]" userId="S::noreen.ropers@eurecia.com::f3a8d8f2-0e49-41aa-b7d1-58879f4fb21f" providerId="AD" clId="Web-{5786C09D-A110-D967-F7A1-44805125CD7E}" dt="2025-07-24T09:24:39.801" v="459" actId="1076"/>
          <ac:spMkLst>
            <pc:docMk/>
            <pc:sldMk cId="2037643794" sldId="344"/>
            <ac:spMk id="12" creationId="{1267CA9C-133E-6FE3-B861-7E5E653BF259}"/>
          </ac:spMkLst>
        </pc:spChg>
        <pc:picChg chg="mod">
          <ac:chgData name="Noreen ROPERS [Eurécia]" userId="S::noreen.ropers@eurecia.com::f3a8d8f2-0e49-41aa-b7d1-58879f4fb21f" providerId="AD" clId="Web-{5786C09D-A110-D967-F7A1-44805125CD7E}" dt="2025-07-24T09:29:14.482" v="472" actId="1076"/>
          <ac:picMkLst>
            <pc:docMk/>
            <pc:sldMk cId="2037643794" sldId="344"/>
            <ac:picMk id="3" creationId="{EC469EC3-2DE8-FF40-E784-00E51DE473BD}"/>
          </ac:picMkLst>
        </pc:picChg>
        <pc:picChg chg="mod">
          <ac:chgData name="Noreen ROPERS [Eurécia]" userId="S::noreen.ropers@eurecia.com::f3a8d8f2-0e49-41aa-b7d1-58879f4fb21f" providerId="AD" clId="Web-{5786C09D-A110-D967-F7A1-44805125CD7E}" dt="2025-07-24T09:24:39.816" v="460" actId="1076"/>
          <ac:picMkLst>
            <pc:docMk/>
            <pc:sldMk cId="2037643794" sldId="344"/>
            <ac:picMk id="10" creationId="{5D57F412-C6CD-35F7-2A37-358E8A117EAE}"/>
          </ac:picMkLst>
        </pc:picChg>
        <pc:picChg chg="add mod">
          <ac:chgData name="Noreen ROPERS [Eurécia]" userId="S::noreen.ropers@eurecia.com::f3a8d8f2-0e49-41aa-b7d1-58879f4fb21f" providerId="AD" clId="Web-{5786C09D-A110-D967-F7A1-44805125CD7E}" dt="2025-07-24T09:23:45.705" v="448"/>
          <ac:picMkLst>
            <pc:docMk/>
            <pc:sldMk cId="2037643794" sldId="344"/>
            <ac:picMk id="15" creationId="{18B83CD5-588A-96D0-247E-A86DEA682904}"/>
          </ac:picMkLst>
        </pc:picChg>
      </pc:sldChg>
      <pc:sldChg chg="addSp delSp modSp">
        <pc:chgData name="Noreen ROPERS [Eurécia]" userId="S::noreen.ropers@eurecia.com::f3a8d8f2-0e49-41aa-b7d1-58879f4fb21f" providerId="AD" clId="Web-{5786C09D-A110-D967-F7A1-44805125CD7E}" dt="2025-07-24T09:34:36.463" v="538" actId="20577"/>
        <pc:sldMkLst>
          <pc:docMk/>
          <pc:sldMk cId="860042478" sldId="345"/>
        </pc:sldMkLst>
        <pc:spChg chg="mod">
          <ac:chgData name="Noreen ROPERS [Eurécia]" userId="S::noreen.ropers@eurecia.com::f3a8d8f2-0e49-41aa-b7d1-58879f4fb21f" providerId="AD" clId="Web-{5786C09D-A110-D967-F7A1-44805125CD7E}" dt="2025-07-24T09:34:36.463" v="538" actId="20577"/>
          <ac:spMkLst>
            <pc:docMk/>
            <pc:sldMk cId="860042478" sldId="345"/>
            <ac:spMk id="3" creationId="{D8CDB594-74B3-9FDD-ADB4-A731CFDFE513}"/>
          </ac:spMkLst>
        </pc:spChg>
        <pc:spChg chg="mod">
          <ac:chgData name="Noreen ROPERS [Eurécia]" userId="S::noreen.ropers@eurecia.com::f3a8d8f2-0e49-41aa-b7d1-58879f4fb21f" providerId="AD" clId="Web-{5786C09D-A110-D967-F7A1-44805125CD7E}" dt="2025-07-24T09:33:12.163" v="520" actId="1076"/>
          <ac:spMkLst>
            <pc:docMk/>
            <pc:sldMk cId="860042478" sldId="345"/>
            <ac:spMk id="7" creationId="{108C71E3-9127-E747-879C-18F787316507}"/>
          </ac:spMkLst>
        </pc:spChg>
        <pc:spChg chg="mod">
          <ac:chgData name="Noreen ROPERS [Eurécia]" userId="S::noreen.ropers@eurecia.com::f3a8d8f2-0e49-41aa-b7d1-58879f4fb21f" providerId="AD" clId="Web-{5786C09D-A110-D967-F7A1-44805125CD7E}" dt="2025-07-24T09:30:52.767" v="479" actId="20577"/>
          <ac:spMkLst>
            <pc:docMk/>
            <pc:sldMk cId="860042478" sldId="345"/>
            <ac:spMk id="9" creationId="{FD980A60-1B42-39EB-56FD-16C506848827}"/>
          </ac:spMkLst>
        </pc:spChg>
        <pc:picChg chg="add mod ord">
          <ac:chgData name="Noreen ROPERS [Eurécia]" userId="S::noreen.ropers@eurecia.com::f3a8d8f2-0e49-41aa-b7d1-58879f4fb21f" providerId="AD" clId="Web-{5786C09D-A110-D967-F7A1-44805125CD7E}" dt="2025-07-24T09:31:25.018" v="488"/>
          <ac:picMkLst>
            <pc:docMk/>
            <pc:sldMk cId="860042478" sldId="345"/>
            <ac:picMk id="4" creationId="{DBA47A3A-DD7B-1345-B46B-72BD7519EF8D}"/>
          </ac:picMkLst>
        </pc:picChg>
        <pc:picChg chg="add mod">
          <ac:chgData name="Noreen ROPERS [Eurécia]" userId="S::noreen.ropers@eurecia.com::f3a8d8f2-0e49-41aa-b7d1-58879f4fb21f" providerId="AD" clId="Web-{5786C09D-A110-D967-F7A1-44805125CD7E}" dt="2025-07-24T09:34:27.900" v="535"/>
          <ac:picMkLst>
            <pc:docMk/>
            <pc:sldMk cId="860042478" sldId="345"/>
            <ac:picMk id="5" creationId="{6DCAD145-135A-84D7-677B-ADA7D5CE6795}"/>
          </ac:picMkLst>
        </pc:picChg>
        <pc:picChg chg="mod">
          <ac:chgData name="Noreen ROPERS [Eurécia]" userId="S::noreen.ropers@eurecia.com::f3a8d8f2-0e49-41aa-b7d1-58879f4fb21f" providerId="AD" clId="Web-{5786C09D-A110-D967-F7A1-44805125CD7E}" dt="2025-07-24T09:32:24.380" v="498" actId="1076"/>
          <ac:picMkLst>
            <pc:docMk/>
            <pc:sldMk cId="860042478" sldId="345"/>
            <ac:picMk id="17" creationId="{EE7EBC3F-1D4B-D968-1F6C-A35687861B00}"/>
          </ac:picMkLst>
        </pc:picChg>
        <pc:picChg chg="mod">
          <ac:chgData name="Noreen ROPERS [Eurécia]" userId="S::noreen.ropers@eurecia.com::f3a8d8f2-0e49-41aa-b7d1-58879f4fb21f" providerId="AD" clId="Web-{5786C09D-A110-D967-F7A1-44805125CD7E}" dt="2025-07-24T09:32:30.239" v="499" actId="1076"/>
          <ac:picMkLst>
            <pc:docMk/>
            <pc:sldMk cId="860042478" sldId="345"/>
            <ac:picMk id="18" creationId="{BAA5586F-730C-D8B1-74DD-CA4EB8A481EF}"/>
          </ac:picMkLst>
        </pc:picChg>
      </pc:sldChg>
      <pc:sldChg chg="addSp delSp modSp">
        <pc:chgData name="Noreen ROPERS [Eurécia]" userId="S::noreen.ropers@eurecia.com::f3a8d8f2-0e49-41aa-b7d1-58879f4fb21f" providerId="AD" clId="Web-{5786C09D-A110-D967-F7A1-44805125CD7E}" dt="2025-07-24T09:38:53.831" v="631" actId="1076"/>
        <pc:sldMkLst>
          <pc:docMk/>
          <pc:sldMk cId="4089100180" sldId="346"/>
        </pc:sldMkLst>
        <pc:spChg chg="mod">
          <ac:chgData name="Noreen ROPERS [Eurécia]" userId="S::noreen.ropers@eurecia.com::f3a8d8f2-0e49-41aa-b7d1-58879f4fb21f" providerId="AD" clId="Web-{5786C09D-A110-D967-F7A1-44805125CD7E}" dt="2025-07-24T09:38:46.565" v="629" actId="14100"/>
          <ac:spMkLst>
            <pc:docMk/>
            <pc:sldMk cId="4089100180" sldId="346"/>
            <ac:spMk id="3" creationId="{10ECD49C-ED10-36F2-4FC8-0D916D5F7832}"/>
          </ac:spMkLst>
        </pc:spChg>
        <pc:spChg chg="mod">
          <ac:chgData name="Noreen ROPERS [Eurécia]" userId="S::noreen.ropers@eurecia.com::f3a8d8f2-0e49-41aa-b7d1-58879f4fb21f" providerId="AD" clId="Web-{5786C09D-A110-D967-F7A1-44805125CD7E}" dt="2025-07-24T09:34:53.026" v="540" actId="20577"/>
          <ac:spMkLst>
            <pc:docMk/>
            <pc:sldMk cId="4089100180" sldId="346"/>
            <ac:spMk id="9" creationId="{FD980A60-1B42-39EB-56FD-16C506848827}"/>
          </ac:spMkLst>
        </pc:spChg>
        <pc:spChg chg="mod">
          <ac:chgData name="Noreen ROPERS [Eurécia]" userId="S::noreen.ropers@eurecia.com::f3a8d8f2-0e49-41aa-b7d1-58879f4fb21f" providerId="AD" clId="Web-{5786C09D-A110-D967-F7A1-44805125CD7E}" dt="2025-07-24T09:38:53.816" v="630" actId="1076"/>
          <ac:spMkLst>
            <pc:docMk/>
            <pc:sldMk cId="4089100180" sldId="346"/>
            <ac:spMk id="12" creationId="{1267CA9C-133E-6FE3-B861-7E5E653BF259}"/>
          </ac:spMkLst>
        </pc:spChg>
        <pc:picChg chg="add mod ord">
          <ac:chgData name="Noreen ROPERS [Eurécia]" userId="S::noreen.ropers@eurecia.com::f3a8d8f2-0e49-41aa-b7d1-58879f4fb21f" providerId="AD" clId="Web-{5786C09D-A110-D967-F7A1-44805125CD7E}" dt="2025-07-24T09:38:28.018" v="623" actId="1076"/>
          <ac:picMkLst>
            <pc:docMk/>
            <pc:sldMk cId="4089100180" sldId="346"/>
            <ac:picMk id="4" creationId="{50BB9CFE-DEC9-2F58-6503-328B73221E76}"/>
          </ac:picMkLst>
        </pc:picChg>
        <pc:picChg chg="mod">
          <ac:chgData name="Noreen ROPERS [Eurécia]" userId="S::noreen.ropers@eurecia.com::f3a8d8f2-0e49-41aa-b7d1-58879f4fb21f" providerId="AD" clId="Web-{5786C09D-A110-D967-F7A1-44805125CD7E}" dt="2025-07-24T09:38:53.831" v="631" actId="1076"/>
          <ac:picMkLst>
            <pc:docMk/>
            <pc:sldMk cId="4089100180" sldId="346"/>
            <ac:picMk id="15" creationId="{CE8DD4EB-C5A8-2585-3DEC-A41FA05387F5}"/>
          </ac:picMkLst>
        </pc:picChg>
      </pc:sldChg>
      <pc:sldChg chg="addSp delSp modSp">
        <pc:chgData name="Noreen ROPERS [Eurécia]" userId="S::noreen.ropers@eurecia.com::f3a8d8f2-0e49-41aa-b7d1-58879f4fb21f" providerId="AD" clId="Web-{5786C09D-A110-D967-F7A1-44805125CD7E}" dt="2025-07-24T10:24:51.728" v="996" actId="1076"/>
        <pc:sldMkLst>
          <pc:docMk/>
          <pc:sldMk cId="61870627" sldId="347"/>
        </pc:sldMkLst>
        <pc:spChg chg="mod">
          <ac:chgData name="Noreen ROPERS [Eurécia]" userId="S::noreen.ropers@eurecia.com::f3a8d8f2-0e49-41aa-b7d1-58879f4fb21f" providerId="AD" clId="Web-{5786C09D-A110-D967-F7A1-44805125CD7E}" dt="2025-07-24T10:17:50.931" v="947" actId="20577"/>
          <ac:spMkLst>
            <pc:docMk/>
            <pc:sldMk cId="61870627" sldId="347"/>
            <ac:spMk id="2" creationId="{0ED16911-BE4F-7178-A964-6BF6DF2D85CF}"/>
          </ac:spMkLst>
        </pc:spChg>
        <pc:spChg chg="mod">
          <ac:chgData name="Noreen ROPERS [Eurécia]" userId="S::noreen.ropers@eurecia.com::f3a8d8f2-0e49-41aa-b7d1-58879f4fb21f" providerId="AD" clId="Web-{5786C09D-A110-D967-F7A1-44805125CD7E}" dt="2025-07-24T10:23:38.787" v="983" actId="1076"/>
          <ac:spMkLst>
            <pc:docMk/>
            <pc:sldMk cId="61870627" sldId="347"/>
            <ac:spMk id="5" creationId="{C42803CF-F6D9-CA00-E545-DD2E76A069B1}"/>
          </ac:spMkLst>
        </pc:spChg>
        <pc:spChg chg="mod">
          <ac:chgData name="Noreen ROPERS [Eurécia]" userId="S::noreen.ropers@eurecia.com::f3a8d8f2-0e49-41aa-b7d1-58879f4fb21f" providerId="AD" clId="Web-{5786C09D-A110-D967-F7A1-44805125CD7E}" dt="2025-07-24T10:24:51.728" v="996" actId="1076"/>
          <ac:spMkLst>
            <pc:docMk/>
            <pc:sldMk cId="61870627" sldId="347"/>
            <ac:spMk id="6" creationId="{826F9C3F-708D-67AE-13F5-36FEFCFF2B4A}"/>
          </ac:spMkLst>
        </pc:spChg>
        <pc:spChg chg="mod">
          <ac:chgData name="Noreen ROPERS [Eurécia]" userId="S::noreen.ropers@eurecia.com::f3a8d8f2-0e49-41aa-b7d1-58879f4fb21f" providerId="AD" clId="Web-{5786C09D-A110-D967-F7A1-44805125CD7E}" dt="2025-07-24T10:24:01.773" v="992" actId="20577"/>
          <ac:spMkLst>
            <pc:docMk/>
            <pc:sldMk cId="61870627" sldId="347"/>
            <ac:spMk id="8" creationId="{2DC638A2-BC3C-0618-F2A7-4229A80550BF}"/>
          </ac:spMkLst>
        </pc:spChg>
        <pc:spChg chg="mod">
          <ac:chgData name="Noreen ROPERS [Eurécia]" userId="S::noreen.ropers@eurecia.com::f3a8d8f2-0e49-41aa-b7d1-58879f4fb21f" providerId="AD" clId="Web-{5786C09D-A110-D967-F7A1-44805125CD7E}" dt="2025-07-24T10:17:09.726" v="938" actId="14100"/>
          <ac:spMkLst>
            <pc:docMk/>
            <pc:sldMk cId="61870627" sldId="347"/>
            <ac:spMk id="11" creationId="{814A48C8-9B03-2438-B3CD-E43C55EC4574}"/>
          </ac:spMkLst>
        </pc:spChg>
        <pc:spChg chg="mod">
          <ac:chgData name="Noreen ROPERS [Eurécia]" userId="S::noreen.ropers@eurecia.com::f3a8d8f2-0e49-41aa-b7d1-58879f4fb21f" providerId="AD" clId="Web-{5786C09D-A110-D967-F7A1-44805125CD7E}" dt="2025-07-24T10:16:10.318" v="923" actId="14100"/>
          <ac:spMkLst>
            <pc:docMk/>
            <pc:sldMk cId="61870627" sldId="347"/>
            <ac:spMk id="12" creationId="{92D1FA77-CA2E-8732-AD03-6763EE6D1BD1}"/>
          </ac:spMkLst>
        </pc:spChg>
        <pc:spChg chg="mod">
          <ac:chgData name="Noreen ROPERS [Eurécia]" userId="S::noreen.ropers@eurecia.com::f3a8d8f2-0e49-41aa-b7d1-58879f4fb21f" providerId="AD" clId="Web-{5786C09D-A110-D967-F7A1-44805125CD7E}" dt="2025-07-24T10:17:17.102" v="941" actId="1076"/>
          <ac:spMkLst>
            <pc:docMk/>
            <pc:sldMk cId="61870627" sldId="347"/>
            <ac:spMk id="14" creationId="{AC4A9847-FB31-7676-D997-4FFAEE8B365C}"/>
          </ac:spMkLst>
        </pc:spChg>
        <pc:spChg chg="add mod">
          <ac:chgData name="Noreen ROPERS [Eurécia]" userId="S::noreen.ropers@eurecia.com::f3a8d8f2-0e49-41aa-b7d1-58879f4fb21f" providerId="AD" clId="Web-{5786C09D-A110-D967-F7A1-44805125CD7E}" dt="2025-07-24T10:18:15.979" v="957" actId="1076"/>
          <ac:spMkLst>
            <pc:docMk/>
            <pc:sldMk cId="61870627" sldId="347"/>
            <ac:spMk id="21" creationId="{4710C4A2-7369-5AC7-8D5C-AD1A97EC5A84}"/>
          </ac:spMkLst>
        </pc:spChg>
        <pc:picChg chg="mod">
          <ac:chgData name="Noreen ROPERS [Eurécia]" userId="S::noreen.ropers@eurecia.com::f3a8d8f2-0e49-41aa-b7d1-58879f4fb21f" providerId="AD" clId="Web-{5786C09D-A110-D967-F7A1-44805125CD7E}" dt="2025-07-24T10:24:11.164" v="994" actId="1076"/>
          <ac:picMkLst>
            <pc:docMk/>
            <pc:sldMk cId="61870627" sldId="347"/>
            <ac:picMk id="9" creationId="{2EB526ED-F440-C2A2-24F9-F953AAC8FABE}"/>
          </ac:picMkLst>
        </pc:picChg>
        <pc:picChg chg="mod">
          <ac:chgData name="Noreen ROPERS [Eurécia]" userId="S::noreen.ropers@eurecia.com::f3a8d8f2-0e49-41aa-b7d1-58879f4fb21f" providerId="AD" clId="Web-{5786C09D-A110-D967-F7A1-44805125CD7E}" dt="2025-07-24T10:24:17.476" v="995" actId="1076"/>
          <ac:picMkLst>
            <pc:docMk/>
            <pc:sldMk cId="61870627" sldId="347"/>
            <ac:picMk id="15" creationId="{9D8C0E4C-AB52-D89C-3A38-4C1CE0D1B33C}"/>
          </ac:picMkLst>
        </pc:picChg>
        <pc:picChg chg="add mod ord">
          <ac:chgData name="Noreen ROPERS [Eurécia]" userId="S::noreen.ropers@eurecia.com::f3a8d8f2-0e49-41aa-b7d1-58879f4fb21f" providerId="AD" clId="Web-{5786C09D-A110-D967-F7A1-44805125CD7E}" dt="2025-07-24T10:17:30.805" v="944" actId="1076"/>
          <ac:picMkLst>
            <pc:docMk/>
            <pc:sldMk cId="61870627" sldId="347"/>
            <ac:picMk id="18" creationId="{E66590A0-7BB8-3BD9-38BD-FD561A6249F3}"/>
          </ac:picMkLst>
        </pc:picChg>
        <pc:picChg chg="add mod">
          <ac:chgData name="Noreen ROPERS [Eurécia]" userId="S::noreen.ropers@eurecia.com::f3a8d8f2-0e49-41aa-b7d1-58879f4fb21f" providerId="AD" clId="Web-{5786C09D-A110-D967-F7A1-44805125CD7E}" dt="2025-07-24T10:24:09.648" v="993" actId="1076"/>
          <ac:picMkLst>
            <pc:docMk/>
            <pc:sldMk cId="61870627" sldId="347"/>
            <ac:picMk id="20" creationId="{31D1BD06-B92A-F998-FF04-283B88BDBB0B}"/>
          </ac:picMkLst>
        </pc:picChg>
      </pc:sldChg>
      <pc:sldChg chg="addSp delSp modSp">
        <pc:chgData name="Noreen ROPERS [Eurécia]" userId="S::noreen.ropers@eurecia.com::f3a8d8f2-0e49-41aa-b7d1-58879f4fb21f" providerId="AD" clId="Web-{5786C09D-A110-D967-F7A1-44805125CD7E}" dt="2025-07-24T12:47:12.907" v="1158" actId="20577"/>
        <pc:sldMkLst>
          <pc:docMk/>
          <pc:sldMk cId="3419620865" sldId="349"/>
        </pc:sldMkLst>
        <pc:spChg chg="mod">
          <ac:chgData name="Noreen ROPERS [Eurécia]" userId="S::noreen.ropers@eurecia.com::f3a8d8f2-0e49-41aa-b7d1-58879f4fb21f" providerId="AD" clId="Web-{5786C09D-A110-D967-F7A1-44805125CD7E}" dt="2025-07-24T12:47:12.907" v="1158" actId="20577"/>
          <ac:spMkLst>
            <pc:docMk/>
            <pc:sldMk cId="3419620865" sldId="349"/>
            <ac:spMk id="2" creationId="{0ED16911-BE4F-7178-A964-6BF6DF2D85CF}"/>
          </ac:spMkLst>
        </pc:spChg>
        <pc:spChg chg="add mod">
          <ac:chgData name="Noreen ROPERS [Eurécia]" userId="S::noreen.ropers@eurecia.com::f3a8d8f2-0e49-41aa-b7d1-58879f4fb21f" providerId="AD" clId="Web-{5786C09D-A110-D967-F7A1-44805125CD7E}" dt="2025-07-24T12:44:16.323" v="1143" actId="20577"/>
          <ac:spMkLst>
            <pc:docMk/>
            <pc:sldMk cId="3419620865" sldId="349"/>
            <ac:spMk id="12" creationId="{0BA53FF1-7D58-B1EA-CF88-E274C15582A9}"/>
          </ac:spMkLst>
        </pc:spChg>
        <pc:spChg chg="mod">
          <ac:chgData name="Noreen ROPERS [Eurécia]" userId="S::noreen.ropers@eurecia.com::f3a8d8f2-0e49-41aa-b7d1-58879f4fb21f" providerId="AD" clId="Web-{5786C09D-A110-D967-F7A1-44805125CD7E}" dt="2025-07-24T12:43:22.399" v="1133" actId="14100"/>
          <ac:spMkLst>
            <pc:docMk/>
            <pc:sldMk cId="3419620865" sldId="349"/>
            <ac:spMk id="14" creationId="{0A56A270-371C-6776-149B-A9A075C423A8}"/>
          </ac:spMkLst>
        </pc:spChg>
        <pc:picChg chg="add mod">
          <ac:chgData name="Noreen ROPERS [Eurécia]" userId="S::noreen.ropers@eurecia.com::f3a8d8f2-0e49-41aa-b7d1-58879f4fb21f" providerId="AD" clId="Web-{5786C09D-A110-D967-F7A1-44805125CD7E}" dt="2025-07-24T12:44:26.308" v="1147" actId="1076"/>
          <ac:picMkLst>
            <pc:docMk/>
            <pc:sldMk cId="3419620865" sldId="349"/>
            <ac:picMk id="17" creationId="{00CB264F-88F5-E1B7-0FE6-8C6CB8A0EC4B}"/>
          </ac:picMkLst>
        </pc:picChg>
        <pc:picChg chg="add mod">
          <ac:chgData name="Noreen ROPERS [Eurécia]" userId="S::noreen.ropers@eurecia.com::f3a8d8f2-0e49-41aa-b7d1-58879f4fb21f" providerId="AD" clId="Web-{5786C09D-A110-D967-F7A1-44805125CD7E}" dt="2025-07-24T12:45:39.592" v="1156"/>
          <ac:picMkLst>
            <pc:docMk/>
            <pc:sldMk cId="3419620865" sldId="349"/>
            <ac:picMk id="18" creationId="{6FB9544C-423A-5005-F90A-2D2F2ED97437}"/>
          </ac:picMkLst>
        </pc:picChg>
      </pc:sldChg>
      <pc:sldChg chg="addSp delSp modSp">
        <pc:chgData name="Noreen ROPERS [Eurécia]" userId="S::noreen.ropers@eurecia.com::f3a8d8f2-0e49-41aa-b7d1-58879f4fb21f" providerId="AD" clId="Web-{5786C09D-A110-D967-F7A1-44805125CD7E}" dt="2025-07-24T10:28:07.031" v="1051" actId="20577"/>
        <pc:sldMkLst>
          <pc:docMk/>
          <pc:sldMk cId="2330715811" sldId="350"/>
        </pc:sldMkLst>
        <pc:spChg chg="mod">
          <ac:chgData name="Noreen ROPERS [Eurécia]" userId="S::noreen.ropers@eurecia.com::f3a8d8f2-0e49-41aa-b7d1-58879f4fb21f" providerId="AD" clId="Web-{5786C09D-A110-D967-F7A1-44805125CD7E}" dt="2025-07-24T10:18:32.058" v="964" actId="20577"/>
          <ac:spMkLst>
            <pc:docMk/>
            <pc:sldMk cId="2330715811" sldId="350"/>
            <ac:spMk id="2" creationId="{0ED16911-BE4F-7178-A964-6BF6DF2D85CF}"/>
          </ac:spMkLst>
        </pc:spChg>
        <pc:spChg chg="mod">
          <ac:chgData name="Noreen ROPERS [Eurécia]" userId="S::noreen.ropers@eurecia.com::f3a8d8f2-0e49-41aa-b7d1-58879f4fb21f" providerId="AD" clId="Web-{5786C09D-A110-D967-F7A1-44805125CD7E}" dt="2025-07-24T10:28:07.031" v="1051" actId="20577"/>
          <ac:spMkLst>
            <pc:docMk/>
            <pc:sldMk cId="2330715811" sldId="350"/>
            <ac:spMk id="6" creationId="{826F9C3F-708D-67AE-13F5-36FEFCFF2B4A}"/>
          </ac:spMkLst>
        </pc:spChg>
        <pc:picChg chg="add mod ord">
          <ac:chgData name="Noreen ROPERS [Eurécia]" userId="S::noreen.ropers@eurecia.com::f3a8d8f2-0e49-41aa-b7d1-58879f4fb21f" providerId="AD" clId="Web-{5786C09D-A110-D967-F7A1-44805125CD7E}" dt="2025-07-24T10:25:52.495" v="1005" actId="1076"/>
          <ac:picMkLst>
            <pc:docMk/>
            <pc:sldMk cId="2330715811" sldId="350"/>
            <ac:picMk id="7" creationId="{061DA530-38FA-9878-1CB3-4001C7A15CF2}"/>
          </ac:picMkLst>
        </pc:picChg>
      </pc:sldChg>
      <pc:sldChg chg="addSp delSp modSp">
        <pc:chgData name="Noreen ROPERS [Eurécia]" userId="S::noreen.ropers@eurecia.com::f3a8d8f2-0e49-41aa-b7d1-58879f4fb21f" providerId="AD" clId="Web-{5786C09D-A110-D967-F7A1-44805125CD7E}" dt="2025-07-24T14:11:02.895" v="1262" actId="1076"/>
        <pc:sldMkLst>
          <pc:docMk/>
          <pc:sldMk cId="2144295539" sldId="351"/>
        </pc:sldMkLst>
        <pc:spChg chg="mod">
          <ac:chgData name="Noreen ROPERS [Eurécia]" userId="S::noreen.ropers@eurecia.com::f3a8d8f2-0e49-41aa-b7d1-58879f4fb21f" providerId="AD" clId="Web-{5786C09D-A110-D967-F7A1-44805125CD7E}" dt="2025-07-24T12:47:56.831" v="1161" actId="20577"/>
          <ac:spMkLst>
            <pc:docMk/>
            <pc:sldMk cId="2144295539" sldId="351"/>
            <ac:spMk id="2" creationId="{0ED16911-BE4F-7178-A964-6BF6DF2D85CF}"/>
          </ac:spMkLst>
        </pc:spChg>
        <pc:spChg chg="mod">
          <ac:chgData name="Noreen ROPERS [Eurécia]" userId="S::noreen.ropers@eurecia.com::f3a8d8f2-0e49-41aa-b7d1-58879f4fb21f" providerId="AD" clId="Web-{5786C09D-A110-D967-F7A1-44805125CD7E}" dt="2025-07-24T13:28:10.558" v="1198" actId="1076"/>
          <ac:spMkLst>
            <pc:docMk/>
            <pc:sldMk cId="2144295539" sldId="351"/>
            <ac:spMk id="5" creationId="{1476A80D-E052-816F-B9BE-C6FDB1C48164}"/>
          </ac:spMkLst>
        </pc:spChg>
        <pc:picChg chg="mod">
          <ac:chgData name="Noreen ROPERS [Eurécia]" userId="S::noreen.ropers@eurecia.com::f3a8d8f2-0e49-41aa-b7d1-58879f4fb21f" providerId="AD" clId="Web-{5786C09D-A110-D967-F7A1-44805125CD7E}" dt="2025-07-24T14:11:02.895" v="1262" actId="1076"/>
          <ac:picMkLst>
            <pc:docMk/>
            <pc:sldMk cId="2144295539" sldId="351"/>
            <ac:picMk id="8" creationId="{8E9DF346-1AD8-F288-4DDE-A67137735D47}"/>
          </ac:picMkLst>
        </pc:picChg>
        <pc:picChg chg="add mod">
          <ac:chgData name="Noreen ROPERS [Eurécia]" userId="S::noreen.ropers@eurecia.com::f3a8d8f2-0e49-41aa-b7d1-58879f4fb21f" providerId="AD" clId="Web-{5786C09D-A110-D967-F7A1-44805125CD7E}" dt="2025-07-24T14:10:59.957" v="1261" actId="1076"/>
          <ac:picMkLst>
            <pc:docMk/>
            <pc:sldMk cId="2144295539" sldId="351"/>
            <ac:picMk id="9" creationId="{9C28FD80-A66D-1838-3945-625112C502B3}"/>
          </ac:picMkLst>
        </pc:picChg>
      </pc:sldChg>
      <pc:sldChg chg="addSp delSp modSp">
        <pc:chgData name="Noreen ROPERS [Eurécia]" userId="S::noreen.ropers@eurecia.com::f3a8d8f2-0e49-41aa-b7d1-58879f4fb21f" providerId="AD" clId="Web-{5786C09D-A110-D967-F7A1-44805125CD7E}" dt="2025-07-24T13:14:18.107" v="1174" actId="20577"/>
        <pc:sldMkLst>
          <pc:docMk/>
          <pc:sldMk cId="1039831889" sldId="352"/>
        </pc:sldMkLst>
        <pc:spChg chg="mod">
          <ac:chgData name="Noreen ROPERS [Eurécia]" userId="S::noreen.ropers@eurecia.com::f3a8d8f2-0e49-41aa-b7d1-58879f4fb21f" providerId="AD" clId="Web-{5786C09D-A110-D967-F7A1-44805125CD7E}" dt="2025-07-24T12:27:02.958" v="1075" actId="20577"/>
          <ac:spMkLst>
            <pc:docMk/>
            <pc:sldMk cId="1039831889" sldId="352"/>
            <ac:spMk id="2" creationId="{0ED16911-BE4F-7178-A964-6BF6DF2D85CF}"/>
          </ac:spMkLst>
        </pc:spChg>
        <pc:spChg chg="mod">
          <ac:chgData name="Noreen ROPERS [Eurécia]" userId="S::noreen.ropers@eurecia.com::f3a8d8f2-0e49-41aa-b7d1-58879f4fb21f" providerId="AD" clId="Web-{5786C09D-A110-D967-F7A1-44805125CD7E}" dt="2025-07-24T13:14:18.107" v="1174" actId="20577"/>
          <ac:spMkLst>
            <pc:docMk/>
            <pc:sldMk cId="1039831889" sldId="352"/>
            <ac:spMk id="12" creationId="{9CDDC678-81E7-2189-1DF1-0EDF71F4A2E6}"/>
          </ac:spMkLst>
        </pc:spChg>
        <pc:spChg chg="mod">
          <ac:chgData name="Noreen ROPERS [Eurécia]" userId="S::noreen.ropers@eurecia.com::f3a8d8f2-0e49-41aa-b7d1-58879f4fb21f" providerId="AD" clId="Web-{5786C09D-A110-D967-F7A1-44805125CD7E}" dt="2025-07-24T13:08:09.687" v="1164" actId="1076"/>
          <ac:spMkLst>
            <pc:docMk/>
            <pc:sldMk cId="1039831889" sldId="352"/>
            <ac:spMk id="13" creationId="{CABF50EF-F05D-83E1-A5FA-1374883A3061}"/>
          </ac:spMkLst>
        </pc:spChg>
        <pc:spChg chg="mod">
          <ac:chgData name="Noreen ROPERS [Eurécia]" userId="S::noreen.ropers@eurecia.com::f3a8d8f2-0e49-41aa-b7d1-58879f4fb21f" providerId="AD" clId="Web-{5786C09D-A110-D967-F7A1-44805125CD7E}" dt="2025-07-24T13:08:15.875" v="1167" actId="1076"/>
          <ac:spMkLst>
            <pc:docMk/>
            <pc:sldMk cId="1039831889" sldId="352"/>
            <ac:spMk id="16" creationId="{A8391A87-5076-D83A-8191-A0EAF9439AB9}"/>
          </ac:spMkLst>
        </pc:spChg>
        <pc:picChg chg="add mod ord">
          <ac:chgData name="Noreen ROPERS [Eurécia]" userId="S::noreen.ropers@eurecia.com::f3a8d8f2-0e49-41aa-b7d1-58879f4fb21f" providerId="AD" clId="Web-{5786C09D-A110-D967-F7A1-44805125CD7E}" dt="2025-07-24T13:08:12.140" v="1166" actId="1076"/>
          <ac:picMkLst>
            <pc:docMk/>
            <pc:sldMk cId="1039831889" sldId="352"/>
            <ac:picMk id="6" creationId="{7404DD17-2178-033D-C3B3-5D7C11FF48C4}"/>
          </ac:picMkLst>
        </pc:picChg>
        <pc:picChg chg="add mod">
          <ac:chgData name="Noreen ROPERS [Eurécia]" userId="S::noreen.ropers@eurecia.com::f3a8d8f2-0e49-41aa-b7d1-58879f4fb21f" providerId="AD" clId="Web-{5786C09D-A110-D967-F7A1-44805125CD7E}" dt="2025-07-24T13:10:59.037" v="1172"/>
          <ac:picMkLst>
            <pc:docMk/>
            <pc:sldMk cId="1039831889" sldId="352"/>
            <ac:picMk id="9" creationId="{683B8BC1-BC0A-DF4B-8941-2168F3CD16DB}"/>
          </ac:picMkLst>
        </pc:picChg>
      </pc:sldChg>
      <pc:sldChg chg="addSp delSp modSp">
        <pc:chgData name="Noreen ROPERS [Eurécia]" userId="S::noreen.ropers@eurecia.com::f3a8d8f2-0e49-41aa-b7d1-58879f4fb21f" providerId="AD" clId="Web-{5786C09D-A110-D967-F7A1-44805125CD7E}" dt="2025-07-24T14:21:43.029" v="1345" actId="20577"/>
        <pc:sldMkLst>
          <pc:docMk/>
          <pc:sldMk cId="1554639175" sldId="353"/>
        </pc:sldMkLst>
        <pc:spChg chg="mod">
          <ac:chgData name="Noreen ROPERS [Eurécia]" userId="S::noreen.ropers@eurecia.com::f3a8d8f2-0e49-41aa-b7d1-58879f4fb21f" providerId="AD" clId="Web-{5786C09D-A110-D967-F7A1-44805125CD7E}" dt="2025-07-24T14:20:38.480" v="1333" actId="20577"/>
          <ac:spMkLst>
            <pc:docMk/>
            <pc:sldMk cId="1554639175" sldId="353"/>
            <ac:spMk id="2" creationId="{0ED16911-BE4F-7178-A964-6BF6DF2D85CF}"/>
          </ac:spMkLst>
        </pc:spChg>
        <pc:spChg chg="mod">
          <ac:chgData name="Noreen ROPERS [Eurécia]" userId="S::noreen.ropers@eurecia.com::f3a8d8f2-0e49-41aa-b7d1-58879f4fb21f" providerId="AD" clId="Web-{5786C09D-A110-D967-F7A1-44805125CD7E}" dt="2025-07-24T14:21:15.293" v="1341" actId="1076"/>
          <ac:spMkLst>
            <pc:docMk/>
            <pc:sldMk cId="1554639175" sldId="353"/>
            <ac:spMk id="5" creationId="{1476A80D-E052-816F-B9BE-C6FDB1C48164}"/>
          </ac:spMkLst>
        </pc:spChg>
        <pc:spChg chg="mod">
          <ac:chgData name="Noreen ROPERS [Eurécia]" userId="S::noreen.ropers@eurecia.com::f3a8d8f2-0e49-41aa-b7d1-58879f4fb21f" providerId="AD" clId="Web-{5786C09D-A110-D967-F7A1-44805125CD7E}" dt="2025-07-24T14:21:43.029" v="1345" actId="20577"/>
          <ac:spMkLst>
            <pc:docMk/>
            <pc:sldMk cId="1554639175" sldId="353"/>
            <ac:spMk id="12" creationId="{78F04DF2-23D8-617C-6E41-58754BC89535}"/>
          </ac:spMkLst>
        </pc:spChg>
        <pc:picChg chg="mod">
          <ac:chgData name="Noreen ROPERS [Eurécia]" userId="S::noreen.ropers@eurecia.com::f3a8d8f2-0e49-41aa-b7d1-58879f4fb21f" providerId="AD" clId="Web-{5786C09D-A110-D967-F7A1-44805125CD7E}" dt="2025-07-24T14:21:06.637" v="1340" actId="1076"/>
          <ac:picMkLst>
            <pc:docMk/>
            <pc:sldMk cId="1554639175" sldId="353"/>
            <ac:picMk id="6" creationId="{F63C674E-6ED1-BE5E-0D41-858CC17204A1}"/>
          </ac:picMkLst>
        </pc:picChg>
        <pc:picChg chg="mod ord">
          <ac:chgData name="Noreen ROPERS [Eurécia]" userId="S::noreen.ropers@eurecia.com::f3a8d8f2-0e49-41aa-b7d1-58879f4fb21f" providerId="AD" clId="Web-{5786C09D-A110-D967-F7A1-44805125CD7E}" dt="2025-07-24T14:18:18.943" v="1285" actId="1076"/>
          <ac:picMkLst>
            <pc:docMk/>
            <pc:sldMk cId="1554639175" sldId="353"/>
            <ac:picMk id="8" creationId="{8E9DF346-1AD8-F288-4DDE-A67137735D47}"/>
          </ac:picMkLst>
        </pc:picChg>
        <pc:picChg chg="mod">
          <ac:chgData name="Noreen ROPERS [Eurécia]" userId="S::noreen.ropers@eurecia.com::f3a8d8f2-0e49-41aa-b7d1-58879f4fb21f" providerId="AD" clId="Web-{5786C09D-A110-D967-F7A1-44805125CD7E}" dt="2025-07-24T14:21:01.183" v="1337" actId="1076"/>
          <ac:picMkLst>
            <pc:docMk/>
            <pc:sldMk cId="1554639175" sldId="353"/>
            <ac:picMk id="9" creationId="{329C4BD2-B3F9-C6BC-54A3-B255F5B7FBE7}"/>
          </ac:picMkLst>
        </pc:picChg>
        <pc:picChg chg="add mod ord">
          <ac:chgData name="Noreen ROPERS [Eurécia]" userId="S::noreen.ropers@eurecia.com::f3a8d8f2-0e49-41aa-b7d1-58879f4fb21f" providerId="AD" clId="Web-{5786C09D-A110-D967-F7A1-44805125CD7E}" dt="2025-07-24T14:20:13.228" v="1327" actId="1076"/>
          <ac:picMkLst>
            <pc:docMk/>
            <pc:sldMk cId="1554639175" sldId="353"/>
            <ac:picMk id="10" creationId="{10A80276-08AB-242F-93CE-72000983E296}"/>
          </ac:picMkLst>
        </pc:picChg>
        <pc:picChg chg="add mod">
          <ac:chgData name="Noreen ROPERS [Eurécia]" userId="S::noreen.ropers@eurecia.com::f3a8d8f2-0e49-41aa-b7d1-58879f4fb21f" providerId="AD" clId="Web-{5786C09D-A110-D967-F7A1-44805125CD7E}" dt="2025-07-24T14:20:14.260" v="1328" actId="1076"/>
          <ac:picMkLst>
            <pc:docMk/>
            <pc:sldMk cId="1554639175" sldId="353"/>
            <ac:picMk id="14" creationId="{9B69DEFE-414B-9529-A94A-706DD9E186BE}"/>
          </ac:picMkLst>
        </pc:picChg>
      </pc:sldChg>
      <pc:sldChg chg="addSp delSp modSp">
        <pc:chgData name="Noreen ROPERS [Eurécia]" userId="S::noreen.ropers@eurecia.com::f3a8d8f2-0e49-41aa-b7d1-58879f4fb21f" providerId="AD" clId="Web-{5786C09D-A110-D967-F7A1-44805125CD7E}" dt="2025-07-24T14:29:47.266" v="1384" actId="20577"/>
        <pc:sldMkLst>
          <pc:docMk/>
          <pc:sldMk cId="3550378544" sldId="354"/>
        </pc:sldMkLst>
        <pc:spChg chg="mod">
          <ac:chgData name="Noreen ROPERS [Eurécia]" userId="S::noreen.ropers@eurecia.com::f3a8d8f2-0e49-41aa-b7d1-58879f4fb21f" providerId="AD" clId="Web-{5786C09D-A110-D967-F7A1-44805125CD7E}" dt="2025-07-24T14:29:33.406" v="1378" actId="20577"/>
          <ac:spMkLst>
            <pc:docMk/>
            <pc:sldMk cId="3550378544" sldId="354"/>
            <ac:spMk id="5" creationId="{1476A80D-E052-816F-B9BE-C6FDB1C48164}"/>
          </ac:spMkLst>
        </pc:spChg>
        <pc:spChg chg="mod">
          <ac:chgData name="Noreen ROPERS [Eurécia]" userId="S::noreen.ropers@eurecia.com::f3a8d8f2-0e49-41aa-b7d1-58879f4fb21f" providerId="AD" clId="Web-{5786C09D-A110-D967-F7A1-44805125CD7E}" dt="2025-07-24T14:29:47.266" v="1384" actId="20577"/>
          <ac:spMkLst>
            <pc:docMk/>
            <pc:sldMk cId="3550378544" sldId="354"/>
            <ac:spMk id="11" creationId="{6064EC0F-FE0C-9FDB-4182-48E5701FADE6}"/>
          </ac:spMkLst>
        </pc:spChg>
        <pc:picChg chg="add mod ord">
          <ac:chgData name="Noreen ROPERS [Eurécia]" userId="S::noreen.ropers@eurecia.com::f3a8d8f2-0e49-41aa-b7d1-58879f4fb21f" providerId="AD" clId="Web-{5786C09D-A110-D967-F7A1-44805125CD7E}" dt="2025-07-24T14:29:18.296" v="1370"/>
          <ac:picMkLst>
            <pc:docMk/>
            <pc:sldMk cId="3550378544" sldId="354"/>
            <ac:picMk id="6" creationId="{04B41069-952C-A71B-C172-DE1C0C4F0550}"/>
          </ac:picMkLst>
        </pc:picChg>
        <pc:picChg chg="mod">
          <ac:chgData name="Noreen ROPERS [Eurécia]" userId="S::noreen.ropers@eurecia.com::f3a8d8f2-0e49-41aa-b7d1-58879f4fb21f" providerId="AD" clId="Web-{5786C09D-A110-D967-F7A1-44805125CD7E}" dt="2025-07-24T14:28:26.857" v="1364" actId="1076"/>
          <ac:picMkLst>
            <pc:docMk/>
            <pc:sldMk cId="3550378544" sldId="354"/>
            <ac:picMk id="8" creationId="{8E9DF346-1AD8-F288-4DDE-A67137735D47}"/>
          </ac:picMkLst>
        </pc:picChg>
      </pc:sldChg>
      <pc:sldChg chg="addSp delSp modSp">
        <pc:chgData name="Noreen ROPERS [Eurécia]" userId="S::noreen.ropers@eurecia.com::f3a8d8f2-0e49-41aa-b7d1-58879f4fb21f" providerId="AD" clId="Web-{5786C09D-A110-D967-F7A1-44805125CD7E}" dt="2025-07-24T14:32:56.242" v="1408" actId="1076"/>
        <pc:sldMkLst>
          <pc:docMk/>
          <pc:sldMk cId="2102221955" sldId="355"/>
        </pc:sldMkLst>
        <pc:spChg chg="mod">
          <ac:chgData name="Noreen ROPERS [Eurécia]" userId="S::noreen.ropers@eurecia.com::f3a8d8f2-0e49-41aa-b7d1-58879f4fb21f" providerId="AD" clId="Web-{5786C09D-A110-D967-F7A1-44805125CD7E}" dt="2025-07-24T14:31:08.488" v="1388" actId="20577"/>
          <ac:spMkLst>
            <pc:docMk/>
            <pc:sldMk cId="2102221955" sldId="355"/>
            <ac:spMk id="2" creationId="{0ED16911-BE4F-7178-A964-6BF6DF2D85CF}"/>
          </ac:spMkLst>
        </pc:spChg>
        <pc:spChg chg="mod">
          <ac:chgData name="Noreen ROPERS [Eurécia]" userId="S::noreen.ropers@eurecia.com::f3a8d8f2-0e49-41aa-b7d1-58879f4fb21f" providerId="AD" clId="Web-{5786C09D-A110-D967-F7A1-44805125CD7E}" dt="2025-07-24T14:32:56.242" v="1408" actId="1076"/>
          <ac:spMkLst>
            <pc:docMk/>
            <pc:sldMk cId="2102221955" sldId="355"/>
            <ac:spMk id="5" creationId="{1476A80D-E052-816F-B9BE-C6FDB1C48164}"/>
          </ac:spMkLst>
        </pc:spChg>
        <pc:picChg chg="add mod ord">
          <ac:chgData name="Noreen ROPERS [Eurécia]" userId="S::noreen.ropers@eurecia.com::f3a8d8f2-0e49-41aa-b7d1-58879f4fb21f" providerId="AD" clId="Web-{5786C09D-A110-D967-F7A1-44805125CD7E}" dt="2025-07-24T14:32:47.789" v="1406"/>
          <ac:picMkLst>
            <pc:docMk/>
            <pc:sldMk cId="2102221955" sldId="355"/>
            <ac:picMk id="6" creationId="{F3AC099E-047F-1834-E149-66779A71352A}"/>
          </ac:picMkLst>
        </pc:picChg>
        <pc:picChg chg="mod">
          <ac:chgData name="Noreen ROPERS [Eurécia]" userId="S::noreen.ropers@eurecia.com::f3a8d8f2-0e49-41aa-b7d1-58879f4fb21f" providerId="AD" clId="Web-{5786C09D-A110-D967-F7A1-44805125CD7E}" dt="2025-07-24T14:32:49.601" v="1407" actId="1076"/>
          <ac:picMkLst>
            <pc:docMk/>
            <pc:sldMk cId="2102221955" sldId="355"/>
            <ac:picMk id="8" creationId="{8E9DF346-1AD8-F288-4DDE-A67137735D47}"/>
          </ac:picMkLst>
        </pc:picChg>
      </pc:sldChg>
      <pc:sldChg chg="modSp add">
        <pc:chgData name="Noreen ROPERS [Eurécia]" userId="S::noreen.ropers@eurecia.com::f3a8d8f2-0e49-41aa-b7d1-58879f4fb21f" providerId="AD" clId="Web-{5786C09D-A110-D967-F7A1-44805125CD7E}" dt="2025-07-24T08:24:44.983" v="2" actId="20577"/>
        <pc:sldMkLst>
          <pc:docMk/>
          <pc:sldMk cId="2016794526" sldId="356"/>
        </pc:sldMkLst>
        <pc:spChg chg="mod">
          <ac:chgData name="Noreen ROPERS [Eurécia]" userId="S::noreen.ropers@eurecia.com::f3a8d8f2-0e49-41aa-b7d1-58879f4fb21f" providerId="AD" clId="Web-{5786C09D-A110-D967-F7A1-44805125CD7E}" dt="2025-07-24T08:24:44.983" v="2" actId="20577"/>
          <ac:spMkLst>
            <pc:docMk/>
            <pc:sldMk cId="2016794526" sldId="356"/>
            <ac:spMk id="4" creationId="{2A3C868B-D8D7-81C3-403F-FB19E09D6D4A}"/>
          </ac:spMkLst>
        </pc:spChg>
      </pc:sldChg>
      <pc:sldChg chg="addSp delSp modSp">
        <pc:chgData name="Noreen ROPERS [Eurécia]" userId="S::noreen.ropers@eurecia.com::f3a8d8f2-0e49-41aa-b7d1-58879f4fb21f" providerId="AD" clId="Web-{5786C09D-A110-D967-F7A1-44805125CD7E}" dt="2025-07-24T14:12:42.039" v="1269" actId="20577"/>
        <pc:sldMkLst>
          <pc:docMk/>
          <pc:sldMk cId="3264471557" sldId="357"/>
        </pc:sldMkLst>
        <pc:spChg chg="mod">
          <ac:chgData name="Noreen ROPERS [Eurécia]" userId="S::noreen.ropers@eurecia.com::f3a8d8f2-0e49-41aa-b7d1-58879f4fb21f" providerId="AD" clId="Web-{5786C09D-A110-D967-F7A1-44805125CD7E}" dt="2025-07-24T14:12:42.039" v="1269" actId="20577"/>
          <ac:spMkLst>
            <pc:docMk/>
            <pc:sldMk cId="3264471557" sldId="357"/>
            <ac:spMk id="2" creationId="{0ED16911-BE4F-7178-A964-6BF6DF2D85CF}"/>
          </ac:spMkLst>
        </pc:spChg>
        <pc:picChg chg="add mod">
          <ac:chgData name="Noreen ROPERS [Eurécia]" userId="S::noreen.ropers@eurecia.com::f3a8d8f2-0e49-41aa-b7d1-58879f4fb21f" providerId="AD" clId="Web-{5786C09D-A110-D967-F7A1-44805125CD7E}" dt="2025-07-24T13:46:48.380" v="1237"/>
          <ac:picMkLst>
            <pc:docMk/>
            <pc:sldMk cId="3264471557" sldId="357"/>
            <ac:picMk id="11" creationId="{3AF4DE3B-1BA6-EB6B-9F92-454DC6362D68}"/>
          </ac:picMkLst>
        </pc:picChg>
        <pc:picChg chg="add mod">
          <ac:chgData name="Noreen ROPERS [Eurécia]" userId="S::noreen.ropers@eurecia.com::f3a8d8f2-0e49-41aa-b7d1-58879f4fb21f" providerId="AD" clId="Web-{5786C09D-A110-D967-F7A1-44805125CD7E}" dt="2025-07-24T13:47:33.991" v="1246"/>
          <ac:picMkLst>
            <pc:docMk/>
            <pc:sldMk cId="3264471557" sldId="357"/>
            <ac:picMk id="12" creationId="{CAF66F36-D170-D695-1898-C5FAF7C91F3B}"/>
          </ac:picMkLst>
        </pc:picChg>
      </pc:sldChg>
      <pc:sldChg chg="addSp delSp modSp">
        <pc:chgData name="Noreen ROPERS [Eurécia]" userId="S::noreen.ropers@eurecia.com::f3a8d8f2-0e49-41aa-b7d1-58879f4fb21f" providerId="AD" clId="Web-{5786C09D-A110-D967-F7A1-44805125CD7E}" dt="2025-07-24T14:35:54.936" v="1426" actId="1076"/>
        <pc:sldMkLst>
          <pc:docMk/>
          <pc:sldMk cId="2166671259" sldId="361"/>
        </pc:sldMkLst>
        <pc:spChg chg="mod">
          <ac:chgData name="Noreen ROPERS [Eurécia]" userId="S::noreen.ropers@eurecia.com::f3a8d8f2-0e49-41aa-b7d1-58879f4fb21f" providerId="AD" clId="Web-{5786C09D-A110-D967-F7A1-44805125CD7E}" dt="2025-07-24T14:33:28.790" v="1411" actId="20577"/>
          <ac:spMkLst>
            <pc:docMk/>
            <pc:sldMk cId="2166671259" sldId="361"/>
            <ac:spMk id="2" creationId="{0ED16911-BE4F-7178-A964-6BF6DF2D85CF}"/>
          </ac:spMkLst>
        </pc:spChg>
        <pc:spChg chg="mod">
          <ac:chgData name="Noreen ROPERS [Eurécia]" userId="S::noreen.ropers@eurecia.com::f3a8d8f2-0e49-41aa-b7d1-58879f4fb21f" providerId="AD" clId="Web-{5786C09D-A110-D967-F7A1-44805125CD7E}" dt="2025-07-24T14:33:30.931" v="1412" actId="20577"/>
          <ac:spMkLst>
            <pc:docMk/>
            <pc:sldMk cId="2166671259" sldId="361"/>
            <ac:spMk id="10" creationId="{6E64DC97-FA13-5E54-2F16-C8CF7E2A9A25}"/>
          </ac:spMkLst>
        </pc:spChg>
        <pc:picChg chg="add mod ord">
          <ac:chgData name="Noreen ROPERS [Eurécia]" userId="S::noreen.ropers@eurecia.com::f3a8d8f2-0e49-41aa-b7d1-58879f4fb21f" providerId="AD" clId="Web-{5786C09D-A110-D967-F7A1-44805125CD7E}" dt="2025-07-24T14:34:55.309" v="1420"/>
          <ac:picMkLst>
            <pc:docMk/>
            <pc:sldMk cId="2166671259" sldId="361"/>
            <ac:picMk id="6" creationId="{8D54A5A2-1341-22F6-FD54-452F6E816D7E}"/>
          </ac:picMkLst>
        </pc:picChg>
        <pc:picChg chg="mod">
          <ac:chgData name="Noreen ROPERS [Eurécia]" userId="S::noreen.ropers@eurecia.com::f3a8d8f2-0e49-41aa-b7d1-58879f4fb21f" providerId="AD" clId="Web-{5786C09D-A110-D967-F7A1-44805125CD7E}" dt="2025-07-24T14:35:54.936" v="1426" actId="1076"/>
          <ac:picMkLst>
            <pc:docMk/>
            <pc:sldMk cId="2166671259" sldId="361"/>
            <ac:picMk id="8" creationId="{8E9DF346-1AD8-F288-4DDE-A67137735D47}"/>
          </ac:picMkLst>
        </pc:picChg>
      </pc:sldChg>
      <pc:sldChg chg="addSp delSp modSp">
        <pc:chgData name="Noreen ROPERS [Eurécia]" userId="S::noreen.ropers@eurecia.com::f3a8d8f2-0e49-41aa-b7d1-58879f4fb21f" providerId="AD" clId="Web-{5786C09D-A110-D967-F7A1-44805125CD7E}" dt="2025-07-24T09:48:48.540" v="781" actId="20577"/>
        <pc:sldMkLst>
          <pc:docMk/>
          <pc:sldMk cId="3702941906" sldId="363"/>
        </pc:sldMkLst>
        <pc:spChg chg="mod">
          <ac:chgData name="Noreen ROPERS [Eurécia]" userId="S::noreen.ropers@eurecia.com::f3a8d8f2-0e49-41aa-b7d1-58879f4fb21f" providerId="AD" clId="Web-{5786C09D-A110-D967-F7A1-44805125CD7E}" dt="2025-07-24T09:47:32.850" v="717" actId="20577"/>
          <ac:spMkLst>
            <pc:docMk/>
            <pc:sldMk cId="3702941906" sldId="363"/>
            <ac:spMk id="2" creationId="{0ED16911-BE4F-7178-A964-6BF6DF2D85CF}"/>
          </ac:spMkLst>
        </pc:spChg>
        <pc:spChg chg="mod">
          <ac:chgData name="Noreen ROPERS [Eurécia]" userId="S::noreen.ropers@eurecia.com::f3a8d8f2-0e49-41aa-b7d1-58879f4fb21f" providerId="AD" clId="Web-{5786C09D-A110-D967-F7A1-44805125CD7E}" dt="2025-07-24T09:44:36.922" v="664" actId="1076"/>
          <ac:spMkLst>
            <pc:docMk/>
            <pc:sldMk cId="3702941906" sldId="363"/>
            <ac:spMk id="15" creationId="{E1256192-84B9-FFE6-54BB-B129F0C70257}"/>
          </ac:spMkLst>
        </pc:spChg>
        <pc:spChg chg="mod">
          <ac:chgData name="Noreen ROPERS [Eurécia]" userId="S::noreen.ropers@eurecia.com::f3a8d8f2-0e49-41aa-b7d1-58879f4fb21f" providerId="AD" clId="Web-{5786C09D-A110-D967-F7A1-44805125CD7E}" dt="2025-07-24T09:44:31.718" v="663" actId="1076"/>
          <ac:spMkLst>
            <pc:docMk/>
            <pc:sldMk cId="3702941906" sldId="363"/>
            <ac:spMk id="18" creationId="{4E3D7A8D-37AE-44FD-3405-A8CA24943261}"/>
          </ac:spMkLst>
        </pc:spChg>
        <pc:spChg chg="mod ord">
          <ac:chgData name="Noreen ROPERS [Eurécia]" userId="S::noreen.ropers@eurecia.com::f3a8d8f2-0e49-41aa-b7d1-58879f4fb21f" providerId="AD" clId="Web-{5786C09D-A110-D967-F7A1-44805125CD7E}" dt="2025-07-24T09:46:47.786" v="698" actId="14100"/>
          <ac:spMkLst>
            <pc:docMk/>
            <pc:sldMk cId="3702941906" sldId="363"/>
            <ac:spMk id="20" creationId="{6ACA9C85-DD27-99A9-F66C-417C48575FA0}"/>
          </ac:spMkLst>
        </pc:spChg>
        <pc:spChg chg="mod">
          <ac:chgData name="Noreen ROPERS [Eurécia]" userId="S::noreen.ropers@eurecia.com::f3a8d8f2-0e49-41aa-b7d1-58879f4fb21f" providerId="AD" clId="Web-{5786C09D-A110-D967-F7A1-44805125CD7E}" dt="2025-07-24T09:48:48.540" v="781" actId="20577"/>
          <ac:spMkLst>
            <pc:docMk/>
            <pc:sldMk cId="3702941906" sldId="363"/>
            <ac:spMk id="21" creationId="{62BC2977-5D38-362C-62A1-9CB38B24A95F}"/>
          </ac:spMkLst>
        </pc:spChg>
        <pc:picChg chg="add mod ord">
          <ac:chgData name="Noreen ROPERS [Eurécia]" userId="S::noreen.ropers@eurecia.com::f3a8d8f2-0e49-41aa-b7d1-58879f4fb21f" providerId="AD" clId="Web-{5786C09D-A110-D967-F7A1-44805125CD7E}" dt="2025-07-24T09:44:29.062" v="662" actId="1076"/>
          <ac:picMkLst>
            <pc:docMk/>
            <pc:sldMk cId="3702941906" sldId="363"/>
            <ac:picMk id="5" creationId="{CE2A7ABA-2C8F-71C5-D75C-06AA32BD005C}"/>
          </ac:picMkLst>
        </pc:picChg>
        <pc:picChg chg="add mod ord">
          <ac:chgData name="Noreen ROPERS [Eurécia]" userId="S::noreen.ropers@eurecia.com::f3a8d8f2-0e49-41aa-b7d1-58879f4fb21f" providerId="AD" clId="Web-{5786C09D-A110-D967-F7A1-44805125CD7E}" dt="2025-07-24T09:46:23.754" v="692" actId="1076"/>
          <ac:picMkLst>
            <pc:docMk/>
            <pc:sldMk cId="3702941906" sldId="363"/>
            <ac:picMk id="7" creationId="{BE7C6F08-0514-5F0F-A2B0-765CDFD2B5F6}"/>
          </ac:picMkLst>
        </pc:picChg>
        <pc:picChg chg="mod">
          <ac:chgData name="Noreen ROPERS [Eurécia]" userId="S::noreen.ropers@eurecia.com::f3a8d8f2-0e49-41aa-b7d1-58879f4fb21f" providerId="AD" clId="Web-{5786C09D-A110-D967-F7A1-44805125CD7E}" dt="2025-07-24T09:44:53.860" v="670" actId="1076"/>
          <ac:picMkLst>
            <pc:docMk/>
            <pc:sldMk cId="3702941906" sldId="363"/>
            <ac:picMk id="17" creationId="{8C6D1A1E-FBB1-A3C1-190B-F55FDAAA6334}"/>
          </ac:picMkLst>
        </pc:picChg>
        <pc:picChg chg="mod">
          <ac:chgData name="Noreen ROPERS [Eurécia]" userId="S::noreen.ropers@eurecia.com::f3a8d8f2-0e49-41aa-b7d1-58879f4fb21f" providerId="AD" clId="Web-{5786C09D-A110-D967-F7A1-44805125CD7E}" dt="2025-07-24T09:46:57.567" v="701" actId="1076"/>
          <ac:picMkLst>
            <pc:docMk/>
            <pc:sldMk cId="3702941906" sldId="363"/>
            <ac:picMk id="22" creationId="{A4B7ABF8-6C7E-3623-AB76-1B74AB82E3EC}"/>
          </ac:picMkLst>
        </pc:picChg>
        <pc:picChg chg="mod">
          <ac:chgData name="Noreen ROPERS [Eurécia]" userId="S::noreen.ropers@eurecia.com::f3a8d8f2-0e49-41aa-b7d1-58879f4fb21f" providerId="AD" clId="Web-{5786C09D-A110-D967-F7A1-44805125CD7E}" dt="2025-07-24T09:47:03.724" v="703" actId="1076"/>
          <ac:picMkLst>
            <pc:docMk/>
            <pc:sldMk cId="3702941906" sldId="363"/>
            <ac:picMk id="24" creationId="{5D708F03-C5E3-F7C7-1D9E-EF7504B4ED34}"/>
          </ac:picMkLst>
        </pc:picChg>
      </pc:sldChg>
      <pc:sldChg chg="addSp delSp modSp">
        <pc:chgData name="Noreen ROPERS [Eurécia]" userId="S::noreen.ropers@eurecia.com::f3a8d8f2-0e49-41aa-b7d1-58879f4fb21f" providerId="AD" clId="Web-{5786C09D-A110-D967-F7A1-44805125CD7E}" dt="2025-07-24T14:42:31.889" v="1496" actId="1076"/>
        <pc:sldMkLst>
          <pc:docMk/>
          <pc:sldMk cId="1128703041" sldId="366"/>
        </pc:sldMkLst>
        <pc:spChg chg="mod">
          <ac:chgData name="Noreen ROPERS [Eurécia]" userId="S::noreen.ropers@eurecia.com::f3a8d8f2-0e49-41aa-b7d1-58879f4fb21f" providerId="AD" clId="Web-{5786C09D-A110-D967-F7A1-44805125CD7E}" dt="2025-07-24T14:39:17.022" v="1455" actId="20577"/>
          <ac:spMkLst>
            <pc:docMk/>
            <pc:sldMk cId="1128703041" sldId="366"/>
            <ac:spMk id="2" creationId="{0ED16911-BE4F-7178-A964-6BF6DF2D85CF}"/>
          </ac:spMkLst>
        </pc:spChg>
        <pc:spChg chg="mod">
          <ac:chgData name="Noreen ROPERS [Eurécia]" userId="S::noreen.ropers@eurecia.com::f3a8d8f2-0e49-41aa-b7d1-58879f4fb21f" providerId="AD" clId="Web-{5786C09D-A110-D967-F7A1-44805125CD7E}" dt="2025-07-24T14:41:00.651" v="1484" actId="14100"/>
          <ac:spMkLst>
            <pc:docMk/>
            <pc:sldMk cId="1128703041" sldId="366"/>
            <ac:spMk id="18" creationId="{4E3D7A8D-37AE-44FD-3405-A8CA24943261}"/>
          </ac:spMkLst>
        </pc:spChg>
        <pc:spChg chg="mod">
          <ac:chgData name="Noreen ROPERS [Eurécia]" userId="S::noreen.ropers@eurecia.com::f3a8d8f2-0e49-41aa-b7d1-58879f4fb21f" providerId="AD" clId="Web-{5786C09D-A110-D967-F7A1-44805125CD7E}" dt="2025-07-24T14:42:31.889" v="1496" actId="1076"/>
          <ac:spMkLst>
            <pc:docMk/>
            <pc:sldMk cId="1128703041" sldId="366"/>
            <ac:spMk id="26" creationId="{C43DE0D1-772D-77BB-78E3-56F46B7936F7}"/>
          </ac:spMkLst>
        </pc:spChg>
        <pc:picChg chg="add mod">
          <ac:chgData name="Noreen ROPERS [Eurécia]" userId="S::noreen.ropers@eurecia.com::f3a8d8f2-0e49-41aa-b7d1-58879f4fb21f" providerId="AD" clId="Web-{5786C09D-A110-D967-F7A1-44805125CD7E}" dt="2025-07-24T14:42:18.467" v="1491"/>
          <ac:picMkLst>
            <pc:docMk/>
            <pc:sldMk cId="1128703041" sldId="366"/>
            <ac:picMk id="5" creationId="{9EF7B522-B783-D5CA-D02C-D6E01D0AFC45}"/>
          </ac:picMkLst>
        </pc:picChg>
      </pc:sldChg>
      <pc:sldChg chg="addSp delSp modSp">
        <pc:chgData name="Noreen ROPERS [Eurécia]" userId="S::noreen.ropers@eurecia.com::f3a8d8f2-0e49-41aa-b7d1-58879f4fb21f" providerId="AD" clId="Web-{5786C09D-A110-D967-F7A1-44805125CD7E}" dt="2025-07-24T15:01:39.871" v="1587"/>
        <pc:sldMkLst>
          <pc:docMk/>
          <pc:sldMk cId="1344076732" sldId="367"/>
        </pc:sldMkLst>
        <pc:spChg chg="add del mod">
          <ac:chgData name="Noreen ROPERS [Eurécia]" userId="S::noreen.ropers@eurecia.com::f3a8d8f2-0e49-41aa-b7d1-58879f4fb21f" providerId="AD" clId="Web-{5786C09D-A110-D967-F7A1-44805125CD7E}" dt="2025-07-24T14:58:18.082" v="1542"/>
          <ac:spMkLst>
            <pc:docMk/>
            <pc:sldMk cId="1344076732" sldId="367"/>
            <ac:spMk id="2" creationId="{0ED16911-BE4F-7178-A964-6BF6DF2D85CF}"/>
          </ac:spMkLst>
        </pc:spChg>
        <pc:spChg chg="mod">
          <ac:chgData name="Noreen ROPERS [Eurécia]" userId="S::noreen.ropers@eurecia.com::f3a8d8f2-0e49-41aa-b7d1-58879f4fb21f" providerId="AD" clId="Web-{5786C09D-A110-D967-F7A1-44805125CD7E}" dt="2025-07-24T15:01:25.964" v="1583" actId="1076"/>
          <ac:spMkLst>
            <pc:docMk/>
            <pc:sldMk cId="1344076732" sldId="367"/>
            <ac:spMk id="7" creationId="{D1096967-1058-64CA-4063-117B8A248D23}"/>
          </ac:spMkLst>
        </pc:spChg>
        <pc:spChg chg="mod">
          <ac:chgData name="Noreen ROPERS [Eurécia]" userId="S::noreen.ropers@eurecia.com::f3a8d8f2-0e49-41aa-b7d1-58879f4fb21f" providerId="AD" clId="Web-{5786C09D-A110-D967-F7A1-44805125CD7E}" dt="2025-07-24T15:01:10.995" v="1577" actId="1076"/>
          <ac:spMkLst>
            <pc:docMk/>
            <pc:sldMk cId="1344076732" sldId="367"/>
            <ac:spMk id="21" creationId="{62BC2977-5D38-362C-62A1-9CB38B24A95F}"/>
          </ac:spMkLst>
        </pc:spChg>
        <pc:picChg chg="mod">
          <ac:chgData name="Noreen ROPERS [Eurécia]" userId="S::noreen.ropers@eurecia.com::f3a8d8f2-0e49-41aa-b7d1-58879f4fb21f" providerId="AD" clId="Web-{5786C09D-A110-D967-F7A1-44805125CD7E}" dt="2025-07-24T15:01:13.245" v="1578" actId="1076"/>
          <ac:picMkLst>
            <pc:docMk/>
            <pc:sldMk cId="1344076732" sldId="367"/>
            <ac:picMk id="8" creationId="{89BC88E7-B313-3C48-455D-282DAA6C2071}"/>
          </ac:picMkLst>
        </pc:picChg>
        <pc:picChg chg="mod">
          <ac:chgData name="Noreen ROPERS [Eurécia]" userId="S::noreen.ropers@eurecia.com::f3a8d8f2-0e49-41aa-b7d1-58879f4fb21f" providerId="AD" clId="Web-{5786C09D-A110-D967-F7A1-44805125CD7E}" dt="2025-07-24T15:01:19.495" v="1581" actId="1076"/>
          <ac:picMkLst>
            <pc:docMk/>
            <pc:sldMk cId="1344076732" sldId="367"/>
            <ac:picMk id="11" creationId="{FC4919F3-381F-4728-93EF-0AE27BD410BE}"/>
          </ac:picMkLst>
        </pc:picChg>
        <pc:picChg chg="mod">
          <ac:chgData name="Noreen ROPERS [Eurécia]" userId="S::noreen.ropers@eurecia.com::f3a8d8f2-0e49-41aa-b7d1-58879f4fb21f" providerId="AD" clId="Web-{5786C09D-A110-D967-F7A1-44805125CD7E}" dt="2025-07-24T15:01:31.558" v="1584" actId="1076"/>
          <ac:picMkLst>
            <pc:docMk/>
            <pc:sldMk cId="1344076732" sldId="367"/>
            <ac:picMk id="14" creationId="{AFE1E51C-AA97-E2F7-B45F-581085BCC69E}"/>
          </ac:picMkLst>
        </pc:picChg>
        <pc:picChg chg="add mod ord">
          <ac:chgData name="Noreen ROPERS [Eurécia]" userId="S::noreen.ropers@eurecia.com::f3a8d8f2-0e49-41aa-b7d1-58879f4fb21f" providerId="AD" clId="Web-{5786C09D-A110-D967-F7A1-44805125CD7E}" dt="2025-07-24T15:01:39.871" v="1587"/>
          <ac:picMkLst>
            <pc:docMk/>
            <pc:sldMk cId="1344076732" sldId="367"/>
            <ac:picMk id="19" creationId="{8941EF03-767F-E19F-7790-B8D06A5A8158}"/>
          </ac:picMkLst>
        </pc:picChg>
        <pc:picChg chg="add mod ord">
          <ac:chgData name="Noreen ROPERS [Eurécia]" userId="S::noreen.ropers@eurecia.com::f3a8d8f2-0e49-41aa-b7d1-58879f4fb21f" providerId="AD" clId="Web-{5786C09D-A110-D967-F7A1-44805125CD7E}" dt="2025-07-24T15:01:37.136" v="1586"/>
          <ac:picMkLst>
            <pc:docMk/>
            <pc:sldMk cId="1344076732" sldId="367"/>
            <ac:picMk id="20" creationId="{6CD3B570-DF42-9D89-621D-3B9106322274}"/>
          </ac:picMkLst>
        </pc:picChg>
        <pc:picChg chg="mod">
          <ac:chgData name="Noreen ROPERS [Eurécia]" userId="S::noreen.ropers@eurecia.com::f3a8d8f2-0e49-41aa-b7d1-58879f4fb21f" providerId="AD" clId="Web-{5786C09D-A110-D967-F7A1-44805125CD7E}" dt="2025-07-24T14:59:15.631" v="1566" actId="1076"/>
          <ac:picMkLst>
            <pc:docMk/>
            <pc:sldMk cId="1344076732" sldId="367"/>
            <ac:picMk id="22" creationId="{A4B7ABF8-6C7E-3623-AB76-1B74AB82E3EC}"/>
          </ac:picMkLst>
        </pc:picChg>
      </pc:sldChg>
      <pc:sldChg chg="addSp delSp modSp">
        <pc:chgData name="Noreen ROPERS [Eurécia]" userId="S::noreen.ropers@eurecia.com::f3a8d8f2-0e49-41aa-b7d1-58879f4fb21f" providerId="AD" clId="Web-{5786C09D-A110-D967-F7A1-44805125CD7E}" dt="2025-07-24T14:53:01.585" v="1525" actId="20577"/>
        <pc:sldMkLst>
          <pc:docMk/>
          <pc:sldMk cId="1174975087" sldId="368"/>
        </pc:sldMkLst>
        <pc:spChg chg="mod">
          <ac:chgData name="Noreen ROPERS [Eurécia]" userId="S::noreen.ropers@eurecia.com::f3a8d8f2-0e49-41aa-b7d1-58879f4fb21f" providerId="AD" clId="Web-{5786C09D-A110-D967-F7A1-44805125CD7E}" dt="2025-07-24T14:42:42.718" v="1498" actId="20577"/>
          <ac:spMkLst>
            <pc:docMk/>
            <pc:sldMk cId="1174975087" sldId="368"/>
            <ac:spMk id="2" creationId="{0ED16911-BE4F-7178-A964-6BF6DF2D85CF}"/>
          </ac:spMkLst>
        </pc:spChg>
        <pc:spChg chg="mod">
          <ac:chgData name="Noreen ROPERS [Eurécia]" userId="S::noreen.ropers@eurecia.com::f3a8d8f2-0e49-41aa-b7d1-58879f4fb21f" providerId="AD" clId="Web-{5786C09D-A110-D967-F7A1-44805125CD7E}" dt="2025-07-24T14:53:01.585" v="1525" actId="20577"/>
          <ac:spMkLst>
            <pc:docMk/>
            <pc:sldMk cId="1174975087" sldId="368"/>
            <ac:spMk id="18" creationId="{4E3D7A8D-37AE-44FD-3405-A8CA24943261}"/>
          </ac:spMkLst>
        </pc:spChg>
        <pc:picChg chg="add mod">
          <ac:chgData name="Noreen ROPERS [Eurécia]" userId="S::noreen.ropers@eurecia.com::f3a8d8f2-0e49-41aa-b7d1-58879f4fb21f" providerId="AD" clId="Web-{5786C09D-A110-D967-F7A1-44805125CD7E}" dt="2025-07-24T14:51:41.520" v="1523" actId="1076"/>
          <ac:picMkLst>
            <pc:docMk/>
            <pc:sldMk cId="1174975087" sldId="368"/>
            <ac:picMk id="7" creationId="{BA942DC4-BBB6-643D-742A-11CA4AFBF34D}"/>
          </ac:picMkLst>
        </pc:picChg>
      </pc:sldChg>
      <pc:sldChg chg="addSp delSp modSp">
        <pc:chgData name="Noreen ROPERS [Eurécia]" userId="S::noreen.ropers@eurecia.com::f3a8d8f2-0e49-41aa-b7d1-58879f4fb21f" providerId="AD" clId="Web-{5786C09D-A110-D967-F7A1-44805125CD7E}" dt="2025-07-24T14:38:18.926" v="1448" actId="1076"/>
        <pc:sldMkLst>
          <pc:docMk/>
          <pc:sldMk cId="40303930" sldId="370"/>
        </pc:sldMkLst>
        <pc:spChg chg="mod">
          <ac:chgData name="Noreen ROPERS [Eurécia]" userId="S::noreen.ropers@eurecia.com::f3a8d8f2-0e49-41aa-b7d1-58879f4fb21f" providerId="AD" clId="Web-{5786C09D-A110-D967-F7A1-44805125CD7E}" dt="2025-07-24T14:36:59.173" v="1432" actId="20577"/>
          <ac:spMkLst>
            <pc:docMk/>
            <pc:sldMk cId="40303930" sldId="370"/>
            <ac:spMk id="2" creationId="{0ED16911-BE4F-7178-A964-6BF6DF2D85CF}"/>
          </ac:spMkLst>
        </pc:spChg>
        <pc:picChg chg="mod">
          <ac:chgData name="Noreen ROPERS [Eurécia]" userId="S::noreen.ropers@eurecia.com::f3a8d8f2-0e49-41aa-b7d1-58879f4fb21f" providerId="AD" clId="Web-{5786C09D-A110-D967-F7A1-44805125CD7E}" dt="2025-07-24T14:38:18.926" v="1448" actId="1076"/>
          <ac:picMkLst>
            <pc:docMk/>
            <pc:sldMk cId="40303930" sldId="370"/>
            <ac:picMk id="8" creationId="{8E9DF346-1AD8-F288-4DDE-A67137735D47}"/>
          </ac:picMkLst>
        </pc:picChg>
        <pc:picChg chg="add mod">
          <ac:chgData name="Noreen ROPERS [Eurécia]" userId="S::noreen.ropers@eurecia.com::f3a8d8f2-0e49-41aa-b7d1-58879f4fb21f" providerId="AD" clId="Web-{5786C09D-A110-D967-F7A1-44805125CD7E}" dt="2025-07-24T14:38:14.707" v="1447"/>
          <ac:picMkLst>
            <pc:docMk/>
            <pc:sldMk cId="40303930" sldId="370"/>
            <ac:picMk id="9" creationId="{94FF7387-D3D3-EBBD-7D5D-D15973A94931}"/>
          </ac:picMkLst>
        </pc:picChg>
      </pc:sldChg>
      <pc:sldChg chg="modSp">
        <pc:chgData name="Noreen ROPERS [Eurécia]" userId="S::noreen.ropers@eurecia.com::f3a8d8f2-0e49-41aa-b7d1-58879f4fb21f" providerId="AD" clId="Web-{5786C09D-A110-D967-F7A1-44805125CD7E}" dt="2025-07-24T08:27:32.489" v="14" actId="20577"/>
        <pc:sldMkLst>
          <pc:docMk/>
          <pc:sldMk cId="1561398166" sldId="372"/>
        </pc:sldMkLst>
        <pc:spChg chg="mod">
          <ac:chgData name="Noreen ROPERS [Eurécia]" userId="S::noreen.ropers@eurecia.com::f3a8d8f2-0e49-41aa-b7d1-58879f4fb21f" providerId="AD" clId="Web-{5786C09D-A110-D967-F7A1-44805125CD7E}" dt="2025-07-24T08:26:53.269" v="8" actId="1076"/>
          <ac:spMkLst>
            <pc:docMk/>
            <pc:sldMk cId="1561398166" sldId="372"/>
            <ac:spMk id="28" creationId="{D88B10F1-C161-29C9-E517-2C4D78936F1B}"/>
          </ac:spMkLst>
        </pc:spChg>
        <pc:spChg chg="mod">
          <ac:chgData name="Noreen ROPERS [Eurécia]" userId="S::noreen.ropers@eurecia.com::f3a8d8f2-0e49-41aa-b7d1-58879f4fb21f" providerId="AD" clId="Web-{5786C09D-A110-D967-F7A1-44805125CD7E}" dt="2025-07-24T08:26:56.956" v="9" actId="1076"/>
          <ac:spMkLst>
            <pc:docMk/>
            <pc:sldMk cId="1561398166" sldId="372"/>
            <ac:spMk id="37" creationId="{A7BE4DDF-5E10-48C1-7969-ECFC9A0C4A12}"/>
          </ac:spMkLst>
        </pc:spChg>
        <pc:spChg chg="mod">
          <ac:chgData name="Noreen ROPERS [Eurécia]" userId="S::noreen.ropers@eurecia.com::f3a8d8f2-0e49-41aa-b7d1-58879f4fb21f" providerId="AD" clId="Web-{5786C09D-A110-D967-F7A1-44805125CD7E}" dt="2025-07-24T08:27:32.489" v="14" actId="20577"/>
          <ac:spMkLst>
            <pc:docMk/>
            <pc:sldMk cId="1561398166" sldId="372"/>
            <ac:spMk id="42" creationId="{A809FF54-8E21-E76D-9608-77AF773D0852}"/>
          </ac:spMkLst>
        </pc:spChg>
      </pc:sldChg>
      <pc:sldChg chg="modSp">
        <pc:chgData name="Noreen ROPERS [Eurécia]" userId="S::noreen.ropers@eurecia.com::f3a8d8f2-0e49-41aa-b7d1-58879f4fb21f" providerId="AD" clId="Web-{5786C09D-A110-D967-F7A1-44805125CD7E}" dt="2025-07-24T08:27:13.738" v="11" actId="14100"/>
        <pc:sldMkLst>
          <pc:docMk/>
          <pc:sldMk cId="3547319363" sldId="373"/>
        </pc:sldMkLst>
        <pc:spChg chg="mod">
          <ac:chgData name="Noreen ROPERS [Eurécia]" userId="S::noreen.ropers@eurecia.com::f3a8d8f2-0e49-41aa-b7d1-58879f4fb21f" providerId="AD" clId="Web-{5786C09D-A110-D967-F7A1-44805125CD7E}" dt="2025-07-24T08:27:13.738" v="11" actId="14100"/>
          <ac:spMkLst>
            <pc:docMk/>
            <pc:sldMk cId="3547319363" sldId="373"/>
            <ac:spMk id="2" creationId="{D9A26C0A-12B5-90B5-FBF4-93C27CA217B1}"/>
          </ac:spMkLst>
        </pc:spChg>
      </pc:sldChg>
      <pc:sldChg chg="modSp">
        <pc:chgData name="Noreen ROPERS [Eurécia]" userId="S::noreen.ropers@eurecia.com::f3a8d8f2-0e49-41aa-b7d1-58879f4fb21f" providerId="AD" clId="Web-{5786C09D-A110-D967-F7A1-44805125CD7E}" dt="2025-07-24T09:48:54.509" v="783" actId="20577"/>
        <pc:sldMkLst>
          <pc:docMk/>
          <pc:sldMk cId="3924409597" sldId="375"/>
        </pc:sldMkLst>
        <pc:spChg chg="mod">
          <ac:chgData name="Noreen ROPERS [Eurécia]" userId="S::noreen.ropers@eurecia.com::f3a8d8f2-0e49-41aa-b7d1-58879f4fb21f" providerId="AD" clId="Web-{5786C09D-A110-D967-F7A1-44805125CD7E}" dt="2025-07-24T09:48:54.509" v="783" actId="20577"/>
          <ac:spMkLst>
            <pc:docMk/>
            <pc:sldMk cId="3924409597" sldId="375"/>
            <ac:spMk id="2" creationId="{18B74BD9-57AD-C852-1754-B7B1DAD43A1F}"/>
          </ac:spMkLst>
        </pc:spChg>
      </pc:sldChg>
      <pc:sldChg chg="modSp">
        <pc:chgData name="Noreen ROPERS [Eurécia]" userId="S::noreen.ropers@eurecia.com::f3a8d8f2-0e49-41aa-b7d1-58879f4fb21f" providerId="AD" clId="Web-{5786C09D-A110-D967-F7A1-44805125CD7E}" dt="2025-07-24T14:38:30.474" v="1449" actId="20577"/>
        <pc:sldMkLst>
          <pc:docMk/>
          <pc:sldMk cId="4185514117" sldId="377"/>
        </pc:sldMkLst>
        <pc:spChg chg="mod">
          <ac:chgData name="Noreen ROPERS [Eurécia]" userId="S::noreen.ropers@eurecia.com::f3a8d8f2-0e49-41aa-b7d1-58879f4fb21f" providerId="AD" clId="Web-{5786C09D-A110-D967-F7A1-44805125CD7E}" dt="2025-07-24T14:38:30.474" v="1449" actId="20577"/>
          <ac:spMkLst>
            <pc:docMk/>
            <pc:sldMk cId="4185514117" sldId="377"/>
            <ac:spMk id="2" creationId="{18B74BD9-57AD-C852-1754-B7B1DAD43A1F}"/>
          </ac:spMkLst>
        </pc:spChg>
      </pc:sldChg>
      <pc:sldChg chg="new del">
        <pc:chgData name="Noreen ROPERS [Eurécia]" userId="S::noreen.ropers@eurecia.com::f3a8d8f2-0e49-41aa-b7d1-58879f4fb21f" providerId="AD" clId="Web-{5786C09D-A110-D967-F7A1-44805125CD7E}" dt="2025-07-24T09:33:28.179" v="525"/>
        <pc:sldMkLst>
          <pc:docMk/>
          <pc:sldMk cId="3958709828" sldId="379"/>
        </pc:sldMkLst>
      </pc:sldChg>
    </pc:docChg>
  </pc:docChgLst>
  <pc:docChgLst>
    <pc:chgData name="Pauline BROUSSE [Eurécia]" userId="S::pauline.brousse@eurecia.com::29afd943-9317-407c-af25-96d3f84813eb" providerId="AD" clId="Web-{874672D9-305A-C80E-4A32-7DBC4F9426F1}"/>
    <pc:docChg chg="modSld">
      <pc:chgData name="Pauline BROUSSE [Eurécia]" userId="S::pauline.brousse@eurecia.com::29afd943-9317-407c-af25-96d3f84813eb" providerId="AD" clId="Web-{874672D9-305A-C80E-4A32-7DBC4F9426F1}" dt="2024-08-08T10:28:11.259" v="288" actId="1076"/>
      <pc:docMkLst>
        <pc:docMk/>
      </pc:docMkLst>
      <pc:sldChg chg="addSp delSp modSp">
        <pc:chgData name="Pauline BROUSSE [Eurécia]" userId="S::pauline.brousse@eurecia.com::29afd943-9317-407c-af25-96d3f84813eb" providerId="AD" clId="Web-{874672D9-305A-C80E-4A32-7DBC4F9426F1}" dt="2024-08-08T10:15:48.514" v="83" actId="20577"/>
        <pc:sldMkLst>
          <pc:docMk/>
          <pc:sldMk cId="1542998316" sldId="335"/>
        </pc:sldMkLst>
      </pc:sldChg>
      <pc:sldChg chg="modSp">
        <pc:chgData name="Pauline BROUSSE [Eurécia]" userId="S::pauline.brousse@eurecia.com::29afd943-9317-407c-af25-96d3f84813eb" providerId="AD" clId="Web-{874672D9-305A-C80E-4A32-7DBC4F9426F1}" dt="2024-08-08T10:07:16.840" v="14" actId="20577"/>
        <pc:sldMkLst>
          <pc:docMk/>
          <pc:sldMk cId="1529473113" sldId="339"/>
        </pc:sldMkLst>
      </pc:sldChg>
      <pc:sldChg chg="addSp delSp modSp">
        <pc:chgData name="Pauline BROUSSE [Eurécia]" userId="S::pauline.brousse@eurecia.com::29afd943-9317-407c-af25-96d3f84813eb" providerId="AD" clId="Web-{874672D9-305A-C80E-4A32-7DBC4F9426F1}" dt="2024-08-08T10:06:26.932" v="9" actId="20577"/>
        <pc:sldMkLst>
          <pc:docMk/>
          <pc:sldMk cId="3210797679" sldId="340"/>
        </pc:sldMkLst>
      </pc:sldChg>
      <pc:sldChg chg="addSp delSp modSp">
        <pc:chgData name="Pauline BROUSSE [Eurécia]" userId="S::pauline.brousse@eurecia.com::29afd943-9317-407c-af25-96d3f84813eb" providerId="AD" clId="Web-{874672D9-305A-C80E-4A32-7DBC4F9426F1}" dt="2024-08-08T10:18:25.519" v="157" actId="1076"/>
        <pc:sldMkLst>
          <pc:docMk/>
          <pc:sldMk cId="115742712" sldId="342"/>
        </pc:sldMkLst>
      </pc:sldChg>
      <pc:sldChg chg="addSp delSp modSp">
        <pc:chgData name="Pauline BROUSSE [Eurécia]" userId="S::pauline.brousse@eurecia.com::29afd943-9317-407c-af25-96d3f84813eb" providerId="AD" clId="Web-{874672D9-305A-C80E-4A32-7DBC4F9426F1}" dt="2024-08-08T10:28:11.259" v="288" actId="1076"/>
        <pc:sldMkLst>
          <pc:docMk/>
          <pc:sldMk cId="296075627" sldId="343"/>
        </pc:sldMkLst>
      </pc:sldChg>
    </pc:docChg>
  </pc:docChgLst>
  <pc:docChgLst>
    <pc:chgData name="Pauline MORIN [Eurécia]" userId="26806002-a94a-4f86-8fe6-d48cb3313228" providerId="ADAL" clId="{C941035A-2EED-44E7-A91D-CDBB3C66DA20}"/>
    <pc:docChg chg="custSel modSld">
      <pc:chgData name="Pauline MORIN [Eurécia]" userId="26806002-a94a-4f86-8fe6-d48cb3313228" providerId="ADAL" clId="{C941035A-2EED-44E7-A91D-CDBB3C66DA20}" dt="2024-11-04T08:36:44.937" v="1"/>
      <pc:docMkLst>
        <pc:docMk/>
      </pc:docMkLst>
      <pc:sldChg chg="addSp delSp modSp mod">
        <pc:chgData name="Pauline MORIN [Eurécia]" userId="26806002-a94a-4f86-8fe6-d48cb3313228" providerId="ADAL" clId="{C941035A-2EED-44E7-A91D-CDBB3C66DA20}" dt="2024-11-04T08:36:44.937" v="1"/>
        <pc:sldMkLst>
          <pc:docMk/>
          <pc:sldMk cId="1561398166" sldId="372"/>
        </pc:sldMkLst>
      </pc:sldChg>
    </pc:docChg>
  </pc:docChgLst>
  <pc:docChgLst>
    <pc:chgData name="Pauline BROUSSE [Eurécia]" userId="S::pauline.brousse@eurecia.com::29afd943-9317-407c-af25-96d3f84813eb" providerId="AD" clId="Web-{D0183DA4-F923-3937-BE9A-88CAC53AC866}"/>
    <pc:docChg chg="addSld delSld modSld sldOrd">
      <pc:chgData name="Pauline BROUSSE [Eurécia]" userId="S::pauline.brousse@eurecia.com::29afd943-9317-407c-af25-96d3f84813eb" providerId="AD" clId="Web-{D0183DA4-F923-3937-BE9A-88CAC53AC866}" dt="2024-08-09T12:48:55.371" v="1277" actId="20577"/>
      <pc:docMkLst>
        <pc:docMk/>
      </pc:docMkLst>
      <pc:sldChg chg="modSp">
        <pc:chgData name="Pauline BROUSSE [Eurécia]" userId="S::pauline.brousse@eurecia.com::29afd943-9317-407c-af25-96d3f84813eb" providerId="AD" clId="Web-{D0183DA4-F923-3937-BE9A-88CAC53AC866}" dt="2024-08-09T12:40:15.575" v="1254" actId="20577"/>
        <pc:sldMkLst>
          <pc:docMk/>
          <pc:sldMk cId="860042478" sldId="345"/>
        </pc:sldMkLst>
      </pc:sldChg>
      <pc:sldChg chg="addSp modSp">
        <pc:chgData name="Pauline BROUSSE [Eurécia]" userId="S::pauline.brousse@eurecia.com::29afd943-9317-407c-af25-96d3f84813eb" providerId="AD" clId="Web-{D0183DA4-F923-3937-BE9A-88CAC53AC866}" dt="2024-08-09T08:32:55.596" v="44" actId="1076"/>
        <pc:sldMkLst>
          <pc:docMk/>
          <pc:sldMk cId="61870627" sldId="347"/>
        </pc:sldMkLst>
      </pc:sldChg>
      <pc:sldChg chg="addSp delSp modSp del">
        <pc:chgData name="Pauline BROUSSE [Eurécia]" userId="S::pauline.brousse@eurecia.com::29afd943-9317-407c-af25-96d3f84813eb" providerId="AD" clId="Web-{D0183DA4-F923-3937-BE9A-88CAC53AC866}" dt="2024-08-09T08:48:20.996" v="198"/>
        <pc:sldMkLst>
          <pc:docMk/>
          <pc:sldMk cId="1873210119" sldId="348"/>
        </pc:sldMkLst>
      </pc:sldChg>
      <pc:sldChg chg="addSp delSp modSp">
        <pc:chgData name="Pauline BROUSSE [Eurécia]" userId="S::pauline.brousse@eurecia.com::29afd943-9317-407c-af25-96d3f84813eb" providerId="AD" clId="Web-{D0183DA4-F923-3937-BE9A-88CAC53AC866}" dt="2024-08-09T10:20:00.027" v="631"/>
        <pc:sldMkLst>
          <pc:docMk/>
          <pc:sldMk cId="3419620865" sldId="349"/>
        </pc:sldMkLst>
      </pc:sldChg>
      <pc:sldChg chg="addSp delSp modSp add replId">
        <pc:chgData name="Pauline BROUSSE [Eurécia]" userId="S::pauline.brousse@eurecia.com::29afd943-9317-407c-af25-96d3f84813eb" providerId="AD" clId="Web-{D0183DA4-F923-3937-BE9A-88CAC53AC866}" dt="2024-08-09T12:43:43.119" v="1257" actId="20577"/>
        <pc:sldMkLst>
          <pc:docMk/>
          <pc:sldMk cId="2330715811" sldId="350"/>
        </pc:sldMkLst>
      </pc:sldChg>
      <pc:sldChg chg="addSp delSp modSp add replId">
        <pc:chgData name="Pauline BROUSSE [Eurécia]" userId="S::pauline.brousse@eurecia.com::29afd943-9317-407c-af25-96d3f84813eb" providerId="AD" clId="Web-{D0183DA4-F923-3937-BE9A-88CAC53AC866}" dt="2024-08-09T12:44:49.857" v="1260" actId="20577"/>
        <pc:sldMkLst>
          <pc:docMk/>
          <pc:sldMk cId="2144295539" sldId="351"/>
        </pc:sldMkLst>
      </pc:sldChg>
      <pc:sldChg chg="addSp delSp modSp add replId">
        <pc:chgData name="Pauline BROUSSE [Eurécia]" userId="S::pauline.brousse@eurecia.com::29afd943-9317-407c-af25-96d3f84813eb" providerId="AD" clId="Web-{D0183DA4-F923-3937-BE9A-88CAC53AC866}" dt="2024-08-09T10:19:55.775" v="629"/>
        <pc:sldMkLst>
          <pc:docMk/>
          <pc:sldMk cId="1039831889" sldId="352"/>
        </pc:sldMkLst>
      </pc:sldChg>
      <pc:sldChg chg="addSp delSp modSp add replId">
        <pc:chgData name="Pauline BROUSSE [Eurécia]" userId="S::pauline.brousse@eurecia.com::29afd943-9317-407c-af25-96d3f84813eb" providerId="AD" clId="Web-{D0183DA4-F923-3937-BE9A-88CAC53AC866}" dt="2024-08-09T12:45:29.031" v="1263" actId="20577"/>
        <pc:sldMkLst>
          <pc:docMk/>
          <pc:sldMk cId="1554639175" sldId="353"/>
        </pc:sldMkLst>
      </pc:sldChg>
      <pc:sldChg chg="addSp delSp modSp add replId">
        <pc:chgData name="Pauline BROUSSE [Eurécia]" userId="S::pauline.brousse@eurecia.com::29afd943-9317-407c-af25-96d3f84813eb" providerId="AD" clId="Web-{D0183DA4-F923-3937-BE9A-88CAC53AC866}" dt="2024-08-09T10:19:28.649" v="625" actId="1076"/>
        <pc:sldMkLst>
          <pc:docMk/>
          <pc:sldMk cId="3550378544" sldId="354"/>
        </pc:sldMkLst>
      </pc:sldChg>
      <pc:sldChg chg="addSp delSp modSp add replId">
        <pc:chgData name="Pauline BROUSSE [Eurécia]" userId="S::pauline.brousse@eurecia.com::29afd943-9317-407c-af25-96d3f84813eb" providerId="AD" clId="Web-{D0183DA4-F923-3937-BE9A-88CAC53AC866}" dt="2024-08-09T10:29:37.262" v="713" actId="20577"/>
        <pc:sldMkLst>
          <pc:docMk/>
          <pc:sldMk cId="2102221955" sldId="355"/>
        </pc:sldMkLst>
      </pc:sldChg>
      <pc:sldChg chg="add del replId">
        <pc:chgData name="Pauline BROUSSE [Eurécia]" userId="S::pauline.brousse@eurecia.com::29afd943-9317-407c-af25-96d3f84813eb" providerId="AD" clId="Web-{D0183DA4-F923-3937-BE9A-88CAC53AC866}" dt="2024-08-09T10:32:25.553" v="824"/>
        <pc:sldMkLst>
          <pc:docMk/>
          <pc:sldMk cId="1295865719" sldId="356"/>
        </pc:sldMkLst>
      </pc:sldChg>
      <pc:sldChg chg="addSp delSp modSp add replId">
        <pc:chgData name="Pauline BROUSSE [Eurécia]" userId="S::pauline.brousse@eurecia.com::29afd943-9317-407c-af25-96d3f84813eb" providerId="AD" clId="Web-{D0183DA4-F923-3937-BE9A-88CAC53AC866}" dt="2024-08-09T12:45:09.795" v="1262" actId="14100"/>
        <pc:sldMkLst>
          <pc:docMk/>
          <pc:sldMk cId="3264471557" sldId="357"/>
        </pc:sldMkLst>
      </pc:sldChg>
      <pc:sldChg chg="add del replId">
        <pc:chgData name="Pauline BROUSSE [Eurécia]" userId="S::pauline.brousse@eurecia.com::29afd943-9317-407c-af25-96d3f84813eb" providerId="AD" clId="Web-{D0183DA4-F923-3937-BE9A-88CAC53AC866}" dt="2024-08-09T10:32:25.553" v="823"/>
        <pc:sldMkLst>
          <pc:docMk/>
          <pc:sldMk cId="2216368526" sldId="358"/>
        </pc:sldMkLst>
      </pc:sldChg>
      <pc:sldChg chg="add del replId">
        <pc:chgData name="Pauline BROUSSE [Eurécia]" userId="S::pauline.brousse@eurecia.com::29afd943-9317-407c-af25-96d3f84813eb" providerId="AD" clId="Web-{D0183DA4-F923-3937-BE9A-88CAC53AC866}" dt="2024-08-09T10:32:25.553" v="822"/>
        <pc:sldMkLst>
          <pc:docMk/>
          <pc:sldMk cId="2989339475" sldId="359"/>
        </pc:sldMkLst>
      </pc:sldChg>
      <pc:sldChg chg="add del replId">
        <pc:chgData name="Pauline BROUSSE [Eurécia]" userId="S::pauline.brousse@eurecia.com::29afd943-9317-407c-af25-96d3f84813eb" providerId="AD" clId="Web-{D0183DA4-F923-3937-BE9A-88CAC53AC866}" dt="2024-08-09T10:32:25.553" v="821"/>
        <pc:sldMkLst>
          <pc:docMk/>
          <pc:sldMk cId="75495489" sldId="360"/>
        </pc:sldMkLst>
      </pc:sldChg>
      <pc:sldChg chg="addSp delSp modSp add replId">
        <pc:chgData name="Pauline BROUSSE [Eurécia]" userId="S::pauline.brousse@eurecia.com::29afd943-9317-407c-af25-96d3f84813eb" providerId="AD" clId="Web-{D0183DA4-F923-3937-BE9A-88CAC53AC866}" dt="2024-08-09T12:45:45.704" v="1264" actId="14100"/>
        <pc:sldMkLst>
          <pc:docMk/>
          <pc:sldMk cId="2166671259" sldId="361"/>
        </pc:sldMkLst>
      </pc:sldChg>
      <pc:sldChg chg="modSp add ord replId">
        <pc:chgData name="Pauline BROUSSE [Eurécia]" userId="S::pauline.brousse@eurecia.com::29afd943-9317-407c-af25-96d3f84813eb" providerId="AD" clId="Web-{D0183DA4-F923-3937-BE9A-88CAC53AC866}" dt="2024-08-09T11:44:08.946" v="934" actId="20577"/>
        <pc:sldMkLst>
          <pc:docMk/>
          <pc:sldMk cId="2912676310" sldId="362"/>
        </pc:sldMkLst>
      </pc:sldChg>
      <pc:sldChg chg="addSp delSp modSp add ord replId">
        <pc:chgData name="Pauline BROUSSE [Eurécia]" userId="S::pauline.brousse@eurecia.com::29afd943-9317-407c-af25-96d3f84813eb" providerId="AD" clId="Web-{D0183DA4-F923-3937-BE9A-88CAC53AC866}" dt="2024-08-09T11:45:29.998" v="949" actId="20577"/>
        <pc:sldMkLst>
          <pc:docMk/>
          <pc:sldMk cId="3702941906" sldId="363"/>
        </pc:sldMkLst>
      </pc:sldChg>
      <pc:sldChg chg="add del replId">
        <pc:chgData name="Pauline BROUSSE [Eurécia]" userId="S::pauline.brousse@eurecia.com::29afd943-9317-407c-af25-96d3f84813eb" providerId="AD" clId="Web-{D0183DA4-F923-3937-BE9A-88CAC53AC866}" dt="2024-08-09T11:46:21.751" v="952"/>
        <pc:sldMkLst>
          <pc:docMk/>
          <pc:sldMk cId="2797789407" sldId="364"/>
        </pc:sldMkLst>
      </pc:sldChg>
      <pc:sldChg chg="modSp add ord replId">
        <pc:chgData name="Pauline BROUSSE [Eurécia]" userId="S::pauline.brousse@eurecia.com::29afd943-9317-407c-af25-96d3f84813eb" providerId="AD" clId="Web-{D0183DA4-F923-3937-BE9A-88CAC53AC866}" dt="2024-08-09T11:46:52.862" v="964" actId="20577"/>
        <pc:sldMkLst>
          <pc:docMk/>
          <pc:sldMk cId="3613177332" sldId="365"/>
        </pc:sldMkLst>
      </pc:sldChg>
      <pc:sldChg chg="addSp delSp modSp add ord replId">
        <pc:chgData name="Pauline BROUSSE [Eurécia]" userId="S::pauline.brousse@eurecia.com::29afd943-9317-407c-af25-96d3f84813eb" providerId="AD" clId="Web-{D0183DA4-F923-3937-BE9A-88CAC53AC866}" dt="2024-08-09T12:34:36.587" v="1193" actId="1076"/>
        <pc:sldMkLst>
          <pc:docMk/>
          <pc:sldMk cId="1128703041" sldId="366"/>
        </pc:sldMkLst>
      </pc:sldChg>
      <pc:sldChg chg="modSp add replId">
        <pc:chgData name="Pauline BROUSSE [Eurécia]" userId="S::pauline.brousse@eurecia.com::29afd943-9317-407c-af25-96d3f84813eb" providerId="AD" clId="Web-{D0183DA4-F923-3937-BE9A-88CAC53AC866}" dt="2024-08-09T12:48:55.371" v="1277" actId="20577"/>
        <pc:sldMkLst>
          <pc:docMk/>
          <pc:sldMk cId="1344076732" sldId="367"/>
        </pc:sldMkLst>
      </pc:sldChg>
      <pc:sldChg chg="add del replId">
        <pc:chgData name="Pauline BROUSSE [Eurécia]" userId="S::pauline.brousse@eurecia.com::29afd943-9317-407c-af25-96d3f84813eb" providerId="AD" clId="Web-{D0183DA4-F923-3937-BE9A-88CAC53AC866}" dt="2024-08-09T12:34:44.431" v="1194"/>
        <pc:sldMkLst>
          <pc:docMk/>
          <pc:sldMk cId="431513532" sldId="368"/>
        </pc:sldMkLst>
      </pc:sldChg>
      <pc:sldChg chg="addSp delSp modSp add replId">
        <pc:chgData name="Pauline BROUSSE [Eurécia]" userId="S::pauline.brousse@eurecia.com::29afd943-9317-407c-af25-96d3f84813eb" providerId="AD" clId="Web-{D0183DA4-F923-3937-BE9A-88CAC53AC866}" dt="2024-08-09T12:47:18.506" v="1267" actId="20577"/>
        <pc:sldMkLst>
          <pc:docMk/>
          <pc:sldMk cId="1174975087" sldId="368"/>
        </pc:sldMkLst>
      </pc:sldChg>
      <pc:sldChg chg="modSp new del">
        <pc:chgData name="Pauline BROUSSE [Eurécia]" userId="S::pauline.brousse@eurecia.com::29afd943-9317-407c-af25-96d3f84813eb" providerId="AD" clId="Web-{D0183DA4-F923-3937-BE9A-88CAC53AC866}" dt="2024-08-09T12:39:08.087" v="1249"/>
        <pc:sldMkLst>
          <pc:docMk/>
          <pc:sldMk cId="3239135569" sldId="369"/>
        </pc:sldMkLst>
      </pc:sldChg>
      <pc:sldChg chg="modSp new del">
        <pc:chgData name="Pauline BROUSSE [Eurécia]" userId="S::pauline.brousse@eurecia.com::29afd943-9317-407c-af25-96d3f84813eb" providerId="AD" clId="Web-{D0183DA4-F923-3937-BE9A-88CAC53AC866}" dt="2024-08-09T12:39:08.509" v="1250"/>
        <pc:sldMkLst>
          <pc:docMk/>
          <pc:sldMk cId="3548402562" sldId="370"/>
        </pc:sldMkLst>
      </pc:sldChg>
    </pc:docChg>
  </pc:docChgLst>
  <pc:docChgLst>
    <pc:chgData name="Celine JOLET [Eurécia]" userId="S::celine.jolet@eurecia.com::4ea0ef13-05f0-42ce-86d6-83a3b123372b" providerId="AD" clId="Web-{4ED6C86C-10C5-FBCF-B6E9-5AEE8CB46D47}"/>
    <pc:docChg chg="modSld">
      <pc:chgData name="Celine JOLET [Eurécia]" userId="S::celine.jolet@eurecia.com::4ea0ef13-05f0-42ce-86d6-83a3b123372b" providerId="AD" clId="Web-{4ED6C86C-10C5-FBCF-B6E9-5AEE8CB46D47}" dt="2024-11-07T13:09:39.578" v="15"/>
      <pc:docMkLst>
        <pc:docMk/>
      </pc:docMkLst>
      <pc:sldChg chg="addSp delSp modSp">
        <pc:chgData name="Celine JOLET [Eurécia]" userId="S::celine.jolet@eurecia.com::4ea0ef13-05f0-42ce-86d6-83a3b123372b" providerId="AD" clId="Web-{4ED6C86C-10C5-FBCF-B6E9-5AEE8CB46D47}" dt="2024-11-07T13:06:26.962" v="2"/>
        <pc:sldMkLst>
          <pc:docMk/>
          <pc:sldMk cId="3512856049" sldId="334"/>
        </pc:sldMkLst>
      </pc:sldChg>
      <pc:sldChg chg="delSp">
        <pc:chgData name="Celine JOLET [Eurécia]" userId="S::celine.jolet@eurecia.com::4ea0ef13-05f0-42ce-86d6-83a3b123372b" providerId="AD" clId="Web-{4ED6C86C-10C5-FBCF-B6E9-5AEE8CB46D47}" dt="2024-11-07T13:09:28.484" v="10"/>
        <pc:sldMkLst>
          <pc:docMk/>
          <pc:sldMk cId="1009862868" sldId="336"/>
        </pc:sldMkLst>
      </pc:sldChg>
      <pc:sldChg chg="modSp">
        <pc:chgData name="Celine JOLET [Eurécia]" userId="S::celine.jolet@eurecia.com::4ea0ef13-05f0-42ce-86d6-83a3b123372b" providerId="AD" clId="Web-{4ED6C86C-10C5-FBCF-B6E9-5AEE8CB46D47}" dt="2024-11-07T13:09:03.796" v="9" actId="20577"/>
        <pc:sldMkLst>
          <pc:docMk/>
          <pc:sldMk cId="3702941906" sldId="363"/>
        </pc:sldMkLst>
      </pc:sldChg>
      <pc:sldChg chg="delSp">
        <pc:chgData name="Celine JOLET [Eurécia]" userId="S::celine.jolet@eurecia.com::4ea0ef13-05f0-42ce-86d6-83a3b123372b" providerId="AD" clId="Web-{4ED6C86C-10C5-FBCF-B6E9-5AEE8CB46D47}" dt="2024-11-07T13:06:17.618" v="0"/>
        <pc:sldMkLst>
          <pc:docMk/>
          <pc:sldMk cId="3547319363" sldId="373"/>
        </pc:sldMkLst>
      </pc:sldChg>
      <pc:sldChg chg="addSp delSp modSp">
        <pc:chgData name="Celine JOLET [Eurécia]" userId="S::celine.jolet@eurecia.com::4ea0ef13-05f0-42ce-86d6-83a3b123372b" providerId="AD" clId="Web-{4ED6C86C-10C5-FBCF-B6E9-5AEE8CB46D47}" dt="2024-11-07T13:06:59.229" v="6"/>
        <pc:sldMkLst>
          <pc:docMk/>
          <pc:sldMk cId="3507710587" sldId="374"/>
        </pc:sldMkLst>
      </pc:sldChg>
      <pc:sldChg chg="addSp delSp modSp">
        <pc:chgData name="Celine JOLET [Eurécia]" userId="S::celine.jolet@eurecia.com::4ea0ef13-05f0-42ce-86d6-83a3b123372b" providerId="AD" clId="Web-{4ED6C86C-10C5-FBCF-B6E9-5AEE8CB46D47}" dt="2024-11-07T13:09:39.578" v="15"/>
        <pc:sldMkLst>
          <pc:docMk/>
          <pc:sldMk cId="3924409597" sldId="375"/>
        </pc:sldMkLst>
      </pc:sldChg>
    </pc:docChg>
  </pc:docChgLst>
  <pc:docChgLst>
    <pc:chgData name="Noreen ROPERS [Eurécia]" userId="S::noreen.ropers@eurecia.com::f3a8d8f2-0e49-41aa-b7d1-58879f4fb21f" providerId="AD" clId="Web-{0A6D8D04-2C3C-BA91-FF4C-D72AF5172982}"/>
    <pc:docChg chg="modSld">
      <pc:chgData name="Noreen ROPERS [Eurécia]" userId="S::noreen.ropers@eurecia.com::f3a8d8f2-0e49-41aa-b7d1-58879f4fb21f" providerId="AD" clId="Web-{0A6D8D04-2C3C-BA91-FF4C-D72AF5172982}" dt="2025-07-25T12:15:57.647" v="45" actId="1076"/>
      <pc:docMkLst>
        <pc:docMk/>
      </pc:docMkLst>
      <pc:sldChg chg="addSp modSp">
        <pc:chgData name="Noreen ROPERS [Eurécia]" userId="S::noreen.ropers@eurecia.com::f3a8d8f2-0e49-41aa-b7d1-58879f4fb21f" providerId="AD" clId="Web-{0A6D8D04-2C3C-BA91-FF4C-D72AF5172982}" dt="2025-07-25T12:05:04.576" v="14" actId="14100"/>
        <pc:sldMkLst>
          <pc:docMk/>
          <pc:sldMk cId="2037643794" sldId="344"/>
        </pc:sldMkLst>
        <pc:cxnChg chg="add mod">
          <ac:chgData name="Noreen ROPERS [Eurécia]" userId="S::noreen.ropers@eurecia.com::f3a8d8f2-0e49-41aa-b7d1-58879f4fb21f" providerId="AD" clId="Web-{0A6D8D04-2C3C-BA91-FF4C-D72AF5172982}" dt="2025-07-25T12:05:04.576" v="14" actId="14100"/>
          <ac:cxnSpMkLst>
            <pc:docMk/>
            <pc:sldMk cId="2037643794" sldId="344"/>
            <ac:cxnSpMk id="4" creationId="{8AA22990-0753-9E04-D23D-B3FF18A42F46}"/>
          </ac:cxnSpMkLst>
        </pc:cxnChg>
      </pc:sldChg>
      <pc:sldChg chg="modSp">
        <pc:chgData name="Noreen ROPERS [Eurécia]" userId="S::noreen.ropers@eurecia.com::f3a8d8f2-0e49-41aa-b7d1-58879f4fb21f" providerId="AD" clId="Web-{0A6D8D04-2C3C-BA91-FF4C-D72AF5172982}" dt="2025-07-25T12:14:12.268" v="25" actId="20577"/>
        <pc:sldMkLst>
          <pc:docMk/>
          <pc:sldMk cId="61870627" sldId="347"/>
        </pc:sldMkLst>
        <pc:spChg chg="mod">
          <ac:chgData name="Noreen ROPERS [Eurécia]" userId="S::noreen.ropers@eurecia.com::f3a8d8f2-0e49-41aa-b7d1-58879f4fb21f" providerId="AD" clId="Web-{0A6D8D04-2C3C-BA91-FF4C-D72AF5172982}" dt="2025-07-25T12:14:12.268" v="25" actId="20577"/>
          <ac:spMkLst>
            <pc:docMk/>
            <pc:sldMk cId="61870627" sldId="347"/>
            <ac:spMk id="5" creationId="{C42803CF-F6D9-CA00-E545-DD2E76A069B1}"/>
          </ac:spMkLst>
        </pc:spChg>
        <pc:spChg chg="mod">
          <ac:chgData name="Noreen ROPERS [Eurécia]" userId="S::noreen.ropers@eurecia.com::f3a8d8f2-0e49-41aa-b7d1-58879f4fb21f" providerId="AD" clId="Web-{0A6D8D04-2C3C-BA91-FF4C-D72AF5172982}" dt="2025-07-25T12:13:58.393" v="22" actId="1076"/>
          <ac:spMkLst>
            <pc:docMk/>
            <pc:sldMk cId="61870627" sldId="347"/>
            <ac:spMk id="8" creationId="{2DC638A2-BC3C-0618-F2A7-4229A80550BF}"/>
          </ac:spMkLst>
        </pc:spChg>
        <pc:picChg chg="mod">
          <ac:chgData name="Noreen ROPERS [Eurécia]" userId="S::noreen.ropers@eurecia.com::f3a8d8f2-0e49-41aa-b7d1-58879f4fb21f" providerId="AD" clId="Web-{0A6D8D04-2C3C-BA91-FF4C-D72AF5172982}" dt="2025-07-25T12:14:00.111" v="23" actId="1076"/>
          <ac:picMkLst>
            <pc:docMk/>
            <pc:sldMk cId="61870627" sldId="347"/>
            <ac:picMk id="20" creationId="{31D1BD06-B92A-F998-FF04-283B88BDBB0B}"/>
          </ac:picMkLst>
        </pc:picChg>
      </pc:sldChg>
      <pc:sldChg chg="modSp">
        <pc:chgData name="Noreen ROPERS [Eurécia]" userId="S::noreen.ropers@eurecia.com::f3a8d8f2-0e49-41aa-b7d1-58879f4fb21f" providerId="AD" clId="Web-{0A6D8D04-2C3C-BA91-FF4C-D72AF5172982}" dt="2025-07-25T12:13:38.251" v="16" actId="20577"/>
        <pc:sldMkLst>
          <pc:docMk/>
          <pc:sldMk cId="2144295539" sldId="351"/>
        </pc:sldMkLst>
        <pc:spChg chg="mod">
          <ac:chgData name="Noreen ROPERS [Eurécia]" userId="S::noreen.ropers@eurecia.com::f3a8d8f2-0e49-41aa-b7d1-58879f4fb21f" providerId="AD" clId="Web-{0A6D8D04-2C3C-BA91-FF4C-D72AF5172982}" dt="2025-07-25T12:13:38.251" v="16" actId="20577"/>
          <ac:spMkLst>
            <pc:docMk/>
            <pc:sldMk cId="2144295539" sldId="351"/>
            <ac:spMk id="3" creationId="{06A43D7B-6D83-5D1E-0DFB-1C11719B942B}"/>
          </ac:spMkLst>
        </pc:spChg>
      </pc:sldChg>
      <pc:sldChg chg="modSp">
        <pc:chgData name="Noreen ROPERS [Eurécia]" userId="S::noreen.ropers@eurecia.com::f3a8d8f2-0e49-41aa-b7d1-58879f4fb21f" providerId="AD" clId="Web-{0A6D8D04-2C3C-BA91-FF4C-D72AF5172982}" dt="2025-07-25T12:14:54.692" v="28" actId="20577"/>
        <pc:sldMkLst>
          <pc:docMk/>
          <pc:sldMk cId="1039831889" sldId="352"/>
        </pc:sldMkLst>
        <pc:spChg chg="mod">
          <ac:chgData name="Noreen ROPERS [Eurécia]" userId="S::noreen.ropers@eurecia.com::f3a8d8f2-0e49-41aa-b7d1-58879f4fb21f" providerId="AD" clId="Web-{0A6D8D04-2C3C-BA91-FF4C-D72AF5172982}" dt="2025-07-25T12:14:54.692" v="28" actId="20577"/>
          <ac:spMkLst>
            <pc:docMk/>
            <pc:sldMk cId="1039831889" sldId="352"/>
            <ac:spMk id="2" creationId="{0ED16911-BE4F-7178-A964-6BF6DF2D85CF}"/>
          </ac:spMkLst>
        </pc:spChg>
        <pc:spChg chg="mod">
          <ac:chgData name="Noreen ROPERS [Eurécia]" userId="S::noreen.ropers@eurecia.com::f3a8d8f2-0e49-41aa-b7d1-58879f4fb21f" providerId="AD" clId="Web-{0A6D8D04-2C3C-BA91-FF4C-D72AF5172982}" dt="2025-07-25T12:14:46.879" v="26" actId="14100"/>
          <ac:spMkLst>
            <pc:docMk/>
            <pc:sldMk cId="1039831889" sldId="352"/>
            <ac:spMk id="5" creationId="{1476A80D-E052-816F-B9BE-C6FDB1C48164}"/>
          </ac:spMkLst>
        </pc:spChg>
      </pc:sldChg>
      <pc:sldChg chg="modSp">
        <pc:chgData name="Noreen ROPERS [Eurécia]" userId="S::noreen.ropers@eurecia.com::f3a8d8f2-0e49-41aa-b7d1-58879f4fb21f" providerId="AD" clId="Web-{0A6D8D04-2C3C-BA91-FF4C-D72AF5172982}" dt="2025-07-25T12:15:04.395" v="29" actId="1076"/>
        <pc:sldMkLst>
          <pc:docMk/>
          <pc:sldMk cId="3264471557" sldId="357"/>
        </pc:sldMkLst>
        <pc:spChg chg="mod">
          <ac:chgData name="Noreen ROPERS [Eurécia]" userId="S::noreen.ropers@eurecia.com::f3a8d8f2-0e49-41aa-b7d1-58879f4fb21f" providerId="AD" clId="Web-{0A6D8D04-2C3C-BA91-FF4C-D72AF5172982}" dt="2025-07-25T12:15:04.395" v="29" actId="1076"/>
          <ac:spMkLst>
            <pc:docMk/>
            <pc:sldMk cId="3264471557" sldId="357"/>
            <ac:spMk id="2" creationId="{0ED16911-BE4F-7178-A964-6BF6DF2D85CF}"/>
          </ac:spMkLst>
        </pc:spChg>
      </pc:sldChg>
      <pc:sldChg chg="modSp">
        <pc:chgData name="Noreen ROPERS [Eurécia]" userId="S::noreen.ropers@eurecia.com::f3a8d8f2-0e49-41aa-b7d1-58879f4fb21f" providerId="AD" clId="Web-{0A6D8D04-2C3C-BA91-FF4C-D72AF5172982}" dt="2025-07-25T12:15:51.210" v="44" actId="20577"/>
        <pc:sldMkLst>
          <pc:docMk/>
          <pc:sldMk cId="2166671259" sldId="361"/>
        </pc:sldMkLst>
        <pc:spChg chg="mod">
          <ac:chgData name="Noreen ROPERS [Eurécia]" userId="S::noreen.ropers@eurecia.com::f3a8d8f2-0e49-41aa-b7d1-58879f4fb21f" providerId="AD" clId="Web-{0A6D8D04-2C3C-BA91-FF4C-D72AF5172982}" dt="2025-07-25T12:15:51.210" v="44" actId="20577"/>
          <ac:spMkLst>
            <pc:docMk/>
            <pc:sldMk cId="2166671259" sldId="361"/>
            <ac:spMk id="2" creationId="{0ED16911-BE4F-7178-A964-6BF6DF2D85CF}"/>
          </ac:spMkLst>
        </pc:spChg>
      </pc:sldChg>
      <pc:sldChg chg="modSp">
        <pc:chgData name="Noreen ROPERS [Eurécia]" userId="S::noreen.ropers@eurecia.com::f3a8d8f2-0e49-41aa-b7d1-58879f4fb21f" providerId="AD" clId="Web-{0A6D8D04-2C3C-BA91-FF4C-D72AF5172982}" dt="2025-07-25T12:15:57.647" v="45" actId="1076"/>
        <pc:sldMkLst>
          <pc:docMk/>
          <pc:sldMk cId="40303930" sldId="370"/>
        </pc:sldMkLst>
        <pc:spChg chg="mod">
          <ac:chgData name="Noreen ROPERS [Eurécia]" userId="S::noreen.ropers@eurecia.com::f3a8d8f2-0e49-41aa-b7d1-58879f4fb21f" providerId="AD" clId="Web-{0A6D8D04-2C3C-BA91-FF4C-D72AF5172982}" dt="2025-07-25T12:15:57.647" v="45" actId="1076"/>
          <ac:spMkLst>
            <pc:docMk/>
            <pc:sldMk cId="40303930" sldId="370"/>
            <ac:spMk id="2" creationId="{0ED16911-BE4F-7178-A964-6BF6DF2D85CF}"/>
          </ac:spMkLst>
        </pc:spChg>
      </pc:sldChg>
      <pc:sldChg chg="modSp">
        <pc:chgData name="Noreen ROPERS [Eurécia]" userId="S::noreen.ropers@eurecia.com::f3a8d8f2-0e49-41aa-b7d1-58879f4fb21f" providerId="AD" clId="Web-{0A6D8D04-2C3C-BA91-FF4C-D72AF5172982}" dt="2025-07-25T12:02:59.540" v="6" actId="20577"/>
        <pc:sldMkLst>
          <pc:docMk/>
          <pc:sldMk cId="1561398166" sldId="372"/>
        </pc:sldMkLst>
        <pc:spChg chg="mod">
          <ac:chgData name="Noreen ROPERS [Eurécia]" userId="S::noreen.ropers@eurecia.com::f3a8d8f2-0e49-41aa-b7d1-58879f4fb21f" providerId="AD" clId="Web-{0A6D8D04-2C3C-BA91-FF4C-D72AF5172982}" dt="2025-07-25T12:01:12.114" v="2" actId="20577"/>
          <ac:spMkLst>
            <pc:docMk/>
            <pc:sldMk cId="1561398166" sldId="372"/>
            <ac:spMk id="2" creationId="{CF480D57-F752-9903-0507-A72CCAE01499}"/>
          </ac:spMkLst>
        </pc:spChg>
        <pc:spChg chg="mod">
          <ac:chgData name="Noreen ROPERS [Eurécia]" userId="S::noreen.ropers@eurecia.com::f3a8d8f2-0e49-41aa-b7d1-58879f4fb21f" providerId="AD" clId="Web-{0A6D8D04-2C3C-BA91-FF4C-D72AF5172982}" dt="2025-07-25T12:01:30.912" v="4" actId="20577"/>
          <ac:spMkLst>
            <pc:docMk/>
            <pc:sldMk cId="1561398166" sldId="372"/>
            <ac:spMk id="3" creationId="{4624E427-C6EC-63C9-8EEF-D5F2C95A32C5}"/>
          </ac:spMkLst>
        </pc:spChg>
        <pc:spChg chg="mod">
          <ac:chgData name="Noreen ROPERS [Eurécia]" userId="S::noreen.ropers@eurecia.com::f3a8d8f2-0e49-41aa-b7d1-58879f4fb21f" providerId="AD" clId="Web-{0A6D8D04-2C3C-BA91-FF4C-D72AF5172982}" dt="2025-07-25T12:01:06.192" v="0" actId="20577"/>
          <ac:spMkLst>
            <pc:docMk/>
            <pc:sldMk cId="1561398166" sldId="372"/>
            <ac:spMk id="5" creationId="{9DF4D431-5721-618B-9501-EDA06836B0A2}"/>
          </ac:spMkLst>
        </pc:spChg>
        <pc:spChg chg="mod">
          <ac:chgData name="Noreen ROPERS [Eurécia]" userId="S::noreen.ropers@eurecia.com::f3a8d8f2-0e49-41aa-b7d1-58879f4fb21f" providerId="AD" clId="Web-{0A6D8D04-2C3C-BA91-FF4C-D72AF5172982}" dt="2025-07-25T12:02:59.540" v="6" actId="20577"/>
          <ac:spMkLst>
            <pc:docMk/>
            <pc:sldMk cId="1561398166" sldId="372"/>
            <ac:spMk id="42" creationId="{A809FF54-8E21-E76D-9608-77AF773D0852}"/>
          </ac:spMkLst>
        </pc:spChg>
      </pc:sldChg>
    </pc:docChg>
  </pc:docChgLst>
  <pc:docChgLst>
    <pc:chgData name="Pauline BROUSSE [Eurécia]" userId="S::pauline.brousse@eurecia.com::29afd943-9317-407c-af25-96d3f84813eb" providerId="AD" clId="Web-{368904AA-17F3-445F-EE8C-772BA02F2C26}"/>
    <pc:docChg chg="addSld delSld modSld">
      <pc:chgData name="Pauline BROUSSE [Eurécia]" userId="S::pauline.brousse@eurecia.com::29afd943-9317-407c-af25-96d3f84813eb" providerId="AD" clId="Web-{368904AA-17F3-445F-EE8C-772BA02F2C26}" dt="2024-08-09T08:07:36.953" v="534"/>
      <pc:docMkLst>
        <pc:docMk/>
      </pc:docMkLst>
      <pc:sldChg chg="del">
        <pc:chgData name="Pauline BROUSSE [Eurécia]" userId="S::pauline.brousse@eurecia.com::29afd943-9317-407c-af25-96d3f84813eb" providerId="AD" clId="Web-{368904AA-17F3-445F-EE8C-772BA02F2C26}" dt="2024-08-09T07:32:10.459" v="155"/>
        <pc:sldMkLst>
          <pc:docMk/>
          <pc:sldMk cId="564513834" sldId="258"/>
        </pc:sldMkLst>
      </pc:sldChg>
      <pc:sldChg chg="modSp">
        <pc:chgData name="Pauline BROUSSE [Eurécia]" userId="S::pauline.brousse@eurecia.com::29afd943-9317-407c-af25-96d3f84813eb" providerId="AD" clId="Web-{368904AA-17F3-445F-EE8C-772BA02F2C26}" dt="2024-08-09T07:33:46.400" v="162"/>
        <pc:sldMkLst>
          <pc:docMk/>
          <pc:sldMk cId="3512856049" sldId="334"/>
        </pc:sldMkLst>
      </pc:sldChg>
      <pc:sldChg chg="addSp delSp modSp">
        <pc:chgData name="Pauline BROUSSE [Eurécia]" userId="S::pauline.brousse@eurecia.com::29afd943-9317-407c-af25-96d3f84813eb" providerId="AD" clId="Web-{368904AA-17F3-445F-EE8C-772BA02F2C26}" dt="2024-08-09T08:03:44.867" v="482" actId="14100"/>
        <pc:sldMkLst>
          <pc:docMk/>
          <pc:sldMk cId="407031299" sldId="337"/>
        </pc:sldMkLst>
      </pc:sldChg>
      <pc:sldChg chg="addSp modSp">
        <pc:chgData name="Pauline BROUSSE [Eurécia]" userId="S::pauline.brousse@eurecia.com::29afd943-9317-407c-af25-96d3f84813eb" providerId="AD" clId="Web-{368904AA-17F3-445F-EE8C-772BA02F2C26}" dt="2024-08-09T07:23:55.317" v="87" actId="20577"/>
        <pc:sldMkLst>
          <pc:docMk/>
          <pc:sldMk cId="296075627" sldId="343"/>
        </pc:sldMkLst>
      </pc:sldChg>
      <pc:sldChg chg="addSp delSp modSp">
        <pc:chgData name="Pauline BROUSSE [Eurécia]" userId="S::pauline.brousse@eurecia.com::29afd943-9317-407c-af25-96d3f84813eb" providerId="AD" clId="Web-{368904AA-17F3-445F-EE8C-772BA02F2C26}" dt="2024-08-09T07:41:34.478" v="298" actId="20577"/>
        <pc:sldMkLst>
          <pc:docMk/>
          <pc:sldMk cId="2037643794" sldId="344"/>
        </pc:sldMkLst>
      </pc:sldChg>
      <pc:sldChg chg="addSp delSp modSp add replId">
        <pc:chgData name="Pauline BROUSSE [Eurécia]" userId="S::pauline.brousse@eurecia.com::29afd943-9317-407c-af25-96d3f84813eb" providerId="AD" clId="Web-{368904AA-17F3-445F-EE8C-772BA02F2C26}" dt="2024-08-09T07:41:40.853" v="300" actId="20577"/>
        <pc:sldMkLst>
          <pc:docMk/>
          <pc:sldMk cId="860042478" sldId="345"/>
        </pc:sldMkLst>
      </pc:sldChg>
      <pc:sldChg chg="new del">
        <pc:chgData name="Pauline BROUSSE [Eurécia]" userId="S::pauline.brousse@eurecia.com::29afd943-9317-407c-af25-96d3f84813eb" providerId="AD" clId="Web-{368904AA-17F3-445F-EE8C-772BA02F2C26}" dt="2024-08-09T07:35:35.888" v="178"/>
        <pc:sldMkLst>
          <pc:docMk/>
          <pc:sldMk cId="1094705855" sldId="345"/>
        </pc:sldMkLst>
      </pc:sldChg>
      <pc:sldChg chg="addSp delSp modSp add replId">
        <pc:chgData name="Pauline BROUSSE [Eurécia]" userId="S::pauline.brousse@eurecia.com::29afd943-9317-407c-af25-96d3f84813eb" providerId="AD" clId="Web-{368904AA-17F3-445F-EE8C-772BA02F2C26}" dt="2024-08-09T07:48:25.586" v="374" actId="14100"/>
        <pc:sldMkLst>
          <pc:docMk/>
          <pc:sldMk cId="4089100180" sldId="346"/>
        </pc:sldMkLst>
      </pc:sldChg>
      <pc:sldChg chg="addSp delSp modSp add replId">
        <pc:chgData name="Pauline BROUSSE [Eurécia]" userId="S::pauline.brousse@eurecia.com::29afd943-9317-407c-af25-96d3f84813eb" providerId="AD" clId="Web-{368904AA-17F3-445F-EE8C-772BA02F2C26}" dt="2024-08-09T08:07:36.953" v="534"/>
        <pc:sldMkLst>
          <pc:docMk/>
          <pc:sldMk cId="61870627" sldId="347"/>
        </pc:sldMkLst>
      </pc:sldChg>
      <pc:sldChg chg="add del replId">
        <pc:chgData name="Pauline BROUSSE [Eurécia]" userId="S::pauline.brousse@eurecia.com::29afd943-9317-407c-af25-96d3f84813eb" providerId="AD" clId="Web-{368904AA-17F3-445F-EE8C-772BA02F2C26}" dt="2024-08-09T07:48:39.305" v="375"/>
        <pc:sldMkLst>
          <pc:docMk/>
          <pc:sldMk cId="4141922695" sldId="347"/>
        </pc:sldMkLst>
      </pc:sldChg>
      <pc:sldChg chg="add replId">
        <pc:chgData name="Pauline BROUSSE [Eurécia]" userId="S::pauline.brousse@eurecia.com::29afd943-9317-407c-af25-96d3f84813eb" providerId="AD" clId="Web-{368904AA-17F3-445F-EE8C-772BA02F2C26}" dt="2024-08-09T08:03:54.398" v="484"/>
        <pc:sldMkLst>
          <pc:docMk/>
          <pc:sldMk cId="1873210119" sldId="348"/>
        </pc:sldMkLst>
      </pc:sldChg>
      <pc:sldChg chg="add del replId">
        <pc:chgData name="Pauline BROUSSE [Eurécia]" userId="S::pauline.brousse@eurecia.com::29afd943-9317-407c-af25-96d3f84813eb" providerId="AD" clId="Web-{368904AA-17F3-445F-EE8C-772BA02F2C26}" dt="2024-08-09T07:48:40.071" v="376"/>
        <pc:sldMkLst>
          <pc:docMk/>
          <pc:sldMk cId="3734783544" sldId="348"/>
        </pc:sldMkLst>
      </pc:sldChg>
      <pc:sldChg chg="add replId">
        <pc:chgData name="Pauline BROUSSE [Eurécia]" userId="S::pauline.brousse@eurecia.com::29afd943-9317-407c-af25-96d3f84813eb" providerId="AD" clId="Web-{368904AA-17F3-445F-EE8C-772BA02F2C26}" dt="2024-08-09T08:03:55.367" v="485"/>
        <pc:sldMkLst>
          <pc:docMk/>
          <pc:sldMk cId="3419620865" sldId="349"/>
        </pc:sldMkLst>
      </pc:sldChg>
    </pc:docChg>
  </pc:docChgLst>
  <pc:docChgLst>
    <pc:chgData name="Noreen ROPERS [Eurécia]" userId="S::noreen.ropers@eurecia.com::f3a8d8f2-0e49-41aa-b7d1-58879f4fb21f" providerId="AD" clId="Web-{750E23A1-54D3-ECB5-DF37-B6717736C4F6}"/>
    <pc:docChg chg="modSld">
      <pc:chgData name="Noreen ROPERS [Eurécia]" userId="S::noreen.ropers@eurecia.com::f3a8d8f2-0e49-41aa-b7d1-58879f4fb21f" providerId="AD" clId="Web-{750E23A1-54D3-ECB5-DF37-B6717736C4F6}" dt="2025-08-05T13:30:35.048" v="0" actId="20577"/>
      <pc:docMkLst>
        <pc:docMk/>
      </pc:docMkLst>
      <pc:sldChg chg="modSp">
        <pc:chgData name="Noreen ROPERS [Eurécia]" userId="S::noreen.ropers@eurecia.com::f3a8d8f2-0e49-41aa-b7d1-58879f4fb21f" providerId="AD" clId="Web-{750E23A1-54D3-ECB5-DF37-B6717736C4F6}" dt="2025-08-05T13:30:35.048" v="0" actId="20577"/>
        <pc:sldMkLst>
          <pc:docMk/>
          <pc:sldMk cId="2016794526" sldId="356"/>
        </pc:sldMkLst>
        <pc:spChg chg="mod">
          <ac:chgData name="Noreen ROPERS [Eurécia]" userId="S::noreen.ropers@eurecia.com::f3a8d8f2-0e49-41aa-b7d1-58879f4fb21f" providerId="AD" clId="Web-{750E23A1-54D3-ECB5-DF37-B6717736C4F6}" dt="2025-08-05T13:30:35.048" v="0" actId="20577"/>
          <ac:spMkLst>
            <pc:docMk/>
            <pc:sldMk cId="2016794526" sldId="356"/>
            <ac:spMk id="3" creationId="{2653F630-19B9-A2CD-9A7A-88C609217A1A}"/>
          </ac:spMkLst>
        </pc:spChg>
      </pc:sldChg>
    </pc:docChg>
  </pc:docChgLst>
  <pc:docChgLst>
    <pc:chgData name="Audrey MARTIN [Eurécia]" userId="dc15299a-8790-4fdf-8dbd-cfc6e5c5b4cd" providerId="ADAL" clId="{B2E7520F-5B2D-4584-8CDA-C6D3C2E97401}"/>
    <pc:docChg chg="undo custSel delSld modSld sldOrd">
      <pc:chgData name="Audrey MARTIN [Eurécia]" userId="dc15299a-8790-4fdf-8dbd-cfc6e5c5b4cd" providerId="ADAL" clId="{B2E7520F-5B2D-4584-8CDA-C6D3C2E97401}" dt="2024-10-29T17:43:37.930" v="366" actId="47"/>
      <pc:docMkLst>
        <pc:docMk/>
      </pc:docMkLst>
      <pc:sldChg chg="addSp delSp modSp mod">
        <pc:chgData name="Audrey MARTIN [Eurécia]" userId="dc15299a-8790-4fdf-8dbd-cfc6e5c5b4cd" providerId="ADAL" clId="{B2E7520F-5B2D-4584-8CDA-C6D3C2E97401}" dt="2024-10-29T12:51:58.863" v="239" actId="1035"/>
        <pc:sldMkLst>
          <pc:docMk/>
          <pc:sldMk cId="407031299" sldId="337"/>
        </pc:sldMkLst>
      </pc:sldChg>
      <pc:sldChg chg="modSp mod">
        <pc:chgData name="Audrey MARTIN [Eurécia]" userId="dc15299a-8790-4fdf-8dbd-cfc6e5c5b4cd" providerId="ADAL" clId="{B2E7520F-5B2D-4584-8CDA-C6D3C2E97401}" dt="2024-10-29T12:36:17.517" v="81" actId="1076"/>
        <pc:sldMkLst>
          <pc:docMk/>
          <pc:sldMk cId="115742712" sldId="342"/>
        </pc:sldMkLst>
      </pc:sldChg>
      <pc:sldChg chg="modSp mod">
        <pc:chgData name="Audrey MARTIN [Eurécia]" userId="dc15299a-8790-4fdf-8dbd-cfc6e5c5b4cd" providerId="ADAL" clId="{B2E7520F-5B2D-4584-8CDA-C6D3C2E97401}" dt="2024-10-29T12:39:49.827" v="117" actId="20577"/>
        <pc:sldMkLst>
          <pc:docMk/>
          <pc:sldMk cId="296075627" sldId="343"/>
        </pc:sldMkLst>
      </pc:sldChg>
      <pc:sldChg chg="modSp mod">
        <pc:chgData name="Audrey MARTIN [Eurécia]" userId="dc15299a-8790-4fdf-8dbd-cfc6e5c5b4cd" providerId="ADAL" clId="{B2E7520F-5B2D-4584-8CDA-C6D3C2E97401}" dt="2024-10-29T12:43:37.949" v="123" actId="20577"/>
        <pc:sldMkLst>
          <pc:docMk/>
          <pc:sldMk cId="860042478" sldId="345"/>
        </pc:sldMkLst>
      </pc:sldChg>
      <pc:sldChg chg="modSp mod">
        <pc:chgData name="Audrey MARTIN [Eurécia]" userId="dc15299a-8790-4fdf-8dbd-cfc6e5c5b4cd" providerId="ADAL" clId="{B2E7520F-5B2D-4584-8CDA-C6D3C2E97401}" dt="2024-10-29T12:44:02.079" v="129" actId="20577"/>
        <pc:sldMkLst>
          <pc:docMk/>
          <pc:sldMk cId="4089100180" sldId="346"/>
        </pc:sldMkLst>
      </pc:sldChg>
      <pc:sldChg chg="addSp modSp mod">
        <pc:chgData name="Audrey MARTIN [Eurécia]" userId="dc15299a-8790-4fdf-8dbd-cfc6e5c5b4cd" providerId="ADAL" clId="{B2E7520F-5B2D-4584-8CDA-C6D3C2E97401}" dt="2024-10-29T12:53:16.602" v="300" actId="1036"/>
        <pc:sldMkLst>
          <pc:docMk/>
          <pc:sldMk cId="61870627" sldId="347"/>
        </pc:sldMkLst>
      </pc:sldChg>
      <pc:sldChg chg="modSp mod">
        <pc:chgData name="Audrey MARTIN [Eurécia]" userId="dc15299a-8790-4fdf-8dbd-cfc6e5c5b4cd" providerId="ADAL" clId="{B2E7520F-5B2D-4584-8CDA-C6D3C2E97401}" dt="2024-10-29T12:53:24.801" v="301" actId="115"/>
        <pc:sldMkLst>
          <pc:docMk/>
          <pc:sldMk cId="2330715811" sldId="350"/>
        </pc:sldMkLst>
      </pc:sldChg>
      <pc:sldChg chg="modSp mod">
        <pc:chgData name="Audrey MARTIN [Eurécia]" userId="dc15299a-8790-4fdf-8dbd-cfc6e5c5b4cd" providerId="ADAL" clId="{B2E7520F-5B2D-4584-8CDA-C6D3C2E97401}" dt="2024-10-29T12:57:36.197" v="302" actId="115"/>
        <pc:sldMkLst>
          <pc:docMk/>
          <pc:sldMk cId="1554639175" sldId="353"/>
        </pc:sldMkLst>
      </pc:sldChg>
      <pc:sldChg chg="modSp mod">
        <pc:chgData name="Audrey MARTIN [Eurécia]" userId="dc15299a-8790-4fdf-8dbd-cfc6e5c5b4cd" providerId="ADAL" clId="{B2E7520F-5B2D-4584-8CDA-C6D3C2E97401}" dt="2024-10-29T12:58:08.614" v="313" actId="20577"/>
        <pc:sldMkLst>
          <pc:docMk/>
          <pc:sldMk cId="3550378544" sldId="354"/>
        </pc:sldMkLst>
      </pc:sldChg>
      <pc:sldChg chg="modSp mod ord">
        <pc:chgData name="Audrey MARTIN [Eurécia]" userId="dc15299a-8790-4fdf-8dbd-cfc6e5c5b4cd" providerId="ADAL" clId="{B2E7520F-5B2D-4584-8CDA-C6D3C2E97401}" dt="2024-10-29T17:43:34.597" v="365" actId="20578"/>
        <pc:sldMkLst>
          <pc:docMk/>
          <pc:sldMk cId="2102221955" sldId="355"/>
        </pc:sldMkLst>
      </pc:sldChg>
      <pc:sldChg chg="ord">
        <pc:chgData name="Audrey MARTIN [Eurécia]" userId="dc15299a-8790-4fdf-8dbd-cfc6e5c5b4cd" providerId="ADAL" clId="{B2E7520F-5B2D-4584-8CDA-C6D3C2E97401}" dt="2024-10-29T17:43:33.859" v="364" actId="20578"/>
        <pc:sldMkLst>
          <pc:docMk/>
          <pc:sldMk cId="2166671259" sldId="361"/>
        </pc:sldMkLst>
      </pc:sldChg>
      <pc:sldChg chg="addSp delSp modSp mod">
        <pc:chgData name="Audrey MARTIN [Eurécia]" userId="dc15299a-8790-4fdf-8dbd-cfc6e5c5b4cd" providerId="ADAL" clId="{B2E7520F-5B2D-4584-8CDA-C6D3C2E97401}" dt="2024-10-29T12:49:24.502" v="195" actId="1076"/>
        <pc:sldMkLst>
          <pc:docMk/>
          <pc:sldMk cId="3702941906" sldId="363"/>
        </pc:sldMkLst>
      </pc:sldChg>
      <pc:sldChg chg="del">
        <pc:chgData name="Audrey MARTIN [Eurécia]" userId="dc15299a-8790-4fdf-8dbd-cfc6e5c5b4cd" providerId="ADAL" clId="{B2E7520F-5B2D-4584-8CDA-C6D3C2E97401}" dt="2024-10-29T12:34:00.522" v="0" actId="2696"/>
        <pc:sldMkLst>
          <pc:docMk/>
          <pc:sldMk cId="3433291733" sldId="371"/>
        </pc:sldMkLst>
      </pc:sldChg>
      <pc:sldChg chg="del">
        <pc:chgData name="Audrey MARTIN [Eurécia]" userId="dc15299a-8790-4fdf-8dbd-cfc6e5c5b4cd" providerId="ADAL" clId="{B2E7520F-5B2D-4584-8CDA-C6D3C2E97401}" dt="2024-10-29T17:43:37.930" v="366" actId="47"/>
        <pc:sldMkLst>
          <pc:docMk/>
          <pc:sldMk cId="190448401" sldId="376"/>
        </pc:sldMkLst>
      </pc:sldChg>
    </pc:docChg>
  </pc:docChgLst>
  <pc:docChgLst>
    <pc:chgData name="Pauline MORIN [Eurécia]" userId="26806002-a94a-4f86-8fe6-d48cb3313228" providerId="ADAL" clId="{C5503486-AF96-459A-BAEB-52807855134A}"/>
    <pc:docChg chg="custSel modSld">
      <pc:chgData name="Pauline MORIN [Eurécia]" userId="26806002-a94a-4f86-8fe6-d48cb3313228" providerId="ADAL" clId="{C5503486-AF96-459A-BAEB-52807855134A}" dt="2024-09-20T11:21:54.117" v="7" actId="2711"/>
      <pc:docMkLst>
        <pc:docMk/>
      </pc:docMkLst>
      <pc:sldChg chg="addSp delSp modSp mod">
        <pc:chgData name="Pauline MORIN [Eurécia]" userId="26806002-a94a-4f86-8fe6-d48cb3313228" providerId="ADAL" clId="{C5503486-AF96-459A-BAEB-52807855134A}" dt="2024-09-20T11:21:54.117" v="7" actId="2711"/>
        <pc:sldMkLst>
          <pc:docMk/>
          <pc:sldMk cId="3210797679" sldId="34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05/08/2025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05/08/2025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05/08/2025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05/08/2025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51.svg"/><Relationship Id="rId4" Type="http://schemas.openxmlformats.org/officeDocument/2006/relationships/image" Target="../media/image7.sv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svg"/><Relationship Id="rId7" Type="http://schemas.openxmlformats.org/officeDocument/2006/relationships/image" Target="../media/image4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7.sv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4.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28.xml"/><Relationship Id="rId3" Type="http://schemas.openxmlformats.org/officeDocument/2006/relationships/slide" Target="slide4.xml"/><Relationship Id="rId7" Type="http://schemas.openxmlformats.org/officeDocument/2006/relationships/image" Target="../media/image2.svg"/><Relationship Id="rId12" Type="http://schemas.openxmlformats.org/officeDocument/2006/relationships/slide" Target="slide27.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24.xml"/><Relationship Id="rId5" Type="http://schemas.openxmlformats.org/officeDocument/2006/relationships/slide" Target="slide13.xml"/><Relationship Id="rId15" Type="http://schemas.openxmlformats.org/officeDocument/2006/relationships/image" Target="../media/image39.png"/><Relationship Id="rId10" Type="http://schemas.openxmlformats.org/officeDocument/2006/relationships/slide" Target="slide14.xml"/><Relationship Id="rId4" Type="http://schemas.openxmlformats.org/officeDocument/2006/relationships/slide" Target="slide7.xml"/><Relationship Id="rId9" Type="http://schemas.openxmlformats.org/officeDocument/2006/relationships/image" Target="../media/image4.svg"/><Relationship Id="rId14"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47.sv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sv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svg"/><Relationship Id="rId7" Type="http://schemas.openxmlformats.org/officeDocument/2006/relationships/image" Target="../media/image4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469869"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 </a:t>
            </a:r>
            <a:br>
              <a:rPr lang="fr-FR" dirty="0">
                <a:latin typeface="PP Woodland"/>
              </a:rPr>
            </a:br>
            <a:r>
              <a:rPr lang="fr-FR" sz="6600" dirty="0">
                <a:latin typeface="PP Woodland"/>
              </a:rPr>
              <a:t>    </a:t>
            </a:r>
            <a:r>
              <a:rPr lang="fr-FR" dirty="0">
                <a:solidFill>
                  <a:schemeClr val="bg1"/>
                </a:solidFill>
                <a:latin typeface="PP Woodland"/>
              </a:rPr>
              <a:t>Interviews</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latin typeface="Figtree"/>
              </a:rPr>
              <a:t>user training guide</a:t>
            </a:r>
            <a:endParaRPr lang="fr-FR" b="0" dirty="0">
              <a:solidFill>
                <a:srgbClr val="000000"/>
              </a:solidFill>
              <a:latin typeface="Figtree"/>
            </a:endParaRPr>
          </a:p>
          <a:p>
            <a:endParaRPr lang="fr-FR" dirty="0"/>
          </a:p>
        </p:txBody>
      </p:sp>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a:rPr>
              <a:t>Last </a:t>
            </a:r>
            <a:r>
              <a:rPr lang="fr-FR" sz="800" dirty="0" err="1">
                <a:solidFill>
                  <a:schemeClr val="bg2"/>
                </a:solidFill>
                <a:latin typeface="Figtree"/>
              </a:rPr>
              <a:t>updated</a:t>
            </a:r>
          </a:p>
          <a:p>
            <a:r>
              <a:rPr lang="fr-FR" sz="800" dirty="0">
                <a:solidFill>
                  <a:schemeClr val="bg2"/>
                </a:solidFill>
              </a:rPr>
              <a:t>July 2025</a:t>
            </a:r>
          </a:p>
        </p:txBody>
      </p:sp>
      <p:pic>
        <p:nvPicPr>
          <p:cNvPr id="5" name="Image 4" descr="Une image contenant cercle, Graphique, conception&#10;&#10;Description générée automatiquement">
            <a:extLst>
              <a:ext uri="{FF2B5EF4-FFF2-40B4-BE49-F238E27FC236}">
                <a16:creationId xmlns:a16="http://schemas.microsoft.com/office/drawing/2014/main" id="{947AA354-45AC-2AE1-D22E-2A92EDC63687}"/>
              </a:ext>
            </a:extLst>
          </p:cNvPr>
          <p:cNvPicPr>
            <a:picLocks noChangeAspect="1"/>
          </p:cNvPicPr>
          <p:nvPr/>
        </p:nvPicPr>
        <p:blipFill>
          <a:blip r:embed="rId3"/>
          <a:stretch>
            <a:fillRect/>
          </a:stretch>
        </p:blipFill>
        <p:spPr>
          <a:xfrm>
            <a:off x="823425" y="3813053"/>
            <a:ext cx="600075" cy="619125"/>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Police, diagramme&#10;&#10;Le contenu généré par l’IA peut être incorrect.">
            <a:extLst>
              <a:ext uri="{FF2B5EF4-FFF2-40B4-BE49-F238E27FC236}">
                <a16:creationId xmlns:a16="http://schemas.microsoft.com/office/drawing/2014/main" id="{DBA47A3A-DD7B-1345-B46B-72BD7519EF8D}"/>
              </a:ext>
            </a:extLst>
          </p:cNvPr>
          <p:cNvPicPr>
            <a:picLocks noChangeAspect="1"/>
          </p:cNvPicPr>
          <p:nvPr/>
        </p:nvPicPr>
        <p:blipFill>
          <a:blip r:embed="rId2"/>
          <a:stretch>
            <a:fillRect/>
          </a:stretch>
        </p:blipFill>
        <p:spPr>
          <a:xfrm>
            <a:off x="375709" y="2042055"/>
            <a:ext cx="8604250" cy="3271308"/>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err="1">
                <a:latin typeface="Figtree Light"/>
              </a:rPr>
              <a:t>Employee</a:t>
            </a:r>
            <a:r>
              <a:rPr lang="fr-FR">
                <a:latin typeface="Figtree Light"/>
              </a:rPr>
              <a:t> usage</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Preparing</a:t>
            </a:r>
            <a:r>
              <a:rPr lang="fr-FR">
                <a:latin typeface="Figtree"/>
              </a:rPr>
              <a:t> </a:t>
            </a:r>
            <a:r>
              <a:rPr lang="fr-FR" err="1">
                <a:latin typeface="Figtree"/>
              </a:rPr>
              <a:t>my</a:t>
            </a:r>
            <a:r>
              <a:rPr lang="fr-FR">
                <a:latin typeface="Figtree"/>
              </a:rPr>
              <a:t> interview</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240681" y="1418137"/>
            <a:ext cx="9035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err="1">
                <a:solidFill>
                  <a:schemeClr val="accent3"/>
                </a:solidFill>
                <a:latin typeface="Figtree"/>
                <a:ea typeface="Calibri"/>
                <a:cs typeface="Calibri"/>
              </a:rPr>
              <a:t>Evaluating</a:t>
            </a:r>
            <a:r>
              <a:rPr lang="fr-FR" sz="1600" b="1" dirty="0">
                <a:solidFill>
                  <a:schemeClr val="accent3"/>
                </a:solidFill>
                <a:latin typeface="Figtree"/>
                <a:ea typeface="Calibri"/>
                <a:cs typeface="Calibri"/>
              </a:rPr>
              <a:t> </a:t>
            </a:r>
            <a:r>
              <a:rPr lang="fr-FR" sz="1600" b="1" dirty="0" err="1">
                <a:solidFill>
                  <a:schemeClr val="accent3"/>
                </a:solidFill>
                <a:latin typeface="Figtree"/>
                <a:ea typeface="Calibri"/>
                <a:cs typeface="Calibri"/>
              </a:rPr>
              <a:t>skills</a:t>
            </a:r>
            <a:r>
              <a:rPr lang="fr-FR" sz="1600" b="1" dirty="0">
                <a:solidFill>
                  <a:schemeClr val="accent3"/>
                </a:solidFill>
                <a:latin typeface="Figtree"/>
                <a:ea typeface="Calibri"/>
                <a:cs typeface="Calibri"/>
              </a:rPr>
              <a:t> (If the </a:t>
            </a:r>
            <a:r>
              <a:rPr lang="fr-FR" sz="1600" b="1" dirty="0" err="1">
                <a:solidFill>
                  <a:schemeClr val="accent3"/>
                </a:solidFill>
                <a:latin typeface="Figtree"/>
                <a:ea typeface="Calibri"/>
                <a:cs typeface="Calibri"/>
              </a:rPr>
              <a:t>Skills</a:t>
            </a:r>
            <a:r>
              <a:rPr lang="fr-FR" sz="1600" b="1" dirty="0">
                <a:solidFill>
                  <a:schemeClr val="accent3"/>
                </a:solidFill>
                <a:latin typeface="Figtree"/>
                <a:ea typeface="Calibri"/>
                <a:cs typeface="Calibri"/>
              </a:rPr>
              <a:t> module </a:t>
            </a:r>
            <a:r>
              <a:rPr lang="fr-FR" sz="1600" b="1" dirty="0" err="1">
                <a:solidFill>
                  <a:schemeClr val="accent3"/>
                </a:solidFill>
                <a:latin typeface="Figtree"/>
                <a:ea typeface="Calibri"/>
                <a:cs typeface="Calibri"/>
              </a:rPr>
              <a:t>is</a:t>
            </a:r>
            <a:r>
              <a:rPr lang="fr-FR" sz="1600" b="1" dirty="0">
                <a:solidFill>
                  <a:schemeClr val="accent3"/>
                </a:solidFill>
                <a:latin typeface="Figtree"/>
                <a:ea typeface="Calibri"/>
                <a:cs typeface="Calibri"/>
              </a:rPr>
              <a:t> </a:t>
            </a:r>
            <a:r>
              <a:rPr lang="fr-FR" sz="1600" b="1" dirty="0" err="1">
                <a:solidFill>
                  <a:schemeClr val="accent3"/>
                </a:solidFill>
                <a:latin typeface="Figtree"/>
                <a:ea typeface="Calibri"/>
                <a:cs typeface="Calibri"/>
              </a:rPr>
              <a:t>activated</a:t>
            </a:r>
            <a:r>
              <a:rPr lang="fr-FR" sz="1600" b="1" dirty="0">
                <a:solidFill>
                  <a:schemeClr val="accent3"/>
                </a:solidFill>
                <a:latin typeface="Figtree"/>
                <a:ea typeface="Calibri"/>
                <a:cs typeface="Calibri"/>
              </a:rPr>
              <a:t>)</a:t>
            </a:r>
          </a:p>
        </p:txBody>
      </p:sp>
      <p:sp>
        <p:nvSpPr>
          <p:cNvPr id="7" name="ZoneTexte 6">
            <a:extLst>
              <a:ext uri="{FF2B5EF4-FFF2-40B4-BE49-F238E27FC236}">
                <a16:creationId xmlns:a16="http://schemas.microsoft.com/office/drawing/2014/main" id="{108C71E3-9127-E747-879C-18F787316507}"/>
              </a:ext>
            </a:extLst>
          </p:cNvPr>
          <p:cNvSpPr txBox="1"/>
          <p:nvPr/>
        </p:nvSpPr>
        <p:spPr>
          <a:xfrm>
            <a:off x="9271163" y="2956169"/>
            <a:ext cx="2552701"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solidFill>
                  <a:srgbClr val="000000"/>
                </a:solidFill>
                <a:latin typeface="Figtree"/>
                <a:ea typeface="Calibri"/>
                <a:cs typeface="Calibri"/>
              </a:rPr>
              <a:t>For </a:t>
            </a:r>
            <a:r>
              <a:rPr lang="fr-FR" sz="1400" err="1">
                <a:solidFill>
                  <a:srgbClr val="000000"/>
                </a:solidFill>
                <a:latin typeface="Figtree"/>
                <a:ea typeface="Calibri"/>
                <a:cs typeface="Calibri"/>
              </a:rPr>
              <a:t>each</a:t>
            </a:r>
            <a:r>
              <a:rPr lang="fr-FR" sz="1400" dirty="0">
                <a:solidFill>
                  <a:srgbClr val="000000"/>
                </a:solidFill>
                <a:latin typeface="Figtree"/>
                <a:ea typeface="Calibri"/>
                <a:cs typeface="Calibri"/>
              </a:rPr>
              <a:t> </a:t>
            </a:r>
            <a:r>
              <a:rPr lang="fr-FR" sz="1400" err="1">
                <a:solidFill>
                  <a:srgbClr val="000000"/>
                </a:solidFill>
                <a:latin typeface="Figtree"/>
                <a:ea typeface="Calibri"/>
                <a:cs typeface="Calibri"/>
              </a:rPr>
              <a:t>displayed</a:t>
            </a:r>
            <a:r>
              <a:rPr lang="fr-FR" sz="1400" dirty="0">
                <a:solidFill>
                  <a:srgbClr val="000000"/>
                </a:solidFill>
                <a:latin typeface="Figtree"/>
                <a:ea typeface="Calibri"/>
                <a:cs typeface="Calibri"/>
              </a:rPr>
              <a:t> </a:t>
            </a:r>
            <a:r>
              <a:rPr lang="fr-FR" sz="1400" err="1">
                <a:solidFill>
                  <a:srgbClr val="000000"/>
                </a:solidFill>
                <a:latin typeface="Figtree"/>
                <a:ea typeface="Calibri"/>
                <a:cs typeface="Calibri"/>
              </a:rPr>
              <a:t>skill</a:t>
            </a:r>
            <a:r>
              <a:rPr lang="fr-FR" sz="1400">
                <a:solidFill>
                  <a:srgbClr val="000000"/>
                </a:solidFill>
                <a:latin typeface="Figtree"/>
                <a:ea typeface="Calibri"/>
                <a:cs typeface="Calibri"/>
              </a:rPr>
              <a:t>,</a:t>
            </a:r>
            <a:endParaRPr lang="fr-FR" sz="1400" dirty="0">
              <a:solidFill>
                <a:srgbClr val="000000"/>
              </a:solidFill>
              <a:latin typeface="Figtree"/>
              <a:ea typeface="Calibri"/>
              <a:cs typeface="Calibri"/>
            </a:endParaRPr>
          </a:p>
          <a:p>
            <a:r>
              <a:rPr lang="fr-FR" sz="1400" dirty="0">
                <a:solidFill>
                  <a:srgbClr val="000000"/>
                </a:solidFill>
                <a:latin typeface="Figtree"/>
                <a:ea typeface="Calibri"/>
                <a:cs typeface="Calibri"/>
              </a:rPr>
              <a:t>I </a:t>
            </a:r>
            <a:r>
              <a:rPr lang="fr-FR" sz="1400" dirty="0" err="1">
                <a:solidFill>
                  <a:srgbClr val="000000"/>
                </a:solidFill>
                <a:latin typeface="Figtree"/>
                <a:ea typeface="Calibri"/>
                <a:cs typeface="Calibri"/>
              </a:rPr>
              <a:t>pre-evaluate</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my</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level</a:t>
            </a:r>
          </a:p>
          <a:p>
            <a:r>
              <a:rPr lang="fr-FR" sz="1400" dirty="0">
                <a:solidFill>
                  <a:srgbClr val="000000"/>
                </a:solidFill>
                <a:latin typeface="Figtree"/>
                <a:ea typeface="Calibri"/>
                <a:cs typeface="Calibri"/>
              </a:rPr>
              <a:t>by </a:t>
            </a:r>
            <a:r>
              <a:rPr lang="fr-FR" sz="1400" dirty="0" err="1">
                <a:solidFill>
                  <a:srgbClr val="000000"/>
                </a:solidFill>
                <a:latin typeface="Figtree"/>
                <a:ea typeface="Calibri"/>
                <a:cs typeface="Calibri"/>
              </a:rPr>
              <a:t>clicking</a:t>
            </a:r>
            <a:r>
              <a:rPr lang="fr-FR" sz="1400" dirty="0">
                <a:solidFill>
                  <a:srgbClr val="000000"/>
                </a:solidFill>
                <a:latin typeface="Figtree"/>
                <a:ea typeface="Calibri"/>
                <a:cs typeface="Calibri"/>
              </a:rPr>
              <a:t> on the gauge.</a:t>
            </a:r>
            <a:endParaRPr lang="fr-FR" sz="1400" dirty="0">
              <a:solidFill>
                <a:srgbClr val="000000"/>
              </a:solidFill>
              <a:ea typeface="Calibri"/>
              <a:cs typeface="Calibri"/>
            </a:endParaRPr>
          </a:p>
          <a:p>
            <a:endParaRPr lang="fr-FR" sz="1400" dirty="0">
              <a:solidFill>
                <a:srgbClr val="000000"/>
              </a:solidFill>
              <a:ea typeface="Calibri"/>
              <a:cs typeface="Calibri"/>
            </a:endParaRPr>
          </a:p>
          <a:p>
            <a:r>
              <a:rPr lang="fr-FR" sz="1400" dirty="0">
                <a:solidFill>
                  <a:srgbClr val="000000"/>
                </a:solidFill>
                <a:ea typeface="Calibri"/>
                <a:cs typeface="Calibri"/>
              </a:rPr>
              <a:t>The </a:t>
            </a:r>
            <a:r>
              <a:rPr lang="fr-FR" sz="1400" dirty="0" err="1">
                <a:solidFill>
                  <a:srgbClr val="000000"/>
                </a:solidFill>
                <a:ea typeface="Calibri"/>
                <a:cs typeface="Calibri"/>
              </a:rPr>
              <a:t>required</a:t>
            </a:r>
            <a:r>
              <a:rPr lang="fr-FR" sz="1400" dirty="0">
                <a:solidFill>
                  <a:srgbClr val="000000"/>
                </a:solidFill>
                <a:ea typeface="Calibri"/>
                <a:cs typeface="Calibri"/>
              </a:rPr>
              <a:t> </a:t>
            </a:r>
            <a:r>
              <a:rPr lang="fr-FR" sz="1400" dirty="0" err="1">
                <a:solidFill>
                  <a:srgbClr val="000000"/>
                </a:solidFill>
                <a:ea typeface="Calibri"/>
                <a:cs typeface="Calibri"/>
              </a:rPr>
              <a:t>level</a:t>
            </a:r>
            <a:r>
              <a:rPr lang="fr-FR" sz="1400" dirty="0">
                <a:solidFill>
                  <a:srgbClr val="000000"/>
                </a:solidFill>
                <a:ea typeface="Calibri"/>
                <a:cs typeface="Calibri"/>
              </a:rPr>
              <a:t> for </a:t>
            </a:r>
            <a:r>
              <a:rPr lang="fr-FR" sz="1400" dirty="0" err="1">
                <a:solidFill>
                  <a:srgbClr val="000000"/>
                </a:solidFill>
                <a:ea typeface="Calibri"/>
                <a:cs typeface="Calibri"/>
              </a:rPr>
              <a:t>my</a:t>
            </a:r>
            <a:r>
              <a:rPr lang="fr-FR" sz="1400" dirty="0">
                <a:solidFill>
                  <a:srgbClr val="000000"/>
                </a:solidFill>
                <a:ea typeface="Calibri"/>
                <a:cs typeface="Calibri"/>
              </a:rPr>
              <a:t> job</a:t>
            </a:r>
            <a:endParaRPr lang="fr-FR" sz="1400" dirty="0">
              <a:solidFill>
                <a:srgbClr val="333333"/>
              </a:solidFill>
              <a:ea typeface="Calibri"/>
              <a:cs typeface="Calibri"/>
            </a:endParaRPr>
          </a:p>
          <a:p>
            <a:r>
              <a:rPr lang="fr-FR" sz="1400" dirty="0" err="1">
                <a:solidFill>
                  <a:srgbClr val="000000"/>
                </a:solidFill>
                <a:ea typeface="Calibri"/>
                <a:cs typeface="Calibri"/>
              </a:rPr>
              <a:t>is</a:t>
            </a:r>
            <a:r>
              <a:rPr lang="fr-FR" sz="1400" dirty="0">
                <a:solidFill>
                  <a:srgbClr val="000000"/>
                </a:solidFill>
                <a:ea typeface="Calibri"/>
                <a:cs typeface="Calibri"/>
              </a:rPr>
              <a:t> </a:t>
            </a:r>
            <a:r>
              <a:rPr lang="fr-FR" sz="1400" dirty="0" err="1">
                <a:solidFill>
                  <a:srgbClr val="000000"/>
                </a:solidFill>
                <a:ea typeface="Calibri"/>
                <a:cs typeface="Calibri"/>
              </a:rPr>
              <a:t>indicated</a:t>
            </a:r>
            <a:r>
              <a:rPr lang="fr-FR" sz="1400" dirty="0">
                <a:solidFill>
                  <a:srgbClr val="000000"/>
                </a:solidFill>
                <a:ea typeface="Calibri"/>
                <a:cs typeface="Calibri"/>
              </a:rPr>
              <a:t> by the "</a:t>
            </a:r>
            <a:r>
              <a:rPr lang="fr-FR" sz="1400" dirty="0" err="1">
                <a:solidFill>
                  <a:srgbClr val="000000"/>
                </a:solidFill>
                <a:ea typeface="Calibri"/>
                <a:cs typeface="Calibri"/>
              </a:rPr>
              <a:t>Required</a:t>
            </a:r>
            <a:r>
              <a:rPr lang="fr-FR" sz="1400" dirty="0">
                <a:solidFill>
                  <a:srgbClr val="000000"/>
                </a:solidFill>
                <a:ea typeface="Calibri"/>
                <a:cs typeface="Calibri"/>
              </a:rPr>
              <a:t>" </a:t>
            </a:r>
            <a:r>
              <a:rPr lang="fr-FR" sz="1400" dirty="0" err="1">
                <a:solidFill>
                  <a:srgbClr val="000000"/>
                </a:solidFill>
                <a:ea typeface="Calibri"/>
                <a:cs typeface="Calibri"/>
              </a:rPr>
              <a:t>icon</a:t>
            </a:r>
            <a:r>
              <a:rPr lang="fr-FR" sz="1400" dirty="0">
                <a:solidFill>
                  <a:srgbClr val="000000"/>
                </a:solidFill>
                <a:ea typeface="Calibri"/>
                <a:cs typeface="Calibri"/>
              </a:rPr>
              <a:t>.</a:t>
            </a:r>
            <a:endParaRPr lang="fr-FR" sz="1400"/>
          </a:p>
          <a:p>
            <a:endParaRPr lang="fr-FR" sz="1600">
              <a:solidFill>
                <a:schemeClr val="tx1">
                  <a:lumMod val="49000"/>
                </a:schemeClr>
              </a:solidFill>
            </a:endParaRPr>
          </a:p>
        </p:txBody>
      </p:sp>
      <p:sp>
        <p:nvSpPr>
          <p:cNvPr id="3" name="ZoneTexte 2">
            <a:extLst>
              <a:ext uri="{FF2B5EF4-FFF2-40B4-BE49-F238E27FC236}">
                <a16:creationId xmlns:a16="http://schemas.microsoft.com/office/drawing/2014/main" id="{D8CDB594-74B3-9FDD-ADB4-A731CFDFE513}"/>
              </a:ext>
            </a:extLst>
          </p:cNvPr>
          <p:cNvSpPr txBox="1"/>
          <p:nvPr/>
        </p:nvSpPr>
        <p:spPr>
          <a:xfrm>
            <a:off x="3344495" y="5670386"/>
            <a:ext cx="462703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solidFill>
                  <a:srgbClr val="000000"/>
                </a:solidFill>
                <a:latin typeface="Figtree"/>
                <a:ea typeface="Calibri"/>
                <a:cs typeface="Calibri"/>
              </a:rPr>
              <a:t>I can </a:t>
            </a:r>
            <a:r>
              <a:rPr lang="fr-FR" sz="1400" dirty="0" err="1">
                <a:solidFill>
                  <a:srgbClr val="000000"/>
                </a:solidFill>
                <a:latin typeface="Figtree"/>
                <a:ea typeface="Calibri"/>
                <a:cs typeface="Calibri"/>
              </a:rPr>
              <a:t>also</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see</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my</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level</a:t>
            </a:r>
            <a:r>
              <a:rPr lang="fr-FR" sz="1400" dirty="0">
                <a:solidFill>
                  <a:srgbClr val="000000"/>
                </a:solidFill>
                <a:latin typeface="Figtree"/>
                <a:ea typeface="Calibri"/>
                <a:cs typeface="Calibri"/>
              </a:rPr>
              <a:t> as </a:t>
            </a:r>
            <a:r>
              <a:rPr lang="fr-FR" sz="1400" dirty="0" err="1">
                <a:solidFill>
                  <a:srgbClr val="000000"/>
                </a:solidFill>
                <a:latin typeface="Figtree"/>
                <a:ea typeface="Calibri"/>
                <a:cs typeface="Calibri"/>
              </a:rPr>
              <a:t>evaluated</a:t>
            </a:r>
            <a:r>
              <a:rPr lang="fr-FR" sz="1400" dirty="0">
                <a:solidFill>
                  <a:srgbClr val="000000"/>
                </a:solidFill>
                <a:latin typeface="Figtree"/>
                <a:ea typeface="Calibri"/>
                <a:cs typeface="Calibri"/>
              </a:rPr>
              <a:t> in the </a:t>
            </a:r>
            <a:r>
              <a:rPr lang="fr-FR" sz="1400" dirty="0" err="1">
                <a:solidFill>
                  <a:srgbClr val="000000"/>
                </a:solidFill>
                <a:latin typeface="Figtree"/>
                <a:ea typeface="Calibri"/>
                <a:cs typeface="Calibri"/>
              </a:rPr>
              <a:t>previous</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assessment</a:t>
            </a:r>
            <a:r>
              <a:rPr lang="fr-FR" sz="1400" dirty="0">
                <a:solidFill>
                  <a:srgbClr val="000000"/>
                </a:solidFill>
                <a:latin typeface="Figtree"/>
                <a:ea typeface="Calibri"/>
                <a:cs typeface="Calibri"/>
              </a:rPr>
              <a:t> and </a:t>
            </a:r>
            <a:r>
              <a:rPr lang="fr-FR" sz="1400" dirty="0" err="1">
                <a:solidFill>
                  <a:srgbClr val="000000"/>
                </a:solidFill>
                <a:latin typeface="Figtree"/>
                <a:ea typeface="Calibri"/>
                <a:cs typeface="Calibri"/>
              </a:rPr>
              <a:t>possibly</a:t>
            </a:r>
            <a:r>
              <a:rPr lang="fr-FR" sz="1400" dirty="0">
                <a:solidFill>
                  <a:srgbClr val="000000"/>
                </a:solidFill>
                <a:latin typeface="Figtree"/>
                <a:ea typeface="Calibri"/>
                <a:cs typeface="Calibri"/>
              </a:rPr>
              <a:t> the </a:t>
            </a:r>
            <a:r>
              <a:rPr lang="fr-FR" sz="1400" dirty="0" err="1">
                <a:solidFill>
                  <a:srgbClr val="000000"/>
                </a:solidFill>
                <a:latin typeface="Figtree"/>
                <a:ea typeface="Calibri"/>
                <a:cs typeface="Calibri"/>
              </a:rPr>
              <a:t>evaluation</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done</a:t>
            </a:r>
            <a:endParaRPr lang="fr-FR" sz="1400" dirty="0" err="1">
              <a:solidFill>
                <a:srgbClr val="333333"/>
              </a:solidFill>
              <a:latin typeface="Figtree"/>
              <a:ea typeface="Calibri"/>
              <a:cs typeface="Calibri"/>
            </a:endParaRPr>
          </a:p>
          <a:p>
            <a:r>
              <a:rPr lang="fr-FR" sz="1400" dirty="0">
                <a:solidFill>
                  <a:srgbClr val="000000"/>
                </a:solidFill>
                <a:latin typeface="Figtree"/>
                <a:ea typeface="Calibri"/>
                <a:cs typeface="Calibri"/>
              </a:rPr>
              <a:t>by </a:t>
            </a:r>
            <a:r>
              <a:rPr lang="fr-FR" sz="1400" dirty="0" err="1">
                <a:solidFill>
                  <a:srgbClr val="000000"/>
                </a:solidFill>
                <a:latin typeface="Figtree"/>
                <a:ea typeface="Calibri"/>
                <a:cs typeface="Calibri"/>
              </a:rPr>
              <a:t>my</a:t>
            </a:r>
            <a:r>
              <a:rPr lang="fr-FR" sz="1400" dirty="0">
                <a:solidFill>
                  <a:srgbClr val="000000"/>
                </a:solidFill>
                <a:latin typeface="Figtree"/>
                <a:ea typeface="Calibri"/>
                <a:cs typeface="Calibri"/>
              </a:rPr>
              <a:t> manager if </a:t>
            </a:r>
            <a:r>
              <a:rPr lang="fr-FR" sz="1400" dirty="0" err="1">
                <a:solidFill>
                  <a:srgbClr val="000000"/>
                </a:solidFill>
                <a:latin typeface="Figtree"/>
                <a:ea typeface="Calibri"/>
                <a:cs typeface="Calibri"/>
              </a:rPr>
              <a:t>they</a:t>
            </a:r>
            <a:r>
              <a:rPr lang="fr-FR" sz="1400" dirty="0">
                <a:solidFill>
                  <a:srgbClr val="000000"/>
                </a:solidFill>
                <a:latin typeface="Figtree"/>
                <a:ea typeface="Calibri"/>
                <a:cs typeface="Calibri"/>
              </a:rPr>
              <a:t> have </a:t>
            </a:r>
            <a:r>
              <a:rPr lang="fr-FR" sz="1400" dirty="0" err="1">
                <a:solidFill>
                  <a:srgbClr val="000000"/>
                </a:solidFill>
                <a:latin typeface="Figtree"/>
                <a:ea typeface="Calibri"/>
                <a:cs typeface="Calibri"/>
              </a:rPr>
              <a:t>shared</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it</a:t>
            </a:r>
            <a:r>
              <a:rPr lang="fr-FR" sz="1400" dirty="0">
                <a:solidFill>
                  <a:srgbClr val="000000"/>
                </a:solidFill>
                <a:latin typeface="Figtree"/>
                <a:ea typeface="Calibri"/>
                <a:cs typeface="Calibri"/>
              </a:rPr>
              <a:t>.</a:t>
            </a:r>
            <a:endParaRPr lang="fr-FR" sz="1400"/>
          </a:p>
          <a:p>
            <a:pPr algn="just"/>
            <a:endParaRPr lang="fr-FR" sz="1600">
              <a:solidFill>
                <a:schemeClr val="tx1">
                  <a:lumMod val="49000"/>
                </a:schemeClr>
              </a:solidFill>
              <a:latin typeface="Figtree"/>
            </a:endParaRPr>
          </a:p>
        </p:txBody>
      </p:sp>
      <p:pic>
        <p:nvPicPr>
          <p:cNvPr id="17" name="Graphique 6">
            <a:extLst>
              <a:ext uri="{FF2B5EF4-FFF2-40B4-BE49-F238E27FC236}">
                <a16:creationId xmlns:a16="http://schemas.microsoft.com/office/drawing/2014/main" id="{EE7EBC3F-1D4B-D968-1F6C-A35687861B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40000">
            <a:off x="6688238" y="3400397"/>
            <a:ext cx="384369" cy="433468"/>
          </a:xfrm>
          <a:prstGeom prst="rect">
            <a:avLst/>
          </a:prstGeom>
        </p:spPr>
      </p:pic>
      <p:pic>
        <p:nvPicPr>
          <p:cNvPr id="18" name="Graphique 6">
            <a:extLst>
              <a:ext uri="{FF2B5EF4-FFF2-40B4-BE49-F238E27FC236}">
                <a16:creationId xmlns:a16="http://schemas.microsoft.com/office/drawing/2014/main" id="{BAA5586F-730C-D8B1-74DD-CA4EB8A481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440000" flipH="1">
            <a:off x="6845238" y="4388399"/>
            <a:ext cx="394146" cy="373065"/>
          </a:xfrm>
          <a:prstGeom prst="rect">
            <a:avLst/>
          </a:prstGeom>
        </p:spPr>
      </p:pic>
      <p:pic>
        <p:nvPicPr>
          <p:cNvPr id="5" name="Graphique 4" descr="Ampoule contour">
            <a:extLst>
              <a:ext uri="{FF2B5EF4-FFF2-40B4-BE49-F238E27FC236}">
                <a16:creationId xmlns:a16="http://schemas.microsoft.com/office/drawing/2014/main" id="{6DCAD145-135A-84D7-677B-ADA7D5CE67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883" y="5670550"/>
            <a:ext cx="321734" cy="332317"/>
          </a:xfrm>
          <a:prstGeom prst="rect">
            <a:avLst/>
          </a:prstGeom>
        </p:spPr>
      </p:pic>
    </p:spTree>
    <p:extLst>
      <p:ext uri="{BB962C8B-B14F-4D97-AF65-F5344CB8AC3E}">
        <p14:creationId xmlns:p14="http://schemas.microsoft.com/office/powerpoint/2010/main" val="86004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err="1">
                <a:latin typeface="Figtree Light"/>
              </a:rPr>
              <a:t>Employee</a:t>
            </a:r>
            <a:r>
              <a:rPr lang="fr-FR">
                <a:latin typeface="Figtree Light"/>
              </a:rPr>
              <a:t> usage</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Preparing</a:t>
            </a:r>
            <a:r>
              <a:rPr lang="fr-FR">
                <a:latin typeface="Figtree"/>
              </a:rPr>
              <a:t> </a:t>
            </a:r>
            <a:r>
              <a:rPr lang="fr-FR" err="1">
                <a:latin typeface="Figtree"/>
              </a:rPr>
              <a:t>my</a:t>
            </a:r>
            <a:r>
              <a:rPr lang="fr-FR">
                <a:latin typeface="Figtree"/>
              </a:rPr>
              <a:t> interviews</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341034" y="1318162"/>
            <a:ext cx="9035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chemeClr val="accent3"/>
                </a:solidFill>
                <a:latin typeface="Figtree"/>
                <a:ea typeface="Calibri"/>
                <a:cs typeface="Calibri"/>
              </a:rPr>
              <a:t>Sharing </a:t>
            </a:r>
            <a:r>
              <a:rPr lang="fr-FR" sz="1600" b="1" dirty="0" err="1">
                <a:solidFill>
                  <a:schemeClr val="accent3"/>
                </a:solidFill>
                <a:latin typeface="Figtree"/>
                <a:ea typeface="Calibri"/>
                <a:cs typeface="Calibri"/>
              </a:rPr>
              <a:t>my</a:t>
            </a:r>
            <a:r>
              <a:rPr lang="fr-FR" sz="1600" b="1" dirty="0">
                <a:solidFill>
                  <a:schemeClr val="accent3"/>
                </a:solidFill>
                <a:latin typeface="Figtree"/>
                <a:ea typeface="Calibri"/>
                <a:cs typeface="Calibri"/>
              </a:rPr>
              <a:t> </a:t>
            </a:r>
            <a:r>
              <a:rPr lang="fr-FR" sz="1600" b="1" dirty="0" err="1">
                <a:solidFill>
                  <a:schemeClr val="accent3"/>
                </a:solidFill>
                <a:latin typeface="Figtree"/>
                <a:ea typeface="Calibri"/>
                <a:cs typeface="Calibri"/>
              </a:rPr>
              <a:t>answers</a:t>
            </a:r>
            <a:r>
              <a:rPr lang="fr-FR" sz="1600" b="1" dirty="0">
                <a:solidFill>
                  <a:schemeClr val="accent3"/>
                </a:solidFill>
                <a:latin typeface="Figtree"/>
                <a:ea typeface="Calibri"/>
                <a:cs typeface="Calibri"/>
              </a:rPr>
              <a:t> </a:t>
            </a:r>
            <a:r>
              <a:rPr lang="fr-FR" sz="1600" b="1" dirty="0" err="1">
                <a:solidFill>
                  <a:schemeClr val="accent3"/>
                </a:solidFill>
                <a:latin typeface="Figtree"/>
                <a:ea typeface="Calibri"/>
                <a:cs typeface="Calibri"/>
              </a:rPr>
              <a:t>with</a:t>
            </a:r>
            <a:r>
              <a:rPr lang="fr-FR" sz="1600" b="1" dirty="0">
                <a:solidFill>
                  <a:schemeClr val="accent3"/>
                </a:solidFill>
                <a:latin typeface="Figtree"/>
                <a:ea typeface="Calibri"/>
                <a:cs typeface="Calibri"/>
              </a:rPr>
              <a:t> </a:t>
            </a:r>
            <a:r>
              <a:rPr lang="fr-FR" sz="1600" b="1" dirty="0" err="1">
                <a:solidFill>
                  <a:schemeClr val="accent3"/>
                </a:solidFill>
                <a:latin typeface="Figtree"/>
                <a:ea typeface="Calibri"/>
                <a:cs typeface="Calibri"/>
              </a:rPr>
              <a:t>my</a:t>
            </a:r>
            <a:r>
              <a:rPr lang="fr-FR" sz="1600" b="1" dirty="0">
                <a:solidFill>
                  <a:schemeClr val="accent3"/>
                </a:solidFill>
                <a:latin typeface="Figtree"/>
                <a:ea typeface="Calibri"/>
                <a:cs typeface="Calibri"/>
              </a:rPr>
              <a:t> managers</a:t>
            </a:r>
            <a:endParaRPr lang="fr-FR" dirty="0">
              <a:solidFill>
                <a:schemeClr val="accent3"/>
              </a:solidFill>
            </a:endParaRPr>
          </a:p>
        </p:txBody>
      </p:sp>
      <p:sp>
        <p:nvSpPr>
          <p:cNvPr id="12" name="ZoneTexte 11">
            <a:extLst>
              <a:ext uri="{FF2B5EF4-FFF2-40B4-BE49-F238E27FC236}">
                <a16:creationId xmlns:a16="http://schemas.microsoft.com/office/drawing/2014/main" id="{1267CA9C-133E-6FE3-B861-7E5E653BF259}"/>
              </a:ext>
            </a:extLst>
          </p:cNvPr>
          <p:cNvSpPr txBox="1"/>
          <p:nvPr/>
        </p:nvSpPr>
        <p:spPr>
          <a:xfrm>
            <a:off x="6146637" y="2729848"/>
            <a:ext cx="436489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I can </a:t>
            </a:r>
            <a:r>
              <a:rPr lang="fr-FR" sz="1600" b="1" dirty="0">
                <a:solidFill>
                  <a:srgbClr val="000000"/>
                </a:solidFill>
                <a:latin typeface="Figtree"/>
                <a:ea typeface="Calibri"/>
                <a:cs typeface="Calibri"/>
              </a:rPr>
              <a:t>share</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my</a:t>
            </a:r>
            <a:r>
              <a:rPr lang="fr-FR" sz="1600" dirty="0">
                <a:solidFill>
                  <a:srgbClr val="000000"/>
                </a:solidFill>
                <a:latin typeface="Figtree"/>
                <a:ea typeface="Calibri"/>
                <a:cs typeface="Calibri"/>
              </a:rPr>
              <a:t> interview </a:t>
            </a:r>
            <a:r>
              <a:rPr lang="fr-FR" sz="1600" err="1">
                <a:solidFill>
                  <a:srgbClr val="000000"/>
                </a:solidFill>
                <a:latin typeface="Figtree"/>
                <a:ea typeface="Calibri"/>
                <a:cs typeface="Calibri"/>
              </a:rPr>
              <a:t>preparation</a:t>
            </a:r>
            <a:endParaRPr lang="fr-FR" dirty="0" err="1">
              <a:solidFill>
                <a:srgbClr val="333333"/>
              </a:solidFill>
              <a:latin typeface="Figtree"/>
              <a:ea typeface="Calibri"/>
              <a:cs typeface="Calibri"/>
            </a:endParaRPr>
          </a:p>
          <a:p>
            <a:pPr algn="just"/>
            <a:r>
              <a:rPr lang="fr-FR" sz="1600" err="1">
                <a:solidFill>
                  <a:srgbClr val="000000"/>
                </a:solidFill>
                <a:latin typeface="Figtree"/>
                <a:ea typeface="Calibri"/>
                <a:cs typeface="Calibri"/>
              </a:rPr>
              <a:t>with</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my</a:t>
            </a:r>
            <a:r>
              <a:rPr lang="fr-FR" sz="1600" dirty="0">
                <a:solidFill>
                  <a:srgbClr val="000000"/>
                </a:solidFill>
                <a:latin typeface="Figtree"/>
                <a:ea typeface="Calibri"/>
                <a:cs typeface="Calibri"/>
              </a:rPr>
              <a:t> manager if I </a:t>
            </a:r>
            <a:r>
              <a:rPr lang="fr-FR" sz="1600" err="1">
                <a:solidFill>
                  <a:srgbClr val="000000"/>
                </a:solidFill>
                <a:latin typeface="Figtree"/>
                <a:ea typeface="Calibri"/>
                <a:cs typeface="Calibri"/>
              </a:rPr>
              <a:t>wish</a:t>
            </a:r>
            <a:r>
              <a:rPr lang="fr-FR" sz="1600" dirty="0">
                <a:solidFill>
                  <a:srgbClr val="000000"/>
                </a:solidFill>
                <a:latin typeface="Figtree"/>
                <a:ea typeface="Calibri"/>
                <a:cs typeface="Calibri"/>
              </a:rPr>
              <a:t>.</a:t>
            </a:r>
            <a:endParaRPr lang="fr-FR"/>
          </a:p>
          <a:p>
            <a:pPr algn="just"/>
            <a:endParaRPr lang="fr-FR" sz="160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I can </a:t>
            </a:r>
            <a:r>
              <a:rPr lang="fr-FR" sz="1600" dirty="0" err="1">
                <a:solidFill>
                  <a:srgbClr val="000000"/>
                </a:solidFill>
                <a:latin typeface="Figtree"/>
                <a:ea typeface="Calibri"/>
                <a:cs typeface="Calibri"/>
              </a:rPr>
              <a:t>choose</a:t>
            </a:r>
            <a:r>
              <a:rPr lang="fr-FR" sz="1600" dirty="0">
                <a:solidFill>
                  <a:srgbClr val="000000"/>
                </a:solidFill>
                <a:latin typeface="Figtree"/>
                <a:ea typeface="Calibri"/>
                <a:cs typeface="Calibri"/>
              </a:rPr>
              <a:t> to </a:t>
            </a:r>
            <a:r>
              <a:rPr lang="fr-FR" sz="1600" dirty="0" err="1">
                <a:solidFill>
                  <a:srgbClr val="000000"/>
                </a:solidFill>
                <a:latin typeface="Figtree"/>
                <a:ea typeface="Calibri"/>
                <a:cs typeface="Calibri"/>
              </a:rPr>
              <a:t>share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either</a:t>
            </a:r>
            <a:r>
              <a:rPr lang="fr-FR" sz="1600" dirty="0">
                <a:solidFill>
                  <a:srgbClr val="000000"/>
                </a:solidFill>
                <a:latin typeface="Figtree"/>
                <a:ea typeface="Calibri"/>
                <a:cs typeface="Calibri"/>
              </a:rPr>
              <a:t> (or </a:t>
            </a:r>
            <a:r>
              <a:rPr lang="fr-FR" sz="1600" dirty="0" err="1">
                <a:solidFill>
                  <a:srgbClr val="000000"/>
                </a:solidFill>
                <a:latin typeface="Figtree"/>
                <a:ea typeface="Calibri"/>
                <a:cs typeface="Calibri"/>
              </a:rPr>
              <a:t>both</a:t>
            </a:r>
            <a:r>
              <a:rPr lang="fr-FR" sz="1600" dirty="0">
                <a:solidFill>
                  <a:srgbClr val="000000"/>
                </a:solidFill>
                <a:latin typeface="Figtree"/>
                <a:ea typeface="Calibri"/>
                <a:cs typeface="Calibri"/>
              </a:rPr>
              <a:t>):</a:t>
            </a:r>
          </a:p>
          <a:p>
            <a:pPr marL="285750" indent="-285750" algn="just">
              <a:buFont typeface="Arial" panose="020B0604020202020204" pitchFamily="34" charset="0"/>
              <a:buChar char="•"/>
            </a:pPr>
            <a:r>
              <a:rPr lang="fr-FR" sz="1600" dirty="0" err="1">
                <a:solidFill>
                  <a:srgbClr val="000000"/>
                </a:solidFill>
                <a:latin typeface="Figtree"/>
                <a:ea typeface="Calibri"/>
                <a:cs typeface="Calibri"/>
              </a:rPr>
              <a:t>My</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answers</a:t>
            </a:r>
            <a:r>
              <a:rPr lang="fr-FR" sz="1600" dirty="0">
                <a:solidFill>
                  <a:srgbClr val="000000"/>
                </a:solidFill>
                <a:latin typeface="Figtree"/>
                <a:ea typeface="Calibri"/>
                <a:cs typeface="Calibri"/>
              </a:rPr>
              <a:t> to questionnaires</a:t>
            </a:r>
            <a:endParaRPr lang="fr-FR" sz="1600" dirty="0">
              <a:solidFill>
                <a:srgbClr val="000000"/>
              </a:solidFill>
              <a:latin typeface="Figtree"/>
              <a:cs typeface="Calibri"/>
            </a:endParaRPr>
          </a:p>
          <a:p>
            <a:pPr marL="285750" indent="-285750" algn="just">
              <a:buFont typeface="Arial" panose="020B0604020202020204" pitchFamily="34" charset="0"/>
              <a:buChar char="•"/>
            </a:pPr>
            <a:r>
              <a:rPr lang="fr-FR" sz="1600" dirty="0" err="1">
                <a:solidFill>
                  <a:srgbClr val="000000"/>
                </a:solidFill>
                <a:latin typeface="Figtree"/>
                <a:cs typeface="Calibri"/>
              </a:rPr>
              <a:t>My</a:t>
            </a:r>
            <a:r>
              <a:rPr lang="fr-FR" sz="1600" dirty="0">
                <a:solidFill>
                  <a:srgbClr val="000000"/>
                </a:solidFill>
                <a:latin typeface="Figtree"/>
                <a:cs typeface="Calibri"/>
              </a:rPr>
              <a:t> </a:t>
            </a:r>
            <a:r>
              <a:rPr lang="fr-FR" sz="1600" dirty="0" err="1">
                <a:solidFill>
                  <a:srgbClr val="000000"/>
                </a:solidFill>
                <a:latin typeface="Figtree"/>
                <a:cs typeface="Calibri"/>
              </a:rPr>
              <a:t>skills</a:t>
            </a:r>
            <a:r>
              <a:rPr lang="fr-FR" sz="1600" dirty="0">
                <a:solidFill>
                  <a:srgbClr val="000000"/>
                </a:solidFill>
                <a:latin typeface="Figtree"/>
                <a:cs typeface="Calibri"/>
              </a:rPr>
              <a:t> self-</a:t>
            </a:r>
            <a:r>
              <a:rPr lang="fr-FR" sz="1600" dirty="0" err="1">
                <a:solidFill>
                  <a:srgbClr val="000000"/>
                </a:solidFill>
                <a:latin typeface="Figtree"/>
                <a:cs typeface="Calibri"/>
              </a:rPr>
              <a:t>evaluation</a:t>
            </a:r>
            <a:endParaRPr lang="fr-FR" sz="1600" dirty="0" err="1">
              <a:solidFill>
                <a:srgbClr val="000000"/>
              </a:solidFill>
              <a:cs typeface="Calibri"/>
            </a:endParaRPr>
          </a:p>
          <a:p>
            <a:pPr algn="just"/>
            <a:endParaRPr lang="fr-FR" sz="1600">
              <a:solidFill>
                <a:srgbClr val="000000"/>
              </a:solidFill>
              <a:latin typeface="Figtree"/>
              <a:ea typeface="Calibri"/>
              <a:cs typeface="Calibri"/>
            </a:endParaRPr>
          </a:p>
          <a:p>
            <a:r>
              <a:rPr lang="fr-FR" sz="1600" dirty="0">
                <a:solidFill>
                  <a:srgbClr val="000000"/>
                </a:solidFill>
                <a:latin typeface="Figtree"/>
                <a:ea typeface="Calibri"/>
                <a:cs typeface="Calibri"/>
              </a:rPr>
              <a:t>Once information </a:t>
            </a:r>
            <a:r>
              <a:rPr lang="fr-FR" sz="1600" dirty="0" err="1">
                <a:solidFill>
                  <a:srgbClr val="000000"/>
                </a:solidFill>
                <a:latin typeface="Figtree"/>
                <a:ea typeface="Calibri"/>
                <a:cs typeface="Calibri"/>
              </a:rPr>
              <a:t>is</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shared</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any</a:t>
            </a:r>
            <a:r>
              <a:rPr lang="fr-FR" sz="1600" dirty="0">
                <a:solidFill>
                  <a:srgbClr val="000000"/>
                </a:solidFill>
                <a:latin typeface="Figtree"/>
                <a:ea typeface="Calibri"/>
                <a:cs typeface="Calibri"/>
              </a:rPr>
              <a:t> modification </a:t>
            </a:r>
            <a:r>
              <a:rPr lang="fr-FR" sz="1600" dirty="0" err="1">
                <a:solidFill>
                  <a:srgbClr val="000000"/>
                </a:solidFill>
                <a:latin typeface="Figtree"/>
                <a:ea typeface="Calibri"/>
                <a:cs typeface="Calibri"/>
              </a:rPr>
              <a:t>will</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be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automatically</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shared</a:t>
            </a:r>
            <a:r>
              <a:rPr lang="fr-FR" sz="1600" dirty="0">
                <a:solidFill>
                  <a:srgbClr val="000000"/>
                </a:solidFill>
                <a:latin typeface="Figtree"/>
                <a:ea typeface="Calibri"/>
                <a:cs typeface="Calibri"/>
              </a:rPr>
              <a:t>.</a:t>
            </a:r>
            <a:endParaRPr lang="fr-FR" dirty="0"/>
          </a:p>
          <a:p>
            <a:pPr algn="just"/>
            <a:endParaRPr lang="fr-FR" sz="1600">
              <a:solidFill>
                <a:schemeClr val="tx1">
                  <a:lumMod val="49000"/>
                </a:schemeClr>
              </a:solidFill>
              <a:latin typeface="Figtree"/>
            </a:endParaRPr>
          </a:p>
        </p:txBody>
      </p:sp>
      <p:pic>
        <p:nvPicPr>
          <p:cNvPr id="15" name="Graphique 14">
            <a:extLst>
              <a:ext uri="{FF2B5EF4-FFF2-40B4-BE49-F238E27FC236}">
                <a16:creationId xmlns:a16="http://schemas.microsoft.com/office/drawing/2014/main" id="{CE8DD4EB-C5A8-2585-3DEC-A41FA05387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5947992" y="2814283"/>
            <a:ext cx="198645" cy="211434"/>
          </a:xfrm>
          <a:prstGeom prst="rect">
            <a:avLst/>
          </a:prstGeom>
        </p:spPr>
      </p:pic>
      <p:pic>
        <p:nvPicPr>
          <p:cNvPr id="4" name="Image 3" descr="Une image contenant texte, capture d’écran, Police, nombre&#10;&#10;Le contenu généré par l’IA peut être incorrect.">
            <a:extLst>
              <a:ext uri="{FF2B5EF4-FFF2-40B4-BE49-F238E27FC236}">
                <a16:creationId xmlns:a16="http://schemas.microsoft.com/office/drawing/2014/main" id="{50BB9CFE-DEC9-2F58-6503-328B73221E76}"/>
              </a:ext>
            </a:extLst>
          </p:cNvPr>
          <p:cNvPicPr>
            <a:picLocks noChangeAspect="1"/>
          </p:cNvPicPr>
          <p:nvPr/>
        </p:nvPicPr>
        <p:blipFill>
          <a:blip r:embed="rId8"/>
          <a:stretch>
            <a:fillRect/>
          </a:stretch>
        </p:blipFill>
        <p:spPr>
          <a:xfrm>
            <a:off x="1999192" y="1904472"/>
            <a:ext cx="2859616" cy="4678891"/>
          </a:xfrm>
          <a:prstGeom prst="rect">
            <a:avLst/>
          </a:prstGeom>
          <a:ln>
            <a:noFill/>
          </a:ln>
          <a:effectLst>
            <a:outerShdw blurRad="292100" dist="139700" dir="2700000" algn="tl" rotWithShape="0">
              <a:srgbClr val="333333">
                <a:alpha val="65000"/>
              </a:srgbClr>
            </a:outerShdw>
          </a:effectLst>
        </p:spPr>
      </p:pic>
      <p:sp>
        <p:nvSpPr>
          <p:cNvPr id="3" name="Rectangle : coins arrondis 2">
            <a:extLst>
              <a:ext uri="{FF2B5EF4-FFF2-40B4-BE49-F238E27FC236}">
                <a16:creationId xmlns:a16="http://schemas.microsoft.com/office/drawing/2014/main" id="{10ECD49C-ED10-36F2-4FC8-0D916D5F7832}"/>
              </a:ext>
            </a:extLst>
          </p:cNvPr>
          <p:cNvSpPr/>
          <p:nvPr/>
        </p:nvSpPr>
        <p:spPr>
          <a:xfrm>
            <a:off x="2364968" y="5292480"/>
            <a:ext cx="2281929" cy="41030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910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ligne&#10;&#10;Le contenu généré par l’IA peut être incorrect.">
            <a:extLst>
              <a:ext uri="{FF2B5EF4-FFF2-40B4-BE49-F238E27FC236}">
                <a16:creationId xmlns:a16="http://schemas.microsoft.com/office/drawing/2014/main" id="{CE2A7ABA-2C8F-71C5-D75C-06AA32BD005C}"/>
              </a:ext>
            </a:extLst>
          </p:cNvPr>
          <p:cNvPicPr>
            <a:picLocks noChangeAspect="1"/>
          </p:cNvPicPr>
          <p:nvPr/>
        </p:nvPicPr>
        <p:blipFill>
          <a:blip r:embed="rId2"/>
          <a:stretch>
            <a:fillRect/>
          </a:stretch>
        </p:blipFill>
        <p:spPr>
          <a:xfrm>
            <a:off x="284162" y="2003954"/>
            <a:ext cx="11454342" cy="1590675"/>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605972" cy="4804302"/>
          </a:xfrm>
        </p:spPr>
        <p:txBody>
          <a:bodyPr/>
          <a:lstStyle/>
          <a:p>
            <a:pPr marL="0" indent="0">
              <a:buNone/>
            </a:pPr>
            <a:r>
              <a:rPr lang="fr-FR" b="1" dirty="0" err="1">
                <a:solidFill>
                  <a:schemeClr val="accent3"/>
                </a:solidFill>
                <a:latin typeface="Figtree"/>
              </a:rPr>
              <a:t>Approving</a:t>
            </a:r>
            <a:r>
              <a:rPr lang="fr-FR" b="1" dirty="0">
                <a:solidFill>
                  <a:schemeClr val="accent3"/>
                </a:solidFill>
                <a:latin typeface="Figtree"/>
              </a:rPr>
              <a:t> or </a:t>
            </a:r>
            <a:r>
              <a:rPr lang="fr-FR" b="1" dirty="0" err="1">
                <a:solidFill>
                  <a:schemeClr val="accent3"/>
                </a:solidFill>
                <a:latin typeface="Figtree"/>
              </a:rPr>
              <a:t>contesting</a:t>
            </a:r>
            <a:r>
              <a:rPr lang="fr-FR" b="1" dirty="0">
                <a:solidFill>
                  <a:schemeClr val="accent3"/>
                </a:solidFill>
                <a:latin typeface="Figtree"/>
              </a:rPr>
              <a:t> an interview</a:t>
            </a:r>
            <a:br>
              <a:rPr lang="fr-FR" b="1" dirty="0">
                <a:latin typeface="Figtree"/>
                <a:ea typeface="Calibri"/>
                <a:cs typeface="Calibri"/>
              </a:rPr>
            </a:br>
            <a:r>
              <a:rPr lang="fr-FR" dirty="0" err="1">
                <a:latin typeface="Figtree"/>
                <a:ea typeface="Calibri"/>
                <a:cs typeface="Calibri"/>
              </a:rPr>
              <a:t>When</a:t>
            </a:r>
            <a:r>
              <a:rPr lang="fr-FR" dirty="0">
                <a:latin typeface="Figtree"/>
                <a:ea typeface="Calibri"/>
                <a:cs typeface="Calibri"/>
              </a:rPr>
              <a:t> </a:t>
            </a:r>
            <a:r>
              <a:rPr lang="fr-FR" dirty="0" err="1">
                <a:latin typeface="Figtree"/>
                <a:ea typeface="Calibri"/>
                <a:cs typeface="Calibri"/>
              </a:rPr>
              <a:t>my</a:t>
            </a:r>
            <a:r>
              <a:rPr lang="fr-FR" dirty="0">
                <a:latin typeface="Figtree"/>
                <a:ea typeface="Calibri"/>
                <a:cs typeface="Calibri"/>
              </a:rPr>
              <a:t> manager has </a:t>
            </a:r>
            <a:r>
              <a:rPr lang="fr-FR" dirty="0" err="1">
                <a:latin typeface="Figtree"/>
                <a:ea typeface="Calibri"/>
                <a:cs typeface="Calibri"/>
              </a:rPr>
              <a:t>completed</a:t>
            </a:r>
            <a:r>
              <a:rPr lang="fr-FR" dirty="0">
                <a:latin typeface="Figtree"/>
                <a:ea typeface="Calibri"/>
                <a:cs typeface="Calibri"/>
              </a:rPr>
              <a:t> the report, I </a:t>
            </a:r>
            <a:r>
              <a:rPr lang="fr-FR" dirty="0" err="1">
                <a:latin typeface="Figtree"/>
                <a:ea typeface="Calibri"/>
                <a:cs typeface="Calibri"/>
              </a:rPr>
              <a:t>receive</a:t>
            </a:r>
            <a:r>
              <a:rPr lang="fr-FR" dirty="0">
                <a:latin typeface="Figtree"/>
                <a:ea typeface="Calibri"/>
                <a:cs typeface="Calibri"/>
              </a:rPr>
              <a:t> a notification email. I can </a:t>
            </a:r>
            <a:r>
              <a:rPr lang="fr-FR" dirty="0" err="1">
                <a:latin typeface="Figtree"/>
                <a:ea typeface="Calibri"/>
                <a:cs typeface="Calibri"/>
              </a:rPr>
              <a:t>then</a:t>
            </a:r>
            <a:r>
              <a:rPr lang="fr-FR" dirty="0">
                <a:latin typeface="Figtree"/>
                <a:ea typeface="Calibri"/>
                <a:cs typeface="Calibri"/>
              </a:rPr>
              <a:t> </a:t>
            </a:r>
            <a:r>
              <a:rPr lang="fr-FR" b="1" dirty="0" err="1">
                <a:latin typeface="Figtree"/>
                <a:ea typeface="Calibri"/>
                <a:cs typeface="Calibri"/>
              </a:rPr>
              <a:t>approve</a:t>
            </a:r>
            <a:r>
              <a:rPr lang="fr-FR" b="1" dirty="0">
                <a:latin typeface="Figtree"/>
                <a:ea typeface="Calibri"/>
                <a:cs typeface="Calibri"/>
              </a:rPr>
              <a:t> </a:t>
            </a:r>
            <a:r>
              <a:rPr lang="fr-FR" dirty="0">
                <a:latin typeface="Figtree"/>
                <a:ea typeface="Calibri"/>
                <a:cs typeface="Calibri"/>
              </a:rPr>
              <a:t>or </a:t>
            </a:r>
            <a:r>
              <a:rPr lang="fr-FR" b="1" dirty="0" err="1">
                <a:latin typeface="Figtree"/>
                <a:ea typeface="Calibri"/>
                <a:cs typeface="Calibri"/>
              </a:rPr>
              <a:t>contest</a:t>
            </a:r>
            <a:r>
              <a:rPr lang="fr-FR" b="1" dirty="0">
                <a:latin typeface="Figtree"/>
                <a:ea typeface="Calibri"/>
                <a:cs typeface="Calibri"/>
              </a:rPr>
              <a:t> </a:t>
            </a:r>
            <a:r>
              <a:rPr lang="fr-FR" dirty="0">
                <a:latin typeface="Figtree"/>
                <a:ea typeface="Calibri"/>
                <a:cs typeface="Calibri"/>
              </a:rPr>
              <a:t>the interview.</a:t>
            </a:r>
            <a:endParaRPr lang="fr-FR" dirty="0">
              <a:latin typeface="Figtree"/>
            </a:endParaRPr>
          </a:p>
          <a:p>
            <a:endParaRPr lang="fr-FR" b="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Employee</a:t>
            </a:r>
            <a:r>
              <a:rPr lang="fr-FR">
                <a:latin typeface="Figtree Light"/>
              </a:rPr>
              <a:t>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Validating</a:t>
            </a:r>
            <a:r>
              <a:rPr lang="fr-FR">
                <a:latin typeface="Figtree"/>
              </a:rPr>
              <a:t> or </a:t>
            </a:r>
            <a:r>
              <a:rPr lang="fr-FR" err="1">
                <a:latin typeface="Figtree"/>
              </a:rPr>
              <a:t>contesting</a:t>
            </a:r>
            <a:r>
              <a:rPr lang="fr-FR">
                <a:latin typeface="Figtree"/>
              </a:rPr>
              <a:t> the interview</a:t>
            </a:r>
            <a:endParaRPr lang="fr-FR"/>
          </a:p>
        </p:txBody>
      </p:sp>
      <p:sp>
        <p:nvSpPr>
          <p:cNvPr id="15" name="Rectangle : coins arrondis 14">
            <a:extLst>
              <a:ext uri="{FF2B5EF4-FFF2-40B4-BE49-F238E27FC236}">
                <a16:creationId xmlns:a16="http://schemas.microsoft.com/office/drawing/2014/main" id="{E1256192-84B9-FFE6-54BB-B129F0C70257}"/>
              </a:ext>
            </a:extLst>
          </p:cNvPr>
          <p:cNvSpPr/>
          <p:nvPr/>
        </p:nvSpPr>
        <p:spPr>
          <a:xfrm>
            <a:off x="6508750" y="2518834"/>
            <a:ext cx="1407582" cy="94191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6">
            <a:extLst>
              <a:ext uri="{FF2B5EF4-FFF2-40B4-BE49-F238E27FC236}">
                <a16:creationId xmlns:a16="http://schemas.microsoft.com/office/drawing/2014/main" id="{8C6D1A1E-FBB1-A3C1-190B-F55FDAAA63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6602803" y="3496349"/>
            <a:ext cx="392711" cy="497736"/>
          </a:xfrm>
          <a:prstGeom prst="rect">
            <a:avLst/>
          </a:prstGeom>
        </p:spPr>
      </p:pic>
      <p:sp>
        <p:nvSpPr>
          <p:cNvPr id="18" name="ZoneTexte 17">
            <a:extLst>
              <a:ext uri="{FF2B5EF4-FFF2-40B4-BE49-F238E27FC236}">
                <a16:creationId xmlns:a16="http://schemas.microsoft.com/office/drawing/2014/main" id="{4E3D7A8D-37AE-44FD-3405-A8CA24943261}"/>
              </a:ext>
            </a:extLst>
          </p:cNvPr>
          <p:cNvSpPr txBox="1"/>
          <p:nvPr/>
        </p:nvSpPr>
        <p:spPr>
          <a:xfrm>
            <a:off x="2264834" y="3746500"/>
            <a:ext cx="4783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rPr>
              <a:t>The </a:t>
            </a:r>
            <a:r>
              <a:rPr lang="fr-FR" sz="1600" dirty="0" err="1">
                <a:latin typeface="Figtree"/>
              </a:rPr>
              <a:t>status</a:t>
            </a:r>
            <a:r>
              <a:rPr lang="fr-FR" sz="1600" dirty="0">
                <a:latin typeface="Figtree"/>
              </a:rPr>
              <a:t> of </a:t>
            </a:r>
            <a:r>
              <a:rPr lang="fr-FR" sz="1600" dirty="0" err="1">
                <a:latin typeface="Figtree"/>
              </a:rPr>
              <a:t>my</a:t>
            </a:r>
            <a:r>
              <a:rPr lang="fr-FR" sz="1600" dirty="0">
                <a:latin typeface="Figtree"/>
              </a:rPr>
              <a:t> interview </a:t>
            </a:r>
            <a:r>
              <a:rPr lang="fr-FR" sz="1600" dirty="0" err="1">
                <a:latin typeface="Figtree"/>
              </a:rPr>
              <a:t>is</a:t>
            </a:r>
            <a:r>
              <a:rPr lang="fr-FR" sz="1600" dirty="0">
                <a:latin typeface="Figtree"/>
              </a:rPr>
              <a:t> </a:t>
            </a:r>
            <a:r>
              <a:rPr lang="fr-FR" sz="1600" b="1" dirty="0">
                <a:latin typeface="Figtree"/>
              </a:rPr>
              <a:t>To </a:t>
            </a:r>
            <a:r>
              <a:rPr lang="fr-FR" sz="1600" b="1" dirty="0" err="1">
                <a:latin typeface="Figtree"/>
              </a:rPr>
              <a:t>be</a:t>
            </a:r>
            <a:r>
              <a:rPr lang="fr-FR" sz="1600" b="1" dirty="0">
                <a:latin typeface="Figtree"/>
              </a:rPr>
              <a:t> </a:t>
            </a:r>
            <a:r>
              <a:rPr lang="fr-FR" sz="1600" b="1" dirty="0" err="1">
                <a:latin typeface="Figtree"/>
              </a:rPr>
              <a:t>approved</a:t>
            </a:r>
            <a:r>
              <a:rPr lang="fr-FR" sz="1600" dirty="0">
                <a:latin typeface="Figtree"/>
              </a:rPr>
              <a:t>.</a:t>
            </a:r>
            <a:endParaRPr lang="fr-FR" dirty="0">
              <a:latin typeface="Figtree"/>
            </a:endParaRPr>
          </a:p>
          <a:p>
            <a:r>
              <a:rPr lang="fr-FR" sz="1600" dirty="0">
                <a:latin typeface="Figtree"/>
              </a:rPr>
              <a:t>I can click on the interview to go </a:t>
            </a:r>
            <a:r>
              <a:rPr lang="fr-FR" sz="1600" dirty="0" err="1">
                <a:latin typeface="Figtree"/>
              </a:rPr>
              <a:t>into</a:t>
            </a:r>
            <a:r>
              <a:rPr lang="fr-FR" sz="1600" dirty="0">
                <a:latin typeface="Figtree"/>
              </a:rPr>
              <a:t> </a:t>
            </a:r>
            <a:r>
              <a:rPr lang="fr-FR" sz="1600" dirty="0" err="1">
                <a:latin typeface="Figtree"/>
              </a:rPr>
              <a:t>detail</a:t>
            </a:r>
            <a:r>
              <a:rPr lang="fr-FR" sz="1600" dirty="0">
                <a:latin typeface="Figtree"/>
              </a:rPr>
              <a:t> and </a:t>
            </a:r>
            <a:r>
              <a:rPr lang="fr-FR" sz="1600" dirty="0" err="1">
                <a:latin typeface="Figtree"/>
              </a:rPr>
              <a:t>access</a:t>
            </a:r>
            <a:r>
              <a:rPr lang="fr-FR" sz="1600" dirty="0">
                <a:latin typeface="Figtree"/>
              </a:rPr>
              <a:t> the</a:t>
            </a:r>
            <a:r>
              <a:rPr lang="fr-FR" sz="1600" kern="1200" dirty="0">
                <a:latin typeface="Figtree"/>
              </a:rPr>
              <a:t> validation.</a:t>
            </a:r>
            <a:endParaRPr lang="fr-FR"/>
          </a:p>
        </p:txBody>
      </p:sp>
      <p:sp>
        <p:nvSpPr>
          <p:cNvPr id="21" name="ZoneTexte 20">
            <a:extLst>
              <a:ext uri="{FF2B5EF4-FFF2-40B4-BE49-F238E27FC236}">
                <a16:creationId xmlns:a16="http://schemas.microsoft.com/office/drawing/2014/main" id="{62BC2977-5D38-362C-62A1-9CB38B24A95F}"/>
              </a:ext>
            </a:extLst>
          </p:cNvPr>
          <p:cNvSpPr txBox="1"/>
          <p:nvPr/>
        </p:nvSpPr>
        <p:spPr>
          <a:xfrm rot="10800000" flipV="1">
            <a:off x="2269066" y="5030288"/>
            <a:ext cx="599228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u="sng" dirty="0" err="1">
                <a:latin typeface="Figtree"/>
                <a:cs typeface="Calibri"/>
              </a:rPr>
              <a:t>What</a:t>
            </a:r>
            <a:r>
              <a:rPr lang="fr-FR" sz="1600" u="sng" dirty="0">
                <a:latin typeface="Figtree"/>
                <a:cs typeface="Calibri"/>
              </a:rPr>
              <a:t> </a:t>
            </a:r>
            <a:r>
              <a:rPr lang="fr-FR" sz="1600" u="sng" dirty="0" err="1">
                <a:latin typeface="Figtree"/>
                <a:cs typeface="Calibri"/>
              </a:rPr>
              <a:t>happens</a:t>
            </a:r>
            <a:r>
              <a:rPr lang="fr-FR" sz="1600" u="sng" dirty="0">
                <a:latin typeface="Figtree"/>
                <a:cs typeface="Calibri"/>
              </a:rPr>
              <a:t> if I </a:t>
            </a:r>
            <a:r>
              <a:rPr lang="fr-FR" sz="1600" u="sng" dirty="0" err="1">
                <a:latin typeface="Figtree"/>
                <a:cs typeface="Calibri"/>
              </a:rPr>
              <a:t>reject</a:t>
            </a:r>
            <a:r>
              <a:rPr lang="fr-FR" sz="1600" u="sng" dirty="0">
                <a:latin typeface="Figtree"/>
                <a:cs typeface="Calibri"/>
              </a:rPr>
              <a:t> the </a:t>
            </a:r>
            <a:r>
              <a:rPr lang="fr-FR" sz="1600" u="sng" dirty="0" err="1">
                <a:latin typeface="Figtree"/>
                <a:cs typeface="Calibri"/>
              </a:rPr>
              <a:t>approval</a:t>
            </a:r>
            <a:r>
              <a:rPr lang="fr-FR" sz="1600" u="sng" dirty="0">
                <a:latin typeface="Figtree"/>
                <a:cs typeface="Calibri"/>
              </a:rPr>
              <a:t> of the interview?</a:t>
            </a:r>
            <a:r>
              <a:rPr lang="fr-FR" sz="1600" dirty="0">
                <a:latin typeface="Figtree"/>
                <a:cs typeface="Calibri"/>
              </a:rPr>
              <a:t> </a:t>
            </a:r>
          </a:p>
          <a:p>
            <a:pPr algn="just"/>
            <a:r>
              <a:rPr lang="fr-FR" sz="1600" dirty="0">
                <a:latin typeface="Figtree"/>
                <a:cs typeface="Calibri"/>
              </a:rPr>
              <a:t>I must </a:t>
            </a:r>
            <a:r>
              <a:rPr lang="fr-FR" sz="1600" dirty="0" err="1">
                <a:latin typeface="Figtree"/>
                <a:cs typeface="Calibri"/>
              </a:rPr>
              <a:t>provide</a:t>
            </a:r>
            <a:r>
              <a:rPr lang="fr-FR" sz="1600" dirty="0">
                <a:latin typeface="Figtree"/>
                <a:cs typeface="Calibri"/>
              </a:rPr>
              <a:t> a comment </a:t>
            </a:r>
            <a:r>
              <a:rPr lang="fr-FR" sz="1600" dirty="0" err="1">
                <a:latin typeface="Figtree"/>
                <a:cs typeface="Calibri"/>
              </a:rPr>
              <a:t>with</a:t>
            </a:r>
            <a:r>
              <a:rPr lang="fr-FR" sz="1600" dirty="0">
                <a:latin typeface="Figtree"/>
                <a:cs typeface="Calibri"/>
              </a:rPr>
              <a:t> </a:t>
            </a:r>
            <a:r>
              <a:rPr lang="fr-FR" sz="1600" dirty="0" err="1">
                <a:latin typeface="Figtree"/>
                <a:cs typeface="Calibri"/>
              </a:rPr>
              <a:t>further</a:t>
            </a:r>
            <a:r>
              <a:rPr lang="fr-FR" sz="1600" dirty="0">
                <a:latin typeface="Figtree"/>
                <a:cs typeface="Calibri"/>
              </a:rPr>
              <a:t> </a:t>
            </a:r>
            <a:r>
              <a:rPr lang="fr-FR" sz="1600" dirty="0" err="1">
                <a:latin typeface="Figtree"/>
                <a:cs typeface="Calibri"/>
              </a:rPr>
              <a:t>details</a:t>
            </a:r>
            <a:r>
              <a:rPr lang="fr-FR" sz="1600" dirty="0">
                <a:latin typeface="Figtree"/>
                <a:cs typeface="Calibri"/>
              </a:rPr>
              <a:t> about the rejection. </a:t>
            </a:r>
            <a:r>
              <a:rPr lang="fr-FR" sz="1600" dirty="0" err="1">
                <a:latin typeface="Figtree"/>
                <a:cs typeface="Calibri"/>
              </a:rPr>
              <a:t>Then</a:t>
            </a:r>
            <a:r>
              <a:rPr lang="fr-FR" sz="1600" dirty="0">
                <a:latin typeface="Figtree"/>
                <a:cs typeface="Calibri"/>
              </a:rPr>
              <a:t> an email </a:t>
            </a:r>
            <a:r>
              <a:rPr lang="fr-FR" sz="1600" dirty="0" err="1">
                <a:latin typeface="Figtree"/>
                <a:cs typeface="Calibri"/>
              </a:rPr>
              <a:t>is</a:t>
            </a:r>
            <a:r>
              <a:rPr lang="fr-FR" sz="1600" dirty="0">
                <a:latin typeface="Figtree"/>
                <a:cs typeface="Calibri"/>
              </a:rPr>
              <a:t> sent to </a:t>
            </a:r>
            <a:r>
              <a:rPr lang="fr-FR" sz="1600" dirty="0" err="1">
                <a:latin typeface="Figtree"/>
                <a:cs typeface="Calibri"/>
              </a:rPr>
              <a:t>my</a:t>
            </a:r>
            <a:r>
              <a:rPr lang="fr-FR" sz="1600" dirty="0">
                <a:latin typeface="Figtree"/>
                <a:cs typeface="Calibri"/>
              </a:rPr>
              <a:t> manager, </a:t>
            </a:r>
            <a:r>
              <a:rPr lang="fr-FR" sz="1600" dirty="0" err="1">
                <a:latin typeface="Figtree"/>
                <a:cs typeface="Calibri"/>
              </a:rPr>
              <a:t>who</a:t>
            </a:r>
            <a:r>
              <a:rPr lang="fr-FR" sz="1600" dirty="0">
                <a:latin typeface="Figtree"/>
                <a:cs typeface="Calibri"/>
              </a:rPr>
              <a:t> can </a:t>
            </a:r>
            <a:r>
              <a:rPr lang="fr-FR" sz="1600" dirty="0" err="1">
                <a:latin typeface="Figtree"/>
                <a:cs typeface="Calibri"/>
              </a:rPr>
              <a:t>make</a:t>
            </a:r>
            <a:r>
              <a:rPr lang="fr-FR" sz="1600" dirty="0">
                <a:latin typeface="Figtree"/>
                <a:cs typeface="Calibri"/>
              </a:rPr>
              <a:t> the </a:t>
            </a:r>
            <a:r>
              <a:rPr lang="fr-FR" sz="1600" dirty="0" err="1">
                <a:latin typeface="Figtree"/>
                <a:cs typeface="Calibri"/>
              </a:rPr>
              <a:t>necessary</a:t>
            </a:r>
            <a:r>
              <a:rPr lang="fr-FR" sz="1600" dirty="0">
                <a:latin typeface="Figtree"/>
                <a:cs typeface="Calibri"/>
              </a:rPr>
              <a:t> changes and </a:t>
            </a:r>
            <a:r>
              <a:rPr lang="fr-FR" sz="1600" dirty="0" err="1">
                <a:latin typeface="Figtree"/>
                <a:cs typeface="Calibri"/>
              </a:rPr>
              <a:t>send</a:t>
            </a:r>
            <a:r>
              <a:rPr lang="fr-FR" sz="1600" dirty="0">
                <a:latin typeface="Figtree"/>
                <a:cs typeface="Calibri"/>
              </a:rPr>
              <a:t> the report to me </a:t>
            </a:r>
            <a:r>
              <a:rPr lang="fr-FR" sz="1600" dirty="0" err="1">
                <a:latin typeface="Figtree"/>
                <a:cs typeface="Calibri"/>
              </a:rPr>
              <a:t>again</a:t>
            </a:r>
            <a:r>
              <a:rPr lang="fr-FR" sz="1600" dirty="0">
                <a:latin typeface="Figtree"/>
                <a:cs typeface="Calibri"/>
              </a:rPr>
              <a:t>.</a:t>
            </a:r>
            <a:endParaRPr lang="fr-FR" dirty="0"/>
          </a:p>
        </p:txBody>
      </p:sp>
      <p:pic>
        <p:nvPicPr>
          <p:cNvPr id="7" name="Image 6" descr="Une image contenant texte, capture d’écran, Police, nombre&#10;&#10;Le contenu généré par l’IA peut être incorrect.">
            <a:extLst>
              <a:ext uri="{FF2B5EF4-FFF2-40B4-BE49-F238E27FC236}">
                <a16:creationId xmlns:a16="http://schemas.microsoft.com/office/drawing/2014/main" id="{BE7C6F08-0514-5F0F-A2B0-765CDFD2B5F6}"/>
              </a:ext>
            </a:extLst>
          </p:cNvPr>
          <p:cNvPicPr>
            <a:picLocks noChangeAspect="1"/>
          </p:cNvPicPr>
          <p:nvPr/>
        </p:nvPicPr>
        <p:blipFill>
          <a:blip r:embed="rId5"/>
          <a:stretch>
            <a:fillRect/>
          </a:stretch>
        </p:blipFill>
        <p:spPr>
          <a:xfrm>
            <a:off x="8625417" y="1998663"/>
            <a:ext cx="3196167" cy="4649258"/>
          </a:xfrm>
          <a:prstGeom prst="rect">
            <a:avLst/>
          </a:prstGeom>
          <a:ln>
            <a:noFill/>
          </a:ln>
          <a:effectLst>
            <a:outerShdw blurRad="292100" dist="139700" dir="2700000" algn="tl" rotWithShape="0">
              <a:srgbClr val="333333">
                <a:alpha val="65000"/>
              </a:srgbClr>
            </a:outerShdw>
          </a:effectLst>
        </p:spPr>
      </p:pic>
      <p:pic>
        <p:nvPicPr>
          <p:cNvPr id="22" name="Graphique 6">
            <a:extLst>
              <a:ext uri="{FF2B5EF4-FFF2-40B4-BE49-F238E27FC236}">
                <a16:creationId xmlns:a16="http://schemas.microsoft.com/office/drawing/2014/main" id="{A4B7ABF8-6C7E-3623-AB76-1B74AB82E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420000">
            <a:off x="8348662" y="5166372"/>
            <a:ext cx="551460" cy="433451"/>
          </a:xfrm>
          <a:prstGeom prst="rect">
            <a:avLst/>
          </a:prstGeom>
        </p:spPr>
      </p:pic>
      <p:pic>
        <p:nvPicPr>
          <p:cNvPr id="24" name="Graphique 23">
            <a:extLst>
              <a:ext uri="{FF2B5EF4-FFF2-40B4-BE49-F238E27FC236}">
                <a16:creationId xmlns:a16="http://schemas.microsoft.com/office/drawing/2014/main" id="{5D708F03-C5E3-F7C7-1D9E-EF7504B4E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1994337" y="5085559"/>
            <a:ext cx="272445" cy="289985"/>
          </a:xfrm>
          <a:prstGeom prst="rect">
            <a:avLst/>
          </a:prstGeom>
        </p:spPr>
      </p:pic>
      <p:sp>
        <p:nvSpPr>
          <p:cNvPr id="20" name="Rectangle : coins arrondis 19">
            <a:extLst>
              <a:ext uri="{FF2B5EF4-FFF2-40B4-BE49-F238E27FC236}">
                <a16:creationId xmlns:a16="http://schemas.microsoft.com/office/drawing/2014/main" id="{6ACA9C85-DD27-99A9-F66C-417C48575FA0}"/>
              </a:ext>
            </a:extLst>
          </p:cNvPr>
          <p:cNvSpPr/>
          <p:nvPr/>
        </p:nvSpPr>
        <p:spPr>
          <a:xfrm>
            <a:off x="8997705" y="4872712"/>
            <a:ext cx="2649540" cy="42704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294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Manager usage</a:t>
            </a:r>
            <a:endParaRPr lang="fr-FR" sz="9600"/>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100986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err="1">
                <a:latin typeface="PP Woodland"/>
              </a:rPr>
              <a:t>Conducting</a:t>
            </a:r>
            <a:br>
              <a:rPr lang="fr-FR" sz="9600" dirty="0">
                <a:latin typeface="PP Woodland"/>
              </a:rPr>
            </a:br>
            <a:r>
              <a:rPr lang="fr-FR" sz="9600" dirty="0">
                <a:latin typeface="PP Woodland"/>
              </a:rPr>
              <a:t>an interview</a:t>
            </a:r>
            <a:endParaRPr lang="fr-FR" sz="9600"/>
          </a:p>
        </p:txBody>
      </p:sp>
    </p:spTree>
    <p:extLst>
      <p:ext uri="{BB962C8B-B14F-4D97-AF65-F5344CB8AC3E}">
        <p14:creationId xmlns:p14="http://schemas.microsoft.com/office/powerpoint/2010/main" val="392440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Conducting</a:t>
            </a:r>
            <a:r>
              <a:rPr lang="fr-FR" dirty="0">
                <a:latin typeface="Figtree"/>
              </a:rPr>
              <a:t> an interview- questionnaire</a:t>
            </a:r>
            <a:endParaRPr lang="fr-FR" dirty="0"/>
          </a:p>
        </p:txBody>
      </p:sp>
      <p:sp>
        <p:nvSpPr>
          <p:cNvPr id="6" name="ZoneTexte 5">
            <a:extLst>
              <a:ext uri="{FF2B5EF4-FFF2-40B4-BE49-F238E27FC236}">
                <a16:creationId xmlns:a16="http://schemas.microsoft.com/office/drawing/2014/main" id="{826F9C3F-708D-67AE-13F5-36FEFCFF2B4A}"/>
              </a:ext>
            </a:extLst>
          </p:cNvPr>
          <p:cNvSpPr txBox="1"/>
          <p:nvPr/>
        </p:nvSpPr>
        <p:spPr>
          <a:xfrm>
            <a:off x="9607963" y="2702983"/>
            <a:ext cx="23939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rPr>
              <a:t>If I </a:t>
            </a:r>
            <a:r>
              <a:rPr lang="fr-FR" sz="1600" dirty="0" err="1">
                <a:latin typeface="Figtree"/>
              </a:rPr>
              <a:t>want</a:t>
            </a:r>
            <a:r>
              <a:rPr lang="fr-FR" sz="1600" dirty="0">
                <a:latin typeface="Figtree"/>
              </a:rPr>
              <a:t> to go back to the </a:t>
            </a:r>
            <a:r>
              <a:rPr lang="fr-FR" sz="1600" dirty="0" err="1">
                <a:latin typeface="Figtree"/>
              </a:rPr>
              <a:t>previous</a:t>
            </a:r>
            <a:r>
              <a:rPr lang="fr-FR" sz="1600" dirty="0">
                <a:latin typeface="Figtree"/>
              </a:rPr>
              <a:t> </a:t>
            </a:r>
            <a:r>
              <a:rPr lang="fr-FR" sz="1600" dirty="0" err="1">
                <a:latin typeface="Figtree"/>
              </a:rPr>
              <a:t>step</a:t>
            </a:r>
            <a:r>
              <a:rPr lang="fr-FR" sz="1600" dirty="0">
                <a:latin typeface="Figtree"/>
              </a:rPr>
              <a:t>, I click </a:t>
            </a:r>
            <a:r>
              <a:rPr lang="fr-FR" sz="1600" b="1" dirty="0">
                <a:latin typeface="Figtree"/>
              </a:rPr>
              <a:t>Reset to In </a:t>
            </a:r>
            <a:r>
              <a:rPr lang="fr-FR" sz="1600" b="1" dirty="0" err="1">
                <a:latin typeface="Figtree"/>
              </a:rPr>
              <a:t>preparation</a:t>
            </a:r>
            <a:endParaRPr lang="fr-FR" sz="1600" dirty="0" err="1"/>
          </a:p>
        </p:txBody>
      </p:sp>
      <p:sp>
        <p:nvSpPr>
          <p:cNvPr id="2" name="ZoneTexte 4">
            <a:extLst>
              <a:ext uri="{FF2B5EF4-FFF2-40B4-BE49-F238E27FC236}">
                <a16:creationId xmlns:a16="http://schemas.microsoft.com/office/drawing/2014/main" id="{C42803CF-F6D9-CA00-E545-DD2E76A069B1}"/>
              </a:ext>
            </a:extLst>
          </p:cNvPr>
          <p:cNvSpPr txBox="1"/>
          <p:nvPr/>
        </p:nvSpPr>
        <p:spPr>
          <a:xfrm>
            <a:off x="385233" y="1761066"/>
            <a:ext cx="351578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Figtree"/>
              </a:rPr>
              <a:t>I click </a:t>
            </a:r>
            <a:r>
              <a:rPr lang="en-GB" sz="1600" b="1">
                <a:latin typeface="Figtree"/>
              </a:rPr>
              <a:t>Start interview</a:t>
            </a:r>
            <a:endParaRPr lang="fr-FR" sz="1600" dirty="0">
              <a:latin typeface="Figtree"/>
            </a:endParaRPr>
          </a:p>
          <a:p>
            <a:r>
              <a:rPr lang="fr-FR" sz="1600" dirty="0">
                <a:latin typeface="Figtree"/>
              </a:rPr>
              <a:t>to </a:t>
            </a:r>
            <a:r>
              <a:rPr lang="fr-FR" sz="1600" dirty="0" err="1">
                <a:latin typeface="Figtree"/>
              </a:rPr>
              <a:t>begin</a:t>
            </a:r>
            <a:r>
              <a:rPr lang="fr-FR" sz="1600" dirty="0">
                <a:latin typeface="Figtree"/>
              </a:rPr>
              <a:t> the face-to-face interview.</a:t>
            </a:r>
            <a:endParaRPr lang="fr-FR" sz="1600"/>
          </a:p>
        </p:txBody>
      </p:sp>
      <p:pic>
        <p:nvPicPr>
          <p:cNvPr id="7" name="Image 6" descr="Une image contenant texte, capture d’écran, logiciel, Police&#10;&#10;Le contenu généré par l’IA peut être incorrect.">
            <a:extLst>
              <a:ext uri="{FF2B5EF4-FFF2-40B4-BE49-F238E27FC236}">
                <a16:creationId xmlns:a16="http://schemas.microsoft.com/office/drawing/2014/main" id="{67D7EFBD-1AFE-0C3D-47B7-C5B6DBB63F99}"/>
              </a:ext>
            </a:extLst>
          </p:cNvPr>
          <p:cNvPicPr>
            <a:picLocks noChangeAspect="1"/>
          </p:cNvPicPr>
          <p:nvPr/>
        </p:nvPicPr>
        <p:blipFill>
          <a:blip r:embed="rId2"/>
          <a:stretch>
            <a:fillRect/>
          </a:stretch>
        </p:blipFill>
        <p:spPr>
          <a:xfrm>
            <a:off x="1637771" y="2556933"/>
            <a:ext cx="3624791" cy="3691466"/>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Police, logiciel&#10;&#10;Le contenu généré par l’IA peut être incorrect.">
            <a:extLst>
              <a:ext uri="{FF2B5EF4-FFF2-40B4-BE49-F238E27FC236}">
                <a16:creationId xmlns:a16="http://schemas.microsoft.com/office/drawing/2014/main" id="{4E7A1377-2467-A803-E57D-49300F671E52}"/>
              </a:ext>
            </a:extLst>
          </p:cNvPr>
          <p:cNvPicPr>
            <a:picLocks noChangeAspect="1"/>
          </p:cNvPicPr>
          <p:nvPr/>
        </p:nvPicPr>
        <p:blipFill>
          <a:blip r:embed="rId3"/>
          <a:stretch>
            <a:fillRect/>
          </a:stretch>
        </p:blipFill>
        <p:spPr>
          <a:xfrm>
            <a:off x="5859463" y="1881187"/>
            <a:ext cx="3531658" cy="4122209"/>
          </a:xfrm>
          <a:prstGeom prst="rect">
            <a:avLst/>
          </a:prstGeom>
          <a:ln>
            <a:noFill/>
          </a:ln>
          <a:effectLst>
            <a:outerShdw blurRad="292100" dist="139700" dir="2700000" algn="tl" rotWithShape="0">
              <a:srgbClr val="333333">
                <a:alpha val="65000"/>
              </a:srgbClr>
            </a:outerShdw>
          </a:effectLst>
        </p:spPr>
      </p:pic>
      <p:pic>
        <p:nvPicPr>
          <p:cNvPr id="15" name="Graphique 6">
            <a:extLst>
              <a:ext uri="{FF2B5EF4-FFF2-40B4-BE49-F238E27FC236}">
                <a16:creationId xmlns:a16="http://schemas.microsoft.com/office/drawing/2014/main" id="{B0051108-2025-CAD2-C2ED-2808F310F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360000" flipV="1">
            <a:off x="3829970" y="2194600"/>
            <a:ext cx="392711" cy="497736"/>
          </a:xfrm>
          <a:prstGeom prst="rect">
            <a:avLst/>
          </a:prstGeom>
        </p:spPr>
      </p:pic>
      <p:pic>
        <p:nvPicPr>
          <p:cNvPr id="16" name="Graphique 6">
            <a:extLst>
              <a:ext uri="{FF2B5EF4-FFF2-40B4-BE49-F238E27FC236}">
                <a16:creationId xmlns:a16="http://schemas.microsoft.com/office/drawing/2014/main" id="{947918F6-D639-7811-945D-06D5912E95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9479985" y="3615690"/>
            <a:ext cx="487961" cy="561236"/>
          </a:xfrm>
          <a:prstGeom prst="rect">
            <a:avLst/>
          </a:prstGeom>
        </p:spPr>
      </p:pic>
      <p:sp>
        <p:nvSpPr>
          <p:cNvPr id="17" name="ZoneTexte 16">
            <a:extLst>
              <a:ext uri="{FF2B5EF4-FFF2-40B4-BE49-F238E27FC236}">
                <a16:creationId xmlns:a16="http://schemas.microsoft.com/office/drawing/2014/main" id="{BF1A21EE-BF39-3A7E-53DB-E3FC50260D8A}"/>
              </a:ext>
            </a:extLst>
          </p:cNvPr>
          <p:cNvSpPr txBox="1"/>
          <p:nvPr/>
        </p:nvSpPr>
        <p:spPr>
          <a:xfrm>
            <a:off x="381000" y="1407582"/>
            <a:ext cx="38100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err="1">
                <a:solidFill>
                  <a:schemeClr val="accent3"/>
                </a:solidFill>
              </a:rPr>
              <a:t>Starting</a:t>
            </a:r>
            <a:r>
              <a:rPr lang="fr-FR" sz="1600" b="1" dirty="0">
                <a:solidFill>
                  <a:schemeClr val="accent3"/>
                </a:solidFill>
              </a:rPr>
              <a:t> an interview face to face</a:t>
            </a:r>
          </a:p>
          <a:p>
            <a:pPr algn="l"/>
            <a:endParaRPr lang="fr-FR" dirty="0"/>
          </a:p>
        </p:txBody>
      </p:sp>
    </p:spTree>
    <p:extLst>
      <p:ext uri="{BB962C8B-B14F-4D97-AF65-F5344CB8AC3E}">
        <p14:creationId xmlns:p14="http://schemas.microsoft.com/office/powerpoint/2010/main" val="407031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exte, capture d’écran, logiciel, affichage&#10;&#10;Le contenu généré par l’IA peut être incorrect.">
            <a:extLst>
              <a:ext uri="{FF2B5EF4-FFF2-40B4-BE49-F238E27FC236}">
                <a16:creationId xmlns:a16="http://schemas.microsoft.com/office/drawing/2014/main" id="{E66590A0-7BB8-3BD9-38BD-FD561A6249F3}"/>
              </a:ext>
            </a:extLst>
          </p:cNvPr>
          <p:cNvPicPr>
            <a:picLocks noChangeAspect="1"/>
          </p:cNvPicPr>
          <p:nvPr/>
        </p:nvPicPr>
        <p:blipFill>
          <a:blip r:embed="rId2"/>
          <a:stretch>
            <a:fillRect/>
          </a:stretch>
        </p:blipFill>
        <p:spPr>
          <a:xfrm>
            <a:off x="243417" y="2363976"/>
            <a:ext cx="8043334" cy="3759881"/>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44475" y="1534429"/>
            <a:ext cx="2506134" cy="179386"/>
          </a:xfrm>
        </p:spPr>
        <p:txBody>
          <a:bodyPr>
            <a:normAutofit fontScale="32500" lnSpcReduction="20000"/>
          </a:bodyPr>
          <a:lstStyle/>
          <a:p>
            <a:pPr marL="0" indent="0">
              <a:buNone/>
            </a:pPr>
            <a:endParaRPr lang="fr-FR" b="1" dirty="0">
              <a:solidFill>
                <a:schemeClr val="accent3"/>
              </a:solidFill>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conducting</a:t>
            </a:r>
            <a:r>
              <a:rPr lang="fr-FR" dirty="0">
                <a:latin typeface="Figtree"/>
              </a:rPr>
              <a:t> an interview - questionnaire</a:t>
            </a:r>
            <a:endParaRPr lang="fr-FR" dirty="0" err="1"/>
          </a:p>
        </p:txBody>
      </p:sp>
      <p:sp>
        <p:nvSpPr>
          <p:cNvPr id="5" name="ZoneTexte 4">
            <a:extLst>
              <a:ext uri="{FF2B5EF4-FFF2-40B4-BE49-F238E27FC236}">
                <a16:creationId xmlns:a16="http://schemas.microsoft.com/office/drawing/2014/main" id="{C42803CF-F6D9-CA00-E545-DD2E76A069B1}"/>
              </a:ext>
            </a:extLst>
          </p:cNvPr>
          <p:cNvSpPr txBox="1"/>
          <p:nvPr/>
        </p:nvSpPr>
        <p:spPr>
          <a:xfrm>
            <a:off x="8739553" y="3457657"/>
            <a:ext cx="309245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If </a:t>
            </a:r>
            <a:r>
              <a:rPr lang="fr-FR" sz="1600" err="1">
                <a:solidFill>
                  <a:srgbClr val="000000"/>
                </a:solidFill>
                <a:latin typeface="Figtree"/>
                <a:ea typeface="Calibri"/>
                <a:cs typeface="Calibri"/>
              </a:rPr>
              <a:t>my</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employee</a:t>
            </a:r>
            <a:r>
              <a:rPr lang="fr-FR" sz="1600" dirty="0">
                <a:solidFill>
                  <a:srgbClr val="000000"/>
                </a:solidFill>
                <a:latin typeface="Figtree"/>
                <a:ea typeface="Calibri"/>
                <a:cs typeface="Calibri"/>
              </a:rPr>
              <a:t> has </a:t>
            </a:r>
            <a:r>
              <a:rPr lang="fr-FR" sz="1600" err="1">
                <a:solidFill>
                  <a:srgbClr val="000000"/>
                </a:solidFill>
                <a:latin typeface="Figtree"/>
                <a:ea typeface="Calibri"/>
                <a:cs typeface="Calibri"/>
              </a:rPr>
              <a:t>published</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their</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responses</a:t>
            </a:r>
            <a:r>
              <a:rPr lang="fr-FR" sz="1600" dirty="0">
                <a:solidFill>
                  <a:srgbClr val="000000"/>
                </a:solidFill>
                <a:latin typeface="Figtree"/>
                <a:ea typeface="Calibri"/>
                <a:cs typeface="Calibri"/>
              </a:rPr>
              <a:t> but has not </a:t>
            </a:r>
            <a:r>
              <a:rPr lang="fr-FR" sz="1600" err="1">
                <a:solidFill>
                  <a:srgbClr val="000000"/>
                </a:solidFill>
                <a:latin typeface="Figtree"/>
                <a:ea typeface="Calibri"/>
                <a:cs typeface="Calibri"/>
              </a:rPr>
              <a:t>entered</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anything</a:t>
            </a:r>
            <a:r>
              <a:rPr lang="fr-FR" sz="1600" dirty="0">
                <a:solidFill>
                  <a:srgbClr val="000000"/>
                </a:solidFill>
                <a:latin typeface="Figtree"/>
                <a:ea typeface="Calibri"/>
                <a:cs typeface="Calibri"/>
              </a:rPr>
              <a:t> in </a:t>
            </a:r>
            <a:r>
              <a:rPr lang="fr-FR" sz="1600" err="1">
                <a:solidFill>
                  <a:srgbClr val="000000"/>
                </a:solidFill>
                <a:latin typeface="Figtree"/>
                <a:ea typeface="Calibri"/>
                <a:cs typeface="Calibri"/>
              </a:rPr>
              <a:t>some</a:t>
            </a:r>
            <a:r>
              <a:rPr lang="fr-FR" sz="1600" dirty="0">
                <a:solidFill>
                  <a:srgbClr val="000000"/>
                </a:solidFill>
                <a:latin typeface="Figtree"/>
                <a:ea typeface="Calibri"/>
                <a:cs typeface="Calibri"/>
              </a:rPr>
              <a:t> questions, the message </a:t>
            </a:r>
            <a:endParaRPr lang="fr-FR" dirty="0">
              <a:solidFill>
                <a:srgbClr val="333333"/>
              </a:solidFill>
              <a:latin typeface="Figtree"/>
              <a:ea typeface="Calibri"/>
              <a:cs typeface="Calibri"/>
            </a:endParaRPr>
          </a:p>
          <a:p>
            <a:r>
              <a:rPr lang="fr-FR" sz="1600" i="1" dirty="0">
                <a:solidFill>
                  <a:srgbClr val="000000"/>
                </a:solidFill>
                <a:latin typeface="Figtree"/>
                <a:ea typeface="Calibri"/>
                <a:cs typeface="Calibri"/>
              </a:rPr>
              <a:t>Has not </a:t>
            </a:r>
            <a:r>
              <a:rPr lang="fr-FR" sz="1600" i="1" err="1">
                <a:solidFill>
                  <a:srgbClr val="000000"/>
                </a:solidFill>
                <a:latin typeface="Figtree"/>
                <a:ea typeface="Calibri"/>
                <a:cs typeface="Calibri"/>
              </a:rPr>
              <a:t>yet</a:t>
            </a:r>
            <a:r>
              <a:rPr lang="fr-FR" sz="1600" i="1" dirty="0">
                <a:solidFill>
                  <a:srgbClr val="000000"/>
                </a:solidFill>
                <a:latin typeface="Figtree"/>
                <a:ea typeface="Calibri"/>
                <a:cs typeface="Calibri"/>
              </a:rPr>
              <a:t> </a:t>
            </a:r>
            <a:r>
              <a:rPr lang="fr-FR" sz="1600" i="1" err="1">
                <a:solidFill>
                  <a:srgbClr val="000000"/>
                </a:solidFill>
                <a:latin typeface="Figtree"/>
                <a:ea typeface="Calibri"/>
                <a:cs typeface="Calibri"/>
              </a:rPr>
              <a:t>shared</a:t>
            </a:r>
            <a:r>
              <a:rPr lang="fr-FR" sz="1600" i="1" dirty="0">
                <a:solidFill>
                  <a:srgbClr val="000000"/>
                </a:solidFill>
                <a:latin typeface="Figtree"/>
                <a:ea typeface="Calibri"/>
                <a:cs typeface="Calibri"/>
              </a:rPr>
              <a:t> the </a:t>
            </a:r>
            <a:r>
              <a:rPr lang="fr-FR" sz="1600" i="1" err="1">
                <a:solidFill>
                  <a:srgbClr val="000000"/>
                </a:solidFill>
                <a:latin typeface="Figtree"/>
                <a:ea typeface="Calibri"/>
                <a:cs typeface="Calibri"/>
              </a:rPr>
              <a:t>answer</a:t>
            </a:r>
            <a:r>
              <a:rPr lang="fr-FR" sz="1600" i="1" dirty="0">
                <a:solidFill>
                  <a:srgbClr val="000000"/>
                </a:solidFill>
                <a:latin typeface="Figtree"/>
                <a:ea typeface="Calibri"/>
                <a:cs typeface="Calibri"/>
              </a:rPr>
              <a:t> or </a:t>
            </a:r>
            <a:r>
              <a:rPr lang="fr-FR" sz="1600" i="1" err="1">
                <a:solidFill>
                  <a:srgbClr val="000000"/>
                </a:solidFill>
                <a:latin typeface="Figtree"/>
                <a:ea typeface="Calibri"/>
                <a:cs typeface="Calibri"/>
              </a:rPr>
              <a:t>prepared</a:t>
            </a:r>
            <a:r>
              <a:rPr lang="fr-FR" sz="1600" i="1" dirty="0">
                <a:solidFill>
                  <a:srgbClr val="000000"/>
                </a:solidFill>
                <a:latin typeface="Figtree"/>
                <a:ea typeface="Calibri"/>
                <a:cs typeface="Calibri"/>
              </a:rPr>
              <a:t> </a:t>
            </a:r>
            <a:r>
              <a:rPr lang="fr-FR" sz="1600" i="1" err="1">
                <a:solidFill>
                  <a:srgbClr val="000000"/>
                </a:solidFill>
                <a:latin typeface="Figtree"/>
                <a:ea typeface="Calibri"/>
                <a:cs typeface="Calibri"/>
              </a:rPr>
              <a:t>it</a:t>
            </a:r>
            <a:r>
              <a:rPr lang="fr-FR" sz="1600" i="1" dirty="0">
                <a:solidFill>
                  <a:srgbClr val="000000"/>
                </a:solidFill>
                <a:latin typeface="Figtree"/>
                <a:ea typeface="Calibri"/>
                <a:cs typeface="Calibri"/>
              </a:rPr>
              <a:t> on </a:t>
            </a:r>
            <a:r>
              <a:rPr lang="fr-FR" sz="1600" i="1" err="1">
                <a:solidFill>
                  <a:srgbClr val="000000"/>
                </a:solidFill>
                <a:latin typeface="Figtree"/>
                <a:ea typeface="Calibri"/>
                <a:cs typeface="Calibri"/>
              </a:rPr>
              <a:t>paper</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appears</a:t>
            </a:r>
            <a:r>
              <a:rPr lang="fr-FR" sz="1600" dirty="0">
                <a:solidFill>
                  <a:srgbClr val="000000"/>
                </a:solidFill>
                <a:latin typeface="Figtree"/>
                <a:ea typeface="Calibri"/>
                <a:cs typeface="Calibri"/>
              </a:rPr>
              <a:t>.</a:t>
            </a:r>
            <a:endParaRPr lang="fr-FR"/>
          </a:p>
        </p:txBody>
      </p:sp>
      <p:sp>
        <p:nvSpPr>
          <p:cNvPr id="6" name="ZoneTexte 5">
            <a:extLst>
              <a:ext uri="{FF2B5EF4-FFF2-40B4-BE49-F238E27FC236}">
                <a16:creationId xmlns:a16="http://schemas.microsoft.com/office/drawing/2014/main" id="{826F9C3F-708D-67AE-13F5-36FEFCFF2B4A}"/>
              </a:ext>
            </a:extLst>
          </p:cNvPr>
          <p:cNvSpPr txBox="1"/>
          <p:nvPr/>
        </p:nvSpPr>
        <p:spPr>
          <a:xfrm>
            <a:off x="8738740" y="2512484"/>
            <a:ext cx="318200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I can </a:t>
            </a:r>
            <a:r>
              <a:rPr lang="fr-FR" sz="1600" dirty="0" err="1">
                <a:solidFill>
                  <a:srgbClr val="000000"/>
                </a:solidFill>
                <a:latin typeface="Figtree"/>
                <a:ea typeface="Calibri"/>
                <a:cs typeface="Calibri"/>
              </a:rPr>
              <a:t>view</a:t>
            </a:r>
            <a:r>
              <a:rPr lang="fr-FR" sz="1600" dirty="0">
                <a:solidFill>
                  <a:srgbClr val="000000"/>
                </a:solidFill>
                <a:latin typeface="Figtree"/>
                <a:ea typeface="Calibri"/>
                <a:cs typeface="Calibri"/>
              </a:rPr>
              <a:t> the </a:t>
            </a:r>
            <a:r>
              <a:rPr lang="fr-FR" sz="1600" dirty="0" err="1">
                <a:solidFill>
                  <a:srgbClr val="000000"/>
                </a:solidFill>
                <a:latin typeface="Figtree"/>
                <a:ea typeface="Calibri"/>
                <a:cs typeface="Calibri"/>
              </a:rPr>
              <a:t>answers</a:t>
            </a:r>
            <a:r>
              <a:rPr lang="fr-FR" sz="1600" dirty="0">
                <a:solidFill>
                  <a:srgbClr val="000000"/>
                </a:solidFill>
                <a:latin typeface="Figtree"/>
                <a:ea typeface="Calibri"/>
                <a:cs typeface="Calibri"/>
              </a:rPr>
              <a:t> for </a:t>
            </a:r>
            <a:r>
              <a:rPr lang="fr-FR" sz="1600" dirty="0" err="1">
                <a:solidFill>
                  <a:srgbClr val="000000"/>
                </a:solidFill>
                <a:latin typeface="Figtree"/>
                <a:ea typeface="Calibri"/>
                <a:cs typeface="Calibri"/>
              </a:rPr>
              <a:t>each</a:t>
            </a:r>
            <a:r>
              <a:rPr lang="fr-FR" sz="1600" dirty="0">
                <a:solidFill>
                  <a:srgbClr val="000000"/>
                </a:solidFill>
                <a:latin typeface="Figtree"/>
                <a:ea typeface="Calibri"/>
                <a:cs typeface="Calibri"/>
              </a:rPr>
              <a:t> question if </a:t>
            </a:r>
            <a:r>
              <a:rPr lang="fr-FR" sz="1600" dirty="0" err="1">
                <a:solidFill>
                  <a:srgbClr val="000000"/>
                </a:solidFill>
                <a:latin typeface="Figtree"/>
                <a:ea typeface="Calibri"/>
                <a:cs typeface="Calibri"/>
              </a:rPr>
              <a:t>they</a:t>
            </a:r>
            <a:r>
              <a:rPr lang="fr-FR" sz="1600" dirty="0">
                <a:solidFill>
                  <a:srgbClr val="000000"/>
                </a:solidFill>
                <a:latin typeface="Figtree"/>
                <a:ea typeface="Calibri"/>
                <a:cs typeface="Calibri"/>
              </a:rPr>
              <a:t> have been </a:t>
            </a:r>
            <a:r>
              <a:rPr lang="fr-FR" sz="1600" dirty="0" err="1">
                <a:solidFill>
                  <a:srgbClr val="000000"/>
                </a:solidFill>
                <a:latin typeface="Figtree"/>
                <a:ea typeface="Calibri"/>
                <a:cs typeface="Calibri"/>
              </a:rPr>
              <a:t>shared</a:t>
            </a:r>
            <a:r>
              <a:rPr lang="fr-FR" sz="1600" dirty="0">
                <a:solidFill>
                  <a:srgbClr val="000000"/>
                </a:solidFill>
                <a:latin typeface="Figtree"/>
                <a:ea typeface="Calibri"/>
                <a:cs typeface="Calibri"/>
              </a:rPr>
              <a:t> by the </a:t>
            </a:r>
            <a:r>
              <a:rPr lang="fr-FR" sz="1600" dirty="0" err="1">
                <a:solidFill>
                  <a:srgbClr val="000000"/>
                </a:solidFill>
                <a:latin typeface="Figtree"/>
                <a:ea typeface="Calibri"/>
                <a:cs typeface="Calibri"/>
              </a:rPr>
              <a:t>employee</a:t>
            </a:r>
            <a:r>
              <a:rPr lang="fr-FR" sz="1600" dirty="0">
                <a:solidFill>
                  <a:srgbClr val="000000"/>
                </a:solidFill>
                <a:latin typeface="Figtree"/>
                <a:ea typeface="Calibri"/>
                <a:cs typeface="Calibri"/>
              </a:rPr>
              <a:t>.</a:t>
            </a:r>
            <a:endParaRPr lang="fr-FR" sz="1600" dirty="0">
              <a:solidFill>
                <a:srgbClr val="000000"/>
              </a:solidFill>
              <a:ea typeface="Calibri"/>
              <a:cs typeface="Calibri"/>
            </a:endParaRPr>
          </a:p>
          <a:p>
            <a:endParaRPr lang="fr-FR" sz="1600" b="1"/>
          </a:p>
        </p:txBody>
      </p:sp>
      <p:sp>
        <p:nvSpPr>
          <p:cNvPr id="12" name="Rectangle : coins arrondis 11">
            <a:extLst>
              <a:ext uri="{FF2B5EF4-FFF2-40B4-BE49-F238E27FC236}">
                <a16:creationId xmlns:a16="http://schemas.microsoft.com/office/drawing/2014/main" id="{92D1FA77-CA2E-8732-AD03-6763EE6D1BD1}"/>
              </a:ext>
            </a:extLst>
          </p:cNvPr>
          <p:cNvSpPr/>
          <p:nvPr/>
        </p:nvSpPr>
        <p:spPr>
          <a:xfrm>
            <a:off x="1200802" y="2911231"/>
            <a:ext cx="4589096" cy="30447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814A48C8-9B03-2438-B3CD-E43C55EC4574}"/>
              </a:ext>
            </a:extLst>
          </p:cNvPr>
          <p:cNvSpPr/>
          <p:nvPr/>
        </p:nvSpPr>
        <p:spPr>
          <a:xfrm>
            <a:off x="1200801" y="4244730"/>
            <a:ext cx="4589096" cy="65372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AC4A9847-FB31-7676-D997-4FFAEE8B365C}"/>
              </a:ext>
            </a:extLst>
          </p:cNvPr>
          <p:cNvSpPr/>
          <p:nvPr/>
        </p:nvSpPr>
        <p:spPr>
          <a:xfrm>
            <a:off x="1200800" y="5620562"/>
            <a:ext cx="4589095" cy="36797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DC638A2-BC3C-0618-F2A7-4229A80550BF}"/>
              </a:ext>
            </a:extLst>
          </p:cNvPr>
          <p:cNvSpPr txBox="1"/>
          <p:nvPr/>
        </p:nvSpPr>
        <p:spPr>
          <a:xfrm>
            <a:off x="8739552" y="5260894"/>
            <a:ext cx="336680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cs typeface="Calibri"/>
              </a:rPr>
              <a:t>I enter the </a:t>
            </a:r>
            <a:r>
              <a:rPr lang="fr-FR" sz="1600" dirty="0" err="1">
                <a:solidFill>
                  <a:srgbClr val="000000"/>
                </a:solidFill>
                <a:latin typeface="Figtree"/>
                <a:cs typeface="Calibri"/>
              </a:rPr>
              <a:t>summary</a:t>
            </a:r>
            <a:r>
              <a:rPr lang="fr-FR" sz="1600" dirty="0">
                <a:solidFill>
                  <a:srgbClr val="000000"/>
                </a:solidFill>
                <a:latin typeface="Figtree"/>
                <a:cs typeface="Calibri"/>
              </a:rPr>
              <a:t> of </a:t>
            </a:r>
            <a:r>
              <a:rPr lang="fr-FR" sz="1600" dirty="0" err="1">
                <a:solidFill>
                  <a:srgbClr val="000000"/>
                </a:solidFill>
                <a:latin typeface="Figtree"/>
                <a:cs typeface="Calibri"/>
              </a:rPr>
              <a:t>our</a:t>
            </a:r>
            <a:r>
              <a:rPr lang="fr-FR" sz="1600" dirty="0">
                <a:solidFill>
                  <a:srgbClr val="000000"/>
                </a:solidFill>
                <a:latin typeface="Figtree"/>
                <a:cs typeface="Calibri"/>
              </a:rPr>
              <a:t> exchanges in the </a:t>
            </a:r>
            <a:r>
              <a:rPr lang="fr-FR" sz="1600" b="1" dirty="0" err="1">
                <a:solidFill>
                  <a:srgbClr val="000000"/>
                </a:solidFill>
                <a:latin typeface="Figtree"/>
                <a:cs typeface="Calibri"/>
              </a:rPr>
              <a:t>Overview</a:t>
            </a:r>
            <a:r>
              <a:rPr lang="fr-FR" sz="1600" b="1" dirty="0">
                <a:solidFill>
                  <a:srgbClr val="000000"/>
                </a:solidFill>
                <a:latin typeface="Figtree"/>
                <a:cs typeface="Calibri"/>
              </a:rPr>
              <a:t> </a:t>
            </a:r>
            <a:r>
              <a:rPr lang="fr-FR" sz="1600" dirty="0">
                <a:solidFill>
                  <a:srgbClr val="000000"/>
                </a:solidFill>
                <a:latin typeface="Figtree"/>
                <a:cs typeface="Calibri"/>
              </a:rPr>
              <a:t>section.</a:t>
            </a:r>
            <a:endParaRPr lang="fr-FR" dirty="0"/>
          </a:p>
          <a:p>
            <a:endParaRPr lang="fr-FR" sz="1600"/>
          </a:p>
        </p:txBody>
      </p:sp>
      <p:pic>
        <p:nvPicPr>
          <p:cNvPr id="9" name="Graphique 8">
            <a:extLst>
              <a:ext uri="{FF2B5EF4-FFF2-40B4-BE49-F238E27FC236}">
                <a16:creationId xmlns:a16="http://schemas.microsoft.com/office/drawing/2014/main" id="{2EB526ED-F440-C2A2-24F9-F953AAC8F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8380898" y="3457628"/>
            <a:ext cx="272445" cy="289985"/>
          </a:xfrm>
          <a:prstGeom prst="rect">
            <a:avLst/>
          </a:prstGeom>
        </p:spPr>
      </p:pic>
      <p:pic>
        <p:nvPicPr>
          <p:cNvPr id="15" name="Graphique 14">
            <a:extLst>
              <a:ext uri="{FF2B5EF4-FFF2-40B4-BE49-F238E27FC236}">
                <a16:creationId xmlns:a16="http://schemas.microsoft.com/office/drawing/2014/main" id="{9D8C0E4C-AB52-D89C-3A38-4C1CE0D1B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8380898" y="2514401"/>
            <a:ext cx="272445" cy="289985"/>
          </a:xfrm>
          <a:prstGeom prst="rect">
            <a:avLst/>
          </a:prstGeom>
        </p:spPr>
      </p:pic>
      <p:pic>
        <p:nvPicPr>
          <p:cNvPr id="20" name="Graphique 19">
            <a:extLst>
              <a:ext uri="{FF2B5EF4-FFF2-40B4-BE49-F238E27FC236}">
                <a16:creationId xmlns:a16="http://schemas.microsoft.com/office/drawing/2014/main" id="{31D1BD06-B92A-F998-FF04-283B88BDBB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8380897" y="5256795"/>
            <a:ext cx="272445" cy="289985"/>
          </a:xfrm>
          <a:prstGeom prst="rect">
            <a:avLst/>
          </a:prstGeom>
        </p:spPr>
      </p:pic>
      <p:sp>
        <p:nvSpPr>
          <p:cNvPr id="21" name="ZoneTexte 20">
            <a:extLst>
              <a:ext uri="{FF2B5EF4-FFF2-40B4-BE49-F238E27FC236}">
                <a16:creationId xmlns:a16="http://schemas.microsoft.com/office/drawing/2014/main" id="{4710C4A2-7369-5AC7-8D5C-AD1A97EC5A84}"/>
              </a:ext>
            </a:extLst>
          </p:cNvPr>
          <p:cNvSpPr txBox="1"/>
          <p:nvPr/>
        </p:nvSpPr>
        <p:spPr>
          <a:xfrm>
            <a:off x="370417" y="1714500"/>
            <a:ext cx="46143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600" b="1" dirty="0" err="1">
                <a:solidFill>
                  <a:srgbClr val="C75741"/>
                </a:solidFill>
                <a:latin typeface="Figtree"/>
              </a:rPr>
              <a:t>Completing</a:t>
            </a:r>
            <a:r>
              <a:rPr lang="fr-FR" sz="1600" b="1" baseline="0" dirty="0">
                <a:solidFill>
                  <a:srgbClr val="C75741"/>
                </a:solidFill>
                <a:latin typeface="Figtree"/>
              </a:rPr>
              <a:t> </a:t>
            </a:r>
            <a:r>
              <a:rPr lang="fr-FR" sz="1600" b="1" baseline="0" dirty="0" err="1">
                <a:solidFill>
                  <a:srgbClr val="C75741"/>
                </a:solidFill>
                <a:latin typeface="Figtree"/>
              </a:rPr>
              <a:t>overviews</a:t>
            </a:r>
            <a:r>
              <a:rPr lang="fr-FR" sz="1600" b="1" baseline="0" dirty="0">
                <a:solidFill>
                  <a:srgbClr val="C75741"/>
                </a:solidFill>
                <a:latin typeface="Figtree"/>
              </a:rPr>
              <a:t> for </a:t>
            </a:r>
            <a:r>
              <a:rPr lang="fr-FR" sz="1600" b="1" baseline="0" dirty="0" err="1">
                <a:solidFill>
                  <a:srgbClr val="C75741"/>
                </a:solidFill>
                <a:latin typeface="Figtree"/>
              </a:rPr>
              <a:t>each</a:t>
            </a:r>
            <a:r>
              <a:rPr lang="fr-FR" sz="1600" b="1" baseline="0" dirty="0">
                <a:solidFill>
                  <a:srgbClr val="C75741"/>
                </a:solidFill>
                <a:latin typeface="Figtree"/>
              </a:rPr>
              <a:t> question</a:t>
            </a:r>
            <a:endParaRPr lang="fr-FR" dirty="0"/>
          </a:p>
        </p:txBody>
      </p:sp>
    </p:spTree>
    <p:extLst>
      <p:ext uri="{BB962C8B-B14F-4D97-AF65-F5344CB8AC3E}">
        <p14:creationId xmlns:p14="http://schemas.microsoft.com/office/powerpoint/2010/main" val="61870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logiciel, Page web&#10;&#10;Le contenu généré par l’IA peut être incorrect.">
            <a:extLst>
              <a:ext uri="{FF2B5EF4-FFF2-40B4-BE49-F238E27FC236}">
                <a16:creationId xmlns:a16="http://schemas.microsoft.com/office/drawing/2014/main" id="{061DA530-38FA-9878-1CB3-4001C7A15CF2}"/>
              </a:ext>
            </a:extLst>
          </p:cNvPr>
          <p:cNvPicPr>
            <a:picLocks noChangeAspect="1"/>
          </p:cNvPicPr>
          <p:nvPr/>
        </p:nvPicPr>
        <p:blipFill>
          <a:blip r:embed="rId2"/>
          <a:stretch>
            <a:fillRect/>
          </a:stretch>
        </p:blipFill>
        <p:spPr>
          <a:xfrm>
            <a:off x="380471" y="2262189"/>
            <a:ext cx="7525809" cy="3698875"/>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Evaluating</a:t>
            </a:r>
            <a:r>
              <a:rPr lang="fr-FR" b="1" dirty="0">
                <a:solidFill>
                  <a:schemeClr val="accent3"/>
                </a:solidFill>
                <a:latin typeface="Figtree"/>
              </a:rPr>
              <a:t> </a:t>
            </a:r>
            <a:r>
              <a:rPr lang="fr-FR" b="1" dirty="0" err="1">
                <a:solidFill>
                  <a:schemeClr val="accent3"/>
                </a:solidFill>
                <a:latin typeface="Figtree"/>
              </a:rPr>
              <a:t>skills</a:t>
            </a:r>
            <a:r>
              <a:rPr lang="fr-FR" b="1" dirty="0">
                <a:solidFill>
                  <a:schemeClr val="accent3"/>
                </a:solidFill>
                <a:latin typeface="Figtree"/>
              </a:rPr>
              <a:t> (If the </a:t>
            </a:r>
            <a:r>
              <a:rPr lang="fr-FR" b="1" dirty="0" err="1">
                <a:solidFill>
                  <a:schemeClr val="accent3"/>
                </a:solidFill>
                <a:latin typeface="Figtree"/>
              </a:rPr>
              <a:t>Skills</a:t>
            </a:r>
            <a:r>
              <a:rPr lang="fr-FR" b="1" dirty="0">
                <a:solidFill>
                  <a:schemeClr val="accent3"/>
                </a:solidFill>
                <a:latin typeface="Figtree"/>
              </a:rPr>
              <a:t> module </a:t>
            </a:r>
            <a:r>
              <a:rPr lang="fr-FR" b="1" dirty="0" err="1">
                <a:solidFill>
                  <a:schemeClr val="accent3"/>
                </a:solidFill>
                <a:latin typeface="Figtree"/>
              </a:rPr>
              <a:t>is</a:t>
            </a:r>
            <a:r>
              <a:rPr lang="fr-FR" b="1" dirty="0">
                <a:solidFill>
                  <a:schemeClr val="accent3"/>
                </a:solidFill>
                <a:latin typeface="Figtree"/>
              </a:rPr>
              <a:t> </a:t>
            </a:r>
            <a:r>
              <a:rPr lang="fr-FR" b="1" dirty="0" err="1">
                <a:solidFill>
                  <a:schemeClr val="accent3"/>
                </a:solidFill>
                <a:latin typeface="Figtree"/>
              </a:rPr>
              <a:t>activated</a:t>
            </a:r>
            <a:r>
              <a:rPr lang="fr-FR" b="1" dirty="0">
                <a:solidFill>
                  <a:schemeClr val="accent3"/>
                </a:solidFill>
                <a:latin typeface="Figtree"/>
              </a:rPr>
              <a:t>)</a:t>
            </a:r>
            <a:endParaRPr lang="fr-FR">
              <a:solidFill>
                <a:schemeClr val="accent3"/>
              </a:solidFill>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Conducting</a:t>
            </a:r>
            <a:r>
              <a:rPr lang="fr-FR" dirty="0">
                <a:latin typeface="Figtree"/>
              </a:rPr>
              <a:t> an interview – </a:t>
            </a:r>
            <a:r>
              <a:rPr lang="fr-FR" dirty="0" err="1">
                <a:latin typeface="Figtree"/>
              </a:rPr>
              <a:t>skill</a:t>
            </a:r>
            <a:r>
              <a:rPr lang="fr-FR" dirty="0">
                <a:latin typeface="Figtree"/>
              </a:rPr>
              <a:t> </a:t>
            </a:r>
            <a:r>
              <a:rPr lang="fr-FR" dirty="0" err="1">
                <a:latin typeface="Figtree"/>
              </a:rPr>
              <a:t>evaluation</a:t>
            </a:r>
            <a:endParaRPr lang="fr-FR" dirty="0" err="1"/>
          </a:p>
        </p:txBody>
      </p:sp>
      <p:sp>
        <p:nvSpPr>
          <p:cNvPr id="6" name="ZoneTexte 5">
            <a:extLst>
              <a:ext uri="{FF2B5EF4-FFF2-40B4-BE49-F238E27FC236}">
                <a16:creationId xmlns:a16="http://schemas.microsoft.com/office/drawing/2014/main" id="{826F9C3F-708D-67AE-13F5-36FEFCFF2B4A}"/>
              </a:ext>
            </a:extLst>
          </p:cNvPr>
          <p:cNvSpPr txBox="1"/>
          <p:nvPr/>
        </p:nvSpPr>
        <p:spPr>
          <a:xfrm>
            <a:off x="8329246" y="3157253"/>
            <a:ext cx="341483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err="1">
                <a:solidFill>
                  <a:srgbClr val="000000"/>
                </a:solidFill>
                <a:latin typeface="Figtree"/>
                <a:ea typeface="Calibri"/>
                <a:cs typeface="Calibri"/>
              </a:rPr>
              <a:t>Here</a:t>
            </a:r>
            <a:r>
              <a:rPr lang="fr-FR" sz="1400" dirty="0">
                <a:solidFill>
                  <a:srgbClr val="000000"/>
                </a:solidFill>
                <a:latin typeface="Figtree"/>
                <a:ea typeface="Calibri"/>
                <a:cs typeface="Calibri"/>
              </a:rPr>
              <a:t> I can </a:t>
            </a:r>
            <a:r>
              <a:rPr lang="fr-FR" sz="1400" dirty="0" err="1">
                <a:solidFill>
                  <a:srgbClr val="000000"/>
                </a:solidFill>
                <a:latin typeface="Figtree"/>
                <a:ea typeface="Calibri"/>
                <a:cs typeface="Calibri"/>
              </a:rPr>
              <a:t>find</a:t>
            </a:r>
            <a:r>
              <a:rPr lang="fr-FR" sz="1400" dirty="0">
                <a:solidFill>
                  <a:srgbClr val="000000"/>
                </a:solidFill>
                <a:latin typeface="Figtree"/>
                <a:ea typeface="Calibri"/>
                <a:cs typeface="Calibri"/>
              </a:rPr>
              <a:t> the </a:t>
            </a:r>
            <a:r>
              <a:rPr lang="fr-FR" sz="1400" dirty="0" err="1">
                <a:solidFill>
                  <a:srgbClr val="000000"/>
                </a:solidFill>
                <a:latin typeface="Figtree"/>
                <a:ea typeface="Calibri"/>
                <a:cs typeface="Calibri"/>
              </a:rPr>
              <a:t>pre-evaluation</a:t>
            </a:r>
            <a:r>
              <a:rPr lang="fr-FR" sz="1400" dirty="0">
                <a:solidFill>
                  <a:srgbClr val="000000"/>
                </a:solidFill>
                <a:latin typeface="Figtree"/>
                <a:ea typeface="Calibri"/>
                <a:cs typeface="Calibri"/>
              </a:rPr>
              <a:t> of </a:t>
            </a:r>
            <a:r>
              <a:rPr lang="fr-FR" sz="1400" dirty="0" err="1">
                <a:solidFill>
                  <a:srgbClr val="000000"/>
                </a:solidFill>
                <a:latin typeface="Figtree"/>
                <a:ea typeface="Calibri"/>
                <a:cs typeface="Calibri"/>
              </a:rPr>
              <a:t>skills</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done</a:t>
            </a:r>
            <a:r>
              <a:rPr lang="fr-FR" sz="1400" dirty="0">
                <a:solidFill>
                  <a:srgbClr val="000000"/>
                </a:solidFill>
                <a:latin typeface="Figtree"/>
                <a:ea typeface="Calibri"/>
                <a:cs typeface="Calibri"/>
              </a:rPr>
              <a:t> by the </a:t>
            </a:r>
            <a:r>
              <a:rPr lang="fr-FR" sz="1400" dirty="0" err="1">
                <a:solidFill>
                  <a:srgbClr val="000000"/>
                </a:solidFill>
                <a:latin typeface="Figtree"/>
                <a:ea typeface="Calibri"/>
                <a:cs typeface="Calibri"/>
              </a:rPr>
              <a:t>employee</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during</a:t>
            </a:r>
            <a:r>
              <a:rPr lang="fr-FR" sz="1400" dirty="0">
                <a:solidFill>
                  <a:srgbClr val="000000"/>
                </a:solidFill>
                <a:latin typeface="Figtree"/>
                <a:ea typeface="Calibri"/>
                <a:cs typeface="Calibri"/>
              </a:rPr>
              <a:t> the </a:t>
            </a:r>
            <a:r>
              <a:rPr lang="fr-FR" sz="1400" dirty="0" err="1">
                <a:solidFill>
                  <a:srgbClr val="000000"/>
                </a:solidFill>
                <a:latin typeface="Figtree"/>
                <a:ea typeface="Calibri"/>
                <a:cs typeface="Calibri"/>
              </a:rPr>
              <a:t>preparation</a:t>
            </a:r>
            <a:r>
              <a:rPr lang="fr-FR" sz="1400" dirty="0">
                <a:solidFill>
                  <a:srgbClr val="000000"/>
                </a:solidFill>
                <a:latin typeface="Figtree"/>
                <a:ea typeface="Calibri"/>
                <a:cs typeface="Calibri"/>
              </a:rPr>
              <a:t> if the </a:t>
            </a:r>
            <a:r>
              <a:rPr lang="fr-FR" sz="1400" dirty="0" err="1">
                <a:solidFill>
                  <a:srgbClr val="000000"/>
                </a:solidFill>
                <a:latin typeface="Figtree"/>
                <a:ea typeface="Calibri"/>
                <a:cs typeface="Calibri"/>
              </a:rPr>
              <a:t>employee</a:t>
            </a:r>
            <a:r>
              <a:rPr lang="fr-FR" sz="1400" dirty="0">
                <a:solidFill>
                  <a:srgbClr val="000000"/>
                </a:solidFill>
                <a:latin typeface="Figtree"/>
                <a:ea typeface="Calibri"/>
                <a:cs typeface="Calibri"/>
              </a:rPr>
              <a:t> has </a:t>
            </a:r>
            <a:r>
              <a:rPr lang="fr-FR" sz="1400" dirty="0" err="1">
                <a:solidFill>
                  <a:srgbClr val="000000"/>
                </a:solidFill>
                <a:latin typeface="Figtree"/>
                <a:ea typeface="Calibri"/>
                <a:cs typeface="Calibri"/>
              </a:rPr>
              <a:t>decided</a:t>
            </a:r>
            <a:r>
              <a:rPr lang="fr-FR" sz="1400" dirty="0">
                <a:solidFill>
                  <a:srgbClr val="000000"/>
                </a:solidFill>
                <a:latin typeface="Figtree"/>
                <a:ea typeface="Calibri"/>
                <a:cs typeface="Calibri"/>
              </a:rPr>
              <a:t> to </a:t>
            </a:r>
            <a:r>
              <a:rPr lang="fr-FR" sz="1400" dirty="0" err="1">
                <a:solidFill>
                  <a:srgbClr val="000000"/>
                </a:solidFill>
                <a:latin typeface="Figtree"/>
                <a:ea typeface="Calibri"/>
                <a:cs typeface="Calibri"/>
              </a:rPr>
              <a:t>share</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this</a:t>
            </a:r>
            <a:r>
              <a:rPr lang="fr-FR" sz="1400" dirty="0">
                <a:solidFill>
                  <a:srgbClr val="000000"/>
                </a:solidFill>
                <a:latin typeface="Figtree"/>
                <a:ea typeface="Calibri"/>
                <a:cs typeface="Calibri"/>
              </a:rPr>
              <a:t> information.</a:t>
            </a:r>
            <a:endParaRPr lang="fr-FR" sz="1400" dirty="0">
              <a:solidFill>
                <a:srgbClr val="000000"/>
              </a:solidFill>
              <a:ea typeface="Calibri"/>
              <a:cs typeface="Calibri"/>
            </a:endParaRPr>
          </a:p>
          <a:p>
            <a:pPr algn="just"/>
            <a:endParaRPr lang="fr-FR" sz="1400" dirty="0">
              <a:solidFill>
                <a:srgbClr val="000000"/>
              </a:solidFill>
              <a:latin typeface="Figtree"/>
              <a:ea typeface="Calibri"/>
              <a:cs typeface="Calibri"/>
            </a:endParaRPr>
          </a:p>
          <a:p>
            <a:pPr algn="just"/>
            <a:r>
              <a:rPr lang="fr-FR" sz="1400" dirty="0">
                <a:solidFill>
                  <a:srgbClr val="000000"/>
                </a:solidFill>
                <a:latin typeface="Figtree"/>
                <a:ea typeface="Calibri"/>
                <a:cs typeface="Calibri"/>
              </a:rPr>
              <a:t>I can </a:t>
            </a:r>
            <a:r>
              <a:rPr lang="fr-FR" sz="1400" dirty="0" err="1">
                <a:solidFill>
                  <a:srgbClr val="000000"/>
                </a:solidFill>
                <a:latin typeface="Figtree"/>
                <a:ea typeface="Calibri"/>
                <a:cs typeface="Calibri"/>
              </a:rPr>
              <a:t>also</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adjust</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my</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own</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evaluation</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based</a:t>
            </a:r>
            <a:r>
              <a:rPr lang="fr-FR" sz="1400" dirty="0">
                <a:solidFill>
                  <a:srgbClr val="000000"/>
                </a:solidFill>
                <a:latin typeface="Figtree"/>
                <a:ea typeface="Calibri"/>
                <a:cs typeface="Calibri"/>
              </a:rPr>
              <a:t> on </a:t>
            </a:r>
            <a:r>
              <a:rPr lang="fr-FR" sz="1400" dirty="0" err="1">
                <a:solidFill>
                  <a:srgbClr val="000000"/>
                </a:solidFill>
                <a:latin typeface="Figtree"/>
                <a:ea typeface="Calibri"/>
                <a:cs typeface="Calibri"/>
              </a:rPr>
              <a:t>my</a:t>
            </a:r>
            <a:r>
              <a:rPr lang="fr-FR" sz="1400" dirty="0">
                <a:solidFill>
                  <a:srgbClr val="000000"/>
                </a:solidFill>
                <a:latin typeface="Figtree"/>
                <a:ea typeface="Calibri"/>
                <a:cs typeface="Calibri"/>
              </a:rPr>
              <a:t> </a:t>
            </a:r>
            <a:r>
              <a:rPr lang="fr-FR" sz="1400" dirty="0" err="1">
                <a:solidFill>
                  <a:srgbClr val="000000"/>
                </a:solidFill>
                <a:latin typeface="Figtree"/>
                <a:ea typeface="Calibri"/>
                <a:cs typeface="Calibri"/>
              </a:rPr>
              <a:t>preparation</a:t>
            </a:r>
            <a:r>
              <a:rPr lang="fr-FR" sz="1400" dirty="0">
                <a:solidFill>
                  <a:srgbClr val="000000"/>
                </a:solidFill>
                <a:latin typeface="Figtree"/>
                <a:ea typeface="Calibri"/>
                <a:cs typeface="Calibri"/>
              </a:rPr>
              <a:t> if I </a:t>
            </a:r>
            <a:r>
              <a:rPr lang="fr-FR" sz="1400" dirty="0" err="1">
                <a:solidFill>
                  <a:srgbClr val="000000"/>
                </a:solidFill>
                <a:latin typeface="Figtree"/>
                <a:ea typeface="Calibri"/>
                <a:cs typeface="Calibri"/>
              </a:rPr>
              <a:t>wish</a:t>
            </a:r>
            <a:r>
              <a:rPr lang="fr-FR" sz="1400" dirty="0">
                <a:solidFill>
                  <a:srgbClr val="000000"/>
                </a:solidFill>
                <a:latin typeface="Figtree"/>
                <a:ea typeface="Calibri"/>
                <a:cs typeface="Calibri"/>
              </a:rPr>
              <a:t>.</a:t>
            </a:r>
            <a:endParaRPr lang="fr-FR" sz="1400"/>
          </a:p>
          <a:p>
            <a:pPr algn="just"/>
            <a:endParaRPr lang="fr-FR" sz="1400" dirty="0">
              <a:solidFill>
                <a:srgbClr val="000000"/>
              </a:solidFill>
              <a:latin typeface="Figtree"/>
              <a:ea typeface="Calibri"/>
              <a:cs typeface="Calibri"/>
            </a:endParaRPr>
          </a:p>
          <a:p>
            <a:endParaRPr lang="fr-FR" sz="1400" b="1" dirty="0"/>
          </a:p>
        </p:txBody>
      </p:sp>
    </p:spTree>
    <p:extLst>
      <p:ext uri="{BB962C8B-B14F-4D97-AF65-F5344CB8AC3E}">
        <p14:creationId xmlns:p14="http://schemas.microsoft.com/office/powerpoint/2010/main" val="233071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Evaluating</a:t>
            </a:r>
            <a:r>
              <a:rPr lang="fr-FR" b="1" dirty="0">
                <a:solidFill>
                  <a:schemeClr val="accent3"/>
                </a:solidFill>
                <a:latin typeface="Figtree"/>
              </a:rPr>
              <a:t> </a:t>
            </a:r>
            <a:r>
              <a:rPr lang="fr-FR" b="1" dirty="0" err="1">
                <a:solidFill>
                  <a:schemeClr val="accent3"/>
                </a:solidFill>
                <a:latin typeface="Figtree"/>
              </a:rPr>
              <a:t>previous</a:t>
            </a:r>
            <a:r>
              <a:rPr lang="fr-FR" b="1" dirty="0">
                <a:solidFill>
                  <a:schemeClr val="accent3"/>
                </a:solidFill>
                <a:latin typeface="Figtree"/>
              </a:rPr>
              <a:t> objectives</a:t>
            </a:r>
            <a:endParaRPr lang="en-US" dirty="0">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a:t>
            </a:r>
            <a:r>
              <a:rPr lang="fr-FR" dirty="0" err="1">
                <a:latin typeface="Figtree"/>
              </a:rPr>
              <a:t>Previous</a:t>
            </a:r>
            <a:r>
              <a:rPr lang="fr-FR" dirty="0">
                <a:latin typeface="Figtree"/>
              </a:rPr>
              <a:t> objectives</a:t>
            </a:r>
            <a:endParaRPr lang="fr-FR" dirty="0"/>
          </a:p>
        </p:txBody>
      </p:sp>
      <p:sp>
        <p:nvSpPr>
          <p:cNvPr id="14" name="ZoneTexte 13">
            <a:extLst>
              <a:ext uri="{FF2B5EF4-FFF2-40B4-BE49-F238E27FC236}">
                <a16:creationId xmlns:a16="http://schemas.microsoft.com/office/drawing/2014/main" id="{0A56A270-371C-6776-149B-A9A075C423A8}"/>
              </a:ext>
            </a:extLst>
          </p:cNvPr>
          <p:cNvSpPr txBox="1"/>
          <p:nvPr/>
        </p:nvSpPr>
        <p:spPr>
          <a:xfrm>
            <a:off x="386862" y="1949939"/>
            <a:ext cx="364196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33333"/>
                </a:solidFill>
                <a:latin typeface="Figtree"/>
                <a:ea typeface="Roboto"/>
                <a:cs typeface="Roboto"/>
              </a:rPr>
              <a:t>In the</a:t>
            </a:r>
            <a:r>
              <a:rPr lang="en-US" sz="1600" b="1" dirty="0">
                <a:latin typeface="Figtree"/>
                <a:ea typeface="Roboto"/>
                <a:cs typeface="Roboto"/>
              </a:rPr>
              <a:t> 'Previous objectives' </a:t>
            </a:r>
            <a:r>
              <a:rPr lang="en-US" sz="1600" dirty="0">
                <a:latin typeface="Figtree"/>
                <a:ea typeface="Roboto"/>
                <a:cs typeface="Roboto"/>
              </a:rPr>
              <a:t>tab, I find the objectives set during the previous interview campaign:</a:t>
            </a:r>
            <a:endParaRPr lang="fr-FR" dirty="0"/>
          </a:p>
          <a:p>
            <a:endParaRPr lang="en-US" sz="1600">
              <a:latin typeface="Figtree"/>
              <a:ea typeface="Roboto"/>
              <a:cs typeface="Roboto"/>
            </a:endParaRPr>
          </a:p>
          <a:p>
            <a:pPr marL="285750" indent="-285750">
              <a:buFont typeface=""/>
              <a:buChar char="•"/>
            </a:pPr>
            <a:r>
              <a:rPr lang="en-US" sz="1600" dirty="0">
                <a:latin typeface="Figtree"/>
                <a:ea typeface="Roboto"/>
                <a:cs typeface="Roboto"/>
              </a:rPr>
              <a:t> If only one previous campaign is detected, the previously set objectives automatically appear.</a:t>
            </a:r>
          </a:p>
          <a:p>
            <a:pPr>
              <a:buFont typeface=""/>
              <a:buChar char="•"/>
            </a:pPr>
            <a:endParaRPr lang="en-US" sz="1600">
              <a:latin typeface="Figtree"/>
              <a:ea typeface="Roboto"/>
              <a:cs typeface="Roboto"/>
            </a:endParaRPr>
          </a:p>
          <a:p>
            <a:pPr algn="ctr"/>
            <a:endParaRPr lang="en-US" sz="1600">
              <a:latin typeface="Figtree"/>
              <a:ea typeface="Roboto"/>
              <a:cs typeface="Roboto"/>
            </a:endParaRPr>
          </a:p>
        </p:txBody>
      </p:sp>
      <p:sp>
        <p:nvSpPr>
          <p:cNvPr id="12" name="ZoneTexte 11">
            <a:extLst>
              <a:ext uri="{FF2B5EF4-FFF2-40B4-BE49-F238E27FC236}">
                <a16:creationId xmlns:a16="http://schemas.microsoft.com/office/drawing/2014/main" id="{0BA53FF1-7D58-B1EA-CF88-E274C15582A9}"/>
              </a:ext>
            </a:extLst>
          </p:cNvPr>
          <p:cNvSpPr txBox="1"/>
          <p:nvPr/>
        </p:nvSpPr>
        <p:spPr>
          <a:xfrm>
            <a:off x="374487" y="3938628"/>
            <a:ext cx="356739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t>If multiple source campaigns are detected by the system, I can choose the campaign from which I want to retrieve the objectives by clicking on   </a:t>
            </a:r>
          </a:p>
          <a:p>
            <a:pPr marL="285750" indent="-285750">
              <a:buFont typeface="Arial"/>
              <a:buChar char="•"/>
            </a:pPr>
            <a:endParaRPr lang="en-US" sz="1600" dirty="0"/>
          </a:p>
          <a:p>
            <a:pPr marL="285750" indent="-285750">
              <a:buFont typeface="Arial"/>
              <a:buChar char="•"/>
            </a:pPr>
            <a:r>
              <a:rPr lang="en-US" sz="1600" dirty="0"/>
              <a:t>In the window that opens, I choose the relevant campaign and click on modify.</a:t>
            </a:r>
          </a:p>
          <a:p>
            <a:endParaRPr lang="en-US" sz="1600" dirty="0"/>
          </a:p>
          <a:p>
            <a:pPr algn="l"/>
            <a:endParaRPr lang="fr-FR" dirty="0"/>
          </a:p>
        </p:txBody>
      </p:sp>
      <p:pic>
        <p:nvPicPr>
          <p:cNvPr id="17" name="Image 16">
            <a:extLst>
              <a:ext uri="{FF2B5EF4-FFF2-40B4-BE49-F238E27FC236}">
                <a16:creationId xmlns:a16="http://schemas.microsoft.com/office/drawing/2014/main" id="{00CB264F-88F5-E1B7-0FE6-8C6CB8A0EC4B}"/>
              </a:ext>
            </a:extLst>
          </p:cNvPr>
          <p:cNvPicPr>
            <a:picLocks noChangeAspect="1"/>
          </p:cNvPicPr>
          <p:nvPr/>
        </p:nvPicPr>
        <p:blipFill>
          <a:blip r:embed="rId2"/>
          <a:stretch>
            <a:fillRect/>
          </a:stretch>
        </p:blipFill>
        <p:spPr>
          <a:xfrm>
            <a:off x="2068390" y="4944330"/>
            <a:ext cx="444989" cy="408110"/>
          </a:xfrm>
          <a:prstGeom prst="rect">
            <a:avLst/>
          </a:prstGeom>
        </p:spPr>
      </p:pic>
      <p:pic>
        <p:nvPicPr>
          <p:cNvPr id="18" name="Image 17" descr="Une image contenant texte, capture d’écran, Police&#10;&#10;Le contenu généré par l’IA peut être incorrect.">
            <a:extLst>
              <a:ext uri="{FF2B5EF4-FFF2-40B4-BE49-F238E27FC236}">
                <a16:creationId xmlns:a16="http://schemas.microsoft.com/office/drawing/2014/main" id="{6FB9544C-423A-5005-F90A-2D2F2ED97437}"/>
              </a:ext>
            </a:extLst>
          </p:cNvPr>
          <p:cNvPicPr>
            <a:picLocks noChangeAspect="1"/>
          </p:cNvPicPr>
          <p:nvPr/>
        </p:nvPicPr>
        <p:blipFill>
          <a:blip r:embed="rId3"/>
          <a:stretch>
            <a:fillRect/>
          </a:stretch>
        </p:blipFill>
        <p:spPr>
          <a:xfrm>
            <a:off x="4237160" y="2553555"/>
            <a:ext cx="7683989" cy="2757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962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Evaluating</a:t>
            </a:r>
            <a:r>
              <a:rPr lang="fr-FR" b="1" dirty="0">
                <a:solidFill>
                  <a:schemeClr val="accent3"/>
                </a:solidFill>
                <a:latin typeface="Figtree"/>
              </a:rPr>
              <a:t> </a:t>
            </a:r>
            <a:r>
              <a:rPr lang="fr-FR" b="1" dirty="0" err="1">
                <a:solidFill>
                  <a:schemeClr val="accent3"/>
                </a:solidFill>
                <a:latin typeface="Figtree"/>
              </a:rPr>
              <a:t>previous</a:t>
            </a:r>
            <a:r>
              <a:rPr lang="fr-FR" b="1" dirty="0">
                <a:solidFill>
                  <a:schemeClr val="accent3"/>
                </a:solidFill>
                <a:latin typeface="Figtree"/>
              </a:rPr>
              <a:t> objectives</a:t>
            </a:r>
            <a:endParaRPr lang="en-US" dirty="0">
              <a:solidFill>
                <a:schemeClr val="accent3"/>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Manager usage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a:t>
            </a:r>
            <a:r>
              <a:rPr lang="fr-FR" dirty="0" err="1">
                <a:latin typeface="Figtree"/>
              </a:rPr>
              <a:t>previous</a:t>
            </a:r>
            <a:r>
              <a:rPr lang="fr-FR" dirty="0">
                <a:latin typeface="Figtree"/>
              </a:rPr>
              <a:t> objectives</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9342803" y="3767830"/>
            <a:ext cx="259747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err="1">
                <a:solidFill>
                  <a:srgbClr val="000000"/>
                </a:solidFill>
                <a:latin typeface="Figtree"/>
                <a:ea typeface="Calibri"/>
                <a:cs typeface="Calibri"/>
              </a:rPr>
              <a:t>Each</a:t>
            </a:r>
            <a:r>
              <a:rPr lang="fr-FR" sz="1600">
                <a:solidFill>
                  <a:srgbClr val="000000"/>
                </a:solidFill>
                <a:latin typeface="Figtree"/>
                <a:ea typeface="Calibri"/>
                <a:cs typeface="Calibri"/>
              </a:rPr>
              <a:t> objective can be evaluated with a rating depending on the type of objective.</a:t>
            </a:r>
            <a:endParaRPr lang="fr-FR">
              <a:solidFill>
                <a:srgbClr val="000000"/>
              </a:solidFill>
            </a:endParaRP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20000" flipV="1">
            <a:off x="9322112" y="4891204"/>
            <a:ext cx="629837" cy="558325"/>
          </a:xfrm>
          <a:prstGeom prst="rect">
            <a:avLst/>
          </a:prstGeom>
        </p:spPr>
      </p:pic>
      <p:pic>
        <p:nvPicPr>
          <p:cNvPr id="9" name="Image 8" descr="Une image contenant texte, capture d’écran, diagramme, Police&#10;&#10;Le contenu généré par l’IA peut être incorrect.">
            <a:extLst>
              <a:ext uri="{FF2B5EF4-FFF2-40B4-BE49-F238E27FC236}">
                <a16:creationId xmlns:a16="http://schemas.microsoft.com/office/drawing/2014/main" id="{9C28FD80-A66D-1838-3945-625112C502B3}"/>
              </a:ext>
            </a:extLst>
          </p:cNvPr>
          <p:cNvPicPr>
            <a:picLocks noChangeAspect="1"/>
          </p:cNvPicPr>
          <p:nvPr/>
        </p:nvPicPr>
        <p:blipFill>
          <a:blip r:embed="rId4"/>
          <a:stretch>
            <a:fillRect/>
          </a:stretch>
        </p:blipFill>
        <p:spPr>
          <a:xfrm>
            <a:off x="381000" y="2104787"/>
            <a:ext cx="8900584" cy="4235926"/>
          </a:xfrm>
          <a:prstGeom prst="rect">
            <a:avLst/>
          </a:prstGeom>
        </p:spPr>
      </p:pic>
    </p:spTree>
    <p:extLst>
      <p:ext uri="{BB962C8B-B14F-4D97-AF65-F5344CB8AC3E}">
        <p14:creationId xmlns:p14="http://schemas.microsoft.com/office/powerpoint/2010/main" val="214429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929797"/>
            <a:ext cx="5520975" cy="577339"/>
          </a:xfrm>
        </p:spPr>
        <p:txBody>
          <a:bodyPr/>
          <a:lstStyle/>
          <a:p>
            <a:pPr>
              <a:lnSpc>
                <a:spcPct val="100000"/>
              </a:lnSpc>
            </a:pPr>
            <a:r>
              <a:rPr lang="fr-FR" dirty="0">
                <a:hlinkClick r:id="rId2" action="ppaction://hlinksldjump"/>
              </a:rPr>
              <a:t>Employee usage</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408476" y="959517"/>
            <a:ext cx="5285887" cy="571567"/>
          </a:xfrm>
        </p:spPr>
        <p:txBody>
          <a:bodyPr vert="horz" lIns="91440" tIns="45720" rIns="91440" bIns="45720" rtlCol="0" anchor="t">
            <a:normAutofit fontScale="92500" lnSpcReduction="10000"/>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419214"/>
            <a:ext cx="5283200" cy="813844"/>
          </a:xfrm>
        </p:spPr>
        <p:txBody>
          <a:bodyPr vert="horz" lIns="91440" tIns="45720" rIns="91440" bIns="45720" rtlCol="0" anchor="t">
            <a:noAutofit/>
          </a:bodyPr>
          <a:lstStyle/>
          <a:p>
            <a:pPr>
              <a:lnSpc>
                <a:spcPct val="100000"/>
              </a:lnSpc>
            </a:pPr>
            <a:r>
              <a:rPr lang="fr-FR" sz="1500" dirty="0">
                <a:solidFill>
                  <a:schemeClr val="bg1"/>
                </a:solidFill>
                <a:latin typeface="Figtree"/>
                <a:cs typeface="Segoe UI"/>
                <a:hlinkClick r:id="rId3" action="ppaction://hlinksldjump">
                  <a:extLst>
                    <a:ext uri="{A12FA001-AC4F-418D-AE19-62706E023703}">
                      <ahyp:hlinkClr xmlns:ahyp="http://schemas.microsoft.com/office/drawing/2018/hyperlinkcolor" val="tx"/>
                    </a:ext>
                  </a:extLst>
                </a:hlinkClick>
              </a:rPr>
              <a:t>Accessing my interviews</a:t>
            </a:r>
            <a:endParaRPr lang="fr-FR" sz="1500" dirty="0">
              <a:solidFill>
                <a:schemeClr val="bg1"/>
              </a:solidFill>
              <a:hlinkClick r:id="rId3" action="ppaction://hlinksldjump">
                <a:extLst>
                  <a:ext uri="{A12FA001-AC4F-418D-AE19-62706E023703}">
                    <ahyp:hlinkClr xmlns:ahyp="http://schemas.microsoft.com/office/drawing/2018/hyperlinkcolor" val="tx"/>
                  </a:ext>
                </a:extLst>
              </a:hlinkClick>
            </a:endParaRPr>
          </a:p>
          <a:p>
            <a:pPr>
              <a:lnSpc>
                <a:spcPct val="100000"/>
              </a:lnSpc>
            </a:pPr>
            <a:r>
              <a:rPr lang="fr-FR" sz="15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Preparing my interview</a:t>
            </a:r>
            <a:endParaRPr lang="fr-FR">
              <a:solidFill>
                <a:schemeClr val="bg2"/>
              </a:solidFill>
            </a:endParaRPr>
          </a:p>
          <a:p>
            <a:pPr>
              <a:lnSpc>
                <a:spcPct val="100000"/>
              </a:lnSpc>
            </a:pPr>
            <a:endParaRPr lang="fr-FR" sz="1500">
              <a:solidFill>
                <a:schemeClr val="bg2"/>
              </a:solidFill>
              <a:cs typeface="Segoe UI"/>
            </a:endParaRPr>
          </a:p>
          <a:p>
            <a:pPr marL="0" indent="0">
              <a:lnSpc>
                <a:spcPct val="100000"/>
              </a:lnSpc>
              <a:buNone/>
            </a:pPr>
            <a:endParaRPr lang="fr-FR" sz="150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531991"/>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Manager usage</a:t>
            </a: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3993444"/>
            <a:ext cx="5961839" cy="8906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Conducting an interview</a:t>
            </a:r>
            <a:endParaRPr lang="fr-FR" sz="1500" dirty="0">
              <a:solidFill>
                <a:schemeClr val="bg2"/>
              </a:solidFill>
              <a:hlinkClick r:id="rId10" action="ppaction://hlinksldjump">
                <a:extLst>
                  <a:ext uri="{A12FA001-AC4F-418D-AE19-62706E023703}">
                    <ahyp:hlinkClr xmlns:ahyp="http://schemas.microsoft.com/office/drawing/2018/hyperlinkcolor" val="tx"/>
                  </a:ext>
                </a:extLst>
              </a:hlinkClick>
            </a:endParaRPr>
          </a:p>
          <a:p>
            <a:pPr>
              <a:lnSpc>
                <a:spcPct val="100000"/>
              </a:lnSpc>
            </a:pP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Validating an interview</a:t>
            </a:r>
            <a:endParaRPr lang="fr-FR" sz="1500" dirty="0">
              <a:solidFill>
                <a:schemeClr val="bg2"/>
              </a:solidFill>
              <a:hlinkClick r:id="rId11" action="ppaction://hlinksldjump">
                <a:extLst>
                  <a:ext uri="{A12FA001-AC4F-418D-AE19-62706E023703}">
                    <ahyp:hlinkClr xmlns:ahyp="http://schemas.microsoft.com/office/drawing/2018/hyperlinkcolor" val="tx"/>
                  </a:ext>
                </a:extLst>
              </a:hlinkClick>
            </a:endParaRPr>
          </a:p>
        </p:txBody>
      </p:sp>
      <p:sp>
        <p:nvSpPr>
          <p:cNvPr id="2" name="Titre 27">
            <a:extLst>
              <a:ext uri="{FF2B5EF4-FFF2-40B4-BE49-F238E27FC236}">
                <a16:creationId xmlns:a16="http://schemas.microsoft.com/office/drawing/2014/main" id="{CF480D57-F752-9903-0507-A72CCAE01499}"/>
              </a:ext>
            </a:extLst>
          </p:cNvPr>
          <p:cNvSpPr txBox="1">
            <a:spLocks/>
          </p:cNvSpPr>
          <p:nvPr/>
        </p:nvSpPr>
        <p:spPr>
          <a:xfrm>
            <a:off x="292275" y="49334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2" action="ppaction://hlinksldjump"/>
              </a:rPr>
              <a:t>Manager &amp; employee usage</a:t>
            </a:r>
            <a:endParaRPr lang="fr-FR"/>
          </a:p>
        </p:txBody>
      </p:sp>
      <p:sp>
        <p:nvSpPr>
          <p:cNvPr id="3" name="Espace réservé du texte 41">
            <a:extLst>
              <a:ext uri="{FF2B5EF4-FFF2-40B4-BE49-F238E27FC236}">
                <a16:creationId xmlns:a16="http://schemas.microsoft.com/office/drawing/2014/main" id="{4624E427-C6EC-63C9-8EEF-D5F2C95A32C5}"/>
              </a:ext>
            </a:extLst>
          </p:cNvPr>
          <p:cNvSpPr txBox="1">
            <a:spLocks/>
          </p:cNvSpPr>
          <p:nvPr/>
        </p:nvSpPr>
        <p:spPr>
          <a:xfrm>
            <a:off x="388936" y="5345584"/>
            <a:ext cx="5961839" cy="8906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Viewing an interview</a:t>
            </a:r>
            <a:endParaRPr lang="en-US" dirty="0">
              <a:solidFill>
                <a:schemeClr val="bg2"/>
              </a:solidFill>
              <a:latin typeface="Figtree"/>
              <a:hlinkClick r:id="rId13" action="ppaction://hlinksldjump">
                <a:extLst>
                  <a:ext uri="{A12FA001-AC4F-418D-AE19-62706E023703}">
                    <ahyp:hlinkClr xmlns:ahyp="http://schemas.microsoft.com/office/drawing/2018/hyperlinkcolor" val="tx"/>
                  </a:ext>
                </a:extLst>
              </a:hlinkClick>
            </a:endParaRPr>
          </a:p>
          <a:p>
            <a:pPr>
              <a:lnSpc>
                <a:spcPct val="100000"/>
              </a:lnSpc>
            </a:pPr>
            <a:r>
              <a:rPr lang="fr-FR" sz="1500"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Printing an interview</a:t>
            </a:r>
            <a:endParaRPr lang="fr-FR" sz="1500">
              <a:solidFill>
                <a:schemeClr val="bg2"/>
              </a:solidFill>
            </a:endParaRPr>
          </a:p>
        </p:txBody>
      </p:sp>
      <p:sp>
        <p:nvSpPr>
          <p:cNvPr id="7" name="Espace réservé pour une image  6">
            <a:extLst>
              <a:ext uri="{FF2B5EF4-FFF2-40B4-BE49-F238E27FC236}">
                <a16:creationId xmlns:a16="http://schemas.microsoft.com/office/drawing/2014/main" id="{DD76F0A1-6BCE-4923-C2F3-A5E0E9401CE4}"/>
              </a:ext>
            </a:extLst>
          </p:cNvPr>
          <p:cNvSpPr>
            <a:spLocks noGrp="1"/>
          </p:cNvSpPr>
          <p:nvPr>
            <p:ph type="pic" sz="quarter" idx="27"/>
          </p:nvPr>
        </p:nvSpPr>
        <p:spPr/>
        <p:txBody>
          <a:bodyPr/>
          <a:lstStyle/>
          <a:p>
            <a:endParaRPr lang="fr-FR"/>
          </a:p>
        </p:txBody>
      </p:sp>
      <p:pic>
        <p:nvPicPr>
          <p:cNvPr id="8" name="Espace réservé pour une image  9" descr="Une image contenant personne, meubles, habits, ordinateur portable&#10;&#10;Description générée automatiquement">
            <a:extLst>
              <a:ext uri="{FF2B5EF4-FFF2-40B4-BE49-F238E27FC236}">
                <a16:creationId xmlns:a16="http://schemas.microsoft.com/office/drawing/2014/main" id="{5A702EA0-EC6F-0784-7A91-6C9AF8186DE3}"/>
              </a:ext>
            </a:extLst>
          </p:cNvPr>
          <p:cNvPicPr>
            <a:picLocks noChangeAspect="1"/>
          </p:cNvPicPr>
          <p:nvPr/>
        </p:nvPicPr>
        <p:blipFill rotWithShape="1">
          <a:blip r:embed="rId15"/>
          <a:srcRect l="22349" t="308" r="27443" b="-1233"/>
          <a:stretch/>
        </p:blipFill>
        <p:spPr>
          <a:xfrm>
            <a:off x="7217726" y="0"/>
            <a:ext cx="5047758" cy="6947347"/>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Police&#10;&#10;Le contenu généré par l’IA peut être incorrect.">
            <a:extLst>
              <a:ext uri="{FF2B5EF4-FFF2-40B4-BE49-F238E27FC236}">
                <a16:creationId xmlns:a16="http://schemas.microsoft.com/office/drawing/2014/main" id="{7404DD17-2178-033D-C3B3-5D7C11FF48C4}"/>
              </a:ext>
            </a:extLst>
          </p:cNvPr>
          <p:cNvPicPr>
            <a:picLocks noChangeAspect="1"/>
          </p:cNvPicPr>
          <p:nvPr/>
        </p:nvPicPr>
        <p:blipFill>
          <a:blip r:embed="rId2"/>
          <a:stretch>
            <a:fillRect/>
          </a:stretch>
        </p:blipFill>
        <p:spPr>
          <a:xfrm>
            <a:off x="496399" y="2066925"/>
            <a:ext cx="7858125" cy="1962150"/>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a:solidFill>
                  <a:schemeClr val="accent3"/>
                </a:solidFill>
                <a:latin typeface="Figtree"/>
              </a:rPr>
              <a:t>Setting New objectives for the </a:t>
            </a:r>
            <a:r>
              <a:rPr lang="fr-FR" b="1" dirty="0" err="1">
                <a:solidFill>
                  <a:schemeClr val="accent3"/>
                </a:solidFill>
                <a:latin typeface="Figtree"/>
              </a:rPr>
              <a:t>coming</a:t>
            </a:r>
            <a:r>
              <a:rPr lang="fr-FR" b="1" dirty="0">
                <a:solidFill>
                  <a:schemeClr val="accent3"/>
                </a:solidFill>
                <a:latin typeface="Figtree"/>
              </a:rPr>
              <a:t> </a:t>
            </a:r>
            <a:r>
              <a:rPr lang="fr-FR" b="1" dirty="0" err="1">
                <a:solidFill>
                  <a:schemeClr val="accent3"/>
                </a:solidFill>
                <a:latin typeface="Figtree"/>
              </a:rPr>
              <a:t>year</a:t>
            </a:r>
            <a:endParaRPr lang="en-US" dirty="0" err="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new objectives</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8567904" y="2126070"/>
            <a:ext cx="324305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In the </a:t>
            </a:r>
            <a:r>
              <a:rPr lang="fr-FR" sz="1600" b="1" dirty="0">
                <a:solidFill>
                  <a:srgbClr val="000000"/>
                </a:solidFill>
                <a:latin typeface="Figtree"/>
                <a:ea typeface="Calibri"/>
                <a:cs typeface="Calibri"/>
              </a:rPr>
              <a:t>New Objectives </a:t>
            </a:r>
            <a:r>
              <a:rPr lang="fr-FR" sz="1600" dirty="0">
                <a:solidFill>
                  <a:srgbClr val="000000"/>
                </a:solidFill>
                <a:latin typeface="Figtree"/>
                <a:ea typeface="Calibri"/>
                <a:cs typeface="Calibri"/>
              </a:rPr>
              <a:t>tab, click on the </a:t>
            </a:r>
            <a:r>
              <a:rPr lang="fr-FR" sz="1600" b="1" dirty="0" err="1">
                <a:solidFill>
                  <a:srgbClr val="000000"/>
                </a:solidFill>
                <a:latin typeface="Figtree"/>
                <a:ea typeface="Calibri"/>
                <a:cs typeface="Calibri"/>
              </a:rPr>
              <a:t>Add</a:t>
            </a:r>
            <a:r>
              <a:rPr lang="fr-FR" sz="1600" b="1" dirty="0">
                <a:solidFill>
                  <a:srgbClr val="000000"/>
                </a:solidFill>
                <a:latin typeface="Figtree"/>
                <a:ea typeface="Calibri"/>
                <a:cs typeface="Calibri"/>
              </a:rPr>
              <a:t> an objective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button</a:t>
            </a:r>
            <a:r>
              <a:rPr lang="fr-FR" sz="1600" dirty="0">
                <a:solidFill>
                  <a:srgbClr val="000000"/>
                </a:solidFill>
                <a:latin typeface="Figtree"/>
                <a:ea typeface="Calibri"/>
                <a:cs typeface="Calibri"/>
              </a:rPr>
              <a:t> to </a:t>
            </a:r>
            <a:r>
              <a:rPr lang="fr-FR" sz="1600" dirty="0" err="1">
                <a:solidFill>
                  <a:srgbClr val="000000"/>
                </a:solidFill>
                <a:latin typeface="Figtree"/>
                <a:ea typeface="Calibri"/>
                <a:cs typeface="Calibri"/>
              </a:rPr>
              <a:t>create</a:t>
            </a:r>
            <a:r>
              <a:rPr lang="fr-FR" sz="1600" dirty="0">
                <a:solidFill>
                  <a:srgbClr val="000000"/>
                </a:solidFill>
                <a:latin typeface="Figtree"/>
                <a:ea typeface="Calibri"/>
                <a:cs typeface="Calibri"/>
              </a:rPr>
              <a:t> a new objective.</a:t>
            </a:r>
            <a:endParaRPr lang="fr-FR" sz="1600" dirty="0">
              <a:solidFill>
                <a:srgbClr val="000000"/>
              </a:solidFill>
              <a:latin typeface="Figtree"/>
              <a:cs typeface="Calibri"/>
            </a:endParaRPr>
          </a:p>
          <a:p>
            <a:endParaRPr lang="fr-FR">
              <a:solidFill>
                <a:srgbClr val="000000"/>
              </a:solidFill>
              <a:latin typeface="Calibri"/>
              <a:ea typeface="Calibri"/>
              <a:cs typeface="Calibri"/>
            </a:endParaRP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4830884" y="2772832"/>
            <a:ext cx="1149513" cy="38751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8391A87-5076-D83A-8191-A0EAF9439AB9}"/>
              </a:ext>
            </a:extLst>
          </p:cNvPr>
          <p:cNvSpPr/>
          <p:nvPr/>
        </p:nvSpPr>
        <p:spPr>
          <a:xfrm>
            <a:off x="3844191" y="3241754"/>
            <a:ext cx="905283" cy="60243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7911040" y="2243056"/>
            <a:ext cx="602748" cy="519183"/>
          </a:xfrm>
          <a:prstGeom prst="rect">
            <a:avLst/>
          </a:prstGeom>
        </p:spPr>
      </p:pic>
      <p:sp>
        <p:nvSpPr>
          <p:cNvPr id="12" name="ZoneTexte 11">
            <a:extLst>
              <a:ext uri="{FF2B5EF4-FFF2-40B4-BE49-F238E27FC236}">
                <a16:creationId xmlns:a16="http://schemas.microsoft.com/office/drawing/2014/main" id="{9CDDC678-81E7-2189-1DF1-0EDF71F4A2E6}"/>
              </a:ext>
            </a:extLst>
          </p:cNvPr>
          <p:cNvSpPr txBox="1"/>
          <p:nvPr/>
        </p:nvSpPr>
        <p:spPr>
          <a:xfrm>
            <a:off x="500837" y="4226984"/>
            <a:ext cx="392690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latin typeface="Figtree"/>
                <a:cs typeface="Calibri"/>
              </a:rPr>
              <a:t>There are 3 types of objectives:</a:t>
            </a:r>
            <a:endParaRPr lang="fr-FR"/>
          </a:p>
          <a:p>
            <a:endParaRPr lang="fr-FR" sz="1600">
              <a:latin typeface="Figtree"/>
              <a:cs typeface="Calibri"/>
            </a:endParaRPr>
          </a:p>
          <a:p>
            <a:r>
              <a:rPr lang="fr-FR" sz="1600" u="sng" err="1">
                <a:latin typeface="Figtree"/>
                <a:cs typeface="Calibri"/>
              </a:rPr>
              <a:t>Skills</a:t>
            </a:r>
            <a:r>
              <a:rPr lang="fr-FR" sz="1600" u="sng" dirty="0">
                <a:latin typeface="Figtree"/>
                <a:cs typeface="Calibri"/>
              </a:rPr>
              <a:t>:</a:t>
            </a:r>
            <a:r>
              <a:rPr lang="fr-FR" sz="1600" dirty="0">
                <a:latin typeface="Figtree"/>
                <a:cs typeface="Calibri"/>
              </a:rPr>
              <a:t> </a:t>
            </a:r>
            <a:r>
              <a:rPr lang="fr-FR" sz="1600" i="1" dirty="0">
                <a:latin typeface="Figtree"/>
                <a:cs typeface="Calibri"/>
              </a:rPr>
              <a:t>(If the "</a:t>
            </a:r>
            <a:r>
              <a:rPr lang="fr-FR" sz="1600" i="1" err="1">
                <a:latin typeface="Figtree"/>
                <a:cs typeface="Calibri"/>
              </a:rPr>
              <a:t>Skills</a:t>
            </a:r>
            <a:r>
              <a:rPr lang="fr-FR" sz="1600" i="1" dirty="0">
                <a:latin typeface="Figtree"/>
                <a:cs typeface="Calibri"/>
              </a:rPr>
              <a:t>" module </a:t>
            </a:r>
            <a:r>
              <a:rPr lang="fr-FR" sz="1600" i="1" err="1">
                <a:latin typeface="Figtree"/>
                <a:cs typeface="Calibri"/>
              </a:rPr>
              <a:t>is</a:t>
            </a:r>
            <a:r>
              <a:rPr lang="fr-FR" sz="1600" i="1" dirty="0">
                <a:latin typeface="Figtree"/>
                <a:cs typeface="Calibri"/>
              </a:rPr>
              <a:t> </a:t>
            </a:r>
            <a:r>
              <a:rPr lang="fr-FR" sz="1600" i="1" err="1">
                <a:latin typeface="Figtree"/>
                <a:cs typeface="Calibri"/>
              </a:rPr>
              <a:t>activated</a:t>
            </a:r>
            <a:r>
              <a:rPr lang="fr-FR" sz="1600" i="1" dirty="0">
                <a:latin typeface="Figtree"/>
                <a:cs typeface="Calibri"/>
              </a:rPr>
              <a:t>)</a:t>
            </a:r>
          </a:p>
          <a:p>
            <a:pPr marL="511810" indent="-283210">
              <a:buFont typeface="Arial"/>
              <a:buChar char="•"/>
            </a:pPr>
            <a:r>
              <a:rPr lang="fr-FR" sz="1600" dirty="0">
                <a:latin typeface="Figtree"/>
                <a:cs typeface="Calibri"/>
              </a:rPr>
              <a:t>Enables the </a:t>
            </a:r>
            <a:r>
              <a:rPr lang="fr-FR" sz="1600" err="1">
                <a:latin typeface="Figtree"/>
                <a:cs typeface="Calibri"/>
              </a:rPr>
              <a:t>evaluation</a:t>
            </a:r>
            <a:endParaRPr lang="fr-FR" sz="1600" dirty="0" err="1">
              <a:latin typeface="Figtree"/>
              <a:cs typeface="Calibri"/>
            </a:endParaRPr>
          </a:p>
          <a:p>
            <a:pPr marL="228600"/>
            <a:r>
              <a:rPr lang="fr-FR" sz="1600" dirty="0">
                <a:latin typeface="Figtree"/>
                <a:cs typeface="Calibri"/>
              </a:rPr>
              <a:t>   of the </a:t>
            </a:r>
            <a:r>
              <a:rPr lang="fr-FR" sz="1600" dirty="0" err="1">
                <a:latin typeface="Figtree"/>
                <a:cs typeface="Calibri"/>
              </a:rPr>
              <a:t>employee's</a:t>
            </a:r>
            <a:r>
              <a:rPr lang="fr-FR" sz="1600" dirty="0">
                <a:latin typeface="Figtree"/>
                <a:cs typeface="Calibri"/>
              </a:rPr>
              <a:t> </a:t>
            </a:r>
            <a:r>
              <a:rPr lang="fr-FR" sz="1600" dirty="0" err="1">
                <a:latin typeface="Figtree"/>
                <a:cs typeface="Calibri"/>
              </a:rPr>
              <a:t>skills</a:t>
            </a:r>
            <a:endParaRPr lang="fr-FR" sz="1600" dirty="0">
              <a:latin typeface="Figtree"/>
              <a:cs typeface="Calibri"/>
            </a:endParaRPr>
          </a:p>
          <a:p>
            <a:pPr marL="283210" indent="-283210"/>
            <a:endParaRPr lang="fr-FR" sz="1600" u="sng"/>
          </a:p>
          <a:p>
            <a:r>
              <a:rPr lang="fr-FR" sz="1600" u="sng" dirty="0">
                <a:latin typeface="Figtree"/>
                <a:cs typeface="Calibri"/>
              </a:rPr>
              <a:t>Key Performance </a:t>
            </a:r>
            <a:r>
              <a:rPr lang="fr-FR" sz="1600" u="sng" err="1">
                <a:latin typeface="Figtree"/>
                <a:cs typeface="Calibri"/>
              </a:rPr>
              <a:t>Indicators</a:t>
            </a:r>
            <a:r>
              <a:rPr lang="fr-FR" sz="1600" u="sng" dirty="0">
                <a:latin typeface="Figtree"/>
                <a:cs typeface="Calibri"/>
              </a:rPr>
              <a:t> (KPI)</a:t>
            </a:r>
          </a:p>
          <a:p>
            <a:pPr marL="283210" indent="-283210"/>
            <a:endParaRPr lang="fr-FR" sz="1600">
              <a:latin typeface="Figtree"/>
              <a:cs typeface="Calibri"/>
            </a:endParaRPr>
          </a:p>
          <a:p>
            <a:r>
              <a:rPr lang="fr-FR" sz="1600" u="sng" err="1">
                <a:latin typeface="Figtree"/>
                <a:cs typeface="Calibri"/>
              </a:rPr>
              <a:t>Other</a:t>
            </a:r>
            <a:r>
              <a:rPr lang="fr-FR" sz="1600" u="sng" dirty="0">
                <a:latin typeface="Figtree"/>
                <a:cs typeface="Calibri"/>
              </a:rPr>
              <a:t> objective:</a:t>
            </a:r>
          </a:p>
          <a:p>
            <a:pPr marL="511810" indent="-283210">
              <a:buFont typeface="Arial"/>
              <a:buChar char="•"/>
            </a:pPr>
            <a:r>
              <a:rPr lang="fr-FR" sz="1600" dirty="0">
                <a:latin typeface="Figtree"/>
                <a:cs typeface="Calibri"/>
              </a:rPr>
              <a:t>Free </a:t>
            </a:r>
            <a:r>
              <a:rPr lang="fr-FR" sz="1600" err="1">
                <a:latin typeface="Figtree"/>
                <a:cs typeface="Calibri"/>
              </a:rPr>
              <a:t>field</a:t>
            </a:r>
            <a:endParaRPr lang="fr-FR" sz="1600">
              <a:latin typeface="Figtree"/>
              <a:cs typeface="Calibri"/>
            </a:endParaRPr>
          </a:p>
        </p:txBody>
      </p:sp>
      <p:pic>
        <p:nvPicPr>
          <p:cNvPr id="9" name="Image 8" descr="Une image contenant texte, capture d’écran, logiciel, affichage&#10;&#10;Le contenu généré par l’IA peut être incorrect.">
            <a:extLst>
              <a:ext uri="{FF2B5EF4-FFF2-40B4-BE49-F238E27FC236}">
                <a16:creationId xmlns:a16="http://schemas.microsoft.com/office/drawing/2014/main" id="{683B8BC1-BC0A-DF4B-8941-2168F3CD16DB}"/>
              </a:ext>
            </a:extLst>
          </p:cNvPr>
          <p:cNvPicPr>
            <a:picLocks noChangeAspect="1"/>
          </p:cNvPicPr>
          <p:nvPr/>
        </p:nvPicPr>
        <p:blipFill>
          <a:blip r:embed="rId5"/>
          <a:stretch>
            <a:fillRect/>
          </a:stretch>
        </p:blipFill>
        <p:spPr>
          <a:xfrm>
            <a:off x="4728308" y="4224307"/>
            <a:ext cx="7248770" cy="2287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9831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23308" y="1523846"/>
            <a:ext cx="11364384" cy="4804302"/>
          </a:xfrm>
        </p:spPr>
        <p:txBody>
          <a:bodyPr/>
          <a:lstStyle/>
          <a:p>
            <a:pPr marL="0" indent="0">
              <a:buNone/>
            </a:pPr>
            <a:r>
              <a:rPr lang="fr-FR" b="1" dirty="0">
                <a:solidFill>
                  <a:schemeClr val="accent3"/>
                </a:solidFill>
                <a:latin typeface="Figtree"/>
              </a:rPr>
              <a:t>Setting New objectives for the </a:t>
            </a:r>
            <a:r>
              <a:rPr lang="fr-FR" b="1" dirty="0" err="1">
                <a:solidFill>
                  <a:schemeClr val="accent3"/>
                </a:solidFill>
                <a:latin typeface="Figtree"/>
              </a:rPr>
              <a:t>upcoming</a:t>
            </a:r>
            <a:r>
              <a:rPr lang="fr-FR" b="1" dirty="0">
                <a:solidFill>
                  <a:schemeClr val="accent3"/>
                </a:solidFill>
                <a:latin typeface="Figtree"/>
              </a:rPr>
              <a:t> </a:t>
            </a:r>
            <a:r>
              <a:rPr lang="fr-FR" b="1" dirty="0" err="1">
                <a:solidFill>
                  <a:schemeClr val="accent3"/>
                </a:solidFill>
                <a:latin typeface="Figtree"/>
              </a:rPr>
              <a:t>year</a:t>
            </a:r>
            <a:endParaRPr lang="en-US" dirty="0" err="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new objectives</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7721195" y="2171234"/>
            <a:ext cx="38544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err="1">
                <a:solidFill>
                  <a:schemeClr val="tx1">
                    <a:lumMod val="76000"/>
                  </a:schemeClr>
                </a:solidFill>
                <a:latin typeface="Figtree"/>
                <a:cs typeface="Calibri"/>
              </a:rPr>
              <a:t>Skills</a:t>
            </a:r>
            <a:r>
              <a:rPr lang="fr-FR" sz="1600" b="1" u="sng">
                <a:solidFill>
                  <a:schemeClr val="tx1">
                    <a:lumMod val="76000"/>
                  </a:schemeClr>
                </a:solidFill>
                <a:latin typeface="Figtree"/>
                <a:cs typeface="Calibri"/>
              </a:rPr>
              <a:t>:</a:t>
            </a:r>
            <a:endParaRPr lang="fr-FR" sz="1600" b="1" u="sng">
              <a:solidFill>
                <a:schemeClr val="tx1">
                  <a:lumMod val="76000"/>
                </a:schemeClr>
              </a:solidFill>
              <a:latin typeface="Figtree"/>
            </a:endParaRPr>
          </a:p>
          <a:p>
            <a:r>
              <a:rPr lang="fr-FR" sz="1600">
                <a:solidFill>
                  <a:schemeClr val="tx1">
                    <a:lumMod val="76000"/>
                  </a:schemeClr>
                </a:solidFill>
                <a:latin typeface="Figtree"/>
                <a:cs typeface="Calibri"/>
              </a:rPr>
              <a:t>Select the relevant </a:t>
            </a:r>
            <a:r>
              <a:rPr lang="fr-FR" sz="1600" err="1">
                <a:solidFill>
                  <a:schemeClr val="tx1">
                    <a:lumMod val="76000"/>
                  </a:schemeClr>
                </a:solidFill>
                <a:latin typeface="Figtree"/>
                <a:cs typeface="Calibri"/>
              </a:rPr>
              <a:t>skills</a:t>
            </a:r>
            <a:r>
              <a:rPr lang="fr-FR" sz="1600">
                <a:solidFill>
                  <a:schemeClr val="tx1">
                    <a:lumMod val="76000"/>
                  </a:schemeClr>
                </a:solidFill>
                <a:latin typeface="Figtree"/>
                <a:cs typeface="Calibri"/>
              </a:rPr>
              <a:t> and </a:t>
            </a:r>
            <a:r>
              <a:rPr lang="fr-FR" sz="1600" err="1">
                <a:solidFill>
                  <a:schemeClr val="tx1">
                    <a:lumMod val="76000"/>
                  </a:schemeClr>
                </a:solidFill>
                <a:latin typeface="Figtree"/>
                <a:cs typeface="Calibri"/>
              </a:rPr>
              <a:t>expected</a:t>
            </a:r>
            <a:r>
              <a:rPr lang="fr-FR" sz="1600">
                <a:solidFill>
                  <a:schemeClr val="tx1">
                    <a:lumMod val="76000"/>
                  </a:schemeClr>
                </a:solidFill>
                <a:latin typeface="Figtree"/>
                <a:cs typeface="Calibri"/>
              </a:rPr>
              <a:t> </a:t>
            </a:r>
            <a:r>
              <a:rPr lang="fr-FR" sz="1600" err="1">
                <a:solidFill>
                  <a:schemeClr val="tx1">
                    <a:lumMod val="76000"/>
                  </a:schemeClr>
                </a:solidFill>
                <a:latin typeface="Figtree"/>
                <a:cs typeface="Calibri"/>
              </a:rPr>
              <a:t>levels</a:t>
            </a:r>
            <a:r>
              <a:rPr lang="fr-FR" sz="1600">
                <a:solidFill>
                  <a:schemeClr val="tx1">
                    <a:lumMod val="76000"/>
                  </a:schemeClr>
                </a:solidFill>
                <a:latin typeface="Figtree"/>
                <a:cs typeface="Calibri"/>
              </a:rPr>
              <a:t> to </a:t>
            </a:r>
            <a:r>
              <a:rPr lang="fr-FR" sz="1600" err="1">
                <a:solidFill>
                  <a:schemeClr val="tx1">
                    <a:lumMod val="76000"/>
                  </a:schemeClr>
                </a:solidFill>
                <a:latin typeface="Figtree"/>
                <a:cs typeface="Calibri"/>
              </a:rPr>
              <a:t>be</a:t>
            </a:r>
            <a:r>
              <a:rPr lang="fr-FR" sz="1600">
                <a:solidFill>
                  <a:schemeClr val="tx1">
                    <a:lumMod val="76000"/>
                  </a:schemeClr>
                </a:solidFill>
                <a:latin typeface="Figtree"/>
                <a:cs typeface="Calibri"/>
              </a:rPr>
              <a:t> </a:t>
            </a:r>
            <a:r>
              <a:rPr lang="fr-FR" sz="1600" err="1">
                <a:solidFill>
                  <a:schemeClr val="tx1">
                    <a:lumMod val="76000"/>
                  </a:schemeClr>
                </a:solidFill>
                <a:latin typeface="Figtree"/>
                <a:cs typeface="Calibri"/>
              </a:rPr>
              <a:t>achieved</a:t>
            </a:r>
            <a:r>
              <a:rPr lang="fr-FR" sz="1600">
                <a:solidFill>
                  <a:schemeClr val="tx1">
                    <a:lumMod val="76000"/>
                  </a:schemeClr>
                </a:solidFill>
                <a:latin typeface="Figtree"/>
                <a:cs typeface="Calibri"/>
              </a:rPr>
              <a:t>.</a:t>
            </a:r>
          </a:p>
        </p:txBody>
      </p:sp>
      <p:sp>
        <p:nvSpPr>
          <p:cNvPr id="15" name="ZoneTexte 14">
            <a:extLst>
              <a:ext uri="{FF2B5EF4-FFF2-40B4-BE49-F238E27FC236}">
                <a16:creationId xmlns:a16="http://schemas.microsoft.com/office/drawing/2014/main" id="{FECC3089-D166-C728-F3CE-0A2DE6119BF2}"/>
              </a:ext>
            </a:extLst>
          </p:cNvPr>
          <p:cNvSpPr txBox="1"/>
          <p:nvPr/>
        </p:nvSpPr>
        <p:spPr>
          <a:xfrm>
            <a:off x="7721196" y="4609166"/>
            <a:ext cx="41861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u="sng">
                <a:solidFill>
                  <a:schemeClr val="tx1">
                    <a:lumMod val="76000"/>
                  </a:schemeClr>
                </a:solidFill>
                <a:latin typeface="Figtree"/>
              </a:rPr>
              <a:t>KPI: </a:t>
            </a:r>
          </a:p>
          <a:p>
            <a:r>
              <a:rPr lang="fr-FR" sz="1600">
                <a:solidFill>
                  <a:schemeClr val="tx1">
                    <a:lumMod val="76000"/>
                  </a:schemeClr>
                </a:solidFill>
                <a:latin typeface="Figtree"/>
              </a:rPr>
              <a:t>Enter the objective label, </a:t>
            </a:r>
            <a:r>
              <a:rPr lang="fr-FR" sz="1600" err="1">
                <a:solidFill>
                  <a:schemeClr val="tx1">
                    <a:lumMod val="76000"/>
                  </a:schemeClr>
                </a:solidFill>
                <a:latin typeface="Figtree"/>
              </a:rPr>
              <a:t>expected</a:t>
            </a:r>
            <a:r>
              <a:rPr lang="fr-FR" sz="1600">
                <a:solidFill>
                  <a:schemeClr val="tx1">
                    <a:lumMod val="76000"/>
                  </a:schemeClr>
                </a:solidFill>
                <a:latin typeface="Figtree"/>
              </a:rPr>
              <a:t> </a:t>
            </a:r>
            <a:r>
              <a:rPr lang="fr-FR" sz="1600" err="1">
                <a:solidFill>
                  <a:schemeClr val="tx1">
                    <a:lumMod val="76000"/>
                  </a:schemeClr>
                </a:solidFill>
                <a:latin typeface="Figtree"/>
              </a:rPr>
              <a:t>target</a:t>
            </a:r>
            <a:r>
              <a:rPr lang="fr-FR" sz="1600">
                <a:solidFill>
                  <a:schemeClr val="tx1">
                    <a:lumMod val="76000"/>
                  </a:schemeClr>
                </a:solidFill>
                <a:latin typeface="Figtree"/>
              </a:rPr>
              <a:t> and unit.</a:t>
            </a:r>
          </a:p>
        </p:txBody>
      </p:sp>
      <p:sp>
        <p:nvSpPr>
          <p:cNvPr id="17" name="ZoneTexte 16">
            <a:extLst>
              <a:ext uri="{FF2B5EF4-FFF2-40B4-BE49-F238E27FC236}">
                <a16:creationId xmlns:a16="http://schemas.microsoft.com/office/drawing/2014/main" id="{06E1A2EE-2966-6D2E-CC48-F704E829E455}"/>
              </a:ext>
            </a:extLst>
          </p:cNvPr>
          <p:cNvSpPr txBox="1"/>
          <p:nvPr/>
        </p:nvSpPr>
        <p:spPr>
          <a:xfrm>
            <a:off x="7752090" y="5898466"/>
            <a:ext cx="4341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err="1">
                <a:solidFill>
                  <a:schemeClr val="tx1">
                    <a:lumMod val="76000"/>
                  </a:schemeClr>
                </a:solidFill>
                <a:latin typeface="Figtree"/>
              </a:rPr>
              <a:t>Other</a:t>
            </a:r>
            <a:r>
              <a:rPr lang="fr-FR" sz="1600" b="1" u="sng">
                <a:solidFill>
                  <a:schemeClr val="tx1">
                    <a:lumMod val="76000"/>
                  </a:schemeClr>
                </a:solidFill>
                <a:latin typeface="Figtree"/>
              </a:rPr>
              <a:t> objective: </a:t>
            </a:r>
          </a:p>
          <a:p>
            <a:pPr algn="just"/>
            <a:r>
              <a:rPr lang="fr-FR" sz="1600">
                <a:solidFill>
                  <a:schemeClr val="tx1">
                    <a:lumMod val="76000"/>
                  </a:schemeClr>
                </a:solidFill>
                <a:latin typeface="Figtree"/>
              </a:rPr>
              <a:t>Enter the objective description</a:t>
            </a:r>
          </a:p>
        </p:txBody>
      </p:sp>
      <p:pic>
        <p:nvPicPr>
          <p:cNvPr id="18" name="Graphique 17">
            <a:extLst>
              <a:ext uri="{FF2B5EF4-FFF2-40B4-BE49-F238E27FC236}">
                <a16:creationId xmlns:a16="http://schemas.microsoft.com/office/drawing/2014/main" id="{752950D6-5E06-3649-99B2-137F1FB815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7575799" y="6003213"/>
            <a:ext cx="176291" cy="187640"/>
          </a:xfrm>
          <a:prstGeom prst="rect">
            <a:avLst/>
          </a:prstGeom>
        </p:spPr>
      </p:pic>
      <p:pic>
        <p:nvPicPr>
          <p:cNvPr id="6" name="Graphique 5">
            <a:extLst>
              <a:ext uri="{FF2B5EF4-FFF2-40B4-BE49-F238E27FC236}">
                <a16:creationId xmlns:a16="http://schemas.microsoft.com/office/drawing/2014/main" id="{583F6363-D974-E8E6-521F-5BC8A56CC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7575799" y="4644928"/>
            <a:ext cx="176291" cy="187640"/>
          </a:xfrm>
          <a:prstGeom prst="rect">
            <a:avLst/>
          </a:prstGeom>
        </p:spPr>
      </p:pic>
      <p:pic>
        <p:nvPicPr>
          <p:cNvPr id="8" name="Graphique 7">
            <a:extLst>
              <a:ext uri="{FF2B5EF4-FFF2-40B4-BE49-F238E27FC236}">
                <a16:creationId xmlns:a16="http://schemas.microsoft.com/office/drawing/2014/main" id="{C10CAD9B-A4F6-CA65-6D27-AD69558B8C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7575799" y="2267891"/>
            <a:ext cx="176291" cy="187640"/>
          </a:xfrm>
          <a:prstGeom prst="rect">
            <a:avLst/>
          </a:prstGeom>
        </p:spPr>
      </p:pic>
      <p:pic>
        <p:nvPicPr>
          <p:cNvPr id="11" name="Image 10" descr="Une image contenant texte, capture d’écran, logiciel, diagramme&#10;&#10;Le contenu généré par l’IA peut être incorrect.">
            <a:extLst>
              <a:ext uri="{FF2B5EF4-FFF2-40B4-BE49-F238E27FC236}">
                <a16:creationId xmlns:a16="http://schemas.microsoft.com/office/drawing/2014/main" id="{3AF4DE3B-1BA6-EB6B-9F92-454DC6362D68}"/>
              </a:ext>
            </a:extLst>
          </p:cNvPr>
          <p:cNvPicPr>
            <a:picLocks noChangeAspect="1"/>
          </p:cNvPicPr>
          <p:nvPr/>
        </p:nvPicPr>
        <p:blipFill>
          <a:blip r:embed="rId4"/>
          <a:stretch>
            <a:fillRect/>
          </a:stretch>
        </p:blipFill>
        <p:spPr>
          <a:xfrm>
            <a:off x="222250" y="2053550"/>
            <a:ext cx="6974417" cy="2168818"/>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diagramme, Police&#10;&#10;Le contenu généré par l’IA peut être incorrect.">
            <a:extLst>
              <a:ext uri="{FF2B5EF4-FFF2-40B4-BE49-F238E27FC236}">
                <a16:creationId xmlns:a16="http://schemas.microsoft.com/office/drawing/2014/main" id="{CAF66F36-D170-D695-1898-C5FAF7C91F3B}"/>
              </a:ext>
            </a:extLst>
          </p:cNvPr>
          <p:cNvPicPr>
            <a:picLocks noChangeAspect="1"/>
          </p:cNvPicPr>
          <p:nvPr/>
        </p:nvPicPr>
        <p:blipFill>
          <a:blip r:embed="rId5"/>
          <a:stretch>
            <a:fillRect/>
          </a:stretch>
        </p:blipFill>
        <p:spPr>
          <a:xfrm>
            <a:off x="222250" y="4425900"/>
            <a:ext cx="6974419" cy="2165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447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Police, nombre&#10;&#10;Le contenu généré par l’IA peut être incorrect.">
            <a:extLst>
              <a:ext uri="{FF2B5EF4-FFF2-40B4-BE49-F238E27FC236}">
                <a16:creationId xmlns:a16="http://schemas.microsoft.com/office/drawing/2014/main" id="{10A80276-08AB-242F-93CE-72000983E296}"/>
              </a:ext>
            </a:extLst>
          </p:cNvPr>
          <p:cNvPicPr>
            <a:picLocks noChangeAspect="1"/>
          </p:cNvPicPr>
          <p:nvPr/>
        </p:nvPicPr>
        <p:blipFill>
          <a:blip r:embed="rId2"/>
          <a:stretch>
            <a:fillRect/>
          </a:stretch>
        </p:blipFill>
        <p:spPr>
          <a:xfrm>
            <a:off x="801932" y="1984130"/>
            <a:ext cx="5068522" cy="1658816"/>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Entering</a:t>
            </a:r>
            <a:r>
              <a:rPr lang="fr-FR" b="1" dirty="0">
                <a:solidFill>
                  <a:schemeClr val="accent3"/>
                </a:solidFill>
                <a:latin typeface="Figtree"/>
              </a:rPr>
              <a:t> a </a:t>
            </a:r>
            <a:r>
              <a:rPr lang="fr-FR" b="1" dirty="0" err="1">
                <a:solidFill>
                  <a:schemeClr val="accent3"/>
                </a:solidFill>
                <a:latin typeface="Figtree"/>
              </a:rPr>
              <a:t>Means</a:t>
            </a:r>
            <a:r>
              <a:rPr lang="fr-FR" b="1" dirty="0">
                <a:solidFill>
                  <a:schemeClr val="accent3"/>
                </a:solidFill>
                <a:latin typeface="Figtree"/>
              </a:rPr>
              <a:t> to </a:t>
            </a:r>
            <a:r>
              <a:rPr lang="fr-FR" b="1" dirty="0" err="1">
                <a:solidFill>
                  <a:schemeClr val="accent3"/>
                </a:solidFill>
                <a:latin typeface="Figtree"/>
              </a:rPr>
              <a:t>achieve</a:t>
            </a:r>
            <a:r>
              <a:rPr lang="fr-FR" b="1" dirty="0">
                <a:solidFill>
                  <a:schemeClr val="accent3"/>
                </a:solidFill>
                <a:latin typeface="Figtree"/>
              </a:rPr>
              <a:t> relevant objectives (If the Training module </a:t>
            </a:r>
            <a:r>
              <a:rPr lang="fr-FR" b="1" dirty="0" err="1">
                <a:solidFill>
                  <a:schemeClr val="accent3"/>
                </a:solidFill>
                <a:latin typeface="Figtree"/>
              </a:rPr>
              <a:t>is</a:t>
            </a:r>
            <a:r>
              <a:rPr lang="fr-FR" b="1" dirty="0">
                <a:solidFill>
                  <a:schemeClr val="accent3"/>
                </a:solidFill>
                <a:latin typeface="Figtree"/>
              </a:rPr>
              <a:t> </a:t>
            </a:r>
            <a:r>
              <a:rPr lang="fr-FR" b="1" dirty="0" err="1">
                <a:solidFill>
                  <a:schemeClr val="accent3"/>
                </a:solidFill>
                <a:latin typeface="Figtree"/>
              </a:rPr>
              <a:t>activated</a:t>
            </a:r>
            <a:r>
              <a:rPr lang="fr-FR" b="1" dirty="0">
                <a:solidFill>
                  <a:schemeClr val="accent3"/>
                </a:solidFill>
                <a:latin typeface="Figtree"/>
              </a:rPr>
              <a:t>)</a:t>
            </a:r>
            <a:endParaRPr lang="fr-FR">
              <a:solidFill>
                <a:schemeClr val="accent3"/>
              </a:solidFill>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a:t>
            </a:r>
            <a:r>
              <a:rPr lang="fr-FR" dirty="0" err="1">
                <a:latin typeface="Figtree"/>
              </a:rPr>
              <a:t>means</a:t>
            </a:r>
            <a:r>
              <a:rPr lang="fr-FR" dirty="0">
                <a:latin typeface="Figtree"/>
              </a:rPr>
              <a:t> to </a:t>
            </a:r>
            <a:r>
              <a:rPr lang="fr-FR" dirty="0" err="1">
                <a:latin typeface="Figtree"/>
              </a:rPr>
              <a:t>achieve</a:t>
            </a:r>
            <a:r>
              <a:rPr lang="fr-FR" dirty="0">
                <a:latin typeface="Figtree"/>
              </a:rPr>
              <a:t> objectives</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6572670" y="2059554"/>
            <a:ext cx="44918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cs typeface="Calibri"/>
              </a:rPr>
              <a:t>Once the objective </a:t>
            </a:r>
            <a:r>
              <a:rPr lang="fr-FR" sz="1600" dirty="0" err="1">
                <a:latin typeface="Figtree"/>
                <a:cs typeface="Calibri"/>
              </a:rPr>
              <a:t>is</a:t>
            </a:r>
            <a:r>
              <a:rPr lang="fr-FR" sz="1600" dirty="0">
                <a:latin typeface="Figtree"/>
                <a:cs typeface="Calibri"/>
              </a:rPr>
              <a:t> </a:t>
            </a:r>
            <a:r>
              <a:rPr lang="fr-FR" sz="1600" dirty="0" err="1">
                <a:latin typeface="Figtree"/>
                <a:cs typeface="Calibri"/>
              </a:rPr>
              <a:t>added</a:t>
            </a:r>
            <a:r>
              <a:rPr lang="fr-FR" sz="1600" dirty="0">
                <a:latin typeface="Figtree"/>
                <a:cs typeface="Calibri"/>
              </a:rPr>
              <a:t>, click on an objective </a:t>
            </a:r>
            <a:r>
              <a:rPr lang="fr-FR" sz="1600" dirty="0" err="1">
                <a:latin typeface="Figtree"/>
                <a:cs typeface="Calibri"/>
              </a:rPr>
              <a:t>name</a:t>
            </a:r>
            <a:r>
              <a:rPr lang="fr-FR" sz="1600" dirty="0">
                <a:latin typeface="Figtree"/>
                <a:cs typeface="Calibri"/>
              </a:rPr>
              <a:t> to display the </a:t>
            </a:r>
            <a:r>
              <a:rPr lang="fr-FR" sz="1600" dirty="0" err="1">
                <a:latin typeface="Figtree"/>
                <a:cs typeface="Calibri"/>
              </a:rPr>
              <a:t>details</a:t>
            </a:r>
            <a:r>
              <a:rPr lang="fr-FR" sz="1600" dirty="0">
                <a:latin typeface="Figtree"/>
                <a:cs typeface="Calibri"/>
              </a:rPr>
              <a:t>, </a:t>
            </a:r>
            <a:r>
              <a:rPr lang="fr-FR" sz="1600" dirty="0" err="1">
                <a:latin typeface="Figtree"/>
                <a:cs typeface="Calibri"/>
              </a:rPr>
              <a:t>then</a:t>
            </a:r>
            <a:r>
              <a:rPr lang="fr-FR" sz="1600" dirty="0">
                <a:latin typeface="Figtree"/>
                <a:cs typeface="Calibri"/>
              </a:rPr>
              <a:t> click on the "+" </a:t>
            </a:r>
            <a:r>
              <a:rPr lang="fr-FR" sz="1600" dirty="0" err="1">
                <a:latin typeface="Figtree"/>
                <a:cs typeface="Calibri"/>
              </a:rPr>
              <a:t>button</a:t>
            </a:r>
            <a:r>
              <a:rPr lang="fr-FR" sz="1600" dirty="0">
                <a:latin typeface="Figtree"/>
                <a:cs typeface="Calibri"/>
              </a:rPr>
              <a:t>.</a:t>
            </a:r>
            <a:endParaRPr lang="fr-FR" sz="1600" dirty="0">
              <a:cs typeface="Calibri"/>
            </a:endParaRPr>
          </a:p>
        </p:txBody>
      </p:sp>
      <p:sp>
        <p:nvSpPr>
          <p:cNvPr id="12" name="ZoneTexte 11">
            <a:extLst>
              <a:ext uri="{FF2B5EF4-FFF2-40B4-BE49-F238E27FC236}">
                <a16:creationId xmlns:a16="http://schemas.microsoft.com/office/drawing/2014/main" id="{78F04DF2-23D8-617C-6E41-58754BC89535}"/>
              </a:ext>
            </a:extLst>
          </p:cNvPr>
          <p:cNvSpPr txBox="1"/>
          <p:nvPr/>
        </p:nvSpPr>
        <p:spPr>
          <a:xfrm>
            <a:off x="6572671" y="3175896"/>
            <a:ext cx="499409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cs typeface="Calibri"/>
              </a:rPr>
              <a:t>It </a:t>
            </a:r>
            <a:r>
              <a:rPr lang="fr-FR" sz="1600" dirty="0" err="1">
                <a:latin typeface="Figtree"/>
                <a:cs typeface="Calibri"/>
              </a:rPr>
              <a:t>is</a:t>
            </a:r>
            <a:r>
              <a:rPr lang="fr-FR" sz="1600" dirty="0">
                <a:latin typeface="Figtree"/>
                <a:cs typeface="Calibri"/>
              </a:rPr>
              <a:t> possible to </a:t>
            </a:r>
            <a:r>
              <a:rPr lang="fr-FR" sz="1600" dirty="0" err="1">
                <a:latin typeface="Figtree"/>
                <a:cs typeface="Calibri"/>
              </a:rPr>
              <a:t>add</a:t>
            </a:r>
            <a:r>
              <a:rPr lang="fr-FR" sz="1600" dirty="0">
                <a:latin typeface="Figtree"/>
                <a:cs typeface="Calibri"/>
              </a:rPr>
              <a:t> the </a:t>
            </a:r>
            <a:r>
              <a:rPr lang="fr-FR" sz="1600" dirty="0" err="1">
                <a:latin typeface="Figtree"/>
                <a:cs typeface="Calibri"/>
              </a:rPr>
              <a:t>employee</a:t>
            </a:r>
            <a:r>
              <a:rPr lang="fr-FR" sz="1600" dirty="0">
                <a:latin typeface="Figtree"/>
                <a:cs typeface="Calibri"/>
              </a:rPr>
              <a:t> to a training </a:t>
            </a:r>
            <a:r>
              <a:rPr lang="fr-FR" sz="1600" dirty="0" err="1">
                <a:latin typeface="Figtree"/>
                <a:cs typeface="Calibri"/>
              </a:rPr>
              <a:t>present</a:t>
            </a:r>
            <a:r>
              <a:rPr lang="fr-FR" sz="1600" dirty="0">
                <a:latin typeface="Figtree"/>
                <a:cs typeface="Calibri"/>
              </a:rPr>
              <a:t> in the training </a:t>
            </a:r>
            <a:r>
              <a:rPr lang="fr-FR" sz="1600" dirty="0" err="1">
                <a:latin typeface="Figtree"/>
                <a:cs typeface="Calibri"/>
              </a:rPr>
              <a:t>catalog</a:t>
            </a:r>
            <a:r>
              <a:rPr lang="fr-FR" sz="1600" dirty="0">
                <a:latin typeface="Figtree"/>
                <a:cs typeface="Calibri"/>
              </a:rPr>
              <a:t>.</a:t>
            </a:r>
            <a:endParaRPr lang="fr-FR" dirty="0"/>
          </a:p>
          <a:p>
            <a:r>
              <a:rPr lang="fr-FR" sz="1600" dirty="0">
                <a:latin typeface="Figtree"/>
                <a:cs typeface="Calibri"/>
              </a:rPr>
              <a:t>To do </a:t>
            </a:r>
            <a:r>
              <a:rPr lang="fr-FR" sz="1600" err="1">
                <a:latin typeface="Figtree"/>
                <a:cs typeface="Calibri"/>
              </a:rPr>
              <a:t>this</a:t>
            </a:r>
            <a:r>
              <a:rPr lang="fr-FR" sz="1600" dirty="0">
                <a:latin typeface="Figtree"/>
                <a:cs typeface="Calibri"/>
              </a:rPr>
              <a:t>, in the </a:t>
            </a:r>
            <a:r>
              <a:rPr lang="fr-FR" sz="1600" b="1" err="1">
                <a:latin typeface="Figtree"/>
                <a:cs typeface="Calibri"/>
              </a:rPr>
              <a:t>Title</a:t>
            </a:r>
            <a:r>
              <a:rPr lang="fr-FR" sz="1600" b="1" dirty="0">
                <a:latin typeface="Figtree"/>
                <a:cs typeface="Calibri"/>
              </a:rPr>
              <a:t> </a:t>
            </a:r>
            <a:r>
              <a:rPr lang="fr-FR" sz="1600" err="1">
                <a:latin typeface="Figtree"/>
                <a:cs typeface="Calibri"/>
              </a:rPr>
              <a:t>field</a:t>
            </a:r>
            <a:r>
              <a:rPr lang="fr-FR" sz="1600" dirty="0">
                <a:latin typeface="Figtree"/>
                <a:cs typeface="Calibri"/>
              </a:rPr>
              <a:t>, enter the </a:t>
            </a:r>
            <a:r>
              <a:rPr lang="fr-FR" sz="1600" err="1">
                <a:latin typeface="Figtree"/>
                <a:cs typeface="Calibri"/>
              </a:rPr>
              <a:t>name</a:t>
            </a:r>
            <a:r>
              <a:rPr lang="fr-FR" sz="1600" dirty="0">
                <a:latin typeface="Figtree"/>
                <a:cs typeface="Calibri"/>
              </a:rPr>
              <a:t> of the training.</a:t>
            </a:r>
            <a:endParaRPr lang="fr-FR" sz="1600" dirty="0"/>
          </a:p>
          <a:p>
            <a:endParaRPr lang="fr-FR" sz="1600"/>
          </a:p>
          <a:p>
            <a:pPr marL="57150" indent="-285750">
              <a:buFont typeface="Arial" panose="020B0604020202020204" pitchFamily="34" charset="0"/>
              <a:buChar char="•"/>
            </a:pPr>
            <a:r>
              <a:rPr lang="fr-FR" sz="1600" dirty="0">
                <a:latin typeface="Figtree"/>
                <a:cs typeface="Calibri"/>
              </a:rPr>
              <a:t>If </a:t>
            </a:r>
            <a:r>
              <a:rPr lang="fr-FR" sz="1600" dirty="0" err="1">
                <a:latin typeface="Figtree"/>
                <a:cs typeface="Calibri"/>
              </a:rPr>
              <a:t>it</a:t>
            </a:r>
            <a:r>
              <a:rPr lang="fr-FR" sz="1600" dirty="0">
                <a:latin typeface="Figtree"/>
                <a:cs typeface="Calibri"/>
              </a:rPr>
              <a:t> </a:t>
            </a:r>
            <a:r>
              <a:rPr lang="fr-FR" sz="1600" dirty="0" err="1">
                <a:latin typeface="Figtree"/>
                <a:cs typeface="Calibri"/>
              </a:rPr>
              <a:t>exists</a:t>
            </a:r>
            <a:r>
              <a:rPr lang="fr-FR" sz="1600" dirty="0">
                <a:latin typeface="Figtree"/>
                <a:cs typeface="Calibri"/>
              </a:rPr>
              <a:t>, click on </a:t>
            </a:r>
            <a:r>
              <a:rPr lang="fr-FR" sz="1600" dirty="0" err="1">
                <a:latin typeface="Figtree"/>
                <a:cs typeface="Calibri"/>
              </a:rPr>
              <a:t>it</a:t>
            </a:r>
            <a:r>
              <a:rPr lang="fr-FR" sz="1600" dirty="0">
                <a:latin typeface="Figtree"/>
                <a:cs typeface="Calibri"/>
              </a:rPr>
              <a:t> to </a:t>
            </a:r>
            <a:r>
              <a:rPr lang="fr-FR" sz="1600" dirty="0" err="1">
                <a:latin typeface="Figtree"/>
                <a:cs typeface="Calibri"/>
              </a:rPr>
              <a:t>fill</a:t>
            </a:r>
            <a:r>
              <a:rPr lang="fr-FR" sz="1600" dirty="0">
                <a:latin typeface="Figtree"/>
                <a:cs typeface="Calibri"/>
              </a:rPr>
              <a:t> in all the </a:t>
            </a:r>
            <a:r>
              <a:rPr lang="fr-FR" sz="1600" dirty="0" err="1">
                <a:latin typeface="Figtree"/>
                <a:cs typeface="Calibri"/>
              </a:rPr>
              <a:t>elements</a:t>
            </a:r>
            <a:r>
              <a:rPr lang="fr-FR" sz="1600" dirty="0">
                <a:latin typeface="Figtree"/>
                <a:cs typeface="Calibri"/>
              </a:rPr>
              <a:t>.</a:t>
            </a:r>
          </a:p>
          <a:p>
            <a:endParaRPr lang="fr-FR" sz="1600"/>
          </a:p>
          <a:p>
            <a:pPr marL="285750" indent="-285750">
              <a:buFont typeface="Arial" panose="020B0604020202020204" pitchFamily="34" charset="0"/>
              <a:buChar char="•"/>
            </a:pPr>
            <a:r>
              <a:rPr lang="fr-FR" sz="1600" dirty="0">
                <a:latin typeface="Figtree"/>
                <a:cs typeface="Calibri"/>
              </a:rPr>
              <a:t>If </a:t>
            </a:r>
            <a:r>
              <a:rPr lang="fr-FR" sz="1600" dirty="0" err="1">
                <a:latin typeface="Figtree"/>
                <a:cs typeface="Calibri"/>
              </a:rPr>
              <a:t>it</a:t>
            </a:r>
            <a:r>
              <a:rPr lang="fr-FR" sz="1600" dirty="0">
                <a:latin typeface="Figtree"/>
                <a:cs typeface="Calibri"/>
              </a:rPr>
              <a:t> </a:t>
            </a:r>
            <a:r>
              <a:rPr lang="fr-FR" sz="1600" dirty="0" err="1">
                <a:latin typeface="Figtree"/>
                <a:cs typeface="Calibri"/>
              </a:rPr>
              <a:t>does</a:t>
            </a:r>
            <a:r>
              <a:rPr lang="fr-FR" sz="1600" dirty="0">
                <a:latin typeface="Figtree"/>
                <a:cs typeface="Calibri"/>
              </a:rPr>
              <a:t> not </a:t>
            </a:r>
            <a:r>
              <a:rPr lang="fr-FR" sz="1600" dirty="0" err="1">
                <a:latin typeface="Figtree"/>
                <a:cs typeface="Calibri"/>
              </a:rPr>
              <a:t>exist</a:t>
            </a:r>
            <a:r>
              <a:rPr lang="fr-FR" sz="1600" dirty="0">
                <a:latin typeface="Figtree"/>
                <a:cs typeface="Calibri"/>
              </a:rPr>
              <a:t>, enter the </a:t>
            </a:r>
            <a:r>
              <a:rPr lang="fr-FR" sz="1600" dirty="0" err="1">
                <a:latin typeface="Figtree"/>
                <a:cs typeface="Calibri"/>
              </a:rPr>
              <a:t>desired</a:t>
            </a:r>
            <a:r>
              <a:rPr lang="fr-FR" sz="1600" dirty="0">
                <a:latin typeface="Figtree"/>
                <a:cs typeface="Calibri"/>
              </a:rPr>
              <a:t> training </a:t>
            </a:r>
            <a:r>
              <a:rPr lang="fr-FR" sz="1600" dirty="0" err="1">
                <a:latin typeface="Figtree"/>
                <a:cs typeface="Calibri"/>
              </a:rPr>
              <a:t>name</a:t>
            </a:r>
            <a:r>
              <a:rPr lang="fr-FR" sz="1600" dirty="0">
                <a:latin typeface="Figtree"/>
                <a:cs typeface="Calibri"/>
              </a:rPr>
              <a:t> and </a:t>
            </a:r>
            <a:r>
              <a:rPr lang="fr-FR" sz="1600" dirty="0" err="1">
                <a:latin typeface="Figtree"/>
                <a:cs typeface="Calibri"/>
              </a:rPr>
              <a:t>fill</a:t>
            </a:r>
            <a:r>
              <a:rPr lang="fr-FR" sz="1600" dirty="0">
                <a:latin typeface="Figtree"/>
                <a:cs typeface="Calibri"/>
              </a:rPr>
              <a:t> in the </a:t>
            </a:r>
            <a:r>
              <a:rPr lang="fr-FR" sz="1600" dirty="0" err="1">
                <a:latin typeface="Figtree"/>
                <a:cs typeface="Calibri"/>
              </a:rPr>
              <a:t>fields</a:t>
            </a:r>
            <a:r>
              <a:rPr lang="fr-FR" sz="1600" dirty="0">
                <a:latin typeface="Figtree"/>
                <a:cs typeface="Calibri"/>
              </a:rPr>
              <a:t>.</a:t>
            </a:r>
          </a:p>
          <a:p>
            <a:endParaRPr lang="fr-FR" sz="1600"/>
          </a:p>
          <a:p>
            <a:r>
              <a:rPr lang="fr-FR" sz="1600" b="1" dirty="0">
                <a:solidFill>
                  <a:srgbClr val="C75741"/>
                </a:solidFill>
                <a:latin typeface="Figtree"/>
                <a:cs typeface="Calibri"/>
              </a:rPr>
              <a:t>Note:</a:t>
            </a:r>
            <a:r>
              <a:rPr lang="fr-FR" sz="1600" dirty="0">
                <a:solidFill>
                  <a:srgbClr val="C75741"/>
                </a:solidFill>
                <a:latin typeface="Figtree"/>
                <a:cs typeface="Calibri"/>
              </a:rPr>
              <a:t> </a:t>
            </a:r>
            <a:r>
              <a:rPr lang="fr-FR" sz="1600" dirty="0" err="1">
                <a:solidFill>
                  <a:srgbClr val="C75741"/>
                </a:solidFill>
                <a:latin typeface="Figtree"/>
                <a:cs typeface="Calibri"/>
              </a:rPr>
              <a:t>Anyone</a:t>
            </a:r>
            <a:r>
              <a:rPr lang="fr-FR" sz="1600" dirty="0">
                <a:solidFill>
                  <a:srgbClr val="C75741"/>
                </a:solidFill>
                <a:latin typeface="Figtree"/>
                <a:cs typeface="Calibri"/>
              </a:rPr>
              <a:t> </a:t>
            </a:r>
            <a:r>
              <a:rPr lang="fr-FR" sz="1600" dirty="0" err="1">
                <a:solidFill>
                  <a:srgbClr val="C75741"/>
                </a:solidFill>
                <a:latin typeface="Figtree"/>
                <a:cs typeface="Calibri"/>
              </a:rPr>
              <a:t>added</a:t>
            </a:r>
            <a:r>
              <a:rPr lang="fr-FR" sz="1600" dirty="0">
                <a:solidFill>
                  <a:srgbClr val="C75741"/>
                </a:solidFill>
                <a:latin typeface="Figtree"/>
                <a:cs typeface="Calibri"/>
              </a:rPr>
              <a:t> to training </a:t>
            </a:r>
            <a:r>
              <a:rPr lang="fr-FR" sz="1600" dirty="0" err="1">
                <a:solidFill>
                  <a:srgbClr val="C75741"/>
                </a:solidFill>
                <a:latin typeface="Figtree"/>
                <a:cs typeface="Calibri"/>
              </a:rPr>
              <a:t>from</a:t>
            </a:r>
            <a:r>
              <a:rPr lang="fr-FR" sz="1600" dirty="0">
                <a:solidFill>
                  <a:srgbClr val="C75741"/>
                </a:solidFill>
                <a:latin typeface="Figtree"/>
                <a:cs typeface="Calibri"/>
              </a:rPr>
              <a:t> the interviews </a:t>
            </a:r>
            <a:r>
              <a:rPr lang="fr-FR" sz="1600" dirty="0" err="1">
                <a:solidFill>
                  <a:srgbClr val="C75741"/>
                </a:solidFill>
                <a:latin typeface="Figtree"/>
                <a:cs typeface="Calibri"/>
              </a:rPr>
              <a:t>will</a:t>
            </a:r>
            <a:r>
              <a:rPr lang="fr-FR" sz="1600" dirty="0">
                <a:solidFill>
                  <a:srgbClr val="C75741"/>
                </a:solidFill>
                <a:latin typeface="Figtree"/>
                <a:cs typeface="Calibri"/>
              </a:rPr>
              <a:t> not </a:t>
            </a:r>
            <a:r>
              <a:rPr lang="fr-FR" sz="1600" dirty="0" err="1">
                <a:solidFill>
                  <a:srgbClr val="C75741"/>
                </a:solidFill>
                <a:latin typeface="Figtree"/>
                <a:cs typeface="Calibri"/>
              </a:rPr>
              <a:t>be</a:t>
            </a:r>
            <a:r>
              <a:rPr lang="fr-FR" sz="1600" dirty="0">
                <a:solidFill>
                  <a:srgbClr val="C75741"/>
                </a:solidFill>
                <a:latin typeface="Figtree"/>
                <a:cs typeface="Calibri"/>
              </a:rPr>
              <a:t> </a:t>
            </a:r>
            <a:r>
              <a:rPr lang="fr-FR" sz="1600" dirty="0" err="1">
                <a:solidFill>
                  <a:srgbClr val="C75741"/>
                </a:solidFill>
                <a:latin typeface="Figtree"/>
                <a:cs typeface="Calibri"/>
              </a:rPr>
              <a:t>automatically</a:t>
            </a:r>
            <a:r>
              <a:rPr lang="fr-FR" sz="1600" dirty="0">
                <a:solidFill>
                  <a:srgbClr val="C75741"/>
                </a:solidFill>
                <a:latin typeface="Figtree"/>
                <a:cs typeface="Calibri"/>
              </a:rPr>
              <a:t> </a:t>
            </a:r>
            <a:r>
              <a:rPr lang="fr-FR" sz="1600" dirty="0" err="1">
                <a:solidFill>
                  <a:srgbClr val="C75741"/>
                </a:solidFill>
                <a:latin typeface="Figtree"/>
                <a:cs typeface="Calibri"/>
              </a:rPr>
              <a:t>enrolled</a:t>
            </a:r>
            <a:r>
              <a:rPr lang="fr-FR" sz="1600" dirty="0">
                <a:solidFill>
                  <a:srgbClr val="C75741"/>
                </a:solidFill>
                <a:latin typeface="Figtree"/>
                <a:cs typeface="Calibri"/>
              </a:rPr>
              <a:t> in the training but </a:t>
            </a:r>
            <a:r>
              <a:rPr lang="fr-FR" sz="1600" dirty="0" err="1">
                <a:solidFill>
                  <a:srgbClr val="C75741"/>
                </a:solidFill>
                <a:latin typeface="Figtree"/>
                <a:cs typeface="Calibri"/>
              </a:rPr>
              <a:t>will</a:t>
            </a:r>
            <a:r>
              <a:rPr lang="fr-FR" sz="1600" dirty="0">
                <a:solidFill>
                  <a:srgbClr val="C75741"/>
                </a:solidFill>
                <a:latin typeface="Figtree"/>
                <a:cs typeface="Calibri"/>
              </a:rPr>
              <a:t> have the </a:t>
            </a:r>
            <a:r>
              <a:rPr lang="fr-FR" sz="1600" dirty="0" err="1">
                <a:solidFill>
                  <a:srgbClr val="C75741"/>
                </a:solidFill>
                <a:latin typeface="Figtree"/>
                <a:cs typeface="Calibri"/>
              </a:rPr>
              <a:t>status</a:t>
            </a:r>
            <a:r>
              <a:rPr lang="fr-FR" sz="1600" dirty="0">
                <a:solidFill>
                  <a:srgbClr val="C75741"/>
                </a:solidFill>
                <a:latin typeface="Figtree"/>
                <a:cs typeface="Calibri"/>
              </a:rPr>
              <a:t> "</a:t>
            </a:r>
            <a:r>
              <a:rPr lang="fr-FR" sz="1600" dirty="0" err="1">
                <a:solidFill>
                  <a:srgbClr val="C75741"/>
                </a:solidFill>
                <a:latin typeface="Figtree"/>
                <a:cs typeface="Calibri"/>
              </a:rPr>
              <a:t>Envisaged</a:t>
            </a:r>
            <a:r>
              <a:rPr lang="fr-FR" sz="1600" dirty="0">
                <a:solidFill>
                  <a:srgbClr val="C75741"/>
                </a:solidFill>
                <a:latin typeface="Figtree"/>
                <a:cs typeface="Calibri"/>
              </a:rPr>
              <a:t>".</a:t>
            </a:r>
            <a:endParaRPr lang="fr-FR" dirty="0"/>
          </a:p>
        </p:txBody>
      </p:sp>
      <p:pic>
        <p:nvPicPr>
          <p:cNvPr id="6" name="Graphique 5">
            <a:extLst>
              <a:ext uri="{FF2B5EF4-FFF2-40B4-BE49-F238E27FC236}">
                <a16:creationId xmlns:a16="http://schemas.microsoft.com/office/drawing/2014/main" id="{F63C674E-6ED1-BE5E-0D41-858CC1720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398354" y="2132924"/>
            <a:ext cx="176291" cy="187640"/>
          </a:xfrm>
          <a:prstGeom prst="rect">
            <a:avLst/>
          </a:prstGeom>
        </p:spPr>
      </p:pic>
      <p:pic>
        <p:nvPicPr>
          <p:cNvPr id="9" name="Graphique 8">
            <a:extLst>
              <a:ext uri="{FF2B5EF4-FFF2-40B4-BE49-F238E27FC236}">
                <a16:creationId xmlns:a16="http://schemas.microsoft.com/office/drawing/2014/main" id="{329C4BD2-B3F9-C6BC-54A3-B255F5B7F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398354" y="3266180"/>
            <a:ext cx="176291" cy="187640"/>
          </a:xfrm>
          <a:prstGeom prst="rect">
            <a:avLst/>
          </a:prstGeom>
        </p:spPr>
      </p:pic>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040000">
            <a:off x="3570983" y="2767928"/>
            <a:ext cx="468575" cy="393409"/>
          </a:xfrm>
          <a:prstGeom prst="rect">
            <a:avLst/>
          </a:prstGeom>
        </p:spPr>
      </p:pic>
      <p:pic>
        <p:nvPicPr>
          <p:cNvPr id="14" name="Image 13" descr="Une image contenant texte, capture d’écran, diagramme, nombre&#10;&#10;Le contenu généré par l’IA peut être incorrect.">
            <a:extLst>
              <a:ext uri="{FF2B5EF4-FFF2-40B4-BE49-F238E27FC236}">
                <a16:creationId xmlns:a16="http://schemas.microsoft.com/office/drawing/2014/main" id="{9B69DEFE-414B-9529-A94A-706DD9E186BE}"/>
              </a:ext>
            </a:extLst>
          </p:cNvPr>
          <p:cNvPicPr>
            <a:picLocks noChangeAspect="1"/>
          </p:cNvPicPr>
          <p:nvPr/>
        </p:nvPicPr>
        <p:blipFill>
          <a:blip r:embed="rId7"/>
          <a:stretch>
            <a:fillRect/>
          </a:stretch>
        </p:blipFill>
        <p:spPr>
          <a:xfrm>
            <a:off x="993286" y="3432298"/>
            <a:ext cx="4695581" cy="32856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4639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logiciel, Page web&#10;&#10;Le contenu généré par l’IA peut être incorrect.">
            <a:extLst>
              <a:ext uri="{FF2B5EF4-FFF2-40B4-BE49-F238E27FC236}">
                <a16:creationId xmlns:a16="http://schemas.microsoft.com/office/drawing/2014/main" id="{04B41069-952C-A71B-C172-DE1C0C4F0550}"/>
              </a:ext>
            </a:extLst>
          </p:cNvPr>
          <p:cNvPicPr>
            <a:picLocks noChangeAspect="1"/>
          </p:cNvPicPr>
          <p:nvPr/>
        </p:nvPicPr>
        <p:blipFill>
          <a:blip r:embed="rId2"/>
          <a:stretch>
            <a:fillRect/>
          </a:stretch>
        </p:blipFill>
        <p:spPr>
          <a:xfrm>
            <a:off x="543983" y="2031471"/>
            <a:ext cx="6669616" cy="4393140"/>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Completing</a:t>
            </a:r>
            <a:r>
              <a:rPr lang="fr-FR" b="1" dirty="0">
                <a:solidFill>
                  <a:schemeClr val="accent3"/>
                </a:solidFill>
                <a:latin typeface="Figtree"/>
              </a:rPr>
              <a:t> conclusion </a:t>
            </a:r>
            <a:r>
              <a:rPr lang="fr-FR" b="1" dirty="0" err="1">
                <a:solidFill>
                  <a:schemeClr val="accent3"/>
                </a:solidFill>
                <a:latin typeface="Figtree"/>
              </a:rPr>
              <a:t>elements</a:t>
            </a:r>
            <a:endParaRPr lang="en-US" err="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conclusion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7480138" y="2222664"/>
            <a:ext cx="435430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cs typeface="Calibri"/>
              </a:rPr>
              <a:t>In the </a:t>
            </a:r>
            <a:r>
              <a:rPr lang="fr-FR" sz="1600" b="1" dirty="0">
                <a:solidFill>
                  <a:srgbClr val="000000"/>
                </a:solidFill>
                <a:latin typeface="Figtree"/>
                <a:cs typeface="Calibri"/>
              </a:rPr>
              <a:t>Conclusion </a:t>
            </a:r>
            <a:r>
              <a:rPr lang="fr-FR" sz="1600" dirty="0">
                <a:solidFill>
                  <a:srgbClr val="000000"/>
                </a:solidFill>
                <a:latin typeface="Figtree"/>
                <a:cs typeface="Calibri"/>
              </a:rPr>
              <a:t>tab, </a:t>
            </a:r>
            <a:r>
              <a:rPr lang="fr-FR" sz="1600" dirty="0" err="1">
                <a:solidFill>
                  <a:srgbClr val="000000"/>
                </a:solidFill>
                <a:latin typeface="Figtree"/>
                <a:cs typeface="Calibri"/>
              </a:rPr>
              <a:t>you</a:t>
            </a:r>
            <a:r>
              <a:rPr lang="fr-FR" sz="1600" dirty="0">
                <a:solidFill>
                  <a:srgbClr val="000000"/>
                </a:solidFill>
                <a:latin typeface="Figtree"/>
                <a:cs typeface="Calibri"/>
              </a:rPr>
              <a:t> can </a:t>
            </a:r>
            <a:r>
              <a:rPr lang="fr-FR" sz="1600" dirty="0" err="1">
                <a:solidFill>
                  <a:srgbClr val="000000"/>
                </a:solidFill>
                <a:latin typeface="Figtree"/>
                <a:cs typeface="Calibri"/>
              </a:rPr>
              <a:t>now</a:t>
            </a:r>
            <a:r>
              <a:rPr lang="fr-FR" sz="1600" dirty="0">
                <a:solidFill>
                  <a:srgbClr val="000000"/>
                </a:solidFill>
                <a:latin typeface="Figtree"/>
                <a:cs typeface="Calibri"/>
              </a:rPr>
              <a:t> enter the </a:t>
            </a:r>
            <a:r>
              <a:rPr lang="fr-FR" sz="1600" dirty="0" err="1">
                <a:solidFill>
                  <a:srgbClr val="000000"/>
                </a:solidFill>
                <a:latin typeface="Figtree"/>
                <a:cs typeface="Calibri"/>
              </a:rPr>
              <a:t>answers</a:t>
            </a:r>
            <a:r>
              <a:rPr lang="fr-FR" sz="1600" dirty="0">
                <a:solidFill>
                  <a:srgbClr val="000000"/>
                </a:solidFill>
                <a:latin typeface="Figtree"/>
                <a:cs typeface="Calibri"/>
              </a:rPr>
              <a:t> to the conclusion questions.</a:t>
            </a:r>
            <a:endParaRPr lang="fr-FR" dirty="0"/>
          </a:p>
          <a:p>
            <a:endParaRPr lang="fr-FR" sz="1600">
              <a:solidFill>
                <a:srgbClr val="000000"/>
              </a:solidFill>
              <a:latin typeface="Figtree"/>
              <a:ea typeface="Calibri"/>
              <a:cs typeface="Calibri"/>
            </a:endParaRPr>
          </a:p>
          <a:p>
            <a:r>
              <a:rPr lang="fr-FR" sz="1600" dirty="0" err="1">
                <a:solidFill>
                  <a:srgbClr val="000000"/>
                </a:solidFill>
                <a:latin typeface="Figtree"/>
                <a:ea typeface="Calibri"/>
                <a:cs typeface="Calibri"/>
              </a:rPr>
              <a:t>These</a:t>
            </a:r>
            <a:r>
              <a:rPr lang="fr-FR" sz="1600" dirty="0">
                <a:solidFill>
                  <a:srgbClr val="000000"/>
                </a:solidFill>
                <a:latin typeface="Figtree"/>
                <a:ea typeface="Calibri"/>
                <a:cs typeface="Calibri"/>
              </a:rPr>
              <a:t> questions are </a:t>
            </a:r>
            <a:r>
              <a:rPr lang="fr-FR" sz="1600" dirty="0" err="1">
                <a:solidFill>
                  <a:srgbClr val="000000"/>
                </a:solidFill>
                <a:latin typeface="Figtree"/>
                <a:ea typeface="Calibri"/>
                <a:cs typeface="Calibri"/>
              </a:rPr>
              <a:t>only</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available</a:t>
            </a:r>
            <a:r>
              <a:rPr lang="fr-FR" sz="1600" dirty="0">
                <a:solidFill>
                  <a:srgbClr val="000000"/>
                </a:solidFill>
                <a:latin typeface="Figtree"/>
                <a:ea typeface="Calibri"/>
                <a:cs typeface="Calibri"/>
              </a:rPr>
              <a:t> at the last stage of the interview, </a:t>
            </a:r>
            <a:r>
              <a:rPr lang="fr-FR" sz="1600" dirty="0" err="1">
                <a:solidFill>
                  <a:srgbClr val="000000"/>
                </a:solidFill>
                <a:latin typeface="Figtree"/>
                <a:ea typeface="Calibri"/>
                <a:cs typeface="Calibri"/>
              </a:rPr>
              <a:t>so</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they</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cannot</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be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prepared</a:t>
            </a:r>
            <a:r>
              <a:rPr lang="fr-FR" sz="1600" dirty="0">
                <a:solidFill>
                  <a:srgbClr val="000000"/>
                </a:solidFill>
                <a:latin typeface="Figtree"/>
                <a:ea typeface="Calibri"/>
                <a:cs typeface="Calibri"/>
              </a:rPr>
              <a:t> in </a:t>
            </a:r>
            <a:r>
              <a:rPr lang="fr-FR" sz="1600" dirty="0" err="1">
                <a:solidFill>
                  <a:srgbClr val="000000"/>
                </a:solidFill>
                <a:latin typeface="Figtree"/>
                <a:ea typeface="Calibri"/>
                <a:cs typeface="Calibri"/>
              </a:rPr>
              <a:t>advance</a:t>
            </a:r>
            <a:r>
              <a:rPr lang="fr-FR" sz="1600" dirty="0">
                <a:solidFill>
                  <a:srgbClr val="000000"/>
                </a:solidFill>
                <a:latin typeface="Figtree"/>
                <a:ea typeface="Calibri"/>
                <a:cs typeface="Calibri"/>
              </a:rPr>
              <a:t>.</a:t>
            </a:r>
            <a:endParaRPr lang="fr-FR" dirty="0"/>
          </a:p>
          <a:p>
            <a:endParaRPr lang="fr-FR" sz="1600">
              <a:solidFill>
                <a:srgbClr val="000000"/>
              </a:solidFill>
              <a:latin typeface="Figtree"/>
              <a:cs typeface="Calibri"/>
            </a:endParaRP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760000" flipV="1">
            <a:off x="4852355" y="2853702"/>
            <a:ext cx="498543" cy="487151"/>
          </a:xfrm>
          <a:prstGeom prst="rect">
            <a:avLst/>
          </a:prstGeom>
        </p:spPr>
      </p:pic>
      <p:sp>
        <p:nvSpPr>
          <p:cNvPr id="11" name="ZoneTexte 10">
            <a:extLst>
              <a:ext uri="{FF2B5EF4-FFF2-40B4-BE49-F238E27FC236}">
                <a16:creationId xmlns:a16="http://schemas.microsoft.com/office/drawing/2014/main" id="{6064EC0F-FE0C-9FDB-4182-48E5701FADE6}"/>
              </a:ext>
            </a:extLst>
          </p:cNvPr>
          <p:cNvSpPr txBox="1"/>
          <p:nvPr/>
        </p:nvSpPr>
        <p:spPr>
          <a:xfrm>
            <a:off x="7349067" y="5401734"/>
            <a:ext cx="4605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b="1" dirty="0">
                <a:solidFill>
                  <a:schemeClr val="accent3"/>
                </a:solidFill>
                <a:latin typeface="Calibri"/>
              </a:rPr>
              <a:t>Note: </a:t>
            </a:r>
            <a:r>
              <a:rPr lang="fr-FR" dirty="0" err="1">
                <a:solidFill>
                  <a:schemeClr val="accent3"/>
                </a:solidFill>
                <a:latin typeface="Calibri"/>
              </a:rPr>
              <a:t>Only</a:t>
            </a:r>
            <a:r>
              <a:rPr lang="fr-FR" dirty="0">
                <a:solidFill>
                  <a:schemeClr val="accent3"/>
                </a:solidFill>
                <a:latin typeface="Calibri"/>
              </a:rPr>
              <a:t>  managers can </a:t>
            </a:r>
            <a:r>
              <a:rPr lang="fr-FR" dirty="0" err="1">
                <a:solidFill>
                  <a:schemeClr val="accent3"/>
                </a:solidFill>
                <a:latin typeface="Calibri"/>
              </a:rPr>
              <a:t>fill</a:t>
            </a:r>
            <a:r>
              <a:rPr lang="fr-FR" dirty="0">
                <a:solidFill>
                  <a:schemeClr val="accent3"/>
                </a:solidFill>
                <a:latin typeface="Calibri"/>
              </a:rPr>
              <a:t> </a:t>
            </a:r>
            <a:r>
              <a:rPr lang="fr-FR" dirty="0" err="1">
                <a:solidFill>
                  <a:schemeClr val="accent3"/>
                </a:solidFill>
                <a:latin typeface="Calibri"/>
              </a:rPr>
              <a:t>this</a:t>
            </a:r>
            <a:r>
              <a:rPr lang="fr-FR" dirty="0">
                <a:solidFill>
                  <a:schemeClr val="accent3"/>
                </a:solidFill>
                <a:latin typeface="Calibri"/>
              </a:rPr>
              <a:t> information!</a:t>
            </a:r>
            <a:endParaRPr lang="fr-FR" dirty="0">
              <a:solidFill>
                <a:schemeClr val="accent3"/>
              </a:solidFill>
            </a:endParaRPr>
          </a:p>
        </p:txBody>
      </p:sp>
    </p:spTree>
    <p:extLst>
      <p:ext uri="{BB962C8B-B14F-4D97-AF65-F5344CB8AC3E}">
        <p14:creationId xmlns:p14="http://schemas.microsoft.com/office/powerpoint/2010/main" val="355037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Validating</a:t>
            </a:r>
            <a:r>
              <a:rPr lang="fr-FR" b="1" dirty="0">
                <a:solidFill>
                  <a:schemeClr val="accent3"/>
                </a:solidFill>
                <a:latin typeface="Figtree"/>
              </a:rPr>
              <a:t> the interview</a:t>
            </a:r>
            <a:endParaRPr lang="en-US" dirty="0">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a:t>
            </a:r>
            <a:r>
              <a:rPr lang="fr-FR" dirty="0" err="1">
                <a:latin typeface="Figtree"/>
              </a:rPr>
              <a:t>finalising</a:t>
            </a:r>
            <a:r>
              <a:rPr lang="fr-FR" dirty="0">
                <a:latin typeface="Figtree"/>
              </a:rPr>
              <a:t> the interview</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6061971" y="3175164"/>
            <a:ext cx="446014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Once </a:t>
            </a:r>
            <a:r>
              <a:rPr lang="fr-FR" sz="1600" dirty="0" err="1">
                <a:solidFill>
                  <a:srgbClr val="000000"/>
                </a:solidFill>
                <a:latin typeface="Figtree"/>
                <a:ea typeface="Calibri"/>
                <a:cs typeface="Calibri"/>
              </a:rPr>
              <a:t>completed</a:t>
            </a:r>
            <a:r>
              <a:rPr lang="fr-FR" sz="1600" dirty="0">
                <a:solidFill>
                  <a:srgbClr val="000000"/>
                </a:solidFill>
                <a:latin typeface="Figtree"/>
                <a:ea typeface="Calibri"/>
                <a:cs typeface="Calibri"/>
              </a:rPr>
              <a:t>, I, as a manager, can </a:t>
            </a:r>
            <a:r>
              <a:rPr lang="fr-FR" sz="1600" dirty="0" err="1">
                <a:solidFill>
                  <a:srgbClr val="000000"/>
                </a:solidFill>
                <a:latin typeface="Figtree"/>
                <a:ea typeface="Calibri"/>
                <a:cs typeface="Calibri"/>
              </a:rPr>
              <a:t>submit</a:t>
            </a:r>
            <a:r>
              <a:rPr lang="fr-FR" sz="1600" dirty="0">
                <a:solidFill>
                  <a:srgbClr val="000000"/>
                </a:solidFill>
                <a:latin typeface="Figtree"/>
                <a:ea typeface="Calibri"/>
                <a:cs typeface="Calibri"/>
              </a:rPr>
              <a:t> the interview for </a:t>
            </a:r>
            <a:r>
              <a:rPr lang="fr-FR" sz="1600" dirty="0" err="1">
                <a:solidFill>
                  <a:srgbClr val="000000"/>
                </a:solidFill>
                <a:latin typeface="Figtree"/>
                <a:ea typeface="Calibri"/>
                <a:cs typeface="Calibri"/>
              </a:rPr>
              <a:t>approval</a:t>
            </a:r>
            <a:r>
              <a:rPr lang="fr-FR" sz="1600" dirty="0">
                <a:solidFill>
                  <a:srgbClr val="000000"/>
                </a:solidFill>
                <a:latin typeface="Figtree"/>
                <a:ea typeface="Calibri"/>
                <a:cs typeface="Calibri"/>
              </a:rPr>
              <a:t> by </a:t>
            </a:r>
            <a:r>
              <a:rPr lang="fr-FR" sz="1600" dirty="0" err="1">
                <a:solidFill>
                  <a:srgbClr val="000000"/>
                </a:solidFill>
                <a:latin typeface="Figtree"/>
                <a:ea typeface="Calibri"/>
                <a:cs typeface="Calibri"/>
              </a:rPr>
              <a:t>clicking</a:t>
            </a:r>
            <a:r>
              <a:rPr lang="fr-FR" sz="1600" dirty="0">
                <a:solidFill>
                  <a:srgbClr val="000000"/>
                </a:solidFill>
                <a:latin typeface="Figtree"/>
                <a:ea typeface="Calibri"/>
                <a:cs typeface="Calibri"/>
              </a:rPr>
              <a:t> on the "</a:t>
            </a:r>
            <a:r>
              <a:rPr lang="fr-FR" sz="1600" b="1" dirty="0" err="1">
                <a:solidFill>
                  <a:srgbClr val="000000"/>
                </a:solidFill>
                <a:latin typeface="Figtree"/>
                <a:ea typeface="Calibri"/>
                <a:cs typeface="Calibri"/>
              </a:rPr>
              <a:t>Validate</a:t>
            </a:r>
            <a:r>
              <a:rPr lang="fr-FR" sz="1600" b="1" dirty="0">
                <a:solidFill>
                  <a:srgbClr val="000000"/>
                </a:solidFill>
                <a:latin typeface="Figtree"/>
                <a:ea typeface="Calibri"/>
                <a:cs typeface="Calibri"/>
              </a:rPr>
              <a:t> the interview</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button</a:t>
            </a:r>
            <a:r>
              <a:rPr lang="fr-FR" sz="1600" dirty="0">
                <a:solidFill>
                  <a:srgbClr val="000000"/>
                </a:solidFill>
                <a:latin typeface="Figtree"/>
                <a:ea typeface="Calibri"/>
                <a:cs typeface="Calibri"/>
              </a:rPr>
              <a:t>.</a:t>
            </a:r>
            <a:endParaRPr lang="fr-FR" dirty="0"/>
          </a:p>
          <a:p>
            <a:pPr algn="just"/>
            <a:endParaRPr lang="fr-FR" sz="1600">
              <a:solidFill>
                <a:srgbClr val="000000"/>
              </a:solidFill>
              <a:latin typeface="Figtree"/>
              <a:ea typeface="Calibri"/>
              <a:cs typeface="Calibri"/>
            </a:endParaRPr>
          </a:p>
          <a:p>
            <a:pPr algn="just"/>
            <a:r>
              <a:rPr lang="fr-FR" sz="1600" dirty="0" err="1">
                <a:solidFill>
                  <a:srgbClr val="000000"/>
                </a:solidFill>
                <a:latin typeface="Figtree"/>
                <a:ea typeface="Calibri"/>
                <a:cs typeface="Calibri"/>
              </a:rPr>
              <a:t>Depending</a:t>
            </a:r>
            <a:r>
              <a:rPr lang="fr-FR" sz="1600" dirty="0">
                <a:solidFill>
                  <a:srgbClr val="000000"/>
                </a:solidFill>
                <a:latin typeface="Figtree"/>
                <a:ea typeface="Calibri"/>
                <a:cs typeface="Calibri"/>
              </a:rPr>
              <a:t> on the </a:t>
            </a:r>
            <a:r>
              <a:rPr lang="fr-FR" sz="1600" dirty="0" err="1">
                <a:solidFill>
                  <a:srgbClr val="000000"/>
                </a:solidFill>
                <a:latin typeface="Figtree"/>
                <a:ea typeface="Calibri"/>
                <a:cs typeface="Calibri"/>
              </a:rPr>
              <a:t>approval</a:t>
            </a:r>
            <a:r>
              <a:rPr lang="fr-FR" sz="1600" dirty="0">
                <a:solidFill>
                  <a:srgbClr val="000000"/>
                </a:solidFill>
                <a:latin typeface="Figtree"/>
                <a:ea typeface="Calibri"/>
                <a:cs typeface="Calibri"/>
              </a:rPr>
              <a:t> cycle, the relevant </a:t>
            </a:r>
            <a:r>
              <a:rPr lang="fr-FR" sz="1600" dirty="0" err="1">
                <a:solidFill>
                  <a:srgbClr val="000000"/>
                </a:solidFill>
                <a:latin typeface="Figtree"/>
                <a:ea typeface="Calibri"/>
                <a:cs typeface="Calibri"/>
              </a:rPr>
              <a:t>person</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often</a:t>
            </a:r>
            <a:r>
              <a:rPr lang="fr-FR" sz="1600" dirty="0">
                <a:solidFill>
                  <a:srgbClr val="000000"/>
                </a:solidFill>
                <a:latin typeface="Figtree"/>
                <a:ea typeface="Calibri"/>
                <a:cs typeface="Calibri"/>
              </a:rPr>
              <a:t> the </a:t>
            </a:r>
            <a:r>
              <a:rPr lang="fr-FR" sz="1600" dirty="0" err="1">
                <a:solidFill>
                  <a:srgbClr val="000000"/>
                </a:solidFill>
                <a:latin typeface="Figtree"/>
                <a:ea typeface="Calibri"/>
                <a:cs typeface="Calibri"/>
              </a:rPr>
              <a:t>employee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will</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receive</a:t>
            </a:r>
            <a:r>
              <a:rPr lang="fr-FR" sz="1600" dirty="0">
                <a:solidFill>
                  <a:srgbClr val="000000"/>
                </a:solidFill>
                <a:latin typeface="Figtree"/>
                <a:ea typeface="Calibri"/>
                <a:cs typeface="Calibri"/>
              </a:rPr>
              <a:t> an email to </a:t>
            </a:r>
            <a:r>
              <a:rPr lang="fr-FR" sz="1600" dirty="0" err="1">
                <a:solidFill>
                  <a:srgbClr val="000000"/>
                </a:solidFill>
                <a:latin typeface="Figtree"/>
                <a:ea typeface="Calibri"/>
                <a:cs typeface="Calibri"/>
              </a:rPr>
              <a:t>validate</a:t>
            </a:r>
            <a:r>
              <a:rPr lang="fr-FR" sz="1600" dirty="0">
                <a:solidFill>
                  <a:srgbClr val="000000"/>
                </a:solidFill>
                <a:latin typeface="Figtree"/>
                <a:ea typeface="Calibri"/>
                <a:cs typeface="Calibri"/>
              </a:rPr>
              <a:t> the interview.</a:t>
            </a:r>
            <a:endParaRPr lang="fr-FR" dirty="0"/>
          </a:p>
          <a:p>
            <a:endParaRPr lang="fr-FR">
              <a:solidFill>
                <a:srgbClr val="000000"/>
              </a:solidFill>
              <a:latin typeface="Calibri"/>
              <a:cs typeface="Calibri"/>
            </a:endParaRPr>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F3AC099E-047F-1834-E149-66779A71352A}"/>
              </a:ext>
            </a:extLst>
          </p:cNvPr>
          <p:cNvPicPr>
            <a:picLocks noChangeAspect="1"/>
          </p:cNvPicPr>
          <p:nvPr/>
        </p:nvPicPr>
        <p:blipFill>
          <a:blip r:embed="rId2"/>
          <a:stretch>
            <a:fillRect/>
          </a:stretch>
        </p:blipFill>
        <p:spPr>
          <a:xfrm>
            <a:off x="991130" y="2096558"/>
            <a:ext cx="3616325" cy="4241800"/>
          </a:xfrm>
          <a:prstGeom prst="rect">
            <a:avLst/>
          </a:prstGeom>
          <a:ln>
            <a:noFill/>
          </a:ln>
          <a:effectLst>
            <a:outerShdw blurRad="292100" dist="139700" dir="2700000" algn="tl" rotWithShape="0">
              <a:srgbClr val="333333">
                <a:alpha val="65000"/>
              </a:srgbClr>
            </a:outerShdw>
          </a:effectLst>
        </p:spPr>
      </p:pic>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523638">
            <a:off x="4497085" y="5117834"/>
            <a:ext cx="614960" cy="575062"/>
          </a:xfrm>
          <a:prstGeom prst="rect">
            <a:avLst/>
          </a:prstGeom>
        </p:spPr>
      </p:pic>
    </p:spTree>
    <p:extLst>
      <p:ext uri="{BB962C8B-B14F-4D97-AF65-F5344CB8AC3E}">
        <p14:creationId xmlns:p14="http://schemas.microsoft.com/office/powerpoint/2010/main" val="210222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logiciel, Police&#10;&#10;Le contenu généré par l’IA peut être incorrect.">
            <a:extLst>
              <a:ext uri="{FF2B5EF4-FFF2-40B4-BE49-F238E27FC236}">
                <a16:creationId xmlns:a16="http://schemas.microsoft.com/office/drawing/2014/main" id="{8D54A5A2-1341-22F6-FD54-452F6E816D7E}"/>
              </a:ext>
            </a:extLst>
          </p:cNvPr>
          <p:cNvPicPr>
            <a:picLocks noChangeAspect="1"/>
          </p:cNvPicPr>
          <p:nvPr/>
        </p:nvPicPr>
        <p:blipFill>
          <a:blip r:embed="rId2"/>
          <a:stretch>
            <a:fillRect/>
          </a:stretch>
        </p:blipFill>
        <p:spPr>
          <a:xfrm>
            <a:off x="7224713" y="1906059"/>
            <a:ext cx="3859741" cy="4527550"/>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dirty="0" err="1">
                <a:solidFill>
                  <a:schemeClr val="accent3"/>
                </a:solidFill>
                <a:latin typeface="Figtree"/>
              </a:rPr>
              <a:t>Resetting</a:t>
            </a:r>
            <a:r>
              <a:rPr lang="fr-FR" b="1" dirty="0">
                <a:solidFill>
                  <a:schemeClr val="accent3"/>
                </a:solidFill>
                <a:latin typeface="Figtree"/>
              </a:rPr>
              <a:t> the interview </a:t>
            </a:r>
            <a:r>
              <a:rPr lang="fr-FR" b="1" dirty="0" err="1">
                <a:solidFill>
                  <a:schemeClr val="accent3"/>
                </a:solidFill>
                <a:latin typeface="Figtree"/>
              </a:rPr>
              <a:t>status</a:t>
            </a:r>
            <a:r>
              <a:rPr lang="fr-FR" b="1" dirty="0">
                <a:solidFill>
                  <a:schemeClr val="accent3"/>
                </a:solidFill>
                <a:latin typeface="Figtree"/>
              </a:rPr>
              <a:t> to In </a:t>
            </a:r>
            <a:r>
              <a:rPr lang="fr-FR" b="1" dirty="0" err="1">
                <a:solidFill>
                  <a:schemeClr val="accent3"/>
                </a:solidFill>
                <a:latin typeface="Figtree"/>
              </a:rPr>
              <a:t>preparation</a:t>
            </a: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Undertaking</a:t>
            </a:r>
            <a:r>
              <a:rPr lang="fr-FR" dirty="0">
                <a:latin typeface="Figtree"/>
              </a:rPr>
              <a:t> an interview – </a:t>
            </a:r>
            <a:r>
              <a:rPr lang="fr-FR" dirty="0" err="1">
                <a:latin typeface="Figtree"/>
              </a:rPr>
              <a:t>resetting</a:t>
            </a:r>
            <a:r>
              <a:rPr lang="fr-FR" dirty="0">
                <a:latin typeface="Figtree"/>
              </a:rPr>
              <a:t> the interview </a:t>
            </a:r>
            <a:endParaRPr lang="fr-FR" dirty="0"/>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10842811" y="3676272"/>
            <a:ext cx="466793" cy="529484"/>
          </a:xfrm>
          <a:prstGeom prst="rect">
            <a:avLst/>
          </a:prstGeom>
        </p:spPr>
      </p:pic>
      <p:sp>
        <p:nvSpPr>
          <p:cNvPr id="10" name="ZoneTexte 9">
            <a:extLst>
              <a:ext uri="{FF2B5EF4-FFF2-40B4-BE49-F238E27FC236}">
                <a16:creationId xmlns:a16="http://schemas.microsoft.com/office/drawing/2014/main" id="{6E64DC97-FA13-5E54-2F16-C8CF7E2A9A25}"/>
              </a:ext>
            </a:extLst>
          </p:cNvPr>
          <p:cNvSpPr txBox="1"/>
          <p:nvPr/>
        </p:nvSpPr>
        <p:spPr>
          <a:xfrm>
            <a:off x="2290234" y="2597151"/>
            <a:ext cx="480043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igtree"/>
                <a:ea typeface="Roboto"/>
                <a:cs typeface="Roboto"/>
              </a:rPr>
              <a:t>In case of an error, you can always return to the preparation stage to make modifications.</a:t>
            </a:r>
            <a:endParaRPr lang="fr-FR" dirty="0"/>
          </a:p>
          <a:p>
            <a:endParaRPr lang="en-US" sz="1600">
              <a:latin typeface="Figtree"/>
              <a:ea typeface="Roboto"/>
              <a:cs typeface="Roboto"/>
            </a:endParaRPr>
          </a:p>
          <a:p>
            <a:endParaRPr lang="en-US" sz="1600">
              <a:latin typeface="Figtree"/>
              <a:ea typeface="Roboto"/>
              <a:cs typeface="Roboto"/>
            </a:endParaRPr>
          </a:p>
          <a:p>
            <a:r>
              <a:rPr lang="en-US" sz="1600" dirty="0">
                <a:latin typeface="Figtree"/>
                <a:ea typeface="Roboto"/>
                <a:cs typeface="Roboto"/>
              </a:rPr>
              <a:t>To do this, simply click on </a:t>
            </a:r>
            <a:r>
              <a:rPr lang="en-US" sz="1600" b="1" dirty="0">
                <a:latin typeface="Figtree"/>
                <a:ea typeface="Roboto"/>
                <a:cs typeface="Roboto"/>
              </a:rPr>
              <a:t>Reset to In preparation</a:t>
            </a:r>
            <a:r>
              <a:rPr lang="en-US" sz="1600" dirty="0">
                <a:latin typeface="Figtree"/>
                <a:ea typeface="Roboto"/>
                <a:cs typeface="Roboto"/>
              </a:rPr>
              <a:t>.</a:t>
            </a:r>
            <a:endParaRPr lang="en-US" dirty="0"/>
          </a:p>
        </p:txBody>
      </p:sp>
      <p:pic>
        <p:nvPicPr>
          <p:cNvPr id="5" name="Graphique 4">
            <a:extLst>
              <a:ext uri="{FF2B5EF4-FFF2-40B4-BE49-F238E27FC236}">
                <a16:creationId xmlns:a16="http://schemas.microsoft.com/office/drawing/2014/main" id="{AEB99C26-AA2B-EAA1-C0FC-AB1F53D1EF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2124526" y="2705121"/>
            <a:ext cx="176291" cy="187640"/>
          </a:xfrm>
          <a:prstGeom prst="rect">
            <a:avLst/>
          </a:prstGeom>
        </p:spPr>
      </p:pic>
    </p:spTree>
    <p:extLst>
      <p:ext uri="{BB962C8B-B14F-4D97-AF65-F5344CB8AC3E}">
        <p14:creationId xmlns:p14="http://schemas.microsoft.com/office/powerpoint/2010/main" val="216667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439179"/>
            <a:ext cx="11364384" cy="4804302"/>
          </a:xfrm>
        </p:spPr>
        <p:txBody>
          <a:bodyPr/>
          <a:lstStyle/>
          <a:p>
            <a:pPr marL="0" indent="0">
              <a:buNone/>
            </a:pPr>
            <a:r>
              <a:rPr lang="fr-FR" b="1" dirty="0" err="1">
                <a:solidFill>
                  <a:schemeClr val="accent3"/>
                </a:solidFill>
                <a:latin typeface="Figtree"/>
              </a:rPr>
              <a:t>Reviewing</a:t>
            </a:r>
            <a:r>
              <a:rPr lang="fr-FR" b="1" dirty="0">
                <a:solidFill>
                  <a:schemeClr val="accent3"/>
                </a:solidFill>
                <a:latin typeface="Figtree"/>
              </a:rPr>
              <a:t> the interview </a:t>
            </a:r>
            <a:r>
              <a:rPr lang="fr-FR" b="1" dirty="0" err="1">
                <a:solidFill>
                  <a:schemeClr val="accent3"/>
                </a:solidFill>
                <a:latin typeface="Figtree"/>
              </a:rPr>
              <a:t>approval</a:t>
            </a:r>
            <a:r>
              <a:rPr lang="fr-FR" b="1" dirty="0">
                <a:solidFill>
                  <a:schemeClr val="accent3"/>
                </a:solidFill>
                <a:latin typeface="Figtree"/>
              </a:rPr>
              <a:t> </a:t>
            </a:r>
            <a:r>
              <a:rPr lang="fr-FR" b="1" dirty="0" err="1">
                <a:solidFill>
                  <a:schemeClr val="accent3"/>
                </a:solidFill>
                <a:latin typeface="Figtree"/>
              </a:rPr>
              <a:t>history</a:t>
            </a:r>
            <a:endParaRPr lang="en-US" dirty="0" err="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Validating</a:t>
            </a:r>
            <a:r>
              <a:rPr lang="fr-FR" dirty="0">
                <a:latin typeface="Figtree"/>
              </a:rPr>
              <a:t> an interview - </a:t>
            </a:r>
            <a:r>
              <a:rPr lang="fr-FR" dirty="0" err="1">
                <a:latin typeface="Figtree"/>
              </a:rPr>
              <a:t>overview</a:t>
            </a:r>
            <a:endParaRPr lang="fr-FR" dirty="0" err="1"/>
          </a:p>
        </p:txBody>
      </p:sp>
      <p:sp>
        <p:nvSpPr>
          <p:cNvPr id="5" name="ZoneTexte 4">
            <a:extLst>
              <a:ext uri="{FF2B5EF4-FFF2-40B4-BE49-F238E27FC236}">
                <a16:creationId xmlns:a16="http://schemas.microsoft.com/office/drawing/2014/main" id="{1476A80D-E052-816F-B9BE-C6FDB1C48164}"/>
              </a:ext>
            </a:extLst>
          </p:cNvPr>
          <p:cNvSpPr txBox="1"/>
          <p:nvPr/>
        </p:nvSpPr>
        <p:spPr>
          <a:xfrm>
            <a:off x="6432387" y="3312747"/>
            <a:ext cx="44601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err="1">
                <a:solidFill>
                  <a:srgbClr val="000000"/>
                </a:solidFill>
                <a:latin typeface="Figtree"/>
                <a:ea typeface="Calibri"/>
                <a:cs typeface="Calibri"/>
              </a:rPr>
              <a:t>Here</a:t>
            </a:r>
            <a:r>
              <a:rPr lang="fr-FR" sz="1600">
                <a:solidFill>
                  <a:srgbClr val="000000"/>
                </a:solidFill>
                <a:latin typeface="Figtree"/>
                <a:ea typeface="Calibri"/>
                <a:cs typeface="Calibri"/>
              </a:rPr>
              <a:t> </a:t>
            </a:r>
            <a:r>
              <a:rPr lang="fr-FR" sz="1600" err="1">
                <a:solidFill>
                  <a:srgbClr val="000000"/>
                </a:solidFill>
                <a:latin typeface="Figtree"/>
                <a:ea typeface="Calibri"/>
                <a:cs typeface="Calibri"/>
              </a:rPr>
              <a:t>you</a:t>
            </a:r>
            <a:r>
              <a:rPr lang="fr-FR" sz="1600">
                <a:solidFill>
                  <a:srgbClr val="000000"/>
                </a:solidFill>
                <a:latin typeface="Figtree"/>
                <a:ea typeface="Calibri"/>
                <a:cs typeface="Calibri"/>
              </a:rPr>
              <a:t> </a:t>
            </a:r>
            <a:r>
              <a:rPr lang="fr-FR" sz="1600" err="1">
                <a:solidFill>
                  <a:srgbClr val="000000"/>
                </a:solidFill>
                <a:latin typeface="Figtree"/>
                <a:ea typeface="Calibri"/>
                <a:cs typeface="Calibri"/>
              </a:rPr>
              <a:t>will</a:t>
            </a:r>
            <a:r>
              <a:rPr lang="fr-FR" sz="1600">
                <a:solidFill>
                  <a:srgbClr val="000000"/>
                </a:solidFill>
                <a:latin typeface="Figtree"/>
                <a:ea typeface="Calibri"/>
                <a:cs typeface="Calibri"/>
              </a:rPr>
              <a:t> </a:t>
            </a:r>
            <a:r>
              <a:rPr lang="fr-FR" sz="1600" err="1">
                <a:solidFill>
                  <a:srgbClr val="000000"/>
                </a:solidFill>
                <a:latin typeface="Figtree"/>
                <a:ea typeface="Calibri"/>
                <a:cs typeface="Calibri"/>
              </a:rPr>
              <a:t>find</a:t>
            </a:r>
            <a:r>
              <a:rPr lang="fr-FR" sz="1600">
                <a:solidFill>
                  <a:srgbClr val="000000"/>
                </a:solidFill>
                <a:latin typeface="Figtree"/>
                <a:ea typeface="Calibri"/>
                <a:cs typeface="Calibri"/>
              </a:rPr>
              <a:t> the </a:t>
            </a:r>
            <a:r>
              <a:rPr lang="fr-FR" sz="1600" err="1">
                <a:solidFill>
                  <a:srgbClr val="000000"/>
                </a:solidFill>
                <a:latin typeface="Figtree"/>
                <a:ea typeface="Calibri"/>
                <a:cs typeface="Calibri"/>
              </a:rPr>
              <a:t>details</a:t>
            </a:r>
            <a:r>
              <a:rPr lang="fr-FR" sz="1600">
                <a:solidFill>
                  <a:srgbClr val="000000"/>
                </a:solidFill>
                <a:latin typeface="Figtree"/>
                <a:ea typeface="Calibri"/>
                <a:cs typeface="Calibri"/>
              </a:rPr>
              <a:t> of the actions </a:t>
            </a:r>
            <a:r>
              <a:rPr lang="fr-FR" sz="1600" err="1">
                <a:solidFill>
                  <a:srgbClr val="000000"/>
                </a:solidFill>
                <a:latin typeface="Figtree"/>
                <a:ea typeface="Calibri"/>
                <a:cs typeface="Calibri"/>
              </a:rPr>
              <a:t>taken</a:t>
            </a:r>
            <a:r>
              <a:rPr lang="fr-FR" sz="1600">
                <a:solidFill>
                  <a:srgbClr val="000000"/>
                </a:solidFill>
                <a:latin typeface="Figtree"/>
                <a:ea typeface="Calibri"/>
                <a:cs typeface="Calibri"/>
              </a:rPr>
              <a:t> </a:t>
            </a:r>
            <a:r>
              <a:rPr lang="fr-FR" sz="1600" err="1">
                <a:solidFill>
                  <a:srgbClr val="000000"/>
                </a:solidFill>
                <a:latin typeface="Figtree"/>
                <a:ea typeface="Calibri"/>
                <a:cs typeface="Calibri"/>
              </a:rPr>
              <a:t>during</a:t>
            </a:r>
            <a:r>
              <a:rPr lang="fr-FR" sz="1600">
                <a:solidFill>
                  <a:srgbClr val="000000"/>
                </a:solidFill>
                <a:latin typeface="Figtree"/>
                <a:ea typeface="Calibri"/>
                <a:cs typeface="Calibri"/>
              </a:rPr>
              <a:t> the interview as </a:t>
            </a:r>
            <a:r>
              <a:rPr lang="fr-FR" sz="1600" err="1">
                <a:solidFill>
                  <a:srgbClr val="000000"/>
                </a:solidFill>
                <a:latin typeface="Figtree"/>
                <a:ea typeface="Calibri"/>
                <a:cs typeface="Calibri"/>
              </a:rPr>
              <a:t>well</a:t>
            </a:r>
            <a:r>
              <a:rPr lang="fr-FR" sz="1600">
                <a:solidFill>
                  <a:srgbClr val="000000"/>
                </a:solidFill>
                <a:latin typeface="Figtree"/>
                <a:ea typeface="Calibri"/>
                <a:cs typeface="Calibri"/>
              </a:rPr>
              <a:t> as the actions to </a:t>
            </a:r>
            <a:r>
              <a:rPr lang="fr-FR" sz="1600" err="1">
                <a:solidFill>
                  <a:srgbClr val="000000"/>
                </a:solidFill>
                <a:latin typeface="Figtree"/>
                <a:ea typeface="Calibri"/>
                <a:cs typeface="Calibri"/>
              </a:rPr>
              <a:t>be</a:t>
            </a:r>
            <a:r>
              <a:rPr lang="fr-FR" sz="1600">
                <a:solidFill>
                  <a:srgbClr val="000000"/>
                </a:solidFill>
                <a:latin typeface="Figtree"/>
                <a:ea typeface="Calibri"/>
                <a:cs typeface="Calibri"/>
              </a:rPr>
              <a:t> </a:t>
            </a:r>
            <a:r>
              <a:rPr lang="fr-FR" sz="1600" err="1">
                <a:solidFill>
                  <a:srgbClr val="000000"/>
                </a:solidFill>
                <a:latin typeface="Figtree"/>
                <a:ea typeface="Calibri"/>
                <a:cs typeface="Calibri"/>
              </a:rPr>
              <a:t>taken</a:t>
            </a:r>
            <a:r>
              <a:rPr lang="fr-FR" sz="1600">
                <a:solidFill>
                  <a:srgbClr val="000000"/>
                </a:solidFill>
                <a:latin typeface="Figtree"/>
                <a:ea typeface="Calibri"/>
                <a:cs typeface="Calibri"/>
              </a:rPr>
              <a:t> by </a:t>
            </a:r>
            <a:r>
              <a:rPr lang="fr-FR" sz="1600" err="1">
                <a:solidFill>
                  <a:srgbClr val="000000"/>
                </a:solidFill>
                <a:latin typeface="Figtree"/>
                <a:ea typeface="Calibri"/>
                <a:cs typeface="Calibri"/>
              </a:rPr>
              <a:t>each</a:t>
            </a:r>
            <a:r>
              <a:rPr lang="fr-FR" sz="1600">
                <a:solidFill>
                  <a:srgbClr val="000000"/>
                </a:solidFill>
                <a:latin typeface="Figtree"/>
                <a:ea typeface="Calibri"/>
                <a:cs typeface="Calibri"/>
              </a:rPr>
              <a:t> </a:t>
            </a:r>
            <a:r>
              <a:rPr lang="fr-FR" sz="1600" err="1">
                <a:solidFill>
                  <a:srgbClr val="000000"/>
                </a:solidFill>
                <a:latin typeface="Figtree"/>
                <a:ea typeface="Calibri"/>
                <a:cs typeface="Calibri"/>
              </a:rPr>
              <a:t>actor</a:t>
            </a:r>
            <a:r>
              <a:rPr lang="fr-FR" sz="1600">
                <a:solidFill>
                  <a:srgbClr val="000000"/>
                </a:solidFill>
                <a:latin typeface="Figtree"/>
                <a:ea typeface="Calibri"/>
                <a:cs typeface="Calibri"/>
              </a:rPr>
              <a:t>.</a:t>
            </a: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006851">
            <a:off x="5238163" y="3610410"/>
            <a:ext cx="796756" cy="654863"/>
          </a:xfrm>
          <a:prstGeom prst="rect">
            <a:avLst/>
          </a:prstGeom>
        </p:spPr>
      </p:pic>
      <p:pic>
        <p:nvPicPr>
          <p:cNvPr id="9" name="Image 8" descr="Une image contenant texte, Appareils électroniques, capture d’écran, logiciel&#10;&#10;Le contenu généré par l’IA peut être incorrect.">
            <a:extLst>
              <a:ext uri="{FF2B5EF4-FFF2-40B4-BE49-F238E27FC236}">
                <a16:creationId xmlns:a16="http://schemas.microsoft.com/office/drawing/2014/main" id="{94FF7387-D3D3-EBBD-7D5D-D15973A94931}"/>
              </a:ext>
            </a:extLst>
          </p:cNvPr>
          <p:cNvPicPr>
            <a:picLocks noChangeAspect="1"/>
          </p:cNvPicPr>
          <p:nvPr/>
        </p:nvPicPr>
        <p:blipFill>
          <a:blip r:embed="rId4"/>
          <a:stretch>
            <a:fillRect/>
          </a:stretch>
        </p:blipFill>
        <p:spPr>
          <a:xfrm>
            <a:off x="1240366" y="1913467"/>
            <a:ext cx="3498850" cy="4809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0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284410" y="1172391"/>
            <a:ext cx="9613900" cy="3799447"/>
          </a:xfrm>
        </p:spPr>
        <p:txBody>
          <a:bodyPr/>
          <a:lstStyle/>
          <a:p>
            <a:pPr>
              <a:lnSpc>
                <a:spcPct val="100000"/>
              </a:lnSpc>
            </a:pPr>
            <a:r>
              <a:rPr lang="fr-FR" sz="9600">
                <a:latin typeface="PP Woodland"/>
              </a:rPr>
              <a:t>Manager &amp; </a:t>
            </a:r>
            <a:r>
              <a:rPr lang="fr-FR" sz="9600" err="1">
                <a:latin typeface="PP Woodland"/>
              </a:rPr>
              <a:t>Employee</a:t>
            </a:r>
            <a:r>
              <a:rPr lang="fr-FR" sz="9600">
                <a:latin typeface="PP Woodland"/>
              </a:rPr>
              <a:t> usage</a:t>
            </a:r>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latin typeface="Figtree Light"/>
              </a:rPr>
              <a:t>03</a:t>
            </a:r>
            <a:endParaRPr lang="fr-FR"/>
          </a:p>
        </p:txBody>
      </p:sp>
    </p:spTree>
    <p:extLst>
      <p:ext uri="{BB962C8B-B14F-4D97-AF65-F5344CB8AC3E}">
        <p14:creationId xmlns:p14="http://schemas.microsoft.com/office/powerpoint/2010/main" val="3613177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8000" dirty="0" err="1">
                <a:latin typeface="PP Woodland"/>
              </a:rPr>
              <a:t>Reviewing</a:t>
            </a:r>
            <a:r>
              <a:rPr lang="fr-FR" sz="8000" dirty="0">
                <a:latin typeface="PP Woodland"/>
              </a:rPr>
              <a:t> </a:t>
            </a:r>
            <a:r>
              <a:rPr lang="fr-FR" sz="8000" dirty="0" err="1">
                <a:latin typeface="PP Woodland"/>
              </a:rPr>
              <a:t>current</a:t>
            </a:r>
            <a:r>
              <a:rPr lang="fr-FR" sz="8000" dirty="0">
                <a:latin typeface="PP Woodland"/>
              </a:rPr>
              <a:t> &amp; </a:t>
            </a:r>
            <a:r>
              <a:rPr lang="fr-FR" sz="8000" dirty="0" err="1">
                <a:latin typeface="PP Woodland"/>
              </a:rPr>
              <a:t>past</a:t>
            </a:r>
            <a:r>
              <a:rPr lang="fr-FR" sz="8000" dirty="0">
                <a:latin typeface="PP Woodland"/>
              </a:rPr>
              <a:t> interviews</a:t>
            </a:r>
            <a:endParaRPr lang="fr-FR" sz="8000" dirty="0"/>
          </a:p>
        </p:txBody>
      </p:sp>
      <p:sp>
        <p:nvSpPr>
          <p:cNvPr id="6" name="Espace réservé du texte 5">
            <a:extLst>
              <a:ext uri="{FF2B5EF4-FFF2-40B4-BE49-F238E27FC236}">
                <a16:creationId xmlns:a16="http://schemas.microsoft.com/office/drawing/2014/main" id="{826572D1-293F-4328-3BAA-01CA7C4529F5}"/>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418551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pPr marL="0" indent="0">
              <a:buNone/>
            </a:pPr>
            <a:r>
              <a:rPr lang="fr-FR" b="1" dirty="0">
                <a:solidFill>
                  <a:schemeClr val="accent3"/>
                </a:solidFill>
                <a:latin typeface="Figtree"/>
              </a:rPr>
              <a:t>Interview </a:t>
            </a:r>
            <a:r>
              <a:rPr lang="fr-FR" b="1" dirty="0" err="1">
                <a:solidFill>
                  <a:schemeClr val="accent3"/>
                </a:solidFill>
                <a:latin typeface="Figtree"/>
              </a:rPr>
              <a:t>history</a:t>
            </a:r>
            <a:br>
              <a:rPr lang="fr-FR" b="1" dirty="0">
                <a:latin typeface="Figtree"/>
                <a:ea typeface="Calibri"/>
                <a:cs typeface="Calibri"/>
              </a:rPr>
            </a:br>
            <a:endParaRPr lang="fr-FR">
              <a:solidFill>
                <a:srgbClr val="000000"/>
              </a:solidFill>
              <a:latin typeface="Figtree"/>
              <a:ea typeface="Calibri"/>
              <a:cs typeface="Calibri"/>
            </a:endParaRPr>
          </a:p>
          <a:p>
            <a:endParaRPr lang="fr-FR" b="1">
              <a:latin typeface="Figtree"/>
              <a:ea typeface="Calibri"/>
              <a:cs typeface="Calibri"/>
            </a:endParaRPr>
          </a:p>
          <a:p>
            <a:endParaRPr lang="fr-FR" b="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&amp; </a:t>
            </a:r>
            <a:r>
              <a:rPr lang="fr-FR" err="1">
                <a:latin typeface="Figtree Light"/>
              </a:rPr>
              <a:t>Employee</a:t>
            </a:r>
            <a:r>
              <a:rPr lang="fr-FR">
                <a:latin typeface="Figtree Light"/>
              </a:rPr>
              <a:t>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Reviewing</a:t>
            </a:r>
            <a:r>
              <a:rPr lang="fr-FR">
                <a:latin typeface="Figtree"/>
              </a:rPr>
              <a:t> </a:t>
            </a:r>
            <a:r>
              <a:rPr lang="fr-FR" err="1">
                <a:latin typeface="Figtree"/>
              </a:rPr>
              <a:t>current</a:t>
            </a:r>
            <a:r>
              <a:rPr lang="fr-FR">
                <a:latin typeface="Figtree"/>
              </a:rPr>
              <a:t> &amp; </a:t>
            </a:r>
            <a:r>
              <a:rPr lang="fr-FR" err="1">
                <a:latin typeface="Figtree"/>
              </a:rPr>
              <a:t>past</a:t>
            </a:r>
            <a:r>
              <a:rPr lang="fr-FR">
                <a:latin typeface="Figtree"/>
              </a:rPr>
              <a:t> interviews</a:t>
            </a:r>
            <a:endParaRPr lang="fr-FR"/>
          </a:p>
        </p:txBody>
      </p:sp>
      <p:sp>
        <p:nvSpPr>
          <p:cNvPr id="18" name="ZoneTexte 17">
            <a:extLst>
              <a:ext uri="{FF2B5EF4-FFF2-40B4-BE49-F238E27FC236}">
                <a16:creationId xmlns:a16="http://schemas.microsoft.com/office/drawing/2014/main" id="{4E3D7A8D-37AE-44FD-3405-A8CA24943261}"/>
              </a:ext>
            </a:extLst>
          </p:cNvPr>
          <p:cNvSpPr txBox="1"/>
          <p:nvPr/>
        </p:nvSpPr>
        <p:spPr>
          <a:xfrm>
            <a:off x="465667" y="2275416"/>
            <a:ext cx="242358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000000"/>
                </a:solidFill>
                <a:latin typeface="Figtree"/>
                <a:ea typeface="Calibri"/>
                <a:cs typeface="Calibri"/>
              </a:rPr>
              <a:t>Whether</a:t>
            </a:r>
            <a:r>
              <a:rPr lang="fr-FR" sz="1600" dirty="0">
                <a:solidFill>
                  <a:srgbClr val="000000"/>
                </a:solidFill>
                <a:latin typeface="Figtree"/>
                <a:ea typeface="Calibri"/>
                <a:cs typeface="Calibri"/>
              </a:rPr>
              <a:t> I </a:t>
            </a:r>
            <a:r>
              <a:rPr lang="fr-FR" sz="1600" dirty="0" err="1">
                <a:solidFill>
                  <a:srgbClr val="000000"/>
                </a:solidFill>
                <a:latin typeface="Figtree"/>
                <a:ea typeface="Calibri"/>
                <a:cs typeface="Calibri"/>
              </a:rPr>
              <a:t>am</a:t>
            </a:r>
            <a:r>
              <a:rPr lang="fr-FR" sz="1600" dirty="0">
                <a:solidFill>
                  <a:srgbClr val="000000"/>
                </a:solidFill>
                <a:latin typeface="Figtree"/>
                <a:ea typeface="Calibri"/>
                <a:cs typeface="Calibri"/>
              </a:rPr>
              <a:t> an </a:t>
            </a:r>
            <a:r>
              <a:rPr lang="fr-FR" sz="1600" dirty="0" err="1">
                <a:solidFill>
                  <a:srgbClr val="000000"/>
                </a:solidFill>
                <a:latin typeface="Figtree"/>
                <a:ea typeface="Calibri"/>
                <a:cs typeface="Calibri"/>
              </a:rPr>
              <a:t>employee</a:t>
            </a:r>
            <a:r>
              <a:rPr lang="fr-FR" sz="1600" dirty="0">
                <a:solidFill>
                  <a:srgbClr val="000000"/>
                </a:solidFill>
                <a:latin typeface="Figtree"/>
                <a:ea typeface="Calibri"/>
                <a:cs typeface="Calibri"/>
              </a:rPr>
              <a:t> or a manager, I </a:t>
            </a:r>
            <a:r>
              <a:rPr lang="fr-FR" sz="1600" dirty="0" err="1">
                <a:solidFill>
                  <a:srgbClr val="000000"/>
                </a:solidFill>
                <a:latin typeface="Figtree"/>
                <a:ea typeface="Calibri"/>
                <a:cs typeface="Calibri"/>
              </a:rPr>
              <a:t>access</a:t>
            </a:r>
            <a:r>
              <a:rPr lang="fr-FR" sz="1600" dirty="0">
                <a:solidFill>
                  <a:srgbClr val="000000"/>
                </a:solidFill>
                <a:latin typeface="Figtree"/>
                <a:ea typeface="Calibri"/>
                <a:cs typeface="Calibri"/>
              </a:rPr>
              <a:t> the </a:t>
            </a:r>
            <a:r>
              <a:rPr lang="fr-FR" sz="1600" dirty="0" err="1">
                <a:solidFill>
                  <a:srgbClr val="000000"/>
                </a:solidFill>
                <a:latin typeface="Figtree"/>
                <a:ea typeface="Calibri"/>
                <a:cs typeface="Calibri"/>
              </a:rPr>
              <a:t>history</a:t>
            </a:r>
            <a:r>
              <a:rPr lang="fr-FR" sz="1600" dirty="0">
                <a:solidFill>
                  <a:srgbClr val="000000"/>
                </a:solidFill>
                <a:latin typeface="Figtree"/>
                <a:ea typeface="Calibri"/>
                <a:cs typeface="Calibri"/>
              </a:rPr>
              <a:t> of </a:t>
            </a:r>
            <a:r>
              <a:rPr lang="fr-FR" sz="1600" dirty="0" err="1">
                <a:solidFill>
                  <a:srgbClr val="000000"/>
                </a:solidFill>
                <a:latin typeface="Figtree"/>
                <a:ea typeface="Calibri"/>
                <a:cs typeface="Calibri"/>
              </a:rPr>
              <a:t>completed</a:t>
            </a:r>
            <a:r>
              <a:rPr lang="fr-FR" sz="1600" dirty="0">
                <a:solidFill>
                  <a:srgbClr val="000000"/>
                </a:solidFill>
                <a:latin typeface="Figtree"/>
                <a:ea typeface="Calibri"/>
                <a:cs typeface="Calibri"/>
              </a:rPr>
              <a:t> interviews in the </a:t>
            </a:r>
            <a:r>
              <a:rPr lang="fr-FR" sz="1600" dirty="0" err="1">
                <a:solidFill>
                  <a:srgbClr val="000000"/>
                </a:solidFill>
                <a:latin typeface="Figtree"/>
                <a:ea typeface="Calibri"/>
                <a:cs typeface="Calibri"/>
              </a:rPr>
              <a:t>employee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record's</a:t>
            </a:r>
            <a:r>
              <a:rPr lang="fr-FR" sz="1600" dirty="0">
                <a:solidFill>
                  <a:srgbClr val="000000"/>
                </a:solidFill>
                <a:latin typeface="Figtree"/>
                <a:ea typeface="Calibri"/>
                <a:cs typeface="Calibri"/>
              </a:rPr>
              <a:t> </a:t>
            </a:r>
            <a:r>
              <a:rPr lang="fr-FR" sz="1600" b="1" dirty="0" err="1">
                <a:solidFill>
                  <a:srgbClr val="000000"/>
                </a:solidFill>
                <a:latin typeface="Figtree"/>
                <a:ea typeface="Calibri"/>
                <a:cs typeface="Calibri"/>
              </a:rPr>
              <a:t>Individual</a:t>
            </a:r>
            <a:r>
              <a:rPr lang="fr-FR" sz="1600" b="1" dirty="0">
                <a:solidFill>
                  <a:srgbClr val="000000"/>
                </a:solidFill>
                <a:latin typeface="Figtree"/>
                <a:ea typeface="Calibri"/>
                <a:cs typeface="Calibri"/>
              </a:rPr>
              <a:t> </a:t>
            </a:r>
            <a:r>
              <a:rPr lang="fr-FR" sz="1600" b="1" dirty="0" err="1">
                <a:solidFill>
                  <a:srgbClr val="000000"/>
                </a:solidFill>
                <a:latin typeface="Figtree"/>
                <a:ea typeface="Calibri"/>
                <a:cs typeface="Calibri"/>
              </a:rPr>
              <a:t>nterviews</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tab.</a:t>
            </a:r>
            <a:br>
              <a:rPr lang="fr-FR" sz="1600" dirty="0">
                <a:latin typeface="Figtree"/>
                <a:ea typeface="Calibri"/>
                <a:cs typeface="Calibri"/>
              </a:rPr>
            </a:br>
            <a:br>
              <a:rPr lang="fr-FR" sz="1600" dirty="0">
                <a:latin typeface="Figtree"/>
                <a:ea typeface="Calibri"/>
                <a:cs typeface="Calibri"/>
              </a:rPr>
            </a:br>
            <a:endParaRPr lang="fr-FR" sz="1600">
              <a:solidFill>
                <a:srgbClr val="000000"/>
              </a:solidFill>
              <a:cs typeface="Calibri"/>
            </a:endParaRPr>
          </a:p>
          <a:p>
            <a:endParaRPr lang="fr-FR" sz="1600">
              <a:solidFill>
                <a:srgbClr val="000000"/>
              </a:solidFill>
              <a:ea typeface="Calibri"/>
              <a:cs typeface="Calibri"/>
            </a:endParaRPr>
          </a:p>
          <a:p>
            <a:pPr algn="l"/>
            <a:endParaRPr lang="fr-FR" sz="1600">
              <a:latin typeface="Figtree"/>
            </a:endParaRPr>
          </a:p>
        </p:txBody>
      </p:sp>
      <p:sp>
        <p:nvSpPr>
          <p:cNvPr id="26" name="ZoneTexte 25">
            <a:extLst>
              <a:ext uri="{FF2B5EF4-FFF2-40B4-BE49-F238E27FC236}">
                <a16:creationId xmlns:a16="http://schemas.microsoft.com/office/drawing/2014/main" id="{C43DE0D1-772D-77BB-78E3-56F46B7936F7}"/>
              </a:ext>
            </a:extLst>
          </p:cNvPr>
          <p:cNvSpPr txBox="1"/>
          <p:nvPr/>
        </p:nvSpPr>
        <p:spPr>
          <a:xfrm>
            <a:off x="3232149" y="5888567"/>
            <a:ext cx="5822951" cy="349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a:solidFill>
                  <a:srgbClr val="7AC09E"/>
                </a:solidFill>
                <a:latin typeface="Figtree"/>
              </a:rPr>
              <a:t>I </a:t>
            </a:r>
            <a:r>
              <a:rPr lang="fr-FR" sz="1600" err="1">
                <a:solidFill>
                  <a:srgbClr val="7AC09E"/>
                </a:solidFill>
                <a:latin typeface="Figtree"/>
              </a:rPr>
              <a:t>find</a:t>
            </a:r>
            <a:r>
              <a:rPr lang="fr-FR" sz="1600">
                <a:solidFill>
                  <a:srgbClr val="7AC09E"/>
                </a:solidFill>
                <a:latin typeface="Figtree"/>
              </a:rPr>
              <a:t> the </a:t>
            </a:r>
            <a:r>
              <a:rPr lang="fr-FR" sz="1600" err="1">
                <a:solidFill>
                  <a:srgbClr val="7AC09E"/>
                </a:solidFill>
                <a:latin typeface="Figtree"/>
              </a:rPr>
              <a:t>list</a:t>
            </a:r>
            <a:r>
              <a:rPr lang="fr-FR" sz="1600">
                <a:solidFill>
                  <a:srgbClr val="7AC09E"/>
                </a:solidFill>
                <a:latin typeface="Figtree"/>
              </a:rPr>
              <a:t> of all </a:t>
            </a:r>
            <a:r>
              <a:rPr lang="fr-FR" sz="1600" err="1">
                <a:solidFill>
                  <a:srgbClr val="7AC09E"/>
                </a:solidFill>
                <a:latin typeface="Figtree"/>
              </a:rPr>
              <a:t>ongoing</a:t>
            </a:r>
            <a:r>
              <a:rPr lang="fr-FR" sz="1600">
                <a:solidFill>
                  <a:srgbClr val="7AC09E"/>
                </a:solidFill>
                <a:latin typeface="Figtree"/>
              </a:rPr>
              <a:t> and </a:t>
            </a:r>
            <a:r>
              <a:rPr lang="fr-FR" sz="1600" err="1">
                <a:solidFill>
                  <a:srgbClr val="7AC09E"/>
                </a:solidFill>
                <a:latin typeface="Figtree"/>
              </a:rPr>
              <a:t>past</a:t>
            </a:r>
            <a:r>
              <a:rPr lang="fr-FR" sz="1600">
                <a:solidFill>
                  <a:srgbClr val="7AC09E"/>
                </a:solidFill>
                <a:latin typeface="Figtree"/>
              </a:rPr>
              <a:t> interviews in a single </a:t>
            </a:r>
            <a:r>
              <a:rPr lang="fr-FR" sz="1600" err="1">
                <a:solidFill>
                  <a:srgbClr val="7AC09E"/>
                </a:solidFill>
                <a:latin typeface="Figtree"/>
              </a:rPr>
              <a:t>tab.</a:t>
            </a:r>
            <a:endParaRPr lang="fr-FR" err="1"/>
          </a:p>
        </p:txBody>
      </p:sp>
      <p:pic>
        <p:nvPicPr>
          <p:cNvPr id="5" name="Image 4" descr="Une image contenant texte, capture d’écran, nombre, logiciel&#10;&#10;Le contenu généré par l’IA peut être incorrect.">
            <a:extLst>
              <a:ext uri="{FF2B5EF4-FFF2-40B4-BE49-F238E27FC236}">
                <a16:creationId xmlns:a16="http://schemas.microsoft.com/office/drawing/2014/main" id="{9EF7B522-B783-D5CA-D02C-D6E01D0AFC45}"/>
              </a:ext>
            </a:extLst>
          </p:cNvPr>
          <p:cNvPicPr>
            <a:picLocks noChangeAspect="1"/>
          </p:cNvPicPr>
          <p:nvPr/>
        </p:nvPicPr>
        <p:blipFill>
          <a:blip r:embed="rId2"/>
          <a:stretch>
            <a:fillRect/>
          </a:stretch>
        </p:blipFill>
        <p:spPr>
          <a:xfrm>
            <a:off x="3290358" y="1636183"/>
            <a:ext cx="8246534" cy="38396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870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26C0A-12B5-90B5-FBF4-93C27CA217B1}"/>
              </a:ext>
            </a:extLst>
          </p:cNvPr>
          <p:cNvSpPr>
            <a:spLocks noGrp="1"/>
          </p:cNvSpPr>
          <p:nvPr>
            <p:ph type="title"/>
          </p:nvPr>
        </p:nvSpPr>
        <p:spPr>
          <a:xfrm>
            <a:off x="1284410" y="1719468"/>
            <a:ext cx="9359900" cy="1708832"/>
          </a:xfrm>
        </p:spPr>
        <p:txBody>
          <a:bodyPr/>
          <a:lstStyle/>
          <a:p>
            <a:pPr>
              <a:lnSpc>
                <a:spcPct val="100000"/>
              </a:lnSpc>
            </a:pPr>
            <a:r>
              <a:rPr lang="fr-FR" sz="9600" err="1">
                <a:latin typeface="PP Woodland"/>
              </a:rPr>
              <a:t>Employee</a:t>
            </a:r>
            <a:r>
              <a:rPr lang="fr-FR" sz="9600">
                <a:latin typeface="PP Woodland"/>
              </a:rPr>
              <a:t> usage</a:t>
            </a:r>
            <a:endParaRPr lang="fr-FR"/>
          </a:p>
        </p:txBody>
      </p:sp>
      <p:sp>
        <p:nvSpPr>
          <p:cNvPr id="4" name="Espace réservé du texte 3">
            <a:extLst>
              <a:ext uri="{FF2B5EF4-FFF2-40B4-BE49-F238E27FC236}">
                <a16:creationId xmlns:a16="http://schemas.microsoft.com/office/drawing/2014/main" id="{86172E68-AAB4-02B9-F509-DBD58FAD4062}"/>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354731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pPr marL="0" indent="0">
              <a:buNone/>
            </a:pPr>
            <a:r>
              <a:rPr lang="fr-FR" b="1" dirty="0" err="1">
                <a:solidFill>
                  <a:schemeClr val="accent3"/>
                </a:solidFill>
                <a:latin typeface="Figtree"/>
              </a:rPr>
              <a:t>Reviewing</a:t>
            </a:r>
            <a:r>
              <a:rPr lang="fr-FR" b="1" dirty="0">
                <a:solidFill>
                  <a:schemeClr val="accent3"/>
                </a:solidFill>
                <a:latin typeface="Figtree"/>
              </a:rPr>
              <a:t> objectives</a:t>
            </a:r>
            <a:br>
              <a:rPr lang="fr-FR" b="1" dirty="0">
                <a:latin typeface="Figtree"/>
                <a:ea typeface="Calibri"/>
                <a:cs typeface="Calibri"/>
              </a:rPr>
            </a:br>
            <a:endParaRPr lang="fr-FR">
              <a:solidFill>
                <a:srgbClr val="000000"/>
              </a:solidFill>
              <a:latin typeface="Figtree"/>
              <a:ea typeface="Calibri"/>
              <a:cs typeface="Calibri"/>
            </a:endParaRPr>
          </a:p>
          <a:p>
            <a:endParaRPr lang="fr-FR" b="1">
              <a:latin typeface="Figtree"/>
              <a:ea typeface="Calibri"/>
              <a:cs typeface="Calibri"/>
            </a:endParaRPr>
          </a:p>
          <a:p>
            <a:endParaRPr lang="fr-FR" b="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&amp; </a:t>
            </a:r>
            <a:r>
              <a:rPr lang="fr-FR" err="1">
                <a:latin typeface="Figtree Light"/>
              </a:rPr>
              <a:t>Employee</a:t>
            </a:r>
            <a:r>
              <a:rPr lang="fr-FR">
                <a:latin typeface="Figtree Light"/>
              </a:rPr>
              <a:t>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Reviewing</a:t>
            </a:r>
            <a:r>
              <a:rPr lang="fr-FR">
                <a:latin typeface="Figtree"/>
              </a:rPr>
              <a:t> objectives</a:t>
            </a:r>
            <a:endParaRPr lang="fr-FR"/>
          </a:p>
        </p:txBody>
      </p:sp>
      <p:sp>
        <p:nvSpPr>
          <p:cNvPr id="18" name="ZoneTexte 17">
            <a:extLst>
              <a:ext uri="{FF2B5EF4-FFF2-40B4-BE49-F238E27FC236}">
                <a16:creationId xmlns:a16="http://schemas.microsoft.com/office/drawing/2014/main" id="{4E3D7A8D-37AE-44FD-3405-A8CA24943261}"/>
              </a:ext>
            </a:extLst>
          </p:cNvPr>
          <p:cNvSpPr txBox="1"/>
          <p:nvPr/>
        </p:nvSpPr>
        <p:spPr>
          <a:xfrm>
            <a:off x="465667" y="2275416"/>
            <a:ext cx="307974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solidFill>
                  <a:srgbClr val="000000"/>
                </a:solidFill>
                <a:latin typeface="Figtree"/>
                <a:ea typeface="Calibri"/>
                <a:cs typeface="Calibri"/>
              </a:rPr>
              <a:t>Whether</a:t>
            </a:r>
            <a:r>
              <a:rPr lang="fr-FR" sz="1600" dirty="0">
                <a:solidFill>
                  <a:srgbClr val="000000"/>
                </a:solidFill>
                <a:latin typeface="Figtree"/>
                <a:ea typeface="Calibri"/>
                <a:cs typeface="Calibri"/>
              </a:rPr>
              <a:t> I </a:t>
            </a:r>
            <a:r>
              <a:rPr lang="fr-FR" sz="1600" dirty="0" err="1">
                <a:solidFill>
                  <a:srgbClr val="000000"/>
                </a:solidFill>
                <a:latin typeface="Figtree"/>
                <a:ea typeface="Calibri"/>
                <a:cs typeface="Calibri"/>
              </a:rPr>
              <a:t>am</a:t>
            </a:r>
            <a:r>
              <a:rPr lang="fr-FR" sz="1600" dirty="0">
                <a:solidFill>
                  <a:srgbClr val="000000"/>
                </a:solidFill>
                <a:latin typeface="Figtree"/>
                <a:ea typeface="Calibri"/>
                <a:cs typeface="Calibri"/>
              </a:rPr>
              <a:t> an </a:t>
            </a:r>
            <a:r>
              <a:rPr lang="fr-FR" sz="1600" dirty="0" err="1">
                <a:solidFill>
                  <a:srgbClr val="000000"/>
                </a:solidFill>
                <a:latin typeface="Figtree"/>
                <a:ea typeface="Calibri"/>
                <a:cs typeface="Calibri"/>
              </a:rPr>
              <a:t>employee</a:t>
            </a:r>
            <a:r>
              <a:rPr lang="fr-FR" sz="1600" dirty="0">
                <a:solidFill>
                  <a:srgbClr val="000000"/>
                </a:solidFill>
                <a:latin typeface="Figtree"/>
                <a:ea typeface="Calibri"/>
                <a:cs typeface="Calibri"/>
              </a:rPr>
              <a:t> or a manager, I </a:t>
            </a:r>
            <a:r>
              <a:rPr lang="fr-FR" sz="1600" dirty="0" err="1">
                <a:solidFill>
                  <a:srgbClr val="000000"/>
                </a:solidFill>
                <a:latin typeface="Figtree"/>
                <a:ea typeface="Calibri"/>
                <a:cs typeface="Calibri"/>
              </a:rPr>
              <a:t>access</a:t>
            </a:r>
            <a:r>
              <a:rPr lang="fr-FR" sz="1600" dirty="0">
                <a:solidFill>
                  <a:srgbClr val="000000"/>
                </a:solidFill>
                <a:latin typeface="Figtree"/>
                <a:ea typeface="Calibri"/>
                <a:cs typeface="Calibri"/>
              </a:rPr>
              <a:t> the set objectives via the </a:t>
            </a:r>
            <a:r>
              <a:rPr lang="fr-FR" sz="1600" dirty="0" err="1">
                <a:solidFill>
                  <a:srgbClr val="000000"/>
                </a:solidFill>
                <a:latin typeface="Figtree"/>
                <a:ea typeface="Calibri"/>
                <a:cs typeface="Calibri"/>
              </a:rPr>
              <a:t>employee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record's</a:t>
            </a:r>
            <a:r>
              <a:rPr lang="fr-FR" sz="1600" dirty="0">
                <a:solidFill>
                  <a:srgbClr val="000000"/>
                </a:solidFill>
                <a:latin typeface="Figtree"/>
                <a:ea typeface="Calibri"/>
                <a:cs typeface="Calibri"/>
              </a:rPr>
              <a:t> </a:t>
            </a:r>
            <a:r>
              <a:rPr lang="fr-FR" sz="1600" b="1" dirty="0">
                <a:solidFill>
                  <a:srgbClr val="000000"/>
                </a:solidFill>
                <a:latin typeface="Figtree"/>
                <a:ea typeface="Calibri"/>
                <a:cs typeface="Calibri"/>
              </a:rPr>
              <a:t>Objectives</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tab.</a:t>
            </a:r>
            <a:endParaRPr lang="fr-FR" dirty="0" err="1"/>
          </a:p>
          <a:p>
            <a:endParaRPr lang="fr-FR" sz="1600">
              <a:solidFill>
                <a:srgbClr val="000000"/>
              </a:solidFill>
              <a:latin typeface="Figtree"/>
              <a:ea typeface="Calibri"/>
              <a:cs typeface="Calibri"/>
            </a:endParaRPr>
          </a:p>
          <a:p>
            <a:endParaRPr lang="fr-FR" sz="1600">
              <a:solidFill>
                <a:srgbClr val="000000"/>
              </a:solidFill>
              <a:ea typeface="Calibri"/>
              <a:cs typeface="Calibri"/>
            </a:endParaRPr>
          </a:p>
          <a:p>
            <a:r>
              <a:rPr lang="fr-FR" sz="1600" dirty="0">
                <a:solidFill>
                  <a:srgbClr val="000000"/>
                </a:solidFill>
                <a:latin typeface="Figtree"/>
                <a:ea typeface="Calibri"/>
                <a:cs typeface="Calibri"/>
              </a:rPr>
              <a:t>I </a:t>
            </a:r>
            <a:r>
              <a:rPr lang="fr-FR" sz="1600" err="1">
                <a:solidFill>
                  <a:srgbClr val="000000"/>
                </a:solidFill>
                <a:latin typeface="Figtree"/>
                <a:ea typeface="Calibri"/>
                <a:cs typeface="Calibri"/>
              </a:rPr>
              <a:t>find</a:t>
            </a:r>
            <a:r>
              <a:rPr lang="fr-FR" sz="1600" dirty="0">
                <a:solidFill>
                  <a:srgbClr val="000000"/>
                </a:solidFill>
                <a:latin typeface="Figtree"/>
                <a:ea typeface="Calibri"/>
                <a:cs typeface="Calibri"/>
              </a:rPr>
              <a:t> the </a:t>
            </a:r>
            <a:r>
              <a:rPr lang="fr-FR" sz="1600" err="1">
                <a:solidFill>
                  <a:srgbClr val="000000"/>
                </a:solidFill>
                <a:latin typeface="Figtree"/>
                <a:ea typeface="Calibri"/>
                <a:cs typeface="Calibri"/>
              </a:rPr>
              <a:t>list</a:t>
            </a:r>
            <a:r>
              <a:rPr lang="fr-FR" sz="1600" dirty="0">
                <a:solidFill>
                  <a:srgbClr val="000000"/>
                </a:solidFill>
                <a:latin typeface="Figtree"/>
                <a:ea typeface="Calibri"/>
                <a:cs typeface="Calibri"/>
              </a:rPr>
              <a:t> of </a:t>
            </a:r>
            <a:r>
              <a:rPr lang="fr-FR" sz="1600" err="1">
                <a:solidFill>
                  <a:srgbClr val="000000"/>
                </a:solidFill>
                <a:latin typeface="Figtree"/>
                <a:ea typeface="Calibri"/>
                <a:cs typeface="Calibri"/>
              </a:rPr>
              <a:t>past</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years</a:t>
            </a:r>
            <a:r>
              <a:rPr lang="fr-FR" sz="1600" dirty="0">
                <a:solidFill>
                  <a:srgbClr val="000000"/>
                </a:solidFill>
                <a:latin typeface="Figtree"/>
                <a:ea typeface="Calibri"/>
                <a:cs typeface="Calibri"/>
              </a:rPr>
              <a:t>' objectives </a:t>
            </a:r>
            <a:r>
              <a:rPr lang="fr-FR" sz="1600" err="1">
                <a:solidFill>
                  <a:srgbClr val="000000"/>
                </a:solidFill>
                <a:latin typeface="Figtree"/>
                <a:ea typeface="Calibri"/>
                <a:cs typeface="Calibri"/>
              </a:rPr>
              <a:t>with</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their</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evaluations</a:t>
            </a:r>
            <a:r>
              <a:rPr lang="fr-FR" sz="1600" dirty="0">
                <a:solidFill>
                  <a:srgbClr val="000000"/>
                </a:solidFill>
                <a:latin typeface="Figtree"/>
                <a:ea typeface="Calibri"/>
                <a:cs typeface="Calibri"/>
              </a:rPr>
              <a:t> as </a:t>
            </a:r>
            <a:r>
              <a:rPr lang="fr-FR" sz="1600" err="1">
                <a:solidFill>
                  <a:srgbClr val="000000"/>
                </a:solidFill>
                <a:latin typeface="Figtree"/>
                <a:ea typeface="Calibri"/>
                <a:cs typeface="Calibri"/>
              </a:rPr>
              <a:t>well</a:t>
            </a:r>
            <a:r>
              <a:rPr lang="fr-FR" sz="1600" dirty="0">
                <a:solidFill>
                  <a:srgbClr val="000000"/>
                </a:solidFill>
                <a:latin typeface="Figtree"/>
                <a:ea typeface="Calibri"/>
                <a:cs typeface="Calibri"/>
              </a:rPr>
              <a:t> as </a:t>
            </a:r>
            <a:r>
              <a:rPr lang="fr-FR" sz="1600" err="1">
                <a:solidFill>
                  <a:srgbClr val="000000"/>
                </a:solidFill>
                <a:latin typeface="Figtree"/>
                <a:ea typeface="Calibri"/>
                <a:cs typeface="Calibri"/>
              </a:rPr>
              <a:t>my</a:t>
            </a:r>
            <a:r>
              <a:rPr lang="fr-FR" sz="1600" dirty="0">
                <a:solidFill>
                  <a:srgbClr val="000000"/>
                </a:solidFill>
                <a:latin typeface="Figtree"/>
                <a:ea typeface="Calibri"/>
                <a:cs typeface="Calibri"/>
              </a:rPr>
              <a:t> </a:t>
            </a:r>
            <a:r>
              <a:rPr lang="fr-FR" sz="1600" err="1">
                <a:solidFill>
                  <a:srgbClr val="000000"/>
                </a:solidFill>
                <a:latin typeface="Figtree"/>
                <a:ea typeface="Calibri"/>
                <a:cs typeface="Calibri"/>
              </a:rPr>
              <a:t>upcoming</a:t>
            </a:r>
            <a:r>
              <a:rPr lang="fr-FR" sz="1600" dirty="0">
                <a:solidFill>
                  <a:srgbClr val="000000"/>
                </a:solidFill>
                <a:latin typeface="Figtree"/>
                <a:ea typeface="Calibri"/>
                <a:cs typeface="Calibri"/>
              </a:rPr>
              <a:t> objectives.</a:t>
            </a:r>
            <a:endParaRPr lang="fr-FR" dirty="0"/>
          </a:p>
          <a:p>
            <a:pPr algn="l"/>
            <a:endParaRPr lang="fr-FR" sz="1600">
              <a:latin typeface="Figtree"/>
            </a:endParaRP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BA942DC4-BBB6-643D-742A-11CA4AFBF34D}"/>
              </a:ext>
            </a:extLst>
          </p:cNvPr>
          <p:cNvPicPr>
            <a:picLocks noChangeAspect="1"/>
          </p:cNvPicPr>
          <p:nvPr/>
        </p:nvPicPr>
        <p:blipFill>
          <a:blip r:embed="rId2"/>
          <a:stretch>
            <a:fillRect/>
          </a:stretch>
        </p:blipFill>
        <p:spPr>
          <a:xfrm>
            <a:off x="3920597" y="1856316"/>
            <a:ext cx="7790392" cy="4341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97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a:latin typeface="PP Woodland"/>
              </a:rPr>
              <a:t>Printing interviews</a:t>
            </a:r>
            <a:endParaRPr lang="fr-FR"/>
          </a:p>
        </p:txBody>
      </p:sp>
    </p:spTree>
    <p:extLst>
      <p:ext uri="{BB962C8B-B14F-4D97-AF65-F5344CB8AC3E}">
        <p14:creationId xmlns:p14="http://schemas.microsoft.com/office/powerpoint/2010/main" val="236460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texte, capture d’écran, affichage, Police&#10;&#10;Le contenu généré par l’IA peut être incorrect.">
            <a:extLst>
              <a:ext uri="{FF2B5EF4-FFF2-40B4-BE49-F238E27FC236}">
                <a16:creationId xmlns:a16="http://schemas.microsoft.com/office/drawing/2014/main" id="{6CD3B570-DF42-9D89-621D-3B9106322274}"/>
              </a:ext>
            </a:extLst>
          </p:cNvPr>
          <p:cNvPicPr>
            <a:picLocks noChangeAspect="1"/>
          </p:cNvPicPr>
          <p:nvPr/>
        </p:nvPicPr>
        <p:blipFill>
          <a:blip r:embed="rId2"/>
          <a:stretch>
            <a:fillRect/>
          </a:stretch>
        </p:blipFill>
        <p:spPr>
          <a:xfrm>
            <a:off x="382058" y="2333096"/>
            <a:ext cx="7109884" cy="1652058"/>
          </a:xfrm>
          <a:prstGeom prst="rect">
            <a:avLst/>
          </a:prstGeom>
          <a:ln>
            <a:noFill/>
          </a:ln>
          <a:effectLst>
            <a:outerShdw blurRad="292100" dist="139700" dir="2700000" algn="tl" rotWithShape="0">
              <a:srgbClr val="333333">
                <a:alpha val="65000"/>
              </a:srgbClr>
            </a:outerShdw>
          </a:effectLst>
        </p:spPr>
      </p:pic>
      <p:pic>
        <p:nvPicPr>
          <p:cNvPr id="19" name="Image 18" descr="Une image contenant texte, capture d’écran, Police, ligne&#10;&#10;Le contenu généré par l’IA peut être incorrect.">
            <a:extLst>
              <a:ext uri="{FF2B5EF4-FFF2-40B4-BE49-F238E27FC236}">
                <a16:creationId xmlns:a16="http://schemas.microsoft.com/office/drawing/2014/main" id="{8941EF03-767F-E19F-7790-B8D06A5A8158}"/>
              </a:ext>
            </a:extLst>
          </p:cNvPr>
          <p:cNvPicPr>
            <a:picLocks noChangeAspect="1"/>
          </p:cNvPicPr>
          <p:nvPr/>
        </p:nvPicPr>
        <p:blipFill>
          <a:blip r:embed="rId3"/>
          <a:stretch>
            <a:fillRect/>
          </a:stretch>
        </p:blipFill>
        <p:spPr>
          <a:xfrm>
            <a:off x="3226329" y="4477809"/>
            <a:ext cx="8797925" cy="1765300"/>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pPr marL="0" indent="0">
              <a:buNone/>
            </a:pPr>
            <a:r>
              <a:rPr lang="fr-FR" b="1" dirty="0">
                <a:solidFill>
                  <a:schemeClr val="accent3"/>
                </a:solidFill>
                <a:latin typeface="Figtree"/>
              </a:rPr>
              <a:t>Printing interviews</a:t>
            </a:r>
            <a:br>
              <a:rPr lang="fr-FR" b="1" dirty="0">
                <a:latin typeface="Figtree"/>
                <a:ea typeface="Calibri"/>
                <a:cs typeface="Calibri"/>
              </a:rPr>
            </a:br>
            <a:r>
              <a:rPr lang="fr-FR" dirty="0">
                <a:latin typeface="Figtree"/>
                <a:ea typeface="Calibri"/>
                <a:cs typeface="Calibri"/>
              </a:rPr>
              <a:t>I can </a:t>
            </a:r>
            <a:r>
              <a:rPr lang="fr-FR" err="1">
                <a:latin typeface="Figtree"/>
                <a:ea typeface="Calibri"/>
                <a:cs typeface="Calibri"/>
              </a:rPr>
              <a:t>print</a:t>
            </a:r>
            <a:r>
              <a:rPr lang="fr-FR" dirty="0">
                <a:latin typeface="Figtree"/>
                <a:ea typeface="Calibri"/>
                <a:cs typeface="Calibri"/>
              </a:rPr>
              <a:t> </a:t>
            </a:r>
            <a:r>
              <a:rPr lang="fr-FR" err="1">
                <a:latin typeface="Figtree"/>
                <a:ea typeface="Calibri"/>
                <a:cs typeface="Calibri"/>
              </a:rPr>
              <a:t>my</a:t>
            </a:r>
            <a:r>
              <a:rPr lang="fr-FR" dirty="0">
                <a:latin typeface="Figtree"/>
                <a:ea typeface="Calibri"/>
                <a:cs typeface="Calibri"/>
              </a:rPr>
              <a:t> interview at </a:t>
            </a:r>
            <a:r>
              <a:rPr lang="fr-FR" err="1">
                <a:latin typeface="Figtree"/>
                <a:ea typeface="Calibri"/>
                <a:cs typeface="Calibri"/>
              </a:rPr>
              <a:t>any</a:t>
            </a:r>
            <a:r>
              <a:rPr lang="fr-FR" dirty="0">
                <a:latin typeface="Figtree"/>
                <a:ea typeface="Calibri"/>
                <a:cs typeface="Calibri"/>
              </a:rPr>
              <a:t> stage of the process (</a:t>
            </a:r>
            <a:r>
              <a:rPr lang="fr-FR" err="1">
                <a:latin typeface="Figtree"/>
                <a:ea typeface="Calibri"/>
                <a:cs typeface="Calibri"/>
              </a:rPr>
              <a:t>whether</a:t>
            </a:r>
            <a:r>
              <a:rPr lang="fr-FR" dirty="0">
                <a:latin typeface="Figtree"/>
                <a:ea typeface="Calibri"/>
                <a:cs typeface="Calibri"/>
              </a:rPr>
              <a:t> the interview </a:t>
            </a:r>
            <a:r>
              <a:rPr lang="fr-FR" err="1">
                <a:latin typeface="Figtree"/>
                <a:ea typeface="Calibri"/>
                <a:cs typeface="Calibri"/>
              </a:rPr>
              <a:t>is</a:t>
            </a:r>
            <a:r>
              <a:rPr lang="fr-FR" dirty="0">
                <a:latin typeface="Figtree"/>
                <a:ea typeface="Calibri"/>
                <a:cs typeface="Calibri"/>
              </a:rPr>
              <a:t> </a:t>
            </a:r>
            <a:r>
              <a:rPr lang="fr-FR" i="1" dirty="0">
                <a:latin typeface="Figtree"/>
                <a:ea typeface="Calibri"/>
                <a:cs typeface="Calibri"/>
              </a:rPr>
              <a:t>in </a:t>
            </a:r>
            <a:r>
              <a:rPr lang="fr-FR" i="1" err="1">
                <a:latin typeface="Figtree"/>
                <a:ea typeface="Calibri"/>
                <a:cs typeface="Calibri"/>
              </a:rPr>
              <a:t>preparation</a:t>
            </a:r>
            <a:r>
              <a:rPr lang="fr-FR" i="1" dirty="0">
                <a:latin typeface="Figtree"/>
                <a:ea typeface="Calibri"/>
                <a:cs typeface="Calibri"/>
              </a:rPr>
              <a:t>, </a:t>
            </a:r>
            <a:r>
              <a:rPr lang="fr-FR" i="1" err="1">
                <a:latin typeface="Figtree"/>
                <a:ea typeface="Calibri"/>
                <a:cs typeface="Calibri"/>
              </a:rPr>
              <a:t>completed</a:t>
            </a:r>
            <a:r>
              <a:rPr lang="fr-FR" i="1" dirty="0">
                <a:latin typeface="Figtree"/>
                <a:ea typeface="Calibri"/>
                <a:cs typeface="Calibri"/>
              </a:rPr>
              <a:t>, </a:t>
            </a:r>
            <a:r>
              <a:rPr lang="fr-FR" i="1" err="1">
                <a:latin typeface="Figtree"/>
                <a:ea typeface="Calibri"/>
                <a:cs typeface="Calibri"/>
              </a:rPr>
              <a:t>closed</a:t>
            </a:r>
            <a:r>
              <a:rPr lang="fr-FR" dirty="0">
                <a:latin typeface="Figtree"/>
                <a:ea typeface="Calibri"/>
                <a:cs typeface="Calibri"/>
              </a:rPr>
              <a:t>...)</a:t>
            </a:r>
            <a:endParaRPr lang="fr-FR" dirty="0"/>
          </a:p>
          <a:p>
            <a:endParaRPr lang="fr-FR" b="1">
              <a:latin typeface="Figtree"/>
              <a:ea typeface="Calibri"/>
              <a:cs typeface="Calibri"/>
            </a:endParaRPr>
          </a:p>
          <a:p>
            <a:endParaRPr lang="fr-FR" b="1">
              <a:solidFill>
                <a:schemeClr val="accent3"/>
              </a:solidFill>
              <a:latin typeface="Figtree"/>
            </a:endParaRPr>
          </a:p>
          <a:p>
            <a:endParaRPr lang="fr-FR" b="1">
              <a:solidFill>
                <a:schemeClr val="accent3"/>
              </a:solidFill>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Manager &amp; </a:t>
            </a:r>
            <a:r>
              <a:rPr lang="fr-FR" err="1">
                <a:latin typeface="Figtree Light"/>
              </a:rPr>
              <a:t>Employee</a:t>
            </a:r>
            <a:r>
              <a:rPr lang="fr-FR">
                <a:latin typeface="Figtree Light"/>
              </a:rPr>
              <a:t> usage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Printing interviews</a:t>
            </a:r>
            <a:endParaRPr lang="fr-FR"/>
          </a:p>
        </p:txBody>
      </p:sp>
      <p:sp>
        <p:nvSpPr>
          <p:cNvPr id="21" name="ZoneTexte 20">
            <a:extLst>
              <a:ext uri="{FF2B5EF4-FFF2-40B4-BE49-F238E27FC236}">
                <a16:creationId xmlns:a16="http://schemas.microsoft.com/office/drawing/2014/main" id="{62BC2977-5D38-362C-62A1-9CB38B24A95F}"/>
              </a:ext>
            </a:extLst>
          </p:cNvPr>
          <p:cNvSpPr txBox="1"/>
          <p:nvPr/>
        </p:nvSpPr>
        <p:spPr>
          <a:xfrm rot="10800000" flipV="1">
            <a:off x="7793567" y="2373872"/>
            <a:ext cx="41719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err="1">
                <a:solidFill>
                  <a:srgbClr val="000000"/>
                </a:solidFill>
                <a:latin typeface="Figtree"/>
                <a:cs typeface="Calibri"/>
              </a:rPr>
              <a:t>From</a:t>
            </a:r>
            <a:r>
              <a:rPr lang="fr-FR" sz="1600" b="1" u="sng">
                <a:solidFill>
                  <a:srgbClr val="000000"/>
                </a:solidFill>
                <a:latin typeface="Figtree"/>
                <a:cs typeface="Calibri"/>
              </a:rPr>
              <a:t> the </a:t>
            </a:r>
            <a:r>
              <a:rPr lang="fr-FR" sz="1600" b="1" u="sng" err="1">
                <a:solidFill>
                  <a:srgbClr val="000000"/>
                </a:solidFill>
                <a:latin typeface="Figtree"/>
                <a:cs typeface="Calibri"/>
              </a:rPr>
              <a:t>list</a:t>
            </a:r>
            <a:r>
              <a:rPr lang="fr-FR" sz="1600" b="1" u="sng">
                <a:solidFill>
                  <a:srgbClr val="000000"/>
                </a:solidFill>
                <a:latin typeface="Figtree"/>
                <a:cs typeface="Calibri"/>
              </a:rPr>
              <a:t> of </a:t>
            </a:r>
            <a:r>
              <a:rPr lang="fr-FR" sz="1600" b="1" u="sng" err="1">
                <a:solidFill>
                  <a:srgbClr val="000000"/>
                </a:solidFill>
                <a:latin typeface="Figtree"/>
                <a:cs typeface="Calibri"/>
              </a:rPr>
              <a:t>current</a:t>
            </a:r>
            <a:r>
              <a:rPr lang="fr-FR" sz="1600" b="1" u="sng">
                <a:solidFill>
                  <a:srgbClr val="000000"/>
                </a:solidFill>
                <a:latin typeface="Figtree"/>
                <a:cs typeface="Calibri"/>
              </a:rPr>
              <a:t> &amp; </a:t>
            </a:r>
            <a:r>
              <a:rPr lang="fr-FR" sz="1600" b="1" u="sng" err="1">
                <a:solidFill>
                  <a:srgbClr val="000000"/>
                </a:solidFill>
                <a:latin typeface="Figtree"/>
                <a:cs typeface="Calibri"/>
              </a:rPr>
              <a:t>past</a:t>
            </a:r>
            <a:r>
              <a:rPr lang="fr-FR" sz="1600" b="1" u="sng">
                <a:solidFill>
                  <a:srgbClr val="000000"/>
                </a:solidFill>
                <a:latin typeface="Figtree"/>
                <a:cs typeface="Calibri"/>
              </a:rPr>
              <a:t> interviews:</a:t>
            </a:r>
            <a:endParaRPr lang="fr-FR" sz="1600" b="1" u="sng">
              <a:latin typeface="Figtree"/>
            </a:endParaRPr>
          </a:p>
          <a:p>
            <a:pPr marL="285750" indent="-285750" algn="just">
              <a:buFont typeface="Calibri"/>
              <a:buChar char="-"/>
            </a:pPr>
            <a:r>
              <a:rPr lang="fr-FR" sz="1600">
                <a:solidFill>
                  <a:srgbClr val="000000"/>
                </a:solidFill>
                <a:latin typeface="Figtree"/>
                <a:ea typeface="Calibri"/>
                <a:cs typeface="Calibri"/>
              </a:rPr>
              <a:t>« </a:t>
            </a:r>
            <a:r>
              <a:rPr lang="fr-FR" sz="1600" b="1" err="1">
                <a:solidFill>
                  <a:srgbClr val="000000"/>
                </a:solidFill>
                <a:latin typeface="Figtree"/>
                <a:ea typeface="Calibri"/>
                <a:cs typeface="Calibri"/>
              </a:rPr>
              <a:t>My</a:t>
            </a:r>
            <a:r>
              <a:rPr lang="fr-FR" sz="1600" b="1">
                <a:solidFill>
                  <a:srgbClr val="000000"/>
                </a:solidFill>
                <a:latin typeface="Figtree"/>
                <a:ea typeface="Calibri"/>
                <a:cs typeface="Calibri"/>
              </a:rPr>
              <a:t> interviews </a:t>
            </a:r>
            <a:r>
              <a:rPr lang="fr-FR" sz="1600">
                <a:solidFill>
                  <a:srgbClr val="000000"/>
                </a:solidFill>
                <a:latin typeface="Figtree"/>
                <a:ea typeface="Calibri"/>
                <a:cs typeface="Calibri"/>
              </a:rPr>
              <a:t>» as an </a:t>
            </a:r>
            <a:r>
              <a:rPr lang="fr-FR" sz="1600" u="sng" err="1">
                <a:solidFill>
                  <a:srgbClr val="000000"/>
                </a:solidFill>
                <a:latin typeface="Figtree"/>
                <a:ea typeface="Calibri"/>
                <a:cs typeface="Calibri"/>
              </a:rPr>
              <a:t>employee</a:t>
            </a:r>
            <a:endParaRPr lang="fr-FR" sz="1600" err="1">
              <a:latin typeface="Figtree"/>
            </a:endParaRPr>
          </a:p>
          <a:p>
            <a:pPr marL="285750" indent="-285750" algn="just">
              <a:buFont typeface="Calibri"/>
              <a:buChar char="-"/>
            </a:pPr>
            <a:r>
              <a:rPr lang="fr-FR" sz="1600">
                <a:solidFill>
                  <a:srgbClr val="000000"/>
                </a:solidFill>
                <a:latin typeface="Figtree"/>
                <a:ea typeface="Calibri"/>
                <a:cs typeface="Calibri"/>
              </a:rPr>
              <a:t>«</a:t>
            </a:r>
            <a:r>
              <a:rPr lang="fr-FR" sz="1600" b="1">
                <a:solidFill>
                  <a:srgbClr val="000000"/>
                </a:solidFill>
                <a:latin typeface="Figtree"/>
                <a:ea typeface="Calibri"/>
                <a:cs typeface="Calibri"/>
              </a:rPr>
              <a:t> </a:t>
            </a:r>
            <a:r>
              <a:rPr lang="fr-FR" sz="1600" b="1" err="1">
                <a:solidFill>
                  <a:srgbClr val="000000"/>
                </a:solidFill>
                <a:latin typeface="Figtree"/>
                <a:ea typeface="Calibri"/>
                <a:cs typeface="Calibri"/>
              </a:rPr>
              <a:t>My</a:t>
            </a:r>
            <a:r>
              <a:rPr lang="fr-FR" sz="1600" b="1">
                <a:solidFill>
                  <a:srgbClr val="000000"/>
                </a:solidFill>
                <a:latin typeface="Figtree"/>
                <a:ea typeface="Calibri"/>
                <a:cs typeface="Calibri"/>
              </a:rPr>
              <a:t> team interviews </a:t>
            </a:r>
            <a:r>
              <a:rPr lang="fr-FR" sz="1600">
                <a:solidFill>
                  <a:srgbClr val="000000"/>
                </a:solidFill>
                <a:latin typeface="Figtree"/>
                <a:ea typeface="Calibri"/>
                <a:cs typeface="Calibri"/>
              </a:rPr>
              <a:t>» as a </a:t>
            </a:r>
            <a:r>
              <a:rPr lang="fr-FR" sz="1600" u="sng">
                <a:solidFill>
                  <a:srgbClr val="000000"/>
                </a:solidFill>
                <a:latin typeface="Figtree"/>
                <a:ea typeface="Calibri"/>
                <a:cs typeface="Calibri"/>
              </a:rPr>
              <a:t>manager</a:t>
            </a:r>
            <a:endParaRPr lang="fr-FR" sz="1600" u="sng">
              <a:solidFill>
                <a:srgbClr val="000000"/>
              </a:solidFill>
              <a:latin typeface="Figtree"/>
              <a:ea typeface="Calibri"/>
            </a:endParaRPr>
          </a:p>
          <a:p>
            <a:pPr algn="just"/>
            <a:endParaRPr lang="fr-FR" sz="1600">
              <a:latin typeface="Figtree"/>
              <a:cs typeface="Calibri"/>
            </a:endParaRPr>
          </a:p>
        </p:txBody>
      </p:sp>
      <p:pic>
        <p:nvPicPr>
          <p:cNvPr id="22" name="Graphique 6">
            <a:extLst>
              <a:ext uri="{FF2B5EF4-FFF2-40B4-BE49-F238E27FC236}">
                <a16:creationId xmlns:a16="http://schemas.microsoft.com/office/drawing/2014/main" id="{A4B7ABF8-6C7E-3623-AB76-1B74AB82E3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20000">
            <a:off x="10482826" y="5106602"/>
            <a:ext cx="593794" cy="505084"/>
          </a:xfrm>
          <a:prstGeom prst="rect">
            <a:avLst/>
          </a:prstGeom>
        </p:spPr>
      </p:pic>
      <p:sp>
        <p:nvSpPr>
          <p:cNvPr id="7" name="ZoneTexte 6">
            <a:extLst>
              <a:ext uri="{FF2B5EF4-FFF2-40B4-BE49-F238E27FC236}">
                <a16:creationId xmlns:a16="http://schemas.microsoft.com/office/drawing/2014/main" id="{D1096967-1058-64CA-4063-117B8A248D23}"/>
              </a:ext>
            </a:extLst>
          </p:cNvPr>
          <p:cNvSpPr txBox="1"/>
          <p:nvPr/>
        </p:nvSpPr>
        <p:spPr>
          <a:xfrm>
            <a:off x="787399" y="4904316"/>
            <a:ext cx="31453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u="sng">
                <a:solidFill>
                  <a:schemeClr val="tx1">
                    <a:lumMod val="49000"/>
                  </a:schemeClr>
                </a:solidFill>
                <a:latin typeface="Figtree"/>
              </a:rPr>
              <a:t>In the interview </a:t>
            </a:r>
            <a:r>
              <a:rPr lang="fr-FR" sz="1600" u="sng" err="1">
                <a:solidFill>
                  <a:schemeClr val="tx1">
                    <a:lumMod val="49000"/>
                  </a:schemeClr>
                </a:solidFill>
                <a:latin typeface="Figtree"/>
              </a:rPr>
              <a:t>details</a:t>
            </a:r>
            <a:r>
              <a:rPr lang="fr-FR" sz="1600" u="sng">
                <a:solidFill>
                  <a:schemeClr val="tx1">
                    <a:lumMod val="49000"/>
                  </a:schemeClr>
                </a:solidFill>
                <a:latin typeface="Figtree"/>
              </a:rPr>
              <a:t>:</a:t>
            </a:r>
          </a:p>
        </p:txBody>
      </p:sp>
      <p:pic>
        <p:nvPicPr>
          <p:cNvPr id="11" name="Graphique 6">
            <a:extLst>
              <a:ext uri="{FF2B5EF4-FFF2-40B4-BE49-F238E27FC236}">
                <a16:creationId xmlns:a16="http://schemas.microsoft.com/office/drawing/2014/main" id="{FC4919F3-381F-4728-93EF-0AE27BD41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049240">
            <a:off x="7127508" y="2550224"/>
            <a:ext cx="435044" cy="404137"/>
          </a:xfrm>
          <a:prstGeom prst="rect">
            <a:avLst/>
          </a:prstGeom>
        </p:spPr>
      </p:pic>
      <p:pic>
        <p:nvPicPr>
          <p:cNvPr id="8" name="Graphique 7">
            <a:extLst>
              <a:ext uri="{FF2B5EF4-FFF2-40B4-BE49-F238E27FC236}">
                <a16:creationId xmlns:a16="http://schemas.microsoft.com/office/drawing/2014/main" id="{89BC88E7-B313-3C48-455D-282DAA6C20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7627860" y="2464530"/>
            <a:ext cx="176291" cy="187640"/>
          </a:xfrm>
          <a:prstGeom prst="rect">
            <a:avLst/>
          </a:prstGeom>
        </p:spPr>
      </p:pic>
      <p:pic>
        <p:nvPicPr>
          <p:cNvPr id="14" name="Graphique 13">
            <a:extLst>
              <a:ext uri="{FF2B5EF4-FFF2-40B4-BE49-F238E27FC236}">
                <a16:creationId xmlns:a16="http://schemas.microsoft.com/office/drawing/2014/main" id="{AFE1E51C-AA97-E2F7-B45F-581085BCC6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19573" y="4983094"/>
            <a:ext cx="176291" cy="187640"/>
          </a:xfrm>
          <a:prstGeom prst="rect">
            <a:avLst/>
          </a:prstGeom>
        </p:spPr>
      </p:pic>
    </p:spTree>
    <p:extLst>
      <p:ext uri="{BB962C8B-B14F-4D97-AF65-F5344CB8AC3E}">
        <p14:creationId xmlns:p14="http://schemas.microsoft.com/office/powerpoint/2010/main" val="1344076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Still</a:t>
            </a:r>
            <a:r>
              <a:rPr lang="fr-FR" dirty="0">
                <a:latin typeface="PP Woodland"/>
              </a:rPr>
              <a:t> have questions? </a:t>
            </a:r>
            <a:br>
              <a:rPr lang="fr-FR" dirty="0"/>
            </a:br>
            <a:r>
              <a:rPr lang="fr-FR" sz="2800" dirty="0">
                <a:latin typeface="PP Woodland"/>
              </a:rPr>
              <a:t>All the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Admin email </a:t>
            </a:r>
            <a:r>
              <a:rPr lang="fr-FR" err="1">
                <a:solidFill>
                  <a:schemeClr val="bg1"/>
                </a:solidFill>
                <a:latin typeface="Figtree"/>
              </a:rPr>
              <a:t>address</a:t>
            </a:r>
            <a:endParaRPr lang="fr-FR" err="1">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682357"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err="1">
                <a:latin typeface="PP Woodland"/>
              </a:rPr>
              <a:t>Accessing</a:t>
            </a:r>
            <a:r>
              <a:rPr lang="fr-FR" sz="9600" dirty="0">
                <a:latin typeface="PP Woodland"/>
              </a:rPr>
              <a:t> </a:t>
            </a:r>
            <a:r>
              <a:rPr lang="fr-FR" sz="9600" dirty="0" err="1">
                <a:latin typeface="PP Woodland"/>
              </a:rPr>
              <a:t>my</a:t>
            </a:r>
            <a:r>
              <a:rPr lang="fr-FR" sz="9600" dirty="0">
                <a:latin typeface="PP Woodland"/>
              </a:rPr>
              <a:t> interviews</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err="1">
                <a:latin typeface="Figtree Light"/>
              </a:rPr>
              <a:t>Employee</a:t>
            </a:r>
            <a:r>
              <a:rPr lang="fr-FR">
                <a:latin typeface="Figtree Light"/>
              </a:rPr>
              <a:t> usage</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Accessing</a:t>
            </a:r>
            <a:r>
              <a:rPr lang="fr-FR">
                <a:latin typeface="Figtree"/>
              </a:rPr>
              <a:t> </a:t>
            </a:r>
            <a:r>
              <a:rPr lang="fr-FR" err="1">
                <a:latin typeface="Figtree"/>
              </a:rPr>
              <a:t>my</a:t>
            </a:r>
            <a:r>
              <a:rPr lang="fr-FR">
                <a:latin typeface="Figtree"/>
              </a:rPr>
              <a:t> interviews</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729362" y="2266591"/>
            <a:ext cx="4639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err="1">
                <a:solidFill>
                  <a:srgbClr val="000000"/>
                </a:solidFill>
                <a:latin typeface="Figtree"/>
                <a:ea typeface="Calibri"/>
                <a:cs typeface="Calibri"/>
              </a:rPr>
              <a:t>From</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your</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homepage</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access</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your</a:t>
            </a:r>
            <a:r>
              <a:rPr lang="fr-FR" sz="1600" dirty="0">
                <a:solidFill>
                  <a:srgbClr val="000000"/>
                </a:solidFill>
                <a:latin typeface="Figtree"/>
                <a:ea typeface="Calibri"/>
                <a:cs typeface="Calibri"/>
              </a:rPr>
              <a:t> interviews</a:t>
            </a:r>
            <a:endParaRPr lang="fr-FR" dirty="0"/>
          </a:p>
          <a:p>
            <a:pPr algn="just"/>
            <a:r>
              <a:rPr lang="fr-FR" sz="1600" dirty="0">
                <a:solidFill>
                  <a:srgbClr val="000000"/>
                </a:solidFill>
                <a:latin typeface="Figtree"/>
                <a:ea typeface="Calibri"/>
                <a:cs typeface="Calibri"/>
              </a:rPr>
              <a:t>by </a:t>
            </a:r>
            <a:r>
              <a:rPr lang="fr-FR" sz="1600" dirty="0" err="1">
                <a:solidFill>
                  <a:srgbClr val="000000"/>
                </a:solidFill>
                <a:latin typeface="Figtree"/>
                <a:ea typeface="Calibri"/>
                <a:cs typeface="Calibri"/>
              </a:rPr>
              <a:t>clicking</a:t>
            </a:r>
            <a:r>
              <a:rPr lang="fr-FR" sz="1600" dirty="0">
                <a:solidFill>
                  <a:srgbClr val="000000"/>
                </a:solidFill>
                <a:latin typeface="Figtree"/>
                <a:ea typeface="Calibri"/>
                <a:cs typeface="Calibri"/>
              </a:rPr>
              <a:t> Menu &gt; Interviews &gt; </a:t>
            </a:r>
            <a:r>
              <a:rPr lang="fr-FR" sz="1600" dirty="0" err="1">
                <a:solidFill>
                  <a:srgbClr val="000000"/>
                </a:solidFill>
                <a:latin typeface="Figtree"/>
                <a:ea typeface="Calibri"/>
                <a:cs typeface="Calibri"/>
              </a:rPr>
              <a:t>My</a:t>
            </a:r>
            <a:r>
              <a:rPr lang="fr-FR" sz="1600" dirty="0">
                <a:solidFill>
                  <a:srgbClr val="000000"/>
                </a:solidFill>
                <a:latin typeface="Figtree"/>
                <a:ea typeface="Calibri"/>
                <a:cs typeface="Calibri"/>
              </a:rPr>
              <a:t> interviews :</a:t>
            </a:r>
            <a:endParaRPr lang="fr-FR"/>
          </a:p>
          <a:p>
            <a:pPr algn="just"/>
            <a:endParaRPr lang="fr-FR" sz="1600">
              <a:solidFill>
                <a:srgbClr val="000000"/>
              </a:solidFill>
              <a:latin typeface="Figtree"/>
              <a:ea typeface="Calibri"/>
              <a:cs typeface="Calibri"/>
            </a:endParaRPr>
          </a:p>
          <a:p>
            <a:endParaRPr lang="fr-FR" sz="1600">
              <a:solidFill>
                <a:srgbClr val="333333"/>
              </a:solidFill>
              <a:latin typeface="Figtree"/>
              <a:cs typeface="Calibri"/>
            </a:endParaRPr>
          </a:p>
        </p:txBody>
      </p:sp>
      <p:pic>
        <p:nvPicPr>
          <p:cNvPr id="2" name="Image 1" descr="Une image contenant texte, capture d’écran&#10;&#10;Le contenu généré par l’IA peut être incorrect.">
            <a:extLst>
              <a:ext uri="{FF2B5EF4-FFF2-40B4-BE49-F238E27FC236}">
                <a16:creationId xmlns:a16="http://schemas.microsoft.com/office/drawing/2014/main" id="{6F99AE03-DA14-DC81-139D-680691928A0F}"/>
              </a:ext>
            </a:extLst>
          </p:cNvPr>
          <p:cNvPicPr>
            <a:picLocks noChangeAspect="1"/>
          </p:cNvPicPr>
          <p:nvPr/>
        </p:nvPicPr>
        <p:blipFill>
          <a:blip r:embed="rId6"/>
          <a:stretch>
            <a:fillRect/>
          </a:stretch>
        </p:blipFill>
        <p:spPr>
          <a:xfrm>
            <a:off x="6096244" y="1567350"/>
            <a:ext cx="5069743" cy="5032375"/>
          </a:xfrm>
          <a:prstGeom prst="rect">
            <a:avLst/>
          </a:prstGeom>
          <a:ln>
            <a:noFill/>
          </a:ln>
          <a:effectLst>
            <a:outerShdw blurRad="292100" dist="139700" dir="2700000" algn="tl" rotWithShape="0">
              <a:srgbClr val="333333">
                <a:alpha val="65000"/>
              </a:srgbClr>
            </a:outerShdw>
          </a:effectLst>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861847" y="2588290"/>
            <a:ext cx="451370" cy="441602"/>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nombre, Police&#10;&#10;Le contenu généré par l’IA peut être incorrect.">
            <a:extLst>
              <a:ext uri="{FF2B5EF4-FFF2-40B4-BE49-F238E27FC236}">
                <a16:creationId xmlns:a16="http://schemas.microsoft.com/office/drawing/2014/main" id="{B3143765-D520-2E14-CF35-9A1CD16DEE41}"/>
              </a:ext>
            </a:extLst>
          </p:cNvPr>
          <p:cNvPicPr>
            <a:picLocks noChangeAspect="1"/>
          </p:cNvPicPr>
          <p:nvPr/>
        </p:nvPicPr>
        <p:blipFill>
          <a:blip r:embed="rId2"/>
          <a:stretch>
            <a:fillRect/>
          </a:stretch>
        </p:blipFill>
        <p:spPr>
          <a:xfrm>
            <a:off x="1289538" y="2945633"/>
            <a:ext cx="9632462" cy="3653273"/>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err="1">
                <a:latin typeface="Figtree Light"/>
              </a:rPr>
              <a:t>Employee</a:t>
            </a:r>
            <a:r>
              <a:rPr lang="fr-FR">
                <a:latin typeface="Figtree Light"/>
              </a:rPr>
              <a:t> usage</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3622217" y="1719338"/>
            <a:ext cx="573346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solidFill>
                  <a:srgbClr val="000000"/>
                </a:solidFill>
                <a:latin typeface="Figtree"/>
                <a:ea typeface="Calibri"/>
                <a:cs typeface="Calibri"/>
              </a:rPr>
              <a:t>You can </a:t>
            </a:r>
            <a:r>
              <a:rPr lang="fr-FR" sz="1400" err="1">
                <a:solidFill>
                  <a:srgbClr val="000000"/>
                </a:solidFill>
                <a:latin typeface="Figtree"/>
                <a:ea typeface="Calibri"/>
                <a:cs typeface="Calibri"/>
              </a:rPr>
              <a:t>find</a:t>
            </a:r>
            <a:r>
              <a:rPr lang="fr-FR" sz="1400" dirty="0">
                <a:solidFill>
                  <a:srgbClr val="000000"/>
                </a:solidFill>
                <a:latin typeface="Figtree"/>
                <a:ea typeface="Calibri"/>
                <a:cs typeface="Calibri"/>
              </a:rPr>
              <a:t> the interview </a:t>
            </a:r>
            <a:r>
              <a:rPr lang="fr-FR" sz="1400" err="1">
                <a:solidFill>
                  <a:srgbClr val="000000"/>
                </a:solidFill>
                <a:latin typeface="Figtree"/>
                <a:ea typeface="Calibri"/>
                <a:cs typeface="Calibri"/>
              </a:rPr>
              <a:t>you're</a:t>
            </a:r>
            <a:r>
              <a:rPr lang="fr-FR" sz="1400" dirty="0">
                <a:solidFill>
                  <a:srgbClr val="000000"/>
                </a:solidFill>
                <a:latin typeface="Figtree"/>
                <a:ea typeface="Calibri"/>
                <a:cs typeface="Calibri"/>
              </a:rPr>
              <a:t> </a:t>
            </a:r>
            <a:r>
              <a:rPr lang="fr-FR" sz="1400" err="1">
                <a:solidFill>
                  <a:srgbClr val="000000"/>
                </a:solidFill>
                <a:latin typeface="Figtree"/>
                <a:ea typeface="Calibri"/>
                <a:cs typeface="Calibri"/>
              </a:rPr>
              <a:t>interested</a:t>
            </a:r>
            <a:r>
              <a:rPr lang="fr-FR" sz="1400" dirty="0">
                <a:solidFill>
                  <a:srgbClr val="000000"/>
                </a:solidFill>
                <a:latin typeface="Figtree"/>
                <a:ea typeface="Calibri"/>
                <a:cs typeface="Calibri"/>
              </a:rPr>
              <a:t> in by:</a:t>
            </a:r>
            <a:endParaRPr lang="fr-FR" sz="1400">
              <a:solidFill>
                <a:srgbClr val="333333"/>
              </a:solidFill>
              <a:latin typeface="Figtree"/>
              <a:ea typeface="Calibri"/>
              <a:cs typeface="Calibri"/>
            </a:endParaRPr>
          </a:p>
          <a:p>
            <a:pPr marL="285750" indent="-285750">
              <a:buFont typeface="Calibri"/>
              <a:buChar char="-"/>
            </a:pPr>
            <a:r>
              <a:rPr lang="fr-FR" sz="1400" err="1">
                <a:solidFill>
                  <a:srgbClr val="000000"/>
                </a:solidFill>
                <a:latin typeface="Figtree"/>
                <a:ea typeface="Calibri"/>
                <a:cs typeface="Calibri"/>
              </a:rPr>
              <a:t>using</a:t>
            </a:r>
            <a:r>
              <a:rPr lang="fr-FR" sz="1400" dirty="0">
                <a:solidFill>
                  <a:srgbClr val="000000"/>
                </a:solidFill>
                <a:latin typeface="Figtree"/>
                <a:ea typeface="Calibri"/>
                <a:cs typeface="Calibri"/>
              </a:rPr>
              <a:t> the </a:t>
            </a:r>
            <a:r>
              <a:rPr lang="fr-FR" sz="1400" err="1">
                <a:solidFill>
                  <a:srgbClr val="000000"/>
                </a:solidFill>
                <a:latin typeface="Figtree"/>
                <a:ea typeface="Calibri"/>
                <a:cs typeface="Calibri"/>
              </a:rPr>
              <a:t>different</a:t>
            </a:r>
            <a:r>
              <a:rPr lang="fr-FR" sz="1400" dirty="0">
                <a:solidFill>
                  <a:srgbClr val="000000"/>
                </a:solidFill>
                <a:latin typeface="Figtree"/>
                <a:ea typeface="Calibri"/>
                <a:cs typeface="Calibri"/>
              </a:rPr>
              <a:t> </a:t>
            </a:r>
            <a:r>
              <a:rPr lang="fr-FR" sz="1400" err="1">
                <a:solidFill>
                  <a:srgbClr val="000000"/>
                </a:solidFill>
                <a:latin typeface="Figtree"/>
                <a:ea typeface="Calibri"/>
                <a:cs typeface="Calibri"/>
              </a:rPr>
              <a:t>filters</a:t>
            </a:r>
            <a:r>
              <a:rPr lang="fr-FR" sz="1400" dirty="0">
                <a:solidFill>
                  <a:srgbClr val="000000"/>
                </a:solidFill>
                <a:latin typeface="Figtree"/>
                <a:ea typeface="Calibri"/>
                <a:cs typeface="Calibri"/>
              </a:rPr>
              <a:t> at </a:t>
            </a:r>
            <a:r>
              <a:rPr lang="fr-FR" sz="1400" err="1">
                <a:solidFill>
                  <a:srgbClr val="000000"/>
                </a:solidFill>
                <a:latin typeface="Figtree"/>
                <a:ea typeface="Calibri"/>
                <a:cs typeface="Calibri"/>
              </a:rPr>
              <a:t>your</a:t>
            </a:r>
            <a:r>
              <a:rPr lang="fr-FR" sz="1400" dirty="0">
                <a:solidFill>
                  <a:srgbClr val="000000"/>
                </a:solidFill>
                <a:latin typeface="Figtree"/>
                <a:ea typeface="Calibri"/>
                <a:cs typeface="Calibri"/>
              </a:rPr>
              <a:t> </a:t>
            </a:r>
            <a:r>
              <a:rPr lang="fr-FR" sz="1400" err="1">
                <a:solidFill>
                  <a:srgbClr val="000000"/>
                </a:solidFill>
                <a:latin typeface="Figtree"/>
                <a:ea typeface="Calibri"/>
                <a:cs typeface="Calibri"/>
              </a:rPr>
              <a:t>disposal</a:t>
            </a:r>
            <a:r>
              <a:rPr lang="fr-FR" sz="1400" dirty="0">
                <a:solidFill>
                  <a:srgbClr val="000000"/>
                </a:solidFill>
                <a:latin typeface="Figtree"/>
                <a:ea typeface="Calibri"/>
                <a:cs typeface="Calibri"/>
              </a:rPr>
              <a:t> (time </a:t>
            </a:r>
            <a:r>
              <a:rPr lang="fr-FR" sz="1400" err="1">
                <a:solidFill>
                  <a:srgbClr val="000000"/>
                </a:solidFill>
                <a:latin typeface="Figtree"/>
                <a:ea typeface="Calibri"/>
                <a:cs typeface="Calibri"/>
              </a:rPr>
              <a:t>period</a:t>
            </a:r>
            <a:r>
              <a:rPr lang="fr-FR" sz="1400" dirty="0">
                <a:solidFill>
                  <a:srgbClr val="000000"/>
                </a:solidFill>
                <a:latin typeface="Figtree"/>
                <a:ea typeface="Calibri"/>
                <a:cs typeface="Calibri"/>
              </a:rPr>
              <a:t>, interview </a:t>
            </a:r>
            <a:r>
              <a:rPr lang="fr-FR" sz="1400" err="1">
                <a:solidFill>
                  <a:srgbClr val="000000"/>
                </a:solidFill>
                <a:latin typeface="Figtree"/>
                <a:ea typeface="Calibri"/>
                <a:cs typeface="Calibri"/>
              </a:rPr>
              <a:t>status</a:t>
            </a:r>
            <a:r>
              <a:rPr lang="fr-FR" sz="1400" dirty="0">
                <a:solidFill>
                  <a:srgbClr val="000000"/>
                </a:solidFill>
                <a:latin typeface="Figtree"/>
                <a:ea typeface="Calibri"/>
                <a:cs typeface="Calibri"/>
              </a:rPr>
              <a:t> – </a:t>
            </a:r>
            <a:r>
              <a:rPr lang="fr-FR" sz="1400" i="1" dirty="0">
                <a:solidFill>
                  <a:srgbClr val="000000"/>
                </a:solidFill>
                <a:latin typeface="Figtree"/>
                <a:ea typeface="Calibri"/>
                <a:cs typeface="Calibri"/>
              </a:rPr>
              <a:t>in </a:t>
            </a:r>
            <a:r>
              <a:rPr lang="fr-FR" sz="1400" i="1" err="1">
                <a:solidFill>
                  <a:srgbClr val="000000"/>
                </a:solidFill>
                <a:latin typeface="Figtree"/>
                <a:ea typeface="Calibri"/>
                <a:cs typeface="Calibri"/>
              </a:rPr>
              <a:t>preparation</a:t>
            </a:r>
            <a:r>
              <a:rPr lang="fr-FR" sz="1400" i="1" dirty="0">
                <a:solidFill>
                  <a:srgbClr val="000000"/>
                </a:solidFill>
                <a:latin typeface="Figtree"/>
                <a:ea typeface="Calibri"/>
                <a:cs typeface="Calibri"/>
              </a:rPr>
              <a:t>, </a:t>
            </a:r>
            <a:r>
              <a:rPr lang="fr-FR" sz="1400" i="1" err="1">
                <a:solidFill>
                  <a:srgbClr val="000000"/>
                </a:solidFill>
                <a:latin typeface="Figtree"/>
                <a:ea typeface="Calibri"/>
                <a:cs typeface="Calibri"/>
              </a:rPr>
              <a:t>proposed</a:t>
            </a:r>
            <a:r>
              <a:rPr lang="fr-FR" sz="1400" i="1" dirty="0">
                <a:solidFill>
                  <a:srgbClr val="000000"/>
                </a:solidFill>
                <a:latin typeface="Figtree"/>
                <a:ea typeface="Calibri"/>
                <a:cs typeface="Calibri"/>
              </a:rPr>
              <a:t> date, </a:t>
            </a:r>
            <a:r>
              <a:rPr lang="fr-FR" sz="1400" i="1" err="1">
                <a:solidFill>
                  <a:srgbClr val="000000"/>
                </a:solidFill>
                <a:latin typeface="Figtree"/>
                <a:ea typeface="Calibri"/>
                <a:cs typeface="Calibri"/>
              </a:rPr>
              <a:t>done</a:t>
            </a:r>
            <a:r>
              <a:rPr lang="fr-FR" sz="1400" dirty="0">
                <a:solidFill>
                  <a:srgbClr val="000000"/>
                </a:solidFill>
                <a:latin typeface="Figtree"/>
                <a:ea typeface="Calibri"/>
                <a:cs typeface="Calibri"/>
              </a:rPr>
              <a:t>...)</a:t>
            </a:r>
            <a:endParaRPr lang="fr-FR" sz="1400"/>
          </a:p>
          <a:p>
            <a:pPr marL="285750" indent="-285750">
              <a:buFont typeface="Calibri"/>
              <a:buChar char="-"/>
            </a:pPr>
            <a:r>
              <a:rPr lang="fr-FR" sz="1400" err="1">
                <a:solidFill>
                  <a:srgbClr val="000000"/>
                </a:solidFill>
                <a:ea typeface="Calibri"/>
                <a:cs typeface="Calibri"/>
              </a:rPr>
              <a:t>Looking</a:t>
            </a:r>
            <a:r>
              <a:rPr lang="fr-FR" sz="1400" dirty="0">
                <a:solidFill>
                  <a:srgbClr val="000000"/>
                </a:solidFill>
                <a:ea typeface="Calibri"/>
                <a:cs typeface="Calibri"/>
              </a:rPr>
              <a:t> up the </a:t>
            </a:r>
            <a:r>
              <a:rPr lang="fr-FR" sz="1400" err="1">
                <a:solidFill>
                  <a:srgbClr val="000000"/>
                </a:solidFill>
                <a:ea typeface="Calibri"/>
                <a:cs typeface="Calibri"/>
              </a:rPr>
              <a:t>name</a:t>
            </a:r>
            <a:r>
              <a:rPr lang="fr-FR" sz="1400" dirty="0">
                <a:solidFill>
                  <a:srgbClr val="000000"/>
                </a:solidFill>
                <a:ea typeface="Calibri"/>
                <a:cs typeface="Calibri"/>
              </a:rPr>
              <a:t> of the interview </a:t>
            </a:r>
            <a:r>
              <a:rPr lang="fr-FR" sz="1400" err="1">
                <a:solidFill>
                  <a:srgbClr val="000000"/>
                </a:solidFill>
                <a:ea typeface="Calibri"/>
                <a:cs typeface="Calibri"/>
              </a:rPr>
              <a:t>campaign</a:t>
            </a:r>
            <a:endParaRPr lang="fr-FR" sz="1400">
              <a:solidFill>
                <a:srgbClr val="000000"/>
              </a:solidFill>
              <a:ea typeface="Calibri"/>
              <a:cs typeface="Calibri"/>
            </a:endParaRPr>
          </a:p>
          <a:p>
            <a:endParaRPr lang="fr-FR" sz="1400" dirty="0">
              <a:solidFill>
                <a:srgbClr val="000000"/>
              </a:solidFill>
              <a:ea typeface="Calibri"/>
              <a:cs typeface="Calibri"/>
            </a:endParaRPr>
          </a:p>
          <a:p>
            <a:endParaRPr lang="fr-FR" sz="1400" dirty="0">
              <a:solidFill>
                <a:srgbClr val="000000"/>
              </a:solidFill>
              <a:ea typeface="Calibri"/>
              <a:cs typeface="Calibri"/>
            </a:endParaRPr>
          </a:p>
        </p:txBody>
      </p:sp>
      <p:sp>
        <p:nvSpPr>
          <p:cNvPr id="5" name="Espace réservé du texte 3">
            <a:extLst>
              <a:ext uri="{FF2B5EF4-FFF2-40B4-BE49-F238E27FC236}">
                <a16:creationId xmlns:a16="http://schemas.microsoft.com/office/drawing/2014/main" id="{09066B69-326A-D1BA-77DA-F93563BA9176}"/>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Accessing</a:t>
            </a:r>
            <a:r>
              <a:rPr lang="fr-FR">
                <a:latin typeface="Figtree"/>
              </a:rPr>
              <a:t> </a:t>
            </a:r>
            <a:r>
              <a:rPr lang="fr-FR" err="1">
                <a:latin typeface="Figtree"/>
              </a:rPr>
              <a:t>my</a:t>
            </a:r>
            <a:r>
              <a:rPr lang="fr-FR">
                <a:latin typeface="Figtree"/>
              </a:rPr>
              <a:t> interviews</a:t>
            </a:r>
            <a:endParaRPr lang="fr-FR"/>
          </a:p>
        </p:txBody>
      </p:sp>
      <p:sp>
        <p:nvSpPr>
          <p:cNvPr id="7" name="Rectangle : coins arrondis 6">
            <a:extLst>
              <a:ext uri="{FF2B5EF4-FFF2-40B4-BE49-F238E27FC236}">
                <a16:creationId xmlns:a16="http://schemas.microsoft.com/office/drawing/2014/main" id="{9398267A-42BB-86DA-6AC9-A0D9A891BD40}"/>
              </a:ext>
            </a:extLst>
          </p:cNvPr>
          <p:cNvSpPr/>
          <p:nvPr/>
        </p:nvSpPr>
        <p:spPr>
          <a:xfrm>
            <a:off x="5504962" y="3772552"/>
            <a:ext cx="1970128" cy="49334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FAE154C8-8469-300E-7849-76B2E96CB72B}"/>
              </a:ext>
            </a:extLst>
          </p:cNvPr>
          <p:cNvSpPr/>
          <p:nvPr/>
        </p:nvSpPr>
        <p:spPr>
          <a:xfrm>
            <a:off x="1460500" y="3772552"/>
            <a:ext cx="1970128" cy="49334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74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err="1">
                <a:latin typeface="PP Woodland"/>
              </a:rPr>
              <a:t>Preparing</a:t>
            </a:r>
            <a:r>
              <a:rPr lang="fr-FR" sz="9600">
                <a:latin typeface="PP Woodland"/>
              </a:rPr>
              <a:t> </a:t>
            </a:r>
            <a:r>
              <a:rPr lang="fr-FR" sz="9600" err="1">
                <a:latin typeface="PP Woodland"/>
              </a:rPr>
              <a:t>my</a:t>
            </a:r>
            <a:r>
              <a:rPr lang="fr-FR" sz="9600">
                <a:latin typeface="PP Woodland"/>
              </a:rPr>
              <a:t> interviews</a:t>
            </a:r>
            <a:endParaRPr lang="fr-FR" sz="9600"/>
          </a:p>
        </p:txBody>
      </p:sp>
    </p:spTree>
    <p:extLst>
      <p:ext uri="{BB962C8B-B14F-4D97-AF65-F5344CB8AC3E}">
        <p14:creationId xmlns:p14="http://schemas.microsoft.com/office/powerpoint/2010/main" val="350771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capture d’écran, Police, nombre&#10;&#10;Le contenu généré par l’IA peut être incorrect.">
            <a:extLst>
              <a:ext uri="{FF2B5EF4-FFF2-40B4-BE49-F238E27FC236}">
                <a16:creationId xmlns:a16="http://schemas.microsoft.com/office/drawing/2014/main" id="{79D3FC2B-2DC1-5594-C8F2-B3705E82BD0A}"/>
              </a:ext>
            </a:extLst>
          </p:cNvPr>
          <p:cNvPicPr>
            <a:picLocks noChangeAspect="1"/>
          </p:cNvPicPr>
          <p:nvPr/>
        </p:nvPicPr>
        <p:blipFill>
          <a:blip r:embed="rId2"/>
          <a:stretch>
            <a:fillRect/>
          </a:stretch>
        </p:blipFill>
        <p:spPr>
          <a:xfrm>
            <a:off x="8124092" y="3898045"/>
            <a:ext cx="3505200" cy="2676525"/>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err="1">
                <a:latin typeface="Figtree Light"/>
              </a:rPr>
              <a:t>Employee</a:t>
            </a:r>
            <a:r>
              <a:rPr lang="fr-FR">
                <a:latin typeface="Figtree Light"/>
              </a:rPr>
              <a:t> usage</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Setting the interview date</a:t>
            </a:r>
            <a:endParaRPr lang="fr-FR" dirty="0"/>
          </a:p>
        </p:txBody>
      </p:sp>
      <p:sp>
        <p:nvSpPr>
          <p:cNvPr id="5" name="ZoneTexte 4">
            <a:extLst>
              <a:ext uri="{FF2B5EF4-FFF2-40B4-BE49-F238E27FC236}">
                <a16:creationId xmlns:a16="http://schemas.microsoft.com/office/drawing/2014/main" id="{142B1238-AB62-1881-8BCD-69AB8B0EE225}"/>
              </a:ext>
            </a:extLst>
          </p:cNvPr>
          <p:cNvSpPr txBox="1"/>
          <p:nvPr/>
        </p:nvSpPr>
        <p:spPr>
          <a:xfrm>
            <a:off x="3128200" y="5498077"/>
            <a:ext cx="507023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t>To propose an interview date:</a:t>
            </a:r>
          </a:p>
          <a:p>
            <a:pPr marL="285750" indent="-285750">
              <a:buFont typeface="Calibri"/>
              <a:buChar char="-"/>
            </a:pPr>
            <a:r>
              <a:rPr lang="fr-FR" sz="1600" dirty="0"/>
              <a:t>Open the interview</a:t>
            </a:r>
          </a:p>
          <a:p>
            <a:pPr marL="285750" indent="-285750">
              <a:buFont typeface="Calibri"/>
              <a:buChar char="-"/>
            </a:pPr>
            <a:r>
              <a:rPr lang="fr-FR" sz="1600" dirty="0"/>
              <a:t>In the "Date" section, enter a date and start time</a:t>
            </a:r>
          </a:p>
          <a:p>
            <a:pPr marL="285750" indent="-285750">
              <a:buFont typeface="Calibri"/>
              <a:buChar char="-"/>
            </a:pPr>
            <a:r>
              <a:rPr lang="fr-FR" sz="1600" dirty="0" err="1"/>
              <a:t>Submit</a:t>
            </a:r>
            <a:r>
              <a:rPr lang="fr-FR" sz="1600" dirty="0"/>
              <a:t> </a:t>
            </a:r>
            <a:r>
              <a:rPr lang="fr-FR" sz="1600" dirty="0" err="1"/>
              <a:t>this</a:t>
            </a:r>
            <a:r>
              <a:rPr lang="fr-FR" sz="1600" dirty="0"/>
              <a:t> date and time for </a:t>
            </a:r>
            <a:r>
              <a:rPr lang="fr-FR" sz="1600" dirty="0" err="1"/>
              <a:t>approval</a:t>
            </a:r>
          </a:p>
        </p:txBody>
      </p:sp>
      <p:sp>
        <p:nvSpPr>
          <p:cNvPr id="12" name="ZoneTexte 11">
            <a:extLst>
              <a:ext uri="{FF2B5EF4-FFF2-40B4-BE49-F238E27FC236}">
                <a16:creationId xmlns:a16="http://schemas.microsoft.com/office/drawing/2014/main" id="{65B9D886-32B8-F84C-FCD0-9161258B5B8B}"/>
              </a:ext>
            </a:extLst>
          </p:cNvPr>
          <p:cNvSpPr txBox="1"/>
          <p:nvPr/>
        </p:nvSpPr>
        <p:spPr>
          <a:xfrm>
            <a:off x="8127999" y="2009203"/>
            <a:ext cx="37904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t>To </a:t>
            </a:r>
            <a:r>
              <a:rPr lang="fr-FR" sz="1600" b="1" dirty="0" err="1"/>
              <a:t>accept</a:t>
            </a:r>
            <a:r>
              <a:rPr lang="fr-FR" sz="1600" b="1" dirty="0"/>
              <a:t> an interview date </a:t>
            </a:r>
            <a:r>
              <a:rPr lang="fr-FR" sz="1600" b="1" dirty="0" err="1"/>
              <a:t>proposed</a:t>
            </a:r>
            <a:r>
              <a:rPr lang="fr-FR" sz="1600" b="1" dirty="0"/>
              <a:t> by </a:t>
            </a:r>
            <a:r>
              <a:rPr lang="fr-FR" sz="1600" b="1" dirty="0" err="1"/>
              <a:t>my</a:t>
            </a:r>
            <a:r>
              <a:rPr lang="fr-FR" sz="1600" b="1" dirty="0"/>
              <a:t> manager:</a:t>
            </a:r>
          </a:p>
          <a:p>
            <a:pPr marL="285750" indent="-285750">
              <a:buFont typeface="Calibri"/>
              <a:buChar char="-"/>
            </a:pPr>
            <a:r>
              <a:rPr lang="fr-FR" sz="1600" dirty="0"/>
              <a:t>Open the interview</a:t>
            </a:r>
          </a:p>
          <a:p>
            <a:pPr marL="285750" indent="-285750">
              <a:buFont typeface="Calibri"/>
              <a:buChar char="-"/>
            </a:pPr>
            <a:r>
              <a:rPr lang="fr-FR" sz="1600" dirty="0"/>
              <a:t>Click on </a:t>
            </a:r>
            <a:r>
              <a:rPr lang="fr-FR" sz="1600" b="1" dirty="0" err="1"/>
              <a:t>Approve</a:t>
            </a:r>
            <a:r>
              <a:rPr lang="fr-FR" sz="1600" b="1" dirty="0"/>
              <a:t> </a:t>
            </a:r>
            <a:r>
              <a:rPr lang="fr-FR" sz="1600" b="1" dirty="0" err="1"/>
              <a:t>this</a:t>
            </a:r>
            <a:r>
              <a:rPr lang="fr-FR" sz="1600" b="1" dirty="0"/>
              <a:t> date and time</a:t>
            </a:r>
          </a:p>
        </p:txBody>
      </p:sp>
      <p:sp>
        <p:nvSpPr>
          <p:cNvPr id="13" name="ZoneTexte 12">
            <a:extLst>
              <a:ext uri="{FF2B5EF4-FFF2-40B4-BE49-F238E27FC236}">
                <a16:creationId xmlns:a16="http://schemas.microsoft.com/office/drawing/2014/main" id="{4888DE3C-6986-B632-0B0C-A542DF6787F4}"/>
              </a:ext>
            </a:extLst>
          </p:cNvPr>
          <p:cNvSpPr txBox="1"/>
          <p:nvPr/>
        </p:nvSpPr>
        <p:spPr>
          <a:xfrm>
            <a:off x="258885" y="1502436"/>
            <a:ext cx="62759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err="1">
                <a:solidFill>
                  <a:srgbClr val="C75741"/>
                </a:solidFill>
              </a:rPr>
              <a:t>Approving</a:t>
            </a:r>
            <a:r>
              <a:rPr lang="fr-FR" sz="1600" b="1" dirty="0">
                <a:solidFill>
                  <a:srgbClr val="C75741"/>
                </a:solidFill>
              </a:rPr>
              <a:t> an interview date:</a:t>
            </a:r>
          </a:p>
        </p:txBody>
      </p:sp>
      <p:pic>
        <p:nvPicPr>
          <p:cNvPr id="14" name="Image 13" descr="Une image contenant texte, capture d’écran, logiciel, Police&#10;&#10;Le contenu généré par l’IA peut être incorrect.">
            <a:extLst>
              <a:ext uri="{FF2B5EF4-FFF2-40B4-BE49-F238E27FC236}">
                <a16:creationId xmlns:a16="http://schemas.microsoft.com/office/drawing/2014/main" id="{5DD7E784-7CFC-6DE5-3D95-3B8DA46CF266}"/>
              </a:ext>
            </a:extLst>
          </p:cNvPr>
          <p:cNvPicPr>
            <a:picLocks noChangeAspect="1"/>
          </p:cNvPicPr>
          <p:nvPr/>
        </p:nvPicPr>
        <p:blipFill>
          <a:blip r:embed="rId7"/>
          <a:stretch>
            <a:fillRect/>
          </a:stretch>
        </p:blipFill>
        <p:spPr>
          <a:xfrm>
            <a:off x="985959" y="1911350"/>
            <a:ext cx="6625004" cy="3357685"/>
          </a:xfrm>
          <a:prstGeom prst="rect">
            <a:avLst/>
          </a:prstGeom>
          <a:ln>
            <a:noFill/>
          </a:ln>
          <a:effectLst>
            <a:outerShdw blurRad="292100" dist="139700" dir="2700000" algn="tl" rotWithShape="0">
              <a:srgbClr val="333333">
                <a:alpha val="65000"/>
              </a:srgbClr>
            </a:outerShdw>
          </a:effectLst>
        </p:spPr>
      </p:pic>
      <p:pic>
        <p:nvPicPr>
          <p:cNvPr id="10" name="Graphique 6">
            <a:extLst>
              <a:ext uri="{FF2B5EF4-FFF2-40B4-BE49-F238E27FC236}">
                <a16:creationId xmlns:a16="http://schemas.microsoft.com/office/drawing/2014/main" id="{E78199ED-F38D-2BB9-9B6B-29C57FB1C6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360000">
            <a:off x="7496245" y="2502309"/>
            <a:ext cx="590409" cy="590409"/>
          </a:xfrm>
          <a:prstGeom prst="rect">
            <a:avLst/>
          </a:prstGeom>
        </p:spPr>
      </p:pic>
      <p:pic>
        <p:nvPicPr>
          <p:cNvPr id="17" name="Graphique 6">
            <a:extLst>
              <a:ext uri="{FF2B5EF4-FFF2-40B4-BE49-F238E27FC236}">
                <a16:creationId xmlns:a16="http://schemas.microsoft.com/office/drawing/2014/main" id="{CBD9EDBB-5345-828B-D320-F6E488816E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760000">
            <a:off x="7584168" y="6156001"/>
            <a:ext cx="590409" cy="590409"/>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err="1">
                <a:latin typeface="Figtree Light"/>
              </a:rPr>
              <a:t>Employee</a:t>
            </a:r>
            <a:r>
              <a:rPr lang="fr-FR">
                <a:latin typeface="Figtree Light"/>
              </a:rPr>
              <a:t> usage</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Preparing</a:t>
            </a:r>
            <a:r>
              <a:rPr lang="fr-FR">
                <a:latin typeface="Figtree"/>
              </a:rPr>
              <a:t> </a:t>
            </a:r>
            <a:r>
              <a:rPr lang="fr-FR" err="1">
                <a:latin typeface="Figtree"/>
              </a:rPr>
              <a:t>my</a:t>
            </a:r>
            <a:r>
              <a:rPr lang="fr-FR">
                <a:latin typeface="Figtree"/>
              </a:rPr>
              <a:t> interview</a:t>
            </a:r>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319885" y="1440437"/>
            <a:ext cx="9035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err="1">
                <a:solidFill>
                  <a:schemeClr val="accent3"/>
                </a:solidFill>
                <a:latin typeface="Figtree"/>
                <a:cs typeface="Calibri"/>
              </a:rPr>
              <a:t>Preparing</a:t>
            </a:r>
            <a:r>
              <a:rPr lang="fr-FR" sz="1600" b="1" dirty="0">
                <a:solidFill>
                  <a:schemeClr val="accent3"/>
                </a:solidFill>
                <a:latin typeface="Figtree"/>
                <a:cs typeface="Calibri"/>
              </a:rPr>
              <a:t> </a:t>
            </a:r>
            <a:r>
              <a:rPr lang="fr-FR" sz="1600" b="1" dirty="0" err="1">
                <a:solidFill>
                  <a:schemeClr val="accent3"/>
                </a:solidFill>
                <a:latin typeface="Figtree"/>
                <a:cs typeface="Calibri"/>
              </a:rPr>
              <a:t>answers</a:t>
            </a:r>
            <a:r>
              <a:rPr lang="fr-FR" sz="1600" b="1" dirty="0">
                <a:solidFill>
                  <a:schemeClr val="accent3"/>
                </a:solidFill>
                <a:latin typeface="Figtree"/>
                <a:cs typeface="Calibri"/>
              </a:rPr>
              <a:t> to questionnaire:</a:t>
            </a:r>
            <a:endParaRPr lang="fr-FR" dirty="0">
              <a:solidFill>
                <a:schemeClr val="accent3"/>
              </a:solidFill>
              <a:cs typeface="Calibri"/>
            </a:endParaRPr>
          </a:p>
        </p:txBody>
      </p:sp>
      <p:sp>
        <p:nvSpPr>
          <p:cNvPr id="11" name="ZoneTexte 10">
            <a:extLst>
              <a:ext uri="{FF2B5EF4-FFF2-40B4-BE49-F238E27FC236}">
                <a16:creationId xmlns:a16="http://schemas.microsoft.com/office/drawing/2014/main" id="{A2C6E44B-2365-5EAC-0EAD-3AF09BF10B81}"/>
              </a:ext>
            </a:extLst>
          </p:cNvPr>
          <p:cNvSpPr txBox="1"/>
          <p:nvPr/>
        </p:nvSpPr>
        <p:spPr>
          <a:xfrm>
            <a:off x="312558" y="2289706"/>
            <a:ext cx="178744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As an </a:t>
            </a:r>
            <a:r>
              <a:rPr lang="fr-FR" sz="1600" err="1">
                <a:solidFill>
                  <a:srgbClr val="000000"/>
                </a:solidFill>
                <a:latin typeface="Figtree"/>
                <a:ea typeface="Calibri"/>
                <a:cs typeface="Calibri"/>
              </a:rPr>
              <a:t>employee</a:t>
            </a:r>
            <a:r>
              <a:rPr lang="fr-FR" sz="1600">
                <a:solidFill>
                  <a:srgbClr val="000000"/>
                </a:solidFill>
                <a:latin typeface="Figtree"/>
                <a:ea typeface="Calibri"/>
                <a:cs typeface="Calibri"/>
              </a:rPr>
              <a:t>,</a:t>
            </a:r>
            <a:endParaRPr lang="fr-FR">
              <a:solidFill>
                <a:srgbClr val="333333"/>
              </a:solidFill>
              <a:latin typeface="Figtree"/>
              <a:ea typeface="Calibri"/>
              <a:cs typeface="Calibri"/>
            </a:endParaRPr>
          </a:p>
          <a:p>
            <a:r>
              <a:rPr lang="fr-FR" sz="1600" dirty="0">
                <a:solidFill>
                  <a:srgbClr val="000000"/>
                </a:solidFill>
                <a:latin typeface="Figtree"/>
                <a:ea typeface="Calibri"/>
                <a:cs typeface="Calibri"/>
              </a:rPr>
              <a:t>I </a:t>
            </a:r>
            <a:r>
              <a:rPr lang="fr-FR" sz="1600" err="1">
                <a:solidFill>
                  <a:srgbClr val="000000"/>
                </a:solidFill>
                <a:latin typeface="Figtree"/>
                <a:ea typeface="Calibri"/>
                <a:cs typeface="Calibri"/>
              </a:rPr>
              <a:t>answer</a:t>
            </a:r>
            <a:endParaRPr lang="fr-FR" err="1">
              <a:solidFill>
                <a:srgbClr val="333333"/>
              </a:solidFill>
              <a:latin typeface="Figtree"/>
              <a:ea typeface="Calibri"/>
              <a:cs typeface="Calibri"/>
            </a:endParaRPr>
          </a:p>
          <a:p>
            <a:r>
              <a:rPr lang="fr-FR" sz="1600" dirty="0">
                <a:solidFill>
                  <a:srgbClr val="000000"/>
                </a:solidFill>
                <a:latin typeface="Figtree"/>
                <a:ea typeface="Calibri"/>
                <a:cs typeface="Calibri"/>
              </a:rPr>
              <a:t>the questions </a:t>
            </a:r>
            <a:r>
              <a:rPr lang="fr-FR" sz="1600" dirty="0" err="1">
                <a:solidFill>
                  <a:srgbClr val="000000"/>
                </a:solidFill>
                <a:latin typeface="Figtree"/>
                <a:ea typeface="Calibri"/>
                <a:cs typeface="Calibri"/>
              </a:rPr>
              <a:t>next</a:t>
            </a:r>
            <a:r>
              <a:rPr lang="fr-FR" sz="1600" dirty="0">
                <a:solidFill>
                  <a:srgbClr val="000000"/>
                </a:solidFill>
                <a:latin typeface="Figtree"/>
                <a:ea typeface="Calibri"/>
                <a:cs typeface="Calibri"/>
              </a:rPr>
              <a:t> to </a:t>
            </a:r>
            <a:r>
              <a:rPr lang="fr-FR" sz="1600" dirty="0" err="1">
                <a:solidFill>
                  <a:srgbClr val="000000"/>
                </a:solidFill>
                <a:latin typeface="Figtree"/>
                <a:ea typeface="Calibri"/>
                <a:cs typeface="Calibri"/>
              </a:rPr>
              <a:t>my</a:t>
            </a:r>
            <a:r>
              <a:rPr lang="fr-FR" sz="1600" dirty="0">
                <a:solidFill>
                  <a:srgbClr val="000000"/>
                </a:solidFill>
                <a:latin typeface="Figtree"/>
                <a:ea typeface="Calibri"/>
                <a:cs typeface="Calibri"/>
              </a:rPr>
              <a:t> photo or </a:t>
            </a:r>
            <a:r>
              <a:rPr lang="fr-FR" sz="1600" dirty="0" err="1">
                <a:solidFill>
                  <a:srgbClr val="000000"/>
                </a:solidFill>
                <a:latin typeface="Figtree"/>
                <a:ea typeface="Calibri"/>
                <a:cs typeface="Calibri"/>
              </a:rPr>
              <a:t>my</a:t>
            </a:r>
            <a:r>
              <a:rPr lang="fr-FR" sz="1600" dirty="0">
                <a:solidFill>
                  <a:srgbClr val="000000"/>
                </a:solidFill>
                <a:latin typeface="Figtree"/>
                <a:ea typeface="Calibri"/>
                <a:cs typeface="Calibri"/>
              </a:rPr>
              <a:t> </a:t>
            </a:r>
            <a:r>
              <a:rPr lang="fr-FR" sz="1600" dirty="0" err="1">
                <a:solidFill>
                  <a:srgbClr val="000000"/>
                </a:solidFill>
                <a:latin typeface="Figtree"/>
                <a:ea typeface="Calibri"/>
                <a:cs typeface="Calibri"/>
              </a:rPr>
              <a:t>initials</a:t>
            </a:r>
            <a:r>
              <a:rPr lang="fr-FR" sz="1600" dirty="0">
                <a:solidFill>
                  <a:srgbClr val="000000"/>
                </a:solidFill>
                <a:latin typeface="Figtree"/>
                <a:ea typeface="Calibri"/>
                <a:cs typeface="Calibri"/>
              </a:rPr>
              <a:t>.</a:t>
            </a:r>
            <a:endParaRPr lang="fr-FR"/>
          </a:p>
          <a:p>
            <a:pPr algn="just"/>
            <a:endParaRPr lang="fr-FR" sz="1600">
              <a:solidFill>
                <a:srgbClr val="000000"/>
              </a:solidFill>
              <a:latin typeface="Figtree"/>
              <a:ea typeface="Calibri"/>
              <a:cs typeface="Calibri"/>
            </a:endParaRPr>
          </a:p>
        </p:txBody>
      </p:sp>
      <p:sp>
        <p:nvSpPr>
          <p:cNvPr id="5" name="ZoneTexte 4">
            <a:extLst>
              <a:ext uri="{FF2B5EF4-FFF2-40B4-BE49-F238E27FC236}">
                <a16:creationId xmlns:a16="http://schemas.microsoft.com/office/drawing/2014/main" id="{38DAA487-E89A-C92E-BA2E-C95DCAB16AEE}"/>
              </a:ext>
            </a:extLst>
          </p:cNvPr>
          <p:cNvSpPr txBox="1"/>
          <p:nvPr/>
        </p:nvSpPr>
        <p:spPr>
          <a:xfrm>
            <a:off x="308867" y="4226006"/>
            <a:ext cx="192991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chemeClr val="tx1">
                    <a:lumMod val="49000"/>
                  </a:schemeClr>
                </a:solidFill>
                <a:latin typeface="Figtree"/>
              </a:rPr>
              <a:t>The </a:t>
            </a:r>
            <a:r>
              <a:rPr lang="fr-FR" sz="1600" b="1" dirty="0" err="1">
                <a:solidFill>
                  <a:schemeClr val="tx1">
                    <a:lumMod val="49000"/>
                  </a:schemeClr>
                </a:solidFill>
                <a:latin typeface="Figtree"/>
              </a:rPr>
              <a:t>Overview</a:t>
            </a:r>
            <a:r>
              <a:rPr lang="fr-FR" sz="1600" dirty="0">
                <a:solidFill>
                  <a:schemeClr val="tx1">
                    <a:lumMod val="49000"/>
                  </a:schemeClr>
                </a:solidFill>
                <a:latin typeface="Figtree"/>
              </a:rPr>
              <a:t> </a:t>
            </a:r>
            <a:r>
              <a:rPr lang="fr-FR" sz="1600" dirty="0" err="1">
                <a:solidFill>
                  <a:schemeClr val="tx1">
                    <a:lumMod val="49000"/>
                  </a:schemeClr>
                </a:solidFill>
                <a:latin typeface="Figtree"/>
              </a:rPr>
              <a:t>field</a:t>
            </a:r>
            <a:r>
              <a:rPr lang="fr-FR" sz="1600" dirty="0">
                <a:solidFill>
                  <a:schemeClr val="tx1">
                    <a:lumMod val="49000"/>
                  </a:schemeClr>
                </a:solidFill>
                <a:latin typeface="Figtree"/>
              </a:rPr>
              <a:t> </a:t>
            </a:r>
            <a:r>
              <a:rPr lang="fr-FR" sz="1600" dirty="0" err="1">
                <a:solidFill>
                  <a:schemeClr val="tx1">
                    <a:lumMod val="49000"/>
                  </a:schemeClr>
                </a:solidFill>
                <a:latin typeface="Figtree"/>
              </a:rPr>
              <a:t>is</a:t>
            </a:r>
            <a:r>
              <a:rPr lang="fr-FR" sz="1600" dirty="0">
                <a:solidFill>
                  <a:schemeClr val="tx1">
                    <a:lumMod val="49000"/>
                  </a:schemeClr>
                </a:solidFill>
                <a:latin typeface="Figtree"/>
              </a:rPr>
              <a:t> </a:t>
            </a:r>
            <a:r>
              <a:rPr lang="fr-FR" sz="1600" dirty="0" err="1">
                <a:solidFill>
                  <a:schemeClr val="tx1">
                    <a:lumMod val="49000"/>
                  </a:schemeClr>
                </a:solidFill>
                <a:latin typeface="Figtree"/>
              </a:rPr>
              <a:t>marked</a:t>
            </a:r>
            <a:endParaRPr lang="fr-FR" dirty="0" err="1">
              <a:solidFill>
                <a:schemeClr val="tx1">
                  <a:lumMod val="49000"/>
                </a:schemeClr>
              </a:solidFill>
            </a:endParaRPr>
          </a:p>
          <a:p>
            <a:r>
              <a:rPr lang="fr-FR" sz="1600" dirty="0">
                <a:solidFill>
                  <a:schemeClr val="tx1">
                    <a:lumMod val="49000"/>
                  </a:schemeClr>
                </a:solidFill>
                <a:latin typeface="Figtree"/>
              </a:rPr>
              <a:t>'to come':</a:t>
            </a:r>
            <a:endParaRPr lang="fr-FR">
              <a:solidFill>
                <a:schemeClr val="tx1">
                  <a:lumMod val="49000"/>
                </a:schemeClr>
              </a:solidFill>
            </a:endParaRPr>
          </a:p>
          <a:p>
            <a:r>
              <a:rPr lang="fr-FR" sz="1600" dirty="0" err="1">
                <a:solidFill>
                  <a:schemeClr val="tx1">
                    <a:lumMod val="49000"/>
                  </a:schemeClr>
                </a:solidFill>
                <a:latin typeface="Figtree"/>
              </a:rPr>
              <a:t>it</a:t>
            </a:r>
            <a:r>
              <a:rPr lang="fr-FR" sz="1600" dirty="0">
                <a:solidFill>
                  <a:schemeClr val="tx1">
                    <a:lumMod val="49000"/>
                  </a:schemeClr>
                </a:solidFill>
                <a:latin typeface="Figtree"/>
              </a:rPr>
              <a:t> </a:t>
            </a:r>
            <a:r>
              <a:rPr lang="fr-FR" sz="1600" dirty="0" err="1">
                <a:solidFill>
                  <a:schemeClr val="tx1">
                    <a:lumMod val="49000"/>
                  </a:schemeClr>
                </a:solidFill>
                <a:latin typeface="Figtree"/>
              </a:rPr>
              <a:t>will</a:t>
            </a:r>
            <a:r>
              <a:rPr lang="fr-FR" sz="1600" dirty="0">
                <a:solidFill>
                  <a:schemeClr val="tx1">
                    <a:lumMod val="49000"/>
                  </a:schemeClr>
                </a:solidFill>
                <a:latin typeface="Figtree"/>
              </a:rPr>
              <a:t> </a:t>
            </a:r>
            <a:r>
              <a:rPr lang="fr-FR" sz="1600" dirty="0" err="1">
                <a:solidFill>
                  <a:schemeClr val="tx1">
                    <a:lumMod val="49000"/>
                  </a:schemeClr>
                </a:solidFill>
                <a:latin typeface="Figtree"/>
              </a:rPr>
              <a:t>be</a:t>
            </a:r>
            <a:r>
              <a:rPr lang="fr-FR" sz="1600" dirty="0">
                <a:solidFill>
                  <a:schemeClr val="tx1">
                    <a:lumMod val="49000"/>
                  </a:schemeClr>
                </a:solidFill>
                <a:latin typeface="Figtree"/>
              </a:rPr>
              <a:t> </a:t>
            </a:r>
            <a:r>
              <a:rPr lang="fr-FR" sz="1600" dirty="0" err="1">
                <a:solidFill>
                  <a:schemeClr val="tx1">
                    <a:lumMod val="49000"/>
                  </a:schemeClr>
                </a:solidFill>
                <a:latin typeface="Figtree"/>
              </a:rPr>
              <a:t>activated</a:t>
            </a:r>
            <a:r>
              <a:rPr lang="fr-FR" sz="1600" dirty="0">
                <a:solidFill>
                  <a:schemeClr val="tx1">
                    <a:lumMod val="49000"/>
                  </a:schemeClr>
                </a:solidFill>
                <a:latin typeface="Figtree"/>
              </a:rPr>
              <a:t> </a:t>
            </a:r>
            <a:r>
              <a:rPr lang="fr-FR" sz="1600" dirty="0" err="1">
                <a:solidFill>
                  <a:schemeClr val="tx1">
                    <a:lumMod val="49000"/>
                  </a:schemeClr>
                </a:solidFill>
                <a:latin typeface="Figtree"/>
              </a:rPr>
              <a:t>during</a:t>
            </a:r>
            <a:r>
              <a:rPr lang="fr-FR" sz="1600" dirty="0">
                <a:solidFill>
                  <a:schemeClr val="tx1">
                    <a:lumMod val="49000"/>
                  </a:schemeClr>
                </a:solidFill>
                <a:latin typeface="Figtree"/>
              </a:rPr>
              <a:t> the face-to-face interview.</a:t>
            </a:r>
            <a:endParaRPr lang="fr-FR">
              <a:solidFill>
                <a:schemeClr val="tx1">
                  <a:lumMod val="49000"/>
                </a:schemeClr>
              </a:solidFill>
            </a:endParaRPr>
          </a:p>
        </p:txBody>
      </p:sp>
      <p:sp>
        <p:nvSpPr>
          <p:cNvPr id="7" name="ZoneTexte 6">
            <a:extLst>
              <a:ext uri="{FF2B5EF4-FFF2-40B4-BE49-F238E27FC236}">
                <a16:creationId xmlns:a16="http://schemas.microsoft.com/office/drawing/2014/main" id="{108C71E3-9127-E747-879C-18F787316507}"/>
              </a:ext>
            </a:extLst>
          </p:cNvPr>
          <p:cNvSpPr txBox="1"/>
          <p:nvPr/>
        </p:nvSpPr>
        <p:spPr>
          <a:xfrm>
            <a:off x="9461662" y="2384668"/>
            <a:ext cx="25738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chemeClr val="tx1">
                    <a:lumMod val="49000"/>
                  </a:schemeClr>
                </a:solidFill>
                <a:latin typeface="Figtree"/>
              </a:rPr>
              <a:t>The interview questionnaire </a:t>
            </a:r>
            <a:r>
              <a:rPr lang="fr-FR" sz="1600" dirty="0" err="1">
                <a:solidFill>
                  <a:schemeClr val="tx1">
                    <a:lumMod val="49000"/>
                  </a:schemeClr>
                </a:solidFill>
                <a:latin typeface="Figtree"/>
              </a:rPr>
              <a:t>is</a:t>
            </a:r>
            <a:r>
              <a:rPr lang="fr-FR" sz="1600" dirty="0">
                <a:solidFill>
                  <a:schemeClr val="tx1">
                    <a:lumMod val="49000"/>
                  </a:schemeClr>
                </a:solidFill>
                <a:latin typeface="Figtree"/>
              </a:rPr>
              <a:t> </a:t>
            </a:r>
            <a:r>
              <a:rPr lang="fr-FR" sz="1600" dirty="0" err="1">
                <a:solidFill>
                  <a:schemeClr val="tx1">
                    <a:lumMod val="49000"/>
                  </a:schemeClr>
                </a:solidFill>
                <a:latin typeface="Figtree"/>
              </a:rPr>
              <a:t>organised</a:t>
            </a:r>
            <a:r>
              <a:rPr lang="fr-FR" sz="1600" dirty="0">
                <a:solidFill>
                  <a:schemeClr val="tx1">
                    <a:lumMod val="49000"/>
                  </a:schemeClr>
                </a:solidFill>
                <a:latin typeface="Figtree"/>
              </a:rPr>
              <a:t> </a:t>
            </a:r>
            <a:r>
              <a:rPr lang="fr-FR" sz="1600" dirty="0" err="1">
                <a:solidFill>
                  <a:schemeClr val="tx1">
                    <a:lumMod val="49000"/>
                  </a:schemeClr>
                </a:solidFill>
                <a:latin typeface="Figtree"/>
              </a:rPr>
              <a:t>into</a:t>
            </a:r>
            <a:r>
              <a:rPr lang="fr-FR" sz="1600" dirty="0">
                <a:solidFill>
                  <a:schemeClr val="tx1">
                    <a:lumMod val="49000"/>
                  </a:schemeClr>
                </a:solidFill>
                <a:latin typeface="Figtree"/>
              </a:rPr>
              <a:t> </a:t>
            </a:r>
            <a:r>
              <a:rPr lang="fr-FR" sz="1600" dirty="0" err="1">
                <a:solidFill>
                  <a:schemeClr val="tx1">
                    <a:lumMod val="49000"/>
                  </a:schemeClr>
                </a:solidFill>
                <a:latin typeface="Figtree"/>
              </a:rPr>
              <a:t>different</a:t>
            </a:r>
            <a:r>
              <a:rPr lang="fr-FR" sz="1600" dirty="0">
                <a:solidFill>
                  <a:schemeClr val="tx1">
                    <a:lumMod val="49000"/>
                  </a:schemeClr>
                </a:solidFill>
                <a:latin typeface="Figtree"/>
              </a:rPr>
              <a:t> </a:t>
            </a:r>
            <a:r>
              <a:rPr lang="fr-FR" sz="1600" dirty="0" err="1">
                <a:solidFill>
                  <a:schemeClr val="tx1">
                    <a:lumMod val="49000"/>
                  </a:schemeClr>
                </a:solidFill>
                <a:latin typeface="Figtree"/>
              </a:rPr>
              <a:t>themes</a:t>
            </a:r>
            <a:r>
              <a:rPr lang="fr-FR" sz="1600" dirty="0">
                <a:solidFill>
                  <a:schemeClr val="tx1">
                    <a:lumMod val="49000"/>
                  </a:schemeClr>
                </a:solidFill>
                <a:latin typeface="Figtree"/>
              </a:rPr>
              <a:t> to group the questions.</a:t>
            </a:r>
            <a:endParaRPr lang="fr-FR" dirty="0">
              <a:solidFill>
                <a:schemeClr val="tx1">
                  <a:lumMod val="49000"/>
                </a:schemeClr>
              </a:solidFill>
            </a:endParaRPr>
          </a:p>
        </p:txBody>
      </p:sp>
      <p:sp>
        <p:nvSpPr>
          <p:cNvPr id="12" name="ZoneTexte 11">
            <a:extLst>
              <a:ext uri="{FF2B5EF4-FFF2-40B4-BE49-F238E27FC236}">
                <a16:creationId xmlns:a16="http://schemas.microsoft.com/office/drawing/2014/main" id="{1267CA9C-133E-6FE3-B861-7E5E653BF259}"/>
              </a:ext>
            </a:extLst>
          </p:cNvPr>
          <p:cNvSpPr txBox="1"/>
          <p:nvPr/>
        </p:nvSpPr>
        <p:spPr>
          <a:xfrm>
            <a:off x="9461663" y="3881804"/>
            <a:ext cx="257386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chemeClr val="tx1">
                    <a:lumMod val="49000"/>
                  </a:schemeClr>
                </a:solidFill>
                <a:latin typeface="Figtree"/>
              </a:rPr>
              <a:t>If </a:t>
            </a:r>
            <a:r>
              <a:rPr lang="fr-FR" sz="1600" dirty="0" err="1">
                <a:solidFill>
                  <a:schemeClr val="tx1">
                    <a:lumMod val="49000"/>
                  </a:schemeClr>
                </a:solidFill>
                <a:latin typeface="Figtree"/>
              </a:rPr>
              <a:t>my</a:t>
            </a:r>
            <a:r>
              <a:rPr lang="fr-FR" sz="1600" dirty="0">
                <a:solidFill>
                  <a:schemeClr val="tx1">
                    <a:lumMod val="49000"/>
                  </a:schemeClr>
                </a:solidFill>
                <a:latin typeface="Figtree"/>
              </a:rPr>
              <a:t> manager has </a:t>
            </a:r>
            <a:r>
              <a:rPr lang="fr-FR" sz="1600" dirty="0" err="1">
                <a:solidFill>
                  <a:schemeClr val="tx1">
                    <a:lumMod val="49000"/>
                  </a:schemeClr>
                </a:solidFill>
                <a:latin typeface="Figtree"/>
              </a:rPr>
              <a:t>prepared</a:t>
            </a:r>
            <a:r>
              <a:rPr lang="fr-FR" sz="1600" dirty="0">
                <a:solidFill>
                  <a:schemeClr val="tx1">
                    <a:lumMod val="49000"/>
                  </a:schemeClr>
                </a:solidFill>
                <a:latin typeface="Figtree"/>
              </a:rPr>
              <a:t> the interview and </a:t>
            </a:r>
            <a:r>
              <a:rPr lang="fr-FR" sz="1600" dirty="0" err="1">
                <a:solidFill>
                  <a:schemeClr val="tx1">
                    <a:lumMod val="49000"/>
                  </a:schemeClr>
                </a:solidFill>
                <a:latin typeface="Figtree"/>
              </a:rPr>
              <a:t>shared</a:t>
            </a:r>
            <a:r>
              <a:rPr lang="fr-FR" sz="1600" dirty="0">
                <a:solidFill>
                  <a:schemeClr val="tx1">
                    <a:lumMod val="49000"/>
                  </a:schemeClr>
                </a:solidFill>
                <a:latin typeface="Figtree"/>
              </a:rPr>
              <a:t> </a:t>
            </a:r>
            <a:r>
              <a:rPr lang="fr-FR" sz="1600" dirty="0" err="1">
                <a:solidFill>
                  <a:schemeClr val="tx1">
                    <a:lumMod val="49000"/>
                  </a:schemeClr>
                </a:solidFill>
                <a:latin typeface="Figtree"/>
              </a:rPr>
              <a:t>their</a:t>
            </a:r>
            <a:r>
              <a:rPr lang="fr-FR" sz="1600" dirty="0">
                <a:solidFill>
                  <a:schemeClr val="tx1">
                    <a:lumMod val="49000"/>
                  </a:schemeClr>
                </a:solidFill>
                <a:latin typeface="Figtree"/>
              </a:rPr>
              <a:t> </a:t>
            </a:r>
            <a:r>
              <a:rPr lang="fr-FR" sz="1600" dirty="0" err="1">
                <a:solidFill>
                  <a:schemeClr val="tx1">
                    <a:lumMod val="49000"/>
                  </a:schemeClr>
                </a:solidFill>
                <a:latin typeface="Figtree"/>
              </a:rPr>
              <a:t>preparation</a:t>
            </a:r>
            <a:r>
              <a:rPr lang="fr-FR" sz="1600" dirty="0">
                <a:solidFill>
                  <a:schemeClr val="tx1">
                    <a:lumMod val="49000"/>
                  </a:schemeClr>
                </a:solidFill>
                <a:latin typeface="Figtree"/>
              </a:rPr>
              <a:t>, I can </a:t>
            </a:r>
            <a:r>
              <a:rPr lang="fr-FR" sz="1600" dirty="0" err="1">
                <a:solidFill>
                  <a:schemeClr val="tx1">
                    <a:lumMod val="49000"/>
                  </a:schemeClr>
                </a:solidFill>
                <a:latin typeface="Figtree"/>
              </a:rPr>
              <a:t>see</a:t>
            </a:r>
            <a:r>
              <a:rPr lang="fr-FR" sz="1600" dirty="0">
                <a:solidFill>
                  <a:schemeClr val="tx1">
                    <a:lumMod val="49000"/>
                  </a:schemeClr>
                </a:solidFill>
                <a:latin typeface="Figtree"/>
              </a:rPr>
              <a:t> </a:t>
            </a:r>
            <a:r>
              <a:rPr lang="fr-FR" sz="1600" dirty="0" err="1">
                <a:solidFill>
                  <a:schemeClr val="tx1">
                    <a:lumMod val="49000"/>
                  </a:schemeClr>
                </a:solidFill>
                <a:latin typeface="Figtree"/>
              </a:rPr>
              <a:t>their</a:t>
            </a:r>
            <a:r>
              <a:rPr lang="fr-FR" sz="1600" dirty="0">
                <a:solidFill>
                  <a:schemeClr val="tx1">
                    <a:lumMod val="49000"/>
                  </a:schemeClr>
                </a:solidFill>
                <a:latin typeface="Figtree"/>
              </a:rPr>
              <a:t> </a:t>
            </a:r>
            <a:r>
              <a:rPr lang="fr-FR" sz="1600" dirty="0" err="1">
                <a:solidFill>
                  <a:schemeClr val="tx1">
                    <a:lumMod val="49000"/>
                  </a:schemeClr>
                </a:solidFill>
                <a:latin typeface="Figtree"/>
              </a:rPr>
              <a:t>responses</a:t>
            </a:r>
            <a:r>
              <a:rPr lang="fr-FR" sz="1600" dirty="0">
                <a:solidFill>
                  <a:schemeClr val="tx1">
                    <a:lumMod val="49000"/>
                  </a:schemeClr>
                </a:solidFill>
                <a:latin typeface="Figtree"/>
              </a:rPr>
              <a:t> </a:t>
            </a:r>
            <a:r>
              <a:rPr lang="fr-FR" sz="1600" dirty="0" err="1">
                <a:solidFill>
                  <a:schemeClr val="tx1">
                    <a:lumMod val="49000"/>
                  </a:schemeClr>
                </a:solidFill>
                <a:latin typeface="Figtree"/>
              </a:rPr>
              <a:t>next</a:t>
            </a:r>
            <a:r>
              <a:rPr lang="fr-FR" sz="1600" dirty="0">
                <a:solidFill>
                  <a:schemeClr val="tx1">
                    <a:lumMod val="49000"/>
                  </a:schemeClr>
                </a:solidFill>
                <a:latin typeface="Figtree"/>
              </a:rPr>
              <a:t> to </a:t>
            </a:r>
            <a:r>
              <a:rPr lang="fr-FR" sz="1600" dirty="0" err="1">
                <a:solidFill>
                  <a:schemeClr val="tx1">
                    <a:lumMod val="49000"/>
                  </a:schemeClr>
                </a:solidFill>
                <a:latin typeface="Figtree"/>
              </a:rPr>
              <a:t>their</a:t>
            </a:r>
            <a:r>
              <a:rPr lang="fr-FR" sz="1600" dirty="0">
                <a:solidFill>
                  <a:schemeClr val="tx1">
                    <a:lumMod val="49000"/>
                  </a:schemeClr>
                </a:solidFill>
                <a:latin typeface="Figtree"/>
              </a:rPr>
              <a:t> photo/</a:t>
            </a:r>
            <a:r>
              <a:rPr lang="fr-FR" sz="1600" dirty="0" err="1">
                <a:solidFill>
                  <a:schemeClr val="tx1">
                    <a:lumMod val="49000"/>
                  </a:schemeClr>
                </a:solidFill>
                <a:latin typeface="Figtree"/>
              </a:rPr>
              <a:t>initials</a:t>
            </a:r>
            <a:r>
              <a:rPr lang="fr-FR" sz="1600" dirty="0">
                <a:solidFill>
                  <a:schemeClr val="tx1">
                    <a:lumMod val="49000"/>
                  </a:schemeClr>
                </a:solidFill>
                <a:latin typeface="Figtree"/>
              </a:rPr>
              <a:t>. </a:t>
            </a:r>
            <a:r>
              <a:rPr lang="fr-FR" sz="1600" dirty="0" err="1">
                <a:solidFill>
                  <a:schemeClr val="tx1">
                    <a:lumMod val="49000"/>
                  </a:schemeClr>
                </a:solidFill>
                <a:latin typeface="Figtree"/>
              </a:rPr>
              <a:t>Otherwise</a:t>
            </a:r>
            <a:r>
              <a:rPr lang="fr-FR" sz="1600" dirty="0">
                <a:solidFill>
                  <a:schemeClr val="tx1">
                    <a:lumMod val="49000"/>
                  </a:schemeClr>
                </a:solidFill>
                <a:latin typeface="Figtree"/>
              </a:rPr>
              <a:t>, the phrase "Has not </a:t>
            </a:r>
            <a:r>
              <a:rPr lang="fr-FR" sz="1600" dirty="0" err="1">
                <a:solidFill>
                  <a:schemeClr val="tx1">
                    <a:lumMod val="49000"/>
                  </a:schemeClr>
                </a:solidFill>
                <a:latin typeface="Figtree"/>
              </a:rPr>
              <a:t>yet</a:t>
            </a:r>
            <a:r>
              <a:rPr lang="fr-FR" sz="1600" dirty="0">
                <a:solidFill>
                  <a:schemeClr val="tx1">
                    <a:lumMod val="49000"/>
                  </a:schemeClr>
                </a:solidFill>
                <a:latin typeface="Figtree"/>
              </a:rPr>
              <a:t> </a:t>
            </a:r>
            <a:r>
              <a:rPr lang="fr-FR" sz="1600" dirty="0" err="1">
                <a:solidFill>
                  <a:schemeClr val="tx1">
                    <a:lumMod val="49000"/>
                  </a:schemeClr>
                </a:solidFill>
                <a:latin typeface="Figtree"/>
              </a:rPr>
              <a:t>shared</a:t>
            </a:r>
            <a:r>
              <a:rPr lang="fr-FR" sz="1600" dirty="0">
                <a:solidFill>
                  <a:schemeClr val="tx1">
                    <a:lumMod val="49000"/>
                  </a:schemeClr>
                </a:solidFill>
                <a:latin typeface="Figtree"/>
              </a:rPr>
              <a:t> the </a:t>
            </a:r>
            <a:r>
              <a:rPr lang="fr-FR" sz="1600" dirty="0" err="1">
                <a:solidFill>
                  <a:schemeClr val="tx1">
                    <a:lumMod val="49000"/>
                  </a:schemeClr>
                </a:solidFill>
                <a:latin typeface="Figtree"/>
              </a:rPr>
              <a:t>answer</a:t>
            </a:r>
            <a:r>
              <a:rPr lang="fr-FR" sz="1600" dirty="0">
                <a:solidFill>
                  <a:schemeClr val="tx1">
                    <a:lumMod val="49000"/>
                  </a:schemeClr>
                </a:solidFill>
                <a:latin typeface="Figtree"/>
              </a:rPr>
              <a:t>" </a:t>
            </a:r>
            <a:r>
              <a:rPr lang="fr-FR" sz="1600" dirty="0" err="1">
                <a:solidFill>
                  <a:schemeClr val="tx1">
                    <a:lumMod val="49000"/>
                  </a:schemeClr>
                </a:solidFill>
                <a:latin typeface="Figtree"/>
              </a:rPr>
              <a:t>appears</a:t>
            </a:r>
            <a:r>
              <a:rPr lang="fr-FR" sz="1600" dirty="0">
                <a:solidFill>
                  <a:schemeClr val="tx1">
                    <a:lumMod val="49000"/>
                  </a:schemeClr>
                </a:solidFill>
                <a:latin typeface="Figtree"/>
              </a:rPr>
              <a:t>.</a:t>
            </a:r>
            <a:endParaRPr lang="fr-FR">
              <a:solidFill>
                <a:schemeClr val="tx1">
                  <a:lumMod val="49000"/>
                </a:schemeClr>
              </a:solidFill>
            </a:endParaRPr>
          </a:p>
        </p:txBody>
      </p:sp>
      <p:pic>
        <p:nvPicPr>
          <p:cNvPr id="13" name="Graphique 12">
            <a:extLst>
              <a:ext uri="{FF2B5EF4-FFF2-40B4-BE49-F238E27FC236}">
                <a16:creationId xmlns:a16="http://schemas.microsoft.com/office/drawing/2014/main" id="{FA4EA3C2-66CC-3AAE-10EF-D1967832F4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97538" y="2382825"/>
            <a:ext cx="211329" cy="197909"/>
          </a:xfrm>
          <a:prstGeom prst="rect">
            <a:avLst/>
          </a:prstGeom>
        </p:spPr>
      </p:pic>
      <p:pic>
        <p:nvPicPr>
          <p:cNvPr id="2" name="Graphique 1">
            <a:extLst>
              <a:ext uri="{FF2B5EF4-FFF2-40B4-BE49-F238E27FC236}">
                <a16:creationId xmlns:a16="http://schemas.microsoft.com/office/drawing/2014/main" id="{3D37725A-9A42-ABBA-33F0-37340D85AA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97537" y="4277267"/>
            <a:ext cx="211329" cy="197909"/>
          </a:xfrm>
          <a:prstGeom prst="rect">
            <a:avLst/>
          </a:prstGeom>
        </p:spPr>
      </p:pic>
      <p:pic>
        <p:nvPicPr>
          <p:cNvPr id="3" name="Graphique 2">
            <a:extLst>
              <a:ext uri="{FF2B5EF4-FFF2-40B4-BE49-F238E27FC236}">
                <a16:creationId xmlns:a16="http://schemas.microsoft.com/office/drawing/2014/main" id="{EC469EC3-2DE8-FF40-E784-00E51DE473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9250333" y="2482628"/>
            <a:ext cx="211329" cy="197909"/>
          </a:xfrm>
          <a:prstGeom prst="rect">
            <a:avLst/>
          </a:prstGeom>
        </p:spPr>
      </p:pic>
      <p:pic>
        <p:nvPicPr>
          <p:cNvPr id="10" name="Graphique 9">
            <a:extLst>
              <a:ext uri="{FF2B5EF4-FFF2-40B4-BE49-F238E27FC236}">
                <a16:creationId xmlns:a16="http://schemas.microsoft.com/office/drawing/2014/main" id="{5D57F412-C6CD-35F7-2A37-358E8A117E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9250333" y="3938728"/>
            <a:ext cx="211329" cy="197909"/>
          </a:xfrm>
          <a:prstGeom prst="rect">
            <a:avLst/>
          </a:prstGeom>
        </p:spPr>
      </p:pic>
      <p:pic>
        <p:nvPicPr>
          <p:cNvPr id="15" name="Image 14" descr="Une image contenant texte, capture d’écran, logiciel, nombre&#10;&#10;Le contenu généré par l’IA peut être incorrect.">
            <a:extLst>
              <a:ext uri="{FF2B5EF4-FFF2-40B4-BE49-F238E27FC236}">
                <a16:creationId xmlns:a16="http://schemas.microsoft.com/office/drawing/2014/main" id="{18B83CD5-588A-96D0-247E-A86DEA682904}"/>
              </a:ext>
            </a:extLst>
          </p:cNvPr>
          <p:cNvPicPr>
            <a:picLocks noChangeAspect="1"/>
          </p:cNvPicPr>
          <p:nvPr/>
        </p:nvPicPr>
        <p:blipFill>
          <a:blip r:embed="rId8"/>
          <a:stretch>
            <a:fillRect/>
          </a:stretch>
        </p:blipFill>
        <p:spPr>
          <a:xfrm>
            <a:off x="2240492" y="2107671"/>
            <a:ext cx="6927850" cy="4230158"/>
          </a:xfrm>
          <a:prstGeom prst="rect">
            <a:avLst/>
          </a:prstGeom>
          <a:ln>
            <a:noFill/>
          </a:ln>
          <a:effectLst>
            <a:outerShdw blurRad="292100" dist="139700" dir="2700000" algn="tl" rotWithShape="0">
              <a:srgbClr val="333333">
                <a:alpha val="65000"/>
              </a:srgbClr>
            </a:outerShdw>
          </a:effectLst>
        </p:spPr>
      </p:pic>
      <p:cxnSp>
        <p:nvCxnSpPr>
          <p:cNvPr id="4" name="Connecteur droit avec flèche 3">
            <a:extLst>
              <a:ext uri="{FF2B5EF4-FFF2-40B4-BE49-F238E27FC236}">
                <a16:creationId xmlns:a16="http://schemas.microsoft.com/office/drawing/2014/main" id="{8AA22990-0753-9E04-D23D-B3FF18A42F46}"/>
              </a:ext>
            </a:extLst>
          </p:cNvPr>
          <p:cNvCxnSpPr/>
          <p:nvPr/>
        </p:nvCxnSpPr>
        <p:spPr>
          <a:xfrm flipH="1" flipV="1">
            <a:off x="3862917" y="2243666"/>
            <a:ext cx="5291666" cy="5397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7643794"/>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A6FF02-0404-4224-AAE2-F502458B6A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33</Slides>
  <Notes>0</Notes>
  <HiddenSlides>0</HiddenSlide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Eurecia</vt:lpstr>
      <vt:lpstr>All you need to know about      Interviews</vt:lpstr>
      <vt:lpstr>Employee usage</vt:lpstr>
      <vt:lpstr>Employee usage</vt:lpstr>
      <vt:lpstr>Accessing my interviews</vt:lpstr>
      <vt:lpstr>Présentation PowerPoint</vt:lpstr>
      <vt:lpstr>Présentation PowerPoint</vt:lpstr>
      <vt:lpstr>Preparing my interviews</vt:lpstr>
      <vt:lpstr>Présentation PowerPoint</vt:lpstr>
      <vt:lpstr>Présentation PowerPoint</vt:lpstr>
      <vt:lpstr>Présentation PowerPoint</vt:lpstr>
      <vt:lpstr>Présentation PowerPoint</vt:lpstr>
      <vt:lpstr>Employee usage</vt:lpstr>
      <vt:lpstr>Manager usage</vt:lpstr>
      <vt:lpstr>Conducting an interview</vt:lpstr>
      <vt:lpstr>Manager usage</vt:lpstr>
      <vt:lpstr>Manager usage</vt:lpstr>
      <vt:lpstr>Manager usage</vt:lpstr>
      <vt:lpstr>Manager usage</vt:lpstr>
      <vt:lpstr>Manager usage</vt:lpstr>
      <vt:lpstr>Manager usage</vt:lpstr>
      <vt:lpstr>Manager usage</vt:lpstr>
      <vt:lpstr>Manager usage</vt:lpstr>
      <vt:lpstr>Manager usage</vt:lpstr>
      <vt:lpstr>Manager usage</vt:lpstr>
      <vt:lpstr>Manager usage</vt:lpstr>
      <vt:lpstr>Manager usage</vt:lpstr>
      <vt:lpstr>Manager &amp; Employee usage</vt:lpstr>
      <vt:lpstr>Reviewing current &amp; past interviews</vt:lpstr>
      <vt:lpstr>Manager &amp; Employee usage</vt:lpstr>
      <vt:lpstr>Manager &amp; Employee usage</vt:lpstr>
      <vt:lpstr>Printing interviews</vt:lpstr>
      <vt:lpstr>Manager &amp; Employee usage</vt:lpstr>
      <vt:lpstr>Still have questions?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665</cp:revision>
  <dcterms:created xsi:type="dcterms:W3CDTF">2023-07-17T08:33:49Z</dcterms:created>
  <dcterms:modified xsi:type="dcterms:W3CDTF">2025-08-05T13:30:46Z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