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handoutMasterIdLst>
    <p:handoutMasterId r:id="rId26"/>
  </p:handoutMasterIdLst>
  <p:sldIdLst>
    <p:sldId id="356" r:id="rId5"/>
    <p:sldId id="287" r:id="rId6"/>
    <p:sldId id="288" r:id="rId7"/>
    <p:sldId id="357" r:id="rId8"/>
    <p:sldId id="358" r:id="rId9"/>
    <p:sldId id="310" r:id="rId10"/>
    <p:sldId id="336" r:id="rId11"/>
    <p:sldId id="355" r:id="rId12"/>
    <p:sldId id="341" r:id="rId13"/>
    <p:sldId id="349" r:id="rId14"/>
    <p:sldId id="350" r:id="rId15"/>
    <p:sldId id="352" r:id="rId16"/>
    <p:sldId id="351" r:id="rId17"/>
    <p:sldId id="353" r:id="rId18"/>
    <p:sldId id="335" r:id="rId19"/>
    <p:sldId id="264" r:id="rId20"/>
    <p:sldId id="344" r:id="rId21"/>
    <p:sldId id="354" r:id="rId22"/>
    <p:sldId id="346" r:id="rId23"/>
    <p:sldId id="342"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readme" id="{8A1DA440-3303-4B14-BB61-32814EAEC6D7}">
          <p14:sldIdLst/>
        </p14:section>
        <p14:section name="intro/logo" id="{593E9BB1-8CD9-4D1E-BE69-1DE0B1EDE1B4}">
          <p14:sldIdLst>
            <p14:sldId id="356"/>
            <p14:sldId id="287"/>
            <p14:sldId id="288"/>
            <p14:sldId id="357"/>
            <p14:sldId id="358"/>
            <p14:sldId id="310"/>
            <p14:sldId id="336"/>
            <p14:sldId id="355"/>
            <p14:sldId id="341"/>
            <p14:sldId id="349"/>
            <p14:sldId id="350"/>
            <p14:sldId id="352"/>
            <p14:sldId id="351"/>
            <p14:sldId id="353"/>
            <p14:sldId id="335"/>
            <p14:sldId id="264"/>
            <p14:sldId id="344"/>
            <p14:sldId id="354"/>
            <p14:sldId id="346"/>
            <p14:sldId id="342"/>
          </p14:sldIdLst>
        </p14:section>
      </p14:sectionLst>
    </p:ex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5D46"/>
    <a:srgbClr val="EE77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C3B04E-2F53-E553-4B24-5779B942D737}" v="1" dt="2025-08-05T13:30:21.93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723" autoAdjust="0"/>
  </p:normalViewPr>
  <p:slideViewPr>
    <p:cSldViewPr snapToGrid="0">
      <p:cViewPr varScale="1">
        <p:scale>
          <a:sx n="15" d="100"/>
          <a:sy n="15" d="100"/>
        </p:scale>
        <p:origin x="38" y="1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8436"/>
    </p:cViewPr>
  </p:sorterViewPr>
  <p:notesViewPr>
    <p:cSldViewPr snapToGrid="0" showGuides="1">
      <p:cViewPr varScale="1">
        <p:scale>
          <a:sx n="96" d="100"/>
          <a:sy n="96" d="100"/>
        </p:scale>
        <p:origin x="364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line JOLET [Eurécia]" userId="S::celine.jolet@eurecia.com::4ea0ef13-05f0-42ce-86d6-83a3b123372b" providerId="AD" clId="Web-{06C0C0FC-8940-8968-7A1B-CF1D97F6F135}"/>
    <pc:docChg chg="modSld">
      <pc:chgData name="Celine JOLET [Eurécia]" userId="S::celine.jolet@eurecia.com::4ea0ef13-05f0-42ce-86d6-83a3b123372b" providerId="AD" clId="Web-{06C0C0FC-8940-8968-7A1B-CF1D97F6F135}" dt="2024-11-07T13:04:43.561" v="10" actId="20577"/>
      <pc:docMkLst>
        <pc:docMk/>
      </pc:docMkLst>
      <pc:sldChg chg="modSp">
        <pc:chgData name="Celine JOLET [Eurécia]" userId="S::celine.jolet@eurecia.com::4ea0ef13-05f0-42ce-86d6-83a3b123372b" providerId="AD" clId="Web-{06C0C0FC-8940-8968-7A1B-CF1D97F6F135}" dt="2024-11-07T13:04:43.561" v="10" actId="20577"/>
        <pc:sldMkLst>
          <pc:docMk/>
          <pc:sldMk cId="4021545993" sldId="261"/>
        </pc:sldMkLst>
      </pc:sldChg>
      <pc:sldChg chg="modSp">
        <pc:chgData name="Celine JOLET [Eurécia]" userId="S::celine.jolet@eurecia.com::4ea0ef13-05f0-42ce-86d6-83a3b123372b" providerId="AD" clId="Web-{06C0C0FC-8940-8968-7A1B-CF1D97F6F135}" dt="2024-11-07T13:02:19.291" v="5" actId="20577"/>
        <pc:sldMkLst>
          <pc:docMk/>
          <pc:sldMk cId="2272884666" sldId="344"/>
        </pc:sldMkLst>
      </pc:sldChg>
    </pc:docChg>
  </pc:docChgLst>
  <pc:docChgLst>
    <pc:chgData name="Axel DORIAT [Eurécia]" userId="S::axel.doriat@eurecia.com::4d51f13d-df14-4cb9-8074-71ae9a6914f9" providerId="AD" clId="Web-{F227D292-D463-F215-161F-42ED5773275E}"/>
    <pc:docChg chg="modSld sldOrd">
      <pc:chgData name="Axel DORIAT [Eurécia]" userId="S::axel.doriat@eurecia.com::4d51f13d-df14-4cb9-8074-71ae9a6914f9" providerId="AD" clId="Web-{F227D292-D463-F215-161F-42ED5773275E}" dt="2024-11-22T11:32:47.543" v="1139" actId="20577"/>
      <pc:docMkLst>
        <pc:docMk/>
      </pc:docMkLst>
      <pc:sldChg chg="modSp">
        <pc:chgData name="Axel DORIAT [Eurécia]" userId="S::axel.doriat@eurecia.com::4d51f13d-df14-4cb9-8074-71ae9a6914f9" providerId="AD" clId="Web-{F227D292-D463-F215-161F-42ED5773275E}" dt="2024-11-22T10:04:17.696" v="16" actId="20577"/>
        <pc:sldMkLst>
          <pc:docMk/>
          <pc:sldMk cId="582157585" sldId="259"/>
        </pc:sldMkLst>
      </pc:sldChg>
      <pc:sldChg chg="modSp">
        <pc:chgData name="Axel DORIAT [Eurécia]" userId="S::axel.doriat@eurecia.com::4d51f13d-df14-4cb9-8074-71ae9a6914f9" providerId="AD" clId="Web-{F227D292-D463-F215-161F-42ED5773275E}" dt="2024-11-22T11:32:47.543" v="1139" actId="20577"/>
        <pc:sldMkLst>
          <pc:docMk/>
          <pc:sldMk cId="4021545993" sldId="261"/>
        </pc:sldMkLst>
      </pc:sldChg>
      <pc:sldChg chg="modSp">
        <pc:chgData name="Axel DORIAT [Eurécia]" userId="S::axel.doriat@eurecia.com::4d51f13d-df14-4cb9-8074-71ae9a6914f9" providerId="AD" clId="Web-{F227D292-D463-F215-161F-42ED5773275E}" dt="2024-11-22T10:08:41.518" v="95" actId="20577"/>
        <pc:sldMkLst>
          <pc:docMk/>
          <pc:sldMk cId="4015136436" sldId="262"/>
        </pc:sldMkLst>
      </pc:sldChg>
      <pc:sldChg chg="modSp">
        <pc:chgData name="Axel DORIAT [Eurécia]" userId="S::axel.doriat@eurecia.com::4d51f13d-df14-4cb9-8074-71ae9a6914f9" providerId="AD" clId="Web-{F227D292-D463-F215-161F-42ED5773275E}" dt="2024-11-22T11:19:31.777" v="870" actId="20577"/>
        <pc:sldMkLst>
          <pc:docMk/>
          <pc:sldMk cId="2005508118" sldId="264"/>
        </pc:sldMkLst>
      </pc:sldChg>
      <pc:sldChg chg="modSp">
        <pc:chgData name="Axel DORIAT [Eurécia]" userId="S::axel.doriat@eurecia.com::4d51f13d-df14-4cb9-8074-71ae9a6914f9" providerId="AD" clId="Web-{F227D292-D463-F215-161F-42ED5773275E}" dt="2024-11-22T10:09:27.441" v="107" actId="20577"/>
        <pc:sldMkLst>
          <pc:docMk/>
          <pc:sldMk cId="850016792" sldId="310"/>
        </pc:sldMkLst>
      </pc:sldChg>
      <pc:sldChg chg="modSp">
        <pc:chgData name="Axel DORIAT [Eurécia]" userId="S::axel.doriat@eurecia.com::4d51f13d-df14-4cb9-8074-71ae9a6914f9" providerId="AD" clId="Web-{F227D292-D463-F215-161F-42ED5773275E}" dt="2024-11-22T11:16:56.649" v="794" actId="20577"/>
        <pc:sldMkLst>
          <pc:docMk/>
          <pc:sldMk cId="3677211305" sldId="335"/>
        </pc:sldMkLst>
      </pc:sldChg>
      <pc:sldChg chg="addSp delSp modSp">
        <pc:chgData name="Axel DORIAT [Eurécia]" userId="S::axel.doriat@eurecia.com::4d51f13d-df14-4cb9-8074-71ae9a6914f9" providerId="AD" clId="Web-{F227D292-D463-F215-161F-42ED5773275E}" dt="2024-11-22T10:20:07.619" v="172" actId="20577"/>
        <pc:sldMkLst>
          <pc:docMk/>
          <pc:sldMk cId="394031600" sldId="336"/>
        </pc:sldMkLst>
      </pc:sldChg>
      <pc:sldChg chg="modSp">
        <pc:chgData name="Axel DORIAT [Eurécia]" userId="S::axel.doriat@eurecia.com::4d51f13d-df14-4cb9-8074-71ae9a6914f9" providerId="AD" clId="Web-{F227D292-D463-F215-161F-42ED5773275E}" dt="2024-11-22T11:01:32.865" v="567" actId="20577"/>
        <pc:sldMkLst>
          <pc:docMk/>
          <pc:sldMk cId="500192487" sldId="341"/>
        </pc:sldMkLst>
      </pc:sldChg>
      <pc:sldChg chg="modSp ord">
        <pc:chgData name="Axel DORIAT [Eurécia]" userId="S::axel.doriat@eurecia.com::4d51f13d-df14-4cb9-8074-71ae9a6914f9" providerId="AD" clId="Web-{F227D292-D463-F215-161F-42ED5773275E}" dt="2024-11-22T11:28:15.928" v="1054" actId="20577"/>
        <pc:sldMkLst>
          <pc:docMk/>
          <pc:sldMk cId="2272884666" sldId="344"/>
        </pc:sldMkLst>
      </pc:sldChg>
      <pc:sldChg chg="modSp">
        <pc:chgData name="Axel DORIAT [Eurécia]" userId="S::axel.doriat@eurecia.com::4d51f13d-df14-4cb9-8074-71ae9a6914f9" providerId="AD" clId="Web-{F227D292-D463-F215-161F-42ED5773275E}" dt="2024-11-22T11:32:37.152" v="1131" actId="20577"/>
        <pc:sldMkLst>
          <pc:docMk/>
          <pc:sldMk cId="4189674040" sldId="346"/>
        </pc:sldMkLst>
      </pc:sldChg>
      <pc:sldChg chg="addSp delSp modSp">
        <pc:chgData name="Axel DORIAT [Eurécia]" userId="S::axel.doriat@eurecia.com::4d51f13d-df14-4cb9-8074-71ae9a6914f9" providerId="AD" clId="Web-{F227D292-D463-F215-161F-42ED5773275E}" dt="2024-11-22T11:03:55.149" v="587" actId="20577"/>
        <pc:sldMkLst>
          <pc:docMk/>
          <pc:sldMk cId="3983055365" sldId="349"/>
        </pc:sldMkLst>
      </pc:sldChg>
      <pc:sldChg chg="modSp">
        <pc:chgData name="Axel DORIAT [Eurécia]" userId="S::axel.doriat@eurecia.com::4d51f13d-df14-4cb9-8074-71ae9a6914f9" providerId="AD" clId="Web-{F227D292-D463-F215-161F-42ED5773275E}" dt="2024-11-22T11:06:05.120" v="687" actId="20577"/>
        <pc:sldMkLst>
          <pc:docMk/>
          <pc:sldMk cId="335807194" sldId="350"/>
        </pc:sldMkLst>
      </pc:sldChg>
      <pc:sldChg chg="modSp">
        <pc:chgData name="Axel DORIAT [Eurécia]" userId="S::axel.doriat@eurecia.com::4d51f13d-df14-4cb9-8074-71ae9a6914f9" providerId="AD" clId="Web-{F227D292-D463-F215-161F-42ED5773275E}" dt="2024-11-22T11:07:09.262" v="696" actId="20577"/>
        <pc:sldMkLst>
          <pc:docMk/>
          <pc:sldMk cId="148257510" sldId="351"/>
        </pc:sldMkLst>
      </pc:sldChg>
      <pc:sldChg chg="modSp">
        <pc:chgData name="Axel DORIAT [Eurécia]" userId="S::axel.doriat@eurecia.com::4d51f13d-df14-4cb9-8074-71ae9a6914f9" providerId="AD" clId="Web-{F227D292-D463-F215-161F-42ED5773275E}" dt="2024-11-22T11:10:55.579" v="741" actId="20577"/>
        <pc:sldMkLst>
          <pc:docMk/>
          <pc:sldMk cId="4294950843" sldId="352"/>
        </pc:sldMkLst>
      </pc:sldChg>
      <pc:sldChg chg="modSp">
        <pc:chgData name="Axel DORIAT [Eurécia]" userId="S::axel.doriat@eurecia.com::4d51f13d-df14-4cb9-8074-71ae9a6914f9" providerId="AD" clId="Web-{F227D292-D463-F215-161F-42ED5773275E}" dt="2024-11-22T11:15:37.600" v="767" actId="20577"/>
        <pc:sldMkLst>
          <pc:docMk/>
          <pc:sldMk cId="519586750" sldId="353"/>
        </pc:sldMkLst>
      </pc:sldChg>
      <pc:sldChg chg="modSp">
        <pc:chgData name="Axel DORIAT [Eurécia]" userId="S::axel.doriat@eurecia.com::4d51f13d-df14-4cb9-8074-71ae9a6914f9" providerId="AD" clId="Web-{F227D292-D463-F215-161F-42ED5773275E}" dt="2024-11-22T11:30:41.087" v="1086" actId="20577"/>
        <pc:sldMkLst>
          <pc:docMk/>
          <pc:sldMk cId="79461264" sldId="354"/>
        </pc:sldMkLst>
      </pc:sldChg>
      <pc:sldChg chg="modSp">
        <pc:chgData name="Axel DORIAT [Eurécia]" userId="S::axel.doriat@eurecia.com::4d51f13d-df14-4cb9-8074-71ae9a6914f9" providerId="AD" clId="Web-{F227D292-D463-F215-161F-42ED5773275E}" dt="2024-11-22T10:48:54.897" v="216" actId="20577"/>
        <pc:sldMkLst>
          <pc:docMk/>
          <pc:sldMk cId="1736491377" sldId="355"/>
        </pc:sldMkLst>
      </pc:sldChg>
    </pc:docChg>
  </pc:docChgLst>
  <pc:docChgLst>
    <pc:chgData name="Noreen ROPERS [Eurécia]" userId="S::noreen.ropers@eurecia.com::f3a8d8f2-0e49-41aa-b7d1-58879f4fb21f" providerId="AD" clId="Web-{8DE5B776-EF43-67DE-1CF6-60AFA83AFAEE}"/>
    <pc:docChg chg="modSld">
      <pc:chgData name="Noreen ROPERS [Eurécia]" userId="S::noreen.ropers@eurecia.com::f3a8d8f2-0e49-41aa-b7d1-58879f4fb21f" providerId="AD" clId="Web-{8DE5B776-EF43-67DE-1CF6-60AFA83AFAEE}" dt="2025-07-24T08:17:49.218" v="768" actId="20577"/>
      <pc:docMkLst>
        <pc:docMk/>
      </pc:docMkLst>
      <pc:sldChg chg="modSp">
        <pc:chgData name="Noreen ROPERS [Eurécia]" userId="S::noreen.ropers@eurecia.com::f3a8d8f2-0e49-41aa-b7d1-58879f4fb21f" providerId="AD" clId="Web-{8DE5B776-EF43-67DE-1CF6-60AFA83AFAEE}" dt="2025-07-24T07:26:09.091" v="328" actId="20577"/>
        <pc:sldMkLst>
          <pc:docMk/>
          <pc:sldMk cId="3433291733" sldId="287"/>
        </pc:sldMkLst>
        <pc:spChg chg="mod">
          <ac:chgData name="Noreen ROPERS [Eurécia]" userId="S::noreen.ropers@eurecia.com::f3a8d8f2-0e49-41aa-b7d1-58879f4fb21f" providerId="AD" clId="Web-{8DE5B776-EF43-67DE-1CF6-60AFA83AFAEE}" dt="2025-07-24T07:26:09.091" v="328" actId="20577"/>
          <ac:spMkLst>
            <pc:docMk/>
            <pc:sldMk cId="3433291733" sldId="287"/>
            <ac:spMk id="42" creationId="{A809FF54-8E21-E76D-9608-77AF773D0852}"/>
          </ac:spMkLst>
        </pc:spChg>
      </pc:sldChg>
      <pc:sldChg chg="modSp">
        <pc:chgData name="Noreen ROPERS [Eurécia]" userId="S::noreen.ropers@eurecia.com::f3a8d8f2-0e49-41aa-b7d1-58879f4fb21f" providerId="AD" clId="Web-{8DE5B776-EF43-67DE-1CF6-60AFA83AFAEE}" dt="2025-07-24T07:26:46.139" v="334" actId="20577"/>
        <pc:sldMkLst>
          <pc:docMk/>
          <pc:sldMk cId="1561398166" sldId="288"/>
        </pc:sldMkLst>
        <pc:spChg chg="mod">
          <ac:chgData name="Noreen ROPERS [Eurécia]" userId="S::noreen.ropers@eurecia.com::f3a8d8f2-0e49-41aa-b7d1-58879f4fb21f" providerId="AD" clId="Web-{8DE5B776-EF43-67DE-1CF6-60AFA83AFAEE}" dt="2025-07-24T07:26:46.139" v="334" actId="20577"/>
          <ac:spMkLst>
            <pc:docMk/>
            <pc:sldMk cId="1561398166" sldId="288"/>
            <ac:spMk id="42" creationId="{A809FF54-8E21-E76D-9608-77AF773D0852}"/>
          </ac:spMkLst>
        </pc:spChg>
      </pc:sldChg>
      <pc:sldChg chg="addSp modSp">
        <pc:chgData name="Noreen ROPERS [Eurécia]" userId="S::noreen.ropers@eurecia.com::f3a8d8f2-0e49-41aa-b7d1-58879f4fb21f" providerId="AD" clId="Web-{8DE5B776-EF43-67DE-1CF6-60AFA83AFAEE}" dt="2025-07-24T07:31:48.118" v="420" actId="1076"/>
        <pc:sldMkLst>
          <pc:docMk/>
          <pc:sldMk cId="850016792" sldId="310"/>
        </pc:sldMkLst>
        <pc:spChg chg="add mod">
          <ac:chgData name="Noreen ROPERS [Eurécia]" userId="S::noreen.ropers@eurecia.com::f3a8d8f2-0e49-41aa-b7d1-58879f4fb21f" providerId="AD" clId="Web-{8DE5B776-EF43-67DE-1CF6-60AFA83AFAEE}" dt="2025-07-24T07:28:53.065" v="380" actId="20577"/>
          <ac:spMkLst>
            <pc:docMk/>
            <pc:sldMk cId="850016792" sldId="310"/>
            <ac:spMk id="2" creationId="{82CF1D18-4CA1-6751-B1F2-681539070F43}"/>
          </ac:spMkLst>
        </pc:spChg>
        <pc:spChg chg="mod">
          <ac:chgData name="Noreen ROPERS [Eurécia]" userId="S::noreen.ropers@eurecia.com::f3a8d8f2-0e49-41aa-b7d1-58879f4fb21f" providerId="AD" clId="Web-{8DE5B776-EF43-67DE-1CF6-60AFA83AFAEE}" dt="2025-07-24T07:31:31.930" v="410" actId="20577"/>
          <ac:spMkLst>
            <pc:docMk/>
            <pc:sldMk cId="850016792" sldId="310"/>
            <ac:spMk id="27" creationId="{7FF727C3-262F-B07D-98D0-540D364A3290}"/>
          </ac:spMkLst>
        </pc:spChg>
        <pc:spChg chg="mod">
          <ac:chgData name="Noreen ROPERS [Eurécia]" userId="S::noreen.ropers@eurecia.com::f3a8d8f2-0e49-41aa-b7d1-58879f4fb21f" providerId="AD" clId="Web-{8DE5B776-EF43-67DE-1CF6-60AFA83AFAEE}" dt="2025-07-24T07:31:45.196" v="419" actId="20577"/>
          <ac:spMkLst>
            <pc:docMk/>
            <pc:sldMk cId="850016792" sldId="310"/>
            <ac:spMk id="31" creationId="{946414D6-32EC-8AF1-5B1D-7F313DE0DB24}"/>
          </ac:spMkLst>
        </pc:spChg>
        <pc:picChg chg="mod">
          <ac:chgData name="Noreen ROPERS [Eurécia]" userId="S::noreen.ropers@eurecia.com::f3a8d8f2-0e49-41aa-b7d1-58879f4fb21f" providerId="AD" clId="Web-{8DE5B776-EF43-67DE-1CF6-60AFA83AFAEE}" dt="2025-07-24T07:27:46.125" v="338" actId="1076"/>
          <ac:picMkLst>
            <pc:docMk/>
            <pc:sldMk cId="850016792" sldId="310"/>
            <ac:picMk id="14" creationId="{7CC7B718-2B5C-A91F-E155-C1C8D8884AB6}"/>
          </ac:picMkLst>
        </pc:picChg>
        <pc:picChg chg="mod">
          <ac:chgData name="Noreen ROPERS [Eurécia]" userId="S::noreen.ropers@eurecia.com::f3a8d8f2-0e49-41aa-b7d1-58879f4fb21f" providerId="AD" clId="Web-{8DE5B776-EF43-67DE-1CF6-60AFA83AFAEE}" dt="2025-07-24T07:27:42.828" v="336" actId="1076"/>
          <ac:picMkLst>
            <pc:docMk/>
            <pc:sldMk cId="850016792" sldId="310"/>
            <ac:picMk id="15" creationId="{D4459BA4-C298-EB2C-8C56-8E8EF9ED8BC8}"/>
          </ac:picMkLst>
        </pc:picChg>
        <pc:picChg chg="mod">
          <ac:chgData name="Noreen ROPERS [Eurécia]" userId="S::noreen.ropers@eurecia.com::f3a8d8f2-0e49-41aa-b7d1-58879f4fb21f" providerId="AD" clId="Web-{8DE5B776-EF43-67DE-1CF6-60AFA83AFAEE}" dt="2025-07-24T07:27:49.469" v="339" actId="1076"/>
          <ac:picMkLst>
            <pc:docMk/>
            <pc:sldMk cId="850016792" sldId="310"/>
            <ac:picMk id="16" creationId="{6D3CA9E9-37DF-7005-6BDF-C35258B64E71}"/>
          </ac:picMkLst>
        </pc:picChg>
        <pc:picChg chg="mod">
          <ac:chgData name="Noreen ROPERS [Eurécia]" userId="S::noreen.ropers@eurecia.com::f3a8d8f2-0e49-41aa-b7d1-58879f4fb21f" providerId="AD" clId="Web-{8DE5B776-EF43-67DE-1CF6-60AFA83AFAEE}" dt="2025-07-24T07:31:48.118" v="420" actId="1076"/>
          <ac:picMkLst>
            <pc:docMk/>
            <pc:sldMk cId="850016792" sldId="310"/>
            <ac:picMk id="20" creationId="{EE4175B9-9974-837D-228B-D26D64C917C0}"/>
          </ac:picMkLst>
        </pc:picChg>
      </pc:sldChg>
      <pc:sldChg chg="modSp">
        <pc:chgData name="Noreen ROPERS [Eurécia]" userId="S::noreen.ropers@eurecia.com::f3a8d8f2-0e49-41aa-b7d1-58879f4fb21f" providerId="AD" clId="Web-{8DE5B776-EF43-67DE-1CF6-60AFA83AFAEE}" dt="2025-07-24T07:47:17.636" v="573" actId="1076"/>
        <pc:sldMkLst>
          <pc:docMk/>
          <pc:sldMk cId="3677211305" sldId="335"/>
        </pc:sldMkLst>
        <pc:spChg chg="mod">
          <ac:chgData name="Noreen ROPERS [Eurécia]" userId="S::noreen.ropers@eurecia.com::f3a8d8f2-0e49-41aa-b7d1-58879f4fb21f" providerId="AD" clId="Web-{8DE5B776-EF43-67DE-1CF6-60AFA83AFAEE}" dt="2025-07-24T07:47:17.636" v="573" actId="1076"/>
          <ac:spMkLst>
            <pc:docMk/>
            <pc:sldMk cId="3677211305" sldId="335"/>
            <ac:spMk id="13" creationId="{1077AE02-A58C-4136-57D0-0C479DA01F79}"/>
          </ac:spMkLst>
        </pc:spChg>
      </pc:sldChg>
      <pc:sldChg chg="addSp modSp">
        <pc:chgData name="Noreen ROPERS [Eurécia]" userId="S::noreen.ropers@eurecia.com::f3a8d8f2-0e49-41aa-b7d1-58879f4fb21f" providerId="AD" clId="Web-{8DE5B776-EF43-67DE-1CF6-60AFA83AFAEE}" dt="2025-07-24T07:37:52.944" v="473" actId="20577"/>
        <pc:sldMkLst>
          <pc:docMk/>
          <pc:sldMk cId="394031600" sldId="336"/>
        </pc:sldMkLst>
        <pc:spChg chg="add mod">
          <ac:chgData name="Noreen ROPERS [Eurécia]" userId="S::noreen.ropers@eurecia.com::f3a8d8f2-0e49-41aa-b7d1-58879f4fb21f" providerId="AD" clId="Web-{8DE5B776-EF43-67DE-1CF6-60AFA83AFAEE}" dt="2025-07-24T07:33:49.013" v="450" actId="14100"/>
          <ac:spMkLst>
            <pc:docMk/>
            <pc:sldMk cId="394031600" sldId="336"/>
            <ac:spMk id="2" creationId="{DFB76446-BAF1-9F3B-D10F-3485D9C4E97A}"/>
          </ac:spMkLst>
        </pc:spChg>
        <pc:spChg chg="mod">
          <ac:chgData name="Noreen ROPERS [Eurécia]" userId="S::noreen.ropers@eurecia.com::f3a8d8f2-0e49-41aa-b7d1-58879f4fb21f" providerId="AD" clId="Web-{8DE5B776-EF43-67DE-1CF6-60AFA83AFAEE}" dt="2025-07-24T07:37:52.944" v="473" actId="20577"/>
          <ac:spMkLst>
            <pc:docMk/>
            <pc:sldMk cId="394031600" sldId="336"/>
            <ac:spMk id="3" creationId="{A5F4FBA2-3E6A-F0F6-ABC6-B9AB8F98645F}"/>
          </ac:spMkLst>
        </pc:spChg>
        <pc:spChg chg="mod">
          <ac:chgData name="Noreen ROPERS [Eurécia]" userId="S::noreen.ropers@eurecia.com::f3a8d8f2-0e49-41aa-b7d1-58879f4fb21f" providerId="AD" clId="Web-{8DE5B776-EF43-67DE-1CF6-60AFA83AFAEE}" dt="2025-07-24T07:37:20.193" v="459" actId="20577"/>
          <ac:spMkLst>
            <pc:docMk/>
            <pc:sldMk cId="394031600" sldId="336"/>
            <ac:spMk id="10" creationId="{E4DEF956-6A63-5155-1AE4-27B91290E2ED}"/>
          </ac:spMkLst>
        </pc:spChg>
        <pc:spChg chg="mod">
          <ac:chgData name="Noreen ROPERS [Eurécia]" userId="S::noreen.ropers@eurecia.com::f3a8d8f2-0e49-41aa-b7d1-58879f4fb21f" providerId="AD" clId="Web-{8DE5B776-EF43-67DE-1CF6-60AFA83AFAEE}" dt="2025-07-24T07:32:05.713" v="421" actId="1076"/>
          <ac:spMkLst>
            <pc:docMk/>
            <pc:sldMk cId="394031600" sldId="336"/>
            <ac:spMk id="12" creationId="{22C81352-B531-3BC0-3C92-206418811E9A}"/>
          </ac:spMkLst>
        </pc:spChg>
      </pc:sldChg>
      <pc:sldChg chg="modSp">
        <pc:chgData name="Noreen ROPERS [Eurécia]" userId="S::noreen.ropers@eurecia.com::f3a8d8f2-0e49-41aa-b7d1-58879f4fb21f" providerId="AD" clId="Web-{8DE5B776-EF43-67DE-1CF6-60AFA83AFAEE}" dt="2025-07-24T08:05:47.738" v="624" actId="1076"/>
        <pc:sldMkLst>
          <pc:docMk/>
          <pc:sldMk cId="500192487" sldId="341"/>
        </pc:sldMkLst>
        <pc:spChg chg="mod">
          <ac:chgData name="Noreen ROPERS [Eurécia]" userId="S::noreen.ropers@eurecia.com::f3a8d8f2-0e49-41aa-b7d1-58879f4fb21f" providerId="AD" clId="Web-{8DE5B776-EF43-67DE-1CF6-60AFA83AFAEE}" dt="2025-07-24T08:05:47.738" v="624" actId="1076"/>
          <ac:spMkLst>
            <pc:docMk/>
            <pc:sldMk cId="500192487" sldId="341"/>
            <ac:spMk id="10" creationId="{3386C5C4-8E4A-0BC4-007C-6EA07007BA1E}"/>
          </ac:spMkLst>
        </pc:spChg>
        <pc:spChg chg="mod">
          <ac:chgData name="Noreen ROPERS [Eurécia]" userId="S::noreen.ropers@eurecia.com::f3a8d8f2-0e49-41aa-b7d1-58879f4fb21f" providerId="AD" clId="Web-{8DE5B776-EF43-67DE-1CF6-60AFA83AFAEE}" dt="2025-07-24T08:04:48.049" v="619" actId="14100"/>
          <ac:spMkLst>
            <pc:docMk/>
            <pc:sldMk cId="500192487" sldId="341"/>
            <ac:spMk id="43" creationId="{DAB610E9-3B95-D9EC-F5E7-4A5C479010D6}"/>
          </ac:spMkLst>
        </pc:spChg>
        <pc:spChg chg="mod">
          <ac:chgData name="Noreen ROPERS [Eurécia]" userId="S::noreen.ropers@eurecia.com::f3a8d8f2-0e49-41aa-b7d1-58879f4fb21f" providerId="AD" clId="Web-{8DE5B776-EF43-67DE-1CF6-60AFA83AFAEE}" dt="2025-07-24T08:04:51.955" v="620" actId="1076"/>
          <ac:spMkLst>
            <pc:docMk/>
            <pc:sldMk cId="500192487" sldId="341"/>
            <ac:spMk id="46" creationId="{4EAA15C2-A1F4-3243-37F7-62C8D2043363}"/>
          </ac:spMkLst>
        </pc:spChg>
        <pc:spChg chg="mod">
          <ac:chgData name="Noreen ROPERS [Eurécia]" userId="S::noreen.ropers@eurecia.com::f3a8d8f2-0e49-41aa-b7d1-58879f4fb21f" providerId="AD" clId="Web-{8DE5B776-EF43-67DE-1CF6-60AFA83AFAEE}" dt="2025-07-24T08:04:54.283" v="621" actId="1076"/>
          <ac:spMkLst>
            <pc:docMk/>
            <pc:sldMk cId="500192487" sldId="341"/>
            <ac:spMk id="53" creationId="{93A4E342-62A7-E049-07D7-FCD5F4AC5553}"/>
          </ac:spMkLst>
        </pc:spChg>
        <pc:picChg chg="mod">
          <ac:chgData name="Noreen ROPERS [Eurécia]" userId="S::noreen.ropers@eurecia.com::f3a8d8f2-0e49-41aa-b7d1-58879f4fb21f" providerId="AD" clId="Web-{8DE5B776-EF43-67DE-1CF6-60AFA83AFAEE}" dt="2025-07-24T08:04:38.079" v="617" actId="1076"/>
          <ac:picMkLst>
            <pc:docMk/>
            <pc:sldMk cId="500192487" sldId="341"/>
            <ac:picMk id="3" creationId="{BD1FB7E6-57DE-64D8-7B95-C9ED10E237D6}"/>
          </ac:picMkLst>
        </pc:picChg>
      </pc:sldChg>
      <pc:sldChg chg="modSp">
        <pc:chgData name="Noreen ROPERS [Eurécia]" userId="S::noreen.ropers@eurecia.com::f3a8d8f2-0e49-41aa-b7d1-58879f4fb21f" providerId="AD" clId="Web-{8DE5B776-EF43-67DE-1CF6-60AFA83AFAEE}" dt="2025-07-24T07:24:10.962" v="288" actId="20577"/>
        <pc:sldMkLst>
          <pc:docMk/>
          <pc:sldMk cId="1323003873" sldId="342"/>
        </pc:sldMkLst>
        <pc:spChg chg="mod">
          <ac:chgData name="Noreen ROPERS [Eurécia]" userId="S::noreen.ropers@eurecia.com::f3a8d8f2-0e49-41aa-b7d1-58879f4fb21f" providerId="AD" clId="Web-{8DE5B776-EF43-67DE-1CF6-60AFA83AFAEE}" dt="2025-07-24T07:24:10.962" v="288" actId="20577"/>
          <ac:spMkLst>
            <pc:docMk/>
            <pc:sldMk cId="1323003873" sldId="342"/>
            <ac:spMk id="6" creationId="{02E320D8-64DB-C0BB-AC1C-4496F1B96168}"/>
          </ac:spMkLst>
        </pc:spChg>
      </pc:sldChg>
      <pc:sldChg chg="addSp delSp modSp">
        <pc:chgData name="Noreen ROPERS [Eurécia]" userId="S::noreen.ropers@eurecia.com::f3a8d8f2-0e49-41aa-b7d1-58879f4fb21f" providerId="AD" clId="Web-{8DE5B776-EF43-67DE-1CF6-60AFA83AFAEE}" dt="2025-07-24T08:17:49.218" v="768" actId="20577"/>
        <pc:sldMkLst>
          <pc:docMk/>
          <pc:sldMk cId="2272884666" sldId="344"/>
        </pc:sldMkLst>
        <pc:spChg chg="add mod">
          <ac:chgData name="Noreen ROPERS [Eurécia]" userId="S::noreen.ropers@eurecia.com::f3a8d8f2-0e49-41aa-b7d1-58879f4fb21f" providerId="AD" clId="Web-{8DE5B776-EF43-67DE-1CF6-60AFA83AFAEE}" dt="2025-07-24T08:13:58.147" v="743" actId="1076"/>
          <ac:spMkLst>
            <pc:docMk/>
            <pc:sldMk cId="2272884666" sldId="344"/>
            <ac:spMk id="2" creationId="{92417A4A-E1D0-BA25-6708-55DAF8F91FBF}"/>
          </ac:spMkLst>
        </pc:spChg>
        <pc:spChg chg="mod">
          <ac:chgData name="Noreen ROPERS [Eurécia]" userId="S::noreen.ropers@eurecia.com::f3a8d8f2-0e49-41aa-b7d1-58879f4fb21f" providerId="AD" clId="Web-{8DE5B776-EF43-67DE-1CF6-60AFA83AFAEE}" dt="2025-07-24T08:00:31.602" v="610" actId="20577"/>
          <ac:spMkLst>
            <pc:docMk/>
            <pc:sldMk cId="2272884666" sldId="344"/>
            <ac:spMk id="3" creationId="{A5F4FBA2-3E6A-F0F6-ABC6-B9AB8F98645F}"/>
          </ac:spMkLst>
        </pc:spChg>
        <pc:spChg chg="mod">
          <ac:chgData name="Noreen ROPERS [Eurécia]" userId="S::noreen.ropers@eurecia.com::f3a8d8f2-0e49-41aa-b7d1-58879f4fb21f" providerId="AD" clId="Web-{8DE5B776-EF43-67DE-1CF6-60AFA83AFAEE}" dt="2025-07-24T07:59:50.006" v="598" actId="20577"/>
          <ac:spMkLst>
            <pc:docMk/>
            <pc:sldMk cId="2272884666" sldId="344"/>
            <ac:spMk id="4" creationId="{E4DEF956-6A63-5155-1AE4-27B91290E2ED}"/>
          </ac:spMkLst>
        </pc:spChg>
        <pc:spChg chg="add del mod">
          <ac:chgData name="Noreen ROPERS [Eurécia]" userId="S::noreen.ropers@eurecia.com::f3a8d8f2-0e49-41aa-b7d1-58879f4fb21f" providerId="AD" clId="Web-{8DE5B776-EF43-67DE-1CF6-60AFA83AFAEE}" dt="2025-07-24T08:17:49.218" v="768" actId="20577"/>
          <ac:spMkLst>
            <pc:docMk/>
            <pc:sldMk cId="2272884666" sldId="344"/>
            <ac:spMk id="5" creationId="{9C45FB9C-EEB2-5C57-47A3-98BBBF655097}"/>
          </ac:spMkLst>
        </pc:spChg>
        <pc:picChg chg="mod">
          <ac:chgData name="Noreen ROPERS [Eurécia]" userId="S::noreen.ropers@eurecia.com::f3a8d8f2-0e49-41aa-b7d1-58879f4fb21f" providerId="AD" clId="Web-{8DE5B776-EF43-67DE-1CF6-60AFA83AFAEE}" dt="2025-07-24T08:13:52.725" v="741" actId="1076"/>
          <ac:picMkLst>
            <pc:docMk/>
            <pc:sldMk cId="2272884666" sldId="344"/>
            <ac:picMk id="16" creationId="{D0FA6066-7290-A744-D44D-D869D0FA3C5B}"/>
          </ac:picMkLst>
        </pc:picChg>
      </pc:sldChg>
      <pc:sldChg chg="addSp delSp modSp">
        <pc:chgData name="Noreen ROPERS [Eurécia]" userId="S::noreen.ropers@eurecia.com::f3a8d8f2-0e49-41aa-b7d1-58879f4fb21f" providerId="AD" clId="Web-{8DE5B776-EF43-67DE-1CF6-60AFA83AFAEE}" dt="2025-07-24T08:16:54.388" v="749" actId="20577"/>
        <pc:sldMkLst>
          <pc:docMk/>
          <pc:sldMk cId="4189674040" sldId="346"/>
        </pc:sldMkLst>
        <pc:spChg chg="mod">
          <ac:chgData name="Noreen ROPERS [Eurécia]" userId="S::noreen.ropers@eurecia.com::f3a8d8f2-0e49-41aa-b7d1-58879f4fb21f" providerId="AD" clId="Web-{8DE5B776-EF43-67DE-1CF6-60AFA83AFAEE}" dt="2025-07-24T08:16:54.388" v="749" actId="20577"/>
          <ac:spMkLst>
            <pc:docMk/>
            <pc:sldMk cId="4189674040" sldId="346"/>
            <ac:spMk id="4" creationId="{E4DEF956-6A63-5155-1AE4-27B91290E2ED}"/>
          </ac:spMkLst>
        </pc:spChg>
        <pc:spChg chg="add">
          <ac:chgData name="Noreen ROPERS [Eurécia]" userId="S::noreen.ropers@eurecia.com::f3a8d8f2-0e49-41aa-b7d1-58879f4fb21f" providerId="AD" clId="Web-{8DE5B776-EF43-67DE-1CF6-60AFA83AFAEE}" dt="2025-07-24T07:18:11.152" v="238"/>
          <ac:spMkLst>
            <pc:docMk/>
            <pc:sldMk cId="4189674040" sldId="346"/>
            <ac:spMk id="9" creationId="{2BDCE085-A9CB-7DC4-38B0-76CE65B591E4}"/>
          </ac:spMkLst>
        </pc:spChg>
        <pc:spChg chg="add mod">
          <ac:chgData name="Noreen ROPERS [Eurécia]" userId="S::noreen.ropers@eurecia.com::f3a8d8f2-0e49-41aa-b7d1-58879f4fb21f" providerId="AD" clId="Web-{8DE5B776-EF43-67DE-1CF6-60AFA83AFAEE}" dt="2025-07-24T07:18:17.934" v="249" actId="20577"/>
          <ac:spMkLst>
            <pc:docMk/>
            <pc:sldMk cId="4189674040" sldId="346"/>
            <ac:spMk id="11" creationId="{7E14469C-C011-89C1-AAD9-19CF705C8B29}"/>
          </ac:spMkLst>
        </pc:spChg>
        <pc:picChg chg="add mod">
          <ac:chgData name="Noreen ROPERS [Eurécia]" userId="S::noreen.ropers@eurecia.com::f3a8d8f2-0e49-41aa-b7d1-58879f4fb21f" providerId="AD" clId="Web-{8DE5B776-EF43-67DE-1CF6-60AFA83AFAEE}" dt="2025-07-24T07:23:29.429" v="286" actId="1076"/>
          <ac:picMkLst>
            <pc:docMk/>
            <pc:sldMk cId="4189674040" sldId="346"/>
            <ac:picMk id="12" creationId="{76B1F81B-7F9C-D443-06F7-619BB2F92357}"/>
          </ac:picMkLst>
        </pc:picChg>
      </pc:sldChg>
      <pc:sldChg chg="addSp modSp">
        <pc:chgData name="Noreen ROPERS [Eurécia]" userId="S::noreen.ropers@eurecia.com::f3a8d8f2-0e49-41aa-b7d1-58879f4fb21f" providerId="AD" clId="Web-{8DE5B776-EF43-67DE-1CF6-60AFA83AFAEE}" dt="2025-07-24T08:07:36.492" v="642" actId="20577"/>
        <pc:sldMkLst>
          <pc:docMk/>
          <pc:sldMk cId="3983055365" sldId="349"/>
        </pc:sldMkLst>
        <pc:spChg chg="mod">
          <ac:chgData name="Noreen ROPERS [Eurécia]" userId="S::noreen.ropers@eurecia.com::f3a8d8f2-0e49-41aa-b7d1-58879f4fb21f" providerId="AD" clId="Web-{8DE5B776-EF43-67DE-1CF6-60AFA83AFAEE}" dt="2025-07-24T08:07:36.492" v="642" actId="20577"/>
          <ac:spMkLst>
            <pc:docMk/>
            <pc:sldMk cId="3983055365" sldId="349"/>
            <ac:spMk id="3" creationId="{61EA1259-4DC7-9BAE-7037-8888B5EFF3CD}"/>
          </ac:spMkLst>
        </pc:spChg>
        <pc:spChg chg="mod">
          <ac:chgData name="Noreen ROPERS [Eurécia]" userId="S::noreen.ropers@eurecia.com::f3a8d8f2-0e49-41aa-b7d1-58879f4fb21f" providerId="AD" clId="Web-{8DE5B776-EF43-67DE-1CF6-60AFA83AFAEE}" dt="2025-07-24T08:06:12.114" v="625" actId="20577"/>
          <ac:spMkLst>
            <pc:docMk/>
            <pc:sldMk cId="3983055365" sldId="349"/>
            <ac:spMk id="15" creationId="{A3518F63-D413-D26D-EC42-94FFD8F05249}"/>
          </ac:spMkLst>
        </pc:spChg>
        <pc:picChg chg="add mod">
          <ac:chgData name="Noreen ROPERS [Eurécia]" userId="S::noreen.ropers@eurecia.com::f3a8d8f2-0e49-41aa-b7d1-58879f4fb21f" providerId="AD" clId="Web-{8DE5B776-EF43-67DE-1CF6-60AFA83AFAEE}" dt="2025-07-24T07:40:25.074" v="507" actId="1076"/>
          <ac:picMkLst>
            <pc:docMk/>
            <pc:sldMk cId="3983055365" sldId="349"/>
            <ac:picMk id="2" creationId="{11923031-63CB-C6CD-00AA-6565CAECABD3}"/>
          </ac:picMkLst>
        </pc:picChg>
        <pc:picChg chg="mod">
          <ac:chgData name="Noreen ROPERS [Eurécia]" userId="S::noreen.ropers@eurecia.com::f3a8d8f2-0e49-41aa-b7d1-58879f4fb21f" providerId="AD" clId="Web-{8DE5B776-EF43-67DE-1CF6-60AFA83AFAEE}" dt="2025-07-24T07:39:55.151" v="503" actId="14100"/>
          <ac:picMkLst>
            <pc:docMk/>
            <pc:sldMk cId="3983055365" sldId="349"/>
            <ac:picMk id="18" creationId="{68566DFB-CC19-F41A-2E6B-6B12176BA0F6}"/>
          </ac:picMkLst>
        </pc:picChg>
        <pc:picChg chg="mod">
          <ac:chgData name="Noreen ROPERS [Eurécia]" userId="S::noreen.ropers@eurecia.com::f3a8d8f2-0e49-41aa-b7d1-58879f4fb21f" providerId="AD" clId="Web-{8DE5B776-EF43-67DE-1CF6-60AFA83AFAEE}" dt="2025-07-24T07:39:55.151" v="501" actId="14100"/>
          <ac:picMkLst>
            <pc:docMk/>
            <pc:sldMk cId="3983055365" sldId="349"/>
            <ac:picMk id="20" creationId="{298E25D4-0C54-0239-8E94-191617E0C96D}"/>
          </ac:picMkLst>
        </pc:picChg>
      </pc:sldChg>
      <pc:sldChg chg="modSp">
        <pc:chgData name="Noreen ROPERS [Eurécia]" userId="S::noreen.ropers@eurecia.com::f3a8d8f2-0e49-41aa-b7d1-58879f4fb21f" providerId="AD" clId="Web-{8DE5B776-EF43-67DE-1CF6-60AFA83AFAEE}" dt="2025-07-24T08:07:56.368" v="649" actId="1076"/>
        <pc:sldMkLst>
          <pc:docMk/>
          <pc:sldMk cId="335807194" sldId="350"/>
        </pc:sldMkLst>
        <pc:spChg chg="mod">
          <ac:chgData name="Noreen ROPERS [Eurécia]" userId="S::noreen.ropers@eurecia.com::f3a8d8f2-0e49-41aa-b7d1-58879f4fb21f" providerId="AD" clId="Web-{8DE5B776-EF43-67DE-1CF6-60AFA83AFAEE}" dt="2025-07-24T08:07:56.368" v="649" actId="1076"/>
          <ac:spMkLst>
            <pc:docMk/>
            <pc:sldMk cId="335807194" sldId="350"/>
            <ac:spMk id="5" creationId="{C4281A0E-8D1A-F58B-A266-948AE94350B5}"/>
          </ac:spMkLst>
        </pc:spChg>
        <pc:spChg chg="mod">
          <ac:chgData name="Noreen ROPERS [Eurécia]" userId="S::noreen.ropers@eurecia.com::f3a8d8f2-0e49-41aa-b7d1-58879f4fb21f" providerId="AD" clId="Web-{8DE5B776-EF43-67DE-1CF6-60AFA83AFAEE}" dt="2025-07-24T07:43:37.487" v="537" actId="1076"/>
          <ac:spMkLst>
            <pc:docMk/>
            <pc:sldMk cId="335807194" sldId="350"/>
            <ac:spMk id="26" creationId="{6E7BA613-6A1F-6282-E133-F9EC51C2AA13}"/>
          </ac:spMkLst>
        </pc:spChg>
        <pc:spChg chg="mod">
          <ac:chgData name="Noreen ROPERS [Eurécia]" userId="S::noreen.ropers@eurecia.com::f3a8d8f2-0e49-41aa-b7d1-58879f4fb21f" providerId="AD" clId="Web-{8DE5B776-EF43-67DE-1CF6-60AFA83AFAEE}" dt="2025-07-24T08:07:52.102" v="648" actId="1076"/>
          <ac:spMkLst>
            <pc:docMk/>
            <pc:sldMk cId="335807194" sldId="350"/>
            <ac:spMk id="33" creationId="{4DC36A44-B95E-9FB1-2232-44C752F5CBED}"/>
          </ac:spMkLst>
        </pc:spChg>
      </pc:sldChg>
      <pc:sldChg chg="modSp">
        <pc:chgData name="Noreen ROPERS [Eurécia]" userId="S::noreen.ropers@eurecia.com::f3a8d8f2-0e49-41aa-b7d1-58879f4fb21f" providerId="AD" clId="Web-{8DE5B776-EF43-67DE-1CF6-60AFA83AFAEE}" dt="2025-07-24T07:44:46.427" v="552" actId="20577"/>
        <pc:sldMkLst>
          <pc:docMk/>
          <pc:sldMk cId="4294950843" sldId="352"/>
        </pc:sldMkLst>
        <pc:spChg chg="mod">
          <ac:chgData name="Noreen ROPERS [Eurécia]" userId="S::noreen.ropers@eurecia.com::f3a8d8f2-0e49-41aa-b7d1-58879f4fb21f" providerId="AD" clId="Web-{8DE5B776-EF43-67DE-1CF6-60AFA83AFAEE}" dt="2025-07-24T07:44:18.145" v="545" actId="20577"/>
          <ac:spMkLst>
            <pc:docMk/>
            <pc:sldMk cId="4294950843" sldId="352"/>
            <ac:spMk id="7" creationId="{0E2184F0-2462-B2EE-0A13-79CDB65A0B1C}"/>
          </ac:spMkLst>
        </pc:spChg>
        <pc:spChg chg="mod">
          <ac:chgData name="Noreen ROPERS [Eurécia]" userId="S::noreen.ropers@eurecia.com::f3a8d8f2-0e49-41aa-b7d1-58879f4fb21f" providerId="AD" clId="Web-{8DE5B776-EF43-67DE-1CF6-60AFA83AFAEE}" dt="2025-07-24T07:44:46.427" v="552" actId="20577"/>
          <ac:spMkLst>
            <pc:docMk/>
            <pc:sldMk cId="4294950843" sldId="352"/>
            <ac:spMk id="8" creationId="{C9445C6B-26C1-4042-1E71-133642ADB7B9}"/>
          </ac:spMkLst>
        </pc:spChg>
      </pc:sldChg>
      <pc:sldChg chg="modSp">
        <pc:chgData name="Noreen ROPERS [Eurécia]" userId="S::noreen.ropers@eurecia.com::f3a8d8f2-0e49-41aa-b7d1-58879f4fb21f" providerId="AD" clId="Web-{8DE5B776-EF43-67DE-1CF6-60AFA83AFAEE}" dt="2025-07-24T07:46:49.385" v="560" actId="20577"/>
        <pc:sldMkLst>
          <pc:docMk/>
          <pc:sldMk cId="519586750" sldId="353"/>
        </pc:sldMkLst>
        <pc:spChg chg="mod">
          <ac:chgData name="Noreen ROPERS [Eurécia]" userId="S::noreen.ropers@eurecia.com::f3a8d8f2-0e49-41aa-b7d1-58879f4fb21f" providerId="AD" clId="Web-{8DE5B776-EF43-67DE-1CF6-60AFA83AFAEE}" dt="2025-07-24T07:46:49.385" v="560" actId="20577"/>
          <ac:spMkLst>
            <pc:docMk/>
            <pc:sldMk cId="519586750" sldId="353"/>
            <ac:spMk id="5" creationId="{4DBEC8B1-5B07-2D98-ED07-0705C141C45E}"/>
          </ac:spMkLst>
        </pc:spChg>
      </pc:sldChg>
      <pc:sldChg chg="addSp delSp modSp">
        <pc:chgData name="Noreen ROPERS [Eurécia]" userId="S::noreen.ropers@eurecia.com::f3a8d8f2-0e49-41aa-b7d1-58879f4fb21f" providerId="AD" clId="Web-{8DE5B776-EF43-67DE-1CF6-60AFA83AFAEE}" dt="2025-07-24T08:01:09.166" v="612" actId="20577"/>
        <pc:sldMkLst>
          <pc:docMk/>
          <pc:sldMk cId="79461264" sldId="354"/>
        </pc:sldMkLst>
        <pc:spChg chg="mod">
          <ac:chgData name="Noreen ROPERS [Eurécia]" userId="S::noreen.ropers@eurecia.com::f3a8d8f2-0e49-41aa-b7d1-58879f4fb21f" providerId="AD" clId="Web-{8DE5B776-EF43-67DE-1CF6-60AFA83AFAEE}" dt="2025-07-24T08:01:09.166" v="612" actId="20577"/>
          <ac:spMkLst>
            <pc:docMk/>
            <pc:sldMk cId="79461264" sldId="354"/>
            <ac:spMk id="13" creationId="{70178B8F-9C5C-7AEF-EF15-EB7C05D55D47}"/>
          </ac:spMkLst>
        </pc:spChg>
        <pc:spChg chg="mod">
          <ac:chgData name="Noreen ROPERS [Eurécia]" userId="S::noreen.ropers@eurecia.com::f3a8d8f2-0e49-41aa-b7d1-58879f4fb21f" providerId="AD" clId="Web-{8DE5B776-EF43-67DE-1CF6-60AFA83AFAEE}" dt="2025-07-24T07:17:58.183" v="233" actId="20577"/>
          <ac:spMkLst>
            <pc:docMk/>
            <pc:sldMk cId="79461264" sldId="354"/>
            <ac:spMk id="17" creationId="{BBB43722-AC59-9072-C5B4-0803DF0DB076}"/>
          </ac:spMkLst>
        </pc:spChg>
        <pc:spChg chg="mod">
          <ac:chgData name="Noreen ROPERS [Eurécia]" userId="S::noreen.ropers@eurecia.com::f3a8d8f2-0e49-41aa-b7d1-58879f4fb21f" providerId="AD" clId="Web-{8DE5B776-EF43-67DE-1CF6-60AFA83AFAEE}" dt="2025-07-24T07:11:35.951" v="168" actId="1076"/>
          <ac:spMkLst>
            <pc:docMk/>
            <pc:sldMk cId="79461264" sldId="354"/>
            <ac:spMk id="20" creationId="{FBAE32C3-573F-8E08-D9A2-E8E710B9B22F}"/>
          </ac:spMkLst>
        </pc:spChg>
        <pc:spChg chg="mod">
          <ac:chgData name="Noreen ROPERS [Eurécia]" userId="S::noreen.ropers@eurecia.com::f3a8d8f2-0e49-41aa-b7d1-58879f4fb21f" providerId="AD" clId="Web-{8DE5B776-EF43-67DE-1CF6-60AFA83AFAEE}" dt="2025-07-24T07:11:37.951" v="169" actId="1076"/>
          <ac:spMkLst>
            <pc:docMk/>
            <pc:sldMk cId="79461264" sldId="354"/>
            <ac:spMk id="21" creationId="{77F63234-C48C-5462-0223-D67A926957EB}"/>
          </ac:spMkLst>
        </pc:spChg>
        <pc:picChg chg="add mod">
          <ac:chgData name="Noreen ROPERS [Eurécia]" userId="S::noreen.ropers@eurecia.com::f3a8d8f2-0e49-41aa-b7d1-58879f4fb21f" providerId="AD" clId="Web-{8DE5B776-EF43-67DE-1CF6-60AFA83AFAEE}" dt="2025-07-24T07:11:55.498" v="176" actId="1076"/>
          <ac:picMkLst>
            <pc:docMk/>
            <pc:sldMk cId="79461264" sldId="354"/>
            <ac:picMk id="2" creationId="{24B21941-0D10-0B92-5E5D-59A7A8AFDB4B}"/>
          </ac:picMkLst>
        </pc:picChg>
        <pc:picChg chg="add mod">
          <ac:chgData name="Noreen ROPERS [Eurécia]" userId="S::noreen.ropers@eurecia.com::f3a8d8f2-0e49-41aa-b7d1-58879f4fb21f" providerId="AD" clId="Web-{8DE5B776-EF43-67DE-1CF6-60AFA83AFAEE}" dt="2025-07-24T07:14:35.801" v="191" actId="1076"/>
          <ac:picMkLst>
            <pc:docMk/>
            <pc:sldMk cId="79461264" sldId="354"/>
            <ac:picMk id="3" creationId="{AD5DA36C-F9F6-5416-0331-0B9E0F9015EB}"/>
          </ac:picMkLst>
        </pc:picChg>
      </pc:sldChg>
    </pc:docChg>
  </pc:docChgLst>
  <pc:docChgLst>
    <pc:chgData name="Noreen ROPERS [Eurécia]" userId="S::noreen.ropers@eurecia.com::f3a8d8f2-0e49-41aa-b7d1-58879f4fb21f" providerId="AD" clId="Web-{4DC3B04E-2F53-E553-4B24-5779B942D737}"/>
    <pc:docChg chg="modSld">
      <pc:chgData name="Noreen ROPERS [Eurécia]" userId="S::noreen.ropers@eurecia.com::f3a8d8f2-0e49-41aa-b7d1-58879f4fb21f" providerId="AD" clId="Web-{4DC3B04E-2F53-E553-4B24-5779B942D737}" dt="2025-08-05T13:30:21.936" v="0" actId="20577"/>
      <pc:docMkLst>
        <pc:docMk/>
      </pc:docMkLst>
      <pc:sldChg chg="modSp">
        <pc:chgData name="Noreen ROPERS [Eurécia]" userId="S::noreen.ropers@eurecia.com::f3a8d8f2-0e49-41aa-b7d1-58879f4fb21f" providerId="AD" clId="Web-{4DC3B04E-2F53-E553-4B24-5779B942D737}" dt="2025-08-05T13:30:21.936" v="0" actId="20577"/>
        <pc:sldMkLst>
          <pc:docMk/>
          <pc:sldMk cId="2016794526" sldId="356"/>
        </pc:sldMkLst>
        <pc:spChg chg="mod">
          <ac:chgData name="Noreen ROPERS [Eurécia]" userId="S::noreen.ropers@eurecia.com::f3a8d8f2-0e49-41aa-b7d1-58879f4fb21f" providerId="AD" clId="Web-{4DC3B04E-2F53-E553-4B24-5779B942D737}" dt="2025-08-05T13:30:21.936" v="0" actId="20577"/>
          <ac:spMkLst>
            <pc:docMk/>
            <pc:sldMk cId="2016794526" sldId="356"/>
            <ac:spMk id="3" creationId="{2653F630-19B9-A2CD-9A7A-88C609217A1A}"/>
          </ac:spMkLst>
        </pc:spChg>
      </pc:sldChg>
    </pc:docChg>
  </pc:docChgLst>
  <pc:docChgLst>
    <pc:chgData name="Noreen ROPERS [Eurécia]" userId="S::noreen.ropers@eurecia.com::f3a8d8f2-0e49-41aa-b7d1-58879f4fb21f" providerId="AD" clId="Web-{E75F18F5-0CF9-0002-5749-27D014390894}"/>
    <pc:docChg chg="addSld delSld modSld sldOrd modSection">
      <pc:chgData name="Noreen ROPERS [Eurécia]" userId="S::noreen.ropers@eurecia.com::f3a8d8f2-0e49-41aa-b7d1-58879f4fb21f" providerId="AD" clId="Web-{E75F18F5-0CF9-0002-5749-27D014390894}" dt="2025-07-21T16:00:07.534" v="1828" actId="1076"/>
      <pc:docMkLst>
        <pc:docMk/>
      </pc:docMkLst>
      <pc:sldChg chg="del">
        <pc:chgData name="Noreen ROPERS [Eurécia]" userId="S::noreen.ropers@eurecia.com::f3a8d8f2-0e49-41aa-b7d1-58879f4fb21f" providerId="AD" clId="Web-{E75F18F5-0CF9-0002-5749-27D014390894}" dt="2025-07-21T13:36:07.523" v="20"/>
        <pc:sldMkLst>
          <pc:docMk/>
          <pc:sldMk cId="582157585" sldId="259"/>
        </pc:sldMkLst>
      </pc:sldChg>
      <pc:sldChg chg="del">
        <pc:chgData name="Noreen ROPERS [Eurécia]" userId="S::noreen.ropers@eurecia.com::f3a8d8f2-0e49-41aa-b7d1-58879f4fb21f" providerId="AD" clId="Web-{E75F18F5-0CF9-0002-5749-27D014390894}" dt="2025-07-21T13:30:42.308" v="16"/>
        <pc:sldMkLst>
          <pc:docMk/>
          <pc:sldMk cId="4021545993" sldId="261"/>
        </pc:sldMkLst>
      </pc:sldChg>
      <pc:sldChg chg="del">
        <pc:chgData name="Noreen ROPERS [Eurécia]" userId="S::noreen.ropers@eurecia.com::f3a8d8f2-0e49-41aa-b7d1-58879f4fb21f" providerId="AD" clId="Web-{E75F18F5-0CF9-0002-5749-27D014390894}" dt="2025-07-21T13:39:39.624" v="32"/>
        <pc:sldMkLst>
          <pc:docMk/>
          <pc:sldMk cId="4015136436" sldId="262"/>
        </pc:sldMkLst>
      </pc:sldChg>
      <pc:sldChg chg="delSp modSp">
        <pc:chgData name="Noreen ROPERS [Eurécia]" userId="S::noreen.ropers@eurecia.com::f3a8d8f2-0e49-41aa-b7d1-58879f4fb21f" providerId="AD" clId="Web-{E75F18F5-0CF9-0002-5749-27D014390894}" dt="2025-07-21T15:44:39.614" v="1512" actId="20577"/>
        <pc:sldMkLst>
          <pc:docMk/>
          <pc:sldMk cId="2005508118" sldId="264"/>
        </pc:sldMkLst>
        <pc:spChg chg="mod">
          <ac:chgData name="Noreen ROPERS [Eurécia]" userId="S::noreen.ropers@eurecia.com::f3a8d8f2-0e49-41aa-b7d1-58879f4fb21f" providerId="AD" clId="Web-{E75F18F5-0CF9-0002-5749-27D014390894}" dt="2025-07-21T15:44:39.614" v="1512" actId="20577"/>
          <ac:spMkLst>
            <pc:docMk/>
            <pc:sldMk cId="2005508118" sldId="264"/>
            <ac:spMk id="7" creationId="{527A3267-15DA-BA4B-5E8F-4752C93A3763}"/>
          </ac:spMkLst>
        </pc:spChg>
      </pc:sldChg>
      <pc:sldChg chg="add">
        <pc:chgData name="Noreen ROPERS [Eurécia]" userId="S::noreen.ropers@eurecia.com::f3a8d8f2-0e49-41aa-b7d1-58879f4fb21f" providerId="AD" clId="Web-{E75F18F5-0CF9-0002-5749-27D014390894}" dt="2025-07-21T13:36:50.806" v="21"/>
        <pc:sldMkLst>
          <pc:docMk/>
          <pc:sldMk cId="3433291733" sldId="287"/>
        </pc:sldMkLst>
      </pc:sldChg>
      <pc:sldChg chg="delSp modSp add">
        <pc:chgData name="Noreen ROPERS [Eurécia]" userId="S::noreen.ropers@eurecia.com::f3a8d8f2-0e49-41aa-b7d1-58879f4fb21f" providerId="AD" clId="Web-{E75F18F5-0CF9-0002-5749-27D014390894}" dt="2025-07-21T13:41:14.799" v="63" actId="14100"/>
        <pc:sldMkLst>
          <pc:docMk/>
          <pc:sldMk cId="1561398166" sldId="288"/>
        </pc:sldMkLst>
        <pc:spChg chg="mod">
          <ac:chgData name="Noreen ROPERS [Eurécia]" userId="S::noreen.ropers@eurecia.com::f3a8d8f2-0e49-41aa-b7d1-58879f4fb21f" providerId="AD" clId="Web-{E75F18F5-0CF9-0002-5749-27D014390894}" dt="2025-07-21T13:41:14.799" v="63" actId="14100"/>
          <ac:spMkLst>
            <pc:docMk/>
            <pc:sldMk cId="1561398166" sldId="288"/>
            <ac:spMk id="42" creationId="{A809FF54-8E21-E76D-9608-77AF773D0852}"/>
          </ac:spMkLst>
        </pc:spChg>
      </pc:sldChg>
      <pc:sldChg chg="addSp delSp modSp">
        <pc:chgData name="Noreen ROPERS [Eurécia]" userId="S::noreen.ropers@eurecia.com::f3a8d8f2-0e49-41aa-b7d1-58879f4fb21f" providerId="AD" clId="Web-{E75F18F5-0CF9-0002-5749-27D014390894}" dt="2025-07-21T14:48:06.457" v="672"/>
        <pc:sldMkLst>
          <pc:docMk/>
          <pc:sldMk cId="850016792" sldId="310"/>
        </pc:sldMkLst>
        <pc:spChg chg="add mod">
          <ac:chgData name="Noreen ROPERS [Eurécia]" userId="S::noreen.ropers@eurecia.com::f3a8d8f2-0e49-41aa-b7d1-58879f4fb21f" providerId="AD" clId="Web-{E75F18F5-0CF9-0002-5749-27D014390894}" dt="2025-07-21T13:45:05.433" v="139" actId="1076"/>
          <ac:spMkLst>
            <pc:docMk/>
            <pc:sldMk cId="850016792" sldId="310"/>
            <ac:spMk id="10" creationId="{97A7559E-5673-E6E5-9714-F0AF0A135B99}"/>
          </ac:spMkLst>
        </pc:spChg>
        <pc:spChg chg="add mod">
          <ac:chgData name="Noreen ROPERS [Eurécia]" userId="S::noreen.ropers@eurecia.com::f3a8d8f2-0e49-41aa-b7d1-58879f4fb21f" providerId="AD" clId="Web-{E75F18F5-0CF9-0002-5749-27D014390894}" dt="2025-07-21T13:46:47.233" v="150" actId="20577"/>
          <ac:spMkLst>
            <pc:docMk/>
            <pc:sldMk cId="850016792" sldId="310"/>
            <ac:spMk id="11" creationId="{8B514856-6427-AF68-238D-6C0FE12185D6}"/>
          </ac:spMkLst>
        </pc:spChg>
        <pc:spChg chg="mod">
          <ac:chgData name="Noreen ROPERS [Eurécia]" userId="S::noreen.ropers@eurecia.com::f3a8d8f2-0e49-41aa-b7d1-58879f4fb21f" providerId="AD" clId="Web-{E75F18F5-0CF9-0002-5749-27D014390894}" dt="2025-07-21T13:48:18.705" v="227" actId="20577"/>
          <ac:spMkLst>
            <pc:docMk/>
            <pc:sldMk cId="850016792" sldId="310"/>
            <ac:spMk id="27" creationId="{7FF727C3-262F-B07D-98D0-540D364A3290}"/>
          </ac:spMkLst>
        </pc:spChg>
        <pc:spChg chg="mod">
          <ac:chgData name="Noreen ROPERS [Eurécia]" userId="S::noreen.ropers@eurecia.com::f3a8d8f2-0e49-41aa-b7d1-58879f4fb21f" providerId="AD" clId="Web-{E75F18F5-0CF9-0002-5749-27D014390894}" dt="2025-07-21T14:00:25.637" v="375" actId="14100"/>
          <ac:spMkLst>
            <pc:docMk/>
            <pc:sldMk cId="850016792" sldId="310"/>
            <ac:spMk id="31" creationId="{946414D6-32EC-8AF1-5B1D-7F313DE0DB24}"/>
          </ac:spMkLst>
        </pc:spChg>
        <pc:picChg chg="add mod">
          <ac:chgData name="Noreen ROPERS [Eurécia]" userId="S::noreen.ropers@eurecia.com::f3a8d8f2-0e49-41aa-b7d1-58879f4fb21f" providerId="AD" clId="Web-{E75F18F5-0CF9-0002-5749-27D014390894}" dt="2025-07-21T13:57:24.037" v="325" actId="1076"/>
          <ac:picMkLst>
            <pc:docMk/>
            <pc:sldMk cId="850016792" sldId="310"/>
            <ac:picMk id="14" creationId="{7CC7B718-2B5C-A91F-E155-C1C8D8884AB6}"/>
          </ac:picMkLst>
        </pc:picChg>
        <pc:picChg chg="add mod ord">
          <ac:chgData name="Noreen ROPERS [Eurécia]" userId="S::noreen.ropers@eurecia.com::f3a8d8f2-0e49-41aa-b7d1-58879f4fb21f" providerId="AD" clId="Web-{E75F18F5-0CF9-0002-5749-27D014390894}" dt="2025-07-21T13:57:21.036" v="323" actId="1076"/>
          <ac:picMkLst>
            <pc:docMk/>
            <pc:sldMk cId="850016792" sldId="310"/>
            <ac:picMk id="15" creationId="{D4459BA4-C298-EB2C-8C56-8E8EF9ED8BC8}"/>
          </ac:picMkLst>
        </pc:picChg>
        <pc:picChg chg="add mod">
          <ac:chgData name="Noreen ROPERS [Eurécia]" userId="S::noreen.ropers@eurecia.com::f3a8d8f2-0e49-41aa-b7d1-58879f4fb21f" providerId="AD" clId="Web-{E75F18F5-0CF9-0002-5749-27D014390894}" dt="2025-07-21T13:57:22.599" v="324" actId="1076"/>
          <ac:picMkLst>
            <pc:docMk/>
            <pc:sldMk cId="850016792" sldId="310"/>
            <ac:picMk id="16" creationId="{6D3CA9E9-37DF-7005-6BDF-C35258B64E71}"/>
          </ac:picMkLst>
        </pc:picChg>
        <pc:picChg chg="add mod ord">
          <ac:chgData name="Noreen ROPERS [Eurécia]" userId="S::noreen.ropers@eurecia.com::f3a8d8f2-0e49-41aa-b7d1-58879f4fb21f" providerId="AD" clId="Web-{E75F18F5-0CF9-0002-5749-27D014390894}" dt="2025-07-21T13:57:27.505" v="326" actId="1076"/>
          <ac:picMkLst>
            <pc:docMk/>
            <pc:sldMk cId="850016792" sldId="310"/>
            <ac:picMk id="19" creationId="{E658011D-626B-4624-229D-4D8A270B5AFE}"/>
          </ac:picMkLst>
        </pc:picChg>
        <pc:picChg chg="add mod">
          <ac:chgData name="Noreen ROPERS [Eurécia]" userId="S::noreen.ropers@eurecia.com::f3a8d8f2-0e49-41aa-b7d1-58879f4fb21f" providerId="AD" clId="Web-{E75F18F5-0CF9-0002-5749-27D014390894}" dt="2025-07-21T14:01:08.826" v="377" actId="1076"/>
          <ac:picMkLst>
            <pc:docMk/>
            <pc:sldMk cId="850016792" sldId="310"/>
            <ac:picMk id="20" creationId="{EE4175B9-9974-837D-228B-D26D64C917C0}"/>
          </ac:picMkLst>
        </pc:picChg>
        <pc:cxnChg chg="add mod">
          <ac:chgData name="Noreen ROPERS [Eurécia]" userId="S::noreen.ropers@eurecia.com::f3a8d8f2-0e49-41aa-b7d1-58879f4fb21f" providerId="AD" clId="Web-{E75F18F5-0CF9-0002-5749-27D014390894}" dt="2025-07-21T13:56:59.864" v="320" actId="14100"/>
          <ac:cxnSpMkLst>
            <pc:docMk/>
            <pc:sldMk cId="850016792" sldId="310"/>
            <ac:cxnSpMk id="18" creationId="{147221D9-C7F2-A1D9-14A3-C6D2AA64C7BE}"/>
          </ac:cxnSpMkLst>
        </pc:cxnChg>
      </pc:sldChg>
      <pc:sldChg chg="addSp delSp modSp">
        <pc:chgData name="Noreen ROPERS [Eurécia]" userId="S::noreen.ropers@eurecia.com::f3a8d8f2-0e49-41aa-b7d1-58879f4fb21f" providerId="AD" clId="Web-{E75F18F5-0CF9-0002-5749-27D014390894}" dt="2025-07-21T15:44:12.378" v="1507" actId="1076"/>
        <pc:sldMkLst>
          <pc:docMk/>
          <pc:sldMk cId="3677211305" sldId="335"/>
        </pc:sldMkLst>
        <pc:spChg chg="add">
          <ac:chgData name="Noreen ROPERS [Eurécia]" userId="S::noreen.ropers@eurecia.com::f3a8d8f2-0e49-41aa-b7d1-58879f4fb21f" providerId="AD" clId="Web-{E75F18F5-0CF9-0002-5749-27D014390894}" dt="2025-07-21T15:39:00.540" v="1376"/>
          <ac:spMkLst>
            <pc:docMk/>
            <pc:sldMk cId="3677211305" sldId="335"/>
            <ac:spMk id="9" creationId="{75F39AF1-545B-CE16-23E0-9C9876A80044}"/>
          </ac:spMkLst>
        </pc:spChg>
        <pc:spChg chg="add mod">
          <ac:chgData name="Noreen ROPERS [Eurécia]" userId="S::noreen.ropers@eurecia.com::f3a8d8f2-0e49-41aa-b7d1-58879f4fb21f" providerId="AD" clId="Web-{E75F18F5-0CF9-0002-5749-27D014390894}" dt="2025-07-21T15:39:12.322" v="1392" actId="20577"/>
          <ac:spMkLst>
            <pc:docMk/>
            <pc:sldMk cId="3677211305" sldId="335"/>
            <ac:spMk id="11" creationId="{FB8CBEED-A53F-65FF-6036-2BC73C243440}"/>
          </ac:spMkLst>
        </pc:spChg>
        <pc:spChg chg="add mod">
          <ac:chgData name="Noreen ROPERS [Eurécia]" userId="S::noreen.ropers@eurecia.com::f3a8d8f2-0e49-41aa-b7d1-58879f4fb21f" providerId="AD" clId="Web-{E75F18F5-0CF9-0002-5749-27D014390894}" dt="2025-07-21T15:43:21.845" v="1491" actId="1076"/>
          <ac:spMkLst>
            <pc:docMk/>
            <pc:sldMk cId="3677211305" sldId="335"/>
            <ac:spMk id="13" creationId="{1077AE02-A58C-4136-57D0-0C479DA01F79}"/>
          </ac:spMkLst>
        </pc:spChg>
        <pc:picChg chg="add mod">
          <ac:chgData name="Noreen ROPERS [Eurécia]" userId="S::noreen.ropers@eurecia.com::f3a8d8f2-0e49-41aa-b7d1-58879f4fb21f" providerId="AD" clId="Web-{E75F18F5-0CF9-0002-5749-27D014390894}" dt="2025-07-21T15:43:55.253" v="1504" actId="1076"/>
          <ac:picMkLst>
            <pc:docMk/>
            <pc:sldMk cId="3677211305" sldId="335"/>
            <ac:picMk id="14" creationId="{33AEFCB4-B980-2331-DCAB-8E913698F15E}"/>
          </ac:picMkLst>
        </pc:picChg>
        <pc:picChg chg="add mod ord">
          <ac:chgData name="Noreen ROPERS [Eurécia]" userId="S::noreen.ropers@eurecia.com::f3a8d8f2-0e49-41aa-b7d1-58879f4fb21f" providerId="AD" clId="Web-{E75F18F5-0CF9-0002-5749-27D014390894}" dt="2025-07-21T15:43:38.346" v="1498" actId="1076"/>
          <ac:picMkLst>
            <pc:docMk/>
            <pc:sldMk cId="3677211305" sldId="335"/>
            <ac:picMk id="15" creationId="{8DFF4972-AF83-5FDF-1886-06AFF013A2A2}"/>
          </ac:picMkLst>
        </pc:picChg>
        <pc:picChg chg="add mod">
          <ac:chgData name="Noreen ROPERS [Eurécia]" userId="S::noreen.ropers@eurecia.com::f3a8d8f2-0e49-41aa-b7d1-58879f4fb21f" providerId="AD" clId="Web-{E75F18F5-0CF9-0002-5749-27D014390894}" dt="2025-07-21T15:44:12.378" v="1507" actId="1076"/>
          <ac:picMkLst>
            <pc:docMk/>
            <pc:sldMk cId="3677211305" sldId="335"/>
            <ac:picMk id="18" creationId="{2024A35C-CB93-EDF2-FC52-AE29F87225B7}"/>
          </ac:picMkLst>
        </pc:picChg>
      </pc:sldChg>
      <pc:sldChg chg="addSp delSp modSp">
        <pc:chgData name="Noreen ROPERS [Eurécia]" userId="S::noreen.ropers@eurecia.com::f3a8d8f2-0e49-41aa-b7d1-58879f4fb21f" providerId="AD" clId="Web-{E75F18F5-0CF9-0002-5749-27D014390894}" dt="2025-07-21T14:48:00.504" v="671"/>
        <pc:sldMkLst>
          <pc:docMk/>
          <pc:sldMk cId="394031600" sldId="336"/>
        </pc:sldMkLst>
        <pc:spChg chg="mod">
          <ac:chgData name="Noreen ROPERS [Eurécia]" userId="S::noreen.ropers@eurecia.com::f3a8d8f2-0e49-41aa-b7d1-58879f4fb21f" providerId="AD" clId="Web-{E75F18F5-0CF9-0002-5749-27D014390894}" dt="2025-07-21T14:36:25.606" v="470" actId="20577"/>
          <ac:spMkLst>
            <pc:docMk/>
            <pc:sldMk cId="394031600" sldId="336"/>
            <ac:spMk id="3" creationId="{A5F4FBA2-3E6A-F0F6-ABC6-B9AB8F98645F}"/>
          </ac:spMkLst>
        </pc:spChg>
        <pc:spChg chg="mod">
          <ac:chgData name="Noreen ROPERS [Eurécia]" userId="S::noreen.ropers@eurecia.com::f3a8d8f2-0e49-41aa-b7d1-58879f4fb21f" providerId="AD" clId="Web-{E75F18F5-0CF9-0002-5749-27D014390894}" dt="2025-07-21T14:30:19.532" v="461" actId="20577"/>
          <ac:spMkLst>
            <pc:docMk/>
            <pc:sldMk cId="394031600" sldId="336"/>
            <ac:spMk id="10" creationId="{E4DEF956-6A63-5155-1AE4-27B91290E2ED}"/>
          </ac:spMkLst>
        </pc:spChg>
        <pc:spChg chg="add mod">
          <ac:chgData name="Noreen ROPERS [Eurécia]" userId="S::noreen.ropers@eurecia.com::f3a8d8f2-0e49-41aa-b7d1-58879f4fb21f" providerId="AD" clId="Web-{E75F18F5-0CF9-0002-5749-27D014390894}" dt="2025-07-21T13:45:20.386" v="141" actId="1076"/>
          <ac:spMkLst>
            <pc:docMk/>
            <pc:sldMk cId="394031600" sldId="336"/>
            <ac:spMk id="12" creationId="{22C81352-B531-3BC0-3C92-206418811E9A}"/>
          </ac:spMkLst>
        </pc:spChg>
        <pc:spChg chg="add mod">
          <ac:chgData name="Noreen ROPERS [Eurécia]" userId="S::noreen.ropers@eurecia.com::f3a8d8f2-0e49-41aa-b7d1-58879f4fb21f" providerId="AD" clId="Web-{E75F18F5-0CF9-0002-5749-27D014390894}" dt="2025-07-21T14:03:22.690" v="396" actId="20577"/>
          <ac:spMkLst>
            <pc:docMk/>
            <pc:sldMk cId="394031600" sldId="336"/>
            <ac:spMk id="14" creationId="{4660AE93-5770-4E11-E0F9-D84F8235D74C}"/>
          </ac:spMkLst>
        </pc:spChg>
        <pc:picChg chg="mod">
          <ac:chgData name="Noreen ROPERS [Eurécia]" userId="S::noreen.ropers@eurecia.com::f3a8d8f2-0e49-41aa-b7d1-58879f4fb21f" providerId="AD" clId="Web-{E75F18F5-0CF9-0002-5749-27D014390894}" dt="2025-07-21T14:27:30.589" v="398"/>
          <ac:picMkLst>
            <pc:docMk/>
            <pc:sldMk cId="394031600" sldId="336"/>
            <ac:picMk id="6" creationId="{1B653709-EE92-F639-0538-CE0DE7D50952}"/>
          </ac:picMkLst>
        </pc:picChg>
        <pc:cxnChg chg="add mod">
          <ac:chgData name="Noreen ROPERS [Eurécia]" userId="S::noreen.ropers@eurecia.com::f3a8d8f2-0e49-41aa-b7d1-58879f4fb21f" providerId="AD" clId="Web-{E75F18F5-0CF9-0002-5749-27D014390894}" dt="2025-07-21T14:28:23.012" v="404" actId="1076"/>
          <ac:cxnSpMkLst>
            <pc:docMk/>
            <pc:sldMk cId="394031600" sldId="336"/>
            <ac:cxnSpMk id="5" creationId="{C8EC42F7-7866-9C07-6196-A145805BCB5F}"/>
          </ac:cxnSpMkLst>
        </pc:cxnChg>
        <pc:cxnChg chg="mod">
          <ac:chgData name="Noreen ROPERS [Eurécia]" userId="S::noreen.ropers@eurecia.com::f3a8d8f2-0e49-41aa-b7d1-58879f4fb21f" providerId="AD" clId="Web-{E75F18F5-0CF9-0002-5749-27D014390894}" dt="2025-07-21T14:35:07.964" v="463"/>
          <ac:cxnSpMkLst>
            <pc:docMk/>
            <pc:sldMk cId="394031600" sldId="336"/>
            <ac:cxnSpMk id="7" creationId="{E4F3BF2B-1D31-72E6-49C0-FD2B064FAD5D}"/>
          </ac:cxnSpMkLst>
        </pc:cxnChg>
      </pc:sldChg>
      <pc:sldChg chg="addSp delSp modSp">
        <pc:chgData name="Noreen ROPERS [Eurécia]" userId="S::noreen.ropers@eurecia.com::f3a8d8f2-0e49-41aa-b7d1-58879f4fb21f" providerId="AD" clId="Web-{E75F18F5-0CF9-0002-5749-27D014390894}" dt="2025-07-21T14:49:09.318" v="704" actId="20577"/>
        <pc:sldMkLst>
          <pc:docMk/>
          <pc:sldMk cId="500192487" sldId="341"/>
        </pc:sldMkLst>
        <pc:spChg chg="add mod">
          <ac:chgData name="Noreen ROPERS [Eurécia]" userId="S::noreen.ropers@eurecia.com::f3a8d8f2-0e49-41aa-b7d1-58879f4fb21f" providerId="AD" clId="Web-{E75F18F5-0CF9-0002-5749-27D014390894}" dt="2025-07-21T14:43:42.605" v="568" actId="20577"/>
          <ac:spMkLst>
            <pc:docMk/>
            <pc:sldMk cId="500192487" sldId="341"/>
            <ac:spMk id="8" creationId="{D16C9036-554E-78E8-D3EA-95E1AEABB7A8}"/>
          </ac:spMkLst>
        </pc:spChg>
        <pc:spChg chg="mod">
          <ac:chgData name="Noreen ROPERS [Eurécia]" userId="S::noreen.ropers@eurecia.com::f3a8d8f2-0e49-41aa-b7d1-58879f4fb21f" providerId="AD" clId="Web-{E75F18F5-0CF9-0002-5749-27D014390894}" dt="2025-07-21T14:49:09.318" v="704" actId="20577"/>
          <ac:spMkLst>
            <pc:docMk/>
            <pc:sldMk cId="500192487" sldId="341"/>
            <ac:spMk id="10" creationId="{3386C5C4-8E4A-0BC4-007C-6EA07007BA1E}"/>
          </ac:spMkLst>
        </pc:spChg>
        <pc:spChg chg="add mod">
          <ac:chgData name="Noreen ROPERS [Eurécia]" userId="S::noreen.ropers@eurecia.com::f3a8d8f2-0e49-41aa-b7d1-58879f4fb21f" providerId="AD" clId="Web-{E75F18F5-0CF9-0002-5749-27D014390894}" dt="2025-07-21T14:46:38.907" v="657" actId="20577"/>
          <ac:spMkLst>
            <pc:docMk/>
            <pc:sldMk cId="500192487" sldId="341"/>
            <ac:spMk id="11" creationId="{E0B5FCB8-5CDA-642D-2CEB-03876BD9FD20}"/>
          </ac:spMkLst>
        </pc:spChg>
        <pc:spChg chg="add mod">
          <ac:chgData name="Noreen ROPERS [Eurécia]" userId="S::noreen.ropers@eurecia.com::f3a8d8f2-0e49-41aa-b7d1-58879f4fb21f" providerId="AD" clId="Web-{E75F18F5-0CF9-0002-5749-27D014390894}" dt="2025-07-21T14:47:02.017" v="664" actId="14100"/>
          <ac:spMkLst>
            <pc:docMk/>
            <pc:sldMk cId="500192487" sldId="341"/>
            <ac:spMk id="12" creationId="{52A74336-1EE7-9313-7CAA-00EE8E575E68}"/>
          </ac:spMkLst>
        </pc:spChg>
        <pc:spChg chg="add del mod">
          <ac:chgData name="Noreen ROPERS [Eurécia]" userId="S::noreen.ropers@eurecia.com::f3a8d8f2-0e49-41aa-b7d1-58879f4fb21f" providerId="AD" clId="Web-{E75F18F5-0CF9-0002-5749-27D014390894}" dt="2025-07-21T14:45:02.935" v="606" actId="1076"/>
          <ac:spMkLst>
            <pc:docMk/>
            <pc:sldMk cId="500192487" sldId="341"/>
            <ac:spMk id="43" creationId="{DAB610E9-3B95-D9EC-F5E7-4A5C479010D6}"/>
          </ac:spMkLst>
        </pc:spChg>
        <pc:spChg chg="mod">
          <ac:chgData name="Noreen ROPERS [Eurécia]" userId="S::noreen.ropers@eurecia.com::f3a8d8f2-0e49-41aa-b7d1-58879f4fb21f" providerId="AD" clId="Web-{E75F18F5-0CF9-0002-5749-27D014390894}" dt="2025-07-21T14:45:02.967" v="607" actId="1076"/>
          <ac:spMkLst>
            <pc:docMk/>
            <pc:sldMk cId="500192487" sldId="341"/>
            <ac:spMk id="45" creationId="{301FCC2E-6A0A-1C16-3342-6961BB538769}"/>
          </ac:spMkLst>
        </pc:spChg>
        <pc:spChg chg="mod">
          <ac:chgData name="Noreen ROPERS [Eurécia]" userId="S::noreen.ropers@eurecia.com::f3a8d8f2-0e49-41aa-b7d1-58879f4fb21f" providerId="AD" clId="Web-{E75F18F5-0CF9-0002-5749-27D014390894}" dt="2025-07-21T14:45:02.982" v="608" actId="1076"/>
          <ac:spMkLst>
            <pc:docMk/>
            <pc:sldMk cId="500192487" sldId="341"/>
            <ac:spMk id="46" creationId="{4EAA15C2-A1F4-3243-37F7-62C8D2043363}"/>
          </ac:spMkLst>
        </pc:spChg>
        <pc:spChg chg="mod">
          <ac:chgData name="Noreen ROPERS [Eurécia]" userId="S::noreen.ropers@eurecia.com::f3a8d8f2-0e49-41aa-b7d1-58879f4fb21f" providerId="AD" clId="Web-{E75F18F5-0CF9-0002-5749-27D014390894}" dt="2025-07-21T14:45:03.013" v="609" actId="1076"/>
          <ac:spMkLst>
            <pc:docMk/>
            <pc:sldMk cId="500192487" sldId="341"/>
            <ac:spMk id="47" creationId="{1DA9DB96-9180-8FE0-70BB-B354C4730D6E}"/>
          </ac:spMkLst>
        </pc:spChg>
        <pc:spChg chg="mod">
          <ac:chgData name="Noreen ROPERS [Eurécia]" userId="S::noreen.ropers@eurecia.com::f3a8d8f2-0e49-41aa-b7d1-58879f4fb21f" providerId="AD" clId="Web-{E75F18F5-0CF9-0002-5749-27D014390894}" dt="2025-07-21T14:45:03.045" v="610" actId="1076"/>
          <ac:spMkLst>
            <pc:docMk/>
            <pc:sldMk cId="500192487" sldId="341"/>
            <ac:spMk id="48" creationId="{ED90C26C-49F8-A8CD-AD3D-61A5F0FEDE50}"/>
          </ac:spMkLst>
        </pc:spChg>
        <pc:spChg chg="mod">
          <ac:chgData name="Noreen ROPERS [Eurécia]" userId="S::noreen.ropers@eurecia.com::f3a8d8f2-0e49-41aa-b7d1-58879f4fb21f" providerId="AD" clId="Web-{E75F18F5-0CF9-0002-5749-27D014390894}" dt="2025-07-21T14:45:03.060" v="611" actId="1076"/>
          <ac:spMkLst>
            <pc:docMk/>
            <pc:sldMk cId="500192487" sldId="341"/>
            <ac:spMk id="49" creationId="{0695DECC-32DC-7150-3BC3-27B51EEDD531}"/>
          </ac:spMkLst>
        </pc:spChg>
        <pc:spChg chg="mod">
          <ac:chgData name="Noreen ROPERS [Eurécia]" userId="S::noreen.ropers@eurecia.com::f3a8d8f2-0e49-41aa-b7d1-58879f4fb21f" providerId="AD" clId="Web-{E75F18F5-0CF9-0002-5749-27D014390894}" dt="2025-07-21T14:45:03.076" v="612" actId="1076"/>
          <ac:spMkLst>
            <pc:docMk/>
            <pc:sldMk cId="500192487" sldId="341"/>
            <ac:spMk id="50" creationId="{8FE4B660-3750-0F47-9839-03F0D98BA52D}"/>
          </ac:spMkLst>
        </pc:spChg>
        <pc:spChg chg="mod">
          <ac:chgData name="Noreen ROPERS [Eurécia]" userId="S::noreen.ropers@eurecia.com::f3a8d8f2-0e49-41aa-b7d1-58879f4fb21f" providerId="AD" clId="Web-{E75F18F5-0CF9-0002-5749-27D014390894}" dt="2025-07-21T14:45:03.107" v="613" actId="1076"/>
          <ac:spMkLst>
            <pc:docMk/>
            <pc:sldMk cId="500192487" sldId="341"/>
            <ac:spMk id="51" creationId="{B3B36E1A-7019-6895-14CD-D089A9C67CCA}"/>
          </ac:spMkLst>
        </pc:spChg>
        <pc:spChg chg="mod">
          <ac:chgData name="Noreen ROPERS [Eurécia]" userId="S::noreen.ropers@eurecia.com::f3a8d8f2-0e49-41aa-b7d1-58879f4fb21f" providerId="AD" clId="Web-{E75F18F5-0CF9-0002-5749-27D014390894}" dt="2025-07-21T14:45:03.123" v="614" actId="1076"/>
          <ac:spMkLst>
            <pc:docMk/>
            <pc:sldMk cId="500192487" sldId="341"/>
            <ac:spMk id="52" creationId="{5F5AF22A-9605-3682-71AD-D660CE8DD80B}"/>
          </ac:spMkLst>
        </pc:spChg>
        <pc:spChg chg="mod">
          <ac:chgData name="Noreen ROPERS [Eurécia]" userId="S::noreen.ropers@eurecia.com::f3a8d8f2-0e49-41aa-b7d1-58879f4fb21f" providerId="AD" clId="Web-{E75F18F5-0CF9-0002-5749-27D014390894}" dt="2025-07-21T14:45:03.138" v="615" actId="1076"/>
          <ac:spMkLst>
            <pc:docMk/>
            <pc:sldMk cId="500192487" sldId="341"/>
            <ac:spMk id="53" creationId="{93A4E342-62A7-E049-07D7-FCD5F4AC5553}"/>
          </ac:spMkLst>
        </pc:spChg>
        <pc:picChg chg="add mod ord">
          <ac:chgData name="Noreen ROPERS [Eurécia]" userId="S::noreen.ropers@eurecia.com::f3a8d8f2-0e49-41aa-b7d1-58879f4fb21f" providerId="AD" clId="Web-{E75F18F5-0CF9-0002-5749-27D014390894}" dt="2025-07-21T14:45:02.826" v="604" actId="1076"/>
          <ac:picMkLst>
            <pc:docMk/>
            <pc:sldMk cId="500192487" sldId="341"/>
            <ac:picMk id="3" creationId="{BD1FB7E6-57DE-64D8-7B95-C9ED10E237D6}"/>
          </ac:picMkLst>
        </pc:picChg>
      </pc:sldChg>
      <pc:sldChg chg="add">
        <pc:chgData name="Noreen ROPERS [Eurécia]" userId="S::noreen.ropers@eurecia.com::f3a8d8f2-0e49-41aa-b7d1-58879f4fb21f" providerId="AD" clId="Web-{E75F18F5-0CF9-0002-5749-27D014390894}" dt="2025-07-21T13:30:38.339" v="15"/>
        <pc:sldMkLst>
          <pc:docMk/>
          <pc:sldMk cId="1323003873" sldId="342"/>
        </pc:sldMkLst>
      </pc:sldChg>
      <pc:sldChg chg="addSp delSp modSp">
        <pc:chgData name="Noreen ROPERS [Eurécia]" userId="S::noreen.ropers@eurecia.com::f3a8d8f2-0e49-41aa-b7d1-58879f4fb21f" providerId="AD" clId="Web-{E75F18F5-0CF9-0002-5749-27D014390894}" dt="2025-07-21T15:54:11.070" v="1773"/>
        <pc:sldMkLst>
          <pc:docMk/>
          <pc:sldMk cId="2272884666" sldId="344"/>
        </pc:sldMkLst>
        <pc:spChg chg="mod">
          <ac:chgData name="Noreen ROPERS [Eurécia]" userId="S::noreen.ropers@eurecia.com::f3a8d8f2-0e49-41aa-b7d1-58879f4fb21f" providerId="AD" clId="Web-{E75F18F5-0CF9-0002-5749-27D014390894}" dt="2025-07-21T15:52:20.332" v="1641" actId="20577"/>
          <ac:spMkLst>
            <pc:docMk/>
            <pc:sldMk cId="2272884666" sldId="344"/>
            <ac:spMk id="3" creationId="{A5F4FBA2-3E6A-F0F6-ABC6-B9AB8F98645F}"/>
          </ac:spMkLst>
        </pc:spChg>
        <pc:spChg chg="mod">
          <ac:chgData name="Noreen ROPERS [Eurécia]" userId="S::noreen.ropers@eurecia.com::f3a8d8f2-0e49-41aa-b7d1-58879f4fb21f" providerId="AD" clId="Web-{E75F18F5-0CF9-0002-5749-27D014390894}" dt="2025-07-21T15:51:32.455" v="1632" actId="20577"/>
          <ac:spMkLst>
            <pc:docMk/>
            <pc:sldMk cId="2272884666" sldId="344"/>
            <ac:spMk id="4" creationId="{E4DEF956-6A63-5155-1AE4-27B91290E2ED}"/>
          </ac:spMkLst>
        </pc:spChg>
        <pc:spChg chg="mod">
          <ac:chgData name="Noreen ROPERS [Eurécia]" userId="S::noreen.ropers@eurecia.com::f3a8d8f2-0e49-41aa-b7d1-58879f4fb21f" providerId="AD" clId="Web-{E75F18F5-0CF9-0002-5749-27D014390894}" dt="2025-07-21T15:53:53.069" v="1768"/>
          <ac:spMkLst>
            <pc:docMk/>
            <pc:sldMk cId="2272884666" sldId="344"/>
            <ac:spMk id="5" creationId="{9C45FB9C-EEB2-5C57-47A3-98BBBF655097}"/>
          </ac:spMkLst>
        </pc:spChg>
        <pc:spChg chg="add mod">
          <ac:chgData name="Noreen ROPERS [Eurécia]" userId="S::noreen.ropers@eurecia.com::f3a8d8f2-0e49-41aa-b7d1-58879f4fb21f" providerId="AD" clId="Web-{E75F18F5-0CF9-0002-5749-27D014390894}" dt="2025-07-21T15:46:05.366" v="1530" actId="20577"/>
          <ac:spMkLst>
            <pc:docMk/>
            <pc:sldMk cId="2272884666" sldId="344"/>
            <ac:spMk id="12" creationId="{9F9DF3EB-64CA-7833-8023-A643FF71BBB7}"/>
          </ac:spMkLst>
        </pc:spChg>
        <pc:spChg chg="add mod">
          <ac:chgData name="Noreen ROPERS [Eurécia]" userId="S::noreen.ropers@eurecia.com::f3a8d8f2-0e49-41aa-b7d1-58879f4fb21f" providerId="AD" clId="Web-{E75F18F5-0CF9-0002-5749-27D014390894}" dt="2025-07-21T15:46:13.898" v="1554" actId="20577"/>
          <ac:spMkLst>
            <pc:docMk/>
            <pc:sldMk cId="2272884666" sldId="344"/>
            <ac:spMk id="14" creationId="{D45CF27E-5135-2407-F443-F3EA33A60DF2}"/>
          </ac:spMkLst>
        </pc:spChg>
        <pc:picChg chg="add mod">
          <ac:chgData name="Noreen ROPERS [Eurécia]" userId="S::noreen.ropers@eurecia.com::f3a8d8f2-0e49-41aa-b7d1-58879f4fb21f" providerId="AD" clId="Web-{E75F18F5-0CF9-0002-5749-27D014390894}" dt="2025-07-21T15:48:53.903" v="1572" actId="1076"/>
          <ac:picMkLst>
            <pc:docMk/>
            <pc:sldMk cId="2272884666" sldId="344"/>
            <ac:picMk id="16" creationId="{D0FA6066-7290-A744-D44D-D869D0FA3C5B}"/>
          </ac:picMkLst>
        </pc:picChg>
        <pc:picChg chg="add mod">
          <ac:chgData name="Noreen ROPERS [Eurécia]" userId="S::noreen.ropers@eurecia.com::f3a8d8f2-0e49-41aa-b7d1-58879f4fb21f" providerId="AD" clId="Web-{E75F18F5-0CF9-0002-5749-27D014390894}" dt="2025-07-21T15:51:24.955" v="1628" actId="1076"/>
          <ac:picMkLst>
            <pc:docMk/>
            <pc:sldMk cId="2272884666" sldId="344"/>
            <ac:picMk id="17" creationId="{A4C3EE5A-6B0B-CB7B-5B56-9F94825FD022}"/>
          </ac:picMkLst>
        </pc:picChg>
        <pc:cxnChg chg="mod">
          <ac:chgData name="Noreen ROPERS [Eurécia]" userId="S::noreen.ropers@eurecia.com::f3a8d8f2-0e49-41aa-b7d1-58879f4fb21f" providerId="AD" clId="Web-{E75F18F5-0CF9-0002-5749-27D014390894}" dt="2025-07-21T15:53:44.850" v="1767"/>
          <ac:cxnSpMkLst>
            <pc:docMk/>
            <pc:sldMk cId="2272884666" sldId="344"/>
            <ac:cxnSpMk id="7" creationId="{E4F3BF2B-1D31-72E6-49C0-FD2B064FAD5D}"/>
          </ac:cxnSpMkLst>
        </pc:cxnChg>
      </pc:sldChg>
      <pc:sldChg chg="addSp delSp modSp">
        <pc:chgData name="Noreen ROPERS [Eurécia]" userId="S::noreen.ropers@eurecia.com::f3a8d8f2-0e49-41aa-b7d1-58879f4fb21f" providerId="AD" clId="Web-{E75F18F5-0CF9-0002-5749-27D014390894}" dt="2025-07-21T14:54:07.781" v="788" actId="1076"/>
        <pc:sldMkLst>
          <pc:docMk/>
          <pc:sldMk cId="3983055365" sldId="349"/>
        </pc:sldMkLst>
        <pc:spChg chg="mod">
          <ac:chgData name="Noreen ROPERS [Eurécia]" userId="S::noreen.ropers@eurecia.com::f3a8d8f2-0e49-41aa-b7d1-58879f4fb21f" providerId="AD" clId="Web-{E75F18F5-0CF9-0002-5749-27D014390894}" dt="2025-07-21T14:54:06.172" v="787" actId="1076"/>
          <ac:spMkLst>
            <pc:docMk/>
            <pc:sldMk cId="3983055365" sldId="349"/>
            <ac:spMk id="3" creationId="{61EA1259-4DC7-9BAE-7037-8888B5EFF3CD}"/>
          </ac:spMkLst>
        </pc:spChg>
        <pc:spChg chg="add">
          <ac:chgData name="Noreen ROPERS [Eurécia]" userId="S::noreen.ropers@eurecia.com::f3a8d8f2-0e49-41aa-b7d1-58879f4fb21f" providerId="AD" clId="Web-{E75F18F5-0CF9-0002-5749-27D014390894}" dt="2025-07-21T14:47:49.034" v="667"/>
          <ac:spMkLst>
            <pc:docMk/>
            <pc:sldMk cId="3983055365" sldId="349"/>
            <ac:spMk id="11" creationId="{FF674220-0F0E-C443-0328-F824C0CFF387}"/>
          </ac:spMkLst>
        </pc:spChg>
        <pc:spChg chg="add mod">
          <ac:chgData name="Noreen ROPERS [Eurécia]" userId="S::noreen.ropers@eurecia.com::f3a8d8f2-0e49-41aa-b7d1-58879f4fb21f" providerId="AD" clId="Web-{E75F18F5-0CF9-0002-5749-27D014390894}" dt="2025-07-21T14:49:44.085" v="727" actId="20577"/>
          <ac:spMkLst>
            <pc:docMk/>
            <pc:sldMk cId="3983055365" sldId="349"/>
            <ac:spMk id="13" creationId="{C972FB88-552A-676D-2A60-FD2129E1D7B4}"/>
          </ac:spMkLst>
        </pc:spChg>
        <pc:spChg chg="add mod">
          <ac:chgData name="Noreen ROPERS [Eurécia]" userId="S::noreen.ropers@eurecia.com::f3a8d8f2-0e49-41aa-b7d1-58879f4fb21f" providerId="AD" clId="Web-{E75F18F5-0CF9-0002-5749-27D014390894}" dt="2025-07-21T14:51:23.744" v="731" actId="1076"/>
          <ac:spMkLst>
            <pc:docMk/>
            <pc:sldMk cId="3983055365" sldId="349"/>
            <ac:spMk id="15" creationId="{A3518F63-D413-D26D-EC42-94FFD8F05249}"/>
          </ac:spMkLst>
        </pc:spChg>
        <pc:picChg chg="add mod">
          <ac:chgData name="Noreen ROPERS [Eurécia]" userId="S::noreen.ropers@eurecia.com::f3a8d8f2-0e49-41aa-b7d1-58879f4fb21f" providerId="AD" clId="Web-{E75F18F5-0CF9-0002-5749-27D014390894}" dt="2025-07-21T14:52:05.152" v="743" actId="1076"/>
          <ac:picMkLst>
            <pc:docMk/>
            <pc:sldMk cId="3983055365" sldId="349"/>
            <ac:picMk id="17" creationId="{17C58E0B-0955-BEAF-8067-0A37908BF25B}"/>
          </ac:picMkLst>
        </pc:picChg>
        <pc:picChg chg="add mod ord">
          <ac:chgData name="Noreen ROPERS [Eurécia]" userId="S::noreen.ropers@eurecia.com::f3a8d8f2-0e49-41aa-b7d1-58879f4fb21f" providerId="AD" clId="Web-{E75F18F5-0CF9-0002-5749-27D014390894}" dt="2025-07-21T14:52:44.560" v="750" actId="1076"/>
          <ac:picMkLst>
            <pc:docMk/>
            <pc:sldMk cId="3983055365" sldId="349"/>
            <ac:picMk id="18" creationId="{68566DFB-CC19-F41A-2E6B-6B12176BA0F6}"/>
          </ac:picMkLst>
        </pc:picChg>
        <pc:picChg chg="add mod">
          <ac:chgData name="Noreen ROPERS [Eurécia]" userId="S::noreen.ropers@eurecia.com::f3a8d8f2-0e49-41aa-b7d1-58879f4fb21f" providerId="AD" clId="Web-{E75F18F5-0CF9-0002-5749-27D014390894}" dt="2025-07-21T14:54:07.781" v="788" actId="1076"/>
          <ac:picMkLst>
            <pc:docMk/>
            <pc:sldMk cId="3983055365" sldId="349"/>
            <ac:picMk id="20" creationId="{298E25D4-0C54-0239-8E94-191617E0C96D}"/>
          </ac:picMkLst>
        </pc:picChg>
      </pc:sldChg>
      <pc:sldChg chg="addSp delSp modSp">
        <pc:chgData name="Noreen ROPERS [Eurécia]" userId="S::noreen.ropers@eurecia.com::f3a8d8f2-0e49-41aa-b7d1-58879f4fb21f" providerId="AD" clId="Web-{E75F18F5-0CF9-0002-5749-27D014390894}" dt="2025-07-21T15:15:48.620" v="1067" actId="20577"/>
        <pc:sldMkLst>
          <pc:docMk/>
          <pc:sldMk cId="335807194" sldId="350"/>
        </pc:sldMkLst>
        <pc:spChg chg="mod">
          <ac:chgData name="Noreen ROPERS [Eurécia]" userId="S::noreen.ropers@eurecia.com::f3a8d8f2-0e49-41aa-b7d1-58879f4fb21f" providerId="AD" clId="Web-{E75F18F5-0CF9-0002-5749-27D014390894}" dt="2025-07-21T15:08:27.199" v="962" actId="20577"/>
          <ac:spMkLst>
            <pc:docMk/>
            <pc:sldMk cId="335807194" sldId="350"/>
            <ac:spMk id="5" creationId="{C4281A0E-8D1A-F58B-A266-948AE94350B5}"/>
          </ac:spMkLst>
        </pc:spChg>
        <pc:spChg chg="add">
          <ac:chgData name="Noreen ROPERS [Eurécia]" userId="S::noreen.ropers@eurecia.com::f3a8d8f2-0e49-41aa-b7d1-58879f4fb21f" providerId="AD" clId="Web-{E75F18F5-0CF9-0002-5749-27D014390894}" dt="2025-07-21T14:54:53.142" v="799"/>
          <ac:spMkLst>
            <pc:docMk/>
            <pc:sldMk cId="335807194" sldId="350"/>
            <ac:spMk id="20" creationId="{15116CDF-C8A9-A0B6-A94E-740A062C6433}"/>
          </ac:spMkLst>
        </pc:spChg>
        <pc:spChg chg="add mod">
          <ac:chgData name="Noreen ROPERS [Eurécia]" userId="S::noreen.ropers@eurecia.com::f3a8d8f2-0e49-41aa-b7d1-58879f4fb21f" providerId="AD" clId="Web-{E75F18F5-0CF9-0002-5749-27D014390894}" dt="2025-07-21T15:15:48.620" v="1067" actId="20577"/>
          <ac:spMkLst>
            <pc:docMk/>
            <pc:sldMk cId="335807194" sldId="350"/>
            <ac:spMk id="23" creationId="{3CBDC4BA-D1C6-99F7-D0D9-BDB9B5B61997}"/>
          </ac:spMkLst>
        </pc:spChg>
        <pc:spChg chg="add mod">
          <ac:chgData name="Noreen ROPERS [Eurécia]" userId="S::noreen.ropers@eurecia.com::f3a8d8f2-0e49-41aa-b7d1-58879f4fb21f" providerId="AD" clId="Web-{E75F18F5-0CF9-0002-5749-27D014390894}" dt="2025-07-21T15:03:40.815" v="906" actId="1076"/>
          <ac:spMkLst>
            <pc:docMk/>
            <pc:sldMk cId="335807194" sldId="350"/>
            <ac:spMk id="26" creationId="{6E7BA613-6A1F-6282-E133-F9EC51C2AA13}"/>
          </ac:spMkLst>
        </pc:spChg>
        <pc:spChg chg="add mod">
          <ac:chgData name="Noreen ROPERS [Eurécia]" userId="S::noreen.ropers@eurecia.com::f3a8d8f2-0e49-41aa-b7d1-58879f4fb21f" providerId="AD" clId="Web-{E75F18F5-0CF9-0002-5749-27D014390894}" dt="2025-07-21T15:03:36.784" v="905" actId="1076"/>
          <ac:spMkLst>
            <pc:docMk/>
            <pc:sldMk cId="335807194" sldId="350"/>
            <ac:spMk id="28" creationId="{8FDDDE2E-8427-7765-D825-22618209A350}"/>
          </ac:spMkLst>
        </pc:spChg>
        <pc:spChg chg="add mod">
          <ac:chgData name="Noreen ROPERS [Eurécia]" userId="S::noreen.ropers@eurecia.com::f3a8d8f2-0e49-41aa-b7d1-58879f4fb21f" providerId="AD" clId="Web-{E75F18F5-0CF9-0002-5749-27D014390894}" dt="2025-07-21T15:04:43.333" v="923" actId="1076"/>
          <ac:spMkLst>
            <pc:docMk/>
            <pc:sldMk cId="335807194" sldId="350"/>
            <ac:spMk id="33" creationId="{4DC36A44-B95E-9FB1-2232-44C752F5CBED}"/>
          </ac:spMkLst>
        </pc:spChg>
        <pc:picChg chg="add mod ord">
          <ac:chgData name="Noreen ROPERS [Eurécia]" userId="S::noreen.ropers@eurecia.com::f3a8d8f2-0e49-41aa-b7d1-58879f4fb21f" providerId="AD" clId="Web-{E75F18F5-0CF9-0002-5749-27D014390894}" dt="2025-07-21T15:06:20.133" v="942" actId="14100"/>
          <ac:picMkLst>
            <pc:docMk/>
            <pc:sldMk cId="335807194" sldId="350"/>
            <ac:picMk id="24" creationId="{9F475C25-194B-5AC0-411A-BE717941C2E8}"/>
          </ac:picMkLst>
        </pc:picChg>
        <pc:picChg chg="add mod">
          <ac:chgData name="Noreen ROPERS [Eurécia]" userId="S::noreen.ropers@eurecia.com::f3a8d8f2-0e49-41aa-b7d1-58879f4fb21f" providerId="AD" clId="Web-{E75F18F5-0CF9-0002-5749-27D014390894}" dt="2025-07-21T15:06:26.180" v="943" actId="14100"/>
          <ac:picMkLst>
            <pc:docMk/>
            <pc:sldMk cId="335807194" sldId="350"/>
            <ac:picMk id="25" creationId="{B34789AC-8AE7-4DD2-0CD2-13E9766EBDCC}"/>
          </ac:picMkLst>
        </pc:picChg>
        <pc:picChg chg="add mod">
          <ac:chgData name="Noreen ROPERS [Eurécia]" userId="S::noreen.ropers@eurecia.com::f3a8d8f2-0e49-41aa-b7d1-58879f4fb21f" providerId="AD" clId="Web-{E75F18F5-0CF9-0002-5749-27D014390894}" dt="2025-07-21T15:03:12.783" v="896" actId="1076"/>
          <ac:picMkLst>
            <pc:docMk/>
            <pc:sldMk cId="335807194" sldId="350"/>
            <ac:picMk id="30" creationId="{438ACBBF-BF03-4CF1-EE4C-30BCD20E6CBE}"/>
          </ac:picMkLst>
        </pc:picChg>
        <pc:picChg chg="add mod">
          <ac:chgData name="Noreen ROPERS [Eurécia]" userId="S::noreen.ropers@eurecia.com::f3a8d8f2-0e49-41aa-b7d1-58879f4fb21f" providerId="AD" clId="Web-{E75F18F5-0CF9-0002-5749-27D014390894}" dt="2025-07-21T15:03:33.174" v="904" actId="1076"/>
          <ac:picMkLst>
            <pc:docMk/>
            <pc:sldMk cId="335807194" sldId="350"/>
            <ac:picMk id="32" creationId="{91161628-7081-BB0D-6464-72EC45A97441}"/>
          </ac:picMkLst>
        </pc:picChg>
      </pc:sldChg>
      <pc:sldChg chg="addSp delSp modSp">
        <pc:chgData name="Noreen ROPERS [Eurécia]" userId="S::noreen.ropers@eurecia.com::f3a8d8f2-0e49-41aa-b7d1-58879f4fb21f" providerId="AD" clId="Web-{E75F18F5-0CF9-0002-5749-27D014390894}" dt="2025-07-21T15:15:38.823" v="1052" actId="20577"/>
        <pc:sldMkLst>
          <pc:docMk/>
          <pc:sldMk cId="148257510" sldId="351"/>
        </pc:sldMkLst>
        <pc:spChg chg="mod">
          <ac:chgData name="Noreen ROPERS [Eurécia]" userId="S::noreen.ropers@eurecia.com::f3a8d8f2-0e49-41aa-b7d1-58879f4fb21f" providerId="AD" clId="Web-{E75F18F5-0CF9-0002-5749-27D014390894}" dt="2025-07-21T15:15:08.587" v="1034" actId="20577"/>
          <ac:spMkLst>
            <pc:docMk/>
            <pc:sldMk cId="148257510" sldId="351"/>
            <ac:spMk id="5" creationId="{C4281A0E-8D1A-F58B-A266-948AE94350B5}"/>
          </ac:spMkLst>
        </pc:spChg>
        <pc:spChg chg="add mod">
          <ac:chgData name="Noreen ROPERS [Eurécia]" userId="S::noreen.ropers@eurecia.com::f3a8d8f2-0e49-41aa-b7d1-58879f4fb21f" providerId="AD" clId="Web-{E75F18F5-0CF9-0002-5749-27D014390894}" dt="2025-07-21T15:07:20.682" v="953" actId="1076"/>
          <ac:spMkLst>
            <pc:docMk/>
            <pc:sldMk cId="148257510" sldId="351"/>
            <ac:spMk id="9" creationId="{F5BEF184-9F25-1648-B1A6-B47DE74EB0D8}"/>
          </ac:spMkLst>
        </pc:spChg>
        <pc:spChg chg="add mod">
          <ac:chgData name="Noreen ROPERS [Eurécia]" userId="S::noreen.ropers@eurecia.com::f3a8d8f2-0e49-41aa-b7d1-58879f4fb21f" providerId="AD" clId="Web-{E75F18F5-0CF9-0002-5749-27D014390894}" dt="2025-07-21T15:15:38.823" v="1052" actId="20577"/>
          <ac:spMkLst>
            <pc:docMk/>
            <pc:sldMk cId="148257510" sldId="351"/>
            <ac:spMk id="11" creationId="{4DD492A5-BBAF-1309-5B6D-6F879B3D731C}"/>
          </ac:spMkLst>
        </pc:spChg>
        <pc:picChg chg="add mod">
          <ac:chgData name="Noreen ROPERS [Eurécia]" userId="S::noreen.ropers@eurecia.com::f3a8d8f2-0e49-41aa-b7d1-58879f4fb21f" providerId="AD" clId="Web-{E75F18F5-0CF9-0002-5749-27D014390894}" dt="2025-07-21T15:11:27.580" v="977" actId="1076"/>
          <ac:picMkLst>
            <pc:docMk/>
            <pc:sldMk cId="148257510" sldId="351"/>
            <ac:picMk id="12" creationId="{5C1E833E-2F98-E9CC-D6EF-228CE7903993}"/>
          </ac:picMkLst>
        </pc:picChg>
        <pc:cxnChg chg="add mod">
          <ac:chgData name="Noreen ROPERS [Eurécia]" userId="S::noreen.ropers@eurecia.com::f3a8d8f2-0e49-41aa-b7d1-58879f4fb21f" providerId="AD" clId="Web-{E75F18F5-0CF9-0002-5749-27D014390894}" dt="2025-07-21T15:14:27.602" v="1031" actId="1076"/>
          <ac:cxnSpMkLst>
            <pc:docMk/>
            <pc:sldMk cId="148257510" sldId="351"/>
            <ac:cxnSpMk id="13" creationId="{D944C148-3729-27CE-111C-05B7351406A8}"/>
          </ac:cxnSpMkLst>
        </pc:cxnChg>
      </pc:sldChg>
      <pc:sldChg chg="addSp delSp modSp ord">
        <pc:chgData name="Noreen ROPERS [Eurécia]" userId="S::noreen.ropers@eurecia.com::f3a8d8f2-0e49-41aa-b7d1-58879f4fb21f" providerId="AD" clId="Web-{E75F18F5-0CF9-0002-5749-27D014390894}" dt="2025-07-21T15:28:54.411" v="1255" actId="1076"/>
        <pc:sldMkLst>
          <pc:docMk/>
          <pc:sldMk cId="4294950843" sldId="352"/>
        </pc:sldMkLst>
        <pc:spChg chg="mod">
          <ac:chgData name="Noreen ROPERS [Eurécia]" userId="S::noreen.ropers@eurecia.com::f3a8d8f2-0e49-41aa-b7d1-58879f4fb21f" providerId="AD" clId="Web-{E75F18F5-0CF9-0002-5749-27D014390894}" dt="2025-07-21T15:24:27.215" v="1135" actId="1076"/>
          <ac:spMkLst>
            <pc:docMk/>
            <pc:sldMk cId="4294950843" sldId="352"/>
            <ac:spMk id="7" creationId="{0E2184F0-2462-B2EE-0A13-79CDB65A0B1C}"/>
          </ac:spMkLst>
        </pc:spChg>
        <pc:spChg chg="mod">
          <ac:chgData name="Noreen ROPERS [Eurécia]" userId="S::noreen.ropers@eurecia.com::f3a8d8f2-0e49-41aa-b7d1-58879f4fb21f" providerId="AD" clId="Web-{E75F18F5-0CF9-0002-5749-27D014390894}" dt="2025-07-21T15:28:40.942" v="1252" actId="20577"/>
          <ac:spMkLst>
            <pc:docMk/>
            <pc:sldMk cId="4294950843" sldId="352"/>
            <ac:spMk id="8" creationId="{C9445C6B-26C1-4042-1E71-133642ADB7B9}"/>
          </ac:spMkLst>
        </pc:spChg>
        <pc:spChg chg="add">
          <ac:chgData name="Noreen ROPERS [Eurécia]" userId="S::noreen.ropers@eurecia.com::f3a8d8f2-0e49-41aa-b7d1-58879f4fb21f" providerId="AD" clId="Web-{E75F18F5-0CF9-0002-5749-27D014390894}" dt="2025-07-21T15:16:21.324" v="1069"/>
          <ac:spMkLst>
            <pc:docMk/>
            <pc:sldMk cId="4294950843" sldId="352"/>
            <ac:spMk id="12" creationId="{A76E6C0E-D9DD-EF80-4DC3-F907D0245FCD}"/>
          </ac:spMkLst>
        </pc:spChg>
        <pc:spChg chg="add mod">
          <ac:chgData name="Noreen ROPERS [Eurécia]" userId="S::noreen.ropers@eurecia.com::f3a8d8f2-0e49-41aa-b7d1-58879f4fb21f" providerId="AD" clId="Web-{E75F18F5-0CF9-0002-5749-27D014390894}" dt="2025-07-21T15:18:35.188" v="1079" actId="20577"/>
          <ac:spMkLst>
            <pc:docMk/>
            <pc:sldMk cId="4294950843" sldId="352"/>
            <ac:spMk id="14" creationId="{D7B262C4-7A44-87AF-BAD5-17DCDE8598C2}"/>
          </ac:spMkLst>
        </pc:spChg>
        <pc:picChg chg="add mod">
          <ac:chgData name="Noreen ROPERS [Eurécia]" userId="S::noreen.ropers@eurecia.com::f3a8d8f2-0e49-41aa-b7d1-58879f4fb21f" providerId="AD" clId="Web-{E75F18F5-0CF9-0002-5749-27D014390894}" dt="2025-07-21T15:24:23.730" v="1134" actId="1076"/>
          <ac:picMkLst>
            <pc:docMk/>
            <pc:sldMk cId="4294950843" sldId="352"/>
            <ac:picMk id="15" creationId="{F3F6A8E9-0941-B698-4A0A-80DED847B9D0}"/>
          </ac:picMkLst>
        </pc:picChg>
        <pc:picChg chg="add mod">
          <ac:chgData name="Noreen ROPERS [Eurécia]" userId="S::noreen.ropers@eurecia.com::f3a8d8f2-0e49-41aa-b7d1-58879f4fb21f" providerId="AD" clId="Web-{E75F18F5-0CF9-0002-5749-27D014390894}" dt="2025-07-21T15:28:54.411" v="1255" actId="1076"/>
          <ac:picMkLst>
            <pc:docMk/>
            <pc:sldMk cId="4294950843" sldId="352"/>
            <ac:picMk id="17" creationId="{368B663F-F79E-CE97-068D-2EE0FF6A86B6}"/>
          </ac:picMkLst>
        </pc:picChg>
        <pc:picChg chg="add mod ord">
          <ac:chgData name="Noreen ROPERS [Eurécia]" userId="S::noreen.ropers@eurecia.com::f3a8d8f2-0e49-41aa-b7d1-58879f4fb21f" providerId="AD" clId="Web-{E75F18F5-0CF9-0002-5749-27D014390894}" dt="2025-07-21T15:28:50.614" v="1254" actId="1076"/>
          <ac:picMkLst>
            <pc:docMk/>
            <pc:sldMk cId="4294950843" sldId="352"/>
            <ac:picMk id="18" creationId="{054CBC09-6BAE-11F1-DE55-3E7D517E8653}"/>
          </ac:picMkLst>
        </pc:picChg>
      </pc:sldChg>
      <pc:sldChg chg="addSp delSp modSp">
        <pc:chgData name="Noreen ROPERS [Eurécia]" userId="S::noreen.ropers@eurecia.com::f3a8d8f2-0e49-41aa-b7d1-58879f4fb21f" providerId="AD" clId="Web-{E75F18F5-0CF9-0002-5749-27D014390894}" dt="2025-07-21T15:36:04.347" v="1368" actId="20577"/>
        <pc:sldMkLst>
          <pc:docMk/>
          <pc:sldMk cId="519586750" sldId="353"/>
        </pc:sldMkLst>
        <pc:spChg chg="mod">
          <ac:chgData name="Noreen ROPERS [Eurécia]" userId="S::noreen.ropers@eurecia.com::f3a8d8f2-0e49-41aa-b7d1-58879f4fb21f" providerId="AD" clId="Web-{E75F18F5-0CF9-0002-5749-27D014390894}" dt="2025-07-21T15:36:04.347" v="1368" actId="20577"/>
          <ac:spMkLst>
            <pc:docMk/>
            <pc:sldMk cId="519586750" sldId="353"/>
            <ac:spMk id="5" creationId="{4DBEC8B1-5B07-2D98-ED07-0705C141C45E}"/>
          </ac:spMkLst>
        </pc:spChg>
        <pc:spChg chg="add">
          <ac:chgData name="Noreen ROPERS [Eurécia]" userId="S::noreen.ropers@eurecia.com::f3a8d8f2-0e49-41aa-b7d1-58879f4fb21f" providerId="AD" clId="Web-{E75F18F5-0CF9-0002-5749-27D014390894}" dt="2025-07-21T15:29:16.896" v="1260"/>
          <ac:spMkLst>
            <pc:docMk/>
            <pc:sldMk cId="519586750" sldId="353"/>
            <ac:spMk id="8" creationId="{D92B1BCA-13CA-9D7A-F6A3-3838A3F86573}"/>
          </ac:spMkLst>
        </pc:spChg>
        <pc:spChg chg="add mod">
          <ac:chgData name="Noreen ROPERS [Eurécia]" userId="S::noreen.ropers@eurecia.com::f3a8d8f2-0e49-41aa-b7d1-58879f4fb21f" providerId="AD" clId="Web-{E75F18F5-0CF9-0002-5749-27D014390894}" dt="2025-07-21T15:29:24.537" v="1273" actId="20577"/>
          <ac:spMkLst>
            <pc:docMk/>
            <pc:sldMk cId="519586750" sldId="353"/>
            <ac:spMk id="13" creationId="{9DCCED5A-3769-1F5E-E208-00134134FC97}"/>
          </ac:spMkLst>
        </pc:spChg>
        <pc:picChg chg="add mod">
          <ac:chgData name="Noreen ROPERS [Eurécia]" userId="S::noreen.ropers@eurecia.com::f3a8d8f2-0e49-41aa-b7d1-58879f4fb21f" providerId="AD" clId="Web-{E75F18F5-0CF9-0002-5749-27D014390894}" dt="2025-07-21T15:33:12.701" v="1314"/>
          <ac:picMkLst>
            <pc:docMk/>
            <pc:sldMk cId="519586750" sldId="353"/>
            <ac:picMk id="14" creationId="{C209D6AB-578A-ED1A-F1BF-1C77F4691D4F}"/>
          </ac:picMkLst>
        </pc:picChg>
        <pc:picChg chg="add mod">
          <ac:chgData name="Noreen ROPERS [Eurécia]" userId="S::noreen.ropers@eurecia.com::f3a8d8f2-0e49-41aa-b7d1-58879f4fb21f" providerId="AD" clId="Web-{E75F18F5-0CF9-0002-5749-27D014390894}" dt="2025-07-21T15:33:34.764" v="1320"/>
          <ac:picMkLst>
            <pc:docMk/>
            <pc:sldMk cId="519586750" sldId="353"/>
            <ac:picMk id="15" creationId="{58E627C8-5AEE-3947-98A1-6EEBDF7D7CA0}"/>
          </ac:picMkLst>
        </pc:picChg>
      </pc:sldChg>
      <pc:sldChg chg="addSp delSp modSp">
        <pc:chgData name="Noreen ROPERS [Eurécia]" userId="S::noreen.ropers@eurecia.com::f3a8d8f2-0e49-41aa-b7d1-58879f4fb21f" providerId="AD" clId="Web-{E75F18F5-0CF9-0002-5749-27D014390894}" dt="2025-07-21T16:00:07.534" v="1828" actId="1076"/>
        <pc:sldMkLst>
          <pc:docMk/>
          <pc:sldMk cId="79461264" sldId="354"/>
        </pc:sldMkLst>
        <pc:spChg chg="add">
          <ac:chgData name="Noreen ROPERS [Eurécia]" userId="S::noreen.ropers@eurecia.com::f3a8d8f2-0e49-41aa-b7d1-58879f4fb21f" providerId="AD" clId="Web-{E75F18F5-0CF9-0002-5749-27D014390894}" dt="2025-07-21T15:54:13.710" v="1774"/>
          <ac:spMkLst>
            <pc:docMk/>
            <pc:sldMk cId="79461264" sldId="354"/>
            <ac:spMk id="7" creationId="{E5E7FE5C-28E7-D36B-3BF7-F6436B1C8A1D}"/>
          </ac:spMkLst>
        </pc:spChg>
        <pc:spChg chg="add mod">
          <ac:chgData name="Noreen ROPERS [Eurécia]" userId="S::noreen.ropers@eurecia.com::f3a8d8f2-0e49-41aa-b7d1-58879f4fb21f" providerId="AD" clId="Web-{E75F18F5-0CF9-0002-5749-27D014390894}" dt="2025-07-21T15:59:27.689" v="1824" actId="20577"/>
          <ac:spMkLst>
            <pc:docMk/>
            <pc:sldMk cId="79461264" sldId="354"/>
            <ac:spMk id="9" creationId="{1588EA8D-DCAB-3C5D-6CF7-0AD8271F16C5}"/>
          </ac:spMkLst>
        </pc:spChg>
        <pc:spChg chg="mod">
          <ac:chgData name="Noreen ROPERS [Eurécia]" userId="S::noreen.ropers@eurecia.com::f3a8d8f2-0e49-41aa-b7d1-58879f4fb21f" providerId="AD" clId="Web-{E75F18F5-0CF9-0002-5749-27D014390894}" dt="2025-07-21T15:54:36.289" v="1808" actId="20577"/>
          <ac:spMkLst>
            <pc:docMk/>
            <pc:sldMk cId="79461264" sldId="354"/>
            <ac:spMk id="13" creationId="{70178B8F-9C5C-7AEF-EF15-EB7C05D55D47}"/>
          </ac:spMkLst>
        </pc:spChg>
        <pc:spChg chg="mod">
          <ac:chgData name="Noreen ROPERS [Eurécia]" userId="S::noreen.ropers@eurecia.com::f3a8d8f2-0e49-41aa-b7d1-58879f4fb21f" providerId="AD" clId="Web-{E75F18F5-0CF9-0002-5749-27D014390894}" dt="2025-07-21T16:00:05.706" v="1827" actId="20577"/>
          <ac:spMkLst>
            <pc:docMk/>
            <pc:sldMk cId="79461264" sldId="354"/>
            <ac:spMk id="17" creationId="{BBB43722-AC59-9072-C5B4-0803DF0DB076}"/>
          </ac:spMkLst>
        </pc:spChg>
      </pc:sldChg>
      <pc:sldChg chg="delSp modSp">
        <pc:chgData name="Noreen ROPERS [Eurécia]" userId="S::noreen.ropers@eurecia.com::f3a8d8f2-0e49-41aa-b7d1-58879f4fb21f" providerId="AD" clId="Web-{E75F18F5-0CF9-0002-5749-27D014390894}" dt="2025-07-21T14:48:38.817" v="682" actId="20577"/>
        <pc:sldMkLst>
          <pc:docMk/>
          <pc:sldMk cId="1736491377" sldId="355"/>
        </pc:sldMkLst>
        <pc:spChg chg="mod">
          <ac:chgData name="Noreen ROPERS [Eurécia]" userId="S::noreen.ropers@eurecia.com::f3a8d8f2-0e49-41aa-b7d1-58879f4fb21f" providerId="AD" clId="Web-{E75F18F5-0CF9-0002-5749-27D014390894}" dt="2025-07-21T14:48:38.817" v="682" actId="20577"/>
          <ac:spMkLst>
            <pc:docMk/>
            <pc:sldMk cId="1736491377" sldId="355"/>
            <ac:spMk id="8" creationId="{29130769-208F-E672-BB1C-6EEB7A088183}"/>
          </ac:spMkLst>
        </pc:spChg>
      </pc:sldChg>
      <pc:sldChg chg="addSp delSp modSp add">
        <pc:chgData name="Noreen ROPERS [Eurécia]" userId="S::noreen.ropers@eurecia.com::f3a8d8f2-0e49-41aa-b7d1-58879f4fb21f" providerId="AD" clId="Web-{E75F18F5-0CF9-0002-5749-27D014390894}" dt="2025-07-21T13:35:59.601" v="19" actId="1076"/>
        <pc:sldMkLst>
          <pc:docMk/>
          <pc:sldMk cId="2016794526" sldId="356"/>
        </pc:sldMkLst>
        <pc:spChg chg="mod">
          <ac:chgData name="Noreen ROPERS [Eurécia]" userId="S::noreen.ropers@eurecia.com::f3a8d8f2-0e49-41aa-b7d1-58879f4fb21f" providerId="AD" clId="Web-{E75F18F5-0CF9-0002-5749-27D014390894}" dt="2025-07-21T13:30:11.542" v="14" actId="20577"/>
          <ac:spMkLst>
            <pc:docMk/>
            <pc:sldMk cId="2016794526" sldId="356"/>
            <ac:spMk id="3" creationId="{2653F630-19B9-A2CD-9A7A-88C609217A1A}"/>
          </ac:spMkLst>
        </pc:spChg>
        <pc:picChg chg="add mod">
          <ac:chgData name="Noreen ROPERS [Eurécia]" userId="S::noreen.ropers@eurecia.com::f3a8d8f2-0e49-41aa-b7d1-58879f4fb21f" providerId="AD" clId="Web-{E75F18F5-0CF9-0002-5749-27D014390894}" dt="2025-07-21T13:35:59.601" v="19" actId="1076"/>
          <ac:picMkLst>
            <pc:docMk/>
            <pc:sldMk cId="2016794526" sldId="356"/>
            <ac:picMk id="5" creationId="{947AA354-45AC-2AE1-D22E-2A92EDC63687}"/>
          </ac:picMkLst>
        </pc:picChg>
      </pc:sldChg>
      <pc:sldChg chg="add">
        <pc:chgData name="Noreen ROPERS [Eurécia]" userId="S::noreen.ropers@eurecia.com::f3a8d8f2-0e49-41aa-b7d1-58879f4fb21f" providerId="AD" clId="Web-{E75F18F5-0CF9-0002-5749-27D014390894}" dt="2025-07-21T13:38:32.716" v="23"/>
        <pc:sldMkLst>
          <pc:docMk/>
          <pc:sldMk cId="1009862868" sldId="357"/>
        </pc:sldMkLst>
      </pc:sldChg>
      <pc:sldChg chg="add del">
        <pc:chgData name="Noreen ROPERS [Eurécia]" userId="S::noreen.ropers@eurecia.com::f3a8d8f2-0e49-41aa-b7d1-58879f4fb21f" providerId="AD" clId="Web-{E75F18F5-0CF9-0002-5749-27D014390894}" dt="2025-07-21T13:39:06.123" v="25"/>
        <pc:sldMkLst>
          <pc:docMk/>
          <pc:sldMk cId="1776212931" sldId="358"/>
        </pc:sldMkLst>
      </pc:sldChg>
      <pc:sldChg chg="addSp delSp modSp add replId">
        <pc:chgData name="Noreen ROPERS [Eurécia]" userId="S::noreen.ropers@eurecia.com::f3a8d8f2-0e49-41aa-b7d1-58879f4fb21f" providerId="AD" clId="Web-{E75F18F5-0CF9-0002-5749-27D014390894}" dt="2025-07-21T13:44:52.557" v="138"/>
        <pc:sldMkLst>
          <pc:docMk/>
          <pc:sldMk cId="2438427248" sldId="358"/>
        </pc:sldMkLst>
        <pc:spChg chg="mod">
          <ac:chgData name="Noreen ROPERS [Eurécia]" userId="S::noreen.ropers@eurecia.com::f3a8d8f2-0e49-41aa-b7d1-58879f4fb21f" providerId="AD" clId="Web-{E75F18F5-0CF9-0002-5749-27D014390894}" dt="2025-07-21T13:42:52.381" v="77" actId="1076"/>
          <ac:spMkLst>
            <pc:docMk/>
            <pc:sldMk cId="2438427248" sldId="358"/>
            <ac:spMk id="8" creationId="{C84422DE-7782-7B8B-3CD3-9BC7E4730F04}"/>
          </ac:spMkLst>
        </pc:spChg>
        <pc:spChg chg="mod">
          <ac:chgData name="Noreen ROPERS [Eurécia]" userId="S::noreen.ropers@eurecia.com::f3a8d8f2-0e49-41aa-b7d1-58879f4fb21f" providerId="AD" clId="Web-{E75F18F5-0CF9-0002-5749-27D014390894}" dt="2025-07-21T13:39:25.936" v="29" actId="20577"/>
          <ac:spMkLst>
            <pc:docMk/>
            <pc:sldMk cId="2438427248" sldId="358"/>
            <ac:spMk id="9" creationId="{DFAF6311-4C07-8B0C-8D17-1F1E7D7B78B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05/08/2025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05/08/2025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6</a:t>
            </a:fld>
            <a:endParaRPr lang="fr-FR"/>
          </a:p>
        </p:txBody>
      </p:sp>
    </p:spTree>
    <p:extLst>
      <p:ext uri="{BB962C8B-B14F-4D97-AF65-F5344CB8AC3E}">
        <p14:creationId xmlns:p14="http://schemas.microsoft.com/office/powerpoint/2010/main" val="1150465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17</a:t>
            </a:fld>
            <a:endParaRPr lang="fr-FR"/>
          </a:p>
        </p:txBody>
      </p:sp>
    </p:spTree>
    <p:extLst>
      <p:ext uri="{BB962C8B-B14F-4D97-AF65-F5344CB8AC3E}">
        <p14:creationId xmlns:p14="http://schemas.microsoft.com/office/powerpoint/2010/main" val="2863998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18</a:t>
            </a:fld>
            <a:endParaRPr lang="fr-FR"/>
          </a:p>
        </p:txBody>
      </p:sp>
    </p:spTree>
    <p:extLst>
      <p:ext uri="{BB962C8B-B14F-4D97-AF65-F5344CB8AC3E}">
        <p14:creationId xmlns:p14="http://schemas.microsoft.com/office/powerpoint/2010/main" val="4253751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19</a:t>
            </a:fld>
            <a:endParaRPr lang="fr-FR"/>
          </a:p>
        </p:txBody>
      </p:sp>
    </p:spTree>
    <p:extLst>
      <p:ext uri="{BB962C8B-B14F-4D97-AF65-F5344CB8AC3E}">
        <p14:creationId xmlns:p14="http://schemas.microsoft.com/office/powerpoint/2010/main" val="3979769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7</a:t>
            </a:fld>
            <a:endParaRPr lang="fr-FR"/>
          </a:p>
        </p:txBody>
      </p:sp>
    </p:spTree>
    <p:extLst>
      <p:ext uri="{BB962C8B-B14F-4D97-AF65-F5344CB8AC3E}">
        <p14:creationId xmlns:p14="http://schemas.microsoft.com/office/powerpoint/2010/main" val="3263968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9</a:t>
            </a:fld>
            <a:endParaRPr lang="fr-FR"/>
          </a:p>
        </p:txBody>
      </p:sp>
    </p:spTree>
    <p:extLst>
      <p:ext uri="{BB962C8B-B14F-4D97-AF65-F5344CB8AC3E}">
        <p14:creationId xmlns:p14="http://schemas.microsoft.com/office/powerpoint/2010/main" val="2682297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10</a:t>
            </a:fld>
            <a:endParaRPr lang="fr-FR"/>
          </a:p>
        </p:txBody>
      </p:sp>
    </p:spTree>
    <p:extLst>
      <p:ext uri="{BB962C8B-B14F-4D97-AF65-F5344CB8AC3E}">
        <p14:creationId xmlns:p14="http://schemas.microsoft.com/office/powerpoint/2010/main" val="3223429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11</a:t>
            </a:fld>
            <a:endParaRPr lang="fr-FR"/>
          </a:p>
        </p:txBody>
      </p:sp>
    </p:spTree>
    <p:extLst>
      <p:ext uri="{BB962C8B-B14F-4D97-AF65-F5344CB8AC3E}">
        <p14:creationId xmlns:p14="http://schemas.microsoft.com/office/powerpoint/2010/main" val="2063811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12</a:t>
            </a:fld>
            <a:endParaRPr lang="fr-FR"/>
          </a:p>
        </p:txBody>
      </p:sp>
    </p:spTree>
    <p:extLst>
      <p:ext uri="{BB962C8B-B14F-4D97-AF65-F5344CB8AC3E}">
        <p14:creationId xmlns:p14="http://schemas.microsoft.com/office/powerpoint/2010/main" val="1729714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13</a:t>
            </a:fld>
            <a:endParaRPr lang="fr-FR"/>
          </a:p>
        </p:txBody>
      </p:sp>
    </p:spTree>
    <p:extLst>
      <p:ext uri="{BB962C8B-B14F-4D97-AF65-F5344CB8AC3E}">
        <p14:creationId xmlns:p14="http://schemas.microsoft.com/office/powerpoint/2010/main" val="1428847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14</a:t>
            </a:fld>
            <a:endParaRPr lang="fr-FR"/>
          </a:p>
        </p:txBody>
      </p:sp>
    </p:spTree>
    <p:extLst>
      <p:ext uri="{BB962C8B-B14F-4D97-AF65-F5344CB8AC3E}">
        <p14:creationId xmlns:p14="http://schemas.microsoft.com/office/powerpoint/2010/main" val="2520708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15</a:t>
            </a:fld>
            <a:endParaRPr lang="fr-FR"/>
          </a:p>
        </p:txBody>
      </p:sp>
    </p:spTree>
    <p:extLst>
      <p:ext uri="{BB962C8B-B14F-4D97-AF65-F5344CB8AC3E}">
        <p14:creationId xmlns:p14="http://schemas.microsoft.com/office/powerpoint/2010/main" val="17584830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dirty="0" err="1"/>
              <a:t>Title</a:t>
            </a:r>
            <a:r>
              <a:rPr lang="fr-FR" dirty="0"/>
              <a:t> </a:t>
            </a:r>
            <a:r>
              <a:rPr lang="fr-FR" dirty="0" err="1"/>
              <a:t>heading</a:t>
            </a:r>
            <a:endParaRPr lang="fr-FR" dirty="0"/>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05/08/2025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dirty="0"/>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dirty="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dirty="0" err="1"/>
              <a:t>Highlited</a:t>
            </a:r>
            <a:r>
              <a:rPr lang="fr-FR" dirty="0"/>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dirty="0"/>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dirty="0"/>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dirty="0"/>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dirty="0"/>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dirty="0"/>
              <a:t>Type </a:t>
            </a:r>
            <a:r>
              <a:rPr lang="fr-FR" dirty="0" err="1"/>
              <a:t>your</a:t>
            </a:r>
            <a:r>
              <a:rPr lang="fr-FR" dirty="0"/>
              <a:t> </a:t>
            </a:r>
            <a:r>
              <a:rPr lang="fr-FR" dirty="0" err="1"/>
              <a:t>chapter</a:t>
            </a:r>
            <a:r>
              <a:rPr lang="fr-FR" dirty="0"/>
              <a:t> description </a:t>
            </a:r>
            <a:r>
              <a:rPr lang="fr-FR" dirty="0" err="1"/>
              <a:t>here</a:t>
            </a:r>
            <a:r>
              <a:rPr lang="fr-FR" dirty="0"/>
              <a:t>.</a:t>
            </a:r>
            <a:br>
              <a:rPr lang="fr-FR" dirty="0"/>
            </a:br>
            <a:r>
              <a:rPr lang="fr-FR" dirty="0" err="1"/>
              <a:t>Here</a:t>
            </a:r>
            <a:r>
              <a:rPr lang="fr-FR" dirty="0"/>
              <a:t> </a:t>
            </a:r>
            <a:r>
              <a:rPr lang="fr-FR" dirty="0" err="1"/>
              <a:t>again</a:t>
            </a:r>
            <a:r>
              <a:rPr lang="fr-FR" dirty="0"/>
              <a:t>, </a:t>
            </a:r>
            <a:r>
              <a:rPr lang="fr-FR" dirty="0" err="1"/>
              <a:t>you</a:t>
            </a:r>
            <a:r>
              <a:rPr lang="fr-FR" dirty="0"/>
              <a:t> can use up to </a:t>
            </a:r>
            <a:r>
              <a:rPr lang="fr-FR" dirty="0" err="1"/>
              <a:t>twelve</a:t>
            </a:r>
            <a:r>
              <a:rPr lang="fr-FR" dirty="0"/>
              <a:t> </a:t>
            </a:r>
            <a:r>
              <a:rPr lang="fr-FR" dirty="0" err="1"/>
              <a:t>lines</a:t>
            </a:r>
            <a:r>
              <a:rPr lang="fr-FR" dirty="0"/>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dirty="0"/>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dirty="0"/>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dirty="0"/>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dirty="0"/>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dirty="0" err="1"/>
              <a:t>Title</a:t>
            </a:r>
            <a:r>
              <a:rPr lang="fr-FR" dirty="0"/>
              <a:t> </a:t>
            </a:r>
            <a:r>
              <a:rPr lang="fr-FR" dirty="0" err="1"/>
              <a:t>heading</a:t>
            </a:r>
            <a:br>
              <a:rPr lang="fr-FR" dirty="0"/>
            </a:br>
            <a:r>
              <a:rPr lang="fr-FR" dirty="0"/>
              <a:t>up to </a:t>
            </a:r>
            <a:r>
              <a:rPr lang="fr-FR" dirty="0" err="1"/>
              <a:t>two</a:t>
            </a:r>
            <a:r>
              <a:rPr lang="fr-FR" dirty="0"/>
              <a:t> </a:t>
            </a:r>
            <a:r>
              <a:rPr lang="fr-FR" dirty="0" err="1"/>
              <a:t>lines</a:t>
            </a:r>
            <a:r>
              <a:rPr lang="fr-FR" dirty="0"/>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chapter</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dirty="0"/>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Gagnez du temps pour vous</a:t>
            </a:r>
            <a:br>
              <a:rPr lang="fr-FR" dirty="0"/>
            </a:br>
            <a:r>
              <a:rPr lang="fr-FR" dirty="0"/>
              <a:t>et vos collaborateurs en structurant les process RH</a:t>
            </a:r>
          </a:p>
          <a:p>
            <a:pPr lvl="0"/>
            <a:endParaRPr lang="fr-FR" dirty="0"/>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35 à 40% </a:t>
            </a:r>
          </a:p>
          <a:p>
            <a:pPr lvl="0"/>
            <a:r>
              <a:rPr lang="fr-FR" dirty="0"/>
              <a:t>c’est le temps gagné par vos équipes RH grâce à Eurécia. </a:t>
            </a:r>
          </a:p>
          <a:p>
            <a:pPr lvl="0"/>
            <a:r>
              <a:rPr lang="fr-FR" dirty="0"/>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Accompagnez le développement de vos talents</a:t>
            </a:r>
          </a:p>
          <a:p>
            <a:pPr lvl="0"/>
            <a:endParaRPr lang="fr-FR" dirty="0"/>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94%</a:t>
            </a:r>
          </a:p>
          <a:p>
            <a:pPr lvl="0"/>
            <a:r>
              <a:rPr lang="fr-FR" dirty="0"/>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dirty="0"/>
              <a:t>Développez la cohésion entre les équipes et fluidifiez la communication</a:t>
            </a:r>
          </a:p>
          <a:p>
            <a:pPr lvl="0"/>
            <a:endParaRPr lang="fr-FR" dirty="0"/>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dirty="0"/>
              <a:t>+ 17% </a:t>
            </a:r>
          </a:p>
          <a:p>
            <a:pPr lvl="0"/>
            <a:r>
              <a:rPr lang="fr-FR" dirty="0"/>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dirty="0" err="1"/>
              <a:t>Heading</a:t>
            </a:r>
            <a:r>
              <a:rPr lang="fr-FR" dirty="0"/>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dirty="0"/>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dirty="0"/>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dirty="0"/>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dirty="0"/>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dirty="0"/>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dirty="0"/>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dirty="0"/>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dirty="0"/>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dirty="0"/>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dirty="0"/>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dirty="0"/>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dirty="0"/>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dirty="0" err="1"/>
              <a:t>Onboarding</a:t>
            </a:r>
            <a:r>
              <a:rPr lang="fr-FR" dirty="0"/>
              <a:t> &amp; </a:t>
            </a:r>
            <a:r>
              <a:rPr lang="fr-FR" dirty="0" err="1"/>
              <a:t>offboarding</a:t>
            </a:r>
            <a:r>
              <a:rPr lang="fr-FR" dirty="0"/>
              <a:t> : préparez et pilotez  l’intégration/ départ  de vos collaborateurs en toute simplicité et de façon automatisée ! Personnalisez des modèles par équipes. </a:t>
            </a:r>
          </a:p>
          <a:p>
            <a:pPr lvl="0"/>
            <a:r>
              <a:rPr lang="fr-FR" dirty="0"/>
              <a:t>Vos modèles de documents salariés aux couleurs de votre entreprise, sans perte de temps avec la possibilité de faire signer vos contrats à distance avec la signature électronique</a:t>
            </a:r>
          </a:p>
          <a:p>
            <a:pPr lvl="0"/>
            <a:r>
              <a:rPr lang="fr-FR" dirty="0"/>
              <a:t>Des dossiers salariés consultables en un clin d’</a:t>
            </a:r>
            <a:r>
              <a:rPr lang="fr-FR" dirty="0" err="1"/>
              <a:t>oeil</a:t>
            </a:r>
            <a:r>
              <a:rPr lang="fr-FR" dirty="0"/>
              <a:t> : </a:t>
            </a:r>
            <a:br>
              <a:rPr lang="fr-FR" dirty="0"/>
            </a:br>
            <a:r>
              <a:rPr lang="fr-FR" dirty="0"/>
              <a:t>contrats de travail, bulletins de salaire, RIB, et autres données administratives.. Vous pouvez aussi ajouter des alertes pour ne plus être pris de court ! </a:t>
            </a:r>
          </a:p>
          <a:p>
            <a:pPr lvl="0"/>
            <a:r>
              <a:rPr lang="fr-FR" dirty="0"/>
              <a:t>Un annuaire collaborateurs complet avec trombinoscope et organigramme dynamique </a:t>
            </a:r>
          </a:p>
          <a:p>
            <a:pPr lvl="0"/>
            <a:r>
              <a:rPr lang="fr-FR" dirty="0"/>
              <a:t>Espace de documents partagés : centralisez et mettez à disposition des salariés tous les documents de la vie d’entreprise : règlement intérieur, charte télétravail… Et gérer les visibilités par document</a:t>
            </a:r>
          </a:p>
          <a:p>
            <a:pPr lvl="0"/>
            <a:r>
              <a:rPr lang="fr-FR" dirty="0"/>
              <a:t>Pilotage RH : suivez l'évolution des rémunérations, les effectifs, le turnover…</a:t>
            </a:r>
          </a:p>
          <a:p>
            <a:pPr lvl="0"/>
            <a:endParaRPr lang="fr-FR" dirty="0"/>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dirty="0"/>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dirty="0"/>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dirty="0"/>
              <a:t>Job </a:t>
            </a:r>
            <a:r>
              <a:rPr lang="fr-FR" dirty="0" err="1"/>
              <a:t>title</a:t>
            </a:r>
            <a:endParaRPr lang="fr-FR" dirty="0"/>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dirty="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dirty="0"/>
              <a:t>This </a:t>
            </a:r>
            <a:r>
              <a:rPr lang="fr-FR" dirty="0" err="1"/>
              <a:t>person’s</a:t>
            </a:r>
            <a:r>
              <a:rPr lang="fr-FR" dirty="0"/>
              <a:t> description can </a:t>
            </a:r>
            <a:r>
              <a:rPr lang="fr-FR" dirty="0" err="1"/>
              <a:t>be</a:t>
            </a:r>
            <a:r>
              <a:rPr lang="fr-FR" dirty="0"/>
              <a:t> set on </a:t>
            </a:r>
            <a:r>
              <a:rPr lang="fr-FR" dirty="0" err="1"/>
              <a:t>three</a:t>
            </a:r>
            <a:r>
              <a:rPr lang="fr-FR" dirty="0"/>
              <a:t> or four </a:t>
            </a:r>
            <a:r>
              <a:rPr lang="fr-FR" dirty="0" err="1"/>
              <a:t>lines</a:t>
            </a:r>
            <a:r>
              <a:rPr lang="fr-FR" dirty="0"/>
              <a:t> </a:t>
            </a:r>
            <a:r>
              <a:rPr lang="fr-FR" dirty="0" err="1"/>
              <a:t>depending</a:t>
            </a:r>
            <a:r>
              <a:rPr lang="fr-FR" dirty="0"/>
              <a:t> on </a:t>
            </a:r>
            <a:r>
              <a:rPr lang="fr-FR" dirty="0" err="1"/>
              <a:t>your</a:t>
            </a:r>
            <a:r>
              <a:rPr lang="fr-FR" dirty="0"/>
              <a:t> </a:t>
            </a:r>
            <a:r>
              <a:rPr lang="fr-FR" dirty="0" err="1"/>
              <a:t>needs</a:t>
            </a:r>
            <a:r>
              <a:rPr lang="fr-FR" dirty="0"/>
              <a:t>. </a:t>
            </a:r>
            <a:r>
              <a:rPr lang="fr-FR" dirty="0" err="1"/>
              <a:t>Ain’t</a:t>
            </a:r>
            <a:r>
              <a:rPr lang="fr-FR" dirty="0"/>
              <a:t> </a:t>
            </a:r>
            <a:r>
              <a:rPr lang="fr-FR" dirty="0" err="1"/>
              <a:t>that</a:t>
            </a:r>
            <a:r>
              <a:rPr lang="fr-FR" dirty="0"/>
              <a:t> super </a:t>
            </a:r>
            <a:r>
              <a:rPr lang="fr-FR" dirty="0" err="1"/>
              <a:t>convenient</a:t>
            </a:r>
            <a:r>
              <a:rPr lang="fr-FR" dirty="0"/>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dirty="0" err="1">
                <a:latin typeface="+mj-lt"/>
              </a:rPr>
              <a:t>Surname</a:t>
            </a:r>
            <a:br>
              <a:rPr lang="fr-FR" sz="3600" dirty="0">
                <a:latin typeface="+mj-lt"/>
              </a:rPr>
            </a:br>
            <a:r>
              <a:rPr lang="fr-FR" sz="3600" dirty="0">
                <a:latin typeface="+mj-lt"/>
              </a:rPr>
              <a:t>Name</a:t>
            </a:r>
            <a:endParaRPr lang="fr-FR" dirty="0"/>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dirty="0"/>
              <a:t>Description </a:t>
            </a:r>
            <a:r>
              <a:rPr lang="fr-FR" dirty="0" err="1"/>
              <a:t>goes</a:t>
            </a:r>
            <a:r>
              <a:rPr lang="fr-FR" dirty="0"/>
              <a:t> </a:t>
            </a:r>
            <a:r>
              <a:rPr lang="fr-FR" dirty="0" err="1"/>
              <a:t>here</a:t>
            </a:r>
            <a:endParaRPr lang="fr-FR" dirty="0"/>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dirty="0"/>
              <a:t>Name </a:t>
            </a:r>
            <a:r>
              <a:rPr lang="fr-FR" dirty="0" err="1"/>
              <a:t>Surname</a:t>
            </a:r>
            <a:endParaRPr lang="fr-FR" dirty="0"/>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dirty="0"/>
              <a:t>Name </a:t>
            </a:r>
            <a:r>
              <a:rPr lang="fr-FR" dirty="0" err="1"/>
              <a:t>Surname</a:t>
            </a:r>
            <a:endParaRPr lang="fr-FR" dirty="0"/>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dirty="0" err="1"/>
              <a:t>Your</a:t>
            </a:r>
            <a:r>
              <a:rPr lang="fr-FR" dirty="0"/>
              <a:t> </a:t>
            </a:r>
            <a:r>
              <a:rPr lang="fr-FR" dirty="0" err="1"/>
              <a:t>heading</a:t>
            </a:r>
            <a:r>
              <a:rPr lang="fr-FR" dirty="0"/>
              <a:t> </a:t>
            </a:r>
            <a:r>
              <a:rPr lang="fr-FR" dirty="0" err="1"/>
              <a:t>goes</a:t>
            </a:r>
            <a:r>
              <a:rPr lang="fr-FR" dirty="0"/>
              <a:t> </a:t>
            </a:r>
            <a:r>
              <a:rPr lang="fr-FR" dirty="0" err="1"/>
              <a:t>here</a:t>
            </a:r>
            <a:r>
              <a:rPr lang="fr-FR" dirty="0"/>
              <a:t>. It </a:t>
            </a:r>
            <a:r>
              <a:rPr lang="fr-FR" dirty="0" err="1"/>
              <a:t>works</a:t>
            </a:r>
            <a:r>
              <a:rPr lang="fr-FR" dirty="0"/>
              <a:t> </a:t>
            </a:r>
            <a:r>
              <a:rPr lang="fr-FR" dirty="0" err="1"/>
              <a:t>with</a:t>
            </a:r>
            <a:r>
              <a:rPr lang="fr-FR" dirty="0"/>
              <a:t> longer sentences </a:t>
            </a:r>
            <a:r>
              <a:rPr lang="fr-FR" dirty="0" err="1"/>
              <a:t>just</a:t>
            </a:r>
            <a:r>
              <a:rPr lang="fr-FR" dirty="0"/>
              <a:t> as </a:t>
            </a:r>
            <a:r>
              <a:rPr lang="fr-FR" dirty="0" err="1"/>
              <a:t>well</a:t>
            </a:r>
            <a:r>
              <a:rPr lang="fr-FR" dirty="0"/>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dirty="0"/>
              <a:t>Copy </a:t>
            </a:r>
            <a:r>
              <a:rPr lang="fr-FR" dirty="0" err="1"/>
              <a:t>goes</a:t>
            </a:r>
            <a:r>
              <a:rPr lang="fr-FR" dirty="0"/>
              <a:t> </a:t>
            </a:r>
            <a:r>
              <a:rPr lang="fr-FR" dirty="0" err="1"/>
              <a:t>here</a:t>
            </a:r>
            <a:r>
              <a:rPr lang="fr-FR" dirty="0"/>
              <a:t>, and can </a:t>
            </a:r>
            <a:r>
              <a:rPr lang="fr-FR" dirty="0" err="1"/>
              <a:t>be</a:t>
            </a:r>
            <a:r>
              <a:rPr lang="fr-FR" dirty="0"/>
              <a:t> a quick </a:t>
            </a:r>
            <a:r>
              <a:rPr lang="fr-FR" dirty="0" err="1"/>
              <a:t>paragraph</a:t>
            </a:r>
            <a:r>
              <a:rPr lang="fr-FR" dirty="0"/>
              <a:t> or a </a:t>
            </a:r>
            <a:r>
              <a:rPr lang="fr-FR" dirty="0" err="1"/>
              <a:t>bullet</a:t>
            </a:r>
            <a:r>
              <a:rPr lang="fr-FR" dirty="0"/>
              <a:t> </a:t>
            </a:r>
            <a:r>
              <a:rPr lang="fr-FR" dirty="0" err="1"/>
              <a:t>list</a:t>
            </a:r>
            <a:r>
              <a:rPr lang="fr-FR" dirty="0"/>
              <a:t> of key items as </a:t>
            </a:r>
            <a:r>
              <a:rPr lang="fr-FR" dirty="0" err="1"/>
              <a:t>follows</a:t>
            </a:r>
            <a:r>
              <a:rPr lang="fr-FR" dirty="0"/>
              <a:t> :</a:t>
            </a:r>
            <a:br>
              <a:rPr lang="fr-FR" dirty="0"/>
            </a:br>
            <a:endParaRPr lang="fr-FR" dirty="0"/>
          </a:p>
          <a:p>
            <a:pPr lvl="1"/>
            <a:r>
              <a:rPr lang="fr-FR" dirty="0"/>
              <a:t>Item #1</a:t>
            </a:r>
          </a:p>
          <a:p>
            <a:pPr lvl="1"/>
            <a:r>
              <a:rPr lang="fr-FR" dirty="0"/>
              <a:t>Item #2</a:t>
            </a:r>
          </a:p>
          <a:p>
            <a:pPr lvl="1"/>
            <a:r>
              <a:rPr lang="fr-FR" dirty="0"/>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dirty="0"/>
              <a:t>This </a:t>
            </a:r>
            <a:r>
              <a:rPr lang="fr-FR" dirty="0" err="1"/>
              <a:t>is</a:t>
            </a:r>
            <a:r>
              <a:rPr lang="fr-FR" dirty="0"/>
              <a:t> a </a:t>
            </a:r>
            <a:r>
              <a:rPr lang="fr-FR" dirty="0" err="1"/>
              <a:t>random</a:t>
            </a:r>
            <a:r>
              <a:rPr lang="fr-FR" dirty="0"/>
              <a:t> </a:t>
            </a:r>
            <a:r>
              <a:rPr lang="fr-FR" dirty="0" err="1"/>
              <a:t>title</a:t>
            </a:r>
            <a:endParaRPr lang="fr-FR" dirty="0"/>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Nifty</a:t>
            </a:r>
            <a:r>
              <a:rPr lang="fr-FR" dirty="0"/>
              <a:t>, </a:t>
            </a:r>
            <a:r>
              <a:rPr lang="fr-FR" dirty="0" err="1"/>
              <a:t>don’t</a:t>
            </a:r>
            <a:r>
              <a:rPr lang="fr-FR" dirty="0"/>
              <a:t> </a:t>
            </a:r>
            <a:r>
              <a:rPr lang="fr-FR" dirty="0" err="1"/>
              <a:t>you</a:t>
            </a:r>
            <a:r>
              <a:rPr lang="fr-FR" dirty="0"/>
              <a:t> </a:t>
            </a:r>
            <a:r>
              <a:rPr lang="fr-FR" dirty="0" err="1"/>
              <a:t>think</a:t>
            </a:r>
            <a:r>
              <a:rPr lang="fr-FR" dirty="0"/>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more copy on</a:t>
            </a:r>
            <a:br>
              <a:rPr lang="fr-FR" dirty="0"/>
            </a:br>
            <a:r>
              <a:rPr lang="fr-FR" dirty="0"/>
              <a:t>a </a:t>
            </a:r>
            <a:r>
              <a:rPr lang="fr-FR" dirty="0" err="1"/>
              <a:t>two</a:t>
            </a:r>
            <a:r>
              <a:rPr lang="fr-FR" dirty="0"/>
              <a:t> </a:t>
            </a:r>
            <a:r>
              <a:rPr lang="fr-FR" dirty="0" err="1"/>
              <a:t>columns</a:t>
            </a:r>
            <a:r>
              <a:rPr lang="fr-FR" dirty="0"/>
              <a:t> </a:t>
            </a:r>
            <a:r>
              <a:rPr lang="fr-FR" dirty="0" err="1"/>
              <a:t>grid</a:t>
            </a:r>
            <a:r>
              <a:rPr lang="fr-FR" dirty="0"/>
              <a:t> system.</a:t>
            </a:r>
            <a:br>
              <a:rPr lang="fr-FR" dirty="0"/>
            </a:br>
            <a:r>
              <a:rPr lang="fr-FR" dirty="0" err="1"/>
              <a:t>Pretty</a:t>
            </a:r>
            <a:r>
              <a:rPr lang="fr-FR" dirty="0"/>
              <a:t> cool, </a:t>
            </a:r>
            <a:r>
              <a:rPr lang="fr-FR" dirty="0" err="1"/>
              <a:t>don’t</a:t>
            </a:r>
            <a:r>
              <a:rPr lang="fr-FR" dirty="0"/>
              <a:t> </a:t>
            </a:r>
            <a:r>
              <a:rPr lang="fr-FR" dirty="0" err="1"/>
              <a:t>you</a:t>
            </a:r>
            <a:r>
              <a:rPr lang="fr-FR" dirty="0"/>
              <a:t> </a:t>
            </a:r>
            <a:r>
              <a:rPr lang="fr-FR" dirty="0" err="1"/>
              <a:t>think</a:t>
            </a:r>
            <a:r>
              <a:rPr lang="fr-FR" dirty="0"/>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dirty="0" err="1"/>
              <a:t>Here’s</a:t>
            </a:r>
            <a:r>
              <a:rPr lang="fr-FR" dirty="0"/>
              <a:t> </a:t>
            </a:r>
            <a:r>
              <a:rPr lang="fr-FR" dirty="0" err="1"/>
              <a:t>some</a:t>
            </a:r>
            <a:r>
              <a:rPr lang="fr-FR" dirty="0"/>
              <a:t> copy on a single </a:t>
            </a:r>
            <a:r>
              <a:rPr lang="fr-FR" dirty="0" err="1"/>
              <a:t>column</a:t>
            </a:r>
            <a:r>
              <a:rPr lang="fr-FR" dirty="0"/>
              <a:t> for longer </a:t>
            </a:r>
            <a:r>
              <a:rPr lang="fr-FR" dirty="0" err="1"/>
              <a:t>paragraphs</a:t>
            </a:r>
            <a:r>
              <a:rPr lang="fr-FR" dirty="0"/>
              <a:t>, </a:t>
            </a:r>
            <a:r>
              <a:rPr lang="fr-FR" dirty="0" err="1"/>
              <a:t>you</a:t>
            </a:r>
            <a:r>
              <a:rPr lang="fr-FR" dirty="0"/>
              <a:t> can have </a:t>
            </a:r>
            <a:r>
              <a:rPr lang="fr-FR" dirty="0" err="1"/>
              <a:t>around</a:t>
            </a:r>
            <a:r>
              <a:rPr lang="fr-FR" dirty="0"/>
              <a:t> </a:t>
            </a:r>
            <a:r>
              <a:rPr lang="fr-FR" dirty="0" err="1"/>
              <a:t>ten</a:t>
            </a:r>
            <a:r>
              <a:rPr lang="fr-FR" dirty="0"/>
              <a:t> or </a:t>
            </a:r>
            <a:r>
              <a:rPr lang="fr-FR" dirty="0" err="1"/>
              <a:t>fifteen</a:t>
            </a:r>
            <a:r>
              <a:rPr lang="fr-FR" dirty="0"/>
              <a:t> </a:t>
            </a:r>
            <a:r>
              <a:rPr lang="fr-FR" dirty="0" err="1"/>
              <a:t>words</a:t>
            </a:r>
            <a:r>
              <a:rPr lang="fr-FR" dirty="0"/>
              <a:t> per </a:t>
            </a:r>
            <a:r>
              <a:rPr lang="fr-FR" dirty="0" err="1"/>
              <a:t>lines</a:t>
            </a:r>
            <a:r>
              <a:rPr lang="fr-FR" dirty="0"/>
              <a:t> </a:t>
            </a:r>
            <a:r>
              <a:rPr lang="fr-FR" dirty="0" err="1"/>
              <a:t>using</a:t>
            </a:r>
            <a:r>
              <a:rPr lang="fr-FR" dirty="0"/>
              <a:t> </a:t>
            </a:r>
            <a:r>
              <a:rPr lang="fr-FR" dirty="0" err="1"/>
              <a:t>this</a:t>
            </a:r>
            <a:r>
              <a:rPr lang="fr-FR" dirty="0"/>
              <a:t> </a:t>
            </a:r>
            <a:r>
              <a:rPr lang="fr-FR" dirty="0" err="1"/>
              <a:t>layout</a:t>
            </a:r>
            <a:r>
              <a:rPr lang="fr-FR" dirty="0"/>
              <a:t>.</a:t>
            </a:r>
            <a:br>
              <a:rPr lang="fr-FR" dirty="0"/>
            </a:br>
            <a:r>
              <a:rPr lang="fr-FR" dirty="0" err="1"/>
              <a:t>Make</a:t>
            </a:r>
            <a:r>
              <a:rPr lang="fr-FR" dirty="0"/>
              <a:t> sure </a:t>
            </a:r>
            <a:r>
              <a:rPr lang="fr-FR" dirty="0" err="1"/>
              <a:t>you</a:t>
            </a:r>
            <a:r>
              <a:rPr lang="fr-FR" dirty="0"/>
              <a:t> </a:t>
            </a:r>
            <a:r>
              <a:rPr lang="fr-FR" dirty="0" err="1"/>
              <a:t>pick</a:t>
            </a:r>
            <a:r>
              <a:rPr lang="fr-FR" dirty="0"/>
              <a:t> the </a:t>
            </a:r>
            <a:r>
              <a:rPr lang="fr-FR" dirty="0" err="1"/>
              <a:t>layout</a:t>
            </a:r>
            <a:r>
              <a:rPr lang="fr-FR" dirty="0"/>
              <a:t> </a:t>
            </a:r>
            <a:r>
              <a:rPr lang="fr-FR" dirty="0" err="1"/>
              <a:t>that’s</a:t>
            </a:r>
            <a:r>
              <a:rPr lang="fr-FR" dirty="0"/>
              <a:t> right for </a:t>
            </a:r>
            <a:r>
              <a:rPr lang="fr-FR" dirty="0" err="1"/>
              <a:t>your</a:t>
            </a:r>
            <a:r>
              <a:rPr lang="fr-FR" dirty="0"/>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dirty="0"/>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01 </a:t>
            </a:r>
            <a:r>
              <a:rPr lang="fr-FR" dirty="0" err="1"/>
              <a:t>title</a:t>
            </a:r>
            <a:endParaRPr lang="fr-FR" dirty="0"/>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dirty="0" err="1"/>
              <a:t>Detail</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dirty="0"/>
              <a:t>Section 02 </a:t>
            </a:r>
            <a:r>
              <a:rPr lang="fr-FR" dirty="0" err="1"/>
              <a:t>title</a:t>
            </a:r>
            <a:endParaRPr lang="fr-FR" dirty="0"/>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Renseignement de vos données, tests </a:t>
            </a:r>
          </a:p>
          <a:p>
            <a:pPr marL="360000" algn="l"/>
            <a:r>
              <a:rPr lang="fr-FR" sz="1200" dirty="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dirty="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dirty="0">
                <a:ln>
                  <a:noFill/>
                </a:ln>
              </a:rPr>
              <a:t>Utilisation terrain Eurécia,</a:t>
            </a:r>
          </a:p>
          <a:p>
            <a:pPr marL="360000" algn="l"/>
            <a:r>
              <a:rPr lang="fr-FR" sz="1200" dirty="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Date de commande</a:t>
            </a:r>
          </a:p>
          <a:p>
            <a:pPr algn="ctr"/>
            <a:endParaRPr lang="fr-FR" sz="1200" spc="-60" baseline="0" dirty="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Réunion de lancement</a:t>
            </a:r>
          </a:p>
          <a:p>
            <a:pPr algn="ctr"/>
            <a:endParaRPr lang="fr-FR" sz="1200" spc="-60" baseline="0" dirty="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dirty="0"/>
              <a:t>Libération abonnement</a:t>
            </a:r>
          </a:p>
          <a:p>
            <a:pPr algn="ctr"/>
            <a:r>
              <a:rPr lang="fr-FR" sz="1200" spc="-60" baseline="0" dirty="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dirty="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dirty="0"/>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dirty="0">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dirty="0"/>
              <a:t>*Voir conditions générales de vente : déploiement de la plateforme en 60 jours </a:t>
            </a:r>
          </a:p>
          <a:p>
            <a:pPr lvl="0"/>
            <a:endParaRPr lang="fr-FR" dirty="0"/>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dirty="0"/>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dirty="0"/>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dirty="0"/>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dirty="0"/>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dirty="0"/>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dirty="0"/>
              <a:t>It is for these reasons that I regard the decision last year to shift our efforts in space from low to high gear as among the most important decisions that will be made during my incumbency in the office of the Presidency.</a:t>
            </a:r>
            <a:endParaRPr lang="fr-FR" dirty="0"/>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dirty="0"/>
              <a:t>Main </a:t>
            </a:r>
            <a:r>
              <a:rPr lang="fr-FR" dirty="0" err="1"/>
              <a:t>heading</a:t>
            </a:r>
            <a:endParaRPr lang="fr-FR" dirty="0"/>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dirty="0" err="1"/>
              <a:t>subheading</a:t>
            </a:r>
            <a:endParaRPr lang="fr-FR" dirty="0"/>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dirty="0"/>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dirty="0"/>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dirty="0"/>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dirty="0"/>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dirty="0"/>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dirty="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dirty="0" err="1"/>
              <a:t>Title</a:t>
            </a:r>
            <a:r>
              <a:rPr lang="fr-FR" dirty="0"/>
              <a:t> </a:t>
            </a:r>
            <a:r>
              <a:rPr lang="fr-FR" dirty="0" err="1"/>
              <a:t>heading</a:t>
            </a:r>
            <a:br>
              <a:rPr lang="fr-FR" dirty="0"/>
            </a:br>
            <a:r>
              <a:rPr lang="fr-FR" dirty="0"/>
              <a:t>up to four </a:t>
            </a:r>
            <a:r>
              <a:rPr lang="fr-FR" dirty="0" err="1"/>
              <a:t>lines</a:t>
            </a:r>
            <a:r>
              <a:rPr lang="fr-FR" dirty="0"/>
              <a:t>.</a:t>
            </a:r>
            <a:br>
              <a:rPr lang="fr-FR" dirty="0"/>
            </a:br>
            <a:r>
              <a:rPr lang="fr-FR" dirty="0"/>
              <a:t>Yes, </a:t>
            </a:r>
            <a:r>
              <a:rPr lang="fr-FR" dirty="0" err="1"/>
              <a:t>it’s</a:t>
            </a:r>
            <a:r>
              <a:rPr lang="fr-FR" dirty="0"/>
              <a:t> </a:t>
            </a:r>
            <a:r>
              <a:rPr lang="fr-FR" dirty="0" err="1"/>
              <a:t>this</a:t>
            </a:r>
            <a:br>
              <a:rPr lang="fr-FR" dirty="0"/>
            </a:br>
            <a:r>
              <a:rPr lang="fr-FR" dirty="0"/>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dirty="0" err="1"/>
              <a:t>Inspiring</a:t>
            </a:r>
            <a:r>
              <a:rPr lang="fr-FR" dirty="0"/>
              <a:t> </a:t>
            </a:r>
            <a:r>
              <a:rPr lang="fr-FR" dirty="0" err="1"/>
              <a:t>quote</a:t>
            </a:r>
            <a:r>
              <a:rPr lang="fr-FR" dirty="0"/>
              <a:t> </a:t>
            </a:r>
            <a:r>
              <a:rPr lang="fr-FR" dirty="0" err="1"/>
              <a:t>goes</a:t>
            </a:r>
            <a:r>
              <a:rPr lang="fr-FR" dirty="0"/>
              <a:t> </a:t>
            </a:r>
            <a:r>
              <a:rPr lang="fr-FR" dirty="0" err="1"/>
              <a:t>here</a:t>
            </a:r>
            <a:endParaRPr lang="fr-FR" dirty="0"/>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dirty="0"/>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05/08/2025</a:t>
            </a:fld>
            <a:endParaRPr lang="fr-FR" dirty="0"/>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3.png"/><Relationship Id="rId7" Type="http://schemas.openxmlformats.org/officeDocument/2006/relationships/image" Target="../media/image4.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7.svg"/><Relationship Id="rId10" Type="http://schemas.openxmlformats.org/officeDocument/2006/relationships/image" Target="../media/image28.svg"/><Relationship Id="rId4" Type="http://schemas.openxmlformats.org/officeDocument/2006/relationships/image" Target="../media/image6.png"/><Relationship Id="rId9"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5.png"/><Relationship Id="rId7" Type="http://schemas.openxmlformats.org/officeDocument/2006/relationships/image" Target="../media/image4.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7.svg"/><Relationship Id="rId10" Type="http://schemas.openxmlformats.org/officeDocument/2006/relationships/image" Target="../media/image28.svg"/><Relationship Id="rId4" Type="http://schemas.openxmlformats.org/officeDocument/2006/relationships/image" Target="../media/image6.png"/><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7.png"/><Relationship Id="rId7" Type="http://schemas.openxmlformats.org/officeDocument/2006/relationships/image" Target="../media/image4.sv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6.png"/><Relationship Id="rId7"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3.png"/><Relationship Id="rId7" Type="http://schemas.openxmlformats.org/officeDocument/2006/relationships/image" Target="../media/image4.sv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7.svg"/><Relationship Id="rId10" Type="http://schemas.openxmlformats.org/officeDocument/2006/relationships/image" Target="../media/image28.svg"/><Relationship Id="rId4" Type="http://schemas.openxmlformats.org/officeDocument/2006/relationships/image" Target="../media/image6.png"/><Relationship Id="rId9"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6.png"/><Relationship Id="rId7"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s>
</file>

<file path=ppt/slides/_rels/slide18.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6.png"/><Relationship Id="rId7"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s>
</file>

<file path=ppt/slides/_rels/slide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24.png"/><Relationship Id="rId1" Type="http://schemas.openxmlformats.org/officeDocument/2006/relationships/slideLayout" Target="../slideLayouts/slideLayout35.xml"/><Relationship Id="rId5" Type="http://schemas.openxmlformats.org/officeDocument/2006/relationships/slide" Target="slide16.xml"/><Relationship Id="rId4" Type="http://schemas.openxmlformats.org/officeDocument/2006/relationships/slide" Target="slide8.xml"/></Relationships>
</file>

<file path=ppt/slides/_rels/slide20.xml.rels><?xml version="1.0" encoding="UTF-8" standalone="yes"?>
<Relationships xmlns="http://schemas.openxmlformats.org/package/2006/relationships"><Relationship Id="rId3" Type="http://schemas.openxmlformats.org/officeDocument/2006/relationships/hyperlink" Target="https://help.eurecia.com/hc/en-gb"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6.png"/><Relationship Id="rId7"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30.png"/><Relationship Id="rId5" Type="http://schemas.openxmlformats.org/officeDocument/2006/relationships/image" Target="../media/image3.png"/><Relationship Id="rId10" Type="http://schemas.openxmlformats.org/officeDocument/2006/relationships/image" Target="../media/image29.png"/><Relationship Id="rId4" Type="http://schemas.openxmlformats.org/officeDocument/2006/relationships/image" Target="../media/image7.svg"/><Relationship Id="rId9"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7.sv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7.sv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469869"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dirty="0">
                <a:solidFill>
                  <a:srgbClr val="79BF9D"/>
                </a:solidFill>
                <a:latin typeface="PP Woodland"/>
              </a:rPr>
              <a:t>All </a:t>
            </a:r>
            <a:r>
              <a:rPr lang="fr-FR" dirty="0" err="1">
                <a:solidFill>
                  <a:srgbClr val="79BF9D"/>
                </a:solidFill>
                <a:latin typeface="PP Woodland"/>
              </a:rPr>
              <a:t>you</a:t>
            </a:r>
            <a:r>
              <a:rPr lang="fr-FR" dirty="0">
                <a:solidFill>
                  <a:srgbClr val="79BF9D"/>
                </a:solidFill>
                <a:latin typeface="PP Woodland"/>
              </a:rPr>
              <a:t> </a:t>
            </a:r>
            <a:r>
              <a:rPr lang="fr-FR" dirty="0" err="1">
                <a:solidFill>
                  <a:srgbClr val="79BF9D"/>
                </a:solidFill>
                <a:latin typeface="PP Woodland"/>
              </a:rPr>
              <a:t>need</a:t>
            </a:r>
            <a:r>
              <a:rPr lang="fr-FR" dirty="0">
                <a:solidFill>
                  <a:srgbClr val="79BF9D"/>
                </a:solidFill>
                <a:latin typeface="PP Woodland"/>
              </a:rPr>
              <a:t> to know about </a:t>
            </a:r>
            <a:br>
              <a:rPr lang="fr-FR" dirty="0">
                <a:latin typeface="PP Woodland"/>
              </a:rPr>
            </a:br>
            <a:r>
              <a:rPr lang="fr-FR" sz="6600" dirty="0">
                <a:latin typeface="PP Woodland"/>
              </a:rPr>
              <a:t>    </a:t>
            </a:r>
            <a:r>
              <a:rPr lang="fr-FR" dirty="0">
                <a:solidFill>
                  <a:schemeClr val="bg1"/>
                </a:solidFill>
                <a:latin typeface="PP Woodland"/>
              </a:rPr>
              <a:t>Interviews</a:t>
            </a:r>
            <a:endParaRPr lang="fr-FR" dirty="0">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latin typeface="Figtree"/>
              </a:rPr>
              <a:t>Admnistrator</a:t>
            </a:r>
            <a:r>
              <a:rPr lang="fr-FR" dirty="0">
                <a:latin typeface="Figtree"/>
              </a:rPr>
              <a:t> training guide</a:t>
            </a:r>
            <a:endParaRPr lang="fr-FR" b="0" dirty="0">
              <a:solidFill>
                <a:srgbClr val="000000"/>
              </a:solidFill>
              <a:latin typeface="Figtree"/>
            </a:endParaRPr>
          </a:p>
          <a:p>
            <a:endParaRPr lang="fr-FR" dirty="0"/>
          </a:p>
        </p:txBody>
      </p:sp>
      <p:sp>
        <p:nvSpPr>
          <p:cNvPr id="9" name="Espace réservé du texte 4">
            <a:extLst>
              <a:ext uri="{FF2B5EF4-FFF2-40B4-BE49-F238E27FC236}">
                <a16:creationId xmlns:a16="http://schemas.microsoft.com/office/drawing/2014/main" id="{3195E9D3-9AFA-61CC-A3DF-163CA96FAB19}"/>
              </a:ext>
            </a:extLst>
          </p:cNvPr>
          <p:cNvSpPr>
            <a:spLocks noGrp="1"/>
          </p:cNvSpPr>
          <p:nvPr/>
        </p:nvSpPr>
        <p:spPr>
          <a:xfrm>
            <a:off x="917733" y="6164315"/>
            <a:ext cx="4748213" cy="468312"/>
          </a:xfrm>
          <a:prstGeom prst="rect">
            <a:avLst/>
          </a:prstGeom>
        </p:spPr>
        <p:txBody>
          <a:bodyPr vert="horz" lIns="91440" tIns="45720" rIns="91440" bIns="45720" rtlCol="0" anchor="t">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800" dirty="0">
                <a:solidFill>
                  <a:schemeClr val="bg2"/>
                </a:solidFill>
                <a:latin typeface="Figtree"/>
              </a:rPr>
              <a:t>Last </a:t>
            </a:r>
            <a:r>
              <a:rPr lang="fr-FR" sz="800" dirty="0" err="1">
                <a:solidFill>
                  <a:schemeClr val="bg2"/>
                </a:solidFill>
                <a:latin typeface="Figtree"/>
              </a:rPr>
              <a:t>updated</a:t>
            </a:r>
          </a:p>
          <a:p>
            <a:r>
              <a:rPr lang="fr-FR" sz="800" dirty="0">
                <a:solidFill>
                  <a:schemeClr val="bg2"/>
                </a:solidFill>
              </a:rPr>
              <a:t>July 2025</a:t>
            </a:r>
          </a:p>
        </p:txBody>
      </p:sp>
      <p:pic>
        <p:nvPicPr>
          <p:cNvPr id="5" name="Image 4" descr="Une image contenant cercle, Graphique, conception&#10;&#10;Description générée automatiquement">
            <a:extLst>
              <a:ext uri="{FF2B5EF4-FFF2-40B4-BE49-F238E27FC236}">
                <a16:creationId xmlns:a16="http://schemas.microsoft.com/office/drawing/2014/main" id="{947AA354-45AC-2AE1-D22E-2A92EDC63687}"/>
              </a:ext>
            </a:extLst>
          </p:cNvPr>
          <p:cNvPicPr>
            <a:picLocks noChangeAspect="1"/>
          </p:cNvPicPr>
          <p:nvPr/>
        </p:nvPicPr>
        <p:blipFill>
          <a:blip r:embed="rId3"/>
          <a:stretch>
            <a:fillRect/>
          </a:stretch>
        </p:blipFill>
        <p:spPr>
          <a:xfrm>
            <a:off x="823425" y="3813053"/>
            <a:ext cx="600075" cy="619125"/>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17" descr="Une image contenant texte, logo, Police, Graphique&#10;&#10;Le contenu généré par l’IA peut être incorrect.">
            <a:extLst>
              <a:ext uri="{FF2B5EF4-FFF2-40B4-BE49-F238E27FC236}">
                <a16:creationId xmlns:a16="http://schemas.microsoft.com/office/drawing/2014/main" id="{68566DFB-CC19-F41A-2E6B-6B12176BA0F6}"/>
              </a:ext>
            </a:extLst>
          </p:cNvPr>
          <p:cNvPicPr>
            <a:picLocks noChangeAspect="1"/>
          </p:cNvPicPr>
          <p:nvPr/>
        </p:nvPicPr>
        <p:blipFill>
          <a:blip r:embed="rId3"/>
          <a:stretch>
            <a:fillRect/>
          </a:stretch>
        </p:blipFill>
        <p:spPr>
          <a:xfrm>
            <a:off x="2542646" y="2141008"/>
            <a:ext cx="8143875" cy="819150"/>
          </a:xfrm>
          <a:prstGeom prst="rect">
            <a:avLst/>
          </a:prstGeom>
          <a:ln>
            <a:noFill/>
          </a:ln>
          <a:effectLst>
            <a:outerShdw blurRad="292100" dist="139700" dir="2700000" algn="tl" rotWithShape="0">
              <a:srgbClr val="333333">
                <a:alpha val="65000"/>
              </a:srgbClr>
            </a:outerShdw>
          </a:effectLst>
        </p:spPr>
      </p:pic>
      <p:sp>
        <p:nvSpPr>
          <p:cNvPr id="3" name="ZoneTexte 2">
            <a:extLst>
              <a:ext uri="{FF2B5EF4-FFF2-40B4-BE49-F238E27FC236}">
                <a16:creationId xmlns:a16="http://schemas.microsoft.com/office/drawing/2014/main" id="{61EA1259-4DC7-9BAE-7037-8888B5EFF3CD}"/>
              </a:ext>
            </a:extLst>
          </p:cNvPr>
          <p:cNvSpPr txBox="1"/>
          <p:nvPr/>
        </p:nvSpPr>
        <p:spPr>
          <a:xfrm>
            <a:off x="7727484" y="3318041"/>
            <a:ext cx="4114179" cy="2775002"/>
          </a:xfrm>
          <a:prstGeom prst="rect">
            <a:avLst/>
          </a:prstGeom>
        </p:spPr>
        <p:txBody>
          <a:bodyPr vert="horz" lIns="91440" tIns="45720" rIns="91440" bIns="45720" rtlCol="0" anchor="ctr">
            <a:normAutofit/>
          </a:bodyPr>
          <a:lstStyle/>
          <a:p>
            <a:pPr>
              <a:lnSpc>
                <a:spcPct val="90000"/>
              </a:lnSpc>
              <a:spcAft>
                <a:spcPts val="600"/>
              </a:spcAft>
            </a:pPr>
            <a:r>
              <a:rPr lang="fr-FR" sz="1400" dirty="0"/>
              <a:t>By </a:t>
            </a:r>
            <a:r>
              <a:rPr lang="fr-FR" sz="1400" dirty="0" err="1"/>
              <a:t>clicking</a:t>
            </a:r>
            <a:r>
              <a:rPr lang="fr-FR" sz="1400" dirty="0"/>
              <a:t> the </a:t>
            </a:r>
            <a:r>
              <a:rPr lang="fr-FR" sz="1400" b="1" dirty="0" err="1"/>
              <a:t>Add</a:t>
            </a:r>
            <a:r>
              <a:rPr lang="fr-FR" sz="1400" b="1" dirty="0"/>
              <a:t> a type of interview</a:t>
            </a:r>
            <a:r>
              <a:rPr lang="fr-FR" sz="1400" dirty="0"/>
              <a:t> </a:t>
            </a:r>
            <a:r>
              <a:rPr lang="fr-FR" sz="1400" dirty="0" err="1"/>
              <a:t>button</a:t>
            </a:r>
            <a:r>
              <a:rPr lang="fr-FR" sz="1400" dirty="0"/>
              <a:t> accessible </a:t>
            </a:r>
            <a:r>
              <a:rPr lang="fr-FR" sz="1400" dirty="0" err="1"/>
              <a:t>from</a:t>
            </a:r>
            <a:r>
              <a:rPr lang="fr-FR" sz="1400" dirty="0"/>
              <a:t> the </a:t>
            </a:r>
            <a:r>
              <a:rPr lang="fr-FR" sz="1400" dirty="0" err="1"/>
              <a:t>previously</a:t>
            </a:r>
            <a:r>
              <a:rPr lang="fr-FR" sz="1400" dirty="0"/>
              <a:t> </a:t>
            </a:r>
            <a:r>
              <a:rPr lang="fr-FR" sz="1400" dirty="0" err="1"/>
              <a:t>seen</a:t>
            </a:r>
            <a:r>
              <a:rPr lang="fr-FR" sz="1400" dirty="0"/>
              <a:t> "</a:t>
            </a:r>
            <a:r>
              <a:rPr lang="fr-FR" sz="1400" dirty="0" err="1"/>
              <a:t>Review</a:t>
            </a:r>
            <a:r>
              <a:rPr lang="fr-FR" sz="1400" dirty="0"/>
              <a:t> type" </a:t>
            </a:r>
            <a:r>
              <a:rPr lang="fr-FR" sz="1400" dirty="0" err="1"/>
              <a:t>tab.</a:t>
            </a:r>
            <a:r>
              <a:rPr lang="fr-FR" sz="1400" dirty="0"/>
              <a:t>..</a:t>
            </a:r>
          </a:p>
          <a:p>
            <a:pPr>
              <a:lnSpc>
                <a:spcPct val="90000"/>
              </a:lnSpc>
              <a:spcAft>
                <a:spcPts val="600"/>
              </a:spcAft>
            </a:pPr>
            <a:endParaRPr lang="en-US" sz="1400" dirty="0"/>
          </a:p>
          <a:p>
            <a:pPr>
              <a:lnSpc>
                <a:spcPct val="90000"/>
              </a:lnSpc>
              <a:spcAft>
                <a:spcPts val="600"/>
              </a:spcAft>
            </a:pPr>
            <a:r>
              <a:rPr lang="fr-FR" sz="1400" dirty="0"/>
              <a:t>...the </a:t>
            </a:r>
            <a:r>
              <a:rPr lang="fr-FR" sz="1400" dirty="0" err="1"/>
              <a:t>administrator</a:t>
            </a:r>
            <a:r>
              <a:rPr lang="fr-FR" sz="1400" dirty="0"/>
              <a:t> can </a:t>
            </a:r>
            <a:r>
              <a:rPr lang="fr-FR" sz="1400" dirty="0" err="1"/>
              <a:t>create</a:t>
            </a:r>
            <a:r>
              <a:rPr lang="fr-FR" sz="1400" dirty="0"/>
              <a:t> an interview type, </a:t>
            </a:r>
            <a:r>
              <a:rPr lang="fr-FR" sz="1400" dirty="0" err="1"/>
              <a:t>either</a:t>
            </a:r>
            <a:r>
              <a:rPr lang="fr-FR" sz="1400" dirty="0"/>
              <a:t> </a:t>
            </a:r>
            <a:r>
              <a:rPr lang="fr-FR" sz="1400" dirty="0" err="1"/>
              <a:t>from</a:t>
            </a:r>
            <a:r>
              <a:rPr lang="fr-FR" sz="1400" dirty="0"/>
              <a:t> a </a:t>
            </a:r>
            <a:r>
              <a:rPr lang="fr-FR" sz="1400" dirty="0" err="1"/>
              <a:t>Eurécia</a:t>
            </a:r>
            <a:r>
              <a:rPr lang="fr-FR" sz="1400" dirty="0"/>
              <a:t> </a:t>
            </a:r>
            <a:r>
              <a:rPr lang="fr-FR" sz="1400" dirty="0" err="1"/>
              <a:t>template</a:t>
            </a:r>
            <a:r>
              <a:rPr lang="fr-FR" sz="1400" dirty="0"/>
              <a:t> or </a:t>
            </a:r>
            <a:r>
              <a:rPr lang="fr-FR" sz="1400" dirty="0" err="1"/>
              <a:t>from</a:t>
            </a:r>
            <a:r>
              <a:rPr lang="fr-FR" sz="1400" dirty="0"/>
              <a:t> scratch, </a:t>
            </a:r>
            <a:r>
              <a:rPr lang="fr-FR" sz="1400" dirty="0" err="1"/>
              <a:t>editing</a:t>
            </a:r>
            <a:r>
              <a:rPr lang="fr-FR" sz="1400" dirty="0"/>
              <a:t> the question set and </a:t>
            </a:r>
            <a:r>
              <a:rPr lang="fr-FR" sz="1400" dirty="0" err="1"/>
              <a:t>previewing</a:t>
            </a:r>
            <a:r>
              <a:rPr lang="fr-FR" sz="1400" dirty="0"/>
              <a:t> the </a:t>
            </a:r>
            <a:r>
              <a:rPr lang="fr-FR" sz="1400" dirty="0" err="1"/>
              <a:t>edited</a:t>
            </a:r>
            <a:r>
              <a:rPr lang="fr-FR" sz="1400" dirty="0"/>
              <a:t> questionnaire.</a:t>
            </a:r>
          </a:p>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dirty="0"/>
          </a:p>
        </p:txBody>
      </p:sp>
      <p:sp>
        <p:nvSpPr>
          <p:cNvPr id="11" name="Titre 2">
            <a:extLst>
              <a:ext uri="{FF2B5EF4-FFF2-40B4-BE49-F238E27FC236}">
                <a16:creationId xmlns:a16="http://schemas.microsoft.com/office/drawing/2014/main" id="{FF674220-0F0E-C443-0328-F824C0CFF387}"/>
              </a:ext>
            </a:extLst>
          </p:cNvPr>
          <p:cNvSpPr>
            <a:spLocks noGrp="1"/>
          </p:cNvSpPr>
          <p:nvPr/>
        </p:nvSpPr>
        <p:spPr>
          <a:xfrm>
            <a:off x="381244" y="344855"/>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Setting up interviews</a:t>
            </a:r>
            <a:endParaRPr lang="fr-FR" dirty="0"/>
          </a:p>
        </p:txBody>
      </p:sp>
      <p:sp>
        <p:nvSpPr>
          <p:cNvPr id="13" name="Espace réservé du texte 3">
            <a:extLst>
              <a:ext uri="{FF2B5EF4-FFF2-40B4-BE49-F238E27FC236}">
                <a16:creationId xmlns:a16="http://schemas.microsoft.com/office/drawing/2014/main" id="{C972FB88-552A-676D-2A60-FD2129E1D7B4}"/>
              </a:ext>
            </a:extLst>
          </p:cNvPr>
          <p:cNvSpPr>
            <a:spLocks noGrp="1"/>
          </p:cNvSpPr>
          <p:nvPr/>
        </p:nvSpPr>
        <p:spPr>
          <a:xfrm>
            <a:off x="390769" y="763954"/>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Creating</a:t>
            </a:r>
            <a:r>
              <a:rPr lang="fr-FR" dirty="0">
                <a:latin typeface="Figtree"/>
              </a:rPr>
              <a:t> a type of interview</a:t>
            </a:r>
            <a:endParaRPr lang="fr-FR" dirty="0"/>
          </a:p>
        </p:txBody>
      </p:sp>
      <p:sp>
        <p:nvSpPr>
          <p:cNvPr id="15" name="ZoneTexte 14">
            <a:extLst>
              <a:ext uri="{FF2B5EF4-FFF2-40B4-BE49-F238E27FC236}">
                <a16:creationId xmlns:a16="http://schemas.microsoft.com/office/drawing/2014/main" id="{A3518F63-D413-D26D-EC42-94FFD8F05249}"/>
              </a:ext>
            </a:extLst>
          </p:cNvPr>
          <p:cNvSpPr txBox="1"/>
          <p:nvPr/>
        </p:nvSpPr>
        <p:spPr>
          <a:xfrm>
            <a:off x="380999" y="1492250"/>
            <a:ext cx="645583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dirty="0">
                <a:solidFill>
                  <a:schemeClr val="tx1">
                    <a:alpha val="80000"/>
                  </a:schemeClr>
                </a:solidFill>
              </a:rPr>
              <a:t>Access: </a:t>
            </a:r>
            <a:r>
              <a:rPr lang="fr-FR" dirty="0">
                <a:solidFill>
                  <a:schemeClr val="tx1">
                    <a:alpha val="80000"/>
                  </a:schemeClr>
                </a:solidFill>
              </a:rPr>
              <a:t>Admin area &gt; Interviews  &gt; Interview setting</a:t>
            </a:r>
          </a:p>
          <a:p>
            <a:pPr algn="l"/>
            <a:endParaRPr lang="fr-FR" dirty="0"/>
          </a:p>
        </p:txBody>
      </p:sp>
      <p:pic>
        <p:nvPicPr>
          <p:cNvPr id="17" name="Image 16" descr="Une image contenant texte, capture d’écran, conception&#10;&#10;Le contenu généré par l’IA peut être incorrect.">
            <a:extLst>
              <a:ext uri="{FF2B5EF4-FFF2-40B4-BE49-F238E27FC236}">
                <a16:creationId xmlns:a16="http://schemas.microsoft.com/office/drawing/2014/main" id="{17C58E0B-0955-BEAF-8067-0A37908BF25B}"/>
              </a:ext>
            </a:extLst>
          </p:cNvPr>
          <p:cNvPicPr>
            <a:picLocks noChangeAspect="1"/>
          </p:cNvPicPr>
          <p:nvPr/>
        </p:nvPicPr>
        <p:blipFill>
          <a:blip r:embed="rId8"/>
          <a:stretch>
            <a:fillRect/>
          </a:stretch>
        </p:blipFill>
        <p:spPr>
          <a:xfrm>
            <a:off x="267655" y="2010834"/>
            <a:ext cx="7116442" cy="4624917"/>
          </a:xfrm>
          <a:prstGeom prst="rect">
            <a:avLst/>
          </a:prstGeom>
          <a:ln>
            <a:noFill/>
          </a:ln>
          <a:effectLst>
            <a:outerShdw blurRad="292100" dist="139700" dir="2700000" algn="tl" rotWithShape="0">
              <a:srgbClr val="333333">
                <a:alpha val="65000"/>
              </a:srgbClr>
            </a:outerShdw>
          </a:effectLst>
        </p:spPr>
      </p:pic>
      <p:pic>
        <p:nvPicPr>
          <p:cNvPr id="20" name="Graphique 14">
            <a:extLst>
              <a:ext uri="{FF2B5EF4-FFF2-40B4-BE49-F238E27FC236}">
                <a16:creationId xmlns:a16="http://schemas.microsoft.com/office/drawing/2014/main" id="{298E25D4-0C54-0239-8E94-191617E0C96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0440000" flipV="1">
            <a:off x="7632969" y="5483848"/>
            <a:ext cx="462371" cy="462372"/>
          </a:xfrm>
          <a:prstGeom prst="rect">
            <a:avLst/>
          </a:prstGeom>
        </p:spPr>
      </p:pic>
      <p:pic>
        <p:nvPicPr>
          <p:cNvPr id="2" name="Graphique 14">
            <a:extLst>
              <a:ext uri="{FF2B5EF4-FFF2-40B4-BE49-F238E27FC236}">
                <a16:creationId xmlns:a16="http://schemas.microsoft.com/office/drawing/2014/main" id="{11923031-63CB-C6CD-00AA-6565CAECABD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6960000">
            <a:off x="7072051" y="2531098"/>
            <a:ext cx="462371" cy="462372"/>
          </a:xfrm>
          <a:prstGeom prst="rect">
            <a:avLst/>
          </a:prstGeom>
        </p:spPr>
      </p:pic>
    </p:spTree>
    <p:extLst>
      <p:ext uri="{BB962C8B-B14F-4D97-AF65-F5344CB8AC3E}">
        <p14:creationId xmlns:p14="http://schemas.microsoft.com/office/powerpoint/2010/main" val="3983055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 23" descr="Une image contenant texte, capture d’écran, dessin humoristique&#10;&#10;Le contenu généré par l’IA peut être incorrect.">
            <a:extLst>
              <a:ext uri="{FF2B5EF4-FFF2-40B4-BE49-F238E27FC236}">
                <a16:creationId xmlns:a16="http://schemas.microsoft.com/office/drawing/2014/main" id="{9F475C25-194B-5AC0-411A-BE717941C2E8}"/>
              </a:ext>
            </a:extLst>
          </p:cNvPr>
          <p:cNvPicPr>
            <a:picLocks noChangeAspect="1"/>
          </p:cNvPicPr>
          <p:nvPr/>
        </p:nvPicPr>
        <p:blipFill>
          <a:blip r:embed="rId3"/>
          <a:stretch>
            <a:fillRect/>
          </a:stretch>
        </p:blipFill>
        <p:spPr>
          <a:xfrm>
            <a:off x="3890962" y="1531409"/>
            <a:ext cx="4886325" cy="3064933"/>
          </a:xfrm>
          <a:prstGeom prst="rect">
            <a:avLst/>
          </a:prstGeom>
          <a:ln>
            <a:noFill/>
          </a:ln>
          <a:effectLst>
            <a:outerShdw blurRad="292100" dist="139700" dir="2700000" algn="tl" rotWithShape="0">
              <a:srgbClr val="333333">
                <a:alpha val="65000"/>
              </a:srgbClr>
            </a:outerShdw>
          </a:effectLst>
        </p:spPr>
      </p:pic>
      <p:sp>
        <p:nvSpPr>
          <p:cNvPr id="5" name="ZoneTexte 4">
            <a:extLst>
              <a:ext uri="{FF2B5EF4-FFF2-40B4-BE49-F238E27FC236}">
                <a16:creationId xmlns:a16="http://schemas.microsoft.com/office/drawing/2014/main" id="{C4281A0E-8D1A-F58B-A266-948AE94350B5}"/>
              </a:ext>
            </a:extLst>
          </p:cNvPr>
          <p:cNvSpPr txBox="1"/>
          <p:nvPr/>
        </p:nvSpPr>
        <p:spPr>
          <a:xfrm>
            <a:off x="134788" y="2505980"/>
            <a:ext cx="3763810" cy="3356104"/>
          </a:xfrm>
          <a:prstGeom prst="rect">
            <a:avLst/>
          </a:prstGeom>
        </p:spPr>
        <p:txBody>
          <a:bodyPr vert="horz" lIns="91440" tIns="45720" rIns="91440" bIns="45720" rtlCol="0" anchor="ctr">
            <a:normAutofit/>
          </a:bodyPr>
          <a:lstStyle/>
          <a:p>
            <a:pPr>
              <a:lnSpc>
                <a:spcPct val="90000"/>
              </a:lnSpc>
              <a:spcAft>
                <a:spcPts val="600"/>
              </a:spcAft>
            </a:pPr>
            <a:r>
              <a:rPr lang="fr-FR" sz="1400" dirty="0"/>
              <a:t>Select the interview type to </a:t>
            </a:r>
            <a:r>
              <a:rPr lang="fr-FR" sz="1400" err="1"/>
              <a:t>edit</a:t>
            </a:r>
            <a:r>
              <a:rPr lang="fr-FR" sz="1400" dirty="0"/>
              <a:t>.</a:t>
            </a:r>
          </a:p>
          <a:p>
            <a:pPr>
              <a:lnSpc>
                <a:spcPct val="90000"/>
              </a:lnSpc>
              <a:spcAft>
                <a:spcPts val="100"/>
              </a:spcAft>
            </a:pPr>
            <a:endParaRPr lang="fr-FR" sz="1400" dirty="0"/>
          </a:p>
          <a:p>
            <a:pPr>
              <a:lnSpc>
                <a:spcPct val="90000"/>
              </a:lnSpc>
              <a:spcAft>
                <a:spcPts val="100"/>
              </a:spcAft>
            </a:pPr>
            <a:r>
              <a:rPr lang="fr-FR" sz="1400" err="1"/>
              <a:t>Clicking</a:t>
            </a:r>
            <a:r>
              <a:rPr lang="fr-FR" sz="1400" dirty="0"/>
              <a:t> </a:t>
            </a:r>
            <a:r>
              <a:rPr lang="fr-FR" sz="1400" b="1" err="1"/>
              <a:t>Create</a:t>
            </a:r>
            <a:r>
              <a:rPr lang="fr-FR" sz="1400" b="1" dirty="0"/>
              <a:t> interview type </a:t>
            </a:r>
            <a:r>
              <a:rPr lang="fr-FR" sz="1400" b="1" err="1"/>
              <a:t>starting</a:t>
            </a:r>
            <a:r>
              <a:rPr lang="fr-FR" sz="1400" b="1" dirty="0"/>
              <a:t> </a:t>
            </a:r>
            <a:r>
              <a:rPr lang="fr-FR" sz="1400" b="1" err="1"/>
              <a:t>from</a:t>
            </a:r>
            <a:r>
              <a:rPr lang="fr-FR" sz="1400" b="1" dirty="0"/>
              <a:t> </a:t>
            </a:r>
            <a:r>
              <a:rPr lang="fr-FR" sz="1400" b="1" err="1"/>
              <a:t>zero</a:t>
            </a:r>
            <a:r>
              <a:rPr lang="fr-FR" sz="1400" dirty="0"/>
              <a:t> leads to a page</a:t>
            </a:r>
          </a:p>
          <a:p>
            <a:pPr>
              <a:lnSpc>
                <a:spcPct val="90000"/>
              </a:lnSpc>
              <a:spcAft>
                <a:spcPts val="100"/>
              </a:spcAft>
            </a:pPr>
            <a:r>
              <a:rPr lang="fr-FR" sz="1400" err="1"/>
              <a:t>with</a:t>
            </a:r>
            <a:r>
              <a:rPr lang="fr-FR" sz="1400" dirty="0"/>
              <a:t> </a:t>
            </a:r>
            <a:r>
              <a:rPr lang="fr-FR" sz="1400" err="1"/>
              <a:t>steps</a:t>
            </a:r>
            <a:r>
              <a:rPr lang="fr-FR" sz="1400" dirty="0"/>
              <a:t> to </a:t>
            </a:r>
            <a:r>
              <a:rPr lang="fr-FR" sz="1400" err="1"/>
              <a:t>creating</a:t>
            </a:r>
            <a:r>
              <a:rPr lang="fr-FR" sz="1400" dirty="0"/>
              <a:t> the interview questionnaire:</a:t>
            </a:r>
          </a:p>
          <a:p>
            <a:pPr marL="571500" indent="-342900">
              <a:lnSpc>
                <a:spcPct val="90000"/>
              </a:lnSpc>
              <a:buFont typeface="+mj-lt"/>
              <a:buAutoNum type="arabicPeriod"/>
            </a:pPr>
            <a:r>
              <a:rPr lang="fr-FR" sz="1400" dirty="0"/>
              <a:t>Questionnaire</a:t>
            </a:r>
          </a:p>
          <a:p>
            <a:pPr marL="571500" indent="-342900">
              <a:lnSpc>
                <a:spcPct val="90000"/>
              </a:lnSpc>
              <a:buAutoNum type="arabicPeriod"/>
            </a:pPr>
            <a:r>
              <a:rPr lang="fr-FR" sz="1400" dirty="0"/>
              <a:t>Interview Conclusion</a:t>
            </a:r>
          </a:p>
          <a:p>
            <a:pPr marL="571500" indent="-342900">
              <a:lnSpc>
                <a:spcPct val="90000"/>
              </a:lnSpc>
              <a:buAutoNum type="arabicPeriod"/>
            </a:pPr>
            <a:r>
              <a:rPr lang="fr-FR" sz="1400" dirty="0"/>
              <a:t>General </a:t>
            </a:r>
            <a:r>
              <a:rPr lang="fr-FR" sz="1400" dirty="0" err="1"/>
              <a:t>Characteristics</a:t>
            </a:r>
            <a:endParaRPr lang="fr-FR" sz="1400" dirty="0"/>
          </a:p>
          <a:p>
            <a:pPr marL="571500" indent="-342900">
              <a:lnSpc>
                <a:spcPct val="90000"/>
              </a:lnSpc>
              <a:buAutoNum type="arabicPeriod"/>
            </a:pPr>
            <a:r>
              <a:rPr lang="fr-FR" sz="1400" err="1"/>
              <a:t>Approval</a:t>
            </a:r>
            <a:r>
              <a:rPr lang="fr-FR" sz="1400" dirty="0"/>
              <a:t> cycle</a:t>
            </a:r>
          </a:p>
          <a:p>
            <a:pPr marL="571500" indent="-342900">
              <a:lnSpc>
                <a:spcPct val="90000"/>
              </a:lnSpc>
              <a:buAutoNum type="arabicPeriod"/>
            </a:pPr>
            <a:r>
              <a:rPr lang="fr-FR" sz="1400" dirty="0" err="1"/>
              <a:t>Summary</a:t>
            </a:r>
            <a:endParaRPr lang="fr-FR" sz="1400" dirty="0"/>
          </a:p>
          <a:p>
            <a:pPr lvl="1" indent="-228600">
              <a:lnSpc>
                <a:spcPct val="90000"/>
              </a:lnSpc>
              <a:spcAft>
                <a:spcPts val="600"/>
              </a:spcAft>
              <a:buFont typeface="Arial" panose="020B0604020202020204" pitchFamily="34" charset="0"/>
              <a:buChar char="•"/>
            </a:pPr>
            <a:endParaRPr lang="fr-FR" sz="1400" dirty="0"/>
          </a:p>
          <a:p>
            <a:pPr>
              <a:lnSpc>
                <a:spcPct val="90000"/>
              </a:lnSpc>
              <a:spcAft>
                <a:spcPts val="100"/>
              </a:spcAft>
            </a:pPr>
            <a:r>
              <a:rPr lang="fr-FR" sz="1400" dirty="0"/>
              <a:t>Click </a:t>
            </a:r>
            <a:r>
              <a:rPr lang="fr-FR" sz="1400" b="1" dirty="0"/>
              <a:t>Edit the Questionnaire</a:t>
            </a:r>
            <a:endParaRPr lang="fr-FR" sz="1400" dirty="0"/>
          </a:p>
          <a:p>
            <a:pPr>
              <a:lnSpc>
                <a:spcPct val="90000"/>
              </a:lnSpc>
              <a:spcAft>
                <a:spcPts val="100"/>
              </a:spcAft>
            </a:pPr>
            <a:r>
              <a:rPr lang="fr-FR" sz="1400" dirty="0"/>
              <a:t>to </a:t>
            </a:r>
            <a:r>
              <a:rPr lang="fr-FR" sz="1400" err="1"/>
              <a:t>customize</a:t>
            </a:r>
            <a:r>
              <a:rPr lang="fr-FR" sz="1400" dirty="0"/>
              <a:t> </a:t>
            </a:r>
            <a:r>
              <a:rPr lang="fr-FR" sz="1400" err="1"/>
              <a:t>themes</a:t>
            </a:r>
            <a:r>
              <a:rPr lang="fr-FR" sz="1400" dirty="0"/>
              <a:t> and questions.</a:t>
            </a:r>
          </a:p>
        </p:txBody>
      </p:sp>
      <p:sp>
        <p:nvSpPr>
          <p:cNvPr id="20" name="Titre 2">
            <a:extLst>
              <a:ext uri="{FF2B5EF4-FFF2-40B4-BE49-F238E27FC236}">
                <a16:creationId xmlns:a16="http://schemas.microsoft.com/office/drawing/2014/main" id="{15116CDF-C8A9-A0B6-A94E-740A062C6433}"/>
              </a:ext>
            </a:extLst>
          </p:cNvPr>
          <p:cNvSpPr>
            <a:spLocks noGrp="1"/>
          </p:cNvSpPr>
          <p:nvPr/>
        </p:nvSpPr>
        <p:spPr>
          <a:xfrm>
            <a:off x="381244" y="344855"/>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Setting up interviews</a:t>
            </a:r>
            <a:endParaRPr lang="fr-FR" dirty="0"/>
          </a:p>
        </p:txBody>
      </p:sp>
      <p:sp>
        <p:nvSpPr>
          <p:cNvPr id="23" name="Espace réservé du texte 3">
            <a:extLst>
              <a:ext uri="{FF2B5EF4-FFF2-40B4-BE49-F238E27FC236}">
                <a16:creationId xmlns:a16="http://schemas.microsoft.com/office/drawing/2014/main" id="{3CBDC4BA-D1C6-99F7-D0D9-BDB9B5B61997}"/>
              </a:ext>
            </a:extLst>
          </p:cNvPr>
          <p:cNvSpPr>
            <a:spLocks noGrp="1"/>
          </p:cNvSpPr>
          <p:nvPr/>
        </p:nvSpPr>
        <p:spPr>
          <a:xfrm>
            <a:off x="390769" y="763954"/>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editing</a:t>
            </a:r>
            <a:r>
              <a:rPr lang="fr-FR" dirty="0">
                <a:latin typeface="Figtree"/>
              </a:rPr>
              <a:t> a type of interview - Questionnaire</a:t>
            </a:r>
            <a:endParaRPr lang="fr-FR" dirty="0"/>
          </a:p>
        </p:txBody>
      </p:sp>
      <p:pic>
        <p:nvPicPr>
          <p:cNvPr id="25" name="Image 24" descr="Une image contenant texte, capture d’écran, nombre, Police&#10;&#10;Le contenu généré par l’IA peut être incorrect.">
            <a:extLst>
              <a:ext uri="{FF2B5EF4-FFF2-40B4-BE49-F238E27FC236}">
                <a16:creationId xmlns:a16="http://schemas.microsoft.com/office/drawing/2014/main" id="{B34789AC-8AE7-4DD2-0CD2-13E9766EBDCC}"/>
              </a:ext>
            </a:extLst>
          </p:cNvPr>
          <p:cNvPicPr>
            <a:picLocks noChangeAspect="1"/>
          </p:cNvPicPr>
          <p:nvPr/>
        </p:nvPicPr>
        <p:blipFill>
          <a:blip r:embed="rId8"/>
          <a:stretch>
            <a:fillRect/>
          </a:stretch>
        </p:blipFill>
        <p:spPr>
          <a:xfrm>
            <a:off x="7398526" y="3344333"/>
            <a:ext cx="4559864" cy="3354917"/>
          </a:xfrm>
          <a:prstGeom prst="rect">
            <a:avLst/>
          </a:prstGeom>
          <a:ln>
            <a:noFill/>
          </a:ln>
          <a:effectLst>
            <a:outerShdw blurRad="292100" dist="139700" dir="2700000" algn="tl" rotWithShape="0">
              <a:srgbClr val="333333">
                <a:alpha val="65000"/>
              </a:srgbClr>
            </a:outerShdw>
          </a:effectLst>
        </p:spPr>
      </p:pic>
      <p:sp>
        <p:nvSpPr>
          <p:cNvPr id="26" name="ZoneTexte 25">
            <a:extLst>
              <a:ext uri="{FF2B5EF4-FFF2-40B4-BE49-F238E27FC236}">
                <a16:creationId xmlns:a16="http://schemas.microsoft.com/office/drawing/2014/main" id="{6E7BA613-6A1F-6282-E133-F9EC51C2AA13}"/>
              </a:ext>
            </a:extLst>
          </p:cNvPr>
          <p:cNvSpPr txBox="1"/>
          <p:nvPr/>
        </p:nvSpPr>
        <p:spPr>
          <a:xfrm>
            <a:off x="9228667" y="1714500"/>
            <a:ext cx="164041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err="1"/>
              <a:t>From</a:t>
            </a:r>
            <a:r>
              <a:rPr lang="fr-FR" sz="1200" dirty="0"/>
              <a:t> scratch...</a:t>
            </a:r>
          </a:p>
        </p:txBody>
      </p:sp>
      <p:sp>
        <p:nvSpPr>
          <p:cNvPr id="28" name="ZoneTexte 27">
            <a:extLst>
              <a:ext uri="{FF2B5EF4-FFF2-40B4-BE49-F238E27FC236}">
                <a16:creationId xmlns:a16="http://schemas.microsoft.com/office/drawing/2014/main" id="{8FDDDE2E-8427-7765-D825-22618209A350}"/>
              </a:ext>
            </a:extLst>
          </p:cNvPr>
          <p:cNvSpPr txBox="1"/>
          <p:nvPr/>
        </p:nvSpPr>
        <p:spPr>
          <a:xfrm>
            <a:off x="9514416" y="2497667"/>
            <a:ext cx="221191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a:t>...or </a:t>
            </a:r>
            <a:r>
              <a:rPr lang="fr-FR" sz="1200" dirty="0" err="1"/>
              <a:t>from</a:t>
            </a:r>
            <a:r>
              <a:rPr lang="fr-FR" sz="1200" dirty="0"/>
              <a:t> an </a:t>
            </a:r>
            <a:r>
              <a:rPr lang="fr-FR" sz="1200" dirty="0" err="1"/>
              <a:t>existing</a:t>
            </a:r>
            <a:r>
              <a:rPr lang="fr-FR" sz="1200" dirty="0"/>
              <a:t> questionnaire!</a:t>
            </a:r>
          </a:p>
        </p:txBody>
      </p:sp>
      <p:pic>
        <p:nvPicPr>
          <p:cNvPr id="30" name="Graphique 14">
            <a:extLst>
              <a:ext uri="{FF2B5EF4-FFF2-40B4-BE49-F238E27FC236}">
                <a16:creationId xmlns:a16="http://schemas.microsoft.com/office/drawing/2014/main" id="{438ACBBF-BF03-4CF1-EE4C-30BCD20E6CB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0440000" flipV="1">
            <a:off x="8998219" y="2012515"/>
            <a:ext cx="462371" cy="462372"/>
          </a:xfrm>
          <a:prstGeom prst="rect">
            <a:avLst/>
          </a:prstGeom>
        </p:spPr>
      </p:pic>
      <p:pic>
        <p:nvPicPr>
          <p:cNvPr id="32" name="Graphique 14">
            <a:extLst>
              <a:ext uri="{FF2B5EF4-FFF2-40B4-BE49-F238E27FC236}">
                <a16:creationId xmlns:a16="http://schemas.microsoft.com/office/drawing/2014/main" id="{91161628-7081-BB0D-6464-72EC45A9744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640000" flipV="1">
            <a:off x="11051385" y="2679265"/>
            <a:ext cx="462371" cy="462372"/>
          </a:xfrm>
          <a:prstGeom prst="rect">
            <a:avLst/>
          </a:prstGeom>
        </p:spPr>
      </p:pic>
      <p:sp>
        <p:nvSpPr>
          <p:cNvPr id="33" name="ZoneTexte 32">
            <a:extLst>
              <a:ext uri="{FF2B5EF4-FFF2-40B4-BE49-F238E27FC236}">
                <a16:creationId xmlns:a16="http://schemas.microsoft.com/office/drawing/2014/main" id="{4DC36A44-B95E-9FB1-2232-44C752F5CBED}"/>
              </a:ext>
            </a:extLst>
          </p:cNvPr>
          <p:cNvSpPr txBox="1"/>
          <p:nvPr/>
        </p:nvSpPr>
        <p:spPr>
          <a:xfrm>
            <a:off x="131233" y="1761066"/>
            <a:ext cx="349461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b="1" dirty="0"/>
              <a:t>Access: </a:t>
            </a:r>
            <a:r>
              <a:rPr lang="fr-FR" sz="1400" dirty="0"/>
              <a:t>Admin area &gt; Interviews &gt; Interview setting &gt; </a:t>
            </a:r>
            <a:r>
              <a:rPr lang="fr-FR" sz="1400" dirty="0" err="1"/>
              <a:t>Add</a:t>
            </a:r>
            <a:r>
              <a:rPr lang="fr-FR" sz="1400" dirty="0"/>
              <a:t> a type of interview</a:t>
            </a:r>
          </a:p>
        </p:txBody>
      </p:sp>
    </p:spTree>
    <p:extLst>
      <p:ext uri="{BB962C8B-B14F-4D97-AF65-F5344CB8AC3E}">
        <p14:creationId xmlns:p14="http://schemas.microsoft.com/office/powerpoint/2010/main" val="335807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17" descr="Une image contenant texte, capture d’écran, nombre, Police&#10;&#10;Le contenu généré par l’IA peut être incorrect.">
            <a:extLst>
              <a:ext uri="{FF2B5EF4-FFF2-40B4-BE49-F238E27FC236}">
                <a16:creationId xmlns:a16="http://schemas.microsoft.com/office/drawing/2014/main" id="{054CBC09-6BAE-11F1-DE55-3E7D517E8653}"/>
              </a:ext>
            </a:extLst>
          </p:cNvPr>
          <p:cNvPicPr>
            <a:picLocks noChangeAspect="1"/>
          </p:cNvPicPr>
          <p:nvPr/>
        </p:nvPicPr>
        <p:blipFill>
          <a:blip r:embed="rId3"/>
          <a:stretch>
            <a:fillRect/>
          </a:stretch>
        </p:blipFill>
        <p:spPr>
          <a:xfrm>
            <a:off x="6290896" y="4019794"/>
            <a:ext cx="3771900" cy="2647950"/>
          </a:xfrm>
          <a:prstGeom prst="rect">
            <a:avLst/>
          </a:prstGeom>
          <a:ln>
            <a:noFill/>
          </a:ln>
          <a:effectLst>
            <a:outerShdw blurRad="292100" dist="139700" dir="2700000" algn="tl" rotWithShape="0">
              <a:srgbClr val="333333">
                <a:alpha val="65000"/>
              </a:srgbClr>
            </a:outerShdw>
          </a:effectLst>
        </p:spPr>
      </p:pic>
      <p:sp>
        <p:nvSpPr>
          <p:cNvPr id="7" name="ZoneTexte 6">
            <a:extLst>
              <a:ext uri="{FF2B5EF4-FFF2-40B4-BE49-F238E27FC236}">
                <a16:creationId xmlns:a16="http://schemas.microsoft.com/office/drawing/2014/main" id="{0E2184F0-2462-B2EE-0A13-79CDB65A0B1C}"/>
              </a:ext>
            </a:extLst>
          </p:cNvPr>
          <p:cNvSpPr txBox="1"/>
          <p:nvPr/>
        </p:nvSpPr>
        <p:spPr>
          <a:xfrm>
            <a:off x="6295088" y="1445854"/>
            <a:ext cx="3859411" cy="1801194"/>
          </a:xfrm>
          <a:prstGeom prst="rect">
            <a:avLst/>
          </a:prstGeom>
        </p:spPr>
        <p:txBody>
          <a:bodyPr vert="horz" lIns="91440" tIns="45720" rIns="91440" bIns="45720" rtlCol="0" anchor="ctr">
            <a:normAutofit fontScale="85000" lnSpcReduction="20000"/>
          </a:bodyPr>
          <a:lstStyle/>
          <a:p>
            <a:pPr>
              <a:lnSpc>
                <a:spcPct val="120000"/>
              </a:lnSpc>
            </a:pPr>
            <a:r>
              <a:rPr lang="fr-FR" sz="1600" dirty="0"/>
              <a:t>You can </a:t>
            </a:r>
            <a:r>
              <a:rPr lang="fr-FR" sz="1600" dirty="0" err="1"/>
              <a:t>choose</a:t>
            </a:r>
            <a:r>
              <a:rPr lang="fr-FR" sz="1600" dirty="0"/>
              <a:t> </a:t>
            </a:r>
            <a:r>
              <a:rPr lang="fr-FR" sz="1600" dirty="0" err="1"/>
              <a:t>between</a:t>
            </a:r>
            <a:r>
              <a:rPr lang="fr-FR" sz="1600" dirty="0"/>
              <a:t> single-</a:t>
            </a:r>
            <a:r>
              <a:rPr lang="fr-FR" sz="1600" dirty="0" err="1"/>
              <a:t>choice</a:t>
            </a:r>
            <a:r>
              <a:rPr lang="fr-FR" sz="1600" dirty="0"/>
              <a:t>, multiple-</a:t>
            </a:r>
            <a:r>
              <a:rPr lang="fr-FR" sz="1600" dirty="0" err="1"/>
              <a:t>choice</a:t>
            </a:r>
            <a:r>
              <a:rPr lang="fr-FR" sz="1600" dirty="0"/>
              <a:t>, or free-</a:t>
            </a:r>
            <a:r>
              <a:rPr lang="fr-FR" sz="1600" dirty="0" err="1"/>
              <a:t>text</a:t>
            </a:r>
            <a:r>
              <a:rPr lang="fr-FR" sz="1600" dirty="0"/>
              <a:t> questions</a:t>
            </a:r>
            <a:endParaRPr lang="fr-FR" dirty="0"/>
          </a:p>
          <a:p>
            <a:pPr>
              <a:lnSpc>
                <a:spcPct val="120000"/>
              </a:lnSpc>
            </a:pPr>
            <a:r>
              <a:rPr lang="fr-FR" sz="1600" dirty="0"/>
              <a:t>for the questionnaire.</a:t>
            </a:r>
            <a:endParaRPr lang="fr-FR"/>
          </a:p>
          <a:p>
            <a:pPr>
              <a:lnSpc>
                <a:spcPct val="120000"/>
              </a:lnSpc>
              <a:spcAft>
                <a:spcPts val="600"/>
              </a:spcAft>
            </a:pPr>
            <a:endParaRPr lang="fr-FR" sz="1000" dirty="0"/>
          </a:p>
          <a:p>
            <a:pPr>
              <a:lnSpc>
                <a:spcPct val="120000"/>
              </a:lnSpc>
              <a:spcAft>
                <a:spcPts val="600"/>
              </a:spcAft>
            </a:pPr>
            <a:r>
              <a:rPr lang="fr-FR" sz="1600" dirty="0"/>
              <a:t>To </a:t>
            </a:r>
            <a:r>
              <a:rPr lang="fr-FR" sz="1600" err="1"/>
              <a:t>better</a:t>
            </a:r>
            <a:r>
              <a:rPr lang="fr-FR" sz="1600" dirty="0"/>
              <a:t> structure </a:t>
            </a:r>
            <a:r>
              <a:rPr lang="fr-FR" sz="1600" err="1"/>
              <a:t>it</a:t>
            </a:r>
            <a:r>
              <a:rPr lang="fr-FR" sz="1600" dirty="0"/>
              <a:t>, use the </a:t>
            </a:r>
            <a:r>
              <a:rPr lang="fr-FR" sz="1600" err="1"/>
              <a:t>editing</a:t>
            </a:r>
            <a:r>
              <a:rPr lang="fr-FR" sz="1600" dirty="0"/>
              <a:t> </a:t>
            </a:r>
            <a:r>
              <a:rPr lang="fr-FR" sz="1600" err="1"/>
              <a:t>features</a:t>
            </a:r>
            <a:r>
              <a:rPr lang="fr-FR" sz="1600" dirty="0"/>
              <a:t> by </a:t>
            </a:r>
            <a:r>
              <a:rPr lang="fr-FR" sz="1600" err="1"/>
              <a:t>clicking</a:t>
            </a:r>
            <a:r>
              <a:rPr lang="fr-FR" sz="1600" dirty="0"/>
              <a:t> the </a:t>
            </a:r>
            <a:r>
              <a:rPr lang="fr-FR" sz="1600" b="1" dirty="0"/>
              <a:t>Settings </a:t>
            </a:r>
            <a:r>
              <a:rPr lang="fr-FR" sz="1600" err="1"/>
              <a:t>button</a:t>
            </a:r>
            <a:r>
              <a:rPr lang="fr-FR" sz="1600" dirty="0"/>
              <a:t> visible on </a:t>
            </a:r>
            <a:r>
              <a:rPr lang="fr-FR" sz="1600" err="1"/>
              <a:t>each</a:t>
            </a:r>
            <a:r>
              <a:rPr lang="fr-FR" sz="1600" dirty="0"/>
              <a:t> question box.</a:t>
            </a:r>
            <a:br>
              <a:rPr lang="fr-FR" sz="1600" dirty="0"/>
            </a:br>
            <a:endParaRPr lang="fr-FR" sz="1600" dirty="0"/>
          </a:p>
        </p:txBody>
      </p:sp>
      <p:sp>
        <p:nvSpPr>
          <p:cNvPr id="8" name="ZoneTexte 7">
            <a:extLst>
              <a:ext uri="{FF2B5EF4-FFF2-40B4-BE49-F238E27FC236}">
                <a16:creationId xmlns:a16="http://schemas.microsoft.com/office/drawing/2014/main" id="{C9445C6B-26C1-4042-1E71-133642ADB7B9}"/>
              </a:ext>
            </a:extLst>
          </p:cNvPr>
          <p:cNvSpPr txBox="1"/>
          <p:nvPr/>
        </p:nvSpPr>
        <p:spPr>
          <a:xfrm>
            <a:off x="1245203" y="4438161"/>
            <a:ext cx="4581524" cy="2236754"/>
          </a:xfrm>
          <a:prstGeom prst="rect">
            <a:avLst/>
          </a:prstGeom>
        </p:spPr>
        <p:txBody>
          <a:bodyPr vert="horz" lIns="91440" tIns="45720" rIns="91440" bIns="45720" rtlCol="0" anchor="ctr">
            <a:noAutofit/>
          </a:bodyPr>
          <a:lstStyle/>
          <a:p>
            <a:pPr>
              <a:lnSpc>
                <a:spcPct val="120000"/>
              </a:lnSpc>
              <a:spcAft>
                <a:spcPts val="600"/>
              </a:spcAft>
            </a:pPr>
            <a:r>
              <a:rPr lang="fr-FR" sz="1600" dirty="0"/>
              <a:t>The settings </a:t>
            </a:r>
            <a:r>
              <a:rPr lang="fr-FR" sz="1600" dirty="0" err="1"/>
              <a:t>allow</a:t>
            </a:r>
            <a:r>
              <a:rPr lang="fr-FR" sz="1600" dirty="0"/>
              <a:t> </a:t>
            </a:r>
            <a:r>
              <a:rPr lang="fr-FR" sz="1600" dirty="0" err="1"/>
              <a:t>you</a:t>
            </a:r>
            <a:r>
              <a:rPr lang="fr-FR" sz="1600" dirty="0"/>
              <a:t> to:</a:t>
            </a:r>
            <a:endParaRPr lang="fr-FR" dirty="0"/>
          </a:p>
          <a:p>
            <a:pPr marL="914400" indent="-457200">
              <a:lnSpc>
                <a:spcPct val="120000"/>
              </a:lnSpc>
              <a:buFont typeface="Arial"/>
              <a:buChar char="•"/>
            </a:pPr>
            <a:r>
              <a:rPr lang="fr-FR" sz="1200" i="1" dirty="0" err="1"/>
              <a:t>Specify</a:t>
            </a:r>
            <a:r>
              <a:rPr lang="fr-FR" sz="1200" i="1" dirty="0"/>
              <a:t> the </a:t>
            </a:r>
            <a:r>
              <a:rPr lang="fr-FR" sz="1200" i="1" dirty="0" err="1"/>
              <a:t>title</a:t>
            </a:r>
            <a:r>
              <a:rPr lang="fr-FR" sz="1200" i="1" dirty="0"/>
              <a:t> of </a:t>
            </a:r>
            <a:r>
              <a:rPr lang="fr-FR" sz="1200" i="1" dirty="0" err="1"/>
              <a:t>each</a:t>
            </a:r>
            <a:r>
              <a:rPr lang="fr-FR" sz="1200" i="1" dirty="0"/>
              <a:t> question</a:t>
            </a:r>
            <a:endParaRPr lang="fr-FR" sz="1200"/>
          </a:p>
          <a:p>
            <a:pPr marL="914400" indent="-457200">
              <a:lnSpc>
                <a:spcPct val="120000"/>
              </a:lnSpc>
              <a:buFont typeface="Arial"/>
              <a:buChar char="•"/>
            </a:pPr>
            <a:r>
              <a:rPr lang="fr-FR" sz="1200" i="1" dirty="0" err="1"/>
              <a:t>Determine</a:t>
            </a:r>
            <a:r>
              <a:rPr lang="fr-FR" sz="1200" i="1" dirty="0"/>
              <a:t> </a:t>
            </a:r>
            <a:r>
              <a:rPr lang="fr-FR" sz="1200" i="1" dirty="0" err="1"/>
              <a:t>who</a:t>
            </a:r>
            <a:r>
              <a:rPr lang="fr-FR" sz="1200" i="1" dirty="0"/>
              <a:t> </a:t>
            </a:r>
            <a:r>
              <a:rPr lang="fr-FR" sz="1200" i="1" dirty="0" err="1"/>
              <a:t>should</a:t>
            </a:r>
            <a:r>
              <a:rPr lang="fr-FR" sz="1200" i="1" dirty="0"/>
              <a:t> </a:t>
            </a:r>
            <a:r>
              <a:rPr lang="fr-FR" sz="1200" i="1" dirty="0" err="1"/>
              <a:t>answer</a:t>
            </a:r>
            <a:r>
              <a:rPr lang="fr-FR" sz="1200" i="1" dirty="0"/>
              <a:t> the question</a:t>
            </a:r>
            <a:endParaRPr lang="fr-FR" sz="1200"/>
          </a:p>
          <a:p>
            <a:pPr marL="457200">
              <a:lnSpc>
                <a:spcPct val="120000"/>
              </a:lnSpc>
            </a:pPr>
            <a:r>
              <a:rPr lang="fr-FR" sz="1200" i="1" dirty="0"/>
              <a:t>    (the </a:t>
            </a:r>
            <a:r>
              <a:rPr lang="fr-FR" sz="1200" i="1" dirty="0" err="1"/>
              <a:t>evaluated</a:t>
            </a:r>
            <a:r>
              <a:rPr lang="fr-FR" sz="1200" i="1" dirty="0"/>
              <a:t> / interview manager / </a:t>
            </a:r>
            <a:r>
              <a:rPr lang="fr-FR" sz="1200" i="1" dirty="0" err="1"/>
              <a:t>both</a:t>
            </a:r>
            <a:r>
              <a:rPr lang="fr-FR" sz="1200" i="1" dirty="0"/>
              <a:t>)</a:t>
            </a:r>
            <a:endParaRPr lang="fr-FR" sz="1200"/>
          </a:p>
          <a:p>
            <a:pPr marL="914400" indent="-457200">
              <a:lnSpc>
                <a:spcPct val="120000"/>
              </a:lnSpc>
              <a:buFont typeface="Arial"/>
              <a:buChar char="•"/>
            </a:pPr>
            <a:r>
              <a:rPr lang="fr-FR" sz="1200" i="1" dirty="0"/>
              <a:t>Select the question type (single </a:t>
            </a:r>
            <a:r>
              <a:rPr lang="fr-FR" sz="1200" i="1" dirty="0" err="1"/>
              <a:t>choice</a:t>
            </a:r>
            <a:r>
              <a:rPr lang="fr-FR" sz="1200" i="1" dirty="0"/>
              <a:t>, multiple </a:t>
            </a:r>
            <a:r>
              <a:rPr lang="fr-FR" sz="1200" i="1" dirty="0" err="1"/>
              <a:t>choice</a:t>
            </a:r>
            <a:r>
              <a:rPr lang="fr-FR" sz="1200" i="1" dirty="0"/>
              <a:t>, free </a:t>
            </a:r>
            <a:r>
              <a:rPr lang="fr-FR" sz="1200" i="1" dirty="0" err="1"/>
              <a:t>text</a:t>
            </a:r>
            <a:r>
              <a:rPr lang="fr-FR" sz="1200" i="1" dirty="0"/>
              <a:t>)</a:t>
            </a:r>
            <a:endParaRPr lang="fr-FR" sz="1200"/>
          </a:p>
          <a:p>
            <a:pPr marL="914400" indent="-457200">
              <a:lnSpc>
                <a:spcPct val="120000"/>
              </a:lnSpc>
              <a:buFont typeface="Arial"/>
              <a:buChar char="•"/>
            </a:pPr>
            <a:r>
              <a:rPr lang="fr-FR" sz="1200" i="1" dirty="0"/>
              <a:t>Arrange questions </a:t>
            </a:r>
            <a:r>
              <a:rPr lang="fr-FR" sz="1200" i="1" dirty="0" err="1"/>
              <a:t>logically</a:t>
            </a:r>
            <a:r>
              <a:rPr lang="fr-FR" sz="1200" i="1" dirty="0"/>
              <a:t> and </a:t>
            </a:r>
            <a:r>
              <a:rPr lang="fr-FR" sz="1200" i="1" dirty="0" err="1"/>
              <a:t>coherently</a:t>
            </a:r>
            <a:endParaRPr lang="fr-FR" sz="1100"/>
          </a:p>
          <a:p>
            <a:pPr>
              <a:lnSpc>
                <a:spcPct val="120000"/>
              </a:lnSpc>
              <a:spcAft>
                <a:spcPts val="100"/>
              </a:spcAft>
            </a:pPr>
            <a:endParaRPr lang="fr-FR" sz="1600" dirty="0"/>
          </a:p>
          <a:p>
            <a:pPr>
              <a:lnSpc>
                <a:spcPct val="120000"/>
              </a:lnSpc>
              <a:spcAft>
                <a:spcPts val="100"/>
              </a:spcAft>
            </a:pPr>
            <a:r>
              <a:rPr lang="fr-FR" sz="1200" err="1"/>
              <a:t>These</a:t>
            </a:r>
            <a:r>
              <a:rPr lang="fr-FR" sz="1200" dirty="0"/>
              <a:t> options </a:t>
            </a:r>
            <a:r>
              <a:rPr lang="fr-FR" sz="1200" err="1"/>
              <a:t>allow</a:t>
            </a:r>
            <a:r>
              <a:rPr lang="fr-FR" sz="1200" dirty="0"/>
              <a:t> </a:t>
            </a:r>
            <a:r>
              <a:rPr lang="fr-FR" sz="1200" err="1"/>
              <a:t>you</a:t>
            </a:r>
            <a:r>
              <a:rPr lang="fr-FR" sz="1200" dirty="0"/>
              <a:t> to </a:t>
            </a:r>
            <a:r>
              <a:rPr lang="fr-FR" sz="1200" err="1"/>
              <a:t>personalise</a:t>
            </a:r>
            <a:r>
              <a:rPr lang="fr-FR" sz="1200" dirty="0"/>
              <a:t> and organise</a:t>
            </a:r>
          </a:p>
          <a:p>
            <a:pPr>
              <a:lnSpc>
                <a:spcPct val="120000"/>
              </a:lnSpc>
              <a:spcAft>
                <a:spcPts val="100"/>
              </a:spcAft>
            </a:pPr>
            <a:r>
              <a:rPr lang="fr-FR" sz="1200" dirty="0"/>
              <a:t>the questionnaire </a:t>
            </a:r>
            <a:r>
              <a:rPr lang="fr-FR" sz="1200" err="1"/>
              <a:t>according</a:t>
            </a:r>
            <a:r>
              <a:rPr lang="fr-FR" sz="1200" dirty="0"/>
              <a:t> to </a:t>
            </a:r>
            <a:r>
              <a:rPr lang="fr-FR" sz="1200" err="1"/>
              <a:t>specific</a:t>
            </a:r>
            <a:r>
              <a:rPr lang="fr-FR" sz="1200" dirty="0"/>
              <a:t> </a:t>
            </a:r>
            <a:r>
              <a:rPr lang="fr-FR" sz="1200" err="1"/>
              <a:t>evaluation</a:t>
            </a:r>
            <a:r>
              <a:rPr lang="fr-FR" sz="1200" dirty="0"/>
              <a:t> </a:t>
            </a:r>
            <a:r>
              <a:rPr lang="fr-FR" sz="1200" err="1"/>
              <a:t>needs</a:t>
            </a:r>
            <a:r>
              <a:rPr lang="fr-FR" sz="1200" dirty="0"/>
              <a:t>.</a:t>
            </a:r>
          </a:p>
        </p:txBody>
      </p:sp>
      <p:sp>
        <p:nvSpPr>
          <p:cNvPr id="12" name="Titre 2">
            <a:extLst>
              <a:ext uri="{FF2B5EF4-FFF2-40B4-BE49-F238E27FC236}">
                <a16:creationId xmlns:a16="http://schemas.microsoft.com/office/drawing/2014/main" id="{A76E6C0E-D9DD-EF80-4DC3-F907D0245FCD}"/>
              </a:ext>
            </a:extLst>
          </p:cNvPr>
          <p:cNvSpPr>
            <a:spLocks noGrp="1"/>
          </p:cNvSpPr>
          <p:nvPr/>
        </p:nvSpPr>
        <p:spPr>
          <a:xfrm>
            <a:off x="381244" y="344855"/>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Setting up interviews</a:t>
            </a:r>
            <a:endParaRPr lang="fr-FR" dirty="0"/>
          </a:p>
        </p:txBody>
      </p:sp>
      <p:sp>
        <p:nvSpPr>
          <p:cNvPr id="14" name="Espace réservé du texte 3">
            <a:extLst>
              <a:ext uri="{FF2B5EF4-FFF2-40B4-BE49-F238E27FC236}">
                <a16:creationId xmlns:a16="http://schemas.microsoft.com/office/drawing/2014/main" id="{D7B262C4-7A44-87AF-BAD5-17DCDE8598C2}"/>
              </a:ext>
            </a:extLst>
          </p:cNvPr>
          <p:cNvSpPr>
            <a:spLocks noGrp="1"/>
          </p:cNvSpPr>
          <p:nvPr/>
        </p:nvSpPr>
        <p:spPr>
          <a:xfrm>
            <a:off x="390769" y="763954"/>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editing</a:t>
            </a:r>
            <a:r>
              <a:rPr lang="fr-FR" dirty="0">
                <a:latin typeface="Figtree"/>
              </a:rPr>
              <a:t> a type of interview – Questionnaire - II</a:t>
            </a:r>
            <a:endParaRPr lang="fr-FR" dirty="0"/>
          </a:p>
        </p:txBody>
      </p:sp>
      <p:pic>
        <p:nvPicPr>
          <p:cNvPr id="15" name="Image 14" descr="Une image contenant texte, capture d’écran, affichage, Police&#10;&#10;Le contenu généré par l’IA peut être incorrect.">
            <a:extLst>
              <a:ext uri="{FF2B5EF4-FFF2-40B4-BE49-F238E27FC236}">
                <a16:creationId xmlns:a16="http://schemas.microsoft.com/office/drawing/2014/main" id="{F3F6A8E9-0941-B698-4A0A-80DED847B9D0}"/>
              </a:ext>
            </a:extLst>
          </p:cNvPr>
          <p:cNvPicPr>
            <a:picLocks noChangeAspect="1"/>
          </p:cNvPicPr>
          <p:nvPr/>
        </p:nvPicPr>
        <p:blipFill>
          <a:blip r:embed="rId8"/>
          <a:stretch>
            <a:fillRect/>
          </a:stretch>
        </p:blipFill>
        <p:spPr>
          <a:xfrm>
            <a:off x="980098" y="1209798"/>
            <a:ext cx="5112727" cy="2914406"/>
          </a:xfrm>
          <a:prstGeom prst="rect">
            <a:avLst/>
          </a:prstGeom>
          <a:ln>
            <a:noFill/>
          </a:ln>
          <a:effectLst>
            <a:outerShdw blurRad="292100" dist="139700" dir="2700000" algn="tl" rotWithShape="0">
              <a:srgbClr val="333333">
                <a:alpha val="65000"/>
              </a:srgbClr>
            </a:outerShdw>
          </a:effectLst>
        </p:spPr>
      </p:pic>
      <p:pic>
        <p:nvPicPr>
          <p:cNvPr id="17" name="Image 16" descr="Une image contenant texte, capture d’écran, nombre, multimédia&#10;&#10;Le contenu généré par l’IA peut être incorrect.">
            <a:extLst>
              <a:ext uri="{FF2B5EF4-FFF2-40B4-BE49-F238E27FC236}">
                <a16:creationId xmlns:a16="http://schemas.microsoft.com/office/drawing/2014/main" id="{368B663F-F79E-CE97-068D-2EE0FF6A86B6}"/>
              </a:ext>
            </a:extLst>
          </p:cNvPr>
          <p:cNvPicPr>
            <a:picLocks noChangeAspect="1"/>
          </p:cNvPicPr>
          <p:nvPr/>
        </p:nvPicPr>
        <p:blipFill>
          <a:blip r:embed="rId9"/>
          <a:stretch>
            <a:fillRect/>
          </a:stretch>
        </p:blipFill>
        <p:spPr>
          <a:xfrm>
            <a:off x="8836147" y="2832589"/>
            <a:ext cx="2999399" cy="30392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94950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4281A0E-8D1A-F58B-A266-948AE94350B5}"/>
              </a:ext>
            </a:extLst>
          </p:cNvPr>
          <p:cNvSpPr txBox="1"/>
          <p:nvPr/>
        </p:nvSpPr>
        <p:spPr>
          <a:xfrm>
            <a:off x="8349268" y="1565088"/>
            <a:ext cx="3506106" cy="4149912"/>
          </a:xfrm>
          <a:prstGeom prst="rect">
            <a:avLst/>
          </a:prstGeom>
        </p:spPr>
        <p:txBody>
          <a:bodyPr vert="horz" lIns="91440" tIns="45720" rIns="91440" bIns="45720" rtlCol="0" anchor="ctr">
            <a:normAutofit/>
          </a:bodyPr>
          <a:lstStyle/>
          <a:p>
            <a:r>
              <a:rPr lang="fr-FR" sz="1700" dirty="0"/>
              <a:t>The interview conclusion </a:t>
            </a:r>
            <a:r>
              <a:rPr lang="fr-FR" sz="1700" dirty="0" err="1"/>
              <a:t>ensures</a:t>
            </a:r>
            <a:r>
              <a:rPr lang="fr-FR" sz="1700" dirty="0"/>
              <a:t> all topics have been </a:t>
            </a:r>
            <a:r>
              <a:rPr lang="fr-FR" sz="1700" dirty="0" err="1"/>
              <a:t>covered</a:t>
            </a:r>
            <a:r>
              <a:rPr lang="fr-FR" sz="1700" dirty="0"/>
              <a:t> and the interview </a:t>
            </a:r>
            <a:r>
              <a:rPr lang="fr-FR" sz="1700" dirty="0" err="1"/>
              <a:t>went</a:t>
            </a:r>
            <a:r>
              <a:rPr lang="fr-FR" sz="1700" dirty="0"/>
              <a:t> </a:t>
            </a:r>
            <a:r>
              <a:rPr lang="fr-FR" sz="1700" dirty="0" err="1"/>
              <a:t>smoothly</a:t>
            </a:r>
            <a:r>
              <a:rPr lang="fr-FR" sz="1700" dirty="0"/>
              <a:t>.</a:t>
            </a:r>
            <a:endParaRPr lang="fr-FR" dirty="0"/>
          </a:p>
          <a:p>
            <a:pPr algn="l"/>
            <a:endParaRPr lang="fr-FR" sz="1700" dirty="0"/>
          </a:p>
          <a:p>
            <a:r>
              <a:rPr lang="fr-FR" sz="1700" dirty="0"/>
              <a:t>A default conclusion </a:t>
            </a:r>
            <a:r>
              <a:rPr lang="fr-FR" sz="1700" dirty="0" err="1"/>
              <a:t>is</a:t>
            </a:r>
            <a:r>
              <a:rPr lang="fr-FR" sz="1700" dirty="0"/>
              <a:t> </a:t>
            </a:r>
            <a:r>
              <a:rPr lang="fr-FR" sz="1700" dirty="0" err="1"/>
              <a:t>provided</a:t>
            </a:r>
            <a:r>
              <a:rPr lang="fr-FR" sz="1700" dirty="0"/>
              <a:t> but can </a:t>
            </a:r>
            <a:r>
              <a:rPr lang="fr-FR" sz="1700" dirty="0" err="1"/>
              <a:t>be</a:t>
            </a:r>
            <a:r>
              <a:rPr lang="fr-FR" sz="1700" dirty="0"/>
              <a:t> </a:t>
            </a:r>
            <a:r>
              <a:rPr lang="fr-FR" sz="1700" dirty="0" err="1"/>
              <a:t>edited</a:t>
            </a:r>
            <a:r>
              <a:rPr lang="fr-FR" sz="1700" dirty="0"/>
              <a:t> to fit </a:t>
            </a:r>
            <a:r>
              <a:rPr lang="fr-FR" sz="1700" dirty="0" err="1"/>
              <a:t>your</a:t>
            </a:r>
            <a:r>
              <a:rPr lang="fr-FR" sz="1700" dirty="0"/>
              <a:t> </a:t>
            </a:r>
            <a:r>
              <a:rPr lang="fr-FR" sz="1700" dirty="0" err="1"/>
              <a:t>needs</a:t>
            </a:r>
            <a:r>
              <a:rPr lang="fr-FR" sz="1700" dirty="0"/>
              <a:t>. You can </a:t>
            </a:r>
            <a:r>
              <a:rPr lang="fr-FR" sz="1700" dirty="0" err="1"/>
              <a:t>modify</a:t>
            </a:r>
            <a:r>
              <a:rPr lang="fr-FR" sz="1700" dirty="0"/>
              <a:t> and </a:t>
            </a:r>
            <a:r>
              <a:rPr lang="fr-FR" sz="1700" dirty="0" err="1"/>
              <a:t>personalise</a:t>
            </a:r>
            <a:r>
              <a:rPr lang="fr-FR" sz="1700" dirty="0"/>
              <a:t> the questions, in the </a:t>
            </a:r>
            <a:r>
              <a:rPr lang="fr-FR" sz="1700" dirty="0" err="1"/>
              <a:t>same</a:t>
            </a:r>
            <a:r>
              <a:rPr lang="fr-FR" sz="1700" dirty="0"/>
              <a:t> </a:t>
            </a:r>
            <a:r>
              <a:rPr lang="fr-FR" sz="1700" dirty="0" err="1"/>
              <a:t>way</a:t>
            </a:r>
            <a:r>
              <a:rPr lang="fr-FR" sz="1700" dirty="0"/>
              <a:t> as the questionnaire.</a:t>
            </a:r>
          </a:p>
          <a:p>
            <a:pPr algn="l"/>
            <a:endParaRPr lang="fr-FR" sz="1700" dirty="0"/>
          </a:p>
          <a:p>
            <a:r>
              <a:rPr lang="fr-FR" sz="1700" dirty="0"/>
              <a:t>Conclusion </a:t>
            </a:r>
            <a:r>
              <a:rPr lang="fr-FR" sz="1700" dirty="0" err="1"/>
              <a:t>elements</a:t>
            </a:r>
            <a:r>
              <a:rPr lang="fr-FR" sz="1700" dirty="0"/>
              <a:t> are </a:t>
            </a:r>
            <a:r>
              <a:rPr lang="fr-FR" sz="1700" dirty="0" err="1"/>
              <a:t>filled</a:t>
            </a:r>
            <a:r>
              <a:rPr lang="fr-FR" sz="1700" dirty="0"/>
              <a:t> </a:t>
            </a:r>
            <a:r>
              <a:rPr lang="fr-FR" sz="1700" dirty="0" err="1"/>
              <a:t>only</a:t>
            </a:r>
            <a:r>
              <a:rPr lang="fr-FR" sz="1700" dirty="0"/>
              <a:t> by the interview manager.</a:t>
            </a:r>
            <a:endParaRPr lang="fr-FR" dirty="0"/>
          </a:p>
        </p:txBody>
      </p:sp>
      <p:sp>
        <p:nvSpPr>
          <p:cNvPr id="9" name="Titre 2">
            <a:extLst>
              <a:ext uri="{FF2B5EF4-FFF2-40B4-BE49-F238E27FC236}">
                <a16:creationId xmlns:a16="http://schemas.microsoft.com/office/drawing/2014/main" id="{F5BEF184-9F25-1648-B1A6-B47DE74EB0D8}"/>
              </a:ext>
            </a:extLst>
          </p:cNvPr>
          <p:cNvSpPr>
            <a:spLocks noGrp="1"/>
          </p:cNvSpPr>
          <p:nvPr/>
        </p:nvSpPr>
        <p:spPr>
          <a:xfrm>
            <a:off x="381244" y="344855"/>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Setting up interviews</a:t>
            </a:r>
            <a:endParaRPr lang="fr-FR" dirty="0"/>
          </a:p>
        </p:txBody>
      </p:sp>
      <p:sp>
        <p:nvSpPr>
          <p:cNvPr id="11" name="Espace réservé du texte 3">
            <a:extLst>
              <a:ext uri="{FF2B5EF4-FFF2-40B4-BE49-F238E27FC236}">
                <a16:creationId xmlns:a16="http://schemas.microsoft.com/office/drawing/2014/main" id="{4DD492A5-BBAF-1309-5B6D-6F879B3D731C}"/>
              </a:ext>
            </a:extLst>
          </p:cNvPr>
          <p:cNvSpPr>
            <a:spLocks noGrp="1"/>
          </p:cNvSpPr>
          <p:nvPr/>
        </p:nvSpPr>
        <p:spPr>
          <a:xfrm>
            <a:off x="390769" y="763954"/>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editing</a:t>
            </a:r>
            <a:r>
              <a:rPr lang="fr-FR" dirty="0">
                <a:latin typeface="Figtree"/>
              </a:rPr>
              <a:t> a type of interview- conclusion</a:t>
            </a:r>
            <a:endParaRPr lang="fr-FR" dirty="0"/>
          </a:p>
        </p:txBody>
      </p:sp>
      <p:pic>
        <p:nvPicPr>
          <p:cNvPr id="12" name="Image 11" descr="Une image contenant texte, capture d’écran, logiciel, Icône d’ordinateur&#10;&#10;Le contenu généré par l’IA peut être incorrect.">
            <a:extLst>
              <a:ext uri="{FF2B5EF4-FFF2-40B4-BE49-F238E27FC236}">
                <a16:creationId xmlns:a16="http://schemas.microsoft.com/office/drawing/2014/main" id="{5C1E833E-2F98-E9CC-D6EF-228CE7903993}"/>
              </a:ext>
            </a:extLst>
          </p:cNvPr>
          <p:cNvPicPr>
            <a:picLocks noChangeAspect="1"/>
          </p:cNvPicPr>
          <p:nvPr/>
        </p:nvPicPr>
        <p:blipFill>
          <a:blip r:embed="rId7"/>
          <a:stretch>
            <a:fillRect/>
          </a:stretch>
        </p:blipFill>
        <p:spPr>
          <a:xfrm>
            <a:off x="573617" y="1475845"/>
            <a:ext cx="7562850" cy="4615392"/>
          </a:xfrm>
          <a:prstGeom prst="rect">
            <a:avLst/>
          </a:prstGeom>
          <a:ln>
            <a:noFill/>
          </a:ln>
          <a:effectLst>
            <a:outerShdw blurRad="292100" dist="139700" dir="2700000" algn="tl" rotWithShape="0">
              <a:srgbClr val="333333">
                <a:alpha val="65000"/>
              </a:srgbClr>
            </a:outerShdw>
          </a:effectLst>
        </p:spPr>
      </p:pic>
      <p:cxnSp>
        <p:nvCxnSpPr>
          <p:cNvPr id="13" name="Connecteur droit avec flèche 12">
            <a:extLst>
              <a:ext uri="{FF2B5EF4-FFF2-40B4-BE49-F238E27FC236}">
                <a16:creationId xmlns:a16="http://schemas.microsoft.com/office/drawing/2014/main" id="{D944C148-3729-27CE-111C-05B7351406A8}"/>
              </a:ext>
            </a:extLst>
          </p:cNvPr>
          <p:cNvCxnSpPr/>
          <p:nvPr/>
        </p:nvCxnSpPr>
        <p:spPr>
          <a:xfrm flipH="1" flipV="1">
            <a:off x="7588249" y="3058582"/>
            <a:ext cx="814917" cy="751417"/>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48257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DBEC8B1-5B07-2D98-ED07-0705C141C45E}"/>
              </a:ext>
            </a:extLst>
          </p:cNvPr>
          <p:cNvSpPr txBox="1"/>
          <p:nvPr/>
        </p:nvSpPr>
        <p:spPr>
          <a:xfrm>
            <a:off x="351208" y="1282755"/>
            <a:ext cx="5611441" cy="5172016"/>
          </a:xfrm>
          <a:prstGeom prst="rect">
            <a:avLst/>
          </a:prstGeom>
        </p:spPr>
        <p:txBody>
          <a:bodyPr vert="horz" lIns="91440" tIns="45720" rIns="91440" bIns="45720" rtlCol="0" anchor="ctr">
            <a:normAutofit fontScale="92500" lnSpcReduction="10000"/>
          </a:bodyPr>
          <a:lstStyle/>
          <a:p>
            <a:pPr>
              <a:lnSpc>
                <a:spcPct val="120000"/>
              </a:lnSpc>
              <a:spcAft>
                <a:spcPts val="600"/>
              </a:spcAft>
            </a:pPr>
            <a:r>
              <a:rPr lang="fr-FR" sz="1400" dirty="0" err="1"/>
              <a:t>Defining</a:t>
            </a:r>
            <a:r>
              <a:rPr lang="fr-FR" sz="1400" dirty="0"/>
              <a:t> </a:t>
            </a:r>
            <a:r>
              <a:rPr lang="fr-FR" sz="1400" b="1" dirty="0" err="1"/>
              <a:t>characteristics</a:t>
            </a:r>
            <a:r>
              <a:rPr lang="fr-FR" sz="1400" dirty="0"/>
              <a:t> </a:t>
            </a:r>
            <a:r>
              <a:rPr lang="fr-FR" sz="1400" dirty="0">
                <a:solidFill>
                  <a:srgbClr val="333333"/>
                </a:solidFill>
                <a:latin typeface="Figtree"/>
                <a:cs typeface="Segoe UI"/>
              </a:rPr>
              <a:t>(3) </a:t>
            </a:r>
            <a:r>
              <a:rPr lang="fr-FR" sz="1400" dirty="0" err="1">
                <a:solidFill>
                  <a:srgbClr val="333333"/>
                </a:solidFill>
                <a:latin typeface="Figtree"/>
                <a:cs typeface="Segoe UI"/>
              </a:rPr>
              <a:t>allows</a:t>
            </a:r>
            <a:r>
              <a:rPr lang="fr-FR" sz="1400" dirty="0">
                <a:solidFill>
                  <a:srgbClr val="333333"/>
                </a:solidFill>
                <a:latin typeface="Figtree"/>
                <a:cs typeface="Segoe UI"/>
              </a:rPr>
              <a:t> for the setting of essential </a:t>
            </a:r>
            <a:r>
              <a:rPr lang="fr-FR" sz="1400" dirty="0" err="1">
                <a:solidFill>
                  <a:srgbClr val="333333"/>
                </a:solidFill>
                <a:latin typeface="Figtree"/>
                <a:cs typeface="Segoe UI"/>
              </a:rPr>
              <a:t>elements</a:t>
            </a:r>
            <a:r>
              <a:rPr lang="fr-FR" sz="1400" dirty="0">
                <a:solidFill>
                  <a:srgbClr val="333333"/>
                </a:solidFill>
                <a:latin typeface="Figtree"/>
                <a:cs typeface="Segoe UI"/>
              </a:rPr>
              <a:t> of the interview, </a:t>
            </a:r>
            <a:r>
              <a:rPr lang="fr-FR" sz="1400" dirty="0" err="1">
                <a:solidFill>
                  <a:srgbClr val="333333"/>
                </a:solidFill>
                <a:latin typeface="Figtree"/>
                <a:cs typeface="Segoe UI"/>
              </a:rPr>
              <a:t>such</a:t>
            </a:r>
            <a:r>
              <a:rPr lang="fr-FR" sz="1400" dirty="0">
                <a:solidFill>
                  <a:srgbClr val="333333"/>
                </a:solidFill>
                <a:latin typeface="Figtree"/>
                <a:cs typeface="Segoe UI"/>
              </a:rPr>
              <a:t> as:</a:t>
            </a:r>
          </a:p>
          <a:p>
            <a:pPr lvl="1" indent="-228600">
              <a:lnSpc>
                <a:spcPct val="110000"/>
              </a:lnSpc>
              <a:buFont typeface="Arial" panose="020B0604020202020204" pitchFamily="34" charset="0"/>
              <a:buChar char="•"/>
            </a:pPr>
            <a:r>
              <a:rPr lang="fr-FR" sz="1400" err="1"/>
              <a:t>Creating</a:t>
            </a:r>
            <a:r>
              <a:rPr lang="fr-FR" sz="1400" dirty="0"/>
              <a:t> objectives for </a:t>
            </a:r>
            <a:r>
              <a:rPr lang="fr-FR" sz="1400" err="1"/>
              <a:t>this</a:t>
            </a:r>
            <a:r>
              <a:rPr lang="fr-FR" sz="1400" dirty="0"/>
              <a:t> interview type: </a:t>
            </a:r>
            <a:r>
              <a:rPr lang="fr-FR" sz="1400" err="1"/>
              <a:t>evaluate</a:t>
            </a:r>
            <a:r>
              <a:rPr lang="fr-FR" sz="1400" dirty="0"/>
              <a:t> the </a:t>
            </a:r>
            <a:r>
              <a:rPr lang="fr-FR" sz="1400" err="1"/>
              <a:t>previous</a:t>
            </a:r>
            <a:r>
              <a:rPr lang="fr-FR" sz="1400" dirty="0"/>
              <a:t> </a:t>
            </a:r>
            <a:r>
              <a:rPr lang="fr-FR" sz="1400" err="1"/>
              <a:t>year's</a:t>
            </a:r>
            <a:r>
              <a:rPr lang="fr-FR" sz="1400" dirty="0"/>
              <a:t> objectives and </a:t>
            </a:r>
            <a:r>
              <a:rPr lang="fr-FR" sz="1400" err="1"/>
              <a:t>define</a:t>
            </a:r>
            <a:r>
              <a:rPr lang="fr-FR" sz="1400" dirty="0"/>
              <a:t> </a:t>
            </a:r>
            <a:r>
              <a:rPr lang="fr-FR" sz="1400" err="1"/>
              <a:t>those</a:t>
            </a:r>
            <a:r>
              <a:rPr lang="fr-FR" sz="1400" dirty="0"/>
              <a:t> for the </a:t>
            </a:r>
            <a:r>
              <a:rPr lang="fr-FR" sz="1400" err="1"/>
              <a:t>next</a:t>
            </a:r>
            <a:r>
              <a:rPr lang="fr-FR" sz="1400" dirty="0"/>
              <a:t> </a:t>
            </a:r>
            <a:r>
              <a:rPr lang="fr-FR" sz="1400" err="1"/>
              <a:t>year</a:t>
            </a:r>
            <a:endParaRPr lang="fr-FR" sz="1400"/>
          </a:p>
          <a:p>
            <a:pPr lvl="1" indent="-228600">
              <a:lnSpc>
                <a:spcPct val="110000"/>
              </a:lnSpc>
              <a:spcAft>
                <a:spcPts val="100"/>
              </a:spcAft>
              <a:buFont typeface="Arial" panose="020B0604020202020204" pitchFamily="34" charset="0"/>
              <a:buChar char="•"/>
            </a:pPr>
            <a:r>
              <a:rPr lang="fr-FR" sz="1400" dirty="0" err="1"/>
              <a:t>Allowing</a:t>
            </a:r>
            <a:r>
              <a:rPr lang="fr-FR" sz="1400" dirty="0"/>
              <a:t> the manager to </a:t>
            </a:r>
            <a:r>
              <a:rPr lang="fr-FR" sz="1400" dirty="0" err="1"/>
              <a:t>create</a:t>
            </a:r>
            <a:r>
              <a:rPr lang="fr-FR" sz="1400" dirty="0"/>
              <a:t> </a:t>
            </a:r>
            <a:r>
              <a:rPr lang="fr-FR" sz="1400" dirty="0" err="1"/>
              <a:t>campaigns</a:t>
            </a:r>
            <a:r>
              <a:rPr lang="fr-FR" sz="1400" dirty="0"/>
              <a:t> via the </a:t>
            </a:r>
            <a:r>
              <a:rPr lang="fr-FR" sz="1400" dirty="0" err="1"/>
              <a:t>selected</a:t>
            </a:r>
            <a:r>
              <a:rPr lang="fr-FR" sz="1400" dirty="0"/>
              <a:t> or </a:t>
            </a:r>
            <a:r>
              <a:rPr lang="fr-FR" sz="1400" dirty="0" err="1"/>
              <a:t>newly</a:t>
            </a:r>
            <a:r>
              <a:rPr lang="fr-FR" sz="1400" dirty="0"/>
              <a:t> </a:t>
            </a:r>
            <a:r>
              <a:rPr lang="fr-FR" sz="1400" dirty="0" err="1"/>
              <a:t>created</a:t>
            </a:r>
            <a:r>
              <a:rPr lang="fr-FR" sz="1400" dirty="0"/>
              <a:t> interview type</a:t>
            </a:r>
            <a:endParaRPr lang="fr-FR"/>
          </a:p>
          <a:p>
            <a:pPr lvl="1" indent="-228600">
              <a:lnSpc>
                <a:spcPct val="110000"/>
              </a:lnSpc>
              <a:spcAft>
                <a:spcPts val="100"/>
              </a:spcAft>
              <a:buFont typeface="Arial" panose="020B0604020202020204" pitchFamily="34" charset="0"/>
              <a:buChar char="•"/>
            </a:pPr>
            <a:r>
              <a:rPr lang="fr-FR" sz="1400" dirty="0" err="1"/>
              <a:t>Determining</a:t>
            </a:r>
            <a:r>
              <a:rPr lang="fr-FR" sz="1400" dirty="0"/>
              <a:t> if </a:t>
            </a:r>
            <a:r>
              <a:rPr lang="fr-FR" sz="1400" dirty="0" err="1"/>
              <a:t>it</a:t>
            </a:r>
            <a:r>
              <a:rPr lang="fr-FR" sz="1400" dirty="0"/>
              <a:t> </a:t>
            </a:r>
            <a:r>
              <a:rPr lang="fr-FR" sz="1400" dirty="0" err="1"/>
              <a:t>is</a:t>
            </a:r>
            <a:r>
              <a:rPr lang="fr-FR" sz="1400" dirty="0"/>
              <a:t> a </a:t>
            </a:r>
            <a:r>
              <a:rPr lang="fr-FR" sz="1400" dirty="0" err="1"/>
              <a:t>professional</a:t>
            </a:r>
            <a:r>
              <a:rPr lang="fr-FR" sz="1400" dirty="0"/>
              <a:t> interview (</a:t>
            </a:r>
            <a:r>
              <a:rPr lang="fr-FR" sz="1400" dirty="0" err="1"/>
              <a:t>every</a:t>
            </a:r>
            <a:r>
              <a:rPr lang="fr-FR" sz="1400" dirty="0"/>
              <a:t> 2 </a:t>
            </a:r>
            <a:r>
              <a:rPr lang="fr-FR" sz="1400" dirty="0" err="1"/>
              <a:t>years</a:t>
            </a:r>
            <a:r>
              <a:rPr lang="fr-FR" sz="1400" dirty="0"/>
              <a:t>),</a:t>
            </a:r>
            <a:endParaRPr lang="fr-FR" dirty="0"/>
          </a:p>
          <a:p>
            <a:pPr marL="228600" lvl="1">
              <a:lnSpc>
                <a:spcPct val="110000"/>
              </a:lnSpc>
              <a:spcAft>
                <a:spcPts val="100"/>
              </a:spcAft>
            </a:pPr>
            <a:r>
              <a:rPr lang="fr-FR" sz="1400" dirty="0"/>
              <a:t>   a 6-year </a:t>
            </a:r>
            <a:r>
              <a:rPr lang="fr-FR" sz="1400" dirty="0" err="1"/>
              <a:t>review</a:t>
            </a:r>
            <a:r>
              <a:rPr lang="fr-FR" sz="1400" dirty="0"/>
              <a:t>, or </a:t>
            </a:r>
            <a:r>
              <a:rPr lang="fr-FR" sz="1400" dirty="0" err="1"/>
              <a:t>any</a:t>
            </a:r>
            <a:r>
              <a:rPr lang="fr-FR" sz="1400" dirty="0"/>
              <a:t> </a:t>
            </a:r>
            <a:r>
              <a:rPr lang="fr-FR" sz="1400" dirty="0" err="1"/>
              <a:t>other</a:t>
            </a:r>
            <a:r>
              <a:rPr lang="fr-FR" sz="1400" dirty="0"/>
              <a:t> </a:t>
            </a:r>
            <a:r>
              <a:rPr lang="fr-FR" sz="1400" dirty="0" err="1"/>
              <a:t>mandatory</a:t>
            </a:r>
            <a:r>
              <a:rPr lang="fr-FR" sz="1400" dirty="0"/>
              <a:t> interviews</a:t>
            </a:r>
            <a:endParaRPr lang="fr-FR" dirty="0"/>
          </a:p>
          <a:p>
            <a:pPr lvl="1" indent="-228600">
              <a:lnSpc>
                <a:spcPct val="120000"/>
              </a:lnSpc>
              <a:spcAft>
                <a:spcPts val="600"/>
              </a:spcAft>
              <a:buFont typeface="Arial" panose="020B0604020202020204" pitchFamily="34" charset="0"/>
              <a:buChar char="•"/>
            </a:pPr>
            <a:endParaRPr lang="fr-FR" sz="1400" dirty="0"/>
          </a:p>
          <a:p>
            <a:pPr>
              <a:lnSpc>
                <a:spcPct val="120000"/>
              </a:lnSpc>
              <a:spcAft>
                <a:spcPts val="600"/>
              </a:spcAft>
            </a:pPr>
            <a:endParaRPr lang="fr-FR" sz="1400" dirty="0"/>
          </a:p>
          <a:p>
            <a:pPr>
              <a:lnSpc>
                <a:spcPct val="120000"/>
              </a:lnSpc>
              <a:spcAft>
                <a:spcPts val="600"/>
              </a:spcAft>
            </a:pPr>
            <a:r>
              <a:rPr lang="fr-FR" sz="1400" dirty="0"/>
              <a:t>The </a:t>
            </a:r>
            <a:r>
              <a:rPr lang="fr-FR" sz="1400" b="1" dirty="0" err="1"/>
              <a:t>approval</a:t>
            </a:r>
            <a:r>
              <a:rPr lang="fr-FR" sz="1400" b="1" dirty="0"/>
              <a:t> cycle</a:t>
            </a:r>
            <a:r>
              <a:rPr lang="fr-FR" sz="1400" dirty="0"/>
              <a:t> (4) </a:t>
            </a:r>
            <a:r>
              <a:rPr lang="fr-FR" sz="1400" dirty="0" err="1"/>
              <a:t>is</a:t>
            </a:r>
            <a:r>
              <a:rPr lang="fr-FR" sz="1400" dirty="0"/>
              <a:t> crucial for </a:t>
            </a:r>
            <a:r>
              <a:rPr lang="fr-FR" sz="1400" dirty="0" err="1"/>
              <a:t>finalising</a:t>
            </a:r>
            <a:r>
              <a:rPr lang="fr-FR" sz="1400" dirty="0"/>
              <a:t> the interview.</a:t>
            </a:r>
            <a:endParaRPr lang="fr-FR" dirty="0"/>
          </a:p>
          <a:p>
            <a:pPr>
              <a:lnSpc>
                <a:spcPct val="120000"/>
              </a:lnSpc>
              <a:spcAft>
                <a:spcPts val="600"/>
              </a:spcAft>
            </a:pPr>
            <a:r>
              <a:rPr lang="fr-FR" sz="1400" dirty="0"/>
              <a:t>The </a:t>
            </a:r>
            <a:r>
              <a:rPr lang="fr-FR" sz="1400" dirty="0" err="1"/>
              <a:t>administrator</a:t>
            </a:r>
            <a:r>
              <a:rPr lang="fr-FR" sz="1400" dirty="0"/>
              <a:t> can </a:t>
            </a:r>
            <a:r>
              <a:rPr lang="fr-FR" sz="1400" dirty="0" err="1"/>
              <a:t>define</a:t>
            </a:r>
            <a:r>
              <a:rPr lang="fr-FR" sz="1400" dirty="0"/>
              <a:t> an </a:t>
            </a:r>
            <a:r>
              <a:rPr lang="fr-FR" sz="1400" dirty="0" err="1"/>
              <a:t>approval</a:t>
            </a:r>
            <a:r>
              <a:rPr lang="fr-FR" sz="1400" dirty="0"/>
              <a:t> cycle </a:t>
            </a:r>
            <a:r>
              <a:rPr lang="fr-FR" sz="1400" dirty="0" err="1"/>
              <a:t>suitable</a:t>
            </a:r>
            <a:r>
              <a:rPr lang="fr-FR" sz="1400" dirty="0"/>
              <a:t> for the </a:t>
            </a:r>
            <a:r>
              <a:rPr lang="fr-FR" sz="1400" dirty="0" err="1"/>
              <a:t>selected</a:t>
            </a:r>
            <a:r>
              <a:rPr lang="fr-FR" sz="1400" dirty="0"/>
              <a:t> or </a:t>
            </a:r>
            <a:r>
              <a:rPr lang="fr-FR" sz="1400" dirty="0" err="1"/>
              <a:t>newly</a:t>
            </a:r>
            <a:r>
              <a:rPr lang="fr-FR" sz="1400" dirty="0"/>
              <a:t> </a:t>
            </a:r>
            <a:r>
              <a:rPr lang="fr-FR" sz="1400" dirty="0" err="1"/>
              <a:t>created</a:t>
            </a:r>
            <a:r>
              <a:rPr lang="fr-FR" sz="1400" dirty="0"/>
              <a:t> interview type.</a:t>
            </a:r>
            <a:br>
              <a:rPr lang="fr-FR" sz="1400" dirty="0"/>
            </a:br>
            <a:r>
              <a:rPr lang="fr-FR" sz="1400" dirty="0"/>
              <a:t>By default, the interview manager and the </a:t>
            </a:r>
            <a:r>
              <a:rPr lang="fr-FR" sz="1400" dirty="0" err="1"/>
              <a:t>evaluated</a:t>
            </a:r>
            <a:r>
              <a:rPr lang="fr-FR" sz="1400" dirty="0"/>
              <a:t> are </a:t>
            </a:r>
            <a:r>
              <a:rPr lang="fr-FR" sz="1400" dirty="0" err="1"/>
              <a:t>proposed</a:t>
            </a:r>
            <a:r>
              <a:rPr lang="fr-FR" sz="1400" dirty="0"/>
              <a:t>.</a:t>
            </a:r>
            <a:br>
              <a:rPr lang="fr-FR" sz="1400" dirty="0"/>
            </a:br>
            <a:r>
              <a:rPr lang="fr-FR" sz="1400" dirty="0"/>
              <a:t>The </a:t>
            </a:r>
            <a:r>
              <a:rPr lang="fr-FR" sz="1400" dirty="0" err="1"/>
              <a:t>administrator</a:t>
            </a:r>
            <a:r>
              <a:rPr lang="fr-FR" sz="1400" dirty="0"/>
              <a:t> can </a:t>
            </a:r>
            <a:r>
              <a:rPr lang="fr-FR" sz="1400" dirty="0" err="1"/>
              <a:t>add</a:t>
            </a:r>
            <a:r>
              <a:rPr lang="fr-FR" sz="1400" dirty="0"/>
              <a:t> </a:t>
            </a:r>
            <a:r>
              <a:rPr lang="fr-FR" sz="1400" dirty="0" err="1"/>
              <a:t>signatories</a:t>
            </a:r>
            <a:r>
              <a:rPr lang="fr-FR" sz="1400" dirty="0"/>
              <a:t> by </a:t>
            </a:r>
            <a:r>
              <a:rPr lang="fr-FR" sz="1400" dirty="0" err="1"/>
              <a:t>clicking</a:t>
            </a:r>
            <a:r>
              <a:rPr lang="fr-FR" sz="1400" dirty="0"/>
              <a:t> the </a:t>
            </a:r>
            <a:r>
              <a:rPr lang="fr-FR" sz="1400" b="1" dirty="0" err="1"/>
              <a:t>Add</a:t>
            </a:r>
            <a:r>
              <a:rPr lang="fr-FR" sz="1400" b="1" dirty="0"/>
              <a:t> a </a:t>
            </a:r>
            <a:r>
              <a:rPr lang="fr-FR" sz="1400" b="1" dirty="0" err="1"/>
              <a:t>Signatory</a:t>
            </a:r>
            <a:r>
              <a:rPr lang="fr-FR" sz="1400" dirty="0"/>
              <a:t> </a:t>
            </a:r>
            <a:r>
              <a:rPr lang="fr-FR" sz="1400" dirty="0" err="1"/>
              <a:t>button</a:t>
            </a:r>
            <a:r>
              <a:rPr lang="fr-FR" sz="1400" dirty="0"/>
              <a:t>.</a:t>
            </a:r>
            <a:br>
              <a:rPr lang="fr-FR" sz="1400" dirty="0"/>
            </a:br>
            <a:r>
              <a:rPr lang="fr-FR" sz="1400" dirty="0" err="1"/>
              <a:t>Each</a:t>
            </a:r>
            <a:r>
              <a:rPr lang="fr-FR" sz="1400" dirty="0"/>
              <a:t> </a:t>
            </a:r>
            <a:r>
              <a:rPr lang="fr-FR" sz="1400" dirty="0" err="1"/>
              <a:t>signatory</a:t>
            </a:r>
            <a:r>
              <a:rPr lang="fr-FR" sz="1400" dirty="0"/>
              <a:t> </a:t>
            </a:r>
            <a:r>
              <a:rPr lang="fr-FR" sz="1400" dirty="0" err="1"/>
              <a:t>will</a:t>
            </a:r>
            <a:r>
              <a:rPr lang="fr-FR" sz="1400" dirty="0"/>
              <a:t> </a:t>
            </a:r>
            <a:r>
              <a:rPr lang="fr-FR" sz="1400" dirty="0" err="1"/>
              <a:t>receive</a:t>
            </a:r>
            <a:r>
              <a:rPr lang="fr-FR" sz="1400" dirty="0"/>
              <a:t> a notification to </a:t>
            </a:r>
            <a:r>
              <a:rPr lang="fr-FR" sz="1400" dirty="0" err="1"/>
              <a:t>validate</a:t>
            </a:r>
            <a:r>
              <a:rPr lang="fr-FR" sz="1400" dirty="0"/>
              <a:t> the interview in </a:t>
            </a:r>
            <a:r>
              <a:rPr lang="fr-FR" sz="1400" dirty="0" err="1"/>
              <a:t>turn</a:t>
            </a:r>
            <a:r>
              <a:rPr lang="fr-FR" sz="1400" dirty="0"/>
              <a:t>.</a:t>
            </a:r>
            <a:endParaRPr lang="fr-FR" dirty="0"/>
          </a:p>
          <a:p>
            <a:pPr>
              <a:lnSpc>
                <a:spcPct val="120000"/>
              </a:lnSpc>
              <a:spcAft>
                <a:spcPts val="600"/>
              </a:spcAft>
            </a:pPr>
            <a:endParaRPr lang="fr-FR" sz="1400" dirty="0"/>
          </a:p>
          <a:p>
            <a:pPr>
              <a:lnSpc>
                <a:spcPct val="120000"/>
              </a:lnSpc>
              <a:spcAft>
                <a:spcPts val="600"/>
              </a:spcAft>
            </a:pPr>
            <a:r>
              <a:rPr lang="fr-FR" sz="1400" dirty="0"/>
              <a:t>Once all </a:t>
            </a:r>
            <a:r>
              <a:rPr lang="fr-FR" sz="1400" dirty="0" err="1"/>
              <a:t>previous</a:t>
            </a:r>
            <a:r>
              <a:rPr lang="fr-FR" sz="1400" dirty="0"/>
              <a:t> </a:t>
            </a:r>
            <a:r>
              <a:rPr lang="fr-FR" sz="1400" dirty="0" err="1"/>
              <a:t>steps</a:t>
            </a:r>
            <a:r>
              <a:rPr lang="fr-FR" sz="1400" dirty="0"/>
              <a:t> are </a:t>
            </a:r>
            <a:r>
              <a:rPr lang="fr-FR" sz="1400" dirty="0" err="1"/>
              <a:t>completed</a:t>
            </a:r>
            <a:r>
              <a:rPr lang="fr-FR" sz="1400" dirty="0"/>
              <a:t>, </a:t>
            </a:r>
            <a:r>
              <a:rPr lang="fr-FR" sz="1400" dirty="0" err="1"/>
              <a:t>it</a:t>
            </a:r>
            <a:r>
              <a:rPr lang="fr-FR" sz="1400" dirty="0"/>
              <a:t> </a:t>
            </a:r>
            <a:r>
              <a:rPr lang="fr-FR" sz="1400" dirty="0" err="1"/>
              <a:t>is</a:t>
            </a:r>
            <a:r>
              <a:rPr lang="fr-FR" sz="1400" dirty="0"/>
              <a:t> possible to </a:t>
            </a:r>
            <a:r>
              <a:rPr lang="fr-FR" sz="1400" dirty="0" err="1"/>
              <a:t>view</a:t>
            </a:r>
            <a:r>
              <a:rPr lang="fr-FR" sz="1400" dirty="0"/>
              <a:t> a </a:t>
            </a:r>
            <a:r>
              <a:rPr lang="fr-FR" sz="1400" b="1" dirty="0" err="1"/>
              <a:t>summary</a:t>
            </a:r>
            <a:r>
              <a:rPr lang="fr-FR" sz="1400" b="1" dirty="0"/>
              <a:t> </a:t>
            </a:r>
            <a:r>
              <a:rPr lang="fr-FR" sz="1400" dirty="0"/>
              <a:t>(5)</a:t>
            </a:r>
            <a:r>
              <a:rPr lang="fr-FR" sz="1400" b="1" dirty="0"/>
              <a:t> </a:t>
            </a:r>
            <a:r>
              <a:rPr lang="fr-FR" sz="1400" dirty="0"/>
              <a:t>of the interview </a:t>
            </a:r>
            <a:r>
              <a:rPr lang="fr-FR" sz="1400" dirty="0" err="1"/>
              <a:t>creation</a:t>
            </a:r>
            <a:r>
              <a:rPr lang="fr-FR" sz="1400" dirty="0"/>
              <a:t>. This </a:t>
            </a:r>
            <a:r>
              <a:rPr lang="fr-FR" sz="1400" dirty="0" err="1"/>
              <a:t>review</a:t>
            </a:r>
            <a:r>
              <a:rPr lang="fr-FR" sz="1400" dirty="0"/>
              <a:t> </a:t>
            </a:r>
            <a:r>
              <a:rPr lang="fr-FR" sz="1400" dirty="0" err="1"/>
              <a:t>ensures</a:t>
            </a:r>
            <a:r>
              <a:rPr lang="fr-FR" sz="1400" dirty="0"/>
              <a:t> all information </a:t>
            </a:r>
            <a:r>
              <a:rPr lang="fr-FR" sz="1400" dirty="0" err="1"/>
              <a:t>is</a:t>
            </a:r>
            <a:r>
              <a:rPr lang="fr-FR" sz="1400" dirty="0"/>
              <a:t> correct </a:t>
            </a:r>
            <a:r>
              <a:rPr lang="fr-FR" sz="1400" dirty="0" err="1"/>
              <a:t>before</a:t>
            </a:r>
            <a:r>
              <a:rPr lang="fr-FR" sz="1400" dirty="0"/>
              <a:t> </a:t>
            </a:r>
            <a:r>
              <a:rPr lang="fr-FR" sz="1400" dirty="0" err="1"/>
              <a:t>finalising</a:t>
            </a:r>
            <a:r>
              <a:rPr lang="fr-FR" sz="1400" dirty="0"/>
              <a:t> the interview.</a:t>
            </a:r>
            <a:endParaRPr lang="fr-FR"/>
          </a:p>
        </p:txBody>
      </p:sp>
      <p:sp>
        <p:nvSpPr>
          <p:cNvPr id="8" name="Titre 2">
            <a:extLst>
              <a:ext uri="{FF2B5EF4-FFF2-40B4-BE49-F238E27FC236}">
                <a16:creationId xmlns:a16="http://schemas.microsoft.com/office/drawing/2014/main" id="{D92B1BCA-13CA-9D7A-F6A3-3838A3F86573}"/>
              </a:ext>
            </a:extLst>
          </p:cNvPr>
          <p:cNvSpPr>
            <a:spLocks noGrp="1"/>
          </p:cNvSpPr>
          <p:nvPr/>
        </p:nvSpPr>
        <p:spPr>
          <a:xfrm>
            <a:off x="381244" y="344855"/>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Setting up interviews</a:t>
            </a:r>
            <a:endParaRPr lang="fr-FR" dirty="0"/>
          </a:p>
        </p:txBody>
      </p:sp>
      <p:sp>
        <p:nvSpPr>
          <p:cNvPr id="13" name="Espace réservé du texte 3">
            <a:extLst>
              <a:ext uri="{FF2B5EF4-FFF2-40B4-BE49-F238E27FC236}">
                <a16:creationId xmlns:a16="http://schemas.microsoft.com/office/drawing/2014/main" id="{9DCCED5A-3769-1F5E-E208-00134134FC97}"/>
              </a:ext>
            </a:extLst>
          </p:cNvPr>
          <p:cNvSpPr>
            <a:spLocks noGrp="1"/>
          </p:cNvSpPr>
          <p:nvPr/>
        </p:nvSpPr>
        <p:spPr>
          <a:xfrm>
            <a:off x="390769" y="763954"/>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editing</a:t>
            </a:r>
            <a:r>
              <a:rPr lang="fr-FR" dirty="0">
                <a:latin typeface="Figtree"/>
              </a:rPr>
              <a:t> a type of interview- </a:t>
            </a:r>
            <a:r>
              <a:rPr lang="fr-FR" dirty="0" err="1">
                <a:latin typeface="Figtree"/>
              </a:rPr>
              <a:t>Characteristics</a:t>
            </a:r>
            <a:endParaRPr lang="fr-FR" dirty="0" err="1"/>
          </a:p>
        </p:txBody>
      </p:sp>
      <p:pic>
        <p:nvPicPr>
          <p:cNvPr id="14" name="Image 13" descr="Une image contenant texte, capture d’écran, Police&#10;&#10;Le contenu généré par l’IA peut être incorrect.">
            <a:extLst>
              <a:ext uri="{FF2B5EF4-FFF2-40B4-BE49-F238E27FC236}">
                <a16:creationId xmlns:a16="http://schemas.microsoft.com/office/drawing/2014/main" id="{C209D6AB-578A-ED1A-F1BF-1C77F4691D4F}"/>
              </a:ext>
            </a:extLst>
          </p:cNvPr>
          <p:cNvPicPr>
            <a:picLocks noChangeAspect="1"/>
          </p:cNvPicPr>
          <p:nvPr/>
        </p:nvPicPr>
        <p:blipFill>
          <a:blip r:embed="rId7"/>
          <a:stretch>
            <a:fillRect/>
          </a:stretch>
        </p:blipFill>
        <p:spPr>
          <a:xfrm>
            <a:off x="6226704" y="1406525"/>
            <a:ext cx="5601758" cy="2468034"/>
          </a:xfrm>
          <a:prstGeom prst="rect">
            <a:avLst/>
          </a:prstGeom>
          <a:ln>
            <a:noFill/>
          </a:ln>
          <a:effectLst>
            <a:outerShdw blurRad="292100" dist="139700" dir="2700000" algn="tl" rotWithShape="0">
              <a:srgbClr val="333333">
                <a:alpha val="65000"/>
              </a:srgbClr>
            </a:outerShdw>
          </a:effectLst>
        </p:spPr>
      </p:pic>
      <p:pic>
        <p:nvPicPr>
          <p:cNvPr id="15" name="Image 14" descr="Une image contenant texte, capture d’écran, Police, logiciel&#10;&#10;Le contenu généré par l’IA peut être incorrect.">
            <a:extLst>
              <a:ext uri="{FF2B5EF4-FFF2-40B4-BE49-F238E27FC236}">
                <a16:creationId xmlns:a16="http://schemas.microsoft.com/office/drawing/2014/main" id="{58E627C8-5AEE-3947-98A1-6EEBDF7D7CA0}"/>
              </a:ext>
            </a:extLst>
          </p:cNvPr>
          <p:cNvPicPr>
            <a:picLocks noChangeAspect="1"/>
          </p:cNvPicPr>
          <p:nvPr/>
        </p:nvPicPr>
        <p:blipFill>
          <a:blip r:embed="rId8"/>
          <a:stretch>
            <a:fillRect/>
          </a:stretch>
        </p:blipFill>
        <p:spPr>
          <a:xfrm>
            <a:off x="6225117" y="4098925"/>
            <a:ext cx="5615518" cy="24595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19586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Image 14" descr="Une image contenant texte, capture d’écran, ligne, Police&#10;&#10;Le contenu généré par l’IA peut être incorrect.">
            <a:extLst>
              <a:ext uri="{FF2B5EF4-FFF2-40B4-BE49-F238E27FC236}">
                <a16:creationId xmlns:a16="http://schemas.microsoft.com/office/drawing/2014/main" id="{8DFF4972-AF83-5FDF-1886-06AFF013A2A2}"/>
              </a:ext>
            </a:extLst>
          </p:cNvPr>
          <p:cNvPicPr>
            <a:picLocks noChangeAspect="1"/>
          </p:cNvPicPr>
          <p:nvPr/>
        </p:nvPicPr>
        <p:blipFill>
          <a:blip r:embed="rId3"/>
          <a:stretch>
            <a:fillRect/>
          </a:stretch>
        </p:blipFill>
        <p:spPr>
          <a:xfrm>
            <a:off x="381530" y="2898247"/>
            <a:ext cx="4338109" cy="786342"/>
          </a:xfrm>
          <a:prstGeom prst="rect">
            <a:avLst/>
          </a:prstGeom>
          <a:ln>
            <a:noFill/>
          </a:ln>
          <a:effectLst>
            <a:outerShdw blurRad="292100" dist="139700" dir="2700000" algn="tl" rotWithShape="0">
              <a:srgbClr val="333333">
                <a:alpha val="65000"/>
              </a:srgbClr>
            </a:outerShdw>
          </a:effectLst>
        </p:spPr>
      </p:pic>
      <p:sp>
        <p:nvSpPr>
          <p:cNvPr id="9" name="Titre 2">
            <a:extLst>
              <a:ext uri="{FF2B5EF4-FFF2-40B4-BE49-F238E27FC236}">
                <a16:creationId xmlns:a16="http://schemas.microsoft.com/office/drawing/2014/main" id="{75F39AF1-545B-CE16-23E0-9C9876A80044}"/>
              </a:ext>
            </a:extLst>
          </p:cNvPr>
          <p:cNvSpPr>
            <a:spLocks noGrp="1"/>
          </p:cNvSpPr>
          <p:nvPr/>
        </p:nvSpPr>
        <p:spPr>
          <a:xfrm>
            <a:off x="381244" y="344855"/>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Setting up interviews</a:t>
            </a:r>
            <a:endParaRPr lang="fr-FR" dirty="0"/>
          </a:p>
        </p:txBody>
      </p:sp>
      <p:sp>
        <p:nvSpPr>
          <p:cNvPr id="11" name="Espace réservé du texte 3">
            <a:extLst>
              <a:ext uri="{FF2B5EF4-FFF2-40B4-BE49-F238E27FC236}">
                <a16:creationId xmlns:a16="http://schemas.microsoft.com/office/drawing/2014/main" id="{FB8CBEED-A53F-65FF-6036-2BC73C243440}"/>
              </a:ext>
            </a:extLst>
          </p:cNvPr>
          <p:cNvSpPr>
            <a:spLocks noGrp="1"/>
          </p:cNvSpPr>
          <p:nvPr/>
        </p:nvSpPr>
        <p:spPr>
          <a:xfrm>
            <a:off x="390769" y="763954"/>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Previewing</a:t>
            </a:r>
            <a:r>
              <a:rPr lang="fr-FR" dirty="0">
                <a:latin typeface="Figtree"/>
              </a:rPr>
              <a:t> and printing a questionnaire</a:t>
            </a:r>
            <a:endParaRPr lang="fr-FR" dirty="0"/>
          </a:p>
        </p:txBody>
      </p:sp>
      <p:sp>
        <p:nvSpPr>
          <p:cNvPr id="13" name="ZoneTexte 12">
            <a:extLst>
              <a:ext uri="{FF2B5EF4-FFF2-40B4-BE49-F238E27FC236}">
                <a16:creationId xmlns:a16="http://schemas.microsoft.com/office/drawing/2014/main" id="{1077AE02-A58C-4136-57D0-0C479DA01F79}"/>
              </a:ext>
            </a:extLst>
          </p:cNvPr>
          <p:cNvSpPr txBox="1"/>
          <p:nvPr/>
        </p:nvSpPr>
        <p:spPr>
          <a:xfrm>
            <a:off x="317500" y="1714501"/>
            <a:ext cx="465666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t>You can </a:t>
            </a:r>
            <a:r>
              <a:rPr lang="fr-FR" sz="1600" dirty="0" err="1"/>
              <a:t>preview</a:t>
            </a:r>
            <a:r>
              <a:rPr lang="fr-FR" sz="1600" dirty="0"/>
              <a:t> and/or </a:t>
            </a:r>
            <a:r>
              <a:rPr lang="fr-FR" sz="1600" dirty="0" err="1"/>
              <a:t>print</a:t>
            </a:r>
            <a:r>
              <a:rPr lang="fr-FR" sz="1600" dirty="0"/>
              <a:t> the interview questionnaires </a:t>
            </a:r>
            <a:r>
              <a:rPr lang="fr-FR" sz="1600" dirty="0" err="1"/>
              <a:t>from</a:t>
            </a:r>
            <a:r>
              <a:rPr lang="fr-FR" sz="1600" dirty="0"/>
              <a:t> the Interview setting menu:</a:t>
            </a:r>
          </a:p>
        </p:txBody>
      </p:sp>
      <p:pic>
        <p:nvPicPr>
          <p:cNvPr id="14" name="Image 13" descr="Une image contenant texte, capture d’écran, logiciel, affichage&#10;&#10;Le contenu généré par l’IA peut être incorrect.">
            <a:extLst>
              <a:ext uri="{FF2B5EF4-FFF2-40B4-BE49-F238E27FC236}">
                <a16:creationId xmlns:a16="http://schemas.microsoft.com/office/drawing/2014/main" id="{33AEFCB4-B980-2331-DCAB-8E913698F15E}"/>
              </a:ext>
            </a:extLst>
          </p:cNvPr>
          <p:cNvPicPr>
            <a:picLocks noChangeAspect="1"/>
          </p:cNvPicPr>
          <p:nvPr/>
        </p:nvPicPr>
        <p:blipFill>
          <a:blip r:embed="rId8"/>
          <a:stretch>
            <a:fillRect/>
          </a:stretch>
        </p:blipFill>
        <p:spPr>
          <a:xfrm>
            <a:off x="5274734" y="1227667"/>
            <a:ext cx="6203950" cy="5355166"/>
          </a:xfrm>
          <a:prstGeom prst="rect">
            <a:avLst/>
          </a:prstGeom>
          <a:ln>
            <a:noFill/>
          </a:ln>
          <a:effectLst>
            <a:outerShdw blurRad="292100" dist="139700" dir="2700000" algn="tl" rotWithShape="0">
              <a:srgbClr val="333333">
                <a:alpha val="65000"/>
              </a:srgbClr>
            </a:outerShdw>
          </a:effectLst>
        </p:spPr>
      </p:pic>
      <p:pic>
        <p:nvPicPr>
          <p:cNvPr id="18" name="Graphique 14">
            <a:extLst>
              <a:ext uri="{FF2B5EF4-FFF2-40B4-BE49-F238E27FC236}">
                <a16:creationId xmlns:a16="http://schemas.microsoft.com/office/drawing/2014/main" id="{2024A35C-CB93-EDF2-FC52-AE29F87225B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1160000" flipH="1" flipV="1">
            <a:off x="4489719" y="3928098"/>
            <a:ext cx="462371" cy="462372"/>
          </a:xfrm>
          <a:prstGeom prst="rect">
            <a:avLst/>
          </a:prstGeom>
        </p:spPr>
      </p:pic>
    </p:spTree>
    <p:extLst>
      <p:ext uri="{BB962C8B-B14F-4D97-AF65-F5344CB8AC3E}">
        <p14:creationId xmlns:p14="http://schemas.microsoft.com/office/powerpoint/2010/main" val="3677211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3">
            <a:extLst>
              <a:ext uri="{FF2B5EF4-FFF2-40B4-BE49-F238E27FC236}">
                <a16:creationId xmlns:a16="http://schemas.microsoft.com/office/drawing/2014/main" id="{873E1626-6778-6AF5-6AFC-62D2ACE91369}"/>
              </a:ext>
            </a:extLst>
          </p:cNvPr>
          <p:cNvSpPr>
            <a:spLocks noGrp="1"/>
          </p:cNvSpPr>
          <p:nvPr>
            <p:ph type="body" sz="quarter" idx="16" hasCustomPrompt="1"/>
          </p:nvPr>
        </p:nvSpPr>
        <p:spPr>
          <a:xfrm>
            <a:off x="9163050" y="3368675"/>
            <a:ext cx="1944688" cy="2160588"/>
          </a:xfrm>
        </p:spPr>
        <p:txBody>
          <a:bodyPr anchor="b">
            <a:normAutofit/>
          </a:bodyPr>
          <a:lstStyle>
            <a:lvl1pPr marL="0" indent="0" algn="r">
              <a:buNone/>
              <a:defRPr sz="9600">
                <a:solidFill>
                  <a:schemeClr val="bg2"/>
                </a:solidFill>
                <a:latin typeface="Figtree Light" pitchFamily="2" charset="0"/>
              </a:defRPr>
            </a:lvl1pPr>
            <a:lvl5pPr>
              <a:defRPr/>
            </a:lvl5pPr>
          </a:lstStyle>
          <a:p>
            <a:pPr lvl="0"/>
            <a:r>
              <a:rPr lang="fr-FR" dirty="0">
                <a:solidFill>
                  <a:schemeClr val="tx2">
                    <a:lumMod val="60000"/>
                    <a:lumOff val="40000"/>
                  </a:schemeClr>
                </a:solidFill>
              </a:rPr>
              <a:t>03</a:t>
            </a:r>
          </a:p>
        </p:txBody>
      </p:sp>
      <p:sp>
        <p:nvSpPr>
          <p:cNvPr id="7" name="Titre 5">
            <a:extLst>
              <a:ext uri="{FF2B5EF4-FFF2-40B4-BE49-F238E27FC236}">
                <a16:creationId xmlns:a16="http://schemas.microsoft.com/office/drawing/2014/main" id="{527A3267-15DA-BA4B-5E8F-4752C93A3763}"/>
              </a:ext>
            </a:extLst>
          </p:cNvPr>
          <p:cNvSpPr txBox="1">
            <a:spLocks/>
          </p:cNvSpPr>
          <p:nvPr/>
        </p:nvSpPr>
        <p:spPr>
          <a:xfrm>
            <a:off x="1152524" y="1426392"/>
            <a:ext cx="9096376" cy="1112790"/>
          </a:xfrm>
          <a:prstGeom prst="rect">
            <a:avLst/>
          </a:prstGeom>
        </p:spPr>
        <p:txBody>
          <a:bodyPr vert="horz" lIns="91440" tIns="45720" rIns="91440" bIns="45720" rtlCol="0" anchor="t">
            <a:noAutofit/>
          </a:bodyPr>
          <a:lstStyle>
            <a:lvl1pPr algn="l" defTabSz="914400" rtl="0" eaLnBrk="1" latinLnBrk="0" hangingPunct="1">
              <a:lnSpc>
                <a:spcPts val="7000"/>
              </a:lnSpc>
              <a:spcBef>
                <a:spcPct val="0"/>
              </a:spcBef>
              <a:buNone/>
              <a:defRPr sz="6600" kern="1200">
                <a:solidFill>
                  <a:schemeClr val="bg2"/>
                </a:solidFill>
                <a:latin typeface="PP Woodland" panose="00000500000000000000" pitchFamily="50" charset="0"/>
                <a:ea typeface="+mj-ea"/>
                <a:cs typeface="+mj-cs"/>
              </a:defRPr>
            </a:lvl1pPr>
          </a:lstStyle>
          <a:p>
            <a:r>
              <a:rPr lang="fr-FR" err="1">
                <a:latin typeface="PP Woodland"/>
              </a:rPr>
              <a:t>Creating</a:t>
            </a:r>
            <a:endParaRPr lang="fr-FR" dirty="0" err="1"/>
          </a:p>
          <a:p>
            <a:r>
              <a:rPr lang="fr-FR" dirty="0">
                <a:latin typeface="PP Woodland"/>
              </a:rPr>
              <a:t>and monitoring interview </a:t>
            </a:r>
            <a:r>
              <a:rPr lang="fr-FR" dirty="0" err="1">
                <a:latin typeface="PP Woodland"/>
              </a:rPr>
              <a:t>campaigns</a:t>
            </a:r>
            <a:endParaRPr lang="fr-FR"/>
          </a:p>
        </p:txBody>
      </p:sp>
    </p:spTree>
    <p:extLst>
      <p:ext uri="{BB962C8B-B14F-4D97-AF65-F5344CB8AC3E}">
        <p14:creationId xmlns:p14="http://schemas.microsoft.com/office/powerpoint/2010/main" val="2005508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5F4FBA2-3E6A-F0F6-ABC6-B9AB8F98645F}"/>
              </a:ext>
            </a:extLst>
          </p:cNvPr>
          <p:cNvSpPr txBox="1"/>
          <p:nvPr/>
        </p:nvSpPr>
        <p:spPr>
          <a:xfrm>
            <a:off x="5767619" y="4894419"/>
            <a:ext cx="6247399" cy="1409617"/>
          </a:xfrm>
          <a:prstGeom prst="rect">
            <a:avLst/>
          </a:prstGeom>
          <a:noFill/>
        </p:spPr>
        <p:txBody>
          <a:bodyPr wrap="square" lIns="91440" tIns="45720" rIns="91440" bIns="45720" numCol="1" rtlCol="0" anchor="t">
            <a:spAutoFit/>
          </a:bodyPr>
          <a:lstStyle/>
          <a:p>
            <a:pPr marL="342900" indent="-342900">
              <a:lnSpc>
                <a:spcPct val="90000"/>
              </a:lnSpc>
              <a:spcAft>
                <a:spcPts val="600"/>
              </a:spcAft>
              <a:buFont typeface="+mj-lt"/>
              <a:buAutoNum type="arabicPeriod" startAt="3"/>
            </a:pPr>
            <a:r>
              <a:rPr lang="fr-FR" sz="1400" dirty="0"/>
              <a:t>Check the </a:t>
            </a:r>
            <a:r>
              <a:rPr lang="fr-FR" sz="1400" b="1" dirty="0" err="1"/>
              <a:t>Notify</a:t>
            </a:r>
            <a:r>
              <a:rPr lang="fr-FR" sz="1400" b="1" dirty="0"/>
              <a:t> the managers by email</a:t>
            </a:r>
            <a:r>
              <a:rPr lang="fr-FR" sz="1400" dirty="0"/>
              <a:t> box if </a:t>
            </a:r>
            <a:r>
              <a:rPr lang="fr-FR" sz="1400" dirty="0" err="1"/>
              <a:t>you</a:t>
            </a:r>
            <a:r>
              <a:rPr lang="fr-FR" sz="1400" dirty="0"/>
              <a:t> </a:t>
            </a:r>
            <a:r>
              <a:rPr lang="fr-FR" sz="1400" dirty="0" err="1"/>
              <a:t>wish</a:t>
            </a:r>
            <a:r>
              <a:rPr lang="fr-FR" sz="1400" dirty="0"/>
              <a:t> to </a:t>
            </a:r>
            <a:r>
              <a:rPr lang="fr-FR" sz="1400" dirty="0" err="1"/>
              <a:t>inform</a:t>
            </a:r>
            <a:r>
              <a:rPr lang="fr-FR" sz="1400" dirty="0"/>
              <a:t> interview managers about the </a:t>
            </a:r>
            <a:r>
              <a:rPr lang="fr-FR" sz="1400" dirty="0" err="1"/>
              <a:t>campaign</a:t>
            </a:r>
            <a:r>
              <a:rPr lang="fr-FR" sz="1400" dirty="0"/>
              <a:t> </a:t>
            </a:r>
            <a:r>
              <a:rPr lang="fr-FR" sz="1400" dirty="0" err="1"/>
              <a:t>creation</a:t>
            </a:r>
            <a:r>
              <a:rPr lang="fr-FR" sz="1400" dirty="0"/>
              <a:t>.</a:t>
            </a:r>
            <a:endParaRPr lang="fr-FR"/>
          </a:p>
          <a:p>
            <a:pPr marL="342900" indent="-342900">
              <a:lnSpc>
                <a:spcPct val="90000"/>
              </a:lnSpc>
              <a:spcAft>
                <a:spcPts val="600"/>
              </a:spcAft>
              <a:buFont typeface="+mj-lt"/>
              <a:buAutoNum type="arabicPeriod" startAt="3"/>
            </a:pPr>
            <a:r>
              <a:rPr lang="fr-FR" sz="1400" dirty="0"/>
              <a:t>Check the </a:t>
            </a:r>
            <a:r>
              <a:rPr lang="fr-FR" sz="1400" b="1" dirty="0" err="1"/>
              <a:t>Include</a:t>
            </a:r>
            <a:r>
              <a:rPr lang="fr-FR" sz="1400" b="1" dirty="0"/>
              <a:t> </a:t>
            </a:r>
            <a:r>
              <a:rPr lang="fr-FR" sz="1400" b="1" dirty="0" err="1"/>
              <a:t>assessment</a:t>
            </a:r>
            <a:r>
              <a:rPr lang="fr-FR" sz="1400" b="1" dirty="0"/>
              <a:t> of </a:t>
            </a:r>
            <a:r>
              <a:rPr lang="fr-FR" sz="1400" b="1" dirty="0" err="1"/>
              <a:t>skills</a:t>
            </a:r>
            <a:r>
              <a:rPr lang="fr-FR" sz="1400" b="1" dirty="0"/>
              <a:t> </a:t>
            </a:r>
            <a:r>
              <a:rPr lang="fr-FR" sz="1400" dirty="0"/>
              <a:t>box for the </a:t>
            </a:r>
            <a:r>
              <a:rPr lang="fr-FR" sz="1400" dirty="0" err="1"/>
              <a:t>employee</a:t>
            </a:r>
            <a:r>
              <a:rPr lang="fr-FR" sz="1400" dirty="0"/>
              <a:t> and </a:t>
            </a:r>
            <a:r>
              <a:rPr lang="fr-FR" sz="1400" dirty="0" err="1"/>
              <a:t>their</a:t>
            </a:r>
            <a:r>
              <a:rPr lang="fr-FR" sz="1400" dirty="0"/>
              <a:t> manager to </a:t>
            </a:r>
            <a:r>
              <a:rPr lang="fr-FR" sz="1400" dirty="0" err="1"/>
              <a:t>evaluate</a:t>
            </a:r>
            <a:r>
              <a:rPr lang="fr-FR" sz="1400" dirty="0"/>
              <a:t> </a:t>
            </a:r>
            <a:r>
              <a:rPr lang="fr-FR" sz="1400" dirty="0" err="1"/>
              <a:t>each</a:t>
            </a:r>
            <a:r>
              <a:rPr lang="fr-FR" sz="1400" dirty="0"/>
              <a:t> </a:t>
            </a:r>
            <a:r>
              <a:rPr lang="fr-FR" sz="1400" dirty="0" err="1"/>
              <a:t>skill</a:t>
            </a:r>
            <a:r>
              <a:rPr lang="fr-FR" sz="1400" dirty="0"/>
              <a:t> </a:t>
            </a:r>
            <a:r>
              <a:rPr lang="fr-FR" sz="1400" dirty="0" err="1"/>
              <a:t>before</a:t>
            </a:r>
            <a:r>
              <a:rPr lang="fr-FR" sz="1400" dirty="0"/>
              <a:t> the interview.</a:t>
            </a:r>
          </a:p>
          <a:p>
            <a:pPr marL="342900" indent="-342900">
              <a:lnSpc>
                <a:spcPct val="90000"/>
              </a:lnSpc>
              <a:spcAft>
                <a:spcPts val="600"/>
              </a:spcAft>
              <a:buFont typeface="+mj-lt"/>
              <a:buAutoNum type="arabicPeriod" startAt="3"/>
            </a:pPr>
            <a:r>
              <a:rPr lang="fr-FR" sz="1400" dirty="0"/>
              <a:t>Click </a:t>
            </a:r>
            <a:r>
              <a:rPr lang="fr-FR" sz="1400" b="1" dirty="0"/>
              <a:t>Next </a:t>
            </a:r>
            <a:r>
              <a:rPr lang="fr-FR" sz="1400" dirty="0"/>
              <a:t>to </a:t>
            </a:r>
            <a:r>
              <a:rPr lang="fr-FR" sz="1400" dirty="0" err="1"/>
              <a:t>access</a:t>
            </a:r>
            <a:r>
              <a:rPr lang="fr-FR" sz="1400" dirty="0"/>
              <a:t> </a:t>
            </a:r>
            <a:r>
              <a:rPr lang="fr-FR" sz="1400" dirty="0" err="1"/>
              <a:t>other</a:t>
            </a:r>
            <a:r>
              <a:rPr lang="fr-FR" sz="1400" dirty="0"/>
              <a:t> </a:t>
            </a:r>
            <a:r>
              <a:rPr lang="fr-FR" sz="1400" dirty="0" err="1"/>
              <a:t>steps</a:t>
            </a:r>
            <a:r>
              <a:rPr lang="fr-FR" sz="1400" dirty="0"/>
              <a:t> to </a:t>
            </a:r>
            <a:r>
              <a:rPr lang="fr-FR" sz="1400" dirty="0" err="1"/>
              <a:t>determine</a:t>
            </a:r>
            <a:r>
              <a:rPr lang="fr-FR" sz="1400" dirty="0"/>
              <a:t> the people </a:t>
            </a:r>
            <a:r>
              <a:rPr lang="fr-FR" sz="1400" dirty="0" err="1"/>
              <a:t>involved</a:t>
            </a:r>
            <a:r>
              <a:rPr lang="fr-FR" sz="1400" dirty="0"/>
              <a:t> in the </a:t>
            </a:r>
            <a:r>
              <a:rPr lang="fr-FR" sz="1400" dirty="0" err="1"/>
              <a:t>campaign</a:t>
            </a:r>
            <a:r>
              <a:rPr lang="fr-FR" sz="1400" dirty="0"/>
              <a:t>.</a:t>
            </a:r>
          </a:p>
        </p:txBody>
      </p:sp>
      <p:cxnSp>
        <p:nvCxnSpPr>
          <p:cNvPr id="7" name="Connecteur droit 6">
            <a:extLst>
              <a:ext uri="{FF2B5EF4-FFF2-40B4-BE49-F238E27FC236}">
                <a16:creationId xmlns:a16="http://schemas.microsoft.com/office/drawing/2014/main" id="{E4F3BF2B-1D31-72E6-49C0-FD2B064FAD5D}"/>
              </a:ext>
            </a:extLst>
          </p:cNvPr>
          <p:cNvCxnSpPr/>
          <p:nvPr/>
        </p:nvCxnSpPr>
        <p:spPr>
          <a:xfrm>
            <a:off x="5633847" y="4562021"/>
            <a:ext cx="0" cy="2074414"/>
          </a:xfrm>
          <a:prstGeom prst="line">
            <a:avLst/>
          </a:prstGeom>
          <a:ln w="38100">
            <a:solidFill>
              <a:srgbClr val="C65D46"/>
            </a:solidFill>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E4DEF956-6A63-5155-1AE4-27B91290E2ED}"/>
              </a:ext>
            </a:extLst>
          </p:cNvPr>
          <p:cNvSpPr txBox="1"/>
          <p:nvPr/>
        </p:nvSpPr>
        <p:spPr>
          <a:xfrm>
            <a:off x="176982" y="4601609"/>
            <a:ext cx="5525728" cy="1958342"/>
          </a:xfrm>
          <a:prstGeom prst="rect">
            <a:avLst/>
          </a:prstGeom>
        </p:spPr>
        <p:txBody>
          <a:bodyPr vert="horz" lIns="91440" tIns="45720" rIns="91440" bIns="45720" numCol="1" rtlCol="0" anchor="t">
            <a:noAutofit/>
          </a:bodyPr>
          <a:lstStyle/>
          <a:p>
            <a:pPr marL="342900" indent="-342900">
              <a:lnSpc>
                <a:spcPct val="90000"/>
              </a:lnSpc>
              <a:spcAft>
                <a:spcPts val="600"/>
              </a:spcAft>
              <a:buFont typeface="+mj-lt"/>
              <a:buAutoNum type="arabicPeriod"/>
            </a:pPr>
            <a:r>
              <a:rPr lang="fr-FR" sz="1400" dirty="0"/>
              <a:t>Set up a </a:t>
            </a:r>
            <a:r>
              <a:rPr lang="fr-FR" sz="1400" dirty="0" err="1"/>
              <a:t>name</a:t>
            </a:r>
            <a:r>
              <a:rPr lang="fr-FR" sz="1400" dirty="0"/>
              <a:t> and start and end dates for the </a:t>
            </a:r>
            <a:r>
              <a:rPr lang="fr-FR" sz="1400" dirty="0" err="1"/>
              <a:t>campaign</a:t>
            </a:r>
            <a:r>
              <a:rPr lang="fr-FR" sz="1400" dirty="0"/>
              <a:t>.</a:t>
            </a:r>
            <a:endParaRPr lang="fr-FR" dirty="0"/>
          </a:p>
          <a:p>
            <a:pPr marL="342900" indent="-342900">
              <a:lnSpc>
                <a:spcPct val="90000"/>
              </a:lnSpc>
              <a:spcAft>
                <a:spcPts val="600"/>
              </a:spcAft>
              <a:buFont typeface="+mj-lt"/>
              <a:buAutoNum type="arabicPeriod"/>
            </a:pPr>
            <a:r>
              <a:rPr lang="fr-FR" sz="1400" dirty="0"/>
              <a:t>Select the type of interview:</a:t>
            </a:r>
          </a:p>
          <a:p>
            <a:pPr marL="742950" lvl="1" indent="-285750">
              <a:lnSpc>
                <a:spcPct val="90000"/>
              </a:lnSpc>
              <a:spcAft>
                <a:spcPts val="600"/>
              </a:spcAft>
              <a:buFont typeface="Arial" panose="020B0604020202020204" pitchFamily="34" charset="0"/>
              <a:buChar char="•"/>
            </a:pPr>
            <a:r>
              <a:rPr lang="fr-FR" sz="1400" dirty="0"/>
              <a:t>If </a:t>
            </a:r>
            <a:r>
              <a:rPr lang="fr-FR" sz="1400" dirty="0" err="1"/>
              <a:t>selecting</a:t>
            </a:r>
            <a:r>
              <a:rPr lang="fr-FR" sz="1400" dirty="0"/>
              <a:t> a "</a:t>
            </a:r>
            <a:r>
              <a:rPr lang="fr-FR" sz="1400" dirty="0" err="1"/>
              <a:t>professional</a:t>
            </a:r>
            <a:r>
              <a:rPr lang="fr-FR" sz="1400" dirty="0"/>
              <a:t> interview" type and if relevant, </a:t>
            </a:r>
            <a:r>
              <a:rPr lang="fr-FR" sz="1400" dirty="0" err="1"/>
              <a:t>you</a:t>
            </a:r>
            <a:r>
              <a:rPr lang="fr-FR" sz="1400" dirty="0"/>
              <a:t> </a:t>
            </a:r>
            <a:r>
              <a:rPr lang="fr-FR" sz="1400" dirty="0" err="1"/>
              <a:t>cancheck</a:t>
            </a:r>
            <a:r>
              <a:rPr lang="fr-FR" sz="1400" dirty="0"/>
              <a:t> the "6-year </a:t>
            </a:r>
            <a:r>
              <a:rPr lang="fr-FR" sz="1400" dirty="0" err="1"/>
              <a:t>assessment</a:t>
            </a:r>
            <a:r>
              <a:rPr lang="fr-FR" sz="1400" dirty="0"/>
              <a:t>" box:</a:t>
            </a:r>
          </a:p>
          <a:p>
            <a:pPr marL="742950" lvl="1" indent="-285750">
              <a:lnSpc>
                <a:spcPct val="90000"/>
              </a:lnSpc>
              <a:spcAft>
                <a:spcPts val="600"/>
              </a:spcAft>
              <a:buFont typeface="Arial" panose="020B0604020202020204" pitchFamily="34" charset="0"/>
              <a:buChar char="•"/>
            </a:pPr>
            <a:endParaRPr lang="fr-FR" sz="1400" dirty="0"/>
          </a:p>
          <a:p>
            <a:pPr marL="742950" lvl="1" indent="-285750">
              <a:lnSpc>
                <a:spcPct val="90000"/>
              </a:lnSpc>
              <a:spcAft>
                <a:spcPts val="600"/>
              </a:spcAft>
              <a:buFont typeface="Arial" panose="020B0604020202020204" pitchFamily="34" charset="0"/>
              <a:buChar char="•"/>
            </a:pPr>
            <a:endParaRPr lang="fr-FR" sz="1400" dirty="0"/>
          </a:p>
          <a:p>
            <a:pPr lvl="2">
              <a:lnSpc>
                <a:spcPct val="90000"/>
              </a:lnSpc>
              <a:spcAft>
                <a:spcPts val="600"/>
              </a:spcAft>
            </a:pPr>
            <a:r>
              <a:rPr lang="fr-FR" sz="1400" dirty="0">
                <a:sym typeface="Wingdings" panose="05000000000000000000" pitchFamily="2" charset="2"/>
              </a:rPr>
              <a:t>More info on the </a:t>
            </a:r>
            <a:r>
              <a:rPr lang="fr-FR" sz="1400" dirty="0" err="1">
                <a:sym typeface="Wingdings" panose="05000000000000000000" pitchFamily="2" charset="2"/>
              </a:rPr>
              <a:t>Eurécia</a:t>
            </a:r>
            <a:r>
              <a:rPr lang="fr-FR" sz="1400" dirty="0">
                <a:sym typeface="Wingdings" panose="05000000000000000000" pitchFamily="2" charset="2"/>
              </a:rPr>
              <a:t> help center.</a:t>
            </a:r>
            <a:endParaRPr lang="fr-FR" sz="1400" dirty="0"/>
          </a:p>
          <a:p>
            <a:pPr marL="228600" lvl="1">
              <a:lnSpc>
                <a:spcPct val="90000"/>
              </a:lnSpc>
              <a:spcAft>
                <a:spcPts val="600"/>
              </a:spcAft>
            </a:pPr>
            <a:endParaRPr lang="fr-FR" sz="1400" dirty="0"/>
          </a:p>
          <a:p>
            <a:pPr marL="228600" lvl="1">
              <a:lnSpc>
                <a:spcPct val="90000"/>
              </a:lnSpc>
              <a:spcAft>
                <a:spcPts val="600"/>
              </a:spcAft>
            </a:pPr>
            <a:endParaRPr lang="fr-FR" sz="1400" dirty="0"/>
          </a:p>
          <a:p>
            <a:pPr marL="228600" lvl="1">
              <a:lnSpc>
                <a:spcPct val="90000"/>
              </a:lnSpc>
              <a:spcAft>
                <a:spcPts val="600"/>
              </a:spcAft>
            </a:pPr>
            <a:endParaRPr lang="fr-FR" sz="1400" dirty="0"/>
          </a:p>
        </p:txBody>
      </p:sp>
      <p:sp>
        <p:nvSpPr>
          <p:cNvPr id="5" name="ZoneTexte 4">
            <a:extLst>
              <a:ext uri="{FF2B5EF4-FFF2-40B4-BE49-F238E27FC236}">
                <a16:creationId xmlns:a16="http://schemas.microsoft.com/office/drawing/2014/main" id="{9C45FB9C-EEB2-5C57-47A3-98BBBF655097}"/>
              </a:ext>
            </a:extLst>
          </p:cNvPr>
          <p:cNvSpPr txBox="1"/>
          <p:nvPr/>
        </p:nvSpPr>
        <p:spPr>
          <a:xfrm>
            <a:off x="845126" y="2629203"/>
            <a:ext cx="2406346" cy="1200329"/>
          </a:xfrm>
          <a:prstGeom prst="wedgeRectCallout">
            <a:avLst/>
          </a:prstGeom>
          <a:noFill/>
          <a:ln w="28575">
            <a:solidFill>
              <a:srgbClr val="C65D46"/>
            </a:solidFill>
          </a:ln>
        </p:spPr>
        <p:txBody>
          <a:bodyPr wrap="square" lIns="91440" tIns="45720" rIns="91440" bIns="45720" rtlCol="0" anchor="t">
            <a:spAutoFit/>
          </a:bodyPr>
          <a:lstStyle/>
          <a:p>
            <a:pPr algn="ctr"/>
            <a:r>
              <a:rPr lang="fr-FR" sz="1200" dirty="0"/>
              <a:t>Note: </a:t>
            </a:r>
            <a:r>
              <a:rPr lang="fr-FR" sz="1200" err="1"/>
              <a:t>this</a:t>
            </a:r>
            <a:r>
              <a:rPr lang="fr-FR" sz="1200" dirty="0"/>
              <a:t> </a:t>
            </a:r>
            <a:r>
              <a:rPr lang="fr-FR" sz="1200" err="1"/>
              <a:t>campaign</a:t>
            </a:r>
            <a:r>
              <a:rPr lang="fr-FR" sz="1200" dirty="0"/>
              <a:t> </a:t>
            </a:r>
            <a:r>
              <a:rPr lang="fr-FR" sz="1200" err="1"/>
              <a:t>will</a:t>
            </a:r>
            <a:r>
              <a:rPr lang="fr-FR" sz="1200" dirty="0"/>
              <a:t> </a:t>
            </a:r>
            <a:r>
              <a:rPr lang="fr-FR" sz="1200" err="1"/>
              <a:t>only</a:t>
            </a:r>
            <a:endParaRPr lang="fr-FR" err="1"/>
          </a:p>
          <a:p>
            <a:pPr algn="ctr"/>
            <a:r>
              <a:rPr lang="fr-FR" sz="1200" dirty="0" err="1"/>
              <a:t>be</a:t>
            </a:r>
            <a:r>
              <a:rPr lang="fr-FR" sz="1200" dirty="0"/>
              <a:t> visible to the talent</a:t>
            </a:r>
            <a:endParaRPr lang="fr-FR" dirty="0"/>
          </a:p>
          <a:p>
            <a:pPr algn="ctr"/>
            <a:r>
              <a:rPr lang="fr-FR" sz="1200" dirty="0"/>
              <a:t>module </a:t>
            </a:r>
            <a:r>
              <a:rPr lang="fr-FR" sz="1200" dirty="0" err="1"/>
              <a:t>administrators</a:t>
            </a:r>
            <a:r>
              <a:rPr lang="fr-FR" sz="1200" dirty="0"/>
              <a:t>.</a:t>
            </a:r>
            <a:endParaRPr lang="fr-FR"/>
          </a:p>
          <a:p>
            <a:pPr algn="ctr"/>
            <a:r>
              <a:rPr lang="fr-FR" sz="1200" dirty="0"/>
              <a:t>Managers </a:t>
            </a:r>
            <a:r>
              <a:rPr lang="fr-FR" sz="1200" err="1"/>
              <a:t>will</a:t>
            </a:r>
            <a:r>
              <a:rPr lang="fr-FR" sz="1200" dirty="0"/>
              <a:t> not have </a:t>
            </a:r>
            <a:r>
              <a:rPr lang="fr-FR" sz="1200" err="1"/>
              <a:t>access</a:t>
            </a:r>
            <a:endParaRPr lang="fr-FR" sz="1200"/>
          </a:p>
          <a:p>
            <a:pPr algn="ctr"/>
            <a:r>
              <a:rPr lang="fr-FR" sz="1200" dirty="0"/>
              <a:t>to </a:t>
            </a:r>
            <a:r>
              <a:rPr lang="fr-FR" sz="1200" dirty="0" err="1"/>
              <a:t>other</a:t>
            </a:r>
            <a:r>
              <a:rPr lang="fr-FR" sz="1200" dirty="0"/>
              <a:t> managers' interviews</a:t>
            </a:r>
            <a:endParaRPr lang="fr-FR" dirty="0"/>
          </a:p>
          <a:p>
            <a:pPr algn="ctr"/>
            <a:r>
              <a:rPr lang="fr-FR" sz="1200" dirty="0"/>
              <a:t>in </a:t>
            </a:r>
            <a:r>
              <a:rPr lang="fr-FR" sz="1200" err="1"/>
              <a:t>this</a:t>
            </a:r>
            <a:r>
              <a:rPr lang="fr-FR" sz="1200" dirty="0"/>
              <a:t> </a:t>
            </a:r>
            <a:r>
              <a:rPr lang="fr-FR" sz="1200" err="1"/>
              <a:t>campaign</a:t>
            </a:r>
            <a:r>
              <a:rPr lang="fr-FR" sz="1200" dirty="0"/>
              <a:t>.</a:t>
            </a:r>
            <a:endParaRPr lang="fr-FR"/>
          </a:p>
        </p:txBody>
      </p:sp>
      <p:sp>
        <p:nvSpPr>
          <p:cNvPr id="12" name="Titre 2">
            <a:extLst>
              <a:ext uri="{FF2B5EF4-FFF2-40B4-BE49-F238E27FC236}">
                <a16:creationId xmlns:a16="http://schemas.microsoft.com/office/drawing/2014/main" id="{9F9DF3EB-64CA-7833-8023-A643FF71BBB7}"/>
              </a:ext>
            </a:extLst>
          </p:cNvPr>
          <p:cNvSpPr>
            <a:spLocks noGrp="1"/>
          </p:cNvSpPr>
          <p:nvPr/>
        </p:nvSpPr>
        <p:spPr>
          <a:xfrm>
            <a:off x="381244" y="344855"/>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Setting up interview </a:t>
            </a:r>
            <a:r>
              <a:rPr lang="fr-FR" dirty="0" err="1">
                <a:latin typeface="Figtree Light"/>
              </a:rPr>
              <a:t>campaigns</a:t>
            </a:r>
            <a:endParaRPr lang="fr-FR" dirty="0" err="1"/>
          </a:p>
        </p:txBody>
      </p:sp>
      <p:sp>
        <p:nvSpPr>
          <p:cNvPr id="14" name="Espace réservé du texte 3">
            <a:extLst>
              <a:ext uri="{FF2B5EF4-FFF2-40B4-BE49-F238E27FC236}">
                <a16:creationId xmlns:a16="http://schemas.microsoft.com/office/drawing/2014/main" id="{D45CF27E-5135-2407-F443-F3EA33A60DF2}"/>
              </a:ext>
            </a:extLst>
          </p:cNvPr>
          <p:cNvSpPr>
            <a:spLocks noGrp="1"/>
          </p:cNvSpPr>
          <p:nvPr/>
        </p:nvSpPr>
        <p:spPr>
          <a:xfrm>
            <a:off x="390769" y="763954"/>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Creating</a:t>
            </a:r>
            <a:r>
              <a:rPr lang="fr-FR" dirty="0">
                <a:latin typeface="Figtree"/>
              </a:rPr>
              <a:t> a new </a:t>
            </a:r>
            <a:r>
              <a:rPr lang="fr-FR" dirty="0" err="1">
                <a:latin typeface="Figtree"/>
              </a:rPr>
              <a:t>campaign</a:t>
            </a:r>
            <a:endParaRPr lang="fr-FR" dirty="0" err="1"/>
          </a:p>
        </p:txBody>
      </p:sp>
      <p:pic>
        <p:nvPicPr>
          <p:cNvPr id="16" name="Image 15" descr="Une image contenant texte, capture d’écran, logiciel, affichage&#10;&#10;Le contenu généré par l’IA peut être incorrect.">
            <a:extLst>
              <a:ext uri="{FF2B5EF4-FFF2-40B4-BE49-F238E27FC236}">
                <a16:creationId xmlns:a16="http://schemas.microsoft.com/office/drawing/2014/main" id="{D0FA6066-7290-A744-D44D-D869D0FA3C5B}"/>
              </a:ext>
            </a:extLst>
          </p:cNvPr>
          <p:cNvPicPr>
            <a:picLocks noChangeAspect="1"/>
          </p:cNvPicPr>
          <p:nvPr/>
        </p:nvPicPr>
        <p:blipFill>
          <a:blip r:embed="rId7"/>
          <a:stretch>
            <a:fillRect/>
          </a:stretch>
        </p:blipFill>
        <p:spPr>
          <a:xfrm>
            <a:off x="4095750" y="1243180"/>
            <a:ext cx="6582835" cy="3154557"/>
          </a:xfrm>
          <a:prstGeom prst="rect">
            <a:avLst/>
          </a:prstGeom>
          <a:ln>
            <a:noFill/>
          </a:ln>
          <a:effectLst>
            <a:outerShdw blurRad="292100" dist="139700" dir="2700000" algn="tl" rotWithShape="0">
              <a:srgbClr val="333333">
                <a:alpha val="65000"/>
              </a:srgbClr>
            </a:outerShdw>
          </a:effectLst>
        </p:spPr>
      </p:pic>
      <p:pic>
        <p:nvPicPr>
          <p:cNvPr id="17" name="Image 16">
            <a:extLst>
              <a:ext uri="{FF2B5EF4-FFF2-40B4-BE49-F238E27FC236}">
                <a16:creationId xmlns:a16="http://schemas.microsoft.com/office/drawing/2014/main" id="{A4C3EE5A-6B0B-CB7B-5B56-9F94825FD022}"/>
              </a:ext>
            </a:extLst>
          </p:cNvPr>
          <p:cNvPicPr>
            <a:picLocks noChangeAspect="1"/>
          </p:cNvPicPr>
          <p:nvPr/>
        </p:nvPicPr>
        <p:blipFill>
          <a:blip r:embed="rId8"/>
          <a:stretch>
            <a:fillRect/>
          </a:stretch>
        </p:blipFill>
        <p:spPr>
          <a:xfrm>
            <a:off x="1882775" y="5679547"/>
            <a:ext cx="2108200" cy="388408"/>
          </a:xfrm>
          <a:prstGeom prst="rect">
            <a:avLst/>
          </a:prstGeom>
          <a:ln>
            <a:noFill/>
          </a:ln>
          <a:effectLst>
            <a:outerShdw blurRad="292100" dist="139700" dir="2700000" algn="tl" rotWithShape="0">
              <a:srgbClr val="333333">
                <a:alpha val="65000"/>
              </a:srgbClr>
            </a:outerShdw>
          </a:effectLst>
        </p:spPr>
      </p:pic>
      <p:sp>
        <p:nvSpPr>
          <p:cNvPr id="2" name="ZoneTexte 1">
            <a:extLst>
              <a:ext uri="{FF2B5EF4-FFF2-40B4-BE49-F238E27FC236}">
                <a16:creationId xmlns:a16="http://schemas.microsoft.com/office/drawing/2014/main" id="{92417A4A-E1D0-BA25-6708-55DAF8F91FBF}"/>
              </a:ext>
            </a:extLst>
          </p:cNvPr>
          <p:cNvSpPr txBox="1"/>
          <p:nvPr/>
        </p:nvSpPr>
        <p:spPr>
          <a:xfrm>
            <a:off x="687914" y="1354665"/>
            <a:ext cx="285750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b="1" dirty="0"/>
              <a:t>Access: </a:t>
            </a:r>
            <a:r>
              <a:rPr lang="fr-FR" sz="1400" dirty="0"/>
              <a:t>Menu &gt; Interviews &gt; </a:t>
            </a:r>
            <a:r>
              <a:rPr lang="fr-FR" sz="1400" dirty="0" err="1"/>
              <a:t>Campaigns</a:t>
            </a:r>
            <a:r>
              <a:rPr lang="fr-FR" sz="1400" dirty="0"/>
              <a:t> &gt; </a:t>
            </a:r>
            <a:r>
              <a:rPr lang="fr-FR" sz="1400" dirty="0" err="1"/>
              <a:t>Create</a:t>
            </a:r>
            <a:r>
              <a:rPr lang="fr-FR" sz="1400" dirty="0"/>
              <a:t> a </a:t>
            </a:r>
            <a:r>
              <a:rPr lang="fr-FR" sz="1400" dirty="0" err="1"/>
              <a:t>campaign</a:t>
            </a:r>
          </a:p>
        </p:txBody>
      </p:sp>
    </p:spTree>
    <p:extLst>
      <p:ext uri="{BB962C8B-B14F-4D97-AF65-F5344CB8AC3E}">
        <p14:creationId xmlns:p14="http://schemas.microsoft.com/office/powerpoint/2010/main" val="2272884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70178B8F-9C5C-7AEF-EF15-EB7C05D55D47}"/>
              </a:ext>
            </a:extLst>
          </p:cNvPr>
          <p:cNvSpPr txBox="1"/>
          <p:nvPr/>
        </p:nvSpPr>
        <p:spPr>
          <a:xfrm>
            <a:off x="371474" y="1484381"/>
            <a:ext cx="8334375" cy="307777"/>
          </a:xfrm>
          <a:prstGeom prst="rect">
            <a:avLst/>
          </a:prstGeom>
          <a:noFill/>
        </p:spPr>
        <p:txBody>
          <a:bodyPr wrap="square" lIns="91440" tIns="45720" rIns="91440" bIns="45720" rtlCol="0" anchor="t">
            <a:spAutoFit/>
          </a:bodyPr>
          <a:lstStyle/>
          <a:p>
            <a:r>
              <a:rPr lang="fr-FR" sz="1400" b="1" dirty="0">
                <a:solidFill>
                  <a:schemeClr val="accent3"/>
                </a:solidFill>
              </a:rPr>
              <a:t>You can </a:t>
            </a:r>
            <a:r>
              <a:rPr lang="fr-FR" sz="1400" b="1" dirty="0" err="1">
                <a:solidFill>
                  <a:schemeClr val="accent3"/>
                </a:solidFill>
              </a:rPr>
              <a:t>determine</a:t>
            </a:r>
            <a:r>
              <a:rPr lang="fr-FR" sz="1400" b="1" dirty="0">
                <a:solidFill>
                  <a:schemeClr val="accent3"/>
                </a:solidFill>
              </a:rPr>
              <a:t> the managers, </a:t>
            </a:r>
            <a:r>
              <a:rPr lang="fr-FR" sz="1400" b="1" dirty="0" err="1">
                <a:solidFill>
                  <a:schemeClr val="accent3"/>
                </a:solidFill>
              </a:rPr>
              <a:t>then</a:t>
            </a:r>
            <a:r>
              <a:rPr lang="fr-FR" sz="1400" b="1" dirty="0">
                <a:solidFill>
                  <a:schemeClr val="accent3"/>
                </a:solidFill>
              </a:rPr>
              <a:t> the </a:t>
            </a:r>
            <a:r>
              <a:rPr lang="fr-FR" sz="1400" b="1" dirty="0" err="1">
                <a:solidFill>
                  <a:schemeClr val="accent3"/>
                </a:solidFill>
              </a:rPr>
              <a:t>employees</a:t>
            </a:r>
            <a:r>
              <a:rPr lang="fr-FR" sz="1400" b="1" dirty="0">
                <a:solidFill>
                  <a:schemeClr val="accent3"/>
                </a:solidFill>
              </a:rPr>
              <a:t>, </a:t>
            </a:r>
            <a:r>
              <a:rPr lang="fr-FR" sz="1400" b="1" dirty="0" err="1">
                <a:solidFill>
                  <a:schemeClr val="accent3"/>
                </a:solidFill>
              </a:rPr>
              <a:t>who</a:t>
            </a:r>
            <a:r>
              <a:rPr lang="fr-FR" sz="1400" b="1" dirty="0">
                <a:solidFill>
                  <a:schemeClr val="accent3"/>
                </a:solidFill>
              </a:rPr>
              <a:t> </a:t>
            </a:r>
            <a:r>
              <a:rPr lang="fr-FR" sz="1400" b="1" dirty="0" err="1">
                <a:solidFill>
                  <a:schemeClr val="accent3"/>
                </a:solidFill>
              </a:rPr>
              <a:t>will</a:t>
            </a:r>
            <a:r>
              <a:rPr lang="fr-FR" sz="1400" b="1" dirty="0">
                <a:solidFill>
                  <a:schemeClr val="accent3"/>
                </a:solidFill>
              </a:rPr>
              <a:t> </a:t>
            </a:r>
            <a:r>
              <a:rPr lang="fr-FR" sz="1400" b="1" dirty="0" err="1">
                <a:solidFill>
                  <a:schemeClr val="accent3"/>
                </a:solidFill>
              </a:rPr>
              <a:t>participate</a:t>
            </a:r>
            <a:r>
              <a:rPr lang="fr-FR" sz="1400" b="1" dirty="0">
                <a:solidFill>
                  <a:schemeClr val="accent3"/>
                </a:solidFill>
              </a:rPr>
              <a:t> in </a:t>
            </a:r>
            <a:r>
              <a:rPr lang="fr-FR" sz="1400" b="1" dirty="0" err="1">
                <a:solidFill>
                  <a:schemeClr val="accent3"/>
                </a:solidFill>
              </a:rPr>
              <a:t>this</a:t>
            </a:r>
            <a:r>
              <a:rPr lang="fr-FR" sz="1400" b="1" dirty="0">
                <a:solidFill>
                  <a:schemeClr val="accent3"/>
                </a:solidFill>
              </a:rPr>
              <a:t> </a:t>
            </a:r>
            <a:r>
              <a:rPr lang="fr-FR" sz="1400" b="1" dirty="0" err="1">
                <a:solidFill>
                  <a:schemeClr val="accent3"/>
                </a:solidFill>
              </a:rPr>
              <a:t>campaign</a:t>
            </a:r>
            <a:r>
              <a:rPr lang="fr-FR" sz="1400" b="1" dirty="0">
                <a:solidFill>
                  <a:schemeClr val="accent3"/>
                </a:solidFill>
              </a:rPr>
              <a:t>.</a:t>
            </a:r>
            <a:endParaRPr lang="fr-FR" sz="1400">
              <a:solidFill>
                <a:schemeClr val="accent3"/>
              </a:solidFill>
            </a:endParaRPr>
          </a:p>
        </p:txBody>
      </p:sp>
      <p:sp>
        <p:nvSpPr>
          <p:cNvPr id="17" name="ZoneTexte 16">
            <a:extLst>
              <a:ext uri="{FF2B5EF4-FFF2-40B4-BE49-F238E27FC236}">
                <a16:creationId xmlns:a16="http://schemas.microsoft.com/office/drawing/2014/main" id="{BBB43722-AC59-9072-C5B4-0803DF0DB076}"/>
              </a:ext>
            </a:extLst>
          </p:cNvPr>
          <p:cNvSpPr txBox="1"/>
          <p:nvPr/>
        </p:nvSpPr>
        <p:spPr>
          <a:xfrm>
            <a:off x="371474" y="2007411"/>
            <a:ext cx="11093886" cy="1554272"/>
          </a:xfrm>
          <a:prstGeom prst="rect">
            <a:avLst/>
          </a:prstGeom>
          <a:noFill/>
        </p:spPr>
        <p:txBody>
          <a:bodyPr wrap="square" lIns="91440" tIns="45720" rIns="91440" bIns="45720" rtlCol="0" anchor="t">
            <a:spAutoFit/>
          </a:bodyPr>
          <a:lstStyle/>
          <a:p>
            <a:r>
              <a:rPr lang="fr-FR" sz="1500" dirty="0"/>
              <a:t>Check the</a:t>
            </a:r>
            <a:r>
              <a:rPr lang="fr-FR" sz="1500" b="1" dirty="0"/>
              <a:t> Select all</a:t>
            </a:r>
            <a:r>
              <a:rPr lang="fr-FR" sz="1500" dirty="0"/>
              <a:t> </a:t>
            </a:r>
            <a:r>
              <a:rPr lang="fr-FR" sz="1500" b="1" dirty="0"/>
              <a:t>managers</a:t>
            </a:r>
            <a:r>
              <a:rPr lang="fr-FR" sz="1500" dirty="0"/>
              <a:t> box if </a:t>
            </a:r>
            <a:r>
              <a:rPr lang="fr-FR" sz="1500" dirty="0" err="1"/>
              <a:t>you</a:t>
            </a:r>
            <a:r>
              <a:rPr lang="fr-FR" sz="1500" dirty="0"/>
              <a:t> </a:t>
            </a:r>
            <a:r>
              <a:rPr lang="fr-FR" sz="1500" dirty="0" err="1"/>
              <a:t>want</a:t>
            </a:r>
            <a:r>
              <a:rPr lang="fr-FR" sz="1500" dirty="0"/>
              <a:t> to select all managers </a:t>
            </a:r>
            <a:r>
              <a:rPr lang="fr-FR" sz="1500" dirty="0" err="1"/>
              <a:t>automatically</a:t>
            </a:r>
            <a:r>
              <a:rPr lang="fr-FR" sz="1500" dirty="0"/>
              <a:t>, or </a:t>
            </a:r>
            <a:r>
              <a:rPr lang="fr-FR" sz="1500" dirty="0" err="1"/>
              <a:t>manually</a:t>
            </a:r>
            <a:r>
              <a:rPr lang="fr-FR" sz="1500" dirty="0"/>
              <a:t> select the managers </a:t>
            </a:r>
            <a:r>
              <a:rPr lang="fr-FR" sz="1500" dirty="0" err="1"/>
              <a:t>you</a:t>
            </a:r>
            <a:r>
              <a:rPr lang="fr-FR" sz="1500" dirty="0"/>
              <a:t> </a:t>
            </a:r>
            <a:r>
              <a:rPr lang="fr-FR" sz="1500" dirty="0" err="1"/>
              <a:t>wish</a:t>
            </a:r>
            <a:r>
              <a:rPr lang="fr-FR" sz="1500" dirty="0"/>
              <a:t> to </a:t>
            </a:r>
            <a:r>
              <a:rPr lang="fr-FR" sz="1500" dirty="0" err="1"/>
              <a:t>involve</a:t>
            </a:r>
            <a:r>
              <a:rPr lang="fr-FR" sz="1500" dirty="0"/>
              <a:t> in the </a:t>
            </a:r>
            <a:r>
              <a:rPr lang="fr-FR" sz="1500" dirty="0" err="1"/>
              <a:t>campaign</a:t>
            </a:r>
            <a:r>
              <a:rPr lang="fr-FR" sz="1500" dirty="0"/>
              <a:t>. In the </a:t>
            </a:r>
            <a:r>
              <a:rPr lang="fr-FR" sz="1500" dirty="0" err="1"/>
              <a:t>next</a:t>
            </a:r>
            <a:r>
              <a:rPr lang="fr-FR" sz="1500" dirty="0"/>
              <a:t> </a:t>
            </a:r>
            <a:r>
              <a:rPr lang="fr-FR" sz="1500" dirty="0" err="1"/>
              <a:t>step</a:t>
            </a:r>
            <a:r>
              <a:rPr lang="fr-FR" sz="1500" dirty="0"/>
              <a:t>, check </a:t>
            </a:r>
            <a:r>
              <a:rPr lang="fr-FR" sz="1500" b="1" dirty="0"/>
              <a:t>Select all managers</a:t>
            </a:r>
            <a:r>
              <a:rPr lang="fr-FR" sz="1500" dirty="0"/>
              <a:t> to </a:t>
            </a:r>
            <a:r>
              <a:rPr lang="fr-FR" sz="1500" dirty="0" err="1"/>
              <a:t>automatically</a:t>
            </a:r>
            <a:r>
              <a:rPr lang="fr-FR" sz="1500" dirty="0"/>
              <a:t> select all of </a:t>
            </a:r>
            <a:r>
              <a:rPr lang="fr-FR" sz="1500" dirty="0" err="1"/>
              <a:t>their</a:t>
            </a:r>
            <a:r>
              <a:rPr lang="fr-FR" sz="1500" dirty="0"/>
              <a:t> </a:t>
            </a:r>
            <a:r>
              <a:rPr lang="fr-FR" sz="1500" dirty="0" err="1"/>
              <a:t>subordinates</a:t>
            </a:r>
            <a:r>
              <a:rPr lang="fr-FR" sz="1500" dirty="0"/>
              <a:t>, or select </a:t>
            </a:r>
            <a:r>
              <a:rPr lang="fr-FR" sz="1500" dirty="0" err="1"/>
              <a:t>employees</a:t>
            </a:r>
            <a:r>
              <a:rPr lang="fr-FR" sz="1500" dirty="0"/>
              <a:t> </a:t>
            </a:r>
            <a:r>
              <a:rPr lang="fr-FR" sz="1500" dirty="0" err="1"/>
              <a:t>manually</a:t>
            </a:r>
            <a:r>
              <a:rPr lang="fr-FR" sz="1500" dirty="0"/>
              <a:t>.</a:t>
            </a:r>
            <a:endParaRPr lang="fr-FR" dirty="0"/>
          </a:p>
          <a:p>
            <a:endParaRPr lang="fr-FR" sz="500" b="1" dirty="0"/>
          </a:p>
          <a:p>
            <a:r>
              <a:rPr lang="fr-FR" sz="1500" b="1" dirty="0"/>
              <a:t>It </a:t>
            </a:r>
            <a:r>
              <a:rPr lang="fr-FR" sz="1500" b="1" dirty="0" err="1"/>
              <a:t>is</a:t>
            </a:r>
            <a:r>
              <a:rPr lang="fr-FR" sz="1500" b="1" dirty="0"/>
              <a:t> </a:t>
            </a:r>
            <a:r>
              <a:rPr lang="fr-FR" sz="1500" b="1" dirty="0" err="1"/>
              <a:t>also</a:t>
            </a:r>
            <a:r>
              <a:rPr lang="fr-FR" sz="1500" b="1" dirty="0"/>
              <a:t> possible to </a:t>
            </a:r>
            <a:r>
              <a:rPr lang="fr-FR" sz="1500" b="1" dirty="0" err="1"/>
              <a:t>determine</a:t>
            </a:r>
            <a:r>
              <a:rPr lang="fr-FR" sz="1500" b="1" dirty="0"/>
              <a:t> an interview manager </a:t>
            </a:r>
            <a:r>
              <a:rPr lang="fr-FR" sz="1500" b="1" dirty="0" err="1"/>
              <a:t>other</a:t>
            </a:r>
            <a:r>
              <a:rPr lang="fr-FR" sz="1500" b="1" dirty="0"/>
              <a:t> </a:t>
            </a:r>
            <a:r>
              <a:rPr lang="fr-FR" sz="1500" b="1" dirty="0" err="1"/>
              <a:t>than</a:t>
            </a:r>
            <a:r>
              <a:rPr lang="fr-FR" sz="1500" b="1" dirty="0"/>
              <a:t> the direct manager.</a:t>
            </a:r>
            <a:endParaRPr lang="fr-FR" dirty="0"/>
          </a:p>
          <a:p>
            <a:r>
              <a:rPr lang="fr-FR" sz="1500" dirty="0"/>
              <a:t>By default, </a:t>
            </a:r>
            <a:r>
              <a:rPr lang="fr-FR" sz="1500" dirty="0" err="1"/>
              <a:t>employees</a:t>
            </a:r>
            <a:r>
              <a:rPr lang="fr-FR" sz="1500" dirty="0"/>
              <a:t> are </a:t>
            </a:r>
            <a:r>
              <a:rPr lang="fr-FR" sz="1500" dirty="0" err="1"/>
              <a:t>linked</a:t>
            </a:r>
            <a:r>
              <a:rPr lang="fr-FR" sz="1500" dirty="0"/>
              <a:t> to </a:t>
            </a:r>
            <a:r>
              <a:rPr lang="fr-FR" sz="1500" dirty="0" err="1"/>
              <a:t>their</a:t>
            </a:r>
            <a:r>
              <a:rPr lang="fr-FR" sz="1500" dirty="0"/>
              <a:t> N+1 manager (</a:t>
            </a:r>
            <a:r>
              <a:rPr lang="fr-FR" sz="1500" dirty="0" err="1"/>
              <a:t>see</a:t>
            </a:r>
            <a:r>
              <a:rPr lang="fr-FR" sz="1500" dirty="0"/>
              <a:t> the "</a:t>
            </a:r>
            <a:r>
              <a:rPr lang="fr-FR" sz="1500" dirty="0" err="1"/>
              <a:t>Subordinate</a:t>
            </a:r>
            <a:r>
              <a:rPr lang="fr-FR" sz="1500" dirty="0"/>
              <a:t> </a:t>
            </a:r>
            <a:r>
              <a:rPr lang="fr-FR" sz="1500" dirty="0" err="1"/>
              <a:t>collaborators</a:t>
            </a:r>
            <a:r>
              <a:rPr lang="fr-FR" sz="1500" dirty="0"/>
              <a:t>" tab), but </a:t>
            </a:r>
            <a:r>
              <a:rPr lang="fr-FR" sz="1500" dirty="0" err="1"/>
              <a:t>it</a:t>
            </a:r>
            <a:r>
              <a:rPr lang="fr-FR" sz="1500" dirty="0"/>
              <a:t> </a:t>
            </a:r>
            <a:r>
              <a:rPr lang="fr-FR" sz="1500" dirty="0" err="1"/>
              <a:t>is</a:t>
            </a:r>
            <a:r>
              <a:rPr lang="fr-FR" sz="1500" dirty="0"/>
              <a:t> possible to </a:t>
            </a:r>
            <a:r>
              <a:rPr lang="fr-FR" sz="1500" dirty="0" err="1"/>
              <a:t>choose</a:t>
            </a:r>
            <a:r>
              <a:rPr lang="fr-FR" sz="1500" dirty="0"/>
              <a:t> </a:t>
            </a:r>
            <a:r>
              <a:rPr lang="fr-FR" sz="1500" dirty="0" err="1"/>
              <a:t>another</a:t>
            </a:r>
            <a:r>
              <a:rPr lang="fr-FR" sz="1500" dirty="0"/>
              <a:t> interview manager by </a:t>
            </a:r>
            <a:r>
              <a:rPr lang="fr-FR" sz="1500" dirty="0" err="1"/>
              <a:t>assigning</a:t>
            </a:r>
            <a:r>
              <a:rPr lang="fr-FR" sz="1500" dirty="0"/>
              <a:t> </a:t>
            </a:r>
            <a:r>
              <a:rPr lang="fr-FR" sz="1500" dirty="0" err="1"/>
              <a:t>other</a:t>
            </a:r>
            <a:r>
              <a:rPr lang="fr-FR" sz="1500" dirty="0"/>
              <a:t> </a:t>
            </a:r>
            <a:r>
              <a:rPr lang="fr-FR" sz="1500" dirty="0" err="1"/>
              <a:t>employees</a:t>
            </a:r>
            <a:r>
              <a:rPr lang="fr-FR" sz="1500" dirty="0"/>
              <a:t> to the interview manager (</a:t>
            </a:r>
            <a:r>
              <a:rPr lang="fr-FR" sz="1500" dirty="0" err="1"/>
              <a:t>see</a:t>
            </a:r>
            <a:r>
              <a:rPr lang="fr-FR" sz="1500" dirty="0"/>
              <a:t> the "</a:t>
            </a:r>
            <a:r>
              <a:rPr lang="fr-FR" sz="1500" dirty="0" err="1"/>
              <a:t>Other</a:t>
            </a:r>
            <a:r>
              <a:rPr lang="fr-FR" sz="1500" dirty="0"/>
              <a:t> staff" tab).</a:t>
            </a:r>
            <a:endParaRPr lang="fr-FR" dirty="0"/>
          </a:p>
        </p:txBody>
      </p:sp>
      <p:sp>
        <p:nvSpPr>
          <p:cNvPr id="20" name="ZoneTexte 19">
            <a:extLst>
              <a:ext uri="{FF2B5EF4-FFF2-40B4-BE49-F238E27FC236}">
                <a16:creationId xmlns:a16="http://schemas.microsoft.com/office/drawing/2014/main" id="{FBAE32C3-573F-8E08-D9A2-E8E710B9B22F}"/>
              </a:ext>
            </a:extLst>
          </p:cNvPr>
          <p:cNvSpPr txBox="1"/>
          <p:nvPr/>
        </p:nvSpPr>
        <p:spPr>
          <a:xfrm>
            <a:off x="1933575" y="3670131"/>
            <a:ext cx="2675628" cy="276999"/>
          </a:xfrm>
          <a:prstGeom prst="rect">
            <a:avLst/>
          </a:prstGeom>
          <a:noFill/>
        </p:spPr>
        <p:txBody>
          <a:bodyPr wrap="square" lIns="91440" tIns="45720" rIns="91440" bIns="45720" rtlCol="0" anchor="t">
            <a:spAutoFit/>
          </a:bodyPr>
          <a:lstStyle/>
          <a:p>
            <a:pPr algn="ctr"/>
            <a:r>
              <a:rPr lang="fr-FR" sz="1200" dirty="0" err="1"/>
              <a:t>Selection</a:t>
            </a:r>
            <a:r>
              <a:rPr lang="fr-FR" sz="1200" dirty="0"/>
              <a:t> of Managers</a:t>
            </a:r>
            <a:endParaRPr lang="fr-FR" dirty="0"/>
          </a:p>
        </p:txBody>
      </p:sp>
      <p:sp>
        <p:nvSpPr>
          <p:cNvPr id="21" name="ZoneTexte 20">
            <a:extLst>
              <a:ext uri="{FF2B5EF4-FFF2-40B4-BE49-F238E27FC236}">
                <a16:creationId xmlns:a16="http://schemas.microsoft.com/office/drawing/2014/main" id="{77F63234-C48C-5462-0223-D67A926957EB}"/>
              </a:ext>
            </a:extLst>
          </p:cNvPr>
          <p:cNvSpPr txBox="1"/>
          <p:nvPr/>
        </p:nvSpPr>
        <p:spPr>
          <a:xfrm>
            <a:off x="7572216" y="3670131"/>
            <a:ext cx="2800866" cy="276999"/>
          </a:xfrm>
          <a:prstGeom prst="rect">
            <a:avLst/>
          </a:prstGeom>
          <a:noFill/>
        </p:spPr>
        <p:txBody>
          <a:bodyPr wrap="square" lIns="91440" tIns="45720" rIns="91440" bIns="45720" rtlCol="0" anchor="t">
            <a:spAutoFit/>
          </a:bodyPr>
          <a:lstStyle/>
          <a:p>
            <a:pPr algn="ctr"/>
            <a:r>
              <a:rPr lang="fr-FR" sz="1200" dirty="0" err="1"/>
              <a:t>Selection</a:t>
            </a:r>
            <a:r>
              <a:rPr lang="fr-FR" sz="1200" dirty="0"/>
              <a:t> of </a:t>
            </a:r>
            <a:r>
              <a:rPr lang="fr-FR" sz="1200" dirty="0" err="1"/>
              <a:t>Employees</a:t>
            </a:r>
            <a:endParaRPr lang="fr-FR" dirty="0" err="1"/>
          </a:p>
        </p:txBody>
      </p:sp>
      <p:sp>
        <p:nvSpPr>
          <p:cNvPr id="7" name="Titre 2">
            <a:extLst>
              <a:ext uri="{FF2B5EF4-FFF2-40B4-BE49-F238E27FC236}">
                <a16:creationId xmlns:a16="http://schemas.microsoft.com/office/drawing/2014/main" id="{E5E7FE5C-28E7-D36B-3BF7-F6436B1C8A1D}"/>
              </a:ext>
            </a:extLst>
          </p:cNvPr>
          <p:cNvSpPr>
            <a:spLocks noGrp="1"/>
          </p:cNvSpPr>
          <p:nvPr/>
        </p:nvSpPr>
        <p:spPr>
          <a:xfrm>
            <a:off x="381244" y="344855"/>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Setting up interview </a:t>
            </a:r>
            <a:r>
              <a:rPr lang="fr-FR" dirty="0" err="1">
                <a:latin typeface="Figtree Light"/>
              </a:rPr>
              <a:t>campaigns</a:t>
            </a:r>
            <a:endParaRPr lang="fr-FR" dirty="0" err="1"/>
          </a:p>
        </p:txBody>
      </p:sp>
      <p:sp>
        <p:nvSpPr>
          <p:cNvPr id="9" name="Espace réservé du texte 3">
            <a:extLst>
              <a:ext uri="{FF2B5EF4-FFF2-40B4-BE49-F238E27FC236}">
                <a16:creationId xmlns:a16="http://schemas.microsoft.com/office/drawing/2014/main" id="{1588EA8D-DCAB-3C5D-6CF7-0AD8271F16C5}"/>
              </a:ext>
            </a:extLst>
          </p:cNvPr>
          <p:cNvSpPr>
            <a:spLocks noGrp="1"/>
          </p:cNvSpPr>
          <p:nvPr/>
        </p:nvSpPr>
        <p:spPr>
          <a:xfrm>
            <a:off x="390769" y="763954"/>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selecting</a:t>
            </a:r>
            <a:r>
              <a:rPr lang="fr-FR" dirty="0">
                <a:latin typeface="Figtree"/>
              </a:rPr>
              <a:t> participants</a:t>
            </a:r>
            <a:endParaRPr lang="fr-FR" dirty="0"/>
          </a:p>
        </p:txBody>
      </p:sp>
      <p:pic>
        <p:nvPicPr>
          <p:cNvPr id="2" name="Image 1" descr="Une image contenant texte, capture d’écran, Police, logiciel&#10;&#10;Le contenu généré par l’IA peut être incorrect.">
            <a:extLst>
              <a:ext uri="{FF2B5EF4-FFF2-40B4-BE49-F238E27FC236}">
                <a16:creationId xmlns:a16="http://schemas.microsoft.com/office/drawing/2014/main" id="{24B21941-0D10-0B92-5E5D-59A7A8AFDB4B}"/>
              </a:ext>
            </a:extLst>
          </p:cNvPr>
          <p:cNvPicPr>
            <a:picLocks noChangeAspect="1"/>
          </p:cNvPicPr>
          <p:nvPr/>
        </p:nvPicPr>
        <p:blipFill>
          <a:blip r:embed="rId7"/>
          <a:stretch>
            <a:fillRect/>
          </a:stretch>
        </p:blipFill>
        <p:spPr>
          <a:xfrm>
            <a:off x="6517460" y="4139874"/>
            <a:ext cx="5100843" cy="2481874"/>
          </a:xfrm>
          <a:prstGeom prst="rect">
            <a:avLst/>
          </a:prstGeom>
          <a:ln>
            <a:noFill/>
          </a:ln>
          <a:effectLst>
            <a:outerShdw blurRad="292100" dist="139700" dir="2700000" algn="tl" rotWithShape="0">
              <a:srgbClr val="333333">
                <a:alpha val="65000"/>
              </a:srgbClr>
            </a:outerShdw>
          </a:effectLst>
        </p:spPr>
      </p:pic>
      <p:pic>
        <p:nvPicPr>
          <p:cNvPr id="3" name="Image 2" descr="Une image contenant texte, capture d’écran, logiciel, nombre&#10;&#10;Le contenu généré par l’IA peut être incorrect.">
            <a:extLst>
              <a:ext uri="{FF2B5EF4-FFF2-40B4-BE49-F238E27FC236}">
                <a16:creationId xmlns:a16="http://schemas.microsoft.com/office/drawing/2014/main" id="{AD5DA36C-F9F6-5416-0331-0B9E0F9015EB}"/>
              </a:ext>
            </a:extLst>
          </p:cNvPr>
          <p:cNvPicPr>
            <a:picLocks noChangeAspect="1"/>
          </p:cNvPicPr>
          <p:nvPr/>
        </p:nvPicPr>
        <p:blipFill>
          <a:blip r:embed="rId8"/>
          <a:stretch>
            <a:fillRect/>
          </a:stretch>
        </p:blipFill>
        <p:spPr>
          <a:xfrm>
            <a:off x="619125" y="4141258"/>
            <a:ext cx="5291668" cy="248073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94612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4DEF956-6A63-5155-1AE4-27B91290E2ED}"/>
              </a:ext>
            </a:extLst>
          </p:cNvPr>
          <p:cNvSpPr txBox="1"/>
          <p:nvPr/>
        </p:nvSpPr>
        <p:spPr>
          <a:xfrm>
            <a:off x="8733153" y="2449829"/>
            <a:ext cx="3175819" cy="1958342"/>
          </a:xfrm>
          <a:prstGeom prst="rect">
            <a:avLst/>
          </a:prstGeom>
        </p:spPr>
        <p:txBody>
          <a:bodyPr vert="horz" lIns="91440" tIns="45720" rIns="91440" bIns="45720" numCol="1" rtlCol="0" anchor="t">
            <a:noAutofit/>
          </a:bodyPr>
          <a:lstStyle/>
          <a:p>
            <a:pPr>
              <a:lnSpc>
                <a:spcPct val="90000"/>
              </a:lnSpc>
              <a:spcAft>
                <a:spcPts val="600"/>
              </a:spcAft>
            </a:pPr>
            <a:r>
              <a:rPr lang="fr-FR" sz="1400" b="1" dirty="0"/>
              <a:t>Access</a:t>
            </a:r>
            <a:r>
              <a:rPr lang="fr-FR" sz="1400" dirty="0"/>
              <a:t>: Menu &gt; Interviews &gt; </a:t>
            </a:r>
            <a:r>
              <a:rPr lang="fr-FR" sz="1400" dirty="0" err="1"/>
              <a:t>Campaigns</a:t>
            </a:r>
            <a:r>
              <a:rPr lang="fr-FR" sz="1400" dirty="0"/>
              <a:t> (&gt; Select </a:t>
            </a:r>
            <a:r>
              <a:rPr lang="fr-FR" sz="1400" dirty="0" err="1"/>
              <a:t>campaign</a:t>
            </a:r>
            <a:r>
              <a:rPr lang="fr-FR" sz="1400" dirty="0"/>
              <a:t>)</a:t>
            </a:r>
          </a:p>
          <a:p>
            <a:pPr>
              <a:lnSpc>
                <a:spcPct val="90000"/>
              </a:lnSpc>
              <a:spcAft>
                <a:spcPts val="600"/>
              </a:spcAft>
            </a:pPr>
            <a:endParaRPr lang="fr-FR" sz="1400" dirty="0"/>
          </a:p>
          <a:p>
            <a:pPr>
              <a:lnSpc>
                <a:spcPct val="90000"/>
              </a:lnSpc>
              <a:spcAft>
                <a:spcPts val="600"/>
              </a:spcAft>
            </a:pPr>
            <a:r>
              <a:rPr lang="fr-FR" sz="1400" dirty="0"/>
              <a:t>The </a:t>
            </a:r>
            <a:r>
              <a:rPr lang="fr-FR" sz="1400" dirty="0" err="1"/>
              <a:t>campaign</a:t>
            </a:r>
            <a:r>
              <a:rPr lang="fr-FR" sz="1400" dirty="0"/>
              <a:t> manager or </a:t>
            </a:r>
            <a:r>
              <a:rPr lang="fr-FR" sz="1400" dirty="0" err="1"/>
              <a:t>administrator</a:t>
            </a:r>
            <a:r>
              <a:rPr lang="fr-FR" sz="1400" dirty="0"/>
              <a:t> can monitor the </a:t>
            </a:r>
            <a:r>
              <a:rPr lang="fr-FR" sz="1400" dirty="0" err="1"/>
              <a:t>campaign</a:t>
            </a:r>
            <a:r>
              <a:rPr lang="fr-FR" sz="1400" dirty="0"/>
              <a:t>, </a:t>
            </a:r>
            <a:r>
              <a:rPr lang="fr-FR" sz="1400" dirty="0" err="1"/>
              <a:t>status</a:t>
            </a:r>
            <a:r>
              <a:rPr lang="fr-FR" sz="1400" dirty="0"/>
              <a:t> of </a:t>
            </a:r>
            <a:r>
              <a:rPr lang="fr-FR" sz="1400" dirty="0" err="1"/>
              <a:t>each</a:t>
            </a:r>
            <a:r>
              <a:rPr lang="fr-FR" sz="1400" dirty="0"/>
              <a:t> interview, and </a:t>
            </a:r>
            <a:r>
              <a:rPr lang="fr-FR" sz="1400" dirty="0" err="1"/>
              <a:t>remind</a:t>
            </a:r>
            <a:r>
              <a:rPr lang="fr-FR" sz="1400" dirty="0"/>
              <a:t> managers to </a:t>
            </a:r>
            <a:r>
              <a:rPr lang="fr-FR" sz="1400" dirty="0" err="1"/>
              <a:t>take</a:t>
            </a:r>
            <a:r>
              <a:rPr lang="fr-FR" sz="1400" dirty="0"/>
              <a:t> action if </a:t>
            </a:r>
            <a:r>
              <a:rPr lang="fr-FR" sz="1400" dirty="0" err="1"/>
              <a:t>necessary</a:t>
            </a:r>
            <a:r>
              <a:rPr lang="fr-FR" sz="1400" dirty="0"/>
              <a:t>.</a:t>
            </a:r>
            <a:endParaRPr lang="fr-FR" dirty="0"/>
          </a:p>
          <a:p>
            <a:pPr>
              <a:lnSpc>
                <a:spcPct val="90000"/>
              </a:lnSpc>
              <a:spcAft>
                <a:spcPts val="600"/>
              </a:spcAft>
            </a:pPr>
            <a:endParaRPr lang="fr-FR" sz="1400" dirty="0"/>
          </a:p>
          <a:p>
            <a:pPr>
              <a:lnSpc>
                <a:spcPct val="90000"/>
              </a:lnSpc>
              <a:spcAft>
                <a:spcPts val="600"/>
              </a:spcAft>
            </a:pPr>
            <a:r>
              <a:rPr lang="fr-FR" sz="1400" dirty="0"/>
              <a:t>Note: </a:t>
            </a:r>
            <a:endParaRPr lang="fr-FR" dirty="0"/>
          </a:p>
          <a:p>
            <a:pPr>
              <a:lnSpc>
                <a:spcPct val="90000"/>
              </a:lnSpc>
              <a:spcAft>
                <a:spcPts val="600"/>
              </a:spcAft>
            </a:pPr>
            <a:r>
              <a:rPr lang="fr-FR" sz="1400" dirty="0"/>
              <a:t>Interview managers can </a:t>
            </a:r>
            <a:r>
              <a:rPr lang="fr-FR" sz="1400" dirty="0" err="1"/>
              <a:t>find</a:t>
            </a:r>
            <a:r>
              <a:rPr lang="fr-FR" sz="1400" dirty="0"/>
              <a:t> </a:t>
            </a:r>
            <a:r>
              <a:rPr lang="fr-FR" sz="1400" dirty="0" err="1"/>
              <a:t>their</a:t>
            </a:r>
            <a:r>
              <a:rPr lang="fr-FR" sz="1400" dirty="0"/>
              <a:t> interviews in the </a:t>
            </a:r>
            <a:r>
              <a:rPr lang="fr-FR" sz="1400" b="1" dirty="0" err="1"/>
              <a:t>My</a:t>
            </a:r>
            <a:r>
              <a:rPr lang="fr-FR" sz="1400" b="1" dirty="0"/>
              <a:t> </a:t>
            </a:r>
            <a:r>
              <a:rPr lang="fr-FR" sz="1400" b="1" dirty="0" err="1"/>
              <a:t>Team's</a:t>
            </a:r>
            <a:r>
              <a:rPr lang="fr-FR" sz="1400" b="1" dirty="0"/>
              <a:t> Interviews</a:t>
            </a:r>
            <a:r>
              <a:rPr lang="fr-FR" sz="1400" dirty="0"/>
              <a:t> menu (</a:t>
            </a:r>
            <a:r>
              <a:rPr lang="fr-FR" sz="1400" dirty="0" err="1"/>
              <a:t>access</a:t>
            </a:r>
            <a:r>
              <a:rPr lang="fr-FR" sz="1400" dirty="0"/>
              <a:t>: Interviews &gt; </a:t>
            </a:r>
            <a:r>
              <a:rPr lang="fr-FR" sz="1400" dirty="0" err="1"/>
              <a:t>My</a:t>
            </a:r>
            <a:r>
              <a:rPr lang="fr-FR" sz="1400" dirty="0"/>
              <a:t> team interviews)</a:t>
            </a:r>
            <a:endParaRPr lang="fr-FR" dirty="0"/>
          </a:p>
          <a:p>
            <a:pPr marL="228600" lvl="1">
              <a:lnSpc>
                <a:spcPct val="90000"/>
              </a:lnSpc>
              <a:spcAft>
                <a:spcPts val="600"/>
              </a:spcAft>
            </a:pPr>
            <a:endParaRPr lang="fr-FR" sz="1400" dirty="0"/>
          </a:p>
          <a:p>
            <a:pPr marL="228600" lvl="1">
              <a:lnSpc>
                <a:spcPct val="90000"/>
              </a:lnSpc>
              <a:spcAft>
                <a:spcPts val="600"/>
              </a:spcAft>
            </a:pPr>
            <a:endParaRPr lang="fr-FR" sz="1400" dirty="0"/>
          </a:p>
        </p:txBody>
      </p:sp>
      <p:sp>
        <p:nvSpPr>
          <p:cNvPr id="9" name="Titre 2">
            <a:extLst>
              <a:ext uri="{FF2B5EF4-FFF2-40B4-BE49-F238E27FC236}">
                <a16:creationId xmlns:a16="http://schemas.microsoft.com/office/drawing/2014/main" id="{2BDCE085-A9CB-7DC4-38B0-76CE65B591E4}"/>
              </a:ext>
            </a:extLst>
          </p:cNvPr>
          <p:cNvSpPr>
            <a:spLocks noGrp="1"/>
          </p:cNvSpPr>
          <p:nvPr/>
        </p:nvSpPr>
        <p:spPr>
          <a:xfrm>
            <a:off x="381244" y="344855"/>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Setting up interview </a:t>
            </a:r>
            <a:r>
              <a:rPr lang="fr-FR" dirty="0" err="1">
                <a:latin typeface="Figtree Light"/>
              </a:rPr>
              <a:t>campaigns</a:t>
            </a:r>
            <a:endParaRPr lang="fr-FR" dirty="0" err="1"/>
          </a:p>
        </p:txBody>
      </p:sp>
      <p:sp>
        <p:nvSpPr>
          <p:cNvPr id="11" name="Espace réservé du texte 3">
            <a:extLst>
              <a:ext uri="{FF2B5EF4-FFF2-40B4-BE49-F238E27FC236}">
                <a16:creationId xmlns:a16="http://schemas.microsoft.com/office/drawing/2014/main" id="{7E14469C-C011-89C1-AAD9-19CF705C8B29}"/>
              </a:ext>
            </a:extLst>
          </p:cNvPr>
          <p:cNvSpPr>
            <a:spLocks noGrp="1"/>
          </p:cNvSpPr>
          <p:nvPr/>
        </p:nvSpPr>
        <p:spPr>
          <a:xfrm>
            <a:off x="390769" y="763954"/>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Monitoring </a:t>
            </a:r>
            <a:r>
              <a:rPr lang="fr-FR" dirty="0" err="1">
                <a:latin typeface="Figtree"/>
              </a:rPr>
              <a:t>campaigns</a:t>
            </a:r>
            <a:endParaRPr lang="fr-FR" dirty="0" err="1"/>
          </a:p>
        </p:txBody>
      </p:sp>
      <p:pic>
        <p:nvPicPr>
          <p:cNvPr id="12" name="Image 11" descr="Une image contenant texte, capture d’écran, logiciel, nombre&#10;&#10;Le contenu généré par l’IA peut être incorrect.">
            <a:extLst>
              <a:ext uri="{FF2B5EF4-FFF2-40B4-BE49-F238E27FC236}">
                <a16:creationId xmlns:a16="http://schemas.microsoft.com/office/drawing/2014/main" id="{76B1F81B-7F9C-D443-06F7-619BB2F92357}"/>
              </a:ext>
            </a:extLst>
          </p:cNvPr>
          <p:cNvPicPr>
            <a:picLocks noChangeAspect="1"/>
          </p:cNvPicPr>
          <p:nvPr/>
        </p:nvPicPr>
        <p:blipFill>
          <a:blip r:embed="rId7"/>
          <a:stretch>
            <a:fillRect/>
          </a:stretch>
        </p:blipFill>
        <p:spPr>
          <a:xfrm>
            <a:off x="305330" y="1717146"/>
            <a:ext cx="8184092" cy="44926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89674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7153852" y="-6945"/>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998756"/>
            <a:ext cx="5520975" cy="577339"/>
          </a:xfrm>
        </p:spPr>
        <p:txBody>
          <a:bodyPr/>
          <a:lstStyle/>
          <a:p>
            <a:pPr>
              <a:lnSpc>
                <a:spcPct val="100000"/>
              </a:lnSpc>
            </a:pPr>
            <a:r>
              <a:rPr lang="fr-FR" dirty="0"/>
              <a:t>At the end of </a:t>
            </a:r>
            <a:r>
              <a:rPr lang="fr-FR" dirty="0" err="1"/>
              <a:t>this</a:t>
            </a:r>
            <a:r>
              <a:rPr lang="fr-FR" dirty="0"/>
              <a:t> training , </a:t>
            </a:r>
            <a:r>
              <a:rPr lang="fr-FR" dirty="0" err="1"/>
              <a:t>administrators</a:t>
            </a:r>
            <a:r>
              <a:rPr lang="fr-FR" dirty="0"/>
              <a:t> </a:t>
            </a:r>
            <a:r>
              <a:rPr lang="fr-FR" dirty="0" err="1"/>
              <a:t>will</a:t>
            </a:r>
            <a:r>
              <a:rPr lang="fr-FR" dirty="0"/>
              <a:t> </a:t>
            </a:r>
            <a:r>
              <a:rPr lang="fr-FR" dirty="0" err="1"/>
              <a:t>be</a:t>
            </a:r>
            <a:r>
              <a:rPr lang="fr-FR" dirty="0"/>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3141800"/>
            <a:ext cx="5283200" cy="1296988"/>
          </a:xfrm>
        </p:spPr>
        <p:txBody>
          <a:bodyPr vert="horz" lIns="91440" tIns="45720" rIns="91440" bIns="45720" rtlCol="0" anchor="t">
            <a:normAutofit/>
          </a:bodyPr>
          <a:lstStyle/>
          <a:p>
            <a:r>
              <a:rPr lang="fr-FR" dirty="0">
                <a:latin typeface="Figtree"/>
                <a:hlinkClick r:id="rId3" action="ppaction://hlinksldjump"/>
              </a:rPr>
              <a:t>Set up rights for the talent modules</a:t>
            </a:r>
          </a:p>
          <a:p>
            <a:r>
              <a:rPr lang="fr-FR" dirty="0">
                <a:latin typeface="Figtree"/>
                <a:hlinkClick r:id="rId4" action="ppaction://hlinksldjump"/>
              </a:rPr>
              <a:t>Set up and manage interviews</a:t>
            </a:r>
          </a:p>
          <a:p>
            <a:r>
              <a:rPr lang="fr-FR" dirty="0">
                <a:latin typeface="Figtree"/>
                <a:hlinkClick r:id="rId5" action="ppaction://hlinksldjump"/>
              </a:rPr>
              <a:t>Create and monitor interview campaigns</a:t>
            </a:r>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err="1">
                <a:latin typeface="PP Woodland"/>
              </a:rPr>
              <a:t>Still</a:t>
            </a:r>
            <a:r>
              <a:rPr lang="fr-FR" dirty="0">
                <a:latin typeface="PP Woodland"/>
              </a:rPr>
              <a:t> have questions ? </a:t>
            </a:r>
            <a:br>
              <a:rPr lang="fr-FR" dirty="0"/>
            </a:br>
            <a:r>
              <a:rPr lang="fr-FR" sz="2800" dirty="0">
                <a:latin typeface="PP Woodland"/>
              </a:rPr>
              <a:t>All the </a:t>
            </a:r>
            <a:r>
              <a:rPr lang="fr-FR" sz="2800" dirty="0" err="1">
                <a:latin typeface="PP Woodland"/>
              </a:rPr>
              <a:t>answers</a:t>
            </a:r>
            <a:r>
              <a:rPr lang="fr-FR" sz="2800" dirty="0">
                <a:latin typeface="PP Woodland"/>
              </a:rPr>
              <a:t> are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 </a:t>
            </a:r>
            <a:endParaRPr lang="fr-FR" sz="2800" dirty="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597867" y="51127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192481" y="5112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3">
                  <a:extLst>
                    <a:ext uri="{A12FA001-AC4F-418D-AE19-62706E023703}">
                      <ahyp:hlinkClr xmlns:ahyp="http://schemas.microsoft.com/office/drawing/2018/hyperlinkcolor" val="tx"/>
                    </a:ext>
                  </a:extLst>
                </a:hlinkClick>
              </a:rPr>
              <a:t>Help center</a:t>
            </a:r>
            <a:endParaRPr lang="fr-FR" dirty="0">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909109"/>
            <a:ext cx="5520975" cy="577339"/>
          </a:xfrm>
        </p:spPr>
        <p:txBody>
          <a:bodyPr/>
          <a:lstStyle/>
          <a:p>
            <a:pPr>
              <a:lnSpc>
                <a:spcPct val="100000"/>
              </a:lnSpc>
            </a:pPr>
            <a:r>
              <a:rPr lang="fr-FR" dirty="0"/>
              <a:t> </a:t>
            </a:r>
            <a:r>
              <a:rPr lang="fr-FR" dirty="0">
                <a:hlinkClick r:id="" action="ppaction://noaction"/>
              </a:rPr>
              <a:t>MODULE features</a:t>
            </a:r>
            <a:endParaRPr lang="fr-FR">
              <a:hlinkClick r:id="" action="ppaction://noaction"/>
            </a:endParaRP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91624" y="2384798"/>
            <a:ext cx="5704375" cy="1312390"/>
          </a:xfrm>
        </p:spPr>
        <p:txBody>
          <a:bodyPr vert="horz" lIns="91440" tIns="45720" rIns="91440" bIns="45720" rtlCol="0" anchor="t">
            <a:normAutofit/>
          </a:bodyPr>
          <a:lstStyle/>
          <a:p>
            <a:pPr>
              <a:lnSpc>
                <a:spcPct val="100000"/>
              </a:lnSpc>
            </a:pP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Setting up </a:t>
            </a:r>
            <a:r>
              <a:rPr lang="fr-FR" dirty="0" err="1">
                <a:solidFill>
                  <a:schemeClr val="bg2"/>
                </a:solidFill>
                <a:latin typeface="Figtree"/>
                <a:hlinkClick r:id="" action="ppaction://noaction">
                  <a:extLst>
                    <a:ext uri="{A12FA001-AC4F-418D-AE19-62706E023703}">
                      <ahyp:hlinkClr xmlns:ahyp="http://schemas.microsoft.com/office/drawing/2018/hyperlinkcolor" val="tx"/>
                    </a:ext>
                  </a:extLst>
                </a:hlinkClick>
              </a:rPr>
              <a:t>rights</a:t>
            </a:r>
            <a:endParaRPr lang="fr-FR" dirty="0" err="1">
              <a:solidFill>
                <a:schemeClr val="bg2"/>
              </a:solidFill>
            </a:endParaRPr>
          </a:p>
          <a:p>
            <a:pPr>
              <a:lnSpc>
                <a:spcPct val="100000"/>
              </a:lnSpc>
            </a:pPr>
            <a:r>
              <a:rPr lang="fr-FR" dirty="0" err="1">
                <a:solidFill>
                  <a:schemeClr val="bg2"/>
                </a:solidFill>
                <a:latin typeface="Figtree"/>
                <a:hlinkClick r:id="" action="ppaction://noaction">
                  <a:extLst>
                    <a:ext uri="{A12FA001-AC4F-418D-AE19-62706E023703}">
                      <ahyp:hlinkClr xmlns:ahyp="http://schemas.microsoft.com/office/drawing/2018/hyperlinkcolor" val="tx"/>
                    </a:ext>
                  </a:extLst>
                </a:hlinkClick>
              </a:rPr>
              <a:t>Creating</a:t>
            </a: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 and </a:t>
            </a:r>
            <a:r>
              <a:rPr lang="fr-FR" dirty="0" err="1">
                <a:solidFill>
                  <a:schemeClr val="bg2"/>
                </a:solidFill>
                <a:latin typeface="Figtree"/>
                <a:hlinkClick r:id="" action="ppaction://noaction">
                  <a:extLst>
                    <a:ext uri="{A12FA001-AC4F-418D-AE19-62706E023703}">
                      <ahyp:hlinkClr xmlns:ahyp="http://schemas.microsoft.com/office/drawing/2018/hyperlinkcolor" val="tx"/>
                    </a:ext>
                  </a:extLst>
                </a:hlinkClick>
              </a:rPr>
              <a:t>managing</a:t>
            </a: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 a type of Interview</a:t>
            </a:r>
            <a:endParaRPr lang="fr-FR"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dirty="0" err="1">
                <a:solidFill>
                  <a:schemeClr val="bg2"/>
                </a:solidFill>
                <a:latin typeface="PP Woodland"/>
                <a:hlinkClick r:id="" action="ppaction://noaction">
                  <a:extLst>
                    <a:ext uri="{A12FA001-AC4F-418D-AE19-62706E023703}">
                      <ahyp:hlinkClr xmlns:ahyp="http://schemas.microsoft.com/office/drawing/2018/hyperlinkcolor" val="tx"/>
                    </a:ext>
                  </a:extLst>
                </a:hlinkClick>
              </a:rPr>
              <a:t>Creating</a:t>
            </a:r>
            <a:r>
              <a:rPr lang="fr-FR" dirty="0">
                <a:solidFill>
                  <a:schemeClr val="bg2"/>
                </a:solidFill>
                <a:latin typeface="PP Woodland"/>
                <a:hlinkClick r:id="" action="ppaction://noaction">
                  <a:extLst>
                    <a:ext uri="{A12FA001-AC4F-418D-AE19-62706E023703}">
                      <ahyp:hlinkClr xmlns:ahyp="http://schemas.microsoft.com/office/drawing/2018/hyperlinkcolor" val="tx"/>
                    </a:ext>
                  </a:extLst>
                </a:hlinkClick>
              </a:rPr>
              <a:t> and monitoring interview </a:t>
            </a:r>
            <a:r>
              <a:rPr lang="fr-FR" dirty="0" err="1">
                <a:solidFill>
                  <a:schemeClr val="bg2"/>
                </a:solidFill>
                <a:latin typeface="PP Woodland"/>
                <a:hlinkClick r:id="" action="ppaction://noaction">
                  <a:extLst>
                    <a:ext uri="{A12FA001-AC4F-418D-AE19-62706E023703}">
                      <ahyp:hlinkClr xmlns:ahyp="http://schemas.microsoft.com/office/drawing/2018/hyperlinkcolor" val="tx"/>
                    </a:ext>
                  </a:extLst>
                </a:hlinkClick>
              </a:rPr>
              <a:t>campaigns</a:t>
            </a:r>
            <a:endParaRPr lang="fr-FR" dirty="0" err="1">
              <a:solidFill>
                <a:schemeClr val="bg2"/>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2"/>
          <a:srcRect l="22349" t="308" r="27443" b="-1233"/>
          <a:stretch/>
        </p:blipFill>
        <p:spPr>
          <a:xfrm>
            <a:off x="7602461"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Module </a:t>
            </a:r>
            <a:r>
              <a:rPr lang="fr-FR" sz="8000" dirty="0" err="1">
                <a:latin typeface="PP Woodland"/>
              </a:rPr>
              <a:t>features</a:t>
            </a:r>
            <a:endParaRPr lang="fr-FR" sz="8000" dirty="0" err="1"/>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01</a:t>
            </a:r>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26008-736E-7FE2-C30B-BBEC54276330}"/>
            </a:ext>
          </a:extLst>
        </p:cNvPr>
        <p:cNvGrpSpPr/>
        <p:nvPr/>
      </p:nvGrpSpPr>
      <p:grpSpPr>
        <a:xfrm>
          <a:off x="0" y="0"/>
          <a:ext cx="0" cy="0"/>
          <a:chOff x="0" y="0"/>
          <a:chExt cx="0" cy="0"/>
        </a:xfrm>
      </p:grpSpPr>
      <p:sp>
        <p:nvSpPr>
          <p:cNvPr id="5" name="Espace réservé du texte 3">
            <a:extLst>
              <a:ext uri="{FF2B5EF4-FFF2-40B4-BE49-F238E27FC236}">
                <a16:creationId xmlns:a16="http://schemas.microsoft.com/office/drawing/2014/main" id="{17E3D9BC-B16A-072C-3470-0CE3BDCDC6E6}"/>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bg2"/>
                </a:solidFill>
                <a:latin typeface="Figtree Light" pitchFamily="2" charset="0"/>
              </a:defRPr>
            </a:lvl1pPr>
            <a:lvl5pPr>
              <a:defRPr/>
            </a:lvl5pPr>
          </a:lstStyle>
          <a:p>
            <a:pPr lvl="0"/>
            <a:r>
              <a:rPr lang="fr-FR" dirty="0">
                <a:solidFill>
                  <a:schemeClr val="accent4"/>
                </a:solidFill>
              </a:rPr>
              <a:t>02</a:t>
            </a:r>
          </a:p>
        </p:txBody>
      </p:sp>
      <p:sp>
        <p:nvSpPr>
          <p:cNvPr id="8" name="Titre 5">
            <a:extLst>
              <a:ext uri="{FF2B5EF4-FFF2-40B4-BE49-F238E27FC236}">
                <a16:creationId xmlns:a16="http://schemas.microsoft.com/office/drawing/2014/main" id="{C84422DE-7782-7B8B-3CD3-9BC7E4730F04}"/>
              </a:ext>
            </a:extLst>
          </p:cNvPr>
          <p:cNvSpPr>
            <a:spLocks noGrp="1"/>
          </p:cNvSpPr>
          <p:nvPr>
            <p:ph type="title"/>
          </p:nvPr>
        </p:nvSpPr>
        <p:spPr>
          <a:xfrm>
            <a:off x="1445602" y="1866007"/>
            <a:ext cx="7565001" cy="1112790"/>
          </a:xfrm>
        </p:spPr>
        <p:txBody>
          <a:bodyPr/>
          <a:lstStyle/>
          <a:p>
            <a:r>
              <a:rPr lang="fr-FR" dirty="0">
                <a:latin typeface="PP Woodland"/>
              </a:rPr>
              <a:t>Setting up </a:t>
            </a:r>
            <a:r>
              <a:rPr lang="fr-FR" err="1">
                <a:latin typeface="PP Woodland"/>
              </a:rPr>
              <a:t>rights</a:t>
            </a:r>
            <a:endParaRPr lang="fr-FR">
              <a:latin typeface="PP Woodland"/>
            </a:endParaRPr>
          </a:p>
        </p:txBody>
      </p:sp>
      <p:sp>
        <p:nvSpPr>
          <p:cNvPr id="9" name="ZoneTexte 8">
            <a:extLst>
              <a:ext uri="{FF2B5EF4-FFF2-40B4-BE49-F238E27FC236}">
                <a16:creationId xmlns:a16="http://schemas.microsoft.com/office/drawing/2014/main" id="{DFAF6311-4C07-8B0C-8D17-1F1E7D7B78BF}"/>
              </a:ext>
            </a:extLst>
          </p:cNvPr>
          <p:cNvSpPr txBox="1"/>
          <p:nvPr/>
        </p:nvSpPr>
        <p:spPr>
          <a:xfrm>
            <a:off x="1444420" y="2539182"/>
            <a:ext cx="8062452" cy="877163"/>
          </a:xfrm>
          <a:prstGeom prst="rect">
            <a:avLst/>
          </a:prstGeom>
          <a:noFill/>
        </p:spPr>
        <p:txBody>
          <a:bodyPr wrap="square" lIns="91440" tIns="45720" rIns="91440" bIns="45720" rtlCol="0" anchor="t">
            <a:spAutoFit/>
          </a:bodyPr>
          <a:lstStyle/>
          <a:p>
            <a:pPr>
              <a:lnSpc>
                <a:spcPct val="150000"/>
              </a:lnSpc>
            </a:pPr>
            <a:br>
              <a:rPr lang="en-US" dirty="0"/>
            </a:br>
            <a:endParaRPr lang="en-US" dirty="0"/>
          </a:p>
        </p:txBody>
      </p:sp>
    </p:spTree>
    <p:extLst>
      <p:ext uri="{BB962C8B-B14F-4D97-AF65-F5344CB8AC3E}">
        <p14:creationId xmlns:p14="http://schemas.microsoft.com/office/powerpoint/2010/main" val="2438427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ZoneTexte 26">
            <a:extLst>
              <a:ext uri="{FF2B5EF4-FFF2-40B4-BE49-F238E27FC236}">
                <a16:creationId xmlns:a16="http://schemas.microsoft.com/office/drawing/2014/main" id="{7FF727C3-262F-B07D-98D0-540D364A3290}"/>
              </a:ext>
            </a:extLst>
          </p:cNvPr>
          <p:cNvSpPr txBox="1"/>
          <p:nvPr/>
        </p:nvSpPr>
        <p:spPr>
          <a:xfrm>
            <a:off x="7487095" y="1743944"/>
            <a:ext cx="3867150" cy="2462213"/>
          </a:xfrm>
          <a:prstGeom prst="rect">
            <a:avLst/>
          </a:prstGeom>
          <a:noFill/>
        </p:spPr>
        <p:txBody>
          <a:bodyPr wrap="square" lIns="91440" tIns="45720" rIns="91440" bIns="45720" rtlCol="0" anchor="t">
            <a:spAutoFit/>
          </a:bodyPr>
          <a:lstStyle/>
          <a:p>
            <a:r>
              <a:rPr lang="fr-FR" sz="1400" dirty="0"/>
              <a:t>This </a:t>
            </a:r>
            <a:r>
              <a:rPr lang="fr-FR" sz="1400" err="1"/>
              <a:t>step</a:t>
            </a:r>
            <a:r>
              <a:rPr lang="fr-FR" sz="1400" dirty="0"/>
              <a:t> </a:t>
            </a:r>
            <a:r>
              <a:rPr lang="fr-FR" sz="1400" err="1"/>
              <a:t>concerns</a:t>
            </a:r>
            <a:r>
              <a:rPr lang="fr-FR" sz="1400" dirty="0"/>
              <a:t> </a:t>
            </a:r>
            <a:r>
              <a:rPr lang="fr-FR" sz="1400" err="1"/>
              <a:t>solely</a:t>
            </a:r>
            <a:r>
              <a:rPr lang="fr-FR" sz="1400" dirty="0"/>
              <a:t> the </a:t>
            </a:r>
            <a:r>
              <a:rPr lang="fr-FR" sz="1400" err="1"/>
              <a:t>employees</a:t>
            </a:r>
            <a:endParaRPr lang="fr-FR" dirty="0" err="1"/>
          </a:p>
          <a:p>
            <a:r>
              <a:rPr lang="fr-FR" sz="1400" dirty="0"/>
              <a:t>for </a:t>
            </a:r>
            <a:r>
              <a:rPr lang="fr-FR" sz="1400" dirty="0" err="1"/>
              <a:t>whom</a:t>
            </a:r>
            <a:r>
              <a:rPr lang="fr-FR" sz="1400" dirty="0"/>
              <a:t> the talent modules are </a:t>
            </a:r>
            <a:r>
              <a:rPr lang="fr-FR" sz="1400" dirty="0" err="1"/>
              <a:t>activated</a:t>
            </a:r>
            <a:r>
              <a:rPr lang="fr-FR" sz="1400" dirty="0"/>
              <a:t>.</a:t>
            </a:r>
            <a:endParaRPr lang="fr-FR"/>
          </a:p>
          <a:p>
            <a:br>
              <a:rPr lang="fr-FR" sz="1400" dirty="0"/>
            </a:br>
            <a:r>
              <a:rPr lang="fr-FR" sz="1400" dirty="0"/>
              <a:t>Drag and drop </a:t>
            </a:r>
            <a:r>
              <a:rPr lang="fr-FR" sz="1400" dirty="0" err="1"/>
              <a:t>employees</a:t>
            </a:r>
            <a:r>
              <a:rPr lang="fr-FR" sz="1400" dirty="0"/>
              <a:t> </a:t>
            </a:r>
            <a:r>
              <a:rPr lang="fr-FR" sz="1400" dirty="0" err="1"/>
              <a:t>into</a:t>
            </a:r>
            <a:r>
              <a:rPr lang="fr-FR" sz="1400" dirty="0"/>
              <a:t> the </a:t>
            </a:r>
            <a:r>
              <a:rPr lang="fr-FR" sz="1400" dirty="0" err="1"/>
              <a:t>appropriate</a:t>
            </a:r>
            <a:r>
              <a:rPr lang="fr-FR" sz="1400" dirty="0"/>
              <a:t> sections: standard </a:t>
            </a:r>
            <a:r>
              <a:rPr lang="fr-FR" sz="1400" dirty="0" err="1"/>
              <a:t>employees</a:t>
            </a:r>
            <a:r>
              <a:rPr lang="fr-FR" sz="1400" dirty="0"/>
              <a:t>,</a:t>
            </a:r>
            <a:endParaRPr lang="fr-FR" dirty="0"/>
          </a:p>
          <a:p>
            <a:r>
              <a:rPr lang="fr-FR" sz="1400" dirty="0"/>
              <a:t>managers </a:t>
            </a:r>
            <a:r>
              <a:rPr lang="fr-FR" sz="1400" dirty="0" err="1"/>
              <a:t>who</a:t>
            </a:r>
            <a:r>
              <a:rPr lang="fr-FR" sz="1400" dirty="0"/>
              <a:t> </a:t>
            </a:r>
            <a:r>
              <a:rPr lang="fr-FR" sz="1400" dirty="0" err="1"/>
              <a:t>need</a:t>
            </a:r>
            <a:r>
              <a:rPr lang="fr-FR" sz="1400" dirty="0"/>
              <a:t> to </a:t>
            </a:r>
            <a:r>
              <a:rPr lang="fr-FR" sz="1400" dirty="0" err="1"/>
              <a:t>conduct</a:t>
            </a:r>
            <a:r>
              <a:rPr lang="fr-FR" sz="1400" dirty="0"/>
              <a:t> interviews,</a:t>
            </a:r>
            <a:endParaRPr lang="fr-FR"/>
          </a:p>
          <a:p>
            <a:r>
              <a:rPr lang="fr-FR" sz="1400" dirty="0"/>
              <a:t>and </a:t>
            </a:r>
            <a:r>
              <a:rPr lang="fr-FR" sz="1400" dirty="0" err="1"/>
              <a:t>administrators</a:t>
            </a:r>
            <a:r>
              <a:rPr lang="fr-FR" sz="1400" dirty="0"/>
              <a:t> </a:t>
            </a:r>
            <a:r>
              <a:rPr lang="fr-FR" sz="1400" dirty="0" err="1"/>
              <a:t>who</a:t>
            </a:r>
            <a:r>
              <a:rPr lang="fr-FR" sz="1400" dirty="0"/>
              <a:t> </a:t>
            </a:r>
            <a:r>
              <a:rPr lang="fr-FR" sz="1400" dirty="0" err="1"/>
              <a:t>create</a:t>
            </a:r>
            <a:endParaRPr lang="fr-FR" dirty="0" err="1"/>
          </a:p>
          <a:p>
            <a:r>
              <a:rPr lang="fr-FR" sz="1400" dirty="0"/>
              <a:t>and manage interview </a:t>
            </a:r>
            <a:r>
              <a:rPr lang="fr-FR" sz="1400" dirty="0" err="1"/>
              <a:t>campaigns</a:t>
            </a:r>
            <a:r>
              <a:rPr lang="fr-FR" sz="1400" dirty="0"/>
              <a:t>.</a:t>
            </a:r>
            <a:endParaRPr lang="fr-FR"/>
          </a:p>
          <a:p>
            <a:br>
              <a:rPr lang="fr-FR" sz="1400" dirty="0"/>
            </a:br>
            <a:r>
              <a:rPr lang="fr-FR" sz="1400" err="1"/>
              <a:t>Please</a:t>
            </a:r>
            <a:r>
              <a:rPr lang="fr-FR" sz="1400" dirty="0"/>
              <a:t> note: an </a:t>
            </a:r>
            <a:r>
              <a:rPr lang="fr-FR" sz="1400" err="1"/>
              <a:t>employee</a:t>
            </a:r>
            <a:r>
              <a:rPr lang="fr-FR" sz="1400" dirty="0"/>
              <a:t> </a:t>
            </a:r>
            <a:r>
              <a:rPr lang="fr-FR" sz="1400" err="1"/>
              <a:t>cannot</a:t>
            </a:r>
            <a:endParaRPr lang="fr-FR" dirty="0" err="1"/>
          </a:p>
          <a:p>
            <a:r>
              <a:rPr lang="fr-FR" sz="1400" dirty="0" err="1"/>
              <a:t>be</a:t>
            </a:r>
            <a:r>
              <a:rPr lang="fr-FR" sz="1400" dirty="0"/>
              <a:t> in </a:t>
            </a:r>
            <a:r>
              <a:rPr lang="fr-FR" sz="1400" dirty="0" err="1"/>
              <a:t>two</a:t>
            </a:r>
            <a:r>
              <a:rPr lang="fr-FR" sz="1400" dirty="0"/>
              <a:t> sections </a:t>
            </a:r>
            <a:r>
              <a:rPr lang="fr-FR" sz="1400" dirty="0" err="1"/>
              <a:t>simultaneously</a:t>
            </a:r>
            <a:r>
              <a:rPr lang="fr-FR" sz="1400" dirty="0"/>
              <a:t>.</a:t>
            </a:r>
            <a:endParaRPr lang="fr-FR"/>
          </a:p>
        </p:txBody>
      </p:sp>
      <p:sp>
        <p:nvSpPr>
          <p:cNvPr id="31" name="ZoneTexte 30">
            <a:extLst>
              <a:ext uri="{FF2B5EF4-FFF2-40B4-BE49-F238E27FC236}">
                <a16:creationId xmlns:a16="http://schemas.microsoft.com/office/drawing/2014/main" id="{946414D6-32EC-8AF1-5B1D-7F313DE0DB24}"/>
              </a:ext>
            </a:extLst>
          </p:cNvPr>
          <p:cNvSpPr txBox="1"/>
          <p:nvPr/>
        </p:nvSpPr>
        <p:spPr>
          <a:xfrm>
            <a:off x="8839200" y="4396417"/>
            <a:ext cx="3352800" cy="1600438"/>
          </a:xfrm>
          <a:prstGeom prst="rect">
            <a:avLst/>
          </a:prstGeom>
          <a:noFill/>
        </p:spPr>
        <p:txBody>
          <a:bodyPr wrap="square" lIns="91440" tIns="45720" rIns="91440" bIns="45720" rtlCol="0" anchor="t">
            <a:spAutoFit/>
          </a:bodyPr>
          <a:lstStyle/>
          <a:p>
            <a:r>
              <a:rPr lang="fr-FR" sz="1400" dirty="0"/>
              <a:t>It </a:t>
            </a:r>
            <a:r>
              <a:rPr lang="fr-FR" sz="1400" dirty="0" err="1"/>
              <a:t>is</a:t>
            </a:r>
            <a:r>
              <a:rPr lang="fr-FR" sz="1400" dirty="0"/>
              <a:t> possible to </a:t>
            </a:r>
            <a:r>
              <a:rPr lang="fr-FR" sz="1400" dirty="0" err="1"/>
              <a:t>assign</a:t>
            </a:r>
            <a:r>
              <a:rPr lang="fr-FR" sz="1400" dirty="0"/>
              <a:t> </a:t>
            </a:r>
            <a:r>
              <a:rPr lang="fr-FR" sz="1400" dirty="0" err="1"/>
              <a:t>rights</a:t>
            </a:r>
            <a:r>
              <a:rPr lang="fr-FR" sz="1400" dirty="0"/>
              <a:t> in bulk</a:t>
            </a:r>
            <a:endParaRPr lang="fr-FR" dirty="0" err="1"/>
          </a:p>
          <a:p>
            <a:r>
              <a:rPr lang="fr-FR" sz="1400" dirty="0"/>
              <a:t>by </a:t>
            </a:r>
            <a:r>
              <a:rPr lang="fr-FR" sz="1400" dirty="0" err="1"/>
              <a:t>clicking</a:t>
            </a:r>
            <a:r>
              <a:rPr lang="fr-FR" sz="1400" dirty="0"/>
              <a:t> the </a:t>
            </a:r>
            <a:r>
              <a:rPr lang="fr-FR" sz="1400" b="1" dirty="0" err="1"/>
              <a:t>Give</a:t>
            </a:r>
            <a:r>
              <a:rPr lang="fr-FR" sz="1400" b="1" dirty="0"/>
              <a:t> Access</a:t>
            </a:r>
            <a:r>
              <a:rPr lang="fr-FR" sz="1400" dirty="0"/>
              <a:t> </a:t>
            </a:r>
            <a:r>
              <a:rPr lang="fr-FR" sz="1400" dirty="0" err="1"/>
              <a:t>button</a:t>
            </a:r>
            <a:r>
              <a:rPr lang="fr-FR" sz="1400" dirty="0"/>
              <a:t>.</a:t>
            </a:r>
            <a:endParaRPr lang="fr-FR"/>
          </a:p>
          <a:p>
            <a:br>
              <a:rPr lang="fr-FR" sz="1400" dirty="0"/>
            </a:br>
            <a:r>
              <a:rPr lang="fr-FR" sz="1400" dirty="0"/>
              <a:t>Select the </a:t>
            </a:r>
            <a:r>
              <a:rPr lang="fr-FR" sz="1400" dirty="0" err="1"/>
              <a:t>category</a:t>
            </a:r>
            <a:r>
              <a:rPr lang="fr-FR" sz="1400" dirty="0"/>
              <a:t> of </a:t>
            </a:r>
            <a:r>
              <a:rPr lang="fr-FR" sz="1400" dirty="0" err="1"/>
              <a:t>rights</a:t>
            </a:r>
            <a:r>
              <a:rPr lang="fr-FR" sz="1400" dirty="0"/>
              <a:t> for</a:t>
            </a:r>
            <a:endParaRPr lang="fr-FR" dirty="0"/>
          </a:p>
          <a:p>
            <a:r>
              <a:rPr lang="fr-FR" sz="1400" dirty="0"/>
              <a:t>the </a:t>
            </a:r>
            <a:r>
              <a:rPr lang="fr-FR" sz="1400" dirty="0" err="1"/>
              <a:t>selected</a:t>
            </a:r>
            <a:r>
              <a:rPr lang="fr-FR" sz="1400" dirty="0"/>
              <a:t> </a:t>
            </a:r>
            <a:r>
              <a:rPr lang="fr-FR" sz="1400" dirty="0" err="1"/>
              <a:t>employees</a:t>
            </a:r>
            <a:r>
              <a:rPr lang="fr-FR" sz="1400" dirty="0"/>
              <a:t>, </a:t>
            </a:r>
            <a:r>
              <a:rPr lang="fr-FR" sz="1400" dirty="0" err="1"/>
              <a:t>then</a:t>
            </a:r>
            <a:r>
              <a:rPr lang="fr-FR" sz="1400" dirty="0"/>
              <a:t> click</a:t>
            </a:r>
            <a:endParaRPr lang="fr-FR" dirty="0"/>
          </a:p>
          <a:p>
            <a:r>
              <a:rPr lang="fr-FR" sz="1400" dirty="0"/>
              <a:t>the "Move All" </a:t>
            </a:r>
            <a:r>
              <a:rPr lang="fr-FR" sz="1400" dirty="0" err="1"/>
              <a:t>button</a:t>
            </a:r>
            <a:r>
              <a:rPr lang="fr-FR" sz="1400" dirty="0"/>
              <a:t>  to </a:t>
            </a:r>
            <a:r>
              <a:rPr lang="fr-FR" sz="1400" dirty="0" err="1"/>
              <a:t>apply</a:t>
            </a:r>
            <a:endParaRPr lang="fr-FR" dirty="0" err="1"/>
          </a:p>
          <a:p>
            <a:r>
              <a:rPr lang="fr-FR" sz="1400" dirty="0"/>
              <a:t>the changes:</a:t>
            </a:r>
            <a:endParaRPr lang="fr-FR"/>
          </a:p>
        </p:txBody>
      </p:sp>
      <p:sp>
        <p:nvSpPr>
          <p:cNvPr id="10" name="Titre 2">
            <a:extLst>
              <a:ext uri="{FF2B5EF4-FFF2-40B4-BE49-F238E27FC236}">
                <a16:creationId xmlns:a16="http://schemas.microsoft.com/office/drawing/2014/main" id="{97A7559E-5673-E6E5-9714-F0AF0A135B99}"/>
              </a:ext>
            </a:extLst>
          </p:cNvPr>
          <p:cNvSpPr>
            <a:spLocks noGrp="1"/>
          </p:cNvSpPr>
          <p:nvPr/>
        </p:nvSpPr>
        <p:spPr>
          <a:xfrm>
            <a:off x="342167" y="354624"/>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err="1">
                <a:latin typeface="Figtree Light"/>
              </a:rPr>
              <a:t>Managing</a:t>
            </a:r>
            <a:r>
              <a:rPr lang="fr-FR" dirty="0">
                <a:latin typeface="Figtree Light"/>
              </a:rPr>
              <a:t> permission for talent modules</a:t>
            </a:r>
            <a:endParaRPr lang="fr-FR" dirty="0" err="1"/>
          </a:p>
        </p:txBody>
      </p:sp>
      <p:sp>
        <p:nvSpPr>
          <p:cNvPr id="11" name="Espace réservé du texte 3">
            <a:extLst>
              <a:ext uri="{FF2B5EF4-FFF2-40B4-BE49-F238E27FC236}">
                <a16:creationId xmlns:a16="http://schemas.microsoft.com/office/drawing/2014/main" id="{8B514856-6427-AF68-238D-6C0FE12185D6}"/>
              </a:ext>
            </a:extLst>
          </p:cNvPr>
          <p:cNvSpPr>
            <a:spLocks noGrp="1"/>
          </p:cNvSpPr>
          <p:nvPr/>
        </p:nvSpPr>
        <p:spPr>
          <a:xfrm>
            <a:off x="351692" y="773723"/>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Managing</a:t>
            </a:r>
            <a:r>
              <a:rPr lang="fr-FR" dirty="0">
                <a:latin typeface="Figtree"/>
              </a:rPr>
              <a:t> </a:t>
            </a:r>
            <a:r>
              <a:rPr lang="fr-FR" dirty="0" err="1">
                <a:latin typeface="Figtree"/>
              </a:rPr>
              <a:t>rights</a:t>
            </a:r>
            <a:r>
              <a:rPr lang="fr-FR" dirty="0">
                <a:latin typeface="Figtree"/>
              </a:rPr>
              <a:t> for the talent modules</a:t>
            </a:r>
            <a:endParaRPr lang="fr-FR" dirty="0"/>
          </a:p>
        </p:txBody>
      </p:sp>
      <p:pic>
        <p:nvPicPr>
          <p:cNvPr id="15" name="Image 14" descr="Une image contenant texte, capture d’écran, logiciel, Page web&#10;&#10;Le contenu généré par l’IA peut être incorrect.">
            <a:extLst>
              <a:ext uri="{FF2B5EF4-FFF2-40B4-BE49-F238E27FC236}">
                <a16:creationId xmlns:a16="http://schemas.microsoft.com/office/drawing/2014/main" id="{D4459BA4-C298-EB2C-8C56-8E8EF9ED8BC8}"/>
              </a:ext>
            </a:extLst>
          </p:cNvPr>
          <p:cNvPicPr>
            <a:picLocks noChangeAspect="1"/>
          </p:cNvPicPr>
          <p:nvPr/>
        </p:nvPicPr>
        <p:blipFill>
          <a:blip r:embed="rId7"/>
          <a:stretch>
            <a:fillRect/>
          </a:stretch>
        </p:blipFill>
        <p:spPr>
          <a:xfrm>
            <a:off x="504824" y="1746249"/>
            <a:ext cx="6652684" cy="3376084"/>
          </a:xfrm>
          <a:prstGeom prst="rect">
            <a:avLst/>
          </a:prstGeom>
          <a:ln>
            <a:noFill/>
          </a:ln>
          <a:effectLst>
            <a:outerShdw blurRad="292100" dist="139700" dir="2700000" algn="tl" rotWithShape="0">
              <a:srgbClr val="333333">
                <a:alpha val="65000"/>
              </a:srgbClr>
            </a:outerShdw>
          </a:effectLst>
        </p:spPr>
      </p:pic>
      <p:pic>
        <p:nvPicPr>
          <p:cNvPr id="14" name="Graphique 14">
            <a:extLst>
              <a:ext uri="{FF2B5EF4-FFF2-40B4-BE49-F238E27FC236}">
                <a16:creationId xmlns:a16="http://schemas.microsoft.com/office/drawing/2014/main" id="{7CC7B718-2B5C-A91F-E155-C1C8D8884AB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580000" flipV="1">
            <a:off x="2309552" y="3367181"/>
            <a:ext cx="462371" cy="462372"/>
          </a:xfrm>
          <a:prstGeom prst="rect">
            <a:avLst/>
          </a:prstGeom>
        </p:spPr>
      </p:pic>
      <p:pic>
        <p:nvPicPr>
          <p:cNvPr id="16" name="Graphique 14">
            <a:extLst>
              <a:ext uri="{FF2B5EF4-FFF2-40B4-BE49-F238E27FC236}">
                <a16:creationId xmlns:a16="http://schemas.microsoft.com/office/drawing/2014/main" id="{6D3CA9E9-37DF-7005-6BDF-C35258B64E7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580000" flipV="1">
            <a:off x="4606135" y="3367180"/>
            <a:ext cx="462371" cy="462372"/>
          </a:xfrm>
          <a:prstGeom prst="rect">
            <a:avLst/>
          </a:prstGeom>
        </p:spPr>
      </p:pic>
      <p:pic>
        <p:nvPicPr>
          <p:cNvPr id="19" name="Image 18" descr="Une image contenant texte, capture d’écran, nombre, affichage&#10;&#10;Le contenu généré par l’IA peut être incorrect.">
            <a:extLst>
              <a:ext uri="{FF2B5EF4-FFF2-40B4-BE49-F238E27FC236}">
                <a16:creationId xmlns:a16="http://schemas.microsoft.com/office/drawing/2014/main" id="{E658011D-626B-4624-229D-4D8A270B5AFE}"/>
              </a:ext>
            </a:extLst>
          </p:cNvPr>
          <p:cNvPicPr>
            <a:picLocks noChangeAspect="1"/>
          </p:cNvPicPr>
          <p:nvPr/>
        </p:nvPicPr>
        <p:blipFill>
          <a:blip r:embed="rId10"/>
          <a:stretch>
            <a:fillRect/>
          </a:stretch>
        </p:blipFill>
        <p:spPr>
          <a:xfrm>
            <a:off x="4940300" y="4340225"/>
            <a:ext cx="3793067" cy="2368550"/>
          </a:xfrm>
          <a:prstGeom prst="rect">
            <a:avLst/>
          </a:prstGeom>
          <a:ln>
            <a:noFill/>
          </a:ln>
          <a:effectLst>
            <a:outerShdw blurRad="292100" dist="139700" dir="2700000" algn="tl" rotWithShape="0">
              <a:srgbClr val="333333">
                <a:alpha val="65000"/>
              </a:srgbClr>
            </a:outerShdw>
          </a:effectLst>
        </p:spPr>
      </p:pic>
      <p:cxnSp>
        <p:nvCxnSpPr>
          <p:cNvPr id="18" name="Connecteur droit avec flèche 17">
            <a:extLst>
              <a:ext uri="{FF2B5EF4-FFF2-40B4-BE49-F238E27FC236}">
                <a16:creationId xmlns:a16="http://schemas.microsoft.com/office/drawing/2014/main" id="{147221D9-C7F2-A1D9-14A3-C6D2AA64C7BE}"/>
              </a:ext>
            </a:extLst>
          </p:cNvPr>
          <p:cNvCxnSpPr/>
          <p:nvPr/>
        </p:nvCxnSpPr>
        <p:spPr>
          <a:xfrm>
            <a:off x="6762750" y="2391833"/>
            <a:ext cx="338666" cy="193675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pic>
        <p:nvPicPr>
          <p:cNvPr id="20" name="Image 19">
            <a:extLst>
              <a:ext uri="{FF2B5EF4-FFF2-40B4-BE49-F238E27FC236}">
                <a16:creationId xmlns:a16="http://schemas.microsoft.com/office/drawing/2014/main" id="{EE4175B9-9974-837D-228B-D26D64C917C0}"/>
              </a:ext>
            </a:extLst>
          </p:cNvPr>
          <p:cNvPicPr>
            <a:picLocks noChangeAspect="1"/>
          </p:cNvPicPr>
          <p:nvPr/>
        </p:nvPicPr>
        <p:blipFill>
          <a:blip r:embed="rId11"/>
          <a:stretch>
            <a:fillRect/>
          </a:stretch>
        </p:blipFill>
        <p:spPr>
          <a:xfrm>
            <a:off x="10032999" y="5740928"/>
            <a:ext cx="381000" cy="371475"/>
          </a:xfrm>
          <a:prstGeom prst="rect">
            <a:avLst/>
          </a:prstGeom>
        </p:spPr>
      </p:pic>
      <p:sp>
        <p:nvSpPr>
          <p:cNvPr id="2" name="ZoneTexte 1">
            <a:extLst>
              <a:ext uri="{FF2B5EF4-FFF2-40B4-BE49-F238E27FC236}">
                <a16:creationId xmlns:a16="http://schemas.microsoft.com/office/drawing/2014/main" id="{82CF1D18-4CA1-6751-B1F2-681539070F43}"/>
              </a:ext>
            </a:extLst>
          </p:cNvPr>
          <p:cNvSpPr txBox="1"/>
          <p:nvPr/>
        </p:nvSpPr>
        <p:spPr>
          <a:xfrm>
            <a:off x="507999" y="1407583"/>
            <a:ext cx="494241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b="1" dirty="0"/>
              <a:t>Access:</a:t>
            </a:r>
            <a:r>
              <a:rPr lang="fr-FR" sz="1400" dirty="0"/>
              <a:t> Menu &gt; Admin area &gt; SIRH </a:t>
            </a:r>
            <a:r>
              <a:rPr lang="fr-FR" sz="1400" dirty="0" err="1"/>
              <a:t>rights</a:t>
            </a:r>
            <a:endParaRPr lang="fr-FR" sz="1400" dirty="0"/>
          </a:p>
        </p:txBody>
      </p:sp>
    </p:spTree>
    <p:extLst>
      <p:ext uri="{BB962C8B-B14F-4D97-AF65-F5344CB8AC3E}">
        <p14:creationId xmlns:p14="http://schemas.microsoft.com/office/powerpoint/2010/main" val="850016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E4DEF956-6A63-5155-1AE4-27B91290E2ED}"/>
              </a:ext>
            </a:extLst>
          </p:cNvPr>
          <p:cNvSpPr txBox="1"/>
          <p:nvPr/>
        </p:nvSpPr>
        <p:spPr>
          <a:xfrm>
            <a:off x="176982" y="4562533"/>
            <a:ext cx="5310805" cy="2036494"/>
          </a:xfrm>
          <a:prstGeom prst="rect">
            <a:avLst/>
          </a:prstGeom>
        </p:spPr>
        <p:txBody>
          <a:bodyPr vert="horz" lIns="91440" tIns="45720" rIns="91440" bIns="45720" numCol="1" rtlCol="0" anchor="t">
            <a:noAutofit/>
          </a:bodyPr>
          <a:lstStyle/>
          <a:p>
            <a:pPr>
              <a:lnSpc>
                <a:spcPct val="90000"/>
              </a:lnSpc>
              <a:spcAft>
                <a:spcPts val="600"/>
              </a:spcAft>
            </a:pPr>
            <a:r>
              <a:rPr lang="fr-FR" sz="1400" b="1" u="sng" dirty="0"/>
              <a:t>Professional interview settings</a:t>
            </a:r>
            <a:r>
              <a:rPr lang="fr-FR" sz="1400" b="1" dirty="0"/>
              <a:t> </a:t>
            </a:r>
            <a:r>
              <a:rPr lang="fr-FR" sz="1400" dirty="0"/>
              <a:t>(</a:t>
            </a:r>
            <a:r>
              <a:rPr lang="fr-FR" sz="1400" dirty="0" err="1"/>
              <a:t>Left</a:t>
            </a:r>
            <a:r>
              <a:rPr lang="fr-FR" sz="1400" dirty="0"/>
              <a:t> </a:t>
            </a:r>
            <a:r>
              <a:rPr lang="fr-FR" sz="1400" dirty="0" err="1"/>
              <a:t>side</a:t>
            </a:r>
            <a:r>
              <a:rPr lang="fr-FR" sz="1400" dirty="0"/>
              <a:t>):</a:t>
            </a:r>
          </a:p>
          <a:p>
            <a:pPr>
              <a:spcAft>
                <a:spcPts val="100"/>
              </a:spcAft>
            </a:pPr>
            <a:r>
              <a:rPr lang="fr-FR" sz="1400" err="1"/>
              <a:t>Allows</a:t>
            </a:r>
            <a:r>
              <a:rPr lang="fr-FR" sz="1400" dirty="0"/>
              <a:t> </a:t>
            </a:r>
            <a:r>
              <a:rPr lang="fr-FR" sz="1400" err="1"/>
              <a:t>you</a:t>
            </a:r>
            <a:r>
              <a:rPr lang="fr-FR" sz="1400" dirty="0"/>
              <a:t> to </a:t>
            </a:r>
            <a:r>
              <a:rPr lang="fr-FR" sz="1400" err="1"/>
              <a:t>define</a:t>
            </a:r>
            <a:r>
              <a:rPr lang="fr-FR" sz="1400" dirty="0"/>
              <a:t> the settings to </a:t>
            </a:r>
            <a:r>
              <a:rPr lang="fr-FR" sz="1400" err="1"/>
              <a:t>apply</a:t>
            </a:r>
            <a:endParaRPr lang="fr-FR" err="1"/>
          </a:p>
          <a:p>
            <a:pPr>
              <a:spcAft>
                <a:spcPts val="100"/>
              </a:spcAft>
            </a:pPr>
            <a:r>
              <a:rPr lang="fr-FR" sz="1400" dirty="0"/>
              <a:t>to </a:t>
            </a:r>
            <a:r>
              <a:rPr lang="fr-FR" sz="1400" dirty="0" err="1"/>
              <a:t>professional</a:t>
            </a:r>
            <a:r>
              <a:rPr lang="fr-FR" sz="1400" dirty="0"/>
              <a:t> interviews.</a:t>
            </a:r>
            <a:br>
              <a:rPr lang="fr-FR" sz="1400" dirty="0"/>
            </a:br>
            <a:r>
              <a:rPr lang="fr-FR" sz="1400" dirty="0"/>
              <a:t>By </a:t>
            </a:r>
            <a:r>
              <a:rPr lang="fr-FR" sz="1400" dirty="0" err="1"/>
              <a:t>enabling</a:t>
            </a:r>
            <a:r>
              <a:rPr lang="fr-FR" sz="1400" dirty="0"/>
              <a:t> notifications for </a:t>
            </a:r>
            <a:r>
              <a:rPr lang="fr-FR" sz="1400" dirty="0" err="1"/>
              <a:t>professional</a:t>
            </a:r>
            <a:r>
              <a:rPr lang="fr-FR" sz="1400" dirty="0"/>
              <a:t> and 6-year </a:t>
            </a:r>
            <a:r>
              <a:rPr lang="fr-FR" sz="1400" dirty="0" err="1"/>
              <a:t>review</a:t>
            </a:r>
            <a:r>
              <a:rPr lang="fr-FR" sz="1400" dirty="0"/>
              <a:t> interviews, the </a:t>
            </a:r>
            <a:r>
              <a:rPr lang="fr-FR" sz="1400" dirty="0" err="1"/>
              <a:t>administrator</a:t>
            </a:r>
            <a:r>
              <a:rPr lang="fr-FR" sz="1400" dirty="0"/>
              <a:t> </a:t>
            </a:r>
            <a:r>
              <a:rPr lang="fr-FR" sz="1400" dirty="0" err="1"/>
              <a:t>will</a:t>
            </a:r>
            <a:r>
              <a:rPr lang="fr-FR" sz="1400" dirty="0"/>
              <a:t> </a:t>
            </a:r>
            <a:r>
              <a:rPr lang="fr-FR" sz="1400" dirty="0" err="1"/>
              <a:t>receive</a:t>
            </a:r>
            <a:r>
              <a:rPr lang="fr-FR" sz="1400" dirty="0"/>
              <a:t> a notification</a:t>
            </a:r>
            <a:endParaRPr lang="fr-FR" dirty="0"/>
          </a:p>
          <a:p>
            <a:pPr>
              <a:spcAft>
                <a:spcPts val="100"/>
              </a:spcAft>
            </a:pPr>
            <a:r>
              <a:rPr lang="fr-FR" sz="1400" dirty="0"/>
              <a:t>at the </a:t>
            </a:r>
            <a:r>
              <a:rPr lang="fr-FR" sz="1400" err="1"/>
              <a:t>beginning</a:t>
            </a:r>
            <a:r>
              <a:rPr lang="fr-FR" sz="1400" dirty="0"/>
              <a:t> of </a:t>
            </a:r>
            <a:r>
              <a:rPr lang="fr-FR" sz="1400" err="1"/>
              <a:t>each</a:t>
            </a:r>
            <a:r>
              <a:rPr lang="fr-FR" sz="1400" dirty="0"/>
              <a:t> </a:t>
            </a:r>
            <a:r>
              <a:rPr lang="fr-FR" sz="1400" err="1"/>
              <a:t>month</a:t>
            </a:r>
            <a:r>
              <a:rPr lang="fr-FR" sz="1400" dirty="0"/>
              <a:t> </a:t>
            </a:r>
            <a:r>
              <a:rPr lang="fr-FR" sz="1400" err="1"/>
              <a:t>with</a:t>
            </a:r>
            <a:r>
              <a:rPr lang="fr-FR" sz="1400" dirty="0"/>
              <a:t> the </a:t>
            </a:r>
            <a:r>
              <a:rPr lang="fr-FR" sz="1400" err="1"/>
              <a:t>list</a:t>
            </a:r>
            <a:r>
              <a:rPr lang="fr-FR" sz="1400" dirty="0"/>
              <a:t> of </a:t>
            </a:r>
            <a:r>
              <a:rPr lang="fr-FR" sz="1400" err="1"/>
              <a:t>employees</a:t>
            </a:r>
            <a:r>
              <a:rPr lang="fr-FR" sz="1400" dirty="0"/>
              <a:t> </a:t>
            </a:r>
            <a:r>
              <a:rPr lang="fr-FR" sz="1400" err="1"/>
              <a:t>eligible</a:t>
            </a:r>
            <a:r>
              <a:rPr lang="fr-FR" sz="1400" dirty="0"/>
              <a:t> for </a:t>
            </a:r>
            <a:r>
              <a:rPr lang="fr-FR" sz="1400" err="1"/>
              <a:t>these</a:t>
            </a:r>
            <a:r>
              <a:rPr lang="fr-FR" sz="1400" dirty="0"/>
              <a:t> interviews </a:t>
            </a:r>
            <a:r>
              <a:rPr lang="fr-FR" sz="1400" err="1"/>
              <a:t>when</a:t>
            </a:r>
            <a:r>
              <a:rPr lang="fr-FR" sz="1400" dirty="0"/>
              <a:t> </a:t>
            </a:r>
            <a:r>
              <a:rPr lang="fr-FR" sz="1400" err="1"/>
              <a:t>they</a:t>
            </a:r>
            <a:r>
              <a:rPr lang="fr-FR" sz="1400" dirty="0"/>
              <a:t> </a:t>
            </a:r>
            <a:r>
              <a:rPr lang="fr-FR" sz="1400" err="1"/>
              <a:t>reach</a:t>
            </a:r>
            <a:r>
              <a:rPr lang="fr-FR" sz="1400" dirty="0"/>
              <a:t> 2 or 6 </a:t>
            </a:r>
            <a:r>
              <a:rPr lang="fr-FR" sz="1400" err="1"/>
              <a:t>years</a:t>
            </a:r>
            <a:endParaRPr lang="fr-FR" err="1"/>
          </a:p>
          <a:p>
            <a:pPr>
              <a:spcAft>
                <a:spcPts val="100"/>
              </a:spcAft>
            </a:pPr>
            <a:r>
              <a:rPr lang="fr-FR" sz="1400" dirty="0"/>
              <a:t>of </a:t>
            </a:r>
            <a:r>
              <a:rPr lang="fr-FR" sz="1400" dirty="0" err="1"/>
              <a:t>seniority</a:t>
            </a:r>
            <a:r>
              <a:rPr lang="fr-FR" sz="1400" dirty="0"/>
              <a:t> in the </a:t>
            </a:r>
            <a:r>
              <a:rPr lang="fr-FR" sz="1400" dirty="0" err="1"/>
              <a:t>company</a:t>
            </a:r>
            <a:r>
              <a:rPr lang="fr-FR" sz="1400" dirty="0"/>
              <a:t>.</a:t>
            </a:r>
            <a:endParaRPr lang="fr-FR"/>
          </a:p>
          <a:p>
            <a:pPr marL="228600" lvl="1">
              <a:lnSpc>
                <a:spcPct val="90000"/>
              </a:lnSpc>
              <a:spcAft>
                <a:spcPts val="600"/>
              </a:spcAft>
            </a:pPr>
            <a:endParaRPr lang="fr-FR" sz="1400" dirty="0"/>
          </a:p>
          <a:p>
            <a:pPr marL="228600" lvl="1">
              <a:lnSpc>
                <a:spcPct val="90000"/>
              </a:lnSpc>
              <a:spcAft>
                <a:spcPts val="600"/>
              </a:spcAft>
            </a:pPr>
            <a:endParaRPr lang="fr-FR" sz="1400" dirty="0"/>
          </a:p>
          <a:p>
            <a:pPr marL="228600" lvl="1">
              <a:lnSpc>
                <a:spcPct val="90000"/>
              </a:lnSpc>
              <a:spcAft>
                <a:spcPts val="600"/>
              </a:spcAft>
            </a:pPr>
            <a:endParaRPr lang="fr-FR" sz="1400" dirty="0"/>
          </a:p>
        </p:txBody>
      </p:sp>
      <p:sp>
        <p:nvSpPr>
          <p:cNvPr id="3" name="ZoneTexte 2">
            <a:extLst>
              <a:ext uri="{FF2B5EF4-FFF2-40B4-BE49-F238E27FC236}">
                <a16:creationId xmlns:a16="http://schemas.microsoft.com/office/drawing/2014/main" id="{A5F4FBA2-3E6A-F0F6-ABC6-B9AB8F98645F}"/>
              </a:ext>
            </a:extLst>
          </p:cNvPr>
          <p:cNvSpPr txBox="1"/>
          <p:nvPr/>
        </p:nvSpPr>
        <p:spPr>
          <a:xfrm>
            <a:off x="5767619" y="4601609"/>
            <a:ext cx="6247399" cy="1940018"/>
          </a:xfrm>
          <a:prstGeom prst="rect">
            <a:avLst/>
          </a:prstGeom>
          <a:noFill/>
        </p:spPr>
        <p:txBody>
          <a:bodyPr wrap="square" lIns="91440" tIns="45720" rIns="91440" bIns="45720" numCol="1" rtlCol="0" anchor="t">
            <a:spAutoFit/>
          </a:bodyPr>
          <a:lstStyle/>
          <a:p>
            <a:pPr indent="-228600">
              <a:lnSpc>
                <a:spcPct val="90000"/>
              </a:lnSpc>
              <a:spcAft>
                <a:spcPts val="600"/>
              </a:spcAft>
            </a:pPr>
            <a:r>
              <a:rPr lang="fr-FR" sz="1400" b="1" u="sng" dirty="0" err="1"/>
              <a:t>Managing</a:t>
            </a:r>
            <a:r>
              <a:rPr lang="fr-FR" sz="1400" b="1" u="sng" dirty="0"/>
              <a:t> </a:t>
            </a:r>
            <a:r>
              <a:rPr lang="fr-FR" sz="1400" b="1" u="sng" dirty="0" err="1"/>
              <a:t>visibilities</a:t>
            </a:r>
            <a:r>
              <a:rPr lang="fr-FR" sz="1400" b="1" u="sng" dirty="0"/>
              <a:t> </a:t>
            </a:r>
            <a:r>
              <a:rPr lang="fr-FR" sz="1400" dirty="0"/>
              <a:t>(Right </a:t>
            </a:r>
            <a:r>
              <a:rPr lang="fr-FR" sz="1400" dirty="0" err="1"/>
              <a:t>side</a:t>
            </a:r>
            <a:r>
              <a:rPr lang="fr-FR" sz="1400" dirty="0"/>
              <a:t>):</a:t>
            </a:r>
          </a:p>
          <a:p>
            <a:pPr indent="-228600">
              <a:lnSpc>
                <a:spcPct val="90000"/>
              </a:lnSpc>
              <a:spcAft>
                <a:spcPts val="100"/>
              </a:spcAft>
            </a:pPr>
            <a:r>
              <a:rPr lang="fr-FR" sz="1400" err="1"/>
              <a:t>Allows</a:t>
            </a:r>
            <a:r>
              <a:rPr lang="fr-FR" sz="1400" dirty="0"/>
              <a:t> </a:t>
            </a:r>
            <a:r>
              <a:rPr lang="fr-FR" sz="1400" err="1"/>
              <a:t>defining</a:t>
            </a:r>
            <a:r>
              <a:rPr lang="fr-FR" sz="1400" dirty="0"/>
              <a:t> the </a:t>
            </a:r>
            <a:r>
              <a:rPr lang="fr-FR" sz="1400" err="1"/>
              <a:t>rights</a:t>
            </a:r>
            <a:r>
              <a:rPr lang="fr-FR" sz="1400" dirty="0"/>
              <a:t> for </a:t>
            </a:r>
            <a:r>
              <a:rPr lang="fr-FR" sz="1400" err="1"/>
              <a:t>both</a:t>
            </a:r>
            <a:r>
              <a:rPr lang="fr-FR" sz="1400" dirty="0"/>
              <a:t> </a:t>
            </a:r>
            <a:r>
              <a:rPr lang="fr-FR" sz="1400" err="1"/>
              <a:t>employees</a:t>
            </a:r>
            <a:r>
              <a:rPr lang="fr-FR" sz="1400" dirty="0"/>
              <a:t> and managers </a:t>
            </a:r>
            <a:r>
              <a:rPr lang="fr-FR" sz="1400" err="1"/>
              <a:t>during</a:t>
            </a:r>
            <a:endParaRPr lang="fr-FR" dirty="0" err="1"/>
          </a:p>
          <a:p>
            <a:pPr indent="-228600">
              <a:lnSpc>
                <a:spcPct val="90000"/>
              </a:lnSpc>
              <a:spcAft>
                <a:spcPts val="100"/>
              </a:spcAft>
            </a:pPr>
            <a:r>
              <a:rPr lang="fr-FR" sz="1400" dirty="0"/>
              <a:t>the interview </a:t>
            </a:r>
            <a:r>
              <a:rPr lang="fr-FR" sz="1400" dirty="0" err="1"/>
              <a:t>preparation</a:t>
            </a:r>
            <a:r>
              <a:rPr lang="fr-FR" sz="1400" dirty="0"/>
              <a:t> phase:</a:t>
            </a:r>
            <a:endParaRPr lang="fr-FR"/>
          </a:p>
          <a:p>
            <a:pPr indent="-143510">
              <a:lnSpc>
                <a:spcPct val="90000"/>
              </a:lnSpc>
              <a:buFont typeface="Arial" panose="020B0604020202020204" pitchFamily="34" charset="0"/>
              <a:buChar char="•"/>
            </a:pPr>
            <a:r>
              <a:rPr lang="fr-FR" sz="1400" b="1" dirty="0" err="1"/>
              <a:t>View</a:t>
            </a:r>
            <a:r>
              <a:rPr lang="fr-FR" sz="1400" b="1" dirty="0"/>
              <a:t> the questionnaire</a:t>
            </a:r>
            <a:r>
              <a:rPr lang="fr-FR" sz="1400" dirty="0"/>
              <a:t> </a:t>
            </a:r>
            <a:r>
              <a:rPr lang="fr-FR" sz="1400" dirty="0" err="1"/>
              <a:t>gives</a:t>
            </a:r>
            <a:r>
              <a:rPr lang="fr-FR" sz="1400" dirty="0"/>
              <a:t> </a:t>
            </a:r>
            <a:r>
              <a:rPr lang="fr-FR" sz="1400" dirty="0" err="1"/>
              <a:t>access</a:t>
            </a:r>
            <a:r>
              <a:rPr lang="fr-FR" sz="1400" dirty="0"/>
              <a:t> to </a:t>
            </a:r>
            <a:r>
              <a:rPr lang="fr-FR" sz="1400" dirty="0" err="1"/>
              <a:t>preparation</a:t>
            </a:r>
            <a:r>
              <a:rPr lang="fr-FR" sz="1400" dirty="0"/>
              <a:t> questions</a:t>
            </a:r>
          </a:p>
          <a:p>
            <a:pPr indent="-143510">
              <a:lnSpc>
                <a:spcPct val="90000"/>
              </a:lnSpc>
              <a:buFont typeface="Arial" panose="020B0604020202020204" pitchFamily="34" charset="0"/>
              <a:buChar char="•"/>
            </a:pPr>
            <a:r>
              <a:rPr lang="fr-FR" sz="1400" b="1" dirty="0"/>
              <a:t>Share the questionnaire</a:t>
            </a:r>
            <a:r>
              <a:rPr lang="fr-FR" sz="1400" dirty="0"/>
              <a:t> </a:t>
            </a:r>
            <a:r>
              <a:rPr lang="fr-FR" sz="1400" dirty="0" err="1"/>
              <a:t>so</a:t>
            </a:r>
            <a:r>
              <a:rPr lang="fr-FR" sz="1400" dirty="0"/>
              <a:t> </a:t>
            </a:r>
            <a:r>
              <a:rPr lang="fr-FR" sz="1400" dirty="0" err="1"/>
              <a:t>each</a:t>
            </a:r>
            <a:r>
              <a:rPr lang="fr-FR" sz="1400" dirty="0"/>
              <a:t> can </a:t>
            </a:r>
            <a:r>
              <a:rPr lang="fr-FR" sz="1400" dirty="0" err="1"/>
              <a:t>see</a:t>
            </a:r>
            <a:r>
              <a:rPr lang="fr-FR" sz="1400" dirty="0"/>
              <a:t> the </a:t>
            </a:r>
            <a:r>
              <a:rPr lang="fr-FR" sz="1400" dirty="0" err="1"/>
              <a:t>other's</a:t>
            </a:r>
            <a:r>
              <a:rPr lang="fr-FR" sz="1400" dirty="0"/>
              <a:t> questionnaire</a:t>
            </a:r>
            <a:endParaRPr lang="fr-FR" dirty="0"/>
          </a:p>
          <a:p>
            <a:pPr indent="-143510">
              <a:lnSpc>
                <a:spcPct val="90000"/>
              </a:lnSpc>
              <a:buFont typeface="Arial" panose="020B0604020202020204" pitchFamily="34" charset="0"/>
              <a:buChar char="•"/>
            </a:pPr>
            <a:r>
              <a:rPr lang="fr-FR" sz="1400" b="1" dirty="0"/>
              <a:t>Share </a:t>
            </a:r>
            <a:r>
              <a:rPr lang="fr-FR" sz="1400" b="1" dirty="0" err="1"/>
              <a:t>past</a:t>
            </a:r>
            <a:r>
              <a:rPr lang="fr-FR" sz="1400" b="1" dirty="0"/>
              <a:t> objectives</a:t>
            </a:r>
            <a:r>
              <a:rPr lang="fr-FR" sz="1400" dirty="0"/>
              <a:t> </a:t>
            </a:r>
            <a:r>
              <a:rPr lang="fr-FR" sz="1400" dirty="0" err="1"/>
              <a:t>during</a:t>
            </a:r>
            <a:r>
              <a:rPr lang="fr-FR" sz="1400" dirty="0"/>
              <a:t> the </a:t>
            </a:r>
            <a:r>
              <a:rPr lang="fr-FR" sz="1400" dirty="0" err="1"/>
              <a:t>preparation</a:t>
            </a:r>
            <a:r>
              <a:rPr lang="fr-FR" sz="1400" dirty="0"/>
              <a:t> phase</a:t>
            </a:r>
            <a:endParaRPr lang="fr-FR" dirty="0"/>
          </a:p>
          <a:p>
            <a:pPr indent="-143510">
              <a:lnSpc>
                <a:spcPct val="90000"/>
              </a:lnSpc>
              <a:buFont typeface="Arial" panose="020B0604020202020204" pitchFamily="34" charset="0"/>
              <a:buChar char="•"/>
            </a:pPr>
            <a:r>
              <a:rPr lang="fr-FR" sz="1400" b="1" dirty="0"/>
              <a:t>Share </a:t>
            </a:r>
            <a:r>
              <a:rPr lang="fr-FR" sz="1400" b="1" dirty="0" err="1"/>
              <a:t>pre-evaluation</a:t>
            </a:r>
            <a:r>
              <a:rPr lang="fr-FR" sz="1400" dirty="0"/>
              <a:t> to </a:t>
            </a:r>
            <a:r>
              <a:rPr lang="fr-FR" sz="1400" dirty="0" err="1"/>
              <a:t>publish</a:t>
            </a:r>
            <a:r>
              <a:rPr lang="fr-FR" sz="1400" dirty="0"/>
              <a:t> the </a:t>
            </a:r>
            <a:r>
              <a:rPr lang="fr-FR" sz="1400" dirty="0" err="1"/>
              <a:t>skills</a:t>
            </a:r>
            <a:r>
              <a:rPr lang="fr-FR" sz="1400" dirty="0"/>
              <a:t> </a:t>
            </a:r>
            <a:r>
              <a:rPr lang="fr-FR" sz="1400" dirty="0" err="1"/>
              <a:t>assessment</a:t>
            </a:r>
            <a:r>
              <a:rPr lang="fr-FR" sz="1400" dirty="0"/>
              <a:t>,</a:t>
            </a:r>
            <a:endParaRPr lang="fr-FR" dirty="0" err="1"/>
          </a:p>
          <a:p>
            <a:pPr>
              <a:lnSpc>
                <a:spcPct val="90000"/>
              </a:lnSpc>
            </a:pPr>
            <a:r>
              <a:rPr lang="fr-FR" sz="1400" dirty="0"/>
              <a:t> if the </a:t>
            </a:r>
            <a:r>
              <a:rPr lang="fr-FR" sz="1400" dirty="0" err="1"/>
              <a:t>Skills</a:t>
            </a:r>
            <a:r>
              <a:rPr lang="fr-FR" sz="1400" dirty="0"/>
              <a:t> module </a:t>
            </a:r>
            <a:r>
              <a:rPr lang="fr-FR" sz="1400" dirty="0" err="1"/>
              <a:t>is</a:t>
            </a:r>
            <a:r>
              <a:rPr lang="fr-FR" sz="1400" dirty="0"/>
              <a:t> </a:t>
            </a:r>
            <a:r>
              <a:rPr lang="fr-FR" sz="1400" dirty="0" err="1"/>
              <a:t>activated</a:t>
            </a:r>
            <a:endParaRPr lang="fr-FR" dirty="0"/>
          </a:p>
          <a:p>
            <a:pPr indent="-143510">
              <a:lnSpc>
                <a:spcPct val="90000"/>
              </a:lnSpc>
              <a:buFont typeface="Arial" panose="020B0604020202020204" pitchFamily="34" charset="0"/>
              <a:buChar char="•"/>
            </a:pPr>
            <a:endParaRPr lang="fr-FR" sz="1400" dirty="0"/>
          </a:p>
        </p:txBody>
      </p:sp>
      <p:cxnSp>
        <p:nvCxnSpPr>
          <p:cNvPr id="7" name="Connecteur droit 6">
            <a:extLst>
              <a:ext uri="{FF2B5EF4-FFF2-40B4-BE49-F238E27FC236}">
                <a16:creationId xmlns:a16="http://schemas.microsoft.com/office/drawing/2014/main" id="{E4F3BF2B-1D31-72E6-49C0-FD2B064FAD5D}"/>
              </a:ext>
            </a:extLst>
          </p:cNvPr>
          <p:cNvCxnSpPr/>
          <p:nvPr/>
        </p:nvCxnSpPr>
        <p:spPr>
          <a:xfrm>
            <a:off x="5633847" y="4562021"/>
            <a:ext cx="0" cy="2074414"/>
          </a:xfrm>
          <a:prstGeom prst="line">
            <a:avLst/>
          </a:prstGeom>
          <a:ln/>
        </p:spPr>
        <p:style>
          <a:lnRef idx="3">
            <a:schemeClr val="accent3"/>
          </a:lnRef>
          <a:fillRef idx="0">
            <a:schemeClr val="accent3"/>
          </a:fillRef>
          <a:effectRef idx="2">
            <a:schemeClr val="accent3"/>
          </a:effectRef>
          <a:fontRef idx="minor">
            <a:schemeClr val="tx1"/>
          </a:fontRef>
        </p:style>
      </p:cxnSp>
      <p:pic>
        <p:nvPicPr>
          <p:cNvPr id="6" name="Image 5" descr="Une image contenant texte, capture d’écran, affichage, logiciel&#10;&#10;Description générée automatiquement">
            <a:extLst>
              <a:ext uri="{FF2B5EF4-FFF2-40B4-BE49-F238E27FC236}">
                <a16:creationId xmlns:a16="http://schemas.microsoft.com/office/drawing/2014/main" id="{1B653709-EE92-F639-0538-CE0DE7D50952}"/>
              </a:ext>
            </a:extLst>
          </p:cNvPr>
          <p:cNvPicPr>
            <a:picLocks noChangeAspect="1"/>
          </p:cNvPicPr>
          <p:nvPr/>
        </p:nvPicPr>
        <p:blipFill>
          <a:blip r:embed="rId3"/>
          <a:stretch>
            <a:fillRect/>
          </a:stretch>
        </p:blipFill>
        <p:spPr>
          <a:xfrm>
            <a:off x="1898983" y="1380741"/>
            <a:ext cx="7470962" cy="3022619"/>
          </a:xfrm>
          <a:prstGeom prst="rect">
            <a:avLst/>
          </a:prstGeom>
          <a:ln>
            <a:noFill/>
          </a:ln>
          <a:effectLst>
            <a:outerShdw blurRad="292100" dist="139700" dir="2700000" algn="tl" rotWithShape="0">
              <a:srgbClr val="333333">
                <a:alpha val="65000"/>
              </a:srgbClr>
            </a:outerShdw>
          </a:effectLst>
        </p:spPr>
      </p:pic>
      <p:sp>
        <p:nvSpPr>
          <p:cNvPr id="12" name="Titre 2">
            <a:extLst>
              <a:ext uri="{FF2B5EF4-FFF2-40B4-BE49-F238E27FC236}">
                <a16:creationId xmlns:a16="http://schemas.microsoft.com/office/drawing/2014/main" id="{22C81352-B531-3BC0-3C92-206418811E9A}"/>
              </a:ext>
            </a:extLst>
          </p:cNvPr>
          <p:cNvSpPr>
            <a:spLocks noGrp="1"/>
          </p:cNvSpPr>
          <p:nvPr/>
        </p:nvSpPr>
        <p:spPr>
          <a:xfrm>
            <a:off x="370661" y="344855"/>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err="1">
                <a:latin typeface="Figtree Light"/>
              </a:rPr>
              <a:t>Managing</a:t>
            </a:r>
            <a:r>
              <a:rPr lang="fr-FR" dirty="0">
                <a:latin typeface="Figtree Light"/>
              </a:rPr>
              <a:t> permission for talent modules</a:t>
            </a:r>
            <a:endParaRPr lang="fr-FR" dirty="0" err="1"/>
          </a:p>
        </p:txBody>
      </p:sp>
      <p:sp>
        <p:nvSpPr>
          <p:cNvPr id="14" name="Espace réservé du texte 3">
            <a:extLst>
              <a:ext uri="{FF2B5EF4-FFF2-40B4-BE49-F238E27FC236}">
                <a16:creationId xmlns:a16="http://schemas.microsoft.com/office/drawing/2014/main" id="{4660AE93-5770-4E11-E0F9-D84F8235D74C}"/>
              </a:ext>
            </a:extLst>
          </p:cNvPr>
          <p:cNvSpPr>
            <a:spLocks noGrp="1"/>
          </p:cNvSpPr>
          <p:nvPr/>
        </p:nvSpPr>
        <p:spPr>
          <a:xfrm>
            <a:off x="390769" y="763954"/>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Managing</a:t>
            </a:r>
            <a:r>
              <a:rPr lang="fr-FR" dirty="0">
                <a:latin typeface="Figtree"/>
              </a:rPr>
              <a:t> </a:t>
            </a:r>
            <a:r>
              <a:rPr lang="fr-FR" dirty="0" err="1">
                <a:latin typeface="Figtree"/>
              </a:rPr>
              <a:t>rights</a:t>
            </a:r>
            <a:r>
              <a:rPr lang="fr-FR" dirty="0">
                <a:latin typeface="Figtree"/>
              </a:rPr>
              <a:t> for types of interviews</a:t>
            </a:r>
            <a:endParaRPr lang="fr-FR" dirty="0"/>
          </a:p>
        </p:txBody>
      </p:sp>
      <p:cxnSp>
        <p:nvCxnSpPr>
          <p:cNvPr id="5" name="Connecteur droit avec flèche 4">
            <a:extLst>
              <a:ext uri="{FF2B5EF4-FFF2-40B4-BE49-F238E27FC236}">
                <a16:creationId xmlns:a16="http://schemas.microsoft.com/office/drawing/2014/main" id="{C8EC42F7-7866-9C07-6196-A145805BCB5F}"/>
              </a:ext>
            </a:extLst>
          </p:cNvPr>
          <p:cNvCxnSpPr/>
          <p:nvPr/>
        </p:nvCxnSpPr>
        <p:spPr>
          <a:xfrm flipH="1">
            <a:off x="3265365" y="1523185"/>
            <a:ext cx="933776" cy="49416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2" name="ZoneTexte 1">
            <a:extLst>
              <a:ext uri="{FF2B5EF4-FFF2-40B4-BE49-F238E27FC236}">
                <a16:creationId xmlns:a16="http://schemas.microsoft.com/office/drawing/2014/main" id="{DFB76446-BAF1-9F3B-D10F-3485D9C4E97A}"/>
              </a:ext>
            </a:extLst>
          </p:cNvPr>
          <p:cNvSpPr txBox="1"/>
          <p:nvPr/>
        </p:nvSpPr>
        <p:spPr>
          <a:xfrm>
            <a:off x="9535583" y="1375834"/>
            <a:ext cx="24765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b="1" dirty="0"/>
              <a:t>Access:</a:t>
            </a:r>
            <a:r>
              <a:rPr lang="fr-FR" sz="1400" dirty="0"/>
              <a:t> Menu &gt; Admin area &gt; </a:t>
            </a:r>
            <a:r>
              <a:rPr lang="fr-FR" sz="1400" err="1"/>
              <a:t>Annual</a:t>
            </a:r>
            <a:r>
              <a:rPr lang="fr-FR" sz="1400" dirty="0"/>
              <a:t> interviews</a:t>
            </a:r>
          </a:p>
        </p:txBody>
      </p:sp>
    </p:spTree>
    <p:extLst>
      <p:ext uri="{BB962C8B-B14F-4D97-AF65-F5344CB8AC3E}">
        <p14:creationId xmlns:p14="http://schemas.microsoft.com/office/powerpoint/2010/main" val="394031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3">
            <a:extLst>
              <a:ext uri="{FF2B5EF4-FFF2-40B4-BE49-F238E27FC236}">
                <a16:creationId xmlns:a16="http://schemas.microsoft.com/office/drawing/2014/main" id="{F7B64E55-7144-086C-F148-CBD5C911C01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bg2"/>
                </a:solidFill>
                <a:latin typeface="Figtree Light" pitchFamily="2" charset="0"/>
              </a:defRPr>
            </a:lvl1pPr>
            <a:lvl5pPr>
              <a:defRPr/>
            </a:lvl5pPr>
          </a:lstStyle>
          <a:p>
            <a:pPr lvl="0"/>
            <a:r>
              <a:rPr lang="fr-FR" dirty="0">
                <a:solidFill>
                  <a:schemeClr val="accent4"/>
                </a:solidFill>
              </a:rPr>
              <a:t>02</a:t>
            </a:r>
          </a:p>
        </p:txBody>
      </p:sp>
      <p:sp>
        <p:nvSpPr>
          <p:cNvPr id="8" name="Titre 5">
            <a:extLst>
              <a:ext uri="{FF2B5EF4-FFF2-40B4-BE49-F238E27FC236}">
                <a16:creationId xmlns:a16="http://schemas.microsoft.com/office/drawing/2014/main" id="{29130769-208F-E672-BB1C-6EEB7A088183}"/>
              </a:ext>
            </a:extLst>
          </p:cNvPr>
          <p:cNvSpPr>
            <a:spLocks noGrp="1"/>
          </p:cNvSpPr>
          <p:nvPr>
            <p:ph type="title"/>
          </p:nvPr>
        </p:nvSpPr>
        <p:spPr>
          <a:xfrm>
            <a:off x="1152525" y="1426392"/>
            <a:ext cx="7565001" cy="1112790"/>
          </a:xfrm>
        </p:spPr>
        <p:txBody>
          <a:bodyPr/>
          <a:lstStyle/>
          <a:p>
            <a:r>
              <a:rPr lang="fr-FR" dirty="0">
                <a:latin typeface="PP Woodland"/>
              </a:rPr>
              <a:t>Setting up</a:t>
            </a:r>
            <a:br>
              <a:rPr lang="fr-FR" dirty="0">
                <a:latin typeface="PP Woodland"/>
              </a:rPr>
            </a:br>
            <a:r>
              <a:rPr lang="fr-FR" dirty="0">
                <a:latin typeface="PP Woodland"/>
              </a:rPr>
              <a:t>and </a:t>
            </a:r>
            <a:r>
              <a:rPr lang="fr-FR" dirty="0" err="1">
                <a:latin typeface="PP Woodland"/>
              </a:rPr>
              <a:t>managing</a:t>
            </a:r>
            <a:r>
              <a:rPr lang="fr-FR" dirty="0">
                <a:latin typeface="PP Woodland"/>
              </a:rPr>
              <a:t> interviews</a:t>
            </a:r>
          </a:p>
        </p:txBody>
      </p:sp>
    </p:spTree>
    <p:extLst>
      <p:ext uri="{BB962C8B-B14F-4D97-AF65-F5344CB8AC3E}">
        <p14:creationId xmlns:p14="http://schemas.microsoft.com/office/powerpoint/2010/main" val="1736491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nombre, Police&#10;&#10;Le contenu généré par l’IA peut être incorrect.">
            <a:extLst>
              <a:ext uri="{FF2B5EF4-FFF2-40B4-BE49-F238E27FC236}">
                <a16:creationId xmlns:a16="http://schemas.microsoft.com/office/drawing/2014/main" id="{BD1FB7E6-57DE-64D8-7B95-C9ED10E237D6}"/>
              </a:ext>
            </a:extLst>
          </p:cNvPr>
          <p:cNvPicPr>
            <a:picLocks noChangeAspect="1"/>
          </p:cNvPicPr>
          <p:nvPr/>
        </p:nvPicPr>
        <p:blipFill>
          <a:blip r:embed="rId3"/>
          <a:stretch>
            <a:fillRect/>
          </a:stretch>
        </p:blipFill>
        <p:spPr>
          <a:xfrm>
            <a:off x="1001712" y="2083329"/>
            <a:ext cx="8061326" cy="3548593"/>
          </a:xfrm>
          <a:prstGeom prst="rect">
            <a:avLst/>
          </a:prstGeom>
          <a:ln>
            <a:noFill/>
          </a:ln>
          <a:effectLst>
            <a:outerShdw blurRad="292100" dist="139700" dir="2700000" algn="tl" rotWithShape="0">
              <a:srgbClr val="333333">
                <a:alpha val="65000"/>
              </a:srgbClr>
            </a:outerShdw>
          </a:effectLst>
        </p:spPr>
      </p:pic>
      <p:sp>
        <p:nvSpPr>
          <p:cNvPr id="10" name="ZoneTexte 9">
            <a:extLst>
              <a:ext uri="{FF2B5EF4-FFF2-40B4-BE49-F238E27FC236}">
                <a16:creationId xmlns:a16="http://schemas.microsoft.com/office/drawing/2014/main" id="{3386C5C4-8E4A-0BC4-007C-6EA07007BA1E}"/>
              </a:ext>
            </a:extLst>
          </p:cNvPr>
          <p:cNvSpPr txBox="1"/>
          <p:nvPr/>
        </p:nvSpPr>
        <p:spPr>
          <a:xfrm>
            <a:off x="9141037" y="2290507"/>
            <a:ext cx="2721176" cy="2262220"/>
          </a:xfrm>
          <a:prstGeom prst="rect">
            <a:avLst/>
          </a:prstGeom>
        </p:spPr>
        <p:txBody>
          <a:bodyPr vert="horz" lIns="91440" tIns="45720" rIns="91440" bIns="45720" rtlCol="0" anchor="t">
            <a:normAutofit/>
          </a:bodyPr>
          <a:lstStyle/>
          <a:p>
            <a:pPr>
              <a:lnSpc>
                <a:spcPct val="90000"/>
              </a:lnSpc>
              <a:spcAft>
                <a:spcPts val="100"/>
              </a:spcAft>
            </a:pPr>
            <a:r>
              <a:rPr lang="fr-FR" sz="1400" dirty="0">
                <a:solidFill>
                  <a:schemeClr val="tx1">
                    <a:alpha val="80000"/>
                  </a:schemeClr>
                </a:solidFill>
              </a:rPr>
              <a:t>In the "</a:t>
            </a:r>
            <a:r>
              <a:rPr lang="fr-FR" sz="1400" err="1">
                <a:solidFill>
                  <a:schemeClr val="tx1">
                    <a:alpha val="80000"/>
                  </a:schemeClr>
                </a:solidFill>
              </a:rPr>
              <a:t>Review</a:t>
            </a:r>
            <a:r>
              <a:rPr lang="fr-FR" sz="1400" dirty="0">
                <a:solidFill>
                  <a:schemeClr val="tx1">
                    <a:alpha val="80000"/>
                  </a:schemeClr>
                </a:solidFill>
              </a:rPr>
              <a:t> type" tab,</a:t>
            </a:r>
            <a:endParaRPr lang="fr-FR" dirty="0">
              <a:solidFill>
                <a:schemeClr val="tx1">
                  <a:alpha val="80000"/>
                </a:schemeClr>
              </a:solidFill>
            </a:endParaRPr>
          </a:p>
          <a:p>
            <a:pPr>
              <a:lnSpc>
                <a:spcPct val="90000"/>
              </a:lnSpc>
              <a:spcAft>
                <a:spcPts val="100"/>
              </a:spcAft>
            </a:pPr>
            <a:r>
              <a:rPr lang="fr-FR" sz="1400" err="1">
                <a:solidFill>
                  <a:schemeClr val="tx1">
                    <a:alpha val="80000"/>
                  </a:schemeClr>
                </a:solidFill>
              </a:rPr>
              <a:t>you</a:t>
            </a:r>
            <a:r>
              <a:rPr lang="fr-FR" sz="1400" dirty="0">
                <a:solidFill>
                  <a:schemeClr val="tx1">
                    <a:alpha val="80000"/>
                  </a:schemeClr>
                </a:solidFill>
              </a:rPr>
              <a:t> can </a:t>
            </a:r>
            <a:r>
              <a:rPr lang="fr-FR" sz="1400" err="1">
                <a:solidFill>
                  <a:schemeClr val="tx1">
                    <a:alpha val="80000"/>
                  </a:schemeClr>
                </a:solidFill>
              </a:rPr>
              <a:t>find</a:t>
            </a:r>
            <a:r>
              <a:rPr lang="fr-FR" sz="1400" dirty="0">
                <a:solidFill>
                  <a:schemeClr val="tx1">
                    <a:alpha val="80000"/>
                  </a:schemeClr>
                </a:solidFill>
              </a:rPr>
              <a:t> all the </a:t>
            </a:r>
            <a:r>
              <a:rPr lang="fr-FR" sz="1400" err="1">
                <a:solidFill>
                  <a:schemeClr val="tx1">
                    <a:alpha val="80000"/>
                  </a:schemeClr>
                </a:solidFill>
              </a:rPr>
              <a:t>existing</a:t>
            </a:r>
            <a:r>
              <a:rPr lang="fr-FR" sz="1400" dirty="0">
                <a:solidFill>
                  <a:schemeClr val="tx1">
                    <a:alpha val="80000"/>
                  </a:schemeClr>
                </a:solidFill>
              </a:rPr>
              <a:t> interview types </a:t>
            </a:r>
            <a:r>
              <a:rPr lang="fr-FR" sz="1400" err="1">
                <a:solidFill>
                  <a:schemeClr val="tx1">
                    <a:alpha val="80000"/>
                  </a:schemeClr>
                </a:solidFill>
              </a:rPr>
              <a:t>ready</a:t>
            </a:r>
            <a:r>
              <a:rPr lang="fr-FR" sz="1400" dirty="0">
                <a:solidFill>
                  <a:schemeClr val="tx1">
                    <a:alpha val="80000"/>
                  </a:schemeClr>
                </a:solidFill>
              </a:rPr>
              <a:t> to </a:t>
            </a:r>
            <a:r>
              <a:rPr lang="fr-FR" sz="1400" err="1">
                <a:solidFill>
                  <a:schemeClr val="tx1">
                    <a:alpha val="80000"/>
                  </a:schemeClr>
                </a:solidFill>
              </a:rPr>
              <a:t>be</a:t>
            </a:r>
            <a:r>
              <a:rPr lang="fr-FR" sz="1400" dirty="0">
                <a:solidFill>
                  <a:schemeClr val="tx1">
                    <a:alpha val="80000"/>
                  </a:schemeClr>
                </a:solidFill>
              </a:rPr>
              <a:t> </a:t>
            </a:r>
            <a:r>
              <a:rPr lang="fr-FR" sz="1400" err="1">
                <a:solidFill>
                  <a:schemeClr val="tx1">
                    <a:alpha val="80000"/>
                  </a:schemeClr>
                </a:solidFill>
              </a:rPr>
              <a:t>used</a:t>
            </a:r>
            <a:r>
              <a:rPr lang="fr-FR" sz="1400" dirty="0">
                <a:solidFill>
                  <a:schemeClr val="tx1">
                    <a:alpha val="80000"/>
                  </a:schemeClr>
                </a:solidFill>
              </a:rPr>
              <a:t>, </a:t>
            </a:r>
            <a:r>
              <a:rPr lang="fr-FR" sz="1400" err="1">
                <a:solidFill>
                  <a:schemeClr val="tx1">
                    <a:alpha val="80000"/>
                  </a:schemeClr>
                </a:solidFill>
              </a:rPr>
              <a:t>including</a:t>
            </a:r>
            <a:r>
              <a:rPr lang="fr-FR" sz="1400" dirty="0">
                <a:solidFill>
                  <a:schemeClr val="tx1">
                    <a:alpha val="80000"/>
                  </a:schemeClr>
                </a:solidFill>
              </a:rPr>
              <a:t> drafts.</a:t>
            </a:r>
            <a:endParaRPr lang="fr-FR">
              <a:solidFill>
                <a:schemeClr val="tx1">
                  <a:alpha val="80000"/>
                </a:schemeClr>
              </a:solidFill>
            </a:endParaRPr>
          </a:p>
          <a:p>
            <a:pPr>
              <a:lnSpc>
                <a:spcPct val="90000"/>
              </a:lnSpc>
              <a:spcAft>
                <a:spcPts val="600"/>
              </a:spcAft>
            </a:pPr>
            <a:endParaRPr lang="fr-FR" sz="500" dirty="0">
              <a:solidFill>
                <a:schemeClr val="tx1">
                  <a:alpha val="80000"/>
                </a:schemeClr>
              </a:solidFill>
            </a:endParaRPr>
          </a:p>
          <a:p>
            <a:pPr>
              <a:lnSpc>
                <a:spcPct val="90000"/>
              </a:lnSpc>
              <a:spcAft>
                <a:spcPts val="100"/>
              </a:spcAft>
            </a:pPr>
            <a:r>
              <a:rPr lang="fr-FR" sz="1400" err="1">
                <a:solidFill>
                  <a:schemeClr val="tx1">
                    <a:alpha val="80000"/>
                  </a:schemeClr>
                </a:solidFill>
              </a:rPr>
              <a:t>From</a:t>
            </a:r>
            <a:r>
              <a:rPr lang="fr-FR" sz="1400" dirty="0">
                <a:solidFill>
                  <a:schemeClr val="tx1">
                    <a:alpha val="80000"/>
                  </a:schemeClr>
                </a:solidFill>
              </a:rPr>
              <a:t> </a:t>
            </a:r>
            <a:r>
              <a:rPr lang="fr-FR" sz="1400" err="1">
                <a:solidFill>
                  <a:schemeClr val="tx1">
                    <a:alpha val="80000"/>
                  </a:schemeClr>
                </a:solidFill>
              </a:rPr>
              <a:t>this</a:t>
            </a:r>
            <a:r>
              <a:rPr lang="fr-FR" sz="1400" dirty="0">
                <a:solidFill>
                  <a:schemeClr val="tx1">
                    <a:alpha val="80000"/>
                  </a:schemeClr>
                </a:solidFill>
              </a:rPr>
              <a:t> </a:t>
            </a:r>
            <a:r>
              <a:rPr lang="fr-FR" sz="1400" err="1">
                <a:solidFill>
                  <a:schemeClr val="tx1">
                    <a:alpha val="80000"/>
                  </a:schemeClr>
                </a:solidFill>
              </a:rPr>
              <a:t>window</a:t>
            </a:r>
            <a:r>
              <a:rPr lang="fr-FR" sz="1400" dirty="0">
                <a:solidFill>
                  <a:schemeClr val="tx1">
                    <a:alpha val="80000"/>
                  </a:schemeClr>
                </a:solidFill>
              </a:rPr>
              <a:t>,</a:t>
            </a:r>
          </a:p>
          <a:p>
            <a:pPr>
              <a:lnSpc>
                <a:spcPct val="90000"/>
              </a:lnSpc>
              <a:spcAft>
                <a:spcPts val="100"/>
              </a:spcAft>
            </a:pPr>
            <a:r>
              <a:rPr lang="fr-FR" sz="1400" err="1">
                <a:solidFill>
                  <a:schemeClr val="tx1">
                    <a:alpha val="80000"/>
                  </a:schemeClr>
                </a:solidFill>
              </a:rPr>
              <a:t>it</a:t>
            </a:r>
            <a:r>
              <a:rPr lang="fr-FR" sz="1400" dirty="0">
                <a:solidFill>
                  <a:schemeClr val="tx1">
                    <a:alpha val="80000"/>
                  </a:schemeClr>
                </a:solidFill>
              </a:rPr>
              <a:t> </a:t>
            </a:r>
            <a:r>
              <a:rPr lang="fr-FR" sz="1400" err="1">
                <a:solidFill>
                  <a:schemeClr val="tx1">
                    <a:alpha val="80000"/>
                  </a:schemeClr>
                </a:solidFill>
              </a:rPr>
              <a:t>is</a:t>
            </a:r>
            <a:r>
              <a:rPr lang="fr-FR" sz="1400" dirty="0">
                <a:solidFill>
                  <a:schemeClr val="tx1">
                    <a:alpha val="80000"/>
                  </a:schemeClr>
                </a:solidFill>
              </a:rPr>
              <a:t> possible to </a:t>
            </a:r>
            <a:r>
              <a:rPr lang="fr-FR" sz="1400" err="1">
                <a:solidFill>
                  <a:schemeClr val="tx1">
                    <a:alpha val="80000"/>
                  </a:schemeClr>
                </a:solidFill>
              </a:rPr>
              <a:t>activate</a:t>
            </a:r>
            <a:endParaRPr lang="fr-FR" err="1">
              <a:solidFill>
                <a:schemeClr val="tx1">
                  <a:alpha val="80000"/>
                </a:schemeClr>
              </a:solidFill>
            </a:endParaRPr>
          </a:p>
          <a:p>
            <a:pPr>
              <a:lnSpc>
                <a:spcPct val="90000"/>
              </a:lnSpc>
              <a:spcAft>
                <a:spcPts val="100"/>
              </a:spcAft>
            </a:pPr>
            <a:r>
              <a:rPr lang="fr-FR" sz="1400" dirty="0">
                <a:solidFill>
                  <a:schemeClr val="tx1">
                    <a:alpha val="80000"/>
                  </a:schemeClr>
                </a:solidFill>
              </a:rPr>
              <a:t>or </a:t>
            </a:r>
            <a:r>
              <a:rPr lang="fr-FR" sz="1400" err="1">
                <a:solidFill>
                  <a:schemeClr val="tx1">
                    <a:alpha val="80000"/>
                  </a:schemeClr>
                </a:solidFill>
              </a:rPr>
              <a:t>deactivate</a:t>
            </a:r>
            <a:r>
              <a:rPr lang="fr-FR" sz="1400" dirty="0">
                <a:solidFill>
                  <a:schemeClr val="tx1">
                    <a:alpha val="80000"/>
                  </a:schemeClr>
                </a:solidFill>
              </a:rPr>
              <a:t> interviews, </a:t>
            </a:r>
            <a:r>
              <a:rPr lang="fr-FR" sz="1400" err="1">
                <a:solidFill>
                  <a:schemeClr val="tx1">
                    <a:alpha val="80000"/>
                  </a:schemeClr>
                </a:solidFill>
              </a:rPr>
              <a:t>edit</a:t>
            </a:r>
            <a:r>
              <a:rPr lang="fr-FR" sz="1400" dirty="0">
                <a:solidFill>
                  <a:schemeClr val="tx1">
                    <a:alpha val="80000"/>
                  </a:schemeClr>
                </a:solidFill>
              </a:rPr>
              <a:t> or </a:t>
            </a:r>
            <a:r>
              <a:rPr lang="fr-FR" sz="1400" err="1">
                <a:solidFill>
                  <a:schemeClr val="tx1">
                    <a:alpha val="80000"/>
                  </a:schemeClr>
                </a:solidFill>
              </a:rPr>
              <a:t>delete</a:t>
            </a:r>
            <a:r>
              <a:rPr lang="fr-FR" sz="1400" dirty="0">
                <a:solidFill>
                  <a:schemeClr val="tx1">
                    <a:alpha val="80000"/>
                  </a:schemeClr>
                </a:solidFill>
              </a:rPr>
              <a:t> </a:t>
            </a:r>
            <a:r>
              <a:rPr lang="fr-FR" sz="1400" err="1">
                <a:solidFill>
                  <a:schemeClr val="tx1">
                    <a:alpha val="80000"/>
                  </a:schemeClr>
                </a:solidFill>
              </a:rPr>
              <a:t>them</a:t>
            </a:r>
            <a:r>
              <a:rPr lang="fr-FR" sz="1400" dirty="0">
                <a:solidFill>
                  <a:schemeClr val="tx1">
                    <a:alpha val="80000"/>
                  </a:schemeClr>
                </a:solidFill>
              </a:rPr>
              <a:t>, and </a:t>
            </a:r>
            <a:r>
              <a:rPr lang="fr-FR" sz="1400" err="1">
                <a:solidFill>
                  <a:schemeClr val="tx1">
                    <a:alpha val="80000"/>
                  </a:schemeClr>
                </a:solidFill>
              </a:rPr>
              <a:t>preview</a:t>
            </a:r>
            <a:r>
              <a:rPr lang="fr-FR" sz="1400" dirty="0">
                <a:solidFill>
                  <a:schemeClr val="tx1">
                    <a:alpha val="80000"/>
                  </a:schemeClr>
                </a:solidFill>
              </a:rPr>
              <a:t> the question </a:t>
            </a:r>
            <a:r>
              <a:rPr lang="fr-FR" sz="1400" err="1">
                <a:solidFill>
                  <a:schemeClr val="tx1">
                    <a:alpha val="80000"/>
                  </a:schemeClr>
                </a:solidFill>
              </a:rPr>
              <a:t>framework</a:t>
            </a:r>
            <a:endParaRPr lang="fr-FR" err="1">
              <a:solidFill>
                <a:schemeClr val="tx1">
                  <a:alpha val="80000"/>
                </a:schemeClr>
              </a:solidFill>
            </a:endParaRPr>
          </a:p>
          <a:p>
            <a:pPr>
              <a:lnSpc>
                <a:spcPct val="90000"/>
              </a:lnSpc>
              <a:spcAft>
                <a:spcPts val="100"/>
              </a:spcAft>
            </a:pPr>
            <a:r>
              <a:rPr lang="fr-FR" sz="1400" dirty="0">
                <a:solidFill>
                  <a:schemeClr val="tx1">
                    <a:alpha val="80000"/>
                  </a:schemeClr>
                </a:solidFill>
              </a:rPr>
              <a:t>and </a:t>
            </a:r>
            <a:r>
              <a:rPr lang="fr-FR" sz="1400" err="1">
                <a:solidFill>
                  <a:schemeClr val="tx1">
                    <a:alpha val="80000"/>
                  </a:schemeClr>
                </a:solidFill>
              </a:rPr>
              <a:t>print</a:t>
            </a:r>
            <a:r>
              <a:rPr lang="fr-FR" sz="1400" dirty="0">
                <a:solidFill>
                  <a:schemeClr val="tx1">
                    <a:alpha val="80000"/>
                  </a:schemeClr>
                </a:solidFill>
              </a:rPr>
              <a:t> the questionnaire.</a:t>
            </a:r>
            <a:endParaRPr lang="fr-FR">
              <a:solidFill>
                <a:schemeClr val="tx1">
                  <a:alpha val="80000"/>
                </a:schemeClr>
              </a:solidFill>
            </a:endParaRPr>
          </a:p>
        </p:txBody>
      </p:sp>
      <p:sp>
        <p:nvSpPr>
          <p:cNvPr id="43" name="Arc 42">
            <a:extLst>
              <a:ext uri="{FF2B5EF4-FFF2-40B4-BE49-F238E27FC236}">
                <a16:creationId xmlns:a16="http://schemas.microsoft.com/office/drawing/2014/main" id="{DAB610E9-3B95-D9EC-F5E7-4A5C479010D6}"/>
              </a:ext>
            </a:extLst>
          </p:cNvPr>
          <p:cNvSpPr/>
          <p:nvPr/>
        </p:nvSpPr>
        <p:spPr>
          <a:xfrm>
            <a:off x="6759481" y="3605479"/>
            <a:ext cx="811740" cy="1429172"/>
          </a:xfrm>
          <a:prstGeom prst="arc">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5" name="Arc 44">
            <a:extLst>
              <a:ext uri="{FF2B5EF4-FFF2-40B4-BE49-F238E27FC236}">
                <a16:creationId xmlns:a16="http://schemas.microsoft.com/office/drawing/2014/main" id="{301FCC2E-6A0A-1C16-3342-6961BB538769}"/>
              </a:ext>
            </a:extLst>
          </p:cNvPr>
          <p:cNvSpPr/>
          <p:nvPr/>
        </p:nvSpPr>
        <p:spPr>
          <a:xfrm rot="3022314">
            <a:off x="8085777" y="3519506"/>
            <a:ext cx="429908" cy="1370548"/>
          </a:xfrm>
          <a:prstGeom prst="arc">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6" name="Arc 45">
            <a:extLst>
              <a:ext uri="{FF2B5EF4-FFF2-40B4-BE49-F238E27FC236}">
                <a16:creationId xmlns:a16="http://schemas.microsoft.com/office/drawing/2014/main" id="{4EAA15C2-A1F4-3243-37F7-62C8D2043363}"/>
              </a:ext>
            </a:extLst>
          </p:cNvPr>
          <p:cNvSpPr/>
          <p:nvPr/>
        </p:nvSpPr>
        <p:spPr>
          <a:xfrm rot="4075363">
            <a:off x="8453679" y="4494889"/>
            <a:ext cx="429908" cy="1370548"/>
          </a:xfrm>
          <a:prstGeom prst="arc">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7" name="Arc 46">
            <a:extLst>
              <a:ext uri="{FF2B5EF4-FFF2-40B4-BE49-F238E27FC236}">
                <a16:creationId xmlns:a16="http://schemas.microsoft.com/office/drawing/2014/main" id="{1DA9DB96-9180-8FE0-70BB-B354C4730D6E}"/>
              </a:ext>
            </a:extLst>
          </p:cNvPr>
          <p:cNvSpPr/>
          <p:nvPr/>
        </p:nvSpPr>
        <p:spPr>
          <a:xfrm rot="14595417">
            <a:off x="5940284" y="4943695"/>
            <a:ext cx="429908" cy="1370548"/>
          </a:xfrm>
          <a:prstGeom prst="arc">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8" name="Arc 47">
            <a:extLst>
              <a:ext uri="{FF2B5EF4-FFF2-40B4-BE49-F238E27FC236}">
                <a16:creationId xmlns:a16="http://schemas.microsoft.com/office/drawing/2014/main" id="{ED90C26C-49F8-A8CD-AD3D-61A5F0FEDE50}"/>
              </a:ext>
            </a:extLst>
          </p:cNvPr>
          <p:cNvSpPr/>
          <p:nvPr/>
        </p:nvSpPr>
        <p:spPr>
          <a:xfrm rot="3022314">
            <a:off x="543840" y="4344383"/>
            <a:ext cx="429908" cy="1370548"/>
          </a:xfrm>
          <a:prstGeom prst="arc">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fr-FR"/>
          </a:p>
        </p:txBody>
      </p:sp>
      <p:sp>
        <p:nvSpPr>
          <p:cNvPr id="49" name="ZoneTexte 48">
            <a:extLst>
              <a:ext uri="{FF2B5EF4-FFF2-40B4-BE49-F238E27FC236}">
                <a16:creationId xmlns:a16="http://schemas.microsoft.com/office/drawing/2014/main" id="{0695DECC-32DC-7150-3BC3-27B51EEDD531}"/>
              </a:ext>
            </a:extLst>
          </p:cNvPr>
          <p:cNvSpPr txBox="1"/>
          <p:nvPr/>
        </p:nvSpPr>
        <p:spPr>
          <a:xfrm>
            <a:off x="89675" y="5261653"/>
            <a:ext cx="1186919" cy="230832"/>
          </a:xfrm>
          <a:prstGeom prst="rect">
            <a:avLst/>
          </a:prstGeom>
          <a:noFill/>
        </p:spPr>
        <p:txBody>
          <a:bodyPr wrap="square" lIns="91440" tIns="45720" rIns="91440" bIns="45720" rtlCol="0" anchor="t">
            <a:spAutoFit/>
          </a:bodyPr>
          <a:lstStyle/>
          <a:p>
            <a:r>
              <a:rPr lang="fr-FR" sz="900" i="1" dirty="0"/>
              <a:t>Type of interview</a:t>
            </a:r>
            <a:endParaRPr lang="fr-FR" dirty="0"/>
          </a:p>
        </p:txBody>
      </p:sp>
      <p:sp>
        <p:nvSpPr>
          <p:cNvPr id="50" name="ZoneTexte 49">
            <a:extLst>
              <a:ext uri="{FF2B5EF4-FFF2-40B4-BE49-F238E27FC236}">
                <a16:creationId xmlns:a16="http://schemas.microsoft.com/office/drawing/2014/main" id="{8FE4B660-3750-0F47-9839-03F0D98BA52D}"/>
              </a:ext>
            </a:extLst>
          </p:cNvPr>
          <p:cNvSpPr txBox="1"/>
          <p:nvPr/>
        </p:nvSpPr>
        <p:spPr>
          <a:xfrm>
            <a:off x="4734222" y="5953744"/>
            <a:ext cx="1743963" cy="369332"/>
          </a:xfrm>
          <a:prstGeom prst="rect">
            <a:avLst/>
          </a:prstGeom>
          <a:noFill/>
        </p:spPr>
        <p:txBody>
          <a:bodyPr wrap="square" lIns="91440" tIns="45720" rIns="91440" bIns="45720" rtlCol="0" anchor="t">
            <a:spAutoFit/>
          </a:bodyPr>
          <a:lstStyle/>
          <a:p>
            <a:r>
              <a:rPr lang="fr-FR" sz="900" i="1" dirty="0"/>
              <a:t>Professional interview or 6 </a:t>
            </a:r>
            <a:r>
              <a:rPr lang="fr-FR" sz="900" i="1" dirty="0" err="1"/>
              <a:t>Year</a:t>
            </a:r>
            <a:r>
              <a:rPr lang="fr-FR" sz="900" i="1" dirty="0"/>
              <a:t> </a:t>
            </a:r>
            <a:r>
              <a:rPr lang="fr-FR" sz="900" i="1" dirty="0" err="1"/>
              <a:t>review</a:t>
            </a:r>
          </a:p>
        </p:txBody>
      </p:sp>
      <p:sp>
        <p:nvSpPr>
          <p:cNvPr id="51" name="ZoneTexte 50">
            <a:extLst>
              <a:ext uri="{FF2B5EF4-FFF2-40B4-BE49-F238E27FC236}">
                <a16:creationId xmlns:a16="http://schemas.microsoft.com/office/drawing/2014/main" id="{B3B36E1A-7019-6895-14CD-D089A9C67CCA}"/>
              </a:ext>
            </a:extLst>
          </p:cNvPr>
          <p:cNvSpPr txBox="1"/>
          <p:nvPr/>
        </p:nvSpPr>
        <p:spPr>
          <a:xfrm>
            <a:off x="5804573" y="3419944"/>
            <a:ext cx="1417399" cy="369332"/>
          </a:xfrm>
          <a:prstGeom prst="rect">
            <a:avLst/>
          </a:prstGeom>
          <a:noFill/>
        </p:spPr>
        <p:txBody>
          <a:bodyPr wrap="square" lIns="91440" tIns="45720" rIns="91440" bIns="45720" rtlCol="0" anchor="t">
            <a:spAutoFit/>
          </a:bodyPr>
          <a:lstStyle/>
          <a:p>
            <a:r>
              <a:rPr lang="fr-FR" sz="900" i="1" err="1"/>
              <a:t>Activate</a:t>
            </a:r>
            <a:r>
              <a:rPr lang="fr-FR" sz="900" i="1" dirty="0"/>
              <a:t> or </a:t>
            </a:r>
            <a:r>
              <a:rPr lang="fr-FR" sz="900" i="1" err="1"/>
              <a:t>deactivate</a:t>
            </a:r>
            <a:r>
              <a:rPr lang="fr-FR" sz="900" i="1" dirty="0"/>
              <a:t> a type of interview</a:t>
            </a:r>
            <a:endParaRPr lang="fr-FR"/>
          </a:p>
        </p:txBody>
      </p:sp>
      <p:sp>
        <p:nvSpPr>
          <p:cNvPr id="52" name="ZoneTexte 51">
            <a:extLst>
              <a:ext uri="{FF2B5EF4-FFF2-40B4-BE49-F238E27FC236}">
                <a16:creationId xmlns:a16="http://schemas.microsoft.com/office/drawing/2014/main" id="{5F5AF22A-9605-3682-71AD-D660CE8DD80B}"/>
              </a:ext>
            </a:extLst>
          </p:cNvPr>
          <p:cNvSpPr txBox="1"/>
          <p:nvPr/>
        </p:nvSpPr>
        <p:spPr>
          <a:xfrm>
            <a:off x="7954118" y="3483886"/>
            <a:ext cx="1186919" cy="230832"/>
          </a:xfrm>
          <a:prstGeom prst="rect">
            <a:avLst/>
          </a:prstGeom>
          <a:noFill/>
        </p:spPr>
        <p:txBody>
          <a:bodyPr wrap="square" lIns="91440" tIns="45720" rIns="91440" bIns="45720" rtlCol="0" anchor="t">
            <a:spAutoFit/>
          </a:bodyPr>
          <a:lstStyle/>
          <a:p>
            <a:r>
              <a:rPr lang="fr-FR" sz="900" i="1" dirty="0"/>
              <a:t>Duplicate or </a:t>
            </a:r>
            <a:r>
              <a:rPr lang="fr-FR" sz="900" i="1" dirty="0" err="1"/>
              <a:t>delete</a:t>
            </a:r>
          </a:p>
        </p:txBody>
      </p:sp>
      <p:sp>
        <p:nvSpPr>
          <p:cNvPr id="53" name="ZoneTexte 52">
            <a:extLst>
              <a:ext uri="{FF2B5EF4-FFF2-40B4-BE49-F238E27FC236}">
                <a16:creationId xmlns:a16="http://schemas.microsoft.com/office/drawing/2014/main" id="{93A4E342-62A7-E049-07D7-FCD5F4AC5553}"/>
              </a:ext>
            </a:extLst>
          </p:cNvPr>
          <p:cNvSpPr txBox="1"/>
          <p:nvPr/>
        </p:nvSpPr>
        <p:spPr>
          <a:xfrm>
            <a:off x="9316966" y="4723930"/>
            <a:ext cx="1186919" cy="230832"/>
          </a:xfrm>
          <a:prstGeom prst="rect">
            <a:avLst/>
          </a:prstGeom>
          <a:noFill/>
        </p:spPr>
        <p:txBody>
          <a:bodyPr wrap="square" lIns="91440" tIns="45720" rIns="91440" bIns="45720" rtlCol="0" anchor="t">
            <a:spAutoFit/>
          </a:bodyPr>
          <a:lstStyle/>
          <a:p>
            <a:r>
              <a:rPr lang="fr-FR" sz="900" i="1" dirty="0" err="1"/>
              <a:t>Preview</a:t>
            </a:r>
            <a:r>
              <a:rPr lang="fr-FR" sz="900" i="1" dirty="0"/>
              <a:t> the interview</a:t>
            </a:r>
          </a:p>
        </p:txBody>
      </p:sp>
      <p:sp>
        <p:nvSpPr>
          <p:cNvPr id="8" name="Titre 2">
            <a:extLst>
              <a:ext uri="{FF2B5EF4-FFF2-40B4-BE49-F238E27FC236}">
                <a16:creationId xmlns:a16="http://schemas.microsoft.com/office/drawing/2014/main" id="{D16C9036-554E-78E8-D3EA-95E1AEABB7A8}"/>
              </a:ext>
            </a:extLst>
          </p:cNvPr>
          <p:cNvSpPr>
            <a:spLocks noGrp="1"/>
          </p:cNvSpPr>
          <p:nvPr/>
        </p:nvSpPr>
        <p:spPr>
          <a:xfrm>
            <a:off x="381244" y="344855"/>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dirty="0">
                <a:latin typeface="Figtree Light"/>
              </a:rPr>
              <a:t>Setting up interviews</a:t>
            </a:r>
            <a:endParaRPr lang="fr-FR" dirty="0"/>
          </a:p>
        </p:txBody>
      </p:sp>
      <p:sp>
        <p:nvSpPr>
          <p:cNvPr id="11" name="Espace réservé du texte 3">
            <a:extLst>
              <a:ext uri="{FF2B5EF4-FFF2-40B4-BE49-F238E27FC236}">
                <a16:creationId xmlns:a16="http://schemas.microsoft.com/office/drawing/2014/main" id="{E0B5FCB8-5CDA-642D-2CEB-03876BD9FD20}"/>
              </a:ext>
            </a:extLst>
          </p:cNvPr>
          <p:cNvSpPr>
            <a:spLocks noGrp="1"/>
          </p:cNvSpPr>
          <p:nvPr/>
        </p:nvSpPr>
        <p:spPr>
          <a:xfrm>
            <a:off x="390769" y="763954"/>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err="1">
                <a:latin typeface="Figtree"/>
              </a:rPr>
              <a:t>Reviewing</a:t>
            </a:r>
            <a:r>
              <a:rPr lang="fr-FR" dirty="0">
                <a:latin typeface="Figtree"/>
              </a:rPr>
              <a:t> the type of interview</a:t>
            </a:r>
            <a:endParaRPr lang="fr-FR" dirty="0"/>
          </a:p>
        </p:txBody>
      </p:sp>
      <p:sp>
        <p:nvSpPr>
          <p:cNvPr id="12" name="ZoneTexte 11">
            <a:extLst>
              <a:ext uri="{FF2B5EF4-FFF2-40B4-BE49-F238E27FC236}">
                <a16:creationId xmlns:a16="http://schemas.microsoft.com/office/drawing/2014/main" id="{52A74336-1EE7-9313-7CAA-00EE8E575E68}"/>
              </a:ext>
            </a:extLst>
          </p:cNvPr>
          <p:cNvSpPr txBox="1"/>
          <p:nvPr/>
        </p:nvSpPr>
        <p:spPr>
          <a:xfrm>
            <a:off x="761999" y="1439333"/>
            <a:ext cx="645583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dirty="0">
                <a:solidFill>
                  <a:schemeClr val="tx1">
                    <a:alpha val="80000"/>
                  </a:schemeClr>
                </a:solidFill>
              </a:rPr>
              <a:t>Access: Admin area &gt; Interviews  &gt; Interview setting</a:t>
            </a:r>
            <a:endParaRPr lang="fr-FR" dirty="0">
              <a:solidFill>
                <a:schemeClr val="tx1">
                  <a:alpha val="80000"/>
                </a:schemeClr>
              </a:solidFill>
            </a:endParaRPr>
          </a:p>
          <a:p>
            <a:pPr algn="l"/>
            <a:endParaRPr lang="fr-FR" dirty="0"/>
          </a:p>
        </p:txBody>
      </p:sp>
    </p:spTree>
    <p:extLst>
      <p:ext uri="{BB962C8B-B14F-4D97-AF65-F5344CB8AC3E}">
        <p14:creationId xmlns:p14="http://schemas.microsoft.com/office/powerpoint/2010/main" val="500192487"/>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778C89-15B4-4B7A-89BB-7362AF5741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88D44F-D79D-488C-89BB-5381DA90AE82}">
  <ds:schemaRefs>
    <ds:schemaRef ds:uri="http://purl.org/dc/terms/"/>
    <ds:schemaRef ds:uri="e24779cc-3af5-4837-bc30-073c5f0818cc"/>
    <ds:schemaRef ds:uri="http://www.w3.org/XML/1998/namespace"/>
    <ds:schemaRef ds:uri="http://purl.org/dc/elements/1.1/"/>
    <ds:schemaRef ds:uri="http://purl.org/dc/dcmityp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6ab17cba-6e47-4e19-8e8e-2fd493e4ccdd"/>
    <ds:schemaRef ds:uri="2c2b06c5-99bd-423a-9f6e-c688389443bc"/>
    <ds:schemaRef ds:uri="602bd6e3-6dcc-4d3a-87a7-d7792198175b"/>
  </ds:schemaRefs>
</ds:datastoreItem>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2202</TotalTime>
  <Words>1414</Words>
  <Application>Microsoft Office PowerPoint</Application>
  <PresentationFormat>Grand écran</PresentationFormat>
  <Paragraphs>147</Paragraphs>
  <Slides>20</Slides>
  <Notes>12</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Eurecia</vt:lpstr>
      <vt:lpstr>All you need to know about      Interviews</vt:lpstr>
      <vt:lpstr>At the end of this training , administrators will be able to:</vt:lpstr>
      <vt:lpstr> MODULE features</vt:lpstr>
      <vt:lpstr>Module features</vt:lpstr>
      <vt:lpstr>Setting up rights</vt:lpstr>
      <vt:lpstr>Présentation PowerPoint</vt:lpstr>
      <vt:lpstr>Présentation PowerPoint</vt:lpstr>
      <vt:lpstr>Setting up and managing interviews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Still have questions ?  All the answers are within your reach.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Laïssa CORANTIN [Eurécia]</cp:lastModifiedBy>
  <cp:revision>1363</cp:revision>
  <dcterms:created xsi:type="dcterms:W3CDTF">2023-07-17T08:33:49Z</dcterms:created>
  <dcterms:modified xsi:type="dcterms:W3CDTF">2025-08-05T13:30:22Z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