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340" r:id="rId5"/>
    <p:sldId id="372" r:id="rId6"/>
    <p:sldId id="373" r:id="rId7"/>
    <p:sldId id="334" r:id="rId8"/>
    <p:sldId id="335" r:id="rId9"/>
    <p:sldId id="342" r:id="rId10"/>
    <p:sldId id="374" r:id="rId11"/>
    <p:sldId id="343" r:id="rId12"/>
    <p:sldId id="344" r:id="rId13"/>
    <p:sldId id="345" r:id="rId14"/>
    <p:sldId id="346" r:id="rId15"/>
    <p:sldId id="363" r:id="rId16"/>
    <p:sldId id="336" r:id="rId17"/>
    <p:sldId id="375" r:id="rId18"/>
    <p:sldId id="337" r:id="rId19"/>
    <p:sldId id="347" r:id="rId20"/>
    <p:sldId id="350" r:id="rId21"/>
    <p:sldId id="349" r:id="rId22"/>
    <p:sldId id="351" r:id="rId23"/>
    <p:sldId id="352" r:id="rId24"/>
    <p:sldId id="357" r:id="rId25"/>
    <p:sldId id="353" r:id="rId26"/>
    <p:sldId id="354" r:id="rId27"/>
    <p:sldId id="355" r:id="rId28"/>
    <p:sldId id="361" r:id="rId29"/>
    <p:sldId id="370" r:id="rId30"/>
    <p:sldId id="365" r:id="rId31"/>
    <p:sldId id="377" r:id="rId32"/>
    <p:sldId id="366" r:id="rId33"/>
    <p:sldId id="368" r:id="rId34"/>
    <p:sldId id="378" r:id="rId35"/>
    <p:sldId id="367" r:id="rId36"/>
    <p:sldId id="379" r:id="rId37"/>
    <p:sldId id="341"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75741"/>
    <a:srgbClr val="7AC0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CFEDB7-17C3-5B56-5BC2-ECEA9C433824}" v="577" dt="2026-04-24T10:02:00.65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0920" autoAdjust="0"/>
  </p:normalViewPr>
  <p:slideViewPr>
    <p:cSldViewPr snapToGrid="0">
      <p:cViewPr varScale="1">
        <p:scale>
          <a:sx n="100" d="100"/>
          <a:sy n="100" d="100"/>
        </p:scale>
        <p:origin x="876"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e BRIERE [Eurécia]" userId="S::lise.briere@eurecia.com::32694a90-698d-495e-a7ef-6897963ce1ab" providerId="AD" clId="Web-{89CFEDB7-17C3-5B56-5BC2-ECEA9C433824}"/>
    <pc:docChg chg="addSld modSld">
      <pc:chgData name="Lise BRIERE [Eurécia]" userId="S::lise.briere@eurecia.com::32694a90-698d-495e-a7ef-6897963ce1ab" providerId="AD" clId="Web-{89CFEDB7-17C3-5B56-5BC2-ECEA9C433824}" dt="2026-04-24T10:02:00.652" v="514" actId="1076"/>
      <pc:docMkLst>
        <pc:docMk/>
      </pc:docMkLst>
      <pc:sldChg chg="modSp">
        <pc:chgData name="Lise BRIERE [Eurécia]" userId="S::lise.briere@eurecia.com::32694a90-698d-495e-a7ef-6897963ce1ab" providerId="AD" clId="Web-{89CFEDB7-17C3-5B56-5BC2-ECEA9C433824}" dt="2026-04-24T09:48:19.725" v="326" actId="1076"/>
        <pc:sldMkLst>
          <pc:docMk/>
          <pc:sldMk cId="407031299" sldId="337"/>
        </pc:sldMkLst>
        <pc:spChg chg="mod">
          <ac:chgData name="Lise BRIERE [Eurécia]" userId="S::lise.briere@eurecia.com::32694a90-698d-495e-a7ef-6897963ce1ab" providerId="AD" clId="Web-{89CFEDB7-17C3-5B56-5BC2-ECEA9C433824}" dt="2026-04-24T09:46:09.859" v="318" actId="20577"/>
          <ac:spMkLst>
            <pc:docMk/>
            <pc:sldMk cId="407031299" sldId="337"/>
            <ac:spMk id="2" creationId="{0ED16911-BE4F-7178-A964-6BF6DF2D85CF}"/>
          </ac:spMkLst>
        </pc:spChg>
        <pc:spChg chg="mod">
          <ac:chgData name="Lise BRIERE [Eurécia]" userId="S::lise.briere@eurecia.com::32694a90-698d-495e-a7ef-6897963ce1ab" providerId="AD" clId="Web-{89CFEDB7-17C3-5B56-5BC2-ECEA9C433824}" dt="2026-04-24T09:46:06.375" v="317" actId="20577"/>
          <ac:spMkLst>
            <pc:docMk/>
            <pc:sldMk cId="407031299" sldId="337"/>
            <ac:spMk id="4" creationId="{90A438DC-811C-961D-F9DD-B6FEB9763FC2}"/>
          </ac:spMkLst>
        </pc:spChg>
        <pc:spChg chg="mod">
          <ac:chgData name="Lise BRIERE [Eurécia]" userId="S::lise.briere@eurecia.com::32694a90-698d-495e-a7ef-6897963ce1ab" providerId="AD" clId="Web-{89CFEDB7-17C3-5B56-5BC2-ECEA9C433824}" dt="2026-04-24T09:48:00.521" v="320" actId="14100"/>
          <ac:spMkLst>
            <pc:docMk/>
            <pc:sldMk cId="407031299" sldId="337"/>
            <ac:spMk id="5" creationId="{C42803CF-F6D9-CA00-E545-DD2E76A069B1}"/>
          </ac:spMkLst>
        </pc:spChg>
        <pc:spChg chg="mod">
          <ac:chgData name="Lise BRIERE [Eurécia]" userId="S::lise.briere@eurecia.com::32694a90-698d-495e-a7ef-6897963ce1ab" providerId="AD" clId="Web-{89CFEDB7-17C3-5B56-5BC2-ECEA9C433824}" dt="2026-04-24T09:48:19.725" v="326" actId="1076"/>
          <ac:spMkLst>
            <pc:docMk/>
            <pc:sldMk cId="407031299" sldId="337"/>
            <ac:spMk id="6" creationId="{826F9C3F-708D-67AE-13F5-36FEFCFF2B4A}"/>
          </ac:spMkLst>
        </pc:spChg>
        <pc:spChg chg="mod">
          <ac:chgData name="Lise BRIERE [Eurécia]" userId="S::lise.briere@eurecia.com::32694a90-698d-495e-a7ef-6897963ce1ab" providerId="AD" clId="Web-{89CFEDB7-17C3-5B56-5BC2-ECEA9C433824}" dt="2026-04-24T09:48:13.725" v="324" actId="1076"/>
          <ac:spMkLst>
            <pc:docMk/>
            <pc:sldMk cId="407031299" sldId="337"/>
            <ac:spMk id="12" creationId="{92D1FA77-CA2E-8732-AD03-6763EE6D1BD1}"/>
          </ac:spMkLst>
        </pc:spChg>
        <pc:spChg chg="mod">
          <ac:chgData name="Lise BRIERE [Eurécia]" userId="S::lise.briere@eurecia.com::32694a90-698d-495e-a7ef-6897963ce1ab" providerId="AD" clId="Web-{89CFEDB7-17C3-5B56-5BC2-ECEA9C433824}" dt="2026-04-24T09:48:11.475" v="323" actId="1076"/>
          <ac:spMkLst>
            <pc:docMk/>
            <pc:sldMk cId="407031299" sldId="337"/>
            <ac:spMk id="13" creationId="{CABF50EF-F05D-83E1-A5FA-1374883A3061}"/>
          </ac:spMkLst>
        </pc:spChg>
        <pc:picChg chg="mod">
          <ac:chgData name="Lise BRIERE [Eurécia]" userId="S::lise.briere@eurecia.com::32694a90-698d-495e-a7ef-6897963ce1ab" providerId="AD" clId="Web-{89CFEDB7-17C3-5B56-5BC2-ECEA9C433824}" dt="2026-04-24T09:48:08.897" v="322" actId="1076"/>
          <ac:picMkLst>
            <pc:docMk/>
            <pc:sldMk cId="407031299" sldId="337"/>
            <ac:picMk id="8" creationId="{1E490726-B229-A6EB-4D05-DF5B7C7B455B}"/>
          </ac:picMkLst>
        </pc:picChg>
        <pc:picChg chg="mod">
          <ac:chgData name="Lise BRIERE [Eurécia]" userId="S::lise.briere@eurecia.com::32694a90-698d-495e-a7ef-6897963ce1ab" providerId="AD" clId="Web-{89CFEDB7-17C3-5B56-5BC2-ECEA9C433824}" dt="2026-04-24T09:48:07.209" v="321" actId="1076"/>
          <ac:picMkLst>
            <pc:docMk/>
            <pc:sldMk cId="407031299" sldId="337"/>
            <ac:picMk id="11" creationId="{7F72BF7D-B4F0-574A-8A66-72573D13F2DB}"/>
          </ac:picMkLst>
        </pc:picChg>
      </pc:sldChg>
      <pc:sldChg chg="modSp">
        <pc:chgData name="Lise BRIERE [Eurécia]" userId="S::lise.briere@eurecia.com::32694a90-698d-495e-a7ef-6897963ce1ab" providerId="AD" clId="Web-{89CFEDB7-17C3-5B56-5BC2-ECEA9C433824}" dt="2026-04-24T09:18:48.420" v="0" actId="14100"/>
        <pc:sldMkLst>
          <pc:docMk/>
          <pc:sldMk cId="115742712" sldId="342"/>
        </pc:sldMkLst>
        <pc:spChg chg="mod">
          <ac:chgData name="Lise BRIERE [Eurécia]" userId="S::lise.briere@eurecia.com::32694a90-698d-495e-a7ef-6897963ce1ab" providerId="AD" clId="Web-{89CFEDB7-17C3-5B56-5BC2-ECEA9C433824}" dt="2026-04-24T09:18:48.420" v="0" actId="14100"/>
          <ac:spMkLst>
            <pc:docMk/>
            <pc:sldMk cId="115742712" sldId="342"/>
            <ac:spMk id="9" creationId="{FD980A60-1B42-39EB-56FD-16C506848827}"/>
          </ac:spMkLst>
        </pc:spChg>
      </pc:sldChg>
      <pc:sldChg chg="delSp modSp">
        <pc:chgData name="Lise BRIERE [Eurécia]" userId="S::lise.briere@eurecia.com::32694a90-698d-495e-a7ef-6897963ce1ab" providerId="AD" clId="Web-{89CFEDB7-17C3-5B56-5BC2-ECEA9C433824}" dt="2026-04-24T09:19:24.827" v="2" actId="1076"/>
        <pc:sldMkLst>
          <pc:docMk/>
          <pc:sldMk cId="296075627" sldId="343"/>
        </pc:sldMkLst>
        <pc:spChg chg="mod">
          <ac:chgData name="Lise BRIERE [Eurécia]" userId="S::lise.briere@eurecia.com::32694a90-698d-495e-a7ef-6897963ce1ab" providerId="AD" clId="Web-{89CFEDB7-17C3-5B56-5BC2-ECEA9C433824}" dt="2026-04-24T09:19:24.827" v="2" actId="1076"/>
          <ac:spMkLst>
            <pc:docMk/>
            <pc:sldMk cId="296075627" sldId="343"/>
            <ac:spMk id="5" creationId="{142B1238-AB62-1881-8BCD-69AB8B0EE225}"/>
          </ac:spMkLst>
        </pc:spChg>
        <pc:spChg chg="del">
          <ac:chgData name="Lise BRIERE [Eurécia]" userId="S::lise.briere@eurecia.com::32694a90-698d-495e-a7ef-6897963ce1ab" providerId="AD" clId="Web-{89CFEDB7-17C3-5B56-5BC2-ECEA9C433824}" dt="2026-04-24T09:19:03.623" v="1"/>
          <ac:spMkLst>
            <pc:docMk/>
            <pc:sldMk cId="296075627" sldId="343"/>
            <ac:spMk id="13" creationId="{4888DE3C-6986-B632-0B0C-A542DF6787F4}"/>
          </ac:spMkLst>
        </pc:spChg>
      </pc:sldChg>
      <pc:sldChg chg="delSp modSp">
        <pc:chgData name="Lise BRIERE [Eurécia]" userId="S::lise.briere@eurecia.com::32694a90-698d-495e-a7ef-6897963ce1ab" providerId="AD" clId="Web-{89CFEDB7-17C3-5B56-5BC2-ECEA9C433824}" dt="2026-04-24T09:20:37.829" v="18" actId="20577"/>
        <pc:sldMkLst>
          <pc:docMk/>
          <pc:sldMk cId="2037643794" sldId="344"/>
        </pc:sldMkLst>
        <pc:spChg chg="mod">
          <ac:chgData name="Lise BRIERE [Eurécia]" userId="S::lise.briere@eurecia.com::32694a90-698d-495e-a7ef-6897963ce1ab" providerId="AD" clId="Web-{89CFEDB7-17C3-5B56-5BC2-ECEA9C433824}" dt="2026-04-24T09:20:37.829" v="18" actId="20577"/>
          <ac:spMkLst>
            <pc:docMk/>
            <pc:sldMk cId="2037643794" sldId="344"/>
            <ac:spMk id="5" creationId="{38DAA487-E89A-C92E-BA2E-C95DCAB16AEE}"/>
          </ac:spMkLst>
        </pc:spChg>
        <pc:spChg chg="del">
          <ac:chgData name="Lise BRIERE [Eurécia]" userId="S::lise.briere@eurecia.com::32694a90-698d-495e-a7ef-6897963ce1ab" providerId="AD" clId="Web-{89CFEDB7-17C3-5B56-5BC2-ECEA9C433824}" dt="2026-04-24T09:19:42.234" v="3"/>
          <ac:spMkLst>
            <pc:docMk/>
            <pc:sldMk cId="2037643794" sldId="344"/>
            <ac:spMk id="9" creationId="{FD980A60-1B42-39EB-56FD-16C506848827}"/>
          </ac:spMkLst>
        </pc:spChg>
      </pc:sldChg>
      <pc:sldChg chg="modSp">
        <pc:chgData name="Lise BRIERE [Eurécia]" userId="S::lise.briere@eurecia.com::32694a90-698d-495e-a7ef-6897963ce1ab" providerId="AD" clId="Web-{89CFEDB7-17C3-5B56-5BC2-ECEA9C433824}" dt="2026-04-24T09:23:47.013" v="96" actId="1076"/>
        <pc:sldMkLst>
          <pc:docMk/>
          <pc:sldMk cId="860042478" sldId="345"/>
        </pc:sldMkLst>
        <pc:spChg chg="mod">
          <ac:chgData name="Lise BRIERE [Eurécia]" userId="S::lise.briere@eurecia.com::32694a90-698d-495e-a7ef-6897963ce1ab" providerId="AD" clId="Web-{89CFEDB7-17C3-5B56-5BC2-ECEA9C433824}" dt="2026-04-24T09:23:30.698" v="91" actId="1076"/>
          <ac:spMkLst>
            <pc:docMk/>
            <pc:sldMk cId="860042478" sldId="345"/>
            <ac:spMk id="3" creationId="{D8CDB594-74B3-9FDD-ADB4-A731CFDFE513}"/>
          </ac:spMkLst>
        </pc:spChg>
        <pc:spChg chg="mod">
          <ac:chgData name="Lise BRIERE [Eurécia]" userId="S::lise.briere@eurecia.com::32694a90-698d-495e-a7ef-6897963ce1ab" providerId="AD" clId="Web-{89CFEDB7-17C3-5B56-5BC2-ECEA9C433824}" dt="2026-04-24T09:23:08.428" v="86" actId="1076"/>
          <ac:spMkLst>
            <pc:docMk/>
            <pc:sldMk cId="860042478" sldId="345"/>
            <ac:spMk id="7" creationId="{108C71E3-9127-E747-879C-18F787316507}"/>
          </ac:spMkLst>
        </pc:spChg>
        <pc:spChg chg="mod">
          <ac:chgData name="Lise BRIERE [Eurécia]" userId="S::lise.briere@eurecia.com::32694a90-698d-495e-a7ef-6897963ce1ab" providerId="AD" clId="Web-{89CFEDB7-17C3-5B56-5BC2-ECEA9C433824}" dt="2026-04-24T09:22:36.768" v="73" actId="20577"/>
          <ac:spMkLst>
            <pc:docMk/>
            <pc:sldMk cId="860042478" sldId="345"/>
            <ac:spMk id="8" creationId="{90A438DC-811C-961D-F9DD-B6FEB9763FC2}"/>
          </ac:spMkLst>
        </pc:spChg>
        <pc:spChg chg="mod">
          <ac:chgData name="Lise BRIERE [Eurécia]" userId="S::lise.briere@eurecia.com::32694a90-698d-495e-a7ef-6897963ce1ab" providerId="AD" clId="Web-{89CFEDB7-17C3-5B56-5BC2-ECEA9C433824}" dt="2026-04-24T09:23:01.583" v="83" actId="20577"/>
          <ac:spMkLst>
            <pc:docMk/>
            <pc:sldMk cId="860042478" sldId="345"/>
            <ac:spMk id="9" creationId="{FD980A60-1B42-39EB-56FD-16C506848827}"/>
          </ac:spMkLst>
        </pc:spChg>
        <pc:spChg chg="mod">
          <ac:chgData name="Lise BRIERE [Eurécia]" userId="S::lise.briere@eurecia.com::32694a90-698d-495e-a7ef-6897963ce1ab" providerId="AD" clId="Web-{89CFEDB7-17C3-5B56-5BC2-ECEA9C433824}" dt="2026-04-24T09:23:20.321" v="89" actId="14100"/>
          <ac:spMkLst>
            <pc:docMk/>
            <pc:sldMk cId="860042478" sldId="345"/>
            <ac:spMk id="12" creationId="{1267CA9C-133E-6FE3-B861-7E5E653BF259}"/>
          </ac:spMkLst>
        </pc:spChg>
        <pc:picChg chg="mod">
          <ac:chgData name="Lise BRIERE [Eurécia]" userId="S::lise.briere@eurecia.com::32694a90-698d-495e-a7ef-6897963ce1ab" providerId="AD" clId="Web-{89CFEDB7-17C3-5B56-5BC2-ECEA9C433824}" dt="2026-04-24T09:23:47.013" v="96" actId="1076"/>
          <ac:picMkLst>
            <pc:docMk/>
            <pc:sldMk cId="860042478" sldId="345"/>
            <ac:picMk id="5" creationId="{DA5A4305-1C10-D55E-FCD1-457616F4F15D}"/>
          </ac:picMkLst>
        </pc:picChg>
        <pc:picChg chg="mod">
          <ac:chgData name="Lise BRIERE [Eurécia]" userId="S::lise.briere@eurecia.com::32694a90-698d-495e-a7ef-6897963ce1ab" providerId="AD" clId="Web-{89CFEDB7-17C3-5B56-5BC2-ECEA9C433824}" dt="2026-04-24T09:23:38.683" v="93" actId="1076"/>
          <ac:picMkLst>
            <pc:docMk/>
            <pc:sldMk cId="860042478" sldId="345"/>
            <ac:picMk id="10" creationId="{E2C0DFD9-F9BA-19C5-11B1-1AD05787FC7B}"/>
          </ac:picMkLst>
        </pc:picChg>
        <pc:picChg chg="mod">
          <ac:chgData name="Lise BRIERE [Eurécia]" userId="S::lise.briere@eurecia.com::32694a90-698d-495e-a7ef-6897963ce1ab" providerId="AD" clId="Web-{89CFEDB7-17C3-5B56-5BC2-ECEA9C433824}" dt="2026-04-24T09:23:23.384" v="90" actId="1076"/>
          <ac:picMkLst>
            <pc:docMk/>
            <pc:sldMk cId="860042478" sldId="345"/>
            <ac:picMk id="11" creationId="{533A5D6E-52FC-03D1-780F-A4D2E3D132D5}"/>
          </ac:picMkLst>
        </pc:picChg>
        <pc:picChg chg="mod">
          <ac:chgData name="Lise BRIERE [Eurécia]" userId="S::lise.briere@eurecia.com::32694a90-698d-495e-a7ef-6897963ce1ab" providerId="AD" clId="Web-{89CFEDB7-17C3-5B56-5BC2-ECEA9C433824}" dt="2026-04-24T09:23:11.007" v="87" actId="1076"/>
          <ac:picMkLst>
            <pc:docMk/>
            <pc:sldMk cId="860042478" sldId="345"/>
            <ac:picMk id="13" creationId="{F89757BE-CCCA-B94E-1939-EC04026D3F9A}"/>
          </ac:picMkLst>
        </pc:picChg>
      </pc:sldChg>
      <pc:sldChg chg="delSp modSp">
        <pc:chgData name="Lise BRIERE [Eurécia]" userId="S::lise.briere@eurecia.com::32694a90-698d-495e-a7ef-6897963ce1ab" providerId="AD" clId="Web-{89CFEDB7-17C3-5B56-5BC2-ECEA9C433824}" dt="2026-04-24T09:25:12.478" v="118" actId="14100"/>
        <pc:sldMkLst>
          <pc:docMk/>
          <pc:sldMk cId="4089100180" sldId="346"/>
        </pc:sldMkLst>
        <pc:spChg chg="mod">
          <ac:chgData name="Lise BRIERE [Eurécia]" userId="S::lise.briere@eurecia.com::32694a90-698d-495e-a7ef-6897963ce1ab" providerId="AD" clId="Web-{89CFEDB7-17C3-5B56-5BC2-ECEA9C433824}" dt="2026-04-24T09:25:02.336" v="115" actId="1076"/>
          <ac:spMkLst>
            <pc:docMk/>
            <pc:sldMk cId="4089100180" sldId="346"/>
            <ac:spMk id="3" creationId="{10ECD49C-ED10-36F2-4FC8-0D916D5F7832}"/>
          </ac:spMkLst>
        </pc:spChg>
        <pc:spChg chg="mod">
          <ac:chgData name="Lise BRIERE [Eurécia]" userId="S::lise.briere@eurecia.com::32694a90-698d-495e-a7ef-6897963ce1ab" providerId="AD" clId="Web-{89CFEDB7-17C3-5B56-5BC2-ECEA9C433824}" dt="2026-04-24T09:25:12.478" v="118" actId="14100"/>
          <ac:spMkLst>
            <pc:docMk/>
            <pc:sldMk cId="4089100180" sldId="346"/>
            <ac:spMk id="8" creationId="{90A438DC-811C-961D-F9DD-B6FEB9763FC2}"/>
          </ac:spMkLst>
        </pc:spChg>
        <pc:spChg chg="del">
          <ac:chgData name="Lise BRIERE [Eurécia]" userId="S::lise.briere@eurecia.com::32694a90-698d-495e-a7ef-6897963ce1ab" providerId="AD" clId="Web-{89CFEDB7-17C3-5B56-5BC2-ECEA9C433824}" dt="2026-04-24T09:24:42.318" v="110"/>
          <ac:spMkLst>
            <pc:docMk/>
            <pc:sldMk cId="4089100180" sldId="346"/>
            <ac:spMk id="9" creationId="{FD980A60-1B42-39EB-56FD-16C506848827}"/>
          </ac:spMkLst>
        </pc:spChg>
        <pc:spChg chg="mod">
          <ac:chgData name="Lise BRIERE [Eurécia]" userId="S::lise.briere@eurecia.com::32694a90-698d-495e-a7ef-6897963ce1ab" providerId="AD" clId="Web-{89CFEDB7-17C3-5B56-5BC2-ECEA9C433824}" dt="2026-04-24T09:24:54.492" v="113" actId="14100"/>
          <ac:spMkLst>
            <pc:docMk/>
            <pc:sldMk cId="4089100180" sldId="346"/>
            <ac:spMk id="12" creationId="{1267CA9C-133E-6FE3-B861-7E5E653BF259}"/>
          </ac:spMkLst>
        </pc:spChg>
        <pc:picChg chg="mod">
          <ac:chgData name="Lise BRIERE [Eurécia]" userId="S::lise.briere@eurecia.com::32694a90-698d-495e-a7ef-6897963ce1ab" providerId="AD" clId="Web-{89CFEDB7-17C3-5B56-5BC2-ECEA9C433824}" dt="2026-04-24T09:24:57.633" v="114" actId="1076"/>
          <ac:picMkLst>
            <pc:docMk/>
            <pc:sldMk cId="4089100180" sldId="346"/>
            <ac:picMk id="10" creationId="{C6970E83-7D8A-ADC5-E165-DEBC293ECF6B}"/>
          </ac:picMkLst>
        </pc:picChg>
        <pc:picChg chg="mod">
          <ac:chgData name="Lise BRIERE [Eurécia]" userId="S::lise.briere@eurecia.com::32694a90-698d-495e-a7ef-6897963ce1ab" providerId="AD" clId="Web-{89CFEDB7-17C3-5B56-5BC2-ECEA9C433824}" dt="2026-04-24T09:24:47.772" v="111" actId="1076"/>
          <ac:picMkLst>
            <pc:docMk/>
            <pc:sldMk cId="4089100180" sldId="346"/>
            <ac:picMk id="15" creationId="{CE8DD4EB-C5A8-2585-3DEC-A41FA05387F5}"/>
          </ac:picMkLst>
        </pc:picChg>
      </pc:sldChg>
      <pc:sldChg chg="modSp">
        <pc:chgData name="Lise BRIERE [Eurécia]" userId="S::lise.briere@eurecia.com::32694a90-698d-495e-a7ef-6897963ce1ab" providerId="AD" clId="Web-{89CFEDB7-17C3-5B56-5BC2-ECEA9C433824}" dt="2026-04-24T09:50:14.699" v="353" actId="1076"/>
        <pc:sldMkLst>
          <pc:docMk/>
          <pc:sldMk cId="61870627" sldId="347"/>
        </pc:sldMkLst>
        <pc:spChg chg="mod">
          <ac:chgData name="Lise BRIERE [Eurécia]" userId="S::lise.briere@eurecia.com::32694a90-698d-495e-a7ef-6897963ce1ab" providerId="AD" clId="Web-{89CFEDB7-17C3-5B56-5BC2-ECEA9C433824}" dt="2026-04-24T09:49:41.213" v="338" actId="20577"/>
          <ac:spMkLst>
            <pc:docMk/>
            <pc:sldMk cId="61870627" sldId="347"/>
            <ac:spMk id="2" creationId="{0ED16911-BE4F-7178-A964-6BF6DF2D85CF}"/>
          </ac:spMkLst>
        </pc:spChg>
        <pc:spChg chg="mod">
          <ac:chgData name="Lise BRIERE [Eurécia]" userId="S::lise.briere@eurecia.com::32694a90-698d-495e-a7ef-6897963ce1ab" providerId="AD" clId="Web-{89CFEDB7-17C3-5B56-5BC2-ECEA9C433824}" dt="2026-04-24T09:49:38.119" v="337" actId="20577"/>
          <ac:spMkLst>
            <pc:docMk/>
            <pc:sldMk cId="61870627" sldId="347"/>
            <ac:spMk id="4" creationId="{90A438DC-811C-961D-F9DD-B6FEB9763FC2}"/>
          </ac:spMkLst>
        </pc:spChg>
        <pc:spChg chg="mod">
          <ac:chgData name="Lise BRIERE [Eurécia]" userId="S::lise.briere@eurecia.com::32694a90-698d-495e-a7ef-6897963ce1ab" providerId="AD" clId="Web-{89CFEDB7-17C3-5B56-5BC2-ECEA9C433824}" dt="2026-04-24T09:50:12.558" v="352" actId="1076"/>
          <ac:spMkLst>
            <pc:docMk/>
            <pc:sldMk cId="61870627" sldId="347"/>
            <ac:spMk id="5" creationId="{C42803CF-F6D9-CA00-E545-DD2E76A069B1}"/>
          </ac:spMkLst>
        </pc:spChg>
        <pc:spChg chg="mod">
          <ac:chgData name="Lise BRIERE [Eurécia]" userId="S::lise.briere@eurecia.com::32694a90-698d-495e-a7ef-6897963ce1ab" providerId="AD" clId="Web-{89CFEDB7-17C3-5B56-5BC2-ECEA9C433824}" dt="2026-04-24T09:50:08.495" v="351" actId="20577"/>
          <ac:spMkLst>
            <pc:docMk/>
            <pc:sldMk cId="61870627" sldId="347"/>
            <ac:spMk id="6" creationId="{826F9C3F-708D-67AE-13F5-36FEFCFF2B4A}"/>
          </ac:spMkLst>
        </pc:spChg>
        <pc:spChg chg="mod">
          <ac:chgData name="Lise BRIERE [Eurécia]" userId="S::lise.briere@eurecia.com::32694a90-698d-495e-a7ef-6897963ce1ab" providerId="AD" clId="Web-{89CFEDB7-17C3-5B56-5BC2-ECEA9C433824}" dt="2026-04-24T09:49:56.339" v="343" actId="14100"/>
          <ac:spMkLst>
            <pc:docMk/>
            <pc:sldMk cId="61870627" sldId="347"/>
            <ac:spMk id="11" creationId="{814A48C8-9B03-2438-B3CD-E43C55EC4574}"/>
          </ac:spMkLst>
        </pc:spChg>
        <pc:picChg chg="mod">
          <ac:chgData name="Lise BRIERE [Eurécia]" userId="S::lise.briere@eurecia.com::32694a90-698d-495e-a7ef-6897963ce1ab" providerId="AD" clId="Web-{89CFEDB7-17C3-5B56-5BC2-ECEA9C433824}" dt="2026-04-24T09:50:14.699" v="353" actId="1076"/>
          <ac:picMkLst>
            <pc:docMk/>
            <pc:sldMk cId="61870627" sldId="347"/>
            <ac:picMk id="9" creationId="{2EB526ED-F440-C2A2-24F9-F953AAC8FABE}"/>
          </ac:picMkLst>
        </pc:picChg>
        <pc:picChg chg="mod">
          <ac:chgData name="Lise BRIERE [Eurécia]" userId="S::lise.briere@eurecia.com::32694a90-698d-495e-a7ef-6897963ce1ab" providerId="AD" clId="Web-{89CFEDB7-17C3-5B56-5BC2-ECEA9C433824}" dt="2026-04-24T09:49:45.198" v="339" actId="1076"/>
          <ac:picMkLst>
            <pc:docMk/>
            <pc:sldMk cId="61870627" sldId="347"/>
            <ac:picMk id="18" creationId="{50DFF0AD-859A-D3E5-ECDA-D5BB7C31C974}"/>
          </ac:picMkLst>
        </pc:picChg>
      </pc:sldChg>
      <pc:sldChg chg="addSp delSp modSp">
        <pc:chgData name="Lise BRIERE [Eurécia]" userId="S::lise.briere@eurecia.com::32694a90-698d-495e-a7ef-6897963ce1ab" providerId="AD" clId="Web-{89CFEDB7-17C3-5B56-5BC2-ECEA9C433824}" dt="2026-04-24T09:51:56.077" v="390" actId="20577"/>
        <pc:sldMkLst>
          <pc:docMk/>
          <pc:sldMk cId="3419620865" sldId="349"/>
        </pc:sldMkLst>
        <pc:spChg chg="mod">
          <ac:chgData name="Lise BRIERE [Eurécia]" userId="S::lise.briere@eurecia.com::32694a90-698d-495e-a7ef-6897963ce1ab" providerId="AD" clId="Web-{89CFEDB7-17C3-5B56-5BC2-ECEA9C433824}" dt="2026-04-24T09:51:56.077" v="390" actId="20577"/>
          <ac:spMkLst>
            <pc:docMk/>
            <pc:sldMk cId="3419620865" sldId="349"/>
            <ac:spMk id="2" creationId="{0ED16911-BE4F-7178-A964-6BF6DF2D85CF}"/>
          </ac:spMkLst>
        </pc:spChg>
        <pc:spChg chg="del">
          <ac:chgData name="Lise BRIERE [Eurécia]" userId="S::lise.briere@eurecia.com::32694a90-698d-495e-a7ef-6897963ce1ab" providerId="AD" clId="Web-{89CFEDB7-17C3-5B56-5BC2-ECEA9C433824}" dt="2026-04-24T09:51:30.873" v="378"/>
          <ac:spMkLst>
            <pc:docMk/>
            <pc:sldMk cId="3419620865" sldId="349"/>
            <ac:spMk id="4" creationId="{90A438DC-811C-961D-F9DD-B6FEB9763FC2}"/>
          </ac:spMkLst>
        </pc:spChg>
        <pc:spChg chg="add del mod">
          <ac:chgData name="Lise BRIERE [Eurécia]" userId="S::lise.briere@eurecia.com::32694a90-698d-495e-a7ef-6897963ce1ab" providerId="AD" clId="Web-{89CFEDB7-17C3-5B56-5BC2-ECEA9C433824}" dt="2026-04-24T09:51:35.701" v="380"/>
          <ac:spMkLst>
            <pc:docMk/>
            <pc:sldMk cId="3419620865" sldId="349"/>
            <ac:spMk id="6" creationId="{DEFADE05-BCA7-F3C8-3ADB-F3055EC67C8F}"/>
          </ac:spMkLst>
        </pc:spChg>
        <pc:spChg chg="add mod">
          <ac:chgData name="Lise BRIERE [Eurécia]" userId="S::lise.briere@eurecia.com::32694a90-698d-495e-a7ef-6897963ce1ab" providerId="AD" clId="Web-{89CFEDB7-17C3-5B56-5BC2-ECEA9C433824}" dt="2026-04-24T09:51:50.139" v="387" actId="20577"/>
          <ac:spMkLst>
            <pc:docMk/>
            <pc:sldMk cId="3419620865" sldId="349"/>
            <ac:spMk id="8" creationId="{2F46C3B7-C46C-3109-1781-AFFB822F463F}"/>
          </ac:spMkLst>
        </pc:spChg>
      </pc:sldChg>
      <pc:sldChg chg="modSp">
        <pc:chgData name="Lise BRIERE [Eurécia]" userId="S::lise.briere@eurecia.com::32694a90-698d-495e-a7ef-6897963ce1ab" providerId="AD" clId="Web-{89CFEDB7-17C3-5B56-5BC2-ECEA9C433824}" dt="2026-04-24T09:50:59.778" v="377" actId="20577"/>
        <pc:sldMkLst>
          <pc:docMk/>
          <pc:sldMk cId="2330715811" sldId="350"/>
        </pc:sldMkLst>
        <pc:spChg chg="mod">
          <ac:chgData name="Lise BRIERE [Eurécia]" userId="S::lise.briere@eurecia.com::32694a90-698d-495e-a7ef-6897963ce1ab" providerId="AD" clId="Web-{89CFEDB7-17C3-5B56-5BC2-ECEA9C433824}" dt="2026-04-24T09:50:59.778" v="377" actId="20577"/>
          <ac:spMkLst>
            <pc:docMk/>
            <pc:sldMk cId="2330715811" sldId="350"/>
            <ac:spMk id="2" creationId="{0ED16911-BE4F-7178-A964-6BF6DF2D85CF}"/>
          </ac:spMkLst>
        </pc:spChg>
        <pc:spChg chg="mod">
          <ac:chgData name="Lise BRIERE [Eurécia]" userId="S::lise.briere@eurecia.com::32694a90-698d-495e-a7ef-6897963ce1ab" providerId="AD" clId="Web-{89CFEDB7-17C3-5B56-5BC2-ECEA9C433824}" dt="2026-04-24T09:50:48.840" v="373" actId="20577"/>
          <ac:spMkLst>
            <pc:docMk/>
            <pc:sldMk cId="2330715811" sldId="350"/>
            <ac:spMk id="4" creationId="{90A438DC-811C-961D-F9DD-B6FEB9763FC2}"/>
          </ac:spMkLst>
        </pc:spChg>
      </pc:sldChg>
      <pc:sldChg chg="addSp delSp modSp">
        <pc:chgData name="Lise BRIERE [Eurécia]" userId="S::lise.briere@eurecia.com::32694a90-698d-495e-a7ef-6897963ce1ab" providerId="AD" clId="Web-{89CFEDB7-17C3-5B56-5BC2-ECEA9C433824}" dt="2026-04-24T09:52:34.750" v="394" actId="20577"/>
        <pc:sldMkLst>
          <pc:docMk/>
          <pc:sldMk cId="2144295539" sldId="351"/>
        </pc:sldMkLst>
        <pc:spChg chg="mod">
          <ac:chgData name="Lise BRIERE [Eurécia]" userId="S::lise.briere@eurecia.com::32694a90-698d-495e-a7ef-6897963ce1ab" providerId="AD" clId="Web-{89CFEDB7-17C3-5B56-5BC2-ECEA9C433824}" dt="2026-04-24T09:52:34.750" v="394" actId="20577"/>
          <ac:spMkLst>
            <pc:docMk/>
            <pc:sldMk cId="2144295539" sldId="351"/>
            <ac:spMk id="2" creationId="{0ED16911-BE4F-7178-A964-6BF6DF2D85CF}"/>
          </ac:spMkLst>
        </pc:spChg>
        <pc:spChg chg="del">
          <ac:chgData name="Lise BRIERE [Eurécia]" userId="S::lise.briere@eurecia.com::32694a90-698d-495e-a7ef-6897963ce1ab" providerId="AD" clId="Web-{89CFEDB7-17C3-5B56-5BC2-ECEA9C433824}" dt="2026-04-24T09:52:26.781" v="391"/>
          <ac:spMkLst>
            <pc:docMk/>
            <pc:sldMk cId="2144295539" sldId="351"/>
            <ac:spMk id="4" creationId="{90A438DC-811C-961D-F9DD-B6FEB9763FC2}"/>
          </ac:spMkLst>
        </pc:spChg>
        <pc:spChg chg="add del mod">
          <ac:chgData name="Lise BRIERE [Eurécia]" userId="S::lise.briere@eurecia.com::32694a90-698d-495e-a7ef-6897963ce1ab" providerId="AD" clId="Web-{89CFEDB7-17C3-5B56-5BC2-ECEA9C433824}" dt="2026-04-24T09:52:29.781" v="392"/>
          <ac:spMkLst>
            <pc:docMk/>
            <pc:sldMk cId="2144295539" sldId="351"/>
            <ac:spMk id="10" creationId="{67F90135-A354-A1E6-358E-E144004D9A08}"/>
          </ac:spMkLst>
        </pc:spChg>
        <pc:spChg chg="add">
          <ac:chgData name="Lise BRIERE [Eurécia]" userId="S::lise.briere@eurecia.com::32694a90-698d-495e-a7ef-6897963ce1ab" providerId="AD" clId="Web-{89CFEDB7-17C3-5B56-5BC2-ECEA9C433824}" dt="2026-04-24T09:52:30.812" v="393"/>
          <ac:spMkLst>
            <pc:docMk/>
            <pc:sldMk cId="2144295539" sldId="351"/>
            <ac:spMk id="12" creationId="{FCCBA229-9211-FDD2-C084-C644C4EBB0C6}"/>
          </ac:spMkLst>
        </pc:spChg>
      </pc:sldChg>
      <pc:sldChg chg="modSp">
        <pc:chgData name="Lise BRIERE [Eurécia]" userId="S::lise.briere@eurecia.com::32694a90-698d-495e-a7ef-6897963ce1ab" providerId="AD" clId="Web-{89CFEDB7-17C3-5B56-5BC2-ECEA9C433824}" dt="2026-04-24T09:56:11.739" v="430" actId="1076"/>
        <pc:sldMkLst>
          <pc:docMk/>
          <pc:sldMk cId="1039831889" sldId="352"/>
        </pc:sldMkLst>
        <pc:spChg chg="mod">
          <ac:chgData name="Lise BRIERE [Eurécia]" userId="S::lise.briere@eurecia.com::32694a90-698d-495e-a7ef-6897963ce1ab" providerId="AD" clId="Web-{89CFEDB7-17C3-5B56-5BC2-ECEA9C433824}" dt="2026-04-24T09:54:38.315" v="419" actId="20577"/>
          <ac:spMkLst>
            <pc:docMk/>
            <pc:sldMk cId="1039831889" sldId="352"/>
            <ac:spMk id="2" creationId="{0ED16911-BE4F-7178-A964-6BF6DF2D85CF}"/>
          </ac:spMkLst>
        </pc:spChg>
        <pc:spChg chg="mod">
          <ac:chgData name="Lise BRIERE [Eurécia]" userId="S::lise.briere@eurecia.com::32694a90-698d-495e-a7ef-6897963ce1ab" providerId="AD" clId="Web-{89CFEDB7-17C3-5B56-5BC2-ECEA9C433824}" dt="2026-04-24T09:54:34.206" v="416" actId="20577"/>
          <ac:spMkLst>
            <pc:docMk/>
            <pc:sldMk cId="1039831889" sldId="352"/>
            <ac:spMk id="4" creationId="{90A438DC-811C-961D-F9DD-B6FEB9763FC2}"/>
          </ac:spMkLst>
        </pc:spChg>
        <pc:spChg chg="mod">
          <ac:chgData name="Lise BRIERE [Eurécia]" userId="S::lise.briere@eurecia.com::32694a90-698d-495e-a7ef-6897963ce1ab" providerId="AD" clId="Web-{89CFEDB7-17C3-5B56-5BC2-ECEA9C433824}" dt="2026-04-24T09:56:11.739" v="430" actId="1076"/>
          <ac:spMkLst>
            <pc:docMk/>
            <pc:sldMk cId="1039831889" sldId="352"/>
            <ac:spMk id="12" creationId="{9CDDC678-81E7-2189-1DF1-0EDF71F4A2E6}"/>
          </ac:spMkLst>
        </pc:spChg>
      </pc:sldChg>
      <pc:sldChg chg="modSp">
        <pc:chgData name="Lise BRIERE [Eurécia]" userId="S::lise.briere@eurecia.com::32694a90-698d-495e-a7ef-6897963ce1ab" providerId="AD" clId="Web-{89CFEDB7-17C3-5B56-5BC2-ECEA9C433824}" dt="2026-04-24T09:58:11.784" v="446" actId="20577"/>
        <pc:sldMkLst>
          <pc:docMk/>
          <pc:sldMk cId="1554639175" sldId="353"/>
        </pc:sldMkLst>
        <pc:spChg chg="mod">
          <ac:chgData name="Lise BRIERE [Eurécia]" userId="S::lise.briere@eurecia.com::32694a90-698d-495e-a7ef-6897963ce1ab" providerId="AD" clId="Web-{89CFEDB7-17C3-5B56-5BC2-ECEA9C433824}" dt="2026-04-24T09:58:11.784" v="446" actId="20577"/>
          <ac:spMkLst>
            <pc:docMk/>
            <pc:sldMk cId="1554639175" sldId="353"/>
            <ac:spMk id="2" creationId="{0ED16911-BE4F-7178-A964-6BF6DF2D85CF}"/>
          </ac:spMkLst>
        </pc:spChg>
        <pc:spChg chg="mod">
          <ac:chgData name="Lise BRIERE [Eurécia]" userId="S::lise.briere@eurecia.com::32694a90-698d-495e-a7ef-6897963ce1ab" providerId="AD" clId="Web-{89CFEDB7-17C3-5B56-5BC2-ECEA9C433824}" dt="2026-04-24T09:57:44.404" v="438" actId="20577"/>
          <ac:spMkLst>
            <pc:docMk/>
            <pc:sldMk cId="1554639175" sldId="353"/>
            <ac:spMk id="4" creationId="{90A438DC-811C-961D-F9DD-B6FEB9763FC2}"/>
          </ac:spMkLst>
        </pc:spChg>
      </pc:sldChg>
      <pc:sldChg chg="modSp">
        <pc:chgData name="Lise BRIERE [Eurécia]" userId="S::lise.briere@eurecia.com::32694a90-698d-495e-a7ef-6897963ce1ab" providerId="AD" clId="Web-{89CFEDB7-17C3-5B56-5BC2-ECEA9C433824}" dt="2026-04-24T09:58:52.399" v="467" actId="20577"/>
        <pc:sldMkLst>
          <pc:docMk/>
          <pc:sldMk cId="3550378544" sldId="354"/>
        </pc:sldMkLst>
        <pc:spChg chg="mod">
          <ac:chgData name="Lise BRIERE [Eurécia]" userId="S::lise.briere@eurecia.com::32694a90-698d-495e-a7ef-6897963ce1ab" providerId="AD" clId="Web-{89CFEDB7-17C3-5B56-5BC2-ECEA9C433824}" dt="2026-04-24T09:58:52.399" v="467" actId="20577"/>
          <ac:spMkLst>
            <pc:docMk/>
            <pc:sldMk cId="3550378544" sldId="354"/>
            <ac:spMk id="2" creationId="{0ED16911-BE4F-7178-A964-6BF6DF2D85CF}"/>
          </ac:spMkLst>
        </pc:spChg>
        <pc:spChg chg="mod">
          <ac:chgData name="Lise BRIERE [Eurécia]" userId="S::lise.briere@eurecia.com::32694a90-698d-495e-a7ef-6897963ce1ab" providerId="AD" clId="Web-{89CFEDB7-17C3-5B56-5BC2-ECEA9C433824}" dt="2026-04-24T09:58:47.164" v="465" actId="20577"/>
          <ac:spMkLst>
            <pc:docMk/>
            <pc:sldMk cId="3550378544" sldId="354"/>
            <ac:spMk id="4" creationId="{90A438DC-811C-961D-F9DD-B6FEB9763FC2}"/>
          </ac:spMkLst>
        </pc:spChg>
      </pc:sldChg>
      <pc:sldChg chg="modSp">
        <pc:chgData name="Lise BRIERE [Eurécia]" userId="S::lise.briere@eurecia.com::32694a90-698d-495e-a7ef-6897963ce1ab" providerId="AD" clId="Web-{89CFEDB7-17C3-5B56-5BC2-ECEA9C433824}" dt="2026-04-24T09:59:36.545" v="497" actId="20577"/>
        <pc:sldMkLst>
          <pc:docMk/>
          <pc:sldMk cId="2102221955" sldId="355"/>
        </pc:sldMkLst>
        <pc:spChg chg="mod">
          <ac:chgData name="Lise BRIERE [Eurécia]" userId="S::lise.briere@eurecia.com::32694a90-698d-495e-a7ef-6897963ce1ab" providerId="AD" clId="Web-{89CFEDB7-17C3-5B56-5BC2-ECEA9C433824}" dt="2026-04-24T09:59:36.545" v="497" actId="20577"/>
          <ac:spMkLst>
            <pc:docMk/>
            <pc:sldMk cId="2102221955" sldId="355"/>
            <ac:spMk id="2" creationId="{0ED16911-BE4F-7178-A964-6BF6DF2D85CF}"/>
          </ac:spMkLst>
        </pc:spChg>
        <pc:spChg chg="mod">
          <ac:chgData name="Lise BRIERE [Eurécia]" userId="S::lise.briere@eurecia.com::32694a90-698d-495e-a7ef-6897963ce1ab" providerId="AD" clId="Web-{89CFEDB7-17C3-5B56-5BC2-ECEA9C433824}" dt="2026-04-24T09:59:29.888" v="494" actId="20577"/>
          <ac:spMkLst>
            <pc:docMk/>
            <pc:sldMk cId="2102221955" sldId="355"/>
            <ac:spMk id="4" creationId="{90A438DC-811C-961D-F9DD-B6FEB9763FC2}"/>
          </ac:spMkLst>
        </pc:spChg>
      </pc:sldChg>
      <pc:sldChg chg="addSp delSp modSp">
        <pc:chgData name="Lise BRIERE [Eurécia]" userId="S::lise.briere@eurecia.com::32694a90-698d-495e-a7ef-6897963ce1ab" providerId="AD" clId="Web-{89CFEDB7-17C3-5B56-5BC2-ECEA9C433824}" dt="2026-04-24T09:56:54.224" v="434" actId="20577"/>
        <pc:sldMkLst>
          <pc:docMk/>
          <pc:sldMk cId="3264471557" sldId="357"/>
        </pc:sldMkLst>
        <pc:spChg chg="mod">
          <ac:chgData name="Lise BRIERE [Eurécia]" userId="S::lise.briere@eurecia.com::32694a90-698d-495e-a7ef-6897963ce1ab" providerId="AD" clId="Web-{89CFEDB7-17C3-5B56-5BC2-ECEA9C433824}" dt="2026-04-24T09:56:54.224" v="434" actId="20577"/>
          <ac:spMkLst>
            <pc:docMk/>
            <pc:sldMk cId="3264471557" sldId="357"/>
            <ac:spMk id="2" creationId="{0ED16911-BE4F-7178-A964-6BF6DF2D85CF}"/>
          </ac:spMkLst>
        </pc:spChg>
        <pc:spChg chg="del">
          <ac:chgData name="Lise BRIERE [Eurécia]" userId="S::lise.briere@eurecia.com::32694a90-698d-495e-a7ef-6897963ce1ab" providerId="AD" clId="Web-{89CFEDB7-17C3-5B56-5BC2-ECEA9C433824}" dt="2026-04-24T09:56:46.099" v="431"/>
          <ac:spMkLst>
            <pc:docMk/>
            <pc:sldMk cId="3264471557" sldId="357"/>
            <ac:spMk id="4" creationId="{90A438DC-811C-961D-F9DD-B6FEB9763FC2}"/>
          </ac:spMkLst>
        </pc:spChg>
        <pc:spChg chg="add del mod">
          <ac:chgData name="Lise BRIERE [Eurécia]" userId="S::lise.briere@eurecia.com::32694a90-698d-495e-a7ef-6897963ce1ab" providerId="AD" clId="Web-{89CFEDB7-17C3-5B56-5BC2-ECEA9C433824}" dt="2026-04-24T09:56:48.631" v="432"/>
          <ac:spMkLst>
            <pc:docMk/>
            <pc:sldMk cId="3264471557" sldId="357"/>
            <ac:spMk id="10" creationId="{37A9B837-1B77-467E-FD50-F89660F586FC}"/>
          </ac:spMkLst>
        </pc:spChg>
        <pc:spChg chg="add mod">
          <ac:chgData name="Lise BRIERE [Eurécia]" userId="S::lise.briere@eurecia.com::32694a90-698d-495e-a7ef-6897963ce1ab" providerId="AD" clId="Web-{89CFEDB7-17C3-5B56-5BC2-ECEA9C433824}" dt="2026-04-24T09:56:49.740" v="433"/>
          <ac:spMkLst>
            <pc:docMk/>
            <pc:sldMk cId="3264471557" sldId="357"/>
            <ac:spMk id="12" creationId="{B86F3E18-00CC-8EF8-689A-DA324D656066}"/>
          </ac:spMkLst>
        </pc:spChg>
      </pc:sldChg>
      <pc:sldChg chg="addSp delSp modSp">
        <pc:chgData name="Lise BRIERE [Eurécia]" userId="S::lise.briere@eurecia.com::32694a90-698d-495e-a7ef-6897963ce1ab" providerId="AD" clId="Web-{89CFEDB7-17C3-5B56-5BC2-ECEA9C433824}" dt="2026-04-24T10:01:24.774" v="508" actId="1076"/>
        <pc:sldMkLst>
          <pc:docMk/>
          <pc:sldMk cId="2166671259" sldId="361"/>
        </pc:sldMkLst>
        <pc:spChg chg="mod">
          <ac:chgData name="Lise BRIERE [Eurécia]" userId="S::lise.briere@eurecia.com::32694a90-698d-495e-a7ef-6897963ce1ab" providerId="AD" clId="Web-{89CFEDB7-17C3-5B56-5BC2-ECEA9C433824}" dt="2026-04-24T10:00:54.068" v="501" actId="20577"/>
          <ac:spMkLst>
            <pc:docMk/>
            <pc:sldMk cId="2166671259" sldId="361"/>
            <ac:spMk id="2" creationId="{0ED16911-BE4F-7178-A964-6BF6DF2D85CF}"/>
          </ac:spMkLst>
        </pc:spChg>
        <pc:spChg chg="del">
          <ac:chgData name="Lise BRIERE [Eurécia]" userId="S::lise.briere@eurecia.com::32694a90-698d-495e-a7ef-6897963ce1ab" providerId="AD" clId="Web-{89CFEDB7-17C3-5B56-5BC2-ECEA9C433824}" dt="2026-04-24T10:00:47.911" v="498"/>
          <ac:spMkLst>
            <pc:docMk/>
            <pc:sldMk cId="2166671259" sldId="361"/>
            <ac:spMk id="4" creationId="{90A438DC-811C-961D-F9DD-B6FEB9763FC2}"/>
          </ac:spMkLst>
        </pc:spChg>
        <pc:spChg chg="add del mod">
          <ac:chgData name="Lise BRIERE [Eurécia]" userId="S::lise.briere@eurecia.com::32694a90-698d-495e-a7ef-6897963ce1ab" providerId="AD" clId="Web-{89CFEDB7-17C3-5B56-5BC2-ECEA9C433824}" dt="2026-04-24T10:00:50.037" v="499"/>
          <ac:spMkLst>
            <pc:docMk/>
            <pc:sldMk cId="2166671259" sldId="361"/>
            <ac:spMk id="8" creationId="{621D9BE6-1B58-57DB-8D32-B29749B8C33A}"/>
          </ac:spMkLst>
        </pc:spChg>
        <pc:spChg chg="mod">
          <ac:chgData name="Lise BRIERE [Eurécia]" userId="S::lise.briere@eurecia.com::32694a90-698d-495e-a7ef-6897963ce1ab" providerId="AD" clId="Web-{89CFEDB7-17C3-5B56-5BC2-ECEA9C433824}" dt="2026-04-24T10:01:21.618" v="507" actId="14100"/>
          <ac:spMkLst>
            <pc:docMk/>
            <pc:sldMk cId="2166671259" sldId="361"/>
            <ac:spMk id="10" creationId="{6E64DC97-FA13-5E54-2F16-C8CF7E2A9A25}"/>
          </ac:spMkLst>
        </pc:spChg>
        <pc:spChg chg="add mod">
          <ac:chgData name="Lise BRIERE [Eurécia]" userId="S::lise.briere@eurecia.com::32694a90-698d-495e-a7ef-6897963ce1ab" providerId="AD" clId="Web-{89CFEDB7-17C3-5B56-5BC2-ECEA9C433824}" dt="2026-04-24T10:00:51.240" v="500"/>
          <ac:spMkLst>
            <pc:docMk/>
            <pc:sldMk cId="2166671259" sldId="361"/>
            <ac:spMk id="12" creationId="{579919BA-0655-8055-C23E-00C523377DCF}"/>
          </ac:spMkLst>
        </pc:spChg>
        <pc:picChg chg="mod">
          <ac:chgData name="Lise BRIERE [Eurécia]" userId="S::lise.briere@eurecia.com::32694a90-698d-495e-a7ef-6897963ce1ab" providerId="AD" clId="Web-{89CFEDB7-17C3-5B56-5BC2-ECEA9C433824}" dt="2026-04-24T10:01:24.774" v="508" actId="1076"/>
          <ac:picMkLst>
            <pc:docMk/>
            <pc:sldMk cId="2166671259" sldId="361"/>
            <ac:picMk id="5" creationId="{AEB99C26-AA2B-EAA1-C0FC-AB1F53D1EF4A}"/>
          </ac:picMkLst>
        </pc:picChg>
      </pc:sldChg>
      <pc:sldChg chg="modSp">
        <pc:chgData name="Lise BRIERE [Eurécia]" userId="S::lise.briere@eurecia.com::32694a90-698d-495e-a7ef-6897963ce1ab" providerId="AD" clId="Web-{89CFEDB7-17C3-5B56-5BC2-ECEA9C433824}" dt="2026-04-24T09:27:38.227" v="142" actId="14100"/>
        <pc:sldMkLst>
          <pc:docMk/>
          <pc:sldMk cId="3702941906" sldId="363"/>
        </pc:sldMkLst>
        <pc:spChg chg="mod">
          <ac:chgData name="Lise BRIERE [Eurécia]" userId="S::lise.briere@eurecia.com::32694a90-698d-495e-a7ef-6897963ce1ab" providerId="AD" clId="Web-{89CFEDB7-17C3-5B56-5BC2-ECEA9C433824}" dt="2026-04-24T09:25:55.061" v="126" actId="14100"/>
          <ac:spMkLst>
            <pc:docMk/>
            <pc:sldMk cId="3702941906" sldId="363"/>
            <ac:spMk id="2" creationId="{0ED16911-BE4F-7178-A964-6BF6DF2D85CF}"/>
          </ac:spMkLst>
        </pc:spChg>
        <pc:spChg chg="mod">
          <ac:chgData name="Lise BRIERE [Eurécia]" userId="S::lise.briere@eurecia.com::32694a90-698d-495e-a7ef-6897963ce1ab" providerId="AD" clId="Web-{89CFEDB7-17C3-5B56-5BC2-ECEA9C433824}" dt="2026-04-24T09:27:38.227" v="142" actId="14100"/>
          <ac:spMkLst>
            <pc:docMk/>
            <pc:sldMk cId="3702941906" sldId="363"/>
            <ac:spMk id="4" creationId="{90A438DC-811C-961D-F9DD-B6FEB9763FC2}"/>
          </ac:spMkLst>
        </pc:spChg>
        <pc:spChg chg="mod">
          <ac:chgData name="Lise BRIERE [Eurécia]" userId="S::lise.briere@eurecia.com::32694a90-698d-495e-a7ef-6897963ce1ab" providerId="AD" clId="Web-{89CFEDB7-17C3-5B56-5BC2-ECEA9C433824}" dt="2026-04-24T09:26:39.347" v="131" actId="1076"/>
          <ac:spMkLst>
            <pc:docMk/>
            <pc:sldMk cId="3702941906" sldId="363"/>
            <ac:spMk id="18" creationId="{4E3D7A8D-37AE-44FD-3405-A8CA24943261}"/>
          </ac:spMkLst>
        </pc:spChg>
        <pc:spChg chg="mod">
          <ac:chgData name="Lise BRIERE [Eurécia]" userId="S::lise.briere@eurecia.com::32694a90-698d-495e-a7ef-6897963ce1ab" providerId="AD" clId="Web-{89CFEDB7-17C3-5B56-5BC2-ECEA9C433824}" dt="2026-04-24T09:26:49.254" v="132" actId="1076"/>
          <ac:spMkLst>
            <pc:docMk/>
            <pc:sldMk cId="3702941906" sldId="363"/>
            <ac:spMk id="21" creationId="{62BC2977-5D38-362C-62A1-9CB38B24A95F}"/>
          </ac:spMkLst>
        </pc:spChg>
        <pc:picChg chg="mod">
          <ac:chgData name="Lise BRIERE [Eurécia]" userId="S::lise.briere@eurecia.com::32694a90-698d-495e-a7ef-6897963ce1ab" providerId="AD" clId="Web-{89CFEDB7-17C3-5B56-5BC2-ECEA9C433824}" dt="2026-04-24T09:26:51.051" v="133" actId="1076"/>
          <ac:picMkLst>
            <pc:docMk/>
            <pc:sldMk cId="3702941906" sldId="363"/>
            <ac:picMk id="24" creationId="{5D708F03-C5E3-F7C7-1D9E-EF7504B4ED34}"/>
          </ac:picMkLst>
        </pc:picChg>
      </pc:sldChg>
      <pc:sldChg chg="modSp">
        <pc:chgData name="Lise BRIERE [Eurécia]" userId="S::lise.briere@eurecia.com::32694a90-698d-495e-a7ef-6897963ce1ab" providerId="AD" clId="Web-{89CFEDB7-17C3-5B56-5BC2-ECEA9C433824}" dt="2026-04-24T09:34:16.621" v="162" actId="1076"/>
        <pc:sldMkLst>
          <pc:docMk/>
          <pc:sldMk cId="1128703041" sldId="366"/>
        </pc:sldMkLst>
        <pc:spChg chg="mod">
          <ac:chgData name="Lise BRIERE [Eurécia]" userId="S::lise.briere@eurecia.com::32694a90-698d-495e-a7ef-6897963ce1ab" providerId="AD" clId="Web-{89CFEDB7-17C3-5B56-5BC2-ECEA9C433824}" dt="2026-04-24T09:33:16.120" v="148" actId="20577"/>
          <ac:spMkLst>
            <pc:docMk/>
            <pc:sldMk cId="1128703041" sldId="366"/>
            <ac:spMk id="2" creationId="{0ED16911-BE4F-7178-A964-6BF6DF2D85CF}"/>
          </ac:spMkLst>
        </pc:spChg>
        <pc:spChg chg="mod">
          <ac:chgData name="Lise BRIERE [Eurécia]" userId="S::lise.briere@eurecia.com::32694a90-698d-495e-a7ef-6897963ce1ab" providerId="AD" clId="Web-{89CFEDB7-17C3-5B56-5BC2-ECEA9C433824}" dt="2026-04-24T09:33:11.744" v="147" actId="20577"/>
          <ac:spMkLst>
            <pc:docMk/>
            <pc:sldMk cId="1128703041" sldId="366"/>
            <ac:spMk id="4" creationId="{90A438DC-811C-961D-F9DD-B6FEB9763FC2}"/>
          </ac:spMkLst>
        </pc:spChg>
        <pc:spChg chg="mod">
          <ac:chgData name="Lise BRIERE [Eurécia]" userId="S::lise.briere@eurecia.com::32694a90-698d-495e-a7ef-6897963ce1ab" providerId="AD" clId="Web-{89CFEDB7-17C3-5B56-5BC2-ECEA9C433824}" dt="2026-04-24T09:34:16.621" v="162" actId="1076"/>
          <ac:spMkLst>
            <pc:docMk/>
            <pc:sldMk cId="1128703041" sldId="366"/>
            <ac:spMk id="18" creationId="{4E3D7A8D-37AE-44FD-3405-A8CA24943261}"/>
          </ac:spMkLst>
        </pc:spChg>
        <pc:spChg chg="mod">
          <ac:chgData name="Lise BRIERE [Eurécia]" userId="S::lise.briere@eurecia.com::32694a90-698d-495e-a7ef-6897963ce1ab" providerId="AD" clId="Web-{89CFEDB7-17C3-5B56-5BC2-ECEA9C433824}" dt="2026-04-24T09:33:57.402" v="157" actId="1076"/>
          <ac:spMkLst>
            <pc:docMk/>
            <pc:sldMk cId="1128703041" sldId="366"/>
            <ac:spMk id="26" creationId="{C43DE0D1-772D-77BB-78E3-56F46B7936F7}"/>
          </ac:spMkLst>
        </pc:spChg>
        <pc:spChg chg="mod">
          <ac:chgData name="Lise BRIERE [Eurécia]" userId="S::lise.briere@eurecia.com::32694a90-698d-495e-a7ef-6897963ce1ab" providerId="AD" clId="Web-{89CFEDB7-17C3-5B56-5BC2-ECEA9C433824}" dt="2026-04-24T09:33:40.230" v="152" actId="1076"/>
          <ac:spMkLst>
            <pc:docMk/>
            <pc:sldMk cId="1128703041" sldId="366"/>
            <ac:spMk id="28" creationId="{8E596DA4-4B4A-F797-CD80-6F36E88557BC}"/>
          </ac:spMkLst>
        </pc:spChg>
        <pc:picChg chg="mod">
          <ac:chgData name="Lise BRIERE [Eurécia]" userId="S::lise.briere@eurecia.com::32694a90-698d-495e-a7ef-6897963ce1ab" providerId="AD" clId="Web-{89CFEDB7-17C3-5B56-5BC2-ECEA9C433824}" dt="2026-04-24T09:33:35.511" v="151" actId="1076"/>
          <ac:picMkLst>
            <pc:docMk/>
            <pc:sldMk cId="1128703041" sldId="366"/>
            <ac:picMk id="6" creationId="{0C97C2FE-E083-9F68-4B82-B06E92543D98}"/>
          </ac:picMkLst>
        </pc:picChg>
      </pc:sldChg>
      <pc:sldChg chg="addSp delSp modSp">
        <pc:chgData name="Lise BRIERE [Eurécia]" userId="S::lise.briere@eurecia.com::32694a90-698d-495e-a7ef-6897963ce1ab" providerId="AD" clId="Web-{89CFEDB7-17C3-5B56-5BC2-ECEA9C433824}" dt="2026-04-24T09:40:53.077" v="267" actId="1076"/>
        <pc:sldMkLst>
          <pc:docMk/>
          <pc:sldMk cId="1344076732" sldId="367"/>
        </pc:sldMkLst>
        <pc:spChg chg="del mod">
          <ac:chgData name="Lise BRIERE [Eurécia]" userId="S::lise.briere@eurecia.com::32694a90-698d-495e-a7ef-6897963ce1ab" providerId="AD" clId="Web-{89CFEDB7-17C3-5B56-5BC2-ECEA9C433824}" dt="2026-04-24T09:35:44.780" v="183"/>
          <ac:spMkLst>
            <pc:docMk/>
            <pc:sldMk cId="1344076732" sldId="367"/>
            <ac:spMk id="2" creationId="{0ED16911-BE4F-7178-A964-6BF6DF2D85CF}"/>
          </ac:spMkLst>
        </pc:spChg>
        <pc:spChg chg="del">
          <ac:chgData name="Lise BRIERE [Eurécia]" userId="S::lise.briere@eurecia.com::32694a90-698d-495e-a7ef-6897963ce1ab" providerId="AD" clId="Web-{89CFEDB7-17C3-5B56-5BC2-ECEA9C433824}" dt="2026-04-24T09:39:29.676" v="231"/>
          <ac:spMkLst>
            <pc:docMk/>
            <pc:sldMk cId="1344076732" sldId="367"/>
            <ac:spMk id="7" creationId="{D1096967-1058-64CA-4063-117B8A248D23}"/>
          </ac:spMkLst>
        </pc:spChg>
        <pc:spChg chg="mod ord">
          <ac:chgData name="Lise BRIERE [Eurécia]" userId="S::lise.briere@eurecia.com::32694a90-698d-495e-a7ef-6897963ce1ab" providerId="AD" clId="Web-{89CFEDB7-17C3-5B56-5BC2-ECEA9C433824}" dt="2026-04-24T09:39:20.457" v="229" actId="14100"/>
          <ac:spMkLst>
            <pc:docMk/>
            <pc:sldMk cId="1344076732" sldId="367"/>
            <ac:spMk id="10" creationId="{E6993625-3110-DB6B-0FE1-6CB537DF64D4}"/>
          </ac:spMkLst>
        </pc:spChg>
        <pc:spChg chg="add del mod">
          <ac:chgData name="Lise BRIERE [Eurécia]" userId="S::lise.briere@eurecia.com::32694a90-698d-495e-a7ef-6897963ce1ab" providerId="AD" clId="Web-{89CFEDB7-17C3-5B56-5BC2-ECEA9C433824}" dt="2026-04-24T09:36:00.109" v="190"/>
          <ac:spMkLst>
            <pc:docMk/>
            <pc:sldMk cId="1344076732" sldId="367"/>
            <ac:spMk id="13" creationId="{6B96D072-5B8B-2BF0-40EF-38646D9C5961}"/>
          </ac:spMkLst>
        </pc:spChg>
        <pc:spChg chg="del">
          <ac:chgData name="Lise BRIERE [Eurécia]" userId="S::lise.briere@eurecia.com::32694a90-698d-495e-a7ef-6897963ce1ab" providerId="AD" clId="Web-{89CFEDB7-17C3-5B56-5BC2-ECEA9C433824}" dt="2026-04-24T09:39:33.285" v="235"/>
          <ac:spMkLst>
            <pc:docMk/>
            <pc:sldMk cId="1344076732" sldId="367"/>
            <ac:spMk id="15" creationId="{E1256192-84B9-FFE6-54BB-B129F0C70257}"/>
          </ac:spMkLst>
        </pc:spChg>
        <pc:spChg chg="add mod">
          <ac:chgData name="Lise BRIERE [Eurécia]" userId="S::lise.briere@eurecia.com::32694a90-698d-495e-a7ef-6897963ce1ab" providerId="AD" clId="Web-{89CFEDB7-17C3-5B56-5BC2-ECEA9C433824}" dt="2026-04-24T09:37:11.126" v="208" actId="1076"/>
          <ac:spMkLst>
            <pc:docMk/>
            <pc:sldMk cId="1344076732" sldId="367"/>
            <ac:spMk id="17" creationId="{DB259510-DBFD-0CCE-8830-2818136600D7}"/>
          </ac:spMkLst>
        </pc:spChg>
        <pc:spChg chg="mod">
          <ac:chgData name="Lise BRIERE [Eurécia]" userId="S::lise.briere@eurecia.com::32694a90-698d-495e-a7ef-6897963ce1ab" providerId="AD" clId="Web-{89CFEDB7-17C3-5B56-5BC2-ECEA9C433824}" dt="2026-04-24T09:40:41.028" v="264" actId="14100"/>
          <ac:spMkLst>
            <pc:docMk/>
            <pc:sldMk cId="1344076732" sldId="367"/>
            <ac:spMk id="18" creationId="{4E3D7A8D-37AE-44FD-3405-A8CA24943261}"/>
          </ac:spMkLst>
        </pc:spChg>
        <pc:spChg chg="del mod">
          <ac:chgData name="Lise BRIERE [Eurécia]" userId="S::lise.briere@eurecia.com::32694a90-698d-495e-a7ef-6897963ce1ab" providerId="AD" clId="Web-{89CFEDB7-17C3-5B56-5BC2-ECEA9C433824}" dt="2026-04-24T09:38:54.378" v="219"/>
          <ac:spMkLst>
            <pc:docMk/>
            <pc:sldMk cId="1344076732" sldId="367"/>
            <ac:spMk id="21" creationId="{62BC2977-5D38-362C-62A1-9CB38B24A95F}"/>
          </ac:spMkLst>
        </pc:spChg>
        <pc:spChg chg="add mod">
          <ac:chgData name="Lise BRIERE [Eurécia]" userId="S::lise.briere@eurecia.com::32694a90-698d-495e-a7ef-6897963ce1ab" providerId="AD" clId="Web-{89CFEDB7-17C3-5B56-5BC2-ECEA9C433824}" dt="2026-04-24T09:40:16.117" v="242" actId="14100"/>
          <ac:spMkLst>
            <pc:docMk/>
            <pc:sldMk cId="1344076732" sldId="367"/>
            <ac:spMk id="24" creationId="{69B19A5B-CE45-2F6E-3E83-C321CCF3E4B4}"/>
          </ac:spMkLst>
        </pc:spChg>
        <pc:spChg chg="del mod">
          <ac:chgData name="Lise BRIERE [Eurécia]" userId="S::lise.briere@eurecia.com::32694a90-698d-495e-a7ef-6897963ce1ab" providerId="AD" clId="Web-{89CFEDB7-17C3-5B56-5BC2-ECEA9C433824}" dt="2026-04-24T09:39:31.160" v="233"/>
          <ac:spMkLst>
            <pc:docMk/>
            <pc:sldMk cId="1344076732" sldId="367"/>
            <ac:spMk id="25" creationId="{A45E89CF-7F75-97D8-F084-EBE678A5C846}"/>
          </ac:spMkLst>
        </pc:spChg>
        <pc:picChg chg="mod">
          <ac:chgData name="Lise BRIERE [Eurécia]" userId="S::lise.briere@eurecia.com::32694a90-698d-495e-a7ef-6897963ce1ab" providerId="AD" clId="Web-{89CFEDB7-17C3-5B56-5BC2-ECEA9C433824}" dt="2026-04-24T09:36:34.031" v="198" actId="1076"/>
          <ac:picMkLst>
            <pc:docMk/>
            <pc:sldMk cId="1344076732" sldId="367"/>
            <ac:picMk id="5" creationId="{DDD566BD-403E-6329-FDA6-35D4C7060F83}"/>
          </ac:picMkLst>
        </pc:picChg>
        <pc:picChg chg="del">
          <ac:chgData name="Lise BRIERE [Eurécia]" userId="S::lise.briere@eurecia.com::32694a90-698d-495e-a7ef-6897963ce1ab" providerId="AD" clId="Web-{89CFEDB7-17C3-5B56-5BC2-ECEA9C433824}" dt="2026-04-24T09:39:27.832" v="230"/>
          <ac:picMkLst>
            <pc:docMk/>
            <pc:sldMk cId="1344076732" sldId="367"/>
            <ac:picMk id="6" creationId="{6860476E-8872-15D4-BBB1-18835DC2EF3B}"/>
          </ac:picMkLst>
        </pc:picChg>
        <pc:picChg chg="del">
          <ac:chgData name="Lise BRIERE [Eurécia]" userId="S::lise.briere@eurecia.com::32694a90-698d-495e-a7ef-6897963ce1ab" providerId="AD" clId="Web-{89CFEDB7-17C3-5B56-5BC2-ECEA9C433824}" dt="2026-04-24T09:39:01.019" v="223"/>
          <ac:picMkLst>
            <pc:docMk/>
            <pc:sldMk cId="1344076732" sldId="367"/>
            <ac:picMk id="8" creationId="{89BC88E7-B313-3C48-455D-282DAA6C2071}"/>
          </ac:picMkLst>
        </pc:picChg>
        <pc:picChg chg="del">
          <ac:chgData name="Lise BRIERE [Eurécia]" userId="S::lise.briere@eurecia.com::32694a90-698d-495e-a7ef-6897963ce1ab" providerId="AD" clId="Web-{89CFEDB7-17C3-5B56-5BC2-ECEA9C433824}" dt="2026-04-24T09:38:09.112" v="210"/>
          <ac:picMkLst>
            <pc:docMk/>
            <pc:sldMk cId="1344076732" sldId="367"/>
            <ac:picMk id="9" creationId="{7654676E-7DF5-FD7D-097B-DD9276C6ED15}"/>
          </ac:picMkLst>
        </pc:picChg>
        <pc:picChg chg="del">
          <ac:chgData name="Lise BRIERE [Eurécia]" userId="S::lise.briere@eurecia.com::32694a90-698d-495e-a7ef-6897963ce1ab" providerId="AD" clId="Web-{89CFEDB7-17C3-5B56-5BC2-ECEA9C433824}" dt="2026-04-24T09:38:56.816" v="220"/>
          <ac:picMkLst>
            <pc:docMk/>
            <pc:sldMk cId="1344076732" sldId="367"/>
            <ac:picMk id="11" creationId="{FC4919F3-381F-4728-93EF-0AE27BD410BE}"/>
          </ac:picMkLst>
        </pc:picChg>
        <pc:picChg chg="del">
          <ac:chgData name="Lise BRIERE [Eurécia]" userId="S::lise.briere@eurecia.com::32694a90-698d-495e-a7ef-6897963ce1ab" providerId="AD" clId="Web-{89CFEDB7-17C3-5B56-5BC2-ECEA9C433824}" dt="2026-04-24T09:39:32.082" v="234"/>
          <ac:picMkLst>
            <pc:docMk/>
            <pc:sldMk cId="1344076732" sldId="367"/>
            <ac:picMk id="14" creationId="{AFE1E51C-AA97-E2F7-B45F-581085BCC69E}"/>
          </ac:picMkLst>
        </pc:picChg>
        <pc:picChg chg="del">
          <ac:chgData name="Lise BRIERE [Eurécia]" userId="S::lise.briere@eurecia.com::32694a90-698d-495e-a7ef-6897963ce1ab" providerId="AD" clId="Web-{89CFEDB7-17C3-5B56-5BC2-ECEA9C433824}" dt="2026-04-24T09:38:09.705" v="211"/>
          <ac:picMkLst>
            <pc:docMk/>
            <pc:sldMk cId="1344076732" sldId="367"/>
            <ac:picMk id="16" creationId="{DA5296B3-C08E-9420-05AE-739BE1752D57}"/>
          </ac:picMkLst>
        </pc:picChg>
        <pc:picChg chg="add mod">
          <ac:chgData name="Lise BRIERE [Eurécia]" userId="S::lise.briere@eurecia.com::32694a90-698d-495e-a7ef-6897963ce1ab" providerId="AD" clId="Web-{89CFEDB7-17C3-5B56-5BC2-ECEA9C433824}" dt="2026-04-24T09:39:03.738" v="224" actId="1076"/>
          <ac:picMkLst>
            <pc:docMk/>
            <pc:sldMk cId="1344076732" sldId="367"/>
            <ac:picMk id="19" creationId="{A193C008-BF58-DD72-8407-ABEEFE206473}"/>
          </ac:picMkLst>
        </pc:picChg>
        <pc:picChg chg="add mod">
          <ac:chgData name="Lise BRIERE [Eurécia]" userId="S::lise.briere@eurecia.com::32694a90-698d-495e-a7ef-6897963ce1ab" providerId="AD" clId="Web-{89CFEDB7-17C3-5B56-5BC2-ECEA9C433824}" dt="2026-04-24T09:40:00.380" v="238" actId="1076"/>
          <ac:picMkLst>
            <pc:docMk/>
            <pc:sldMk cId="1344076732" sldId="367"/>
            <ac:picMk id="20" creationId="{8DB2A037-2085-07FB-87EF-049450FF4DD1}"/>
          </ac:picMkLst>
        </pc:picChg>
        <pc:picChg chg="del">
          <ac:chgData name="Lise BRIERE [Eurécia]" userId="S::lise.briere@eurecia.com::32694a90-698d-495e-a7ef-6897963ce1ab" providerId="AD" clId="Web-{89CFEDB7-17C3-5B56-5BC2-ECEA9C433824}" dt="2026-04-24T09:39:30.223" v="232"/>
          <ac:picMkLst>
            <pc:docMk/>
            <pc:sldMk cId="1344076732" sldId="367"/>
            <ac:picMk id="22" creationId="{A4B7ABF8-6C7E-3623-AB76-1B74AB82E3EC}"/>
          </ac:picMkLst>
        </pc:picChg>
        <pc:picChg chg="del">
          <ac:chgData name="Lise BRIERE [Eurécia]" userId="S::lise.briere@eurecia.com::32694a90-698d-495e-a7ef-6897963ce1ab" providerId="AD" clId="Web-{89CFEDB7-17C3-5B56-5BC2-ECEA9C433824}" dt="2026-04-24T09:38:57.753" v="221"/>
          <ac:picMkLst>
            <pc:docMk/>
            <pc:sldMk cId="1344076732" sldId="367"/>
            <ac:picMk id="23" creationId="{B5BA6802-6A9A-6043-6A1C-9D1FF03E01B0}"/>
          </ac:picMkLst>
        </pc:picChg>
        <pc:picChg chg="add mod">
          <ac:chgData name="Lise BRIERE [Eurécia]" userId="S::lise.briere@eurecia.com::32694a90-698d-495e-a7ef-6897963ce1ab" providerId="AD" clId="Web-{89CFEDB7-17C3-5B56-5BC2-ECEA9C433824}" dt="2026-04-24T09:40:53.077" v="267" actId="1076"/>
          <ac:picMkLst>
            <pc:docMk/>
            <pc:sldMk cId="1344076732" sldId="367"/>
            <ac:picMk id="27" creationId="{7CAA17EF-A6AF-E1AC-9EBB-14E69170798F}"/>
          </ac:picMkLst>
        </pc:picChg>
      </pc:sldChg>
      <pc:sldChg chg="modSp">
        <pc:chgData name="Lise BRIERE [Eurécia]" userId="S::lise.briere@eurecia.com::32694a90-698d-495e-a7ef-6897963ce1ab" providerId="AD" clId="Web-{89CFEDB7-17C3-5B56-5BC2-ECEA9C433824}" dt="2026-04-24T09:35:00.763" v="174" actId="1076"/>
        <pc:sldMkLst>
          <pc:docMk/>
          <pc:sldMk cId="1174975087" sldId="368"/>
        </pc:sldMkLst>
        <pc:spChg chg="mod">
          <ac:chgData name="Lise BRIERE [Eurécia]" userId="S::lise.briere@eurecia.com::32694a90-698d-495e-a7ef-6897963ce1ab" providerId="AD" clId="Web-{89CFEDB7-17C3-5B56-5BC2-ECEA9C433824}" dt="2026-04-24T09:34:34.747" v="168" actId="20577"/>
          <ac:spMkLst>
            <pc:docMk/>
            <pc:sldMk cId="1174975087" sldId="368"/>
            <ac:spMk id="2" creationId="{0ED16911-BE4F-7178-A964-6BF6DF2D85CF}"/>
          </ac:spMkLst>
        </pc:spChg>
        <pc:spChg chg="mod">
          <ac:chgData name="Lise BRIERE [Eurécia]" userId="S::lise.briere@eurecia.com::32694a90-698d-495e-a7ef-6897963ce1ab" providerId="AD" clId="Web-{89CFEDB7-17C3-5B56-5BC2-ECEA9C433824}" dt="2026-04-24T09:34:31.403" v="166" actId="20577"/>
          <ac:spMkLst>
            <pc:docMk/>
            <pc:sldMk cId="1174975087" sldId="368"/>
            <ac:spMk id="4" creationId="{90A438DC-811C-961D-F9DD-B6FEB9763FC2}"/>
          </ac:spMkLst>
        </pc:spChg>
        <pc:spChg chg="mod">
          <ac:chgData name="Lise BRIERE [Eurécia]" userId="S::lise.briere@eurecia.com::32694a90-698d-495e-a7ef-6897963ce1ab" providerId="AD" clId="Web-{89CFEDB7-17C3-5B56-5BC2-ECEA9C433824}" dt="2026-04-24T09:34:55.357" v="173" actId="1076"/>
          <ac:spMkLst>
            <pc:docMk/>
            <pc:sldMk cId="1174975087" sldId="368"/>
            <ac:spMk id="18" creationId="{4E3D7A8D-37AE-44FD-3405-A8CA24943261}"/>
          </ac:spMkLst>
        </pc:spChg>
        <pc:spChg chg="mod">
          <ac:chgData name="Lise BRIERE [Eurécia]" userId="S::lise.briere@eurecia.com::32694a90-698d-495e-a7ef-6897963ce1ab" providerId="AD" clId="Web-{89CFEDB7-17C3-5B56-5BC2-ECEA9C433824}" dt="2026-04-24T09:35:00.763" v="174" actId="1076"/>
          <ac:spMkLst>
            <pc:docMk/>
            <pc:sldMk cId="1174975087" sldId="368"/>
            <ac:spMk id="28" creationId="{8E596DA4-4B4A-F797-CD80-6F36E88557BC}"/>
          </ac:spMkLst>
        </pc:spChg>
        <pc:picChg chg="mod">
          <ac:chgData name="Lise BRIERE [Eurécia]" userId="S::lise.briere@eurecia.com::32694a90-698d-495e-a7ef-6897963ce1ab" providerId="AD" clId="Web-{89CFEDB7-17C3-5B56-5BC2-ECEA9C433824}" dt="2026-04-24T09:34:44.013" v="170" actId="1076"/>
          <ac:picMkLst>
            <pc:docMk/>
            <pc:sldMk cId="1174975087" sldId="368"/>
            <ac:picMk id="5" creationId="{C816AAEA-7E9E-B623-39C9-BB7C5B99C620}"/>
          </ac:picMkLst>
        </pc:picChg>
      </pc:sldChg>
      <pc:sldChg chg="modSp">
        <pc:chgData name="Lise BRIERE [Eurécia]" userId="S::lise.briere@eurecia.com::32694a90-698d-495e-a7ef-6897963ce1ab" providerId="AD" clId="Web-{89CFEDB7-17C3-5B56-5BC2-ECEA9C433824}" dt="2026-04-24T10:02:00.652" v="514" actId="1076"/>
        <pc:sldMkLst>
          <pc:docMk/>
          <pc:sldMk cId="40303930" sldId="370"/>
        </pc:sldMkLst>
        <pc:spChg chg="mod">
          <ac:chgData name="Lise BRIERE [Eurécia]" userId="S::lise.briere@eurecia.com::32694a90-698d-495e-a7ef-6897963ce1ab" providerId="AD" clId="Web-{89CFEDB7-17C3-5B56-5BC2-ECEA9C433824}" dt="2026-04-24T10:01:45.916" v="510" actId="20577"/>
          <ac:spMkLst>
            <pc:docMk/>
            <pc:sldMk cId="40303930" sldId="370"/>
            <ac:spMk id="2" creationId="{0ED16911-BE4F-7178-A964-6BF6DF2D85CF}"/>
          </ac:spMkLst>
        </pc:spChg>
        <pc:spChg chg="mod">
          <ac:chgData name="Lise BRIERE [Eurécia]" userId="S::lise.briere@eurecia.com::32694a90-698d-495e-a7ef-6897963ce1ab" providerId="AD" clId="Web-{89CFEDB7-17C3-5B56-5BC2-ECEA9C433824}" dt="2026-04-24T10:01:57.417" v="513" actId="1076"/>
          <ac:spMkLst>
            <pc:docMk/>
            <pc:sldMk cId="40303930" sldId="370"/>
            <ac:spMk id="5" creationId="{1476A80D-E052-816F-B9BE-C6FDB1C48164}"/>
          </ac:spMkLst>
        </pc:spChg>
        <pc:spChg chg="mod">
          <ac:chgData name="Lise BRIERE [Eurécia]" userId="S::lise.briere@eurecia.com::32694a90-698d-495e-a7ef-6897963ce1ab" providerId="AD" clId="Web-{89CFEDB7-17C3-5B56-5BC2-ECEA9C433824}" dt="2026-04-24T10:01:55.073" v="512" actId="1076"/>
          <ac:spMkLst>
            <pc:docMk/>
            <pc:sldMk cId="40303930" sldId="370"/>
            <ac:spMk id="11" creationId="{813C0429-B61D-C8B7-424F-289427A4A3D4}"/>
          </ac:spMkLst>
        </pc:spChg>
        <pc:picChg chg="mod">
          <ac:chgData name="Lise BRIERE [Eurécia]" userId="S::lise.briere@eurecia.com::32694a90-698d-495e-a7ef-6897963ce1ab" providerId="AD" clId="Web-{89CFEDB7-17C3-5B56-5BC2-ECEA9C433824}" dt="2026-04-24T10:02:00.652" v="514" actId="1076"/>
          <ac:picMkLst>
            <pc:docMk/>
            <pc:sldMk cId="40303930" sldId="370"/>
            <ac:picMk id="8" creationId="{8E9DF346-1AD8-F288-4DDE-A67137735D47}"/>
          </ac:picMkLst>
        </pc:picChg>
        <pc:picChg chg="mod">
          <ac:chgData name="Lise BRIERE [Eurécia]" userId="S::lise.briere@eurecia.com::32694a90-698d-495e-a7ef-6897963ce1ab" providerId="AD" clId="Web-{89CFEDB7-17C3-5B56-5BC2-ECEA9C433824}" dt="2026-04-24T10:01:51.432" v="511" actId="1076"/>
          <ac:picMkLst>
            <pc:docMk/>
            <pc:sldMk cId="40303930" sldId="370"/>
            <ac:picMk id="9" creationId="{C1441617-CE63-ECF5-8A40-D23800120F8E}"/>
          </ac:picMkLst>
        </pc:picChg>
      </pc:sldChg>
      <pc:sldChg chg="addSp delSp modSp add replId">
        <pc:chgData name="Lise BRIERE [Eurécia]" userId="S::lise.briere@eurecia.com::32694a90-698d-495e-a7ef-6897963ce1ab" providerId="AD" clId="Web-{89CFEDB7-17C3-5B56-5BC2-ECEA9C433824}" dt="2026-04-24T09:43:43.739" v="299" actId="1076"/>
        <pc:sldMkLst>
          <pc:docMk/>
          <pc:sldMk cId="2452707812" sldId="379"/>
        </pc:sldMkLst>
        <pc:spChg chg="mod">
          <ac:chgData name="Lise BRIERE [Eurécia]" userId="S::lise.briere@eurecia.com::32694a90-698d-495e-a7ef-6897963ce1ab" providerId="AD" clId="Web-{89CFEDB7-17C3-5B56-5BC2-ECEA9C433824}" dt="2026-04-24T09:43:12.126" v="288" actId="1076"/>
          <ac:spMkLst>
            <pc:docMk/>
            <pc:sldMk cId="2452707812" sldId="379"/>
            <ac:spMk id="7" creationId="{25B78E76-7ADC-67A3-D5E3-B5FC65752E99}"/>
          </ac:spMkLst>
        </pc:spChg>
        <pc:spChg chg="mod">
          <ac:chgData name="Lise BRIERE [Eurécia]" userId="S::lise.briere@eurecia.com::32694a90-698d-495e-a7ef-6897963ce1ab" providerId="AD" clId="Web-{89CFEDB7-17C3-5B56-5BC2-ECEA9C433824}" dt="2026-04-24T09:43:36.691" v="296" actId="14100"/>
          <ac:spMkLst>
            <pc:docMk/>
            <pc:sldMk cId="2452707812" sldId="379"/>
            <ac:spMk id="10" creationId="{D461E87A-24B7-F323-F04E-2045753EA5DF}"/>
          </ac:spMkLst>
        </pc:spChg>
        <pc:spChg chg="mod ord">
          <ac:chgData name="Lise BRIERE [Eurécia]" userId="S::lise.briere@eurecia.com::32694a90-698d-495e-a7ef-6897963ce1ab" providerId="AD" clId="Web-{89CFEDB7-17C3-5B56-5BC2-ECEA9C433824}" dt="2026-04-24T09:43:31.113" v="294" actId="1076"/>
          <ac:spMkLst>
            <pc:docMk/>
            <pc:sldMk cId="2452707812" sldId="379"/>
            <ac:spMk id="15" creationId="{10B5A8B1-531C-C610-69BF-E56B6B79D28C}"/>
          </ac:spMkLst>
        </pc:spChg>
        <pc:spChg chg="del">
          <ac:chgData name="Lise BRIERE [Eurécia]" userId="S::lise.briere@eurecia.com::32694a90-698d-495e-a7ef-6897963ce1ab" providerId="AD" clId="Web-{89CFEDB7-17C3-5B56-5BC2-ECEA9C433824}" dt="2026-04-24T09:41:21.097" v="268"/>
          <ac:spMkLst>
            <pc:docMk/>
            <pc:sldMk cId="2452707812" sldId="379"/>
            <ac:spMk id="17" creationId="{A24B935D-47C5-84B3-0FF8-41E9F3279AAC}"/>
          </ac:spMkLst>
        </pc:spChg>
        <pc:spChg chg="del">
          <ac:chgData name="Lise BRIERE [Eurécia]" userId="S::lise.briere@eurecia.com::32694a90-698d-495e-a7ef-6897963ce1ab" providerId="AD" clId="Web-{89CFEDB7-17C3-5B56-5BC2-ECEA9C433824}" dt="2026-04-24T09:41:23.128" v="269"/>
          <ac:spMkLst>
            <pc:docMk/>
            <pc:sldMk cId="2452707812" sldId="379"/>
            <ac:spMk id="18" creationId="{3204661E-68D3-3E6F-39BB-5C605EC3D41C}"/>
          </ac:spMkLst>
        </pc:spChg>
        <pc:spChg chg="mod">
          <ac:chgData name="Lise BRIERE [Eurécia]" userId="S::lise.briere@eurecia.com::32694a90-698d-495e-a7ef-6897963ce1ab" providerId="AD" clId="Web-{89CFEDB7-17C3-5B56-5BC2-ECEA9C433824}" dt="2026-04-24T09:41:33.458" v="273" actId="1076"/>
          <ac:spMkLst>
            <pc:docMk/>
            <pc:sldMk cId="2452707812" sldId="379"/>
            <ac:spMk id="21" creationId="{3BDF6EAB-4992-8E48-658F-D17CB2464553}"/>
          </ac:spMkLst>
        </pc:spChg>
        <pc:spChg chg="del">
          <ac:chgData name="Lise BRIERE [Eurécia]" userId="S::lise.briere@eurecia.com::32694a90-698d-495e-a7ef-6897963ce1ab" providerId="AD" clId="Web-{89CFEDB7-17C3-5B56-5BC2-ECEA9C433824}" dt="2026-04-24T09:42:17.339" v="278"/>
          <ac:spMkLst>
            <pc:docMk/>
            <pc:sldMk cId="2452707812" sldId="379"/>
            <ac:spMk id="25" creationId="{0DF7ECC4-CE76-3284-2821-B50332C20BAC}"/>
          </ac:spMkLst>
        </pc:spChg>
        <pc:picChg chg="add mod">
          <ac:chgData name="Lise BRIERE [Eurécia]" userId="S::lise.briere@eurecia.com::32694a90-698d-495e-a7ef-6897963ce1ab" providerId="AD" clId="Web-{89CFEDB7-17C3-5B56-5BC2-ECEA9C433824}" dt="2026-04-24T09:43:22.893" v="291" actId="1076"/>
          <ac:picMkLst>
            <pc:docMk/>
            <pc:sldMk cId="2452707812" sldId="379"/>
            <ac:picMk id="2" creationId="{5B65519F-F22B-232D-F8BD-A5FB87298097}"/>
          </ac:picMkLst>
        </pc:picChg>
        <pc:picChg chg="mod">
          <ac:chgData name="Lise BRIERE [Eurécia]" userId="S::lise.briere@eurecia.com::32694a90-698d-495e-a7ef-6897963ce1ab" providerId="AD" clId="Web-{89CFEDB7-17C3-5B56-5BC2-ECEA9C433824}" dt="2026-04-24T09:41:40.725" v="274" actId="1076"/>
          <ac:picMkLst>
            <pc:docMk/>
            <pc:sldMk cId="2452707812" sldId="379"/>
            <ac:picMk id="5" creationId="{16804715-FC32-EF1C-C092-99F32EB6C693}"/>
          </ac:picMkLst>
        </pc:picChg>
        <pc:picChg chg="del mod">
          <ac:chgData name="Lise BRIERE [Eurécia]" userId="S::lise.briere@eurecia.com::32694a90-698d-495e-a7ef-6897963ce1ab" providerId="AD" clId="Web-{89CFEDB7-17C3-5B56-5BC2-ECEA9C433824}" dt="2026-04-24T09:42:54.703" v="283"/>
          <ac:picMkLst>
            <pc:docMk/>
            <pc:sldMk cId="2452707812" sldId="379"/>
            <ac:picMk id="6" creationId="{143E5126-E576-39E3-24E0-9BD304A5A523}"/>
          </ac:picMkLst>
        </pc:picChg>
        <pc:picChg chg="del">
          <ac:chgData name="Lise BRIERE [Eurécia]" userId="S::lise.briere@eurecia.com::32694a90-698d-495e-a7ef-6897963ce1ab" providerId="AD" clId="Web-{89CFEDB7-17C3-5B56-5BC2-ECEA9C433824}" dt="2026-04-24T09:42:19.167" v="280"/>
          <ac:picMkLst>
            <pc:docMk/>
            <pc:sldMk cId="2452707812" sldId="379"/>
            <ac:picMk id="8" creationId="{DB594188-50D4-FFF8-FDAD-B176EB585EAA}"/>
          </ac:picMkLst>
        </pc:picChg>
        <pc:picChg chg="add del mod">
          <ac:chgData name="Lise BRIERE [Eurécia]" userId="S::lise.briere@eurecia.com::32694a90-698d-495e-a7ef-6897963ce1ab" providerId="AD" clId="Web-{89CFEDB7-17C3-5B56-5BC2-ECEA9C433824}" dt="2026-04-24T09:42:06.853" v="275" actId="1076"/>
          <ac:picMkLst>
            <pc:docMk/>
            <pc:sldMk cId="2452707812" sldId="379"/>
            <ac:picMk id="9" creationId="{C8D54E9E-D6E3-3A98-8D0F-A4A3713E602C}"/>
          </ac:picMkLst>
        </pc:picChg>
        <pc:picChg chg="del">
          <ac:chgData name="Lise BRIERE [Eurécia]" userId="S::lise.briere@eurecia.com::32694a90-698d-495e-a7ef-6897963ce1ab" providerId="AD" clId="Web-{89CFEDB7-17C3-5B56-5BC2-ECEA9C433824}" dt="2026-04-24T09:42:15.432" v="277"/>
          <ac:picMkLst>
            <pc:docMk/>
            <pc:sldMk cId="2452707812" sldId="379"/>
            <ac:picMk id="11" creationId="{4AA87216-2D7A-89A7-7256-489F36C95E63}"/>
          </ac:picMkLst>
        </pc:picChg>
        <pc:picChg chg="mod">
          <ac:chgData name="Lise BRIERE [Eurécia]" userId="S::lise.briere@eurecia.com::32694a90-698d-495e-a7ef-6897963ce1ab" providerId="AD" clId="Web-{89CFEDB7-17C3-5B56-5BC2-ECEA9C433824}" dt="2026-04-24T09:43:17.939" v="289" actId="1076"/>
          <ac:picMkLst>
            <pc:docMk/>
            <pc:sldMk cId="2452707812" sldId="379"/>
            <ac:picMk id="14" creationId="{2EE8673B-CF71-0B5C-CD6A-7F677C460277}"/>
          </ac:picMkLst>
        </pc:picChg>
        <pc:picChg chg="del">
          <ac:chgData name="Lise BRIERE [Eurécia]" userId="S::lise.briere@eurecia.com::32694a90-698d-495e-a7ef-6897963ce1ab" providerId="AD" clId="Web-{89CFEDB7-17C3-5B56-5BC2-ECEA9C433824}" dt="2026-04-24T09:41:23.629" v="270"/>
          <ac:picMkLst>
            <pc:docMk/>
            <pc:sldMk cId="2452707812" sldId="379"/>
            <ac:picMk id="16" creationId="{453519DC-BE96-D4A4-03A0-F6BB7C0F4B43}"/>
          </ac:picMkLst>
        </pc:picChg>
        <pc:picChg chg="mod">
          <ac:chgData name="Lise BRIERE [Eurécia]" userId="S::lise.briere@eurecia.com::32694a90-698d-495e-a7ef-6897963ce1ab" providerId="AD" clId="Web-{89CFEDB7-17C3-5B56-5BC2-ECEA9C433824}" dt="2026-04-24T09:43:43.739" v="299" actId="1076"/>
          <ac:picMkLst>
            <pc:docMk/>
            <pc:sldMk cId="2452707812" sldId="379"/>
            <ac:picMk id="22" creationId="{1653A5E2-736B-BA81-AA7A-C78E3E255274}"/>
          </ac:picMkLst>
        </pc:picChg>
        <pc:picChg chg="del">
          <ac:chgData name="Lise BRIERE [Eurécia]" userId="S::lise.briere@eurecia.com::32694a90-698d-495e-a7ef-6897963ce1ab" providerId="AD" clId="Web-{89CFEDB7-17C3-5B56-5BC2-ECEA9C433824}" dt="2026-04-24T09:42:18.089" v="279"/>
          <ac:picMkLst>
            <pc:docMk/>
            <pc:sldMk cId="2452707812" sldId="379"/>
            <ac:picMk id="23" creationId="{DFF11BA6-BAA5-F797-1244-A3F25618722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24/04/2026</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24/04/2026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24/04/2026</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3"/>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4" cstate="screen">
            <a:extLst>
              <a:ext uri="{28A0092B-C50C-407E-A947-70E740481C1C}">
                <a14:useLocalDpi xmlns:a14="http://schemas.microsoft.com/office/drawing/2010/main"/>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a:extLst>
                    <a:ext uri="{96DAC541-7B7A-43D3-8B79-37D633B846F1}">
                      <asvg:svgBlip xmlns:asvg="http://schemas.microsoft.com/office/drawing/2016/SVG/main" r:embed="rId5"/>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alphaModFix amt="50000"/>
            <a:extLst>
              <a:ext uri="{28A0092B-C50C-407E-A947-70E740481C1C}">
                <a14:useLocalDpi xmlns:a14="http://schemas.microsoft.com/office/drawing/2010/main"/>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sv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24/04/2026</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5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38.sv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svg"/><Relationship Id="rId1" Type="http://schemas.openxmlformats.org/officeDocument/2006/relationships/slideLayout" Target="../slideLayouts/slideLayout2.xml"/><Relationship Id="rId6" Type="http://schemas.openxmlformats.org/officeDocument/2006/relationships/image" Target="../media/image2.svg"/><Relationship Id="rId5" Type="http://schemas.openxmlformats.org/officeDocument/2006/relationships/image" Target="../media/image4.sv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2.svg"/><Relationship Id="rId2" Type="http://schemas.openxmlformats.org/officeDocument/2006/relationships/image" Target="../media/image48.sv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34.sv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4.xml"/><Relationship Id="rId7" Type="http://schemas.openxmlformats.org/officeDocument/2006/relationships/image" Target="../media/image2.svg"/><Relationship Id="rId12" Type="http://schemas.openxmlformats.org/officeDocument/2006/relationships/image" Target="../media/image32.png"/><Relationship Id="rId2" Type="http://schemas.openxmlformats.org/officeDocument/2006/relationships/slide" Target="slide3.xml"/><Relationship Id="rId1" Type="http://schemas.openxmlformats.org/officeDocument/2006/relationships/slideLayout" Target="../slideLayouts/slideLayout36.xml"/><Relationship Id="rId6" Type="http://schemas.openxmlformats.org/officeDocument/2006/relationships/image" Target="../media/image1.svg"/><Relationship Id="rId11" Type="http://schemas.openxmlformats.org/officeDocument/2006/relationships/slide" Target="slide31.xml"/><Relationship Id="rId5" Type="http://schemas.openxmlformats.org/officeDocument/2006/relationships/slide" Target="slide13.xml"/><Relationship Id="rId10" Type="http://schemas.openxmlformats.org/officeDocument/2006/relationships/slide" Target="slide28.xml"/><Relationship Id="rId4" Type="http://schemas.openxmlformats.org/officeDocument/2006/relationships/slide" Target="slide7.xml"/><Relationship Id="rId9" Type="http://schemas.openxmlformats.org/officeDocument/2006/relationships/slide" Target="slide27.xml"/></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8.sv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8.sv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4.sv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38.svg"/></Relationships>
</file>

<file path=ppt/slides/_rels/slide34.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svg"/><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2.sv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4.sv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2508"/>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Tout savoir sur le module </a:t>
            </a:r>
            <a:br>
              <a:rPr lang="fr-FR" dirty="0">
                <a:solidFill>
                  <a:srgbClr val="486267"/>
                </a:solidFill>
                <a:latin typeface="PP Woodland"/>
              </a:rPr>
            </a:br>
            <a:r>
              <a:rPr lang="fr-FR" dirty="0">
                <a:solidFill>
                  <a:srgbClr val="486267"/>
                </a:solidFill>
                <a:latin typeface="PP Woodland"/>
              </a:rPr>
              <a:t>     </a:t>
            </a:r>
            <a:r>
              <a:rPr lang="fr-FR" sz="5400" dirty="0">
                <a:solidFill>
                  <a:schemeClr val="accent1"/>
                </a:solidFill>
                <a:latin typeface="PP Woodland"/>
              </a:rPr>
              <a:t>Entretiens</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t>Guide utilisateur</a:t>
            </a:r>
          </a:p>
        </p:txBody>
      </p:sp>
      <p:pic>
        <p:nvPicPr>
          <p:cNvPr id="3" name="Image 2" descr="Une image contenant cercle, Graphique, conception&#10;&#10;Description générée automatiquement">
            <a:extLst>
              <a:ext uri="{FF2B5EF4-FFF2-40B4-BE49-F238E27FC236}">
                <a16:creationId xmlns:a16="http://schemas.microsoft.com/office/drawing/2014/main" id="{9DDEF2A2-0D9B-CB18-CF1E-28584FDBC9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7983" y="4259713"/>
            <a:ext cx="600467" cy="614209"/>
          </a:xfrm>
          <a:prstGeom prst="rect">
            <a:avLst/>
          </a:prstGeom>
        </p:spPr>
      </p:pic>
      <p:sp>
        <p:nvSpPr>
          <p:cNvPr id="5" name="Espace réservé du texte 4">
            <a:extLst>
              <a:ext uri="{FF2B5EF4-FFF2-40B4-BE49-F238E27FC236}">
                <a16:creationId xmlns:a16="http://schemas.microsoft.com/office/drawing/2014/main" id="{3195E9D3-9AFA-61CC-A3DF-163CA96FAB19}"/>
              </a:ext>
            </a:extLst>
          </p:cNvPr>
          <p:cNvSpPr>
            <a:spLocks noGrp="1"/>
          </p:cNvSpPr>
          <p:nvPr/>
        </p:nvSpPr>
        <p:spPr>
          <a:xfrm>
            <a:off x="907983" y="6222524"/>
            <a:ext cx="4748213" cy="468312"/>
          </a:xfrm>
          <a:prstGeom prst="rect">
            <a:avLst/>
          </a:prstGeom>
        </p:spPr>
        <p:txBody>
          <a:bodyPr vert="horz" lIns="91440" tIns="45720" rIns="91440" bIns="45720" rtlCol="0">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800" dirty="0"/>
              <a:t>Dernière mise à jour</a:t>
            </a:r>
          </a:p>
          <a:p>
            <a:r>
              <a:rPr lang="fr-FR" sz="800" dirty="0"/>
              <a:t>Mars 2026</a:t>
            </a: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A5A4305-1C10-D55E-FCD1-457616F4F15D}"/>
              </a:ext>
            </a:extLst>
          </p:cNvPr>
          <p:cNvPicPr>
            <a:picLocks noChangeAspect="1"/>
          </p:cNvPicPr>
          <p:nvPr/>
        </p:nvPicPr>
        <p:blipFill>
          <a:blip r:embed="rId2"/>
          <a:stretch>
            <a:fillRect/>
          </a:stretch>
        </p:blipFill>
        <p:spPr>
          <a:xfrm>
            <a:off x="470139" y="2037270"/>
            <a:ext cx="6175494" cy="4220792"/>
          </a:xfrm>
          <a:prstGeom prst="rect">
            <a:avLst/>
          </a:prstGeom>
          <a:ln>
            <a:noFill/>
          </a:ln>
          <a:effectLst>
            <a:outerShdw blurRad="292100" dist="139700" dir="2700000" algn="tl" rotWithShape="0">
              <a:srgbClr val="333333">
                <a:alpha val="65000"/>
              </a:srgbClr>
            </a:outerShdw>
          </a:effectLst>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err="1">
                <a:solidFill>
                  <a:srgbClr val="333333"/>
                </a:solidFill>
                <a:latin typeface="Figtree"/>
              </a:rPr>
              <a:t>Pré-EVALUER</a:t>
            </a:r>
            <a:r>
              <a:rPr lang="fr-FR">
                <a:solidFill>
                  <a:srgbClr val="333333"/>
                </a:solidFill>
                <a:latin typeface="Figtree"/>
              </a:rPr>
              <a:t> MES COMPETENCEs</a:t>
            </a:r>
            <a:endParaRPr lang="fr-FR">
              <a:solidFill>
                <a:srgbClr val="333333"/>
              </a:solidFill>
            </a:endParaRPr>
          </a:p>
          <a:p>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240681" y="1418137"/>
            <a:ext cx="509537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dirty="0">
                <a:solidFill>
                  <a:schemeClr val="accent3"/>
                </a:solidFill>
                <a:latin typeface="Figtree"/>
                <a:ea typeface="Calibri"/>
                <a:cs typeface="Calibri"/>
              </a:rPr>
              <a:t>Uniquement si le module </a:t>
            </a:r>
            <a:r>
              <a:rPr lang="fr-FR" sz="1600" b="1" u="sng">
                <a:solidFill>
                  <a:schemeClr val="accent3"/>
                </a:solidFill>
                <a:latin typeface="Figtree"/>
                <a:ea typeface="Calibri"/>
                <a:cs typeface="Calibri"/>
              </a:rPr>
              <a:t>"Compétences" est actif</a:t>
            </a:r>
            <a:endParaRPr lang="fr-FR" sz="1600" b="1">
              <a:solidFill>
                <a:schemeClr val="accent3"/>
              </a:solidFill>
              <a:latin typeface="Figtree"/>
              <a:ea typeface="Calibri"/>
              <a:cs typeface="Calibri"/>
            </a:endParaRPr>
          </a:p>
        </p:txBody>
      </p:sp>
      <p:sp>
        <p:nvSpPr>
          <p:cNvPr id="7" name="ZoneTexte 6">
            <a:extLst>
              <a:ext uri="{FF2B5EF4-FFF2-40B4-BE49-F238E27FC236}">
                <a16:creationId xmlns:a16="http://schemas.microsoft.com/office/drawing/2014/main" id="{108C71E3-9127-E747-879C-18F787316507}"/>
              </a:ext>
            </a:extLst>
          </p:cNvPr>
          <p:cNvSpPr txBox="1"/>
          <p:nvPr/>
        </p:nvSpPr>
        <p:spPr>
          <a:xfrm>
            <a:off x="7278657" y="2288902"/>
            <a:ext cx="484334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Pour chaque compétence affichée, je </a:t>
            </a:r>
            <a:r>
              <a:rPr lang="fr-FR" sz="1600" dirty="0" err="1">
                <a:solidFill>
                  <a:srgbClr val="000000"/>
                </a:solidFill>
                <a:latin typeface="Figtree"/>
                <a:ea typeface="Calibri"/>
                <a:cs typeface="Calibri"/>
              </a:rPr>
              <a:t>pré-évalue</a:t>
            </a:r>
            <a:r>
              <a:rPr lang="fr-FR" sz="1600" dirty="0">
                <a:solidFill>
                  <a:srgbClr val="000000"/>
                </a:solidFill>
                <a:latin typeface="Figtree"/>
                <a:ea typeface="Calibri"/>
                <a:cs typeface="Calibri"/>
              </a:rPr>
              <a:t> mon niveau en cliquant sur la jauge.</a:t>
            </a:r>
            <a:endParaRPr lang="fr-FR" dirty="0">
              <a:latin typeface="Figtree"/>
            </a:endParaRPr>
          </a:p>
          <a:p>
            <a:endParaRPr lang="fr-FR" sz="1600" dirty="0">
              <a:solidFill>
                <a:schemeClr val="tx1">
                  <a:lumMod val="49000"/>
                </a:schemeClr>
              </a:solidFill>
            </a:endParaRPr>
          </a:p>
        </p:txBody>
      </p:sp>
      <p:sp>
        <p:nvSpPr>
          <p:cNvPr id="12" name="ZoneTexte 11">
            <a:extLst>
              <a:ext uri="{FF2B5EF4-FFF2-40B4-BE49-F238E27FC236}">
                <a16:creationId xmlns:a16="http://schemas.microsoft.com/office/drawing/2014/main" id="{1267CA9C-133E-6FE3-B861-7E5E653BF259}"/>
              </a:ext>
            </a:extLst>
          </p:cNvPr>
          <p:cNvSpPr txBox="1"/>
          <p:nvPr/>
        </p:nvSpPr>
        <p:spPr>
          <a:xfrm>
            <a:off x="7278658" y="3429302"/>
            <a:ext cx="463890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Le niveau requis pour mon métier est indiqué par l’icône ‘Requis’.</a:t>
            </a:r>
            <a:endParaRPr lang="fr-FR" sz="1600">
              <a:latin typeface="Figtree"/>
            </a:endParaRPr>
          </a:p>
          <a:p>
            <a:pPr algn="just"/>
            <a:endParaRPr lang="fr-FR" sz="1600" dirty="0">
              <a:solidFill>
                <a:schemeClr val="tx1">
                  <a:lumMod val="49000"/>
                </a:schemeClr>
              </a:solidFill>
              <a:latin typeface="Figtree"/>
            </a:endParaRPr>
          </a:p>
        </p:txBody>
      </p:sp>
      <p:sp>
        <p:nvSpPr>
          <p:cNvPr id="3" name="ZoneTexte 2">
            <a:extLst>
              <a:ext uri="{FF2B5EF4-FFF2-40B4-BE49-F238E27FC236}">
                <a16:creationId xmlns:a16="http://schemas.microsoft.com/office/drawing/2014/main" id="{D8CDB594-74B3-9FDD-ADB4-A731CFDFE513}"/>
              </a:ext>
            </a:extLst>
          </p:cNvPr>
          <p:cNvSpPr txBox="1"/>
          <p:nvPr/>
        </p:nvSpPr>
        <p:spPr>
          <a:xfrm>
            <a:off x="7278656" y="4461821"/>
            <a:ext cx="462703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Je peux aussi visualiser mon niveau tel qu’il a été évalué lors de la précédente évaluation et éventuellement la pré-évaluation faite par mon manager si celui-ci l’a partagée.</a:t>
            </a:r>
            <a:endParaRPr lang="fr-FR" sz="1600" dirty="0">
              <a:latin typeface="Figtree"/>
            </a:endParaRPr>
          </a:p>
          <a:p>
            <a:pPr algn="just"/>
            <a:endParaRPr lang="fr-FR" sz="1600" dirty="0">
              <a:solidFill>
                <a:srgbClr val="000000"/>
              </a:solidFill>
              <a:latin typeface="Figtree"/>
              <a:ea typeface="Calibri"/>
              <a:cs typeface="Calibri"/>
            </a:endParaRPr>
          </a:p>
          <a:p>
            <a:pPr algn="just"/>
            <a:endParaRPr lang="fr-FR" sz="1600" dirty="0">
              <a:solidFill>
                <a:schemeClr val="tx1">
                  <a:lumMod val="49000"/>
                </a:schemeClr>
              </a:solidFill>
              <a:latin typeface="Figtree"/>
            </a:endParaRPr>
          </a:p>
        </p:txBody>
      </p:sp>
      <p:pic>
        <p:nvPicPr>
          <p:cNvPr id="10" name="Graphique 9">
            <a:extLst>
              <a:ext uri="{FF2B5EF4-FFF2-40B4-BE49-F238E27FC236}">
                <a16:creationId xmlns:a16="http://schemas.microsoft.com/office/drawing/2014/main" id="{E2C0DFD9-F9BA-19C5-11B1-1AD05787FC7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V="1">
            <a:off x="6973035" y="4539355"/>
            <a:ext cx="211329" cy="197909"/>
          </a:xfrm>
          <a:prstGeom prst="rect">
            <a:avLst/>
          </a:prstGeom>
        </p:spPr>
      </p:pic>
      <p:pic>
        <p:nvPicPr>
          <p:cNvPr id="11" name="Graphique 10">
            <a:extLst>
              <a:ext uri="{FF2B5EF4-FFF2-40B4-BE49-F238E27FC236}">
                <a16:creationId xmlns:a16="http://schemas.microsoft.com/office/drawing/2014/main" id="{533A5D6E-52FC-03D1-780F-A4D2E3D132D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V="1">
            <a:off x="6984011" y="3556338"/>
            <a:ext cx="211329" cy="197909"/>
          </a:xfrm>
          <a:prstGeom prst="rect">
            <a:avLst/>
          </a:prstGeom>
        </p:spPr>
      </p:pic>
      <p:pic>
        <p:nvPicPr>
          <p:cNvPr id="13" name="Graphique 12">
            <a:extLst>
              <a:ext uri="{FF2B5EF4-FFF2-40B4-BE49-F238E27FC236}">
                <a16:creationId xmlns:a16="http://schemas.microsoft.com/office/drawing/2014/main" id="{F89757BE-CCCA-B94E-1939-EC04026D3F9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V="1">
            <a:off x="6983968" y="2395300"/>
            <a:ext cx="211329" cy="197909"/>
          </a:xfrm>
          <a:prstGeom prst="rect">
            <a:avLst/>
          </a:prstGeom>
        </p:spPr>
      </p:pic>
    </p:spTree>
    <p:extLst>
      <p:ext uri="{BB962C8B-B14F-4D97-AF65-F5344CB8AC3E}">
        <p14:creationId xmlns:p14="http://schemas.microsoft.com/office/powerpoint/2010/main" val="860042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6970E83-7D8A-ADC5-E165-DEBC293ECF6B}"/>
              </a:ext>
            </a:extLst>
          </p:cNvPr>
          <p:cNvPicPr>
            <a:picLocks noChangeAspect="1"/>
          </p:cNvPicPr>
          <p:nvPr/>
        </p:nvPicPr>
        <p:blipFill>
          <a:blip r:embed="rId2"/>
          <a:stretch>
            <a:fillRect/>
          </a:stretch>
        </p:blipFill>
        <p:spPr>
          <a:xfrm>
            <a:off x="1064314" y="2009987"/>
            <a:ext cx="3465179" cy="3699162"/>
          </a:xfrm>
          <a:prstGeom prst="rect">
            <a:avLst/>
          </a:prstGeom>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0" y="986263"/>
            <a:ext cx="12187934"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PARTAGER MA PREPARATION AVEC MON MANAGER</a:t>
            </a:r>
            <a:endParaRPr lang="fr-FR" dirty="0">
              <a:latin typeface="Figtree"/>
            </a:endParaRPr>
          </a:p>
          <a:p>
            <a:endParaRPr lang="fr-FR" dirty="0"/>
          </a:p>
        </p:txBody>
      </p:sp>
      <p:sp>
        <p:nvSpPr>
          <p:cNvPr id="12" name="ZoneTexte 11">
            <a:extLst>
              <a:ext uri="{FF2B5EF4-FFF2-40B4-BE49-F238E27FC236}">
                <a16:creationId xmlns:a16="http://schemas.microsoft.com/office/drawing/2014/main" id="{1267CA9C-133E-6FE3-B861-7E5E653BF259}"/>
              </a:ext>
            </a:extLst>
          </p:cNvPr>
          <p:cNvSpPr txBox="1"/>
          <p:nvPr/>
        </p:nvSpPr>
        <p:spPr>
          <a:xfrm>
            <a:off x="5951749" y="2358399"/>
            <a:ext cx="5879599"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Je </a:t>
            </a:r>
            <a:r>
              <a:rPr lang="fr-FR" sz="1600" b="1" dirty="0">
                <a:solidFill>
                  <a:srgbClr val="000000"/>
                </a:solidFill>
                <a:latin typeface="Figtree"/>
                <a:ea typeface="Calibri"/>
                <a:cs typeface="Calibri"/>
              </a:rPr>
              <a:t>partage</a:t>
            </a:r>
            <a:r>
              <a:rPr lang="fr-FR" sz="1600" dirty="0">
                <a:solidFill>
                  <a:srgbClr val="000000"/>
                </a:solidFill>
                <a:latin typeface="Figtree"/>
                <a:ea typeface="Calibri"/>
                <a:cs typeface="Calibri"/>
              </a:rPr>
              <a:t> avec mon manager la préparation de mon entretien si je le souhaite. </a:t>
            </a:r>
            <a:endParaRPr lang="fr-FR" sz="1600" dirty="0">
              <a:latin typeface="Figtree"/>
            </a:endParaRPr>
          </a:p>
          <a:p>
            <a:pPr algn="just"/>
            <a:endParaRPr lang="fr-FR" sz="1600" dirty="0">
              <a:solidFill>
                <a:srgbClr val="000000"/>
              </a:solidFill>
              <a:latin typeface="Figtree"/>
              <a:ea typeface="Calibri"/>
              <a:cs typeface="Calibri"/>
            </a:endParaRPr>
          </a:p>
          <a:p>
            <a:pPr algn="just"/>
            <a:r>
              <a:rPr lang="fr-FR" sz="1600" dirty="0">
                <a:solidFill>
                  <a:srgbClr val="000000"/>
                </a:solidFill>
                <a:latin typeface="Figtree"/>
                <a:ea typeface="Calibri"/>
                <a:cs typeface="Calibri"/>
              </a:rPr>
              <a:t>Je peux partager de façon indépendante :</a:t>
            </a:r>
          </a:p>
          <a:p>
            <a:pPr algn="just"/>
            <a:endParaRPr lang="fr-FR" sz="1600" dirty="0">
              <a:solidFill>
                <a:srgbClr val="000000"/>
              </a:solidFill>
              <a:latin typeface="Figtree"/>
              <a:ea typeface="Calibri"/>
              <a:cs typeface="Calibri"/>
            </a:endParaRPr>
          </a:p>
          <a:p>
            <a:pPr marL="285750" indent="-285750" algn="just">
              <a:buFont typeface="Arial" panose="020B0604020202020204" pitchFamily="34" charset="0"/>
              <a:buChar char="•"/>
            </a:pPr>
            <a:r>
              <a:rPr lang="fr-FR" sz="1600" dirty="0">
                <a:solidFill>
                  <a:srgbClr val="000000"/>
                </a:solidFill>
                <a:latin typeface="Figtree"/>
                <a:ea typeface="Calibri"/>
                <a:cs typeface="Calibri"/>
              </a:rPr>
              <a:t>Les réponses de mon questionnaire</a:t>
            </a:r>
            <a:endParaRPr lang="fr-FR" sz="1600" dirty="0">
              <a:latin typeface="Figtree"/>
            </a:endParaRPr>
          </a:p>
          <a:p>
            <a:pPr marL="285750" indent="-285750" algn="just">
              <a:buFont typeface="Arial" panose="020B0604020202020204" pitchFamily="34" charset="0"/>
              <a:buChar char="•"/>
            </a:pPr>
            <a:r>
              <a:rPr lang="fr-FR" sz="1600" dirty="0">
                <a:solidFill>
                  <a:srgbClr val="000000"/>
                </a:solidFill>
                <a:latin typeface="Figtree"/>
                <a:ea typeface="Calibri"/>
                <a:cs typeface="Calibri"/>
              </a:rPr>
              <a:t>Ma pré-évaluation de compétences</a:t>
            </a:r>
            <a:endParaRPr lang="fr-FR" sz="1600" dirty="0">
              <a:latin typeface="Figtree"/>
            </a:endParaRPr>
          </a:p>
          <a:p>
            <a:pPr algn="just"/>
            <a:endParaRPr lang="fr-FR" sz="1600" dirty="0">
              <a:solidFill>
                <a:srgbClr val="1A9BFC"/>
              </a:solidFill>
              <a:latin typeface="Figtree"/>
              <a:ea typeface="Calibri"/>
              <a:cs typeface="Courier New"/>
            </a:endParaRPr>
          </a:p>
          <a:p>
            <a:r>
              <a:rPr lang="fr-FR" sz="1600" dirty="0">
                <a:solidFill>
                  <a:srgbClr val="000000"/>
                </a:solidFill>
                <a:latin typeface="Figtree"/>
                <a:ea typeface="Calibri"/>
                <a:cs typeface="Calibri"/>
              </a:rPr>
              <a:t>A partir du moment où une information a été partagée, toute modification sera automatiquement partagée.</a:t>
            </a:r>
          </a:p>
          <a:p>
            <a:pPr algn="just"/>
            <a:endParaRPr lang="fr-FR" sz="1600" dirty="0">
              <a:solidFill>
                <a:schemeClr val="tx1">
                  <a:lumMod val="49000"/>
                </a:schemeClr>
              </a:solidFill>
              <a:latin typeface="Figtree"/>
            </a:endParaRPr>
          </a:p>
        </p:txBody>
      </p:sp>
      <p:pic>
        <p:nvPicPr>
          <p:cNvPr id="15" name="Graphique 14">
            <a:extLst>
              <a:ext uri="{FF2B5EF4-FFF2-40B4-BE49-F238E27FC236}">
                <a16:creationId xmlns:a16="http://schemas.microsoft.com/office/drawing/2014/main" id="{CE8DD4EB-C5A8-2585-3DEC-A41FA05387F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V="1">
            <a:off x="5511494" y="2461420"/>
            <a:ext cx="198645" cy="211434"/>
          </a:xfrm>
          <a:prstGeom prst="rect">
            <a:avLst/>
          </a:prstGeom>
        </p:spPr>
      </p:pic>
      <p:sp>
        <p:nvSpPr>
          <p:cNvPr id="3" name="Rectangle : coins arrondis 2">
            <a:extLst>
              <a:ext uri="{FF2B5EF4-FFF2-40B4-BE49-F238E27FC236}">
                <a16:creationId xmlns:a16="http://schemas.microsoft.com/office/drawing/2014/main" id="{10ECD49C-ED10-36F2-4FC8-0D916D5F7832}"/>
              </a:ext>
            </a:extLst>
          </p:cNvPr>
          <p:cNvSpPr/>
          <p:nvPr/>
        </p:nvSpPr>
        <p:spPr>
          <a:xfrm>
            <a:off x="1385927" y="3950821"/>
            <a:ext cx="3022762" cy="44205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9100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descr="Une image contenant texte, capture d’écran, affichage, logiciel&#10;&#10;Description générée automatiquement">
            <a:extLst>
              <a:ext uri="{FF2B5EF4-FFF2-40B4-BE49-F238E27FC236}">
                <a16:creationId xmlns:a16="http://schemas.microsoft.com/office/drawing/2014/main" id="{D473C3C2-9D42-EAEC-C0EA-54561A4F43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79917" y="2000184"/>
            <a:ext cx="10054214" cy="1566436"/>
          </a:xfrm>
          <a:prstGeom prst="rect">
            <a:avLst/>
          </a:prstGeom>
        </p:spPr>
      </p:pic>
      <p:pic>
        <p:nvPicPr>
          <p:cNvPr id="7" name="Image 6">
            <a:extLst>
              <a:ext uri="{FF2B5EF4-FFF2-40B4-BE49-F238E27FC236}">
                <a16:creationId xmlns:a16="http://schemas.microsoft.com/office/drawing/2014/main" id="{E9AC3182-FD00-A246-DA78-AA40FA420E5A}"/>
              </a:ext>
            </a:extLst>
          </p:cNvPr>
          <p:cNvPicPr>
            <a:picLocks noChangeAspect="1"/>
          </p:cNvPicPr>
          <p:nvPr/>
        </p:nvPicPr>
        <p:blipFill>
          <a:blip r:embed="rId3"/>
          <a:stretch>
            <a:fillRect/>
          </a:stretch>
        </p:blipFill>
        <p:spPr>
          <a:xfrm>
            <a:off x="9332346" y="3253227"/>
            <a:ext cx="2619065" cy="3530996"/>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73798" y="1026945"/>
            <a:ext cx="11578094" cy="780571"/>
          </a:xfrm>
        </p:spPr>
        <p:txBody>
          <a:bodyPr/>
          <a:lstStyle/>
          <a:p>
            <a:pPr marL="0" indent="0">
              <a:buNone/>
            </a:pPr>
            <a:br>
              <a:rPr lang="fr-FR" b="1" dirty="0">
                <a:solidFill>
                  <a:schemeClr val="accent3"/>
                </a:solidFill>
                <a:latin typeface="Figtree"/>
                <a:ea typeface="Calibri"/>
                <a:cs typeface="Calibri"/>
              </a:rPr>
            </a:br>
            <a:r>
              <a:rPr lang="fr-FR" sz="1400">
                <a:solidFill>
                  <a:srgbClr val="000000"/>
                </a:solidFill>
                <a:latin typeface="Figtree"/>
                <a:ea typeface="Calibri"/>
                <a:cs typeface="Calibri"/>
              </a:rPr>
              <a:t>Lorsque mon manager a terminé le compte rendu, je reçois un mail de notification. Je peux à mon tour aller valider ou contester l’entretien</a:t>
            </a:r>
            <a:endParaRPr lang="fr-FR" sz="1400" b="1">
              <a:solidFill>
                <a:schemeClr val="accent3"/>
              </a:solidFill>
              <a:latin typeface="Figtree"/>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Collaborateur</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0" y="939800"/>
            <a:ext cx="12187935" cy="339725"/>
          </a:xfrm>
        </p:spPr>
        <p:txBody>
          <a:bodyPr vert="horz" lIns="91440" tIns="45720" rIns="91440" bIns="45720" rtlCol="0" anchor="t">
            <a:normAutofit/>
          </a:bodyPr>
          <a:lstStyle/>
          <a:p>
            <a:r>
              <a:rPr lang="fr-FR" dirty="0">
                <a:latin typeface="Figtree"/>
              </a:rPr>
              <a:t>Valider ou CONTESTER mon entretien après sa </a:t>
            </a:r>
            <a:r>
              <a:rPr lang="fr-FR">
                <a:latin typeface="Figtree"/>
              </a:rPr>
              <a:t>réalisation</a:t>
            </a:r>
            <a:endParaRPr lang="fr-FR" dirty="0" err="1"/>
          </a:p>
        </p:txBody>
      </p:sp>
      <p:sp>
        <p:nvSpPr>
          <p:cNvPr id="15" name="Rectangle : coins arrondis 14">
            <a:extLst>
              <a:ext uri="{FF2B5EF4-FFF2-40B4-BE49-F238E27FC236}">
                <a16:creationId xmlns:a16="http://schemas.microsoft.com/office/drawing/2014/main" id="{E1256192-84B9-FFE6-54BB-B129F0C70257}"/>
              </a:ext>
            </a:extLst>
          </p:cNvPr>
          <p:cNvSpPr/>
          <p:nvPr/>
        </p:nvSpPr>
        <p:spPr>
          <a:xfrm>
            <a:off x="4032250" y="2783417"/>
            <a:ext cx="2973916" cy="328082"/>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Graphique 6">
            <a:extLst>
              <a:ext uri="{FF2B5EF4-FFF2-40B4-BE49-F238E27FC236}">
                <a16:creationId xmlns:a16="http://schemas.microsoft.com/office/drawing/2014/main" id="{8C6D1A1E-FBB1-A3C1-190B-F55FDAAA63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4766594" y="3226472"/>
            <a:ext cx="551460" cy="328402"/>
          </a:xfrm>
          <a:prstGeom prst="rect">
            <a:avLst/>
          </a:prstGeom>
        </p:spPr>
      </p:pic>
      <p:sp>
        <p:nvSpPr>
          <p:cNvPr id="18" name="ZoneTexte 17">
            <a:extLst>
              <a:ext uri="{FF2B5EF4-FFF2-40B4-BE49-F238E27FC236}">
                <a16:creationId xmlns:a16="http://schemas.microsoft.com/office/drawing/2014/main" id="{4E3D7A8D-37AE-44FD-3405-A8CA24943261}"/>
              </a:ext>
            </a:extLst>
          </p:cNvPr>
          <p:cNvSpPr txBox="1"/>
          <p:nvPr/>
        </p:nvSpPr>
        <p:spPr>
          <a:xfrm>
            <a:off x="1517546" y="3829101"/>
            <a:ext cx="69116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kern="1200" dirty="0">
                <a:latin typeface="Figtree"/>
              </a:rPr>
              <a:t>Le statut de mon entretien est au statut « A valider ». </a:t>
            </a:r>
            <a:endParaRPr lang="fr-FR"/>
          </a:p>
          <a:p>
            <a:pPr algn="l"/>
            <a:r>
              <a:rPr lang="fr-FR" sz="1600" kern="1200">
                <a:latin typeface="Figtree"/>
              </a:rPr>
              <a:t>Je clique </a:t>
            </a:r>
            <a:r>
              <a:rPr lang="fr-FR" sz="1600" kern="1200" dirty="0">
                <a:latin typeface="Figtree"/>
              </a:rPr>
              <a:t>sur l’entretien pour aller dans le détail et accéder à la validation.</a:t>
            </a:r>
            <a:endParaRPr lang="fr-FR"/>
          </a:p>
        </p:txBody>
      </p:sp>
      <p:sp>
        <p:nvSpPr>
          <p:cNvPr id="20" name="Rectangle : coins arrondis 19">
            <a:extLst>
              <a:ext uri="{FF2B5EF4-FFF2-40B4-BE49-F238E27FC236}">
                <a16:creationId xmlns:a16="http://schemas.microsoft.com/office/drawing/2014/main" id="{6ACA9C85-DD27-99A9-F66C-417C48575FA0}"/>
              </a:ext>
            </a:extLst>
          </p:cNvPr>
          <p:cNvSpPr/>
          <p:nvPr/>
        </p:nvSpPr>
        <p:spPr>
          <a:xfrm>
            <a:off x="9804903" y="6255521"/>
            <a:ext cx="1837853" cy="36068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62BC2977-5D38-362C-62A1-9CB38B24A95F}"/>
              </a:ext>
            </a:extLst>
          </p:cNvPr>
          <p:cNvSpPr txBox="1"/>
          <p:nvPr/>
        </p:nvSpPr>
        <p:spPr>
          <a:xfrm rot="10800000" flipV="1">
            <a:off x="1980477" y="5022562"/>
            <a:ext cx="599228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u="sng" dirty="0">
                <a:latin typeface="Figtree"/>
                <a:cs typeface="Calibri"/>
              </a:rPr>
              <a:t>Que se passe-t-il si je conteste ?</a:t>
            </a:r>
            <a:r>
              <a:rPr lang="fr-FR" sz="1600" dirty="0">
                <a:latin typeface="Figtree"/>
                <a:cs typeface="Calibri"/>
              </a:rPr>
              <a:t> </a:t>
            </a:r>
          </a:p>
          <a:p>
            <a:pPr algn="just"/>
            <a:r>
              <a:rPr lang="fr-FR" sz="1600" dirty="0">
                <a:latin typeface="Figtree"/>
                <a:cs typeface="Calibri"/>
              </a:rPr>
              <a:t>Je dois obligatoirement renseigner un commentaire, puis, un mail est envoyé à mon manager qui peut alors faire les modifications nécessaires et me renvoyer à nouveau le compte rendu.</a:t>
            </a:r>
            <a:endParaRPr lang="fr-FR" sz="1600" dirty="0">
              <a:latin typeface="Figtree"/>
            </a:endParaRPr>
          </a:p>
        </p:txBody>
      </p:sp>
      <p:pic>
        <p:nvPicPr>
          <p:cNvPr id="22" name="Graphique 6">
            <a:extLst>
              <a:ext uri="{FF2B5EF4-FFF2-40B4-BE49-F238E27FC236}">
                <a16:creationId xmlns:a16="http://schemas.microsoft.com/office/drawing/2014/main" id="{A4B7ABF8-6C7E-3623-AB76-1B74AB82E3E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21336194">
            <a:off x="8253412" y="6065955"/>
            <a:ext cx="551460" cy="433451"/>
          </a:xfrm>
          <a:prstGeom prst="rect">
            <a:avLst/>
          </a:prstGeom>
        </p:spPr>
      </p:pic>
      <p:pic>
        <p:nvPicPr>
          <p:cNvPr id="24" name="Graphique 23">
            <a:extLst>
              <a:ext uri="{FF2B5EF4-FFF2-40B4-BE49-F238E27FC236}">
                <a16:creationId xmlns:a16="http://schemas.microsoft.com/office/drawing/2014/main" id="{5D708F03-C5E3-F7C7-1D9E-EF7504B4ED3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flipV="1">
            <a:off x="1612821" y="5017929"/>
            <a:ext cx="272445" cy="289985"/>
          </a:xfrm>
          <a:prstGeom prst="rect">
            <a:avLst/>
          </a:prstGeom>
        </p:spPr>
      </p:pic>
    </p:spTree>
    <p:extLst>
      <p:ext uri="{BB962C8B-B14F-4D97-AF65-F5344CB8AC3E}">
        <p14:creationId xmlns:p14="http://schemas.microsoft.com/office/powerpoint/2010/main" val="3702941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t>Usage </a:t>
            </a:r>
            <a:br>
              <a:rPr lang="fr-FR" sz="9600" dirty="0"/>
            </a:br>
            <a:r>
              <a:rPr lang="fr-FR" sz="9600" dirty="0"/>
              <a:t>manager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dirty="0">
                <a:solidFill>
                  <a:schemeClr val="bg2"/>
                </a:solidFill>
              </a:rPr>
              <a:t>Faire passer un entretien</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3924409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7F72BF7D-B4F0-574A-8A66-72573D13F2DB}"/>
              </a:ext>
            </a:extLst>
          </p:cNvPr>
          <p:cNvPicPr>
            <a:picLocks noChangeAspect="1"/>
          </p:cNvPicPr>
          <p:nvPr/>
        </p:nvPicPr>
        <p:blipFill>
          <a:blip r:embed="rId2"/>
          <a:stretch>
            <a:fillRect/>
          </a:stretch>
        </p:blipFill>
        <p:spPr>
          <a:xfrm>
            <a:off x="7180868" y="2136380"/>
            <a:ext cx="2280456" cy="4457255"/>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1E490726-B229-A6EB-4D05-DF5B7C7B455B}"/>
              </a:ext>
            </a:extLst>
          </p:cNvPr>
          <p:cNvPicPr>
            <a:picLocks noChangeAspect="1"/>
          </p:cNvPicPr>
          <p:nvPr/>
        </p:nvPicPr>
        <p:blipFill>
          <a:blip r:embed="rId3"/>
          <a:stretch>
            <a:fillRect/>
          </a:stretch>
        </p:blipFill>
        <p:spPr>
          <a:xfrm>
            <a:off x="3050227" y="2136380"/>
            <a:ext cx="2557324" cy="4457255"/>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DEMARRER L'ENTRETIEN ET LE COMPTE RENDU</a:t>
            </a:r>
            <a:endParaRPr lang="fr-FR" dirty="0"/>
          </a:p>
        </p:txBody>
      </p:sp>
      <p:sp>
        <p:nvSpPr>
          <p:cNvPr id="5" name="ZoneTexte 4">
            <a:extLst>
              <a:ext uri="{FF2B5EF4-FFF2-40B4-BE49-F238E27FC236}">
                <a16:creationId xmlns:a16="http://schemas.microsoft.com/office/drawing/2014/main" id="{C42803CF-F6D9-CA00-E545-DD2E76A069B1}"/>
              </a:ext>
            </a:extLst>
          </p:cNvPr>
          <p:cNvSpPr txBox="1"/>
          <p:nvPr/>
        </p:nvSpPr>
        <p:spPr>
          <a:xfrm>
            <a:off x="75069" y="3426853"/>
            <a:ext cx="26324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latin typeface="Figtree"/>
              </a:rPr>
              <a:t>J</a:t>
            </a:r>
            <a:r>
              <a:rPr lang="fr-FR" sz="1600" dirty="0">
                <a:latin typeface="Figtree"/>
              </a:rPr>
              <a:t>e clique sur «</a:t>
            </a:r>
            <a:r>
              <a:rPr lang="fr-FR" sz="1600" b="1" dirty="0">
                <a:latin typeface="Figtree"/>
              </a:rPr>
              <a:t> Démarrer l’entretien </a:t>
            </a:r>
            <a:r>
              <a:rPr lang="fr-FR" sz="1600" dirty="0">
                <a:latin typeface="Figtree"/>
              </a:rPr>
              <a:t>» pour démarrer l’entretien en face à face.</a:t>
            </a:r>
            <a:endParaRPr lang="fr-FR" dirty="0"/>
          </a:p>
        </p:txBody>
      </p:sp>
      <p:sp>
        <p:nvSpPr>
          <p:cNvPr id="6" name="ZoneTexte 5">
            <a:extLst>
              <a:ext uri="{FF2B5EF4-FFF2-40B4-BE49-F238E27FC236}">
                <a16:creationId xmlns:a16="http://schemas.microsoft.com/office/drawing/2014/main" id="{826F9C3F-708D-67AE-13F5-36FEFCFF2B4A}"/>
              </a:ext>
            </a:extLst>
          </p:cNvPr>
          <p:cNvSpPr txBox="1"/>
          <p:nvPr/>
        </p:nvSpPr>
        <p:spPr>
          <a:xfrm>
            <a:off x="9735680" y="4637049"/>
            <a:ext cx="236142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600" dirty="0">
                <a:latin typeface="Figtree"/>
              </a:rPr>
              <a:t>Si je </a:t>
            </a:r>
            <a:r>
              <a:rPr lang="fr-FR" sz="1600" dirty="0">
                <a:latin typeface="Figtree"/>
              </a:rPr>
              <a:t>souhaite revenir à l’étape précédente, je clique sur </a:t>
            </a:r>
            <a:r>
              <a:rPr lang="fr-FR" sz="1600" b="1" dirty="0">
                <a:latin typeface="Figtree"/>
              </a:rPr>
              <a:t>« Remettre en préparation ».</a:t>
            </a:r>
            <a:endParaRPr lang="fr-FR" dirty="0"/>
          </a:p>
        </p:txBody>
      </p:sp>
      <p:sp>
        <p:nvSpPr>
          <p:cNvPr id="12" name="Rectangle : coins arrondis 11">
            <a:extLst>
              <a:ext uri="{FF2B5EF4-FFF2-40B4-BE49-F238E27FC236}">
                <a16:creationId xmlns:a16="http://schemas.microsoft.com/office/drawing/2014/main" id="{92D1FA77-CA2E-8732-AD03-6763EE6D1BD1}"/>
              </a:ext>
            </a:extLst>
          </p:cNvPr>
          <p:cNvSpPr/>
          <p:nvPr/>
        </p:nvSpPr>
        <p:spPr>
          <a:xfrm>
            <a:off x="3394493" y="5619763"/>
            <a:ext cx="2207846" cy="44205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CABF50EF-F05D-83E1-A5FA-1374883A3061}"/>
              </a:ext>
            </a:extLst>
          </p:cNvPr>
          <p:cNvSpPr/>
          <p:nvPr/>
        </p:nvSpPr>
        <p:spPr>
          <a:xfrm>
            <a:off x="7631077" y="4999070"/>
            <a:ext cx="1747319" cy="36130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7031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50DFF0AD-859A-D3E5-ECDA-D5BB7C31C974}"/>
              </a:ext>
            </a:extLst>
          </p:cNvPr>
          <p:cNvPicPr>
            <a:picLocks noChangeAspect="1"/>
          </p:cNvPicPr>
          <p:nvPr/>
        </p:nvPicPr>
        <p:blipFill>
          <a:blip r:embed="rId2"/>
          <a:stretch>
            <a:fillRect/>
          </a:stretch>
        </p:blipFill>
        <p:spPr>
          <a:xfrm>
            <a:off x="114316" y="1767255"/>
            <a:ext cx="7497643" cy="4417502"/>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COMPLETER LES CHAMPS SYNTHESE</a:t>
            </a:r>
            <a:endParaRPr lang="fr-FR" dirty="0"/>
          </a:p>
        </p:txBody>
      </p:sp>
      <p:sp>
        <p:nvSpPr>
          <p:cNvPr id="5" name="ZoneTexte 4">
            <a:extLst>
              <a:ext uri="{FF2B5EF4-FFF2-40B4-BE49-F238E27FC236}">
                <a16:creationId xmlns:a16="http://schemas.microsoft.com/office/drawing/2014/main" id="{C42803CF-F6D9-CA00-E545-DD2E76A069B1}"/>
              </a:ext>
            </a:extLst>
          </p:cNvPr>
          <p:cNvSpPr txBox="1"/>
          <p:nvPr/>
        </p:nvSpPr>
        <p:spPr>
          <a:xfrm>
            <a:off x="8460515" y="3491472"/>
            <a:ext cx="3409949"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Si mon collaborateur a publié ses réponses mais n’a rien saisi dans certaines questions, le message </a:t>
            </a:r>
            <a:r>
              <a:rPr lang="fr-FR" sz="1600" i="1" dirty="0">
                <a:solidFill>
                  <a:srgbClr val="000000"/>
                </a:solidFill>
                <a:latin typeface="Figtree"/>
                <a:ea typeface="Calibri"/>
                <a:cs typeface="Calibri"/>
              </a:rPr>
              <a:t>« N’a pas partagé sa réponse ou l’a préparée sous format papier » </a:t>
            </a:r>
            <a:r>
              <a:rPr lang="fr-FR" sz="1600" dirty="0">
                <a:solidFill>
                  <a:srgbClr val="000000"/>
                </a:solidFill>
                <a:latin typeface="Figtree"/>
                <a:ea typeface="Calibri"/>
                <a:cs typeface="Calibri"/>
              </a:rPr>
              <a:t>apparaît.</a:t>
            </a:r>
          </a:p>
        </p:txBody>
      </p:sp>
      <p:sp>
        <p:nvSpPr>
          <p:cNvPr id="6" name="ZoneTexte 5">
            <a:extLst>
              <a:ext uri="{FF2B5EF4-FFF2-40B4-BE49-F238E27FC236}">
                <a16:creationId xmlns:a16="http://schemas.microsoft.com/office/drawing/2014/main" id="{826F9C3F-708D-67AE-13F5-36FEFCFF2B4A}"/>
              </a:ext>
            </a:extLst>
          </p:cNvPr>
          <p:cNvSpPr txBox="1"/>
          <p:nvPr/>
        </p:nvSpPr>
        <p:spPr>
          <a:xfrm>
            <a:off x="8421240" y="2311401"/>
            <a:ext cx="341483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Je peux consulter les éléments de </a:t>
            </a:r>
            <a:r>
              <a:rPr lang="fr-FR" sz="1600">
                <a:solidFill>
                  <a:srgbClr val="000000"/>
                </a:solidFill>
                <a:latin typeface="Figtree"/>
                <a:ea typeface="Calibri"/>
                <a:cs typeface="Calibri"/>
              </a:rPr>
              <a:t>préparation s’ils ont été partagés.</a:t>
            </a:r>
            <a:endParaRPr lang="fr-FR" sz="1600">
              <a:latin typeface="Figtree"/>
            </a:endParaRPr>
          </a:p>
          <a:p>
            <a:endParaRPr lang="fr-FR" sz="1600" b="1" dirty="0"/>
          </a:p>
        </p:txBody>
      </p:sp>
      <p:sp>
        <p:nvSpPr>
          <p:cNvPr id="11" name="Rectangle : coins arrondis 10">
            <a:extLst>
              <a:ext uri="{FF2B5EF4-FFF2-40B4-BE49-F238E27FC236}">
                <a16:creationId xmlns:a16="http://schemas.microsoft.com/office/drawing/2014/main" id="{814A48C8-9B03-2438-B3CD-E43C55EC4574}"/>
              </a:ext>
            </a:extLst>
          </p:cNvPr>
          <p:cNvSpPr/>
          <p:nvPr/>
        </p:nvSpPr>
        <p:spPr>
          <a:xfrm>
            <a:off x="3044092" y="3662403"/>
            <a:ext cx="4404279" cy="1222886"/>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Graphique 6">
            <a:extLst>
              <a:ext uri="{FF2B5EF4-FFF2-40B4-BE49-F238E27FC236}">
                <a16:creationId xmlns:a16="http://schemas.microsoft.com/office/drawing/2014/main" id="{F1A69EC0-43A9-6A45-DC64-D99575520C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4529419" flipV="1">
            <a:off x="7248668" y="5326298"/>
            <a:ext cx="738951" cy="448175"/>
          </a:xfrm>
          <a:prstGeom prst="rect">
            <a:avLst/>
          </a:prstGeom>
        </p:spPr>
      </p:pic>
      <p:sp>
        <p:nvSpPr>
          <p:cNvPr id="8" name="ZoneTexte 7">
            <a:extLst>
              <a:ext uri="{FF2B5EF4-FFF2-40B4-BE49-F238E27FC236}">
                <a16:creationId xmlns:a16="http://schemas.microsoft.com/office/drawing/2014/main" id="{2DC638A2-BC3C-0618-F2A7-4229A80550BF}"/>
              </a:ext>
            </a:extLst>
          </p:cNvPr>
          <p:cNvSpPr txBox="1"/>
          <p:nvPr/>
        </p:nvSpPr>
        <p:spPr>
          <a:xfrm>
            <a:off x="8432636" y="5514893"/>
            <a:ext cx="367371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Je saisi le contenu de nos échanges dans la partie « Synthèse  ».</a:t>
            </a:r>
            <a:endParaRPr lang="fr-FR" dirty="0">
              <a:solidFill>
                <a:srgbClr val="000000"/>
              </a:solidFill>
              <a:latin typeface="Figtree"/>
              <a:ea typeface="Calibri"/>
              <a:cs typeface="Calibri"/>
            </a:endParaRPr>
          </a:p>
          <a:p>
            <a:endParaRPr lang="fr-FR" sz="1600" dirty="0"/>
          </a:p>
        </p:txBody>
      </p:sp>
      <p:pic>
        <p:nvPicPr>
          <p:cNvPr id="13" name="Graphique 12">
            <a:extLst>
              <a:ext uri="{FF2B5EF4-FFF2-40B4-BE49-F238E27FC236}">
                <a16:creationId xmlns:a16="http://schemas.microsoft.com/office/drawing/2014/main" id="{5EDB0694-612F-445D-4239-274DF383837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V="1">
            <a:off x="8166049" y="5565065"/>
            <a:ext cx="272445" cy="289985"/>
          </a:xfrm>
          <a:prstGeom prst="rect">
            <a:avLst/>
          </a:prstGeom>
        </p:spPr>
      </p:pic>
      <p:pic>
        <p:nvPicPr>
          <p:cNvPr id="9" name="Graphique 8">
            <a:extLst>
              <a:ext uri="{FF2B5EF4-FFF2-40B4-BE49-F238E27FC236}">
                <a16:creationId xmlns:a16="http://schemas.microsoft.com/office/drawing/2014/main" id="{2EB526ED-F440-C2A2-24F9-F953AAC8FAB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V="1">
            <a:off x="8142644" y="3513901"/>
            <a:ext cx="272445" cy="289985"/>
          </a:xfrm>
          <a:prstGeom prst="rect">
            <a:avLst/>
          </a:prstGeom>
        </p:spPr>
      </p:pic>
      <p:pic>
        <p:nvPicPr>
          <p:cNvPr id="15" name="Graphique 14">
            <a:extLst>
              <a:ext uri="{FF2B5EF4-FFF2-40B4-BE49-F238E27FC236}">
                <a16:creationId xmlns:a16="http://schemas.microsoft.com/office/drawing/2014/main" id="{9D8C0E4C-AB52-D89C-3A38-4C1CE0D1B3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V="1">
            <a:off x="8179815" y="2366234"/>
            <a:ext cx="272445" cy="289985"/>
          </a:xfrm>
          <a:prstGeom prst="rect">
            <a:avLst/>
          </a:prstGeom>
        </p:spPr>
      </p:pic>
    </p:spTree>
    <p:extLst>
      <p:ext uri="{BB962C8B-B14F-4D97-AF65-F5344CB8AC3E}">
        <p14:creationId xmlns:p14="http://schemas.microsoft.com/office/powerpoint/2010/main" val="61870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F8B15B1-8EC5-57CC-3DBD-3352F7764876}"/>
              </a:ext>
            </a:extLst>
          </p:cNvPr>
          <p:cNvPicPr>
            <a:picLocks noChangeAspect="1"/>
          </p:cNvPicPr>
          <p:nvPr/>
        </p:nvPicPr>
        <p:blipFill>
          <a:blip r:embed="rId2"/>
          <a:stretch>
            <a:fillRect/>
          </a:stretch>
        </p:blipFill>
        <p:spPr>
          <a:xfrm>
            <a:off x="187666" y="2194220"/>
            <a:ext cx="7753889" cy="3990805"/>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r>
              <a:rPr lang="fr-FR" b="1" i="1">
                <a:solidFill>
                  <a:srgbClr val="C75741"/>
                </a:solidFill>
                <a:latin typeface="Figtree"/>
              </a:rPr>
              <a:t>Uniquement si le module « </a:t>
            </a:r>
            <a:r>
              <a:rPr lang="fr-FR" b="1" i="1" u="sng" dirty="0">
                <a:solidFill>
                  <a:srgbClr val="C75741"/>
                </a:solidFill>
                <a:latin typeface="Figtree"/>
              </a:rPr>
              <a:t>Compétences » activé</a:t>
            </a:r>
            <a:r>
              <a:rPr lang="fr-FR" b="1" i="1" dirty="0">
                <a:solidFill>
                  <a:srgbClr val="C75741"/>
                </a:solidFill>
                <a:latin typeface="Figtree"/>
              </a:rPr>
              <a:t>)</a:t>
            </a:r>
            <a:endParaRPr lang="fr-FR" b="1" dirty="0">
              <a:solidFill>
                <a:srgbClr val="C75741"/>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COMPLETER L'EVALUATION DEFINITIVE DES COMPETENCES</a:t>
            </a:r>
            <a:endParaRPr lang="fr-FR" dirty="0"/>
          </a:p>
        </p:txBody>
      </p:sp>
      <p:sp>
        <p:nvSpPr>
          <p:cNvPr id="6" name="ZoneTexte 5">
            <a:extLst>
              <a:ext uri="{FF2B5EF4-FFF2-40B4-BE49-F238E27FC236}">
                <a16:creationId xmlns:a16="http://schemas.microsoft.com/office/drawing/2014/main" id="{826F9C3F-708D-67AE-13F5-36FEFCFF2B4A}"/>
              </a:ext>
            </a:extLst>
          </p:cNvPr>
          <p:cNvSpPr txBox="1"/>
          <p:nvPr/>
        </p:nvSpPr>
        <p:spPr>
          <a:xfrm>
            <a:off x="8331608" y="3429000"/>
            <a:ext cx="341483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Je retrouve la pré-évaluation des compétences réalisée pendant la préparation si celle-ci a été partagée.</a:t>
            </a:r>
            <a:endParaRPr lang="fr-FR" sz="1600" dirty="0">
              <a:solidFill>
                <a:srgbClr val="333333"/>
              </a:solidFill>
              <a:latin typeface="Figtree"/>
              <a:ea typeface="Calibri"/>
              <a:cs typeface="Calibri"/>
            </a:endParaRPr>
          </a:p>
          <a:p>
            <a:pPr algn="just"/>
            <a:endParaRPr lang="fr-FR" sz="1600" dirty="0">
              <a:solidFill>
                <a:srgbClr val="000000"/>
              </a:solidFill>
              <a:latin typeface="Figtree"/>
              <a:ea typeface="Calibri"/>
              <a:cs typeface="Calibri"/>
            </a:endParaRPr>
          </a:p>
          <a:p>
            <a:pPr algn="just"/>
            <a:r>
              <a:rPr lang="fr-FR" sz="1600" dirty="0">
                <a:solidFill>
                  <a:srgbClr val="000000"/>
                </a:solidFill>
                <a:latin typeface="Figtree"/>
                <a:ea typeface="Calibri"/>
                <a:cs typeface="Calibri"/>
              </a:rPr>
              <a:t>Je peux ajuster mon évaluation par rapport à ma préparation si je le souhaite.</a:t>
            </a:r>
            <a:endParaRPr lang="fr-FR" sz="1600" dirty="0">
              <a:latin typeface="Figtree"/>
            </a:endParaRPr>
          </a:p>
          <a:p>
            <a:pPr algn="just"/>
            <a:endParaRPr lang="fr-FR" sz="1600" dirty="0">
              <a:solidFill>
                <a:srgbClr val="000000"/>
              </a:solidFill>
              <a:latin typeface="Figtree"/>
              <a:ea typeface="Calibri"/>
              <a:cs typeface="Calibri"/>
            </a:endParaRPr>
          </a:p>
          <a:p>
            <a:endParaRPr lang="fr-FR" sz="1600" b="1" dirty="0"/>
          </a:p>
        </p:txBody>
      </p:sp>
      <p:sp>
        <p:nvSpPr>
          <p:cNvPr id="18" name="Rectangle : coins arrondis 17">
            <a:extLst>
              <a:ext uri="{FF2B5EF4-FFF2-40B4-BE49-F238E27FC236}">
                <a16:creationId xmlns:a16="http://schemas.microsoft.com/office/drawing/2014/main" id="{CD11C5BF-E445-3EB2-7E23-B49CB7767783}"/>
              </a:ext>
            </a:extLst>
          </p:cNvPr>
          <p:cNvSpPr/>
          <p:nvPr/>
        </p:nvSpPr>
        <p:spPr>
          <a:xfrm>
            <a:off x="2919995" y="2725408"/>
            <a:ext cx="1206500" cy="29633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30715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endParaRPr lang="fr-FR" dirty="0">
              <a:solidFill>
                <a:srgbClr val="333333"/>
              </a:solidFill>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pic>
        <p:nvPicPr>
          <p:cNvPr id="9" name="Graphique 21">
            <a:extLst>
              <a:ext uri="{FF2B5EF4-FFF2-40B4-BE49-F238E27FC236}">
                <a16:creationId xmlns:a16="http://schemas.microsoft.com/office/drawing/2014/main" id="{EFDAEF36-E97D-A6D6-3913-17F1A375A73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5400000">
            <a:off x="4390646" y="3882723"/>
            <a:ext cx="3161241" cy="256721"/>
          </a:xfrm>
          <a:prstGeom prst="rect">
            <a:avLst/>
          </a:prstGeom>
        </p:spPr>
      </p:pic>
      <p:pic>
        <p:nvPicPr>
          <p:cNvPr id="11" name="Image 10" descr="choix_campagne_objectif.jpg">
            <a:extLst>
              <a:ext uri="{FF2B5EF4-FFF2-40B4-BE49-F238E27FC236}">
                <a16:creationId xmlns:a16="http://schemas.microsoft.com/office/drawing/2014/main" id="{B85FF616-8B97-BEAD-E2BD-00CE0F1B0D0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3904" y="1995365"/>
            <a:ext cx="6201263" cy="3786309"/>
          </a:xfrm>
          <a:prstGeom prst="rect">
            <a:avLst/>
          </a:prstGeom>
        </p:spPr>
      </p:pic>
      <p:sp>
        <p:nvSpPr>
          <p:cNvPr id="14" name="ZoneTexte 13">
            <a:extLst>
              <a:ext uri="{FF2B5EF4-FFF2-40B4-BE49-F238E27FC236}">
                <a16:creationId xmlns:a16="http://schemas.microsoft.com/office/drawing/2014/main" id="{0A56A270-371C-6776-149B-A9A075C423A8}"/>
              </a:ext>
            </a:extLst>
          </p:cNvPr>
          <p:cNvSpPr txBox="1"/>
          <p:nvPr/>
        </p:nvSpPr>
        <p:spPr>
          <a:xfrm>
            <a:off x="640862" y="1998785"/>
            <a:ext cx="4589584"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Figtree"/>
                <a:ea typeface="Roboto"/>
                <a:cs typeface="Roboto"/>
              </a:rPr>
              <a:t>Dans l'</a:t>
            </a:r>
            <a:r>
              <a:rPr lang="en-US" sz="1600" b="1" dirty="0">
                <a:latin typeface="Figtree"/>
                <a:ea typeface="Roboto"/>
                <a:cs typeface="Roboto"/>
              </a:rPr>
              <a:t>onglet '</a:t>
            </a:r>
            <a:r>
              <a:rPr lang="en-US" sz="1600" b="1" dirty="0" err="1">
                <a:latin typeface="Figtree"/>
                <a:ea typeface="Roboto"/>
                <a:cs typeface="Roboto"/>
              </a:rPr>
              <a:t>Objectifs</a:t>
            </a:r>
            <a:r>
              <a:rPr lang="en-US" sz="1600" b="1" dirty="0">
                <a:latin typeface="Figtree"/>
                <a:ea typeface="Roboto"/>
                <a:cs typeface="Roboto"/>
              </a:rPr>
              <a:t> </a:t>
            </a:r>
            <a:r>
              <a:rPr lang="en-US" sz="1600" b="1" dirty="0" err="1">
                <a:latin typeface="Figtree"/>
                <a:ea typeface="Roboto"/>
                <a:cs typeface="Roboto"/>
              </a:rPr>
              <a:t>Précédents</a:t>
            </a:r>
            <a:r>
              <a:rPr lang="en-US" sz="1600" b="1" dirty="0">
                <a:latin typeface="Figtree"/>
                <a:ea typeface="Roboto"/>
                <a:cs typeface="Roboto"/>
              </a:rPr>
              <a:t>'</a:t>
            </a:r>
            <a:r>
              <a:rPr lang="en-US" sz="1600" dirty="0">
                <a:latin typeface="Figtree"/>
                <a:ea typeface="Roboto"/>
                <a:cs typeface="Roboto"/>
              </a:rPr>
              <a:t>, je </a:t>
            </a:r>
            <a:r>
              <a:rPr lang="en-US" sz="1600" dirty="0" err="1">
                <a:latin typeface="Figtree"/>
                <a:ea typeface="Roboto"/>
                <a:cs typeface="Roboto"/>
              </a:rPr>
              <a:t>retrouve</a:t>
            </a:r>
            <a:r>
              <a:rPr lang="en-US" sz="1600" dirty="0">
                <a:latin typeface="Figtree"/>
                <a:ea typeface="Roboto"/>
                <a:cs typeface="Roboto"/>
              </a:rPr>
              <a:t> les </a:t>
            </a:r>
            <a:r>
              <a:rPr lang="en-US" sz="1600" dirty="0" err="1">
                <a:latin typeface="Figtree"/>
                <a:ea typeface="Roboto"/>
                <a:cs typeface="Roboto"/>
              </a:rPr>
              <a:t>objectifs</a:t>
            </a:r>
            <a:r>
              <a:rPr lang="en-US" sz="1600" dirty="0">
                <a:latin typeface="Figtree"/>
                <a:ea typeface="Roboto"/>
                <a:cs typeface="Roboto"/>
              </a:rPr>
              <a:t> </a:t>
            </a:r>
            <a:r>
              <a:rPr lang="en-US" sz="1600" dirty="0" err="1">
                <a:latin typeface="Figtree"/>
                <a:ea typeface="Roboto"/>
                <a:cs typeface="Roboto"/>
              </a:rPr>
              <a:t>déterminés</a:t>
            </a:r>
            <a:r>
              <a:rPr lang="en-US" sz="1600" dirty="0">
                <a:latin typeface="Figtree"/>
                <a:ea typeface="Roboto"/>
                <a:cs typeface="Roboto"/>
              </a:rPr>
              <a:t> </a:t>
            </a:r>
            <a:r>
              <a:rPr lang="en-US" sz="1600" dirty="0" err="1">
                <a:latin typeface="Figtree"/>
                <a:ea typeface="Roboto"/>
                <a:cs typeface="Roboto"/>
              </a:rPr>
              <a:t>lors</a:t>
            </a:r>
            <a:r>
              <a:rPr lang="en-US" sz="1600" dirty="0">
                <a:latin typeface="Figtree"/>
                <a:ea typeface="Roboto"/>
                <a:cs typeface="Roboto"/>
              </a:rPr>
              <a:t> de la </a:t>
            </a:r>
            <a:r>
              <a:rPr lang="en-US" sz="1600" dirty="0" err="1">
                <a:latin typeface="Figtree"/>
                <a:ea typeface="Roboto"/>
                <a:cs typeface="Roboto"/>
              </a:rPr>
              <a:t>campagne</a:t>
            </a:r>
            <a:r>
              <a:rPr lang="en-US" sz="1600" dirty="0">
                <a:latin typeface="Figtree"/>
                <a:ea typeface="Roboto"/>
                <a:cs typeface="Roboto"/>
              </a:rPr>
              <a:t> </a:t>
            </a:r>
            <a:r>
              <a:rPr lang="en-US" sz="1600" dirty="0" err="1">
                <a:latin typeface="Figtree"/>
                <a:ea typeface="Roboto"/>
                <a:cs typeface="Roboto"/>
              </a:rPr>
              <a:t>d'entretien</a:t>
            </a:r>
            <a:r>
              <a:rPr lang="en-US" sz="1600" dirty="0">
                <a:latin typeface="Figtree"/>
                <a:ea typeface="Roboto"/>
                <a:cs typeface="Roboto"/>
              </a:rPr>
              <a:t> </a:t>
            </a:r>
            <a:r>
              <a:rPr lang="en-US" sz="1600" dirty="0" err="1">
                <a:latin typeface="Figtree"/>
                <a:ea typeface="Roboto"/>
                <a:cs typeface="Roboto"/>
              </a:rPr>
              <a:t>précédente</a:t>
            </a:r>
            <a:r>
              <a:rPr lang="en-US" sz="1600" dirty="0">
                <a:latin typeface="Figtree"/>
                <a:ea typeface="Roboto"/>
                <a:cs typeface="Roboto"/>
              </a:rPr>
              <a:t> :</a:t>
            </a:r>
          </a:p>
          <a:p>
            <a:endParaRPr lang="en-US" sz="1600" dirty="0">
              <a:latin typeface="Figtree"/>
              <a:ea typeface="Roboto"/>
              <a:cs typeface="Roboto"/>
            </a:endParaRPr>
          </a:p>
          <a:p>
            <a:pPr>
              <a:buFont typeface=""/>
              <a:buChar char="•"/>
            </a:pPr>
            <a:r>
              <a:rPr lang="en-US" sz="1600" dirty="0">
                <a:latin typeface="Figtree"/>
                <a:ea typeface="Roboto"/>
                <a:cs typeface="Roboto"/>
              </a:rPr>
              <a:t> Si </a:t>
            </a:r>
            <a:r>
              <a:rPr lang="en-US" sz="1600" dirty="0" err="1">
                <a:latin typeface="Figtree"/>
                <a:ea typeface="Roboto"/>
                <a:cs typeface="Roboto"/>
              </a:rPr>
              <a:t>une</a:t>
            </a:r>
            <a:r>
              <a:rPr lang="en-US" sz="1600" dirty="0">
                <a:latin typeface="Figtree"/>
                <a:ea typeface="Roboto"/>
                <a:cs typeface="Roboto"/>
              </a:rPr>
              <a:t> </a:t>
            </a:r>
            <a:r>
              <a:rPr lang="en-US" sz="1600" dirty="0" err="1">
                <a:latin typeface="Figtree"/>
                <a:ea typeface="Roboto"/>
                <a:cs typeface="Roboto"/>
              </a:rPr>
              <a:t>seule</a:t>
            </a:r>
            <a:r>
              <a:rPr lang="en-US" sz="1600" dirty="0">
                <a:latin typeface="Figtree"/>
                <a:ea typeface="Roboto"/>
                <a:cs typeface="Roboto"/>
              </a:rPr>
              <a:t> </a:t>
            </a:r>
            <a:r>
              <a:rPr lang="en-US" sz="1600" dirty="0" err="1">
                <a:latin typeface="Figtree"/>
                <a:ea typeface="Roboto"/>
                <a:cs typeface="Roboto"/>
              </a:rPr>
              <a:t>campagne</a:t>
            </a:r>
            <a:r>
              <a:rPr lang="en-US" sz="1600" dirty="0">
                <a:latin typeface="Figtree"/>
                <a:ea typeface="Roboto"/>
                <a:cs typeface="Roboto"/>
              </a:rPr>
              <a:t> </a:t>
            </a:r>
            <a:r>
              <a:rPr lang="en-US" sz="1600" dirty="0" err="1">
                <a:latin typeface="Figtree"/>
                <a:ea typeface="Roboto"/>
                <a:cs typeface="Roboto"/>
              </a:rPr>
              <a:t>précédente</a:t>
            </a:r>
            <a:r>
              <a:rPr lang="en-US" sz="1600" dirty="0">
                <a:latin typeface="Figtree"/>
                <a:ea typeface="Roboto"/>
                <a:cs typeface="Roboto"/>
              </a:rPr>
              <a:t> a </a:t>
            </a:r>
            <a:r>
              <a:rPr lang="en-US" sz="1600" dirty="0" err="1">
                <a:latin typeface="Figtree"/>
                <a:ea typeface="Roboto"/>
                <a:cs typeface="Roboto"/>
              </a:rPr>
              <a:t>été</a:t>
            </a:r>
            <a:r>
              <a:rPr lang="en-US" sz="1600" dirty="0">
                <a:latin typeface="Figtree"/>
                <a:ea typeface="Roboto"/>
                <a:cs typeface="Roboto"/>
              </a:rPr>
              <a:t> </a:t>
            </a:r>
            <a:r>
              <a:rPr lang="en-US" sz="1600" dirty="0" err="1">
                <a:latin typeface="Figtree"/>
                <a:ea typeface="Roboto"/>
                <a:cs typeface="Roboto"/>
              </a:rPr>
              <a:t>détectée</a:t>
            </a:r>
            <a:r>
              <a:rPr lang="en-US" sz="1600" dirty="0">
                <a:latin typeface="Figtree"/>
                <a:ea typeface="Roboto"/>
                <a:cs typeface="Roboto"/>
              </a:rPr>
              <a:t>, les </a:t>
            </a:r>
            <a:r>
              <a:rPr lang="en-US" sz="1600" dirty="0" err="1">
                <a:latin typeface="Figtree"/>
                <a:ea typeface="Roboto"/>
                <a:cs typeface="Roboto"/>
              </a:rPr>
              <a:t>objectifs</a:t>
            </a:r>
            <a:r>
              <a:rPr lang="en-US" sz="1600" dirty="0">
                <a:latin typeface="Figtree"/>
                <a:ea typeface="Roboto"/>
                <a:cs typeface="Roboto"/>
              </a:rPr>
              <a:t> </a:t>
            </a:r>
            <a:r>
              <a:rPr lang="en-US" sz="1600" dirty="0" err="1">
                <a:latin typeface="Figtree"/>
                <a:ea typeface="Roboto"/>
                <a:cs typeface="Roboto"/>
              </a:rPr>
              <a:t>déterminés</a:t>
            </a:r>
            <a:r>
              <a:rPr lang="en-US" sz="1600" dirty="0">
                <a:latin typeface="Figtree"/>
                <a:ea typeface="Roboto"/>
                <a:cs typeface="Roboto"/>
              </a:rPr>
              <a:t> </a:t>
            </a:r>
            <a:r>
              <a:rPr lang="en-US" sz="1600" dirty="0" err="1">
                <a:latin typeface="Figtree"/>
                <a:ea typeface="Roboto"/>
                <a:cs typeface="Roboto"/>
              </a:rPr>
              <a:t>précédemment</a:t>
            </a:r>
            <a:r>
              <a:rPr lang="en-US" sz="1600" dirty="0">
                <a:latin typeface="Figtree"/>
                <a:ea typeface="Roboto"/>
                <a:cs typeface="Roboto"/>
              </a:rPr>
              <a:t> </a:t>
            </a:r>
            <a:r>
              <a:rPr lang="en-US" sz="1600" dirty="0" err="1">
                <a:latin typeface="Figtree"/>
                <a:ea typeface="Roboto"/>
                <a:cs typeface="Roboto"/>
              </a:rPr>
              <a:t>remontent</a:t>
            </a:r>
            <a:r>
              <a:rPr lang="en-US" sz="1600" dirty="0">
                <a:latin typeface="Figtree"/>
                <a:ea typeface="Roboto"/>
                <a:cs typeface="Roboto"/>
              </a:rPr>
              <a:t> </a:t>
            </a:r>
            <a:r>
              <a:rPr lang="en-US" sz="1600" dirty="0" err="1">
                <a:latin typeface="Figtree"/>
                <a:ea typeface="Roboto"/>
                <a:cs typeface="Roboto"/>
              </a:rPr>
              <a:t>automatiquement</a:t>
            </a:r>
            <a:r>
              <a:rPr lang="en-US" sz="1600" dirty="0">
                <a:latin typeface="Figtree"/>
                <a:ea typeface="Roboto"/>
                <a:cs typeface="Roboto"/>
              </a:rPr>
              <a:t>,</a:t>
            </a:r>
          </a:p>
          <a:p>
            <a:pPr>
              <a:buFont typeface=""/>
              <a:buChar char="•"/>
            </a:pPr>
            <a:endParaRPr lang="en-US" sz="1600" dirty="0">
              <a:latin typeface="Figtree"/>
              <a:ea typeface="Roboto"/>
              <a:cs typeface="Roboto"/>
            </a:endParaRPr>
          </a:p>
          <a:p>
            <a:pPr>
              <a:buFont typeface=""/>
              <a:buChar char="•"/>
            </a:pPr>
            <a:r>
              <a:rPr lang="en-US" sz="1600" dirty="0">
                <a:latin typeface="Figtree"/>
                <a:ea typeface="Roboto"/>
                <a:cs typeface="Roboto"/>
              </a:rPr>
              <a:t> Si </a:t>
            </a:r>
            <a:r>
              <a:rPr lang="en-US" sz="1600" dirty="0" err="1">
                <a:latin typeface="Figtree"/>
                <a:ea typeface="Roboto"/>
                <a:cs typeface="Roboto"/>
              </a:rPr>
              <a:t>plusieurs</a:t>
            </a:r>
            <a:r>
              <a:rPr lang="en-US" sz="1600" dirty="0">
                <a:latin typeface="Figtree"/>
                <a:ea typeface="Roboto"/>
                <a:cs typeface="Roboto"/>
              </a:rPr>
              <a:t> </a:t>
            </a:r>
            <a:r>
              <a:rPr lang="en-US" sz="1600" dirty="0" err="1">
                <a:latin typeface="Figtree"/>
                <a:ea typeface="Roboto"/>
                <a:cs typeface="Roboto"/>
              </a:rPr>
              <a:t>campagnes</a:t>
            </a:r>
            <a:r>
              <a:rPr lang="en-US" sz="1600" dirty="0">
                <a:latin typeface="Figtree"/>
                <a:ea typeface="Roboto"/>
                <a:cs typeface="Roboto"/>
              </a:rPr>
              <a:t> sources </a:t>
            </a:r>
            <a:r>
              <a:rPr lang="en-US" sz="1600" dirty="0" err="1">
                <a:latin typeface="Figtree"/>
                <a:ea typeface="Roboto"/>
                <a:cs typeface="Roboto"/>
              </a:rPr>
              <a:t>ont</a:t>
            </a:r>
            <a:r>
              <a:rPr lang="en-US" sz="1600" dirty="0">
                <a:latin typeface="Figtree"/>
                <a:ea typeface="Roboto"/>
                <a:cs typeface="Roboto"/>
              </a:rPr>
              <a:t> </a:t>
            </a:r>
            <a:r>
              <a:rPr lang="en-US" sz="1600" dirty="0" err="1">
                <a:latin typeface="Figtree"/>
                <a:ea typeface="Roboto"/>
                <a:cs typeface="Roboto"/>
              </a:rPr>
              <a:t>été</a:t>
            </a:r>
            <a:r>
              <a:rPr lang="en-US" sz="1600" dirty="0">
                <a:latin typeface="Figtree"/>
                <a:ea typeface="Roboto"/>
                <a:cs typeface="Roboto"/>
              </a:rPr>
              <a:t> </a:t>
            </a:r>
            <a:r>
              <a:rPr lang="en-US" sz="1600" dirty="0" err="1">
                <a:latin typeface="Figtree"/>
                <a:ea typeface="Roboto"/>
                <a:cs typeface="Roboto"/>
              </a:rPr>
              <a:t>détectées</a:t>
            </a:r>
            <a:r>
              <a:rPr lang="en-US" sz="1600" dirty="0">
                <a:latin typeface="Figtree"/>
                <a:ea typeface="Roboto"/>
                <a:cs typeface="Roboto"/>
              </a:rPr>
              <a:t> par le </a:t>
            </a:r>
            <a:r>
              <a:rPr lang="en-US" sz="1600" dirty="0" err="1">
                <a:latin typeface="Figtree"/>
                <a:ea typeface="Roboto"/>
                <a:cs typeface="Roboto"/>
              </a:rPr>
              <a:t>système</a:t>
            </a:r>
            <a:r>
              <a:rPr lang="en-US" sz="1600" dirty="0">
                <a:latin typeface="Figtree"/>
                <a:ea typeface="Roboto"/>
                <a:cs typeface="Roboto"/>
              </a:rPr>
              <a:t>, je </a:t>
            </a:r>
            <a:r>
              <a:rPr lang="en-US" sz="1600" dirty="0" err="1">
                <a:latin typeface="Figtree"/>
                <a:ea typeface="Roboto"/>
                <a:cs typeface="Roboto"/>
              </a:rPr>
              <a:t>peux</a:t>
            </a:r>
            <a:r>
              <a:rPr lang="en-US" sz="1600" dirty="0">
                <a:latin typeface="Figtree"/>
                <a:ea typeface="Roboto"/>
                <a:cs typeface="Roboto"/>
              </a:rPr>
              <a:t> </a:t>
            </a:r>
            <a:r>
              <a:rPr lang="en-US" sz="1600" dirty="0" err="1">
                <a:latin typeface="Figtree"/>
                <a:ea typeface="Roboto"/>
                <a:cs typeface="Roboto"/>
              </a:rPr>
              <a:t>choisir</a:t>
            </a:r>
            <a:r>
              <a:rPr lang="en-US" sz="1600" dirty="0">
                <a:latin typeface="Figtree"/>
                <a:ea typeface="Roboto"/>
                <a:cs typeface="Roboto"/>
              </a:rPr>
              <a:t> la </a:t>
            </a:r>
            <a:r>
              <a:rPr lang="en-US" sz="1600" dirty="0" err="1">
                <a:latin typeface="Figtree"/>
                <a:ea typeface="Roboto"/>
                <a:cs typeface="Roboto"/>
              </a:rPr>
              <a:t>campagne</a:t>
            </a:r>
            <a:r>
              <a:rPr lang="en-US" sz="1600" dirty="0">
                <a:latin typeface="Figtree"/>
                <a:ea typeface="Roboto"/>
                <a:cs typeface="Roboto"/>
              </a:rPr>
              <a:t> </a:t>
            </a:r>
            <a:r>
              <a:rPr lang="en-US" sz="1600" dirty="0" err="1">
                <a:latin typeface="Figtree"/>
                <a:ea typeface="Roboto"/>
                <a:cs typeface="Roboto"/>
              </a:rPr>
              <a:t>dont</a:t>
            </a:r>
            <a:r>
              <a:rPr lang="en-US" sz="1600" dirty="0">
                <a:latin typeface="Figtree"/>
                <a:ea typeface="Roboto"/>
                <a:cs typeface="Roboto"/>
              </a:rPr>
              <a:t> je </a:t>
            </a:r>
            <a:r>
              <a:rPr lang="en-US" sz="1600" dirty="0" err="1">
                <a:latin typeface="Figtree"/>
                <a:ea typeface="Roboto"/>
                <a:cs typeface="Roboto"/>
              </a:rPr>
              <a:t>souhaite</a:t>
            </a:r>
            <a:r>
              <a:rPr lang="en-US" sz="1600" dirty="0">
                <a:latin typeface="Figtree"/>
                <a:ea typeface="Roboto"/>
                <a:cs typeface="Roboto"/>
              </a:rPr>
              <a:t> </a:t>
            </a:r>
            <a:r>
              <a:rPr lang="en-US" sz="1600" dirty="0" err="1">
                <a:latin typeface="Figtree"/>
                <a:ea typeface="Roboto"/>
                <a:cs typeface="Roboto"/>
              </a:rPr>
              <a:t>récupérer</a:t>
            </a:r>
            <a:r>
              <a:rPr lang="en-US" sz="1600" dirty="0">
                <a:latin typeface="Figtree"/>
                <a:ea typeface="Roboto"/>
                <a:cs typeface="Roboto"/>
              </a:rPr>
              <a:t> les </a:t>
            </a:r>
            <a:r>
              <a:rPr lang="en-US" sz="1600" dirty="0" err="1">
                <a:latin typeface="Figtree"/>
                <a:ea typeface="Roboto"/>
                <a:cs typeface="Roboto"/>
              </a:rPr>
              <a:t>objectifs</a:t>
            </a:r>
            <a:r>
              <a:rPr lang="en-US" sz="1600" dirty="0">
                <a:latin typeface="Figtree"/>
                <a:ea typeface="Roboto"/>
                <a:cs typeface="Roboto"/>
              </a:rPr>
              <a:t> </a:t>
            </a:r>
            <a:r>
              <a:rPr lang="en-US" sz="1600" dirty="0" err="1">
                <a:latin typeface="Figtree"/>
                <a:ea typeface="Roboto"/>
                <a:cs typeface="Roboto"/>
              </a:rPr>
              <a:t>en</a:t>
            </a:r>
            <a:r>
              <a:rPr lang="en-US" sz="1600" dirty="0">
                <a:latin typeface="Figtree"/>
                <a:ea typeface="Roboto"/>
                <a:cs typeface="Roboto"/>
              </a:rPr>
              <a:t> </a:t>
            </a:r>
            <a:r>
              <a:rPr lang="en-US" sz="1600" dirty="0" err="1">
                <a:latin typeface="Figtree"/>
                <a:ea typeface="Roboto"/>
                <a:cs typeface="Roboto"/>
              </a:rPr>
              <a:t>cliquant</a:t>
            </a:r>
            <a:r>
              <a:rPr lang="en-US" sz="1600" dirty="0">
                <a:latin typeface="Figtree"/>
                <a:ea typeface="Roboto"/>
                <a:cs typeface="Roboto"/>
              </a:rPr>
              <a:t> sur        .</a:t>
            </a:r>
          </a:p>
          <a:p>
            <a:pPr>
              <a:buFont typeface=""/>
              <a:buChar char="•"/>
            </a:pPr>
            <a:endParaRPr lang="en-US" sz="1600" dirty="0">
              <a:latin typeface="Figtree"/>
              <a:ea typeface="Roboto"/>
              <a:cs typeface="Roboto"/>
            </a:endParaRPr>
          </a:p>
          <a:p>
            <a:pPr>
              <a:buFont typeface=""/>
              <a:buChar char="•"/>
            </a:pPr>
            <a:r>
              <a:rPr lang="en-US" sz="1600" dirty="0">
                <a:latin typeface="Figtree"/>
                <a:ea typeface="Roboto"/>
                <a:cs typeface="Roboto"/>
              </a:rPr>
              <a:t> Dans la </a:t>
            </a:r>
            <a:r>
              <a:rPr lang="en-US" sz="1600" dirty="0" err="1">
                <a:latin typeface="Figtree"/>
                <a:ea typeface="Roboto"/>
                <a:cs typeface="Roboto"/>
              </a:rPr>
              <a:t>fenêtre</a:t>
            </a:r>
            <a:r>
              <a:rPr lang="en-US" sz="1600" dirty="0">
                <a:latin typeface="Figtree"/>
                <a:ea typeface="Roboto"/>
                <a:cs typeface="Roboto"/>
              </a:rPr>
              <a:t> qui </a:t>
            </a:r>
            <a:r>
              <a:rPr lang="en-US" sz="1600" dirty="0" err="1">
                <a:latin typeface="Figtree"/>
                <a:ea typeface="Roboto"/>
                <a:cs typeface="Roboto"/>
              </a:rPr>
              <a:t>s'ouvre</a:t>
            </a:r>
            <a:r>
              <a:rPr lang="en-US" sz="1600" dirty="0">
                <a:latin typeface="Figtree"/>
                <a:ea typeface="Roboto"/>
                <a:cs typeface="Roboto"/>
              </a:rPr>
              <a:t>, je </a:t>
            </a:r>
            <a:r>
              <a:rPr lang="en-US" sz="1600" dirty="0" err="1">
                <a:latin typeface="Figtree"/>
                <a:ea typeface="Roboto"/>
                <a:cs typeface="Roboto"/>
              </a:rPr>
              <a:t>choisis</a:t>
            </a:r>
            <a:r>
              <a:rPr lang="en-US" sz="1600" dirty="0">
                <a:latin typeface="Figtree"/>
                <a:ea typeface="Roboto"/>
                <a:cs typeface="Roboto"/>
              </a:rPr>
              <a:t> la </a:t>
            </a:r>
            <a:r>
              <a:rPr lang="en-US" sz="1600" dirty="0" err="1">
                <a:latin typeface="Figtree"/>
                <a:ea typeface="Roboto"/>
                <a:cs typeface="Roboto"/>
              </a:rPr>
              <a:t>campagne</a:t>
            </a:r>
            <a:r>
              <a:rPr lang="en-US" sz="1600" dirty="0">
                <a:latin typeface="Figtree"/>
                <a:ea typeface="Roboto"/>
                <a:cs typeface="Roboto"/>
              </a:rPr>
              <a:t> </a:t>
            </a:r>
            <a:r>
              <a:rPr lang="en-US" sz="1600" dirty="0" err="1">
                <a:latin typeface="Figtree"/>
                <a:ea typeface="Roboto"/>
                <a:cs typeface="Roboto"/>
              </a:rPr>
              <a:t>concernée</a:t>
            </a:r>
            <a:r>
              <a:rPr lang="en-US" sz="1600" dirty="0">
                <a:latin typeface="Figtree"/>
                <a:ea typeface="Roboto"/>
                <a:cs typeface="Roboto"/>
              </a:rPr>
              <a:t> et je clique sur modifier.</a:t>
            </a:r>
            <a:endParaRPr lang="en-US" dirty="0"/>
          </a:p>
          <a:p>
            <a:pPr algn="ctr"/>
            <a:endParaRPr lang="en-US" sz="1600" dirty="0">
              <a:latin typeface="Figtree"/>
              <a:ea typeface="Roboto"/>
              <a:cs typeface="Roboto"/>
            </a:endParaRPr>
          </a:p>
        </p:txBody>
      </p:sp>
      <p:pic>
        <p:nvPicPr>
          <p:cNvPr id="15" name="Image 14">
            <a:extLst>
              <a:ext uri="{FF2B5EF4-FFF2-40B4-BE49-F238E27FC236}">
                <a16:creationId xmlns:a16="http://schemas.microsoft.com/office/drawing/2014/main" id="{3BF5BB00-1BEE-9354-90E8-B6983A6F3DB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934921" y="4722691"/>
            <a:ext cx="323850" cy="323850"/>
          </a:xfrm>
          <a:prstGeom prst="rect">
            <a:avLst/>
          </a:prstGeom>
        </p:spPr>
      </p:pic>
      <p:sp>
        <p:nvSpPr>
          <p:cNvPr id="13" name="Rectangle : coins arrondis 12">
            <a:extLst>
              <a:ext uri="{FF2B5EF4-FFF2-40B4-BE49-F238E27FC236}">
                <a16:creationId xmlns:a16="http://schemas.microsoft.com/office/drawing/2014/main" id="{CABF50EF-F05D-83E1-A5FA-1374883A3061}"/>
              </a:ext>
            </a:extLst>
          </p:cNvPr>
          <p:cNvSpPr/>
          <p:nvPr/>
        </p:nvSpPr>
        <p:spPr>
          <a:xfrm>
            <a:off x="7947269" y="2665371"/>
            <a:ext cx="377744" cy="45589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8391A87-5076-D83A-8191-A0EAF9439AB9}"/>
              </a:ext>
            </a:extLst>
          </p:cNvPr>
          <p:cNvSpPr/>
          <p:nvPr/>
        </p:nvSpPr>
        <p:spPr>
          <a:xfrm>
            <a:off x="7761653" y="4013524"/>
            <a:ext cx="2810282" cy="170635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3">
            <a:extLst>
              <a:ext uri="{FF2B5EF4-FFF2-40B4-BE49-F238E27FC236}">
                <a16:creationId xmlns:a16="http://schemas.microsoft.com/office/drawing/2014/main" id="{2F46C3B7-C46C-3109-1781-AFFB822F463F}"/>
              </a:ext>
            </a:extLst>
          </p:cNvPr>
          <p:cNvSpPr txBox="1">
            <a:spLocks/>
          </p:cNvSpPr>
          <p:nvPr/>
        </p:nvSpPr>
        <p:spPr>
          <a:xfrm>
            <a:off x="533400" y="10922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5"/>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6"/>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COMPLETER L'EVALUATION DEFINITIVE DES OBJECTIFS PRECEDENTS</a:t>
            </a:r>
            <a:endParaRPr lang="fr-FR" dirty="0"/>
          </a:p>
        </p:txBody>
      </p:sp>
    </p:spTree>
    <p:extLst>
      <p:ext uri="{BB962C8B-B14F-4D97-AF65-F5344CB8AC3E}">
        <p14:creationId xmlns:p14="http://schemas.microsoft.com/office/powerpoint/2010/main" val="3419620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pic>
        <p:nvPicPr>
          <p:cNvPr id="9" name="Graphique 21">
            <a:extLst>
              <a:ext uri="{FF2B5EF4-FFF2-40B4-BE49-F238E27FC236}">
                <a16:creationId xmlns:a16="http://schemas.microsoft.com/office/drawing/2014/main" id="{EFDAEF36-E97D-A6D6-3913-17F1A375A73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5400000">
            <a:off x="4390646" y="3882723"/>
            <a:ext cx="3161241" cy="256721"/>
          </a:xfrm>
          <a:prstGeom prst="rect">
            <a:avLst/>
          </a:prstGeom>
        </p:spPr>
      </p:pic>
      <p:pic>
        <p:nvPicPr>
          <p:cNvPr id="15" name="Image 14">
            <a:extLst>
              <a:ext uri="{FF2B5EF4-FFF2-40B4-BE49-F238E27FC236}">
                <a16:creationId xmlns:a16="http://schemas.microsoft.com/office/drawing/2014/main" id="{3BF5BB00-1BEE-9354-90E8-B6983A6F3D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34921" y="4722691"/>
            <a:ext cx="323850" cy="323850"/>
          </a:xfrm>
          <a:prstGeom prst="rect">
            <a:avLst/>
          </a:prstGeom>
        </p:spPr>
      </p:pic>
      <p:sp>
        <p:nvSpPr>
          <p:cNvPr id="5" name="ZoneTexte 4">
            <a:extLst>
              <a:ext uri="{FF2B5EF4-FFF2-40B4-BE49-F238E27FC236}">
                <a16:creationId xmlns:a16="http://schemas.microsoft.com/office/drawing/2014/main" id="{1476A80D-E052-816F-B9BE-C6FDB1C48164}"/>
              </a:ext>
            </a:extLst>
          </p:cNvPr>
          <p:cNvSpPr txBox="1"/>
          <p:nvPr/>
        </p:nvSpPr>
        <p:spPr>
          <a:xfrm>
            <a:off x="8866554" y="4265247"/>
            <a:ext cx="29678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latin typeface="Figtree"/>
                <a:ea typeface="Calibri"/>
                <a:cs typeface="Calibri"/>
              </a:rPr>
              <a:t>Chaque objectif peut être évalué avec une notation en fonction du type d’objectif.</a:t>
            </a:r>
            <a:r>
              <a:rPr lang="fr-FR" sz="1600" dirty="0">
                <a:solidFill>
                  <a:srgbClr val="000000"/>
                </a:solidFill>
                <a:latin typeface="Figtree"/>
                <a:ea typeface="Calibri"/>
                <a:cs typeface="Calibri"/>
              </a:rPr>
              <a:t>​</a:t>
            </a:r>
            <a:endParaRPr lang="fr-FR" sz="1600">
              <a:latin typeface="Figtree"/>
            </a:endParaRPr>
          </a:p>
        </p:txBody>
      </p:sp>
      <p:pic>
        <p:nvPicPr>
          <p:cNvPr id="6" name="Image 5" descr="Une image contenant texte, capture d’écran, logiciel, Icône d’ordinateur&#10;&#10;Description générée automatiquement">
            <a:extLst>
              <a:ext uri="{FF2B5EF4-FFF2-40B4-BE49-F238E27FC236}">
                <a16:creationId xmlns:a16="http://schemas.microsoft.com/office/drawing/2014/main" id="{9D9219AE-76B7-B41C-D038-6273948A5B8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459154" y="2112926"/>
            <a:ext cx="7493009" cy="4067209"/>
          </a:xfrm>
          <a:prstGeom prst="rect">
            <a:avLst/>
          </a:prstGeom>
        </p:spPr>
      </p:pic>
      <p:sp>
        <p:nvSpPr>
          <p:cNvPr id="16" name="Rectangle : coins arrondis 15">
            <a:extLst>
              <a:ext uri="{FF2B5EF4-FFF2-40B4-BE49-F238E27FC236}">
                <a16:creationId xmlns:a16="http://schemas.microsoft.com/office/drawing/2014/main" id="{A8391A87-5076-D83A-8191-A0EAF9439AB9}"/>
              </a:ext>
            </a:extLst>
          </p:cNvPr>
          <p:cNvSpPr/>
          <p:nvPr/>
        </p:nvSpPr>
        <p:spPr>
          <a:xfrm>
            <a:off x="4703884" y="3749755"/>
            <a:ext cx="3171742" cy="2341358"/>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CABF50EF-F05D-83E1-A5FA-1374883A3061}"/>
              </a:ext>
            </a:extLst>
          </p:cNvPr>
          <p:cNvSpPr/>
          <p:nvPr/>
        </p:nvSpPr>
        <p:spPr>
          <a:xfrm>
            <a:off x="4029807" y="2440679"/>
            <a:ext cx="1110436" cy="37774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6840000">
            <a:off x="8020361" y="4605454"/>
            <a:ext cx="629837" cy="558325"/>
          </a:xfrm>
          <a:prstGeom prst="rect">
            <a:avLst/>
          </a:prstGeom>
        </p:spPr>
      </p:pic>
      <p:sp>
        <p:nvSpPr>
          <p:cNvPr id="12" name="Espace réservé du texte 3">
            <a:extLst>
              <a:ext uri="{FF2B5EF4-FFF2-40B4-BE49-F238E27FC236}">
                <a16:creationId xmlns:a16="http://schemas.microsoft.com/office/drawing/2014/main" id="{FCCBA229-9211-FDD2-C084-C644C4EBB0C6}"/>
              </a:ext>
            </a:extLst>
          </p:cNvPr>
          <p:cNvSpPr txBox="1">
            <a:spLocks/>
          </p:cNvSpPr>
          <p:nvPr/>
        </p:nvSpPr>
        <p:spPr>
          <a:xfrm>
            <a:off x="533400" y="10922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6"/>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a:latin typeface="Figtree"/>
              </a:rPr>
              <a:t>COMPLETER L'EVALUATION DEFINITIVE DES OBJECTIFS PRECEDENTS</a:t>
            </a:r>
            <a:endParaRPr lang="fr-FR" dirty="0"/>
          </a:p>
        </p:txBody>
      </p:sp>
    </p:spTree>
    <p:extLst>
      <p:ext uri="{BB962C8B-B14F-4D97-AF65-F5344CB8AC3E}">
        <p14:creationId xmlns:p14="http://schemas.microsoft.com/office/powerpoint/2010/main" val="2144295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hlinkClick r:id="rId2" action="ppaction://hlinksldjump"/>
              </a:rPr>
              <a:t>Usage collaborateur</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dirty="0"/>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419214"/>
            <a:ext cx="5283200" cy="813844"/>
          </a:xfrm>
        </p:spPr>
        <p:txBody>
          <a:bodyPr>
            <a:noAutofit/>
          </a:bodyPr>
          <a:lstStyle/>
          <a:p>
            <a:pPr>
              <a:lnSpc>
                <a:spcPct val="100000"/>
              </a:lnSpc>
            </a:pPr>
            <a:r>
              <a:rPr lang="fr-FR" sz="1500" dirty="0">
                <a:solidFill>
                  <a:schemeClr val="bg2"/>
                </a:solidFill>
                <a:hlinkClick r:id="rId3" action="ppaction://hlinksldjump">
                  <a:extLst>
                    <a:ext uri="{A12FA001-AC4F-418D-AE19-62706E023703}">
                      <ahyp:hlinkClr xmlns:ahyp="http://schemas.microsoft.com/office/drawing/2018/hyperlinkcolor" val="tx"/>
                    </a:ext>
                  </a:extLst>
                </a:hlinkClick>
              </a:rPr>
              <a:t>Accéder à mon entretien</a:t>
            </a:r>
            <a:endParaRPr lang="fr-FR" sz="1500" dirty="0">
              <a:solidFill>
                <a:schemeClr val="bg2"/>
              </a:solidFill>
            </a:endParaRPr>
          </a:p>
          <a:p>
            <a:pPr>
              <a:lnSpc>
                <a:spcPct val="100000"/>
              </a:lnSpc>
            </a:pPr>
            <a:r>
              <a:rPr lang="fr-FR" sz="1500" dirty="0">
                <a:solidFill>
                  <a:schemeClr val="bg2"/>
                </a:solidFill>
                <a:hlinkClick r:id="rId4" action="ppaction://hlinksldjump">
                  <a:extLst>
                    <a:ext uri="{A12FA001-AC4F-418D-AE19-62706E023703}">
                      <ahyp:hlinkClr xmlns:ahyp="http://schemas.microsoft.com/office/drawing/2018/hyperlinkcolor" val="tx"/>
                    </a:ext>
                  </a:extLst>
                </a:hlinkClick>
              </a:rPr>
              <a:t>Préparer mon entretien</a:t>
            </a:r>
            <a:endParaRPr lang="fr-FR" sz="1500" dirty="0">
              <a:solidFill>
                <a:schemeClr val="bg2"/>
              </a:solidFill>
            </a:endParaRPr>
          </a:p>
          <a:p>
            <a:pPr marL="0" indent="0">
              <a:lnSpc>
                <a:spcPct val="100000"/>
              </a:lnSpc>
              <a:buNone/>
            </a:pPr>
            <a:endParaRPr lang="fr-FR" sz="15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7" y="3531991"/>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5" action="ppaction://hlinksldjump"/>
              </a:rPr>
              <a:t>Usage manager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88937" y="3993444"/>
            <a:ext cx="5961839" cy="89068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hlinkClick r:id="rId8" action="ppaction://hlinksldjump">
                  <a:extLst>
                    <a:ext uri="{A12FA001-AC4F-418D-AE19-62706E023703}">
                      <ahyp:hlinkClr xmlns:ahyp="http://schemas.microsoft.com/office/drawing/2018/hyperlinkcolor" val="tx"/>
                    </a:ext>
                  </a:extLst>
                </a:hlinkClick>
              </a:rPr>
              <a:t>Faire passer un entretien</a:t>
            </a:r>
            <a:endParaRPr lang="fr-FR" sz="1500" dirty="0">
              <a:solidFill>
                <a:schemeClr val="bg2"/>
              </a:solidFill>
            </a:endParaRPr>
          </a:p>
          <a:p>
            <a:pPr>
              <a:lnSpc>
                <a:spcPct val="100000"/>
              </a:lnSpc>
            </a:pPr>
            <a:r>
              <a:rPr lang="fr-FR" sz="1500" dirty="0">
                <a:solidFill>
                  <a:schemeClr val="bg2"/>
                </a:solidFill>
                <a:hlinkClick r:id="rId9" action="ppaction://hlinksldjump">
                  <a:extLst>
                    <a:ext uri="{A12FA001-AC4F-418D-AE19-62706E023703}">
                      <ahyp:hlinkClr xmlns:ahyp="http://schemas.microsoft.com/office/drawing/2018/hyperlinkcolor" val="tx"/>
                    </a:ext>
                  </a:extLst>
                </a:hlinkClick>
              </a:rPr>
              <a:t>Valider l’entretien</a:t>
            </a:r>
            <a:endParaRPr lang="fr-FR" sz="1500" dirty="0">
              <a:solidFill>
                <a:schemeClr val="bg2"/>
              </a:solidFill>
            </a:endParaRPr>
          </a:p>
        </p:txBody>
      </p:sp>
      <p:sp>
        <p:nvSpPr>
          <p:cNvPr id="2" name="Titre 27">
            <a:extLst>
              <a:ext uri="{FF2B5EF4-FFF2-40B4-BE49-F238E27FC236}">
                <a16:creationId xmlns:a16="http://schemas.microsoft.com/office/drawing/2014/main" id="{CF480D57-F752-9903-0507-A72CCAE01499}"/>
              </a:ext>
            </a:extLst>
          </p:cNvPr>
          <p:cNvSpPr txBox="1">
            <a:spLocks/>
          </p:cNvSpPr>
          <p:nvPr/>
        </p:nvSpPr>
        <p:spPr>
          <a:xfrm>
            <a:off x="292275" y="493343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9" action="ppaction://hlinksldjump"/>
              </a:rPr>
              <a:t>Usage manager &amp; Collaborateur</a:t>
            </a:r>
            <a:endParaRPr lang="fr-FR" dirty="0"/>
          </a:p>
        </p:txBody>
      </p:sp>
      <p:sp>
        <p:nvSpPr>
          <p:cNvPr id="3" name="Espace réservé du texte 41">
            <a:extLst>
              <a:ext uri="{FF2B5EF4-FFF2-40B4-BE49-F238E27FC236}">
                <a16:creationId xmlns:a16="http://schemas.microsoft.com/office/drawing/2014/main" id="{4624E427-C6EC-63C9-8EEF-D5F2C95A32C5}"/>
              </a:ext>
            </a:extLst>
          </p:cNvPr>
          <p:cNvSpPr txBox="1">
            <a:spLocks/>
          </p:cNvSpPr>
          <p:nvPr/>
        </p:nvSpPr>
        <p:spPr>
          <a:xfrm>
            <a:off x="388936" y="5345584"/>
            <a:ext cx="5961839" cy="89068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FontTx/>
              <a:buBlip>
                <a:blip>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7"/>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500" dirty="0">
                <a:solidFill>
                  <a:schemeClr val="bg2"/>
                </a:solidFill>
                <a:hlinkClick r:id="rId10" action="ppaction://hlinksldjump">
                  <a:extLst>
                    <a:ext uri="{A12FA001-AC4F-418D-AE19-62706E023703}">
                      <ahyp:hlinkClr xmlns:ahyp="http://schemas.microsoft.com/office/drawing/2018/hyperlinkcolor" val="tx"/>
                    </a:ext>
                  </a:extLst>
                </a:hlinkClick>
              </a:rPr>
              <a:t>Consulter les entretiens</a:t>
            </a:r>
            <a:endParaRPr lang="fr-FR" sz="1500" dirty="0">
              <a:solidFill>
                <a:schemeClr val="bg2"/>
              </a:solidFill>
            </a:endParaRPr>
          </a:p>
          <a:p>
            <a:pPr>
              <a:lnSpc>
                <a:spcPct val="100000"/>
              </a:lnSpc>
            </a:pPr>
            <a:r>
              <a:rPr lang="fr-FR" sz="1500" dirty="0">
                <a:solidFill>
                  <a:schemeClr val="bg2"/>
                </a:solidFill>
                <a:hlinkClick r:id="rId11" action="ppaction://hlinksldjump">
                  <a:extLst>
                    <a:ext uri="{A12FA001-AC4F-418D-AE19-62706E023703}">
                      <ahyp:hlinkClr xmlns:ahyp="http://schemas.microsoft.com/office/drawing/2018/hyperlinkcolor" val="tx"/>
                    </a:ext>
                  </a:extLst>
                </a:hlinkClick>
              </a:rPr>
              <a:t>Imprimer les entretiens </a:t>
            </a:r>
            <a:endParaRPr lang="fr-FR" sz="1500" dirty="0">
              <a:solidFill>
                <a:schemeClr val="bg2"/>
              </a:solidFill>
            </a:endParaRPr>
          </a:p>
        </p:txBody>
      </p:sp>
      <p:sp>
        <p:nvSpPr>
          <p:cNvPr id="7" name="Espace réservé pour une image  6">
            <a:extLst>
              <a:ext uri="{FF2B5EF4-FFF2-40B4-BE49-F238E27FC236}">
                <a16:creationId xmlns:a16="http://schemas.microsoft.com/office/drawing/2014/main" id="{DD76F0A1-6BCE-4923-C2F3-A5E0E9401CE4}"/>
              </a:ext>
            </a:extLst>
          </p:cNvPr>
          <p:cNvSpPr>
            <a:spLocks noGrp="1"/>
          </p:cNvSpPr>
          <p:nvPr>
            <p:ph type="pic" sz="quarter" idx="27"/>
          </p:nvPr>
        </p:nvSpPr>
        <p:spPr/>
        <p:txBody>
          <a:bodyPr/>
          <a:lstStyle/>
          <a:p>
            <a:endParaRPr lang="fr-FR"/>
          </a:p>
        </p:txBody>
      </p:sp>
      <p:pic>
        <p:nvPicPr>
          <p:cNvPr id="8" name="Espace réservé pour une image  9" descr="Une image contenant personne, meubles, habits, ordinateur portable&#10;&#10;Description générée automatiquement">
            <a:extLst>
              <a:ext uri="{FF2B5EF4-FFF2-40B4-BE49-F238E27FC236}">
                <a16:creationId xmlns:a16="http://schemas.microsoft.com/office/drawing/2014/main" id="{5A702EA0-EC6F-0784-7A91-6C9AF8186DE3}"/>
              </a:ext>
            </a:extLst>
          </p:cNvPr>
          <p:cNvPicPr>
            <a:picLocks noChangeAspect="1"/>
          </p:cNvPicPr>
          <p:nvPr/>
        </p:nvPicPr>
        <p:blipFill rotWithShape="1">
          <a:blip r:embed="rId12"/>
          <a:srcRect l="22349" t="308" r="27443" b="-1233"/>
          <a:stretch/>
        </p:blipFill>
        <p:spPr>
          <a:xfrm>
            <a:off x="7217726" y="0"/>
            <a:ext cx="5047758" cy="6947347"/>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pic>
    </p:spTree>
    <p:extLst>
      <p:ext uri="{BB962C8B-B14F-4D97-AF65-F5344CB8AC3E}">
        <p14:creationId xmlns:p14="http://schemas.microsoft.com/office/powerpoint/2010/main" val="1561398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224ABC7A-9BB0-B003-8616-9870D3F06C06}"/>
              </a:ext>
            </a:extLst>
          </p:cNvPr>
          <p:cNvPicPr>
            <a:picLocks noChangeAspect="1"/>
          </p:cNvPicPr>
          <p:nvPr/>
        </p:nvPicPr>
        <p:blipFill>
          <a:blip r:embed="rId2"/>
          <a:stretch>
            <a:fillRect/>
          </a:stretch>
        </p:blipFill>
        <p:spPr>
          <a:xfrm>
            <a:off x="335564" y="2092319"/>
            <a:ext cx="7629458" cy="1791199"/>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endParaRPr lang="fr-FR" b="1" dirty="0">
              <a:solidFill>
                <a:schemeClr val="accent3"/>
              </a:solidFill>
              <a:latin typeface="Figtree"/>
            </a:endParaRPr>
          </a:p>
          <a:p>
            <a:endParaRPr lang="fr-FR" dirty="0">
              <a:solidFill>
                <a:srgbClr val="333333"/>
              </a:solidFill>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saisir les nouveaux objectifs pour l'année </a:t>
            </a:r>
            <a:r>
              <a:rPr lang="fr-FR">
                <a:latin typeface="Figtree"/>
              </a:rPr>
              <a:t>à</a:t>
            </a:r>
            <a:r>
              <a:rPr lang="fr-FR" dirty="0">
                <a:latin typeface="Figtree"/>
              </a:rPr>
              <a:t> venir</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8599654" y="2178986"/>
            <a:ext cx="2967892"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Dans « </a:t>
            </a:r>
            <a:r>
              <a:rPr lang="fr-FR" sz="1600" b="1" dirty="0">
                <a:solidFill>
                  <a:srgbClr val="000000"/>
                </a:solidFill>
                <a:latin typeface="Figtree"/>
                <a:ea typeface="Calibri"/>
                <a:cs typeface="Calibri"/>
              </a:rPr>
              <a:t>Nouveaux objectifs </a:t>
            </a:r>
            <a:r>
              <a:rPr lang="fr-FR" sz="1600" dirty="0">
                <a:solidFill>
                  <a:srgbClr val="000000"/>
                </a:solidFill>
                <a:latin typeface="Figtree"/>
                <a:ea typeface="Calibri"/>
                <a:cs typeface="Calibri"/>
              </a:rPr>
              <a:t>» cliquer sur le bouton « </a:t>
            </a:r>
            <a:r>
              <a:rPr lang="fr-FR" sz="1600" b="1" dirty="0">
                <a:solidFill>
                  <a:srgbClr val="000000"/>
                </a:solidFill>
                <a:latin typeface="Figtree"/>
                <a:ea typeface="Calibri"/>
                <a:cs typeface="Calibri"/>
              </a:rPr>
              <a:t>Ajouter un objectif </a:t>
            </a:r>
            <a:r>
              <a:rPr lang="fr-FR" sz="1600" dirty="0">
                <a:solidFill>
                  <a:srgbClr val="000000"/>
                </a:solidFill>
                <a:latin typeface="Figtree"/>
                <a:ea typeface="Calibri"/>
                <a:cs typeface="Calibri"/>
              </a:rPr>
              <a:t>» pour créer un nouvel objectif.</a:t>
            </a:r>
            <a:endParaRPr lang="fr-FR" sz="1600" dirty="0">
              <a:solidFill>
                <a:srgbClr val="000000"/>
              </a:solidFill>
              <a:latin typeface="Figtree"/>
            </a:endParaRPr>
          </a:p>
          <a:p>
            <a:endParaRPr lang="fr-FR" dirty="0">
              <a:solidFill>
                <a:srgbClr val="000000"/>
              </a:solidFill>
              <a:latin typeface="Calibri"/>
              <a:ea typeface="Calibri"/>
              <a:cs typeface="Calibri"/>
            </a:endParaRPr>
          </a:p>
        </p:txBody>
      </p:sp>
      <p:sp>
        <p:nvSpPr>
          <p:cNvPr id="13" name="Rectangle : coins arrondis 12">
            <a:extLst>
              <a:ext uri="{FF2B5EF4-FFF2-40B4-BE49-F238E27FC236}">
                <a16:creationId xmlns:a16="http://schemas.microsoft.com/office/drawing/2014/main" id="{CABF50EF-F05D-83E1-A5FA-1374883A3061}"/>
              </a:ext>
            </a:extLst>
          </p:cNvPr>
          <p:cNvSpPr/>
          <p:nvPr/>
        </p:nvSpPr>
        <p:spPr>
          <a:xfrm>
            <a:off x="4221013" y="2817441"/>
            <a:ext cx="1220120" cy="37774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15">
            <a:extLst>
              <a:ext uri="{FF2B5EF4-FFF2-40B4-BE49-F238E27FC236}">
                <a16:creationId xmlns:a16="http://schemas.microsoft.com/office/drawing/2014/main" id="{A8391A87-5076-D83A-8191-A0EAF9439AB9}"/>
              </a:ext>
            </a:extLst>
          </p:cNvPr>
          <p:cNvSpPr/>
          <p:nvPr/>
        </p:nvSpPr>
        <p:spPr>
          <a:xfrm>
            <a:off x="3414345" y="3304512"/>
            <a:ext cx="1471896" cy="48477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6840000">
            <a:off x="7911040" y="2243056"/>
            <a:ext cx="602748" cy="519183"/>
          </a:xfrm>
          <a:prstGeom prst="rect">
            <a:avLst/>
          </a:prstGeom>
        </p:spPr>
      </p:pic>
      <p:pic>
        <p:nvPicPr>
          <p:cNvPr id="11" name="Image 10" descr="Une image contenant texte, capture d’écran, Police, ligne&#10;&#10;Description générée automatiquement">
            <a:extLst>
              <a:ext uri="{FF2B5EF4-FFF2-40B4-BE49-F238E27FC236}">
                <a16:creationId xmlns:a16="http://schemas.microsoft.com/office/drawing/2014/main" id="{B8EF79A1-5AF4-DB9B-B511-6D8A2583341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04573" y="4624754"/>
            <a:ext cx="5600700" cy="1066800"/>
          </a:xfrm>
          <a:prstGeom prst="rect">
            <a:avLst/>
          </a:prstGeom>
        </p:spPr>
      </p:pic>
      <p:sp>
        <p:nvSpPr>
          <p:cNvPr id="12" name="ZoneTexte 11">
            <a:extLst>
              <a:ext uri="{FF2B5EF4-FFF2-40B4-BE49-F238E27FC236}">
                <a16:creationId xmlns:a16="http://schemas.microsoft.com/office/drawing/2014/main" id="{9CDDC678-81E7-2189-1DF1-0EDF71F4A2E6}"/>
              </a:ext>
            </a:extLst>
          </p:cNvPr>
          <p:cNvSpPr txBox="1"/>
          <p:nvPr/>
        </p:nvSpPr>
        <p:spPr>
          <a:xfrm>
            <a:off x="378999" y="4394630"/>
            <a:ext cx="568373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dirty="0">
                <a:latin typeface="Figtree"/>
                <a:cs typeface="Calibri"/>
              </a:rPr>
              <a:t>Il existe jusqu’à 3 types d’objectifs :</a:t>
            </a:r>
          </a:p>
          <a:p>
            <a:pPr algn="just"/>
            <a:endParaRPr lang="fr-FR" sz="1600" dirty="0">
              <a:latin typeface="Figtree"/>
              <a:cs typeface="Calibri"/>
            </a:endParaRPr>
          </a:p>
          <a:p>
            <a:pPr algn="just"/>
            <a:r>
              <a:rPr lang="fr-FR" sz="1600" u="sng" dirty="0">
                <a:latin typeface="Figtree"/>
                <a:cs typeface="Calibri"/>
              </a:rPr>
              <a:t>Compétences</a:t>
            </a:r>
            <a:r>
              <a:rPr lang="fr-FR" sz="1600" dirty="0">
                <a:latin typeface="Figtree"/>
                <a:cs typeface="Calibri"/>
              </a:rPr>
              <a:t> </a:t>
            </a:r>
            <a:r>
              <a:rPr lang="fr-FR" sz="1600" i="1" dirty="0">
                <a:latin typeface="Figtree"/>
                <a:cs typeface="Calibri"/>
              </a:rPr>
              <a:t>(uniquement si le module de compétences est </a:t>
            </a:r>
            <a:r>
              <a:rPr lang="fr-FR" sz="1600" i="1">
                <a:latin typeface="Figtree"/>
                <a:cs typeface="Calibri"/>
              </a:rPr>
              <a:t>actif) : </a:t>
            </a:r>
            <a:r>
              <a:rPr lang="fr-FR" sz="1600">
                <a:latin typeface="Figtree"/>
                <a:cs typeface="Calibri"/>
              </a:rPr>
              <a:t>Permet d’évaluer les compétences du collaborateur</a:t>
            </a:r>
          </a:p>
          <a:p>
            <a:pPr marL="283210" indent="-283210" algn="just"/>
            <a:endParaRPr lang="fr-FR" sz="1600" dirty="0"/>
          </a:p>
          <a:p>
            <a:pPr algn="just"/>
            <a:r>
              <a:rPr lang="fr-FR" sz="1600" u="sng" dirty="0">
                <a:latin typeface="Figtree"/>
                <a:cs typeface="Calibri"/>
              </a:rPr>
              <a:t>Performance</a:t>
            </a:r>
            <a:r>
              <a:rPr lang="fr-FR" sz="1600">
                <a:latin typeface="Figtree"/>
                <a:cs typeface="Calibri"/>
              </a:rPr>
              <a:t> (KPI) : Objectif de valeur</a:t>
            </a:r>
          </a:p>
          <a:p>
            <a:pPr marL="283210" indent="-283210" algn="just"/>
            <a:endParaRPr lang="fr-FR" sz="1600" dirty="0"/>
          </a:p>
          <a:p>
            <a:pPr algn="just"/>
            <a:r>
              <a:rPr lang="fr-FR" sz="1600" u="sng" dirty="0">
                <a:latin typeface="Figtree"/>
                <a:cs typeface="Calibri"/>
              </a:rPr>
              <a:t>Autre </a:t>
            </a:r>
            <a:r>
              <a:rPr lang="fr-FR" sz="1600" dirty="0">
                <a:latin typeface="Figtree"/>
                <a:cs typeface="Calibri"/>
              </a:rPr>
              <a:t>: </a:t>
            </a:r>
            <a:r>
              <a:rPr lang="fr-FR" sz="1600">
                <a:latin typeface="Figtree"/>
                <a:cs typeface="Calibri"/>
              </a:rPr>
              <a:t>Texte libre</a:t>
            </a:r>
          </a:p>
        </p:txBody>
      </p:sp>
    </p:spTree>
    <p:extLst>
      <p:ext uri="{BB962C8B-B14F-4D97-AF65-F5344CB8AC3E}">
        <p14:creationId xmlns:p14="http://schemas.microsoft.com/office/powerpoint/2010/main" val="1039831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7721195" y="2171234"/>
            <a:ext cx="385445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u="sng" dirty="0">
                <a:solidFill>
                  <a:schemeClr val="tx1">
                    <a:lumMod val="76000"/>
                  </a:schemeClr>
                </a:solidFill>
                <a:latin typeface="Figtree"/>
                <a:ea typeface="Calibri"/>
                <a:cs typeface="Calibri"/>
              </a:rPr>
              <a:t>Objectif de compétences :</a:t>
            </a:r>
            <a:endParaRPr lang="fr-FR" sz="1600" b="1" u="sng" dirty="0">
              <a:solidFill>
                <a:schemeClr val="tx1">
                  <a:lumMod val="76000"/>
                </a:schemeClr>
              </a:solidFill>
              <a:latin typeface="Figtree"/>
            </a:endParaRPr>
          </a:p>
          <a:p>
            <a:r>
              <a:rPr lang="fr-FR" sz="1600" dirty="0">
                <a:solidFill>
                  <a:schemeClr val="tx1">
                    <a:lumMod val="76000"/>
                  </a:schemeClr>
                </a:solidFill>
                <a:latin typeface="Figtree"/>
                <a:ea typeface="Calibri"/>
                <a:cs typeface="Calibri"/>
              </a:rPr>
              <a:t>Cocher les différentes compétences souhaitées ainsi que le niveau à atteindre.</a:t>
            </a:r>
            <a:endParaRPr lang="fr-FR" sz="1600" b="1" dirty="0">
              <a:solidFill>
                <a:schemeClr val="tx1">
                  <a:lumMod val="76000"/>
                </a:schemeClr>
              </a:solidFill>
              <a:latin typeface="Figtree"/>
            </a:endParaRPr>
          </a:p>
        </p:txBody>
      </p:sp>
      <p:pic>
        <p:nvPicPr>
          <p:cNvPr id="9" name="Image 8" descr="Une image contenant texte, capture d’écran, logiciel, affichage&#10;&#10;Description générée automatiquement">
            <a:extLst>
              <a:ext uri="{FF2B5EF4-FFF2-40B4-BE49-F238E27FC236}">
                <a16:creationId xmlns:a16="http://schemas.microsoft.com/office/drawing/2014/main" id="{3AEDF13D-0FE5-B4D8-9E7A-0B0346A89C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500" y="1913726"/>
            <a:ext cx="6551085" cy="2607213"/>
          </a:xfrm>
          <a:prstGeom prst="rect">
            <a:avLst/>
          </a:prstGeom>
        </p:spPr>
      </p:pic>
      <p:sp>
        <p:nvSpPr>
          <p:cNvPr id="13" name="Rectangle : coins arrondis 12">
            <a:extLst>
              <a:ext uri="{FF2B5EF4-FFF2-40B4-BE49-F238E27FC236}">
                <a16:creationId xmlns:a16="http://schemas.microsoft.com/office/drawing/2014/main" id="{CABF50EF-F05D-83E1-A5FA-1374883A3061}"/>
              </a:ext>
            </a:extLst>
          </p:cNvPr>
          <p:cNvSpPr/>
          <p:nvPr/>
        </p:nvSpPr>
        <p:spPr>
          <a:xfrm>
            <a:off x="2820051" y="2132134"/>
            <a:ext cx="662679" cy="22957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texte, capture d’écran, Police, nombre&#10;&#10;Description générée automatiquement">
            <a:extLst>
              <a:ext uri="{FF2B5EF4-FFF2-40B4-BE49-F238E27FC236}">
                <a16:creationId xmlns:a16="http://schemas.microsoft.com/office/drawing/2014/main" id="{5154844E-0F40-9E99-3461-7FE99E80B2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167" y="4738748"/>
            <a:ext cx="6625167" cy="1889003"/>
          </a:xfrm>
          <a:prstGeom prst="rect">
            <a:avLst/>
          </a:prstGeom>
        </p:spPr>
      </p:pic>
      <p:sp>
        <p:nvSpPr>
          <p:cNvPr id="15" name="ZoneTexte 14">
            <a:extLst>
              <a:ext uri="{FF2B5EF4-FFF2-40B4-BE49-F238E27FC236}">
                <a16:creationId xmlns:a16="http://schemas.microsoft.com/office/drawing/2014/main" id="{FECC3089-D166-C728-F3CE-0A2DE6119BF2}"/>
              </a:ext>
            </a:extLst>
          </p:cNvPr>
          <p:cNvSpPr txBox="1"/>
          <p:nvPr/>
        </p:nvSpPr>
        <p:spPr>
          <a:xfrm>
            <a:off x="7721196" y="4609166"/>
            <a:ext cx="418610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u="sng" dirty="0">
                <a:solidFill>
                  <a:schemeClr val="tx1">
                    <a:lumMod val="76000"/>
                  </a:schemeClr>
                </a:solidFill>
                <a:latin typeface="Figtree"/>
              </a:rPr>
              <a:t>Objectif de performance : </a:t>
            </a:r>
          </a:p>
          <a:p>
            <a:r>
              <a:rPr lang="fr-FR" sz="1600" dirty="0">
                <a:solidFill>
                  <a:schemeClr val="tx1">
                    <a:lumMod val="76000"/>
                  </a:schemeClr>
                </a:solidFill>
                <a:latin typeface="Figtree"/>
              </a:rPr>
              <a:t>Saisir le libellé de l’objectif, sa valeur numérique ainsi que son unité.</a:t>
            </a:r>
          </a:p>
        </p:txBody>
      </p:sp>
      <p:sp>
        <p:nvSpPr>
          <p:cNvPr id="17" name="ZoneTexte 16">
            <a:extLst>
              <a:ext uri="{FF2B5EF4-FFF2-40B4-BE49-F238E27FC236}">
                <a16:creationId xmlns:a16="http://schemas.microsoft.com/office/drawing/2014/main" id="{06E1A2EE-2966-6D2E-CC48-F704E829E455}"/>
              </a:ext>
            </a:extLst>
          </p:cNvPr>
          <p:cNvSpPr txBox="1"/>
          <p:nvPr/>
        </p:nvSpPr>
        <p:spPr>
          <a:xfrm>
            <a:off x="7752090" y="5898466"/>
            <a:ext cx="434128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u="sng" dirty="0">
                <a:solidFill>
                  <a:schemeClr val="tx1">
                    <a:lumMod val="76000"/>
                  </a:schemeClr>
                </a:solidFill>
                <a:latin typeface="Figtree"/>
              </a:rPr>
              <a:t>Objectif Autre : </a:t>
            </a:r>
          </a:p>
          <a:p>
            <a:pPr algn="just"/>
            <a:r>
              <a:rPr lang="fr-FR" sz="1600" dirty="0">
                <a:solidFill>
                  <a:schemeClr val="tx1">
                    <a:lumMod val="76000"/>
                  </a:schemeClr>
                </a:solidFill>
                <a:latin typeface="Figtree"/>
              </a:rPr>
              <a:t>Saisir la description de l’objectif.</a:t>
            </a:r>
          </a:p>
        </p:txBody>
      </p:sp>
      <p:pic>
        <p:nvPicPr>
          <p:cNvPr id="18" name="Graphique 17">
            <a:extLst>
              <a:ext uri="{FF2B5EF4-FFF2-40B4-BE49-F238E27FC236}">
                <a16:creationId xmlns:a16="http://schemas.microsoft.com/office/drawing/2014/main" id="{752950D6-5E06-3649-99B2-137F1FB8154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V="1">
            <a:off x="7575799" y="6003213"/>
            <a:ext cx="176291" cy="187640"/>
          </a:xfrm>
          <a:prstGeom prst="rect">
            <a:avLst/>
          </a:prstGeom>
        </p:spPr>
      </p:pic>
      <p:pic>
        <p:nvPicPr>
          <p:cNvPr id="6" name="Graphique 5">
            <a:extLst>
              <a:ext uri="{FF2B5EF4-FFF2-40B4-BE49-F238E27FC236}">
                <a16:creationId xmlns:a16="http://schemas.microsoft.com/office/drawing/2014/main" id="{583F6363-D974-E8E6-521F-5BC8A56CC3B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V="1">
            <a:off x="7575799" y="4644928"/>
            <a:ext cx="176291" cy="187640"/>
          </a:xfrm>
          <a:prstGeom prst="rect">
            <a:avLst/>
          </a:prstGeom>
        </p:spPr>
      </p:pic>
      <p:pic>
        <p:nvPicPr>
          <p:cNvPr id="8" name="Graphique 7">
            <a:extLst>
              <a:ext uri="{FF2B5EF4-FFF2-40B4-BE49-F238E27FC236}">
                <a16:creationId xmlns:a16="http://schemas.microsoft.com/office/drawing/2014/main" id="{C10CAD9B-A4F6-CA65-6D27-AD69558B8C7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V="1">
            <a:off x="7575799" y="2267891"/>
            <a:ext cx="176291" cy="187640"/>
          </a:xfrm>
          <a:prstGeom prst="rect">
            <a:avLst/>
          </a:prstGeom>
        </p:spPr>
      </p:pic>
      <p:sp>
        <p:nvSpPr>
          <p:cNvPr id="12" name="Espace réservé du texte 3">
            <a:extLst>
              <a:ext uri="{FF2B5EF4-FFF2-40B4-BE49-F238E27FC236}">
                <a16:creationId xmlns:a16="http://schemas.microsoft.com/office/drawing/2014/main" id="{B86F3E18-00CC-8EF8-689A-DA324D656066}"/>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dirty="0">
                <a:latin typeface="Figtree"/>
              </a:rPr>
              <a:t>saisir les nouveaux objectifs pour l'année </a:t>
            </a:r>
            <a:r>
              <a:rPr lang="fr-FR">
                <a:latin typeface="Figtree"/>
              </a:rPr>
              <a:t>à</a:t>
            </a:r>
            <a:r>
              <a:rPr lang="fr-FR" dirty="0">
                <a:latin typeface="Figtree"/>
              </a:rPr>
              <a:t> venir</a:t>
            </a:r>
            <a:endParaRPr lang="fr-FR" dirty="0"/>
          </a:p>
        </p:txBody>
      </p:sp>
    </p:spTree>
    <p:extLst>
      <p:ext uri="{BB962C8B-B14F-4D97-AF65-F5344CB8AC3E}">
        <p14:creationId xmlns:p14="http://schemas.microsoft.com/office/powerpoint/2010/main" val="32644715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2012136" cy="4804302"/>
          </a:xfrm>
        </p:spPr>
        <p:txBody>
          <a:bodyPr/>
          <a:lstStyle/>
          <a:p>
            <a:pPr marL="0" indent="0">
              <a:buNone/>
            </a:pPr>
            <a:r>
              <a:rPr lang="fr-FR" b="1" dirty="0">
                <a:solidFill>
                  <a:schemeClr val="accent3"/>
                </a:solidFill>
                <a:latin typeface="Figtree"/>
              </a:rPr>
              <a:t>Uniquement si le module </a:t>
            </a:r>
            <a:r>
              <a:rPr lang="fr-FR" b="1" u="sng">
                <a:solidFill>
                  <a:schemeClr val="accent3"/>
                </a:solidFill>
                <a:latin typeface="Figtree"/>
              </a:rPr>
              <a:t>« Gestion Formation" est actif</a:t>
            </a:r>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Faire UNE DEMANDE DE FORMATION</a:t>
            </a:r>
            <a:endParaRPr lang="fr-FR" dirty="0"/>
          </a:p>
        </p:txBody>
      </p:sp>
      <p:sp>
        <p:nvSpPr>
          <p:cNvPr id="12" name="ZoneTexte 11">
            <a:extLst>
              <a:ext uri="{FF2B5EF4-FFF2-40B4-BE49-F238E27FC236}">
                <a16:creationId xmlns:a16="http://schemas.microsoft.com/office/drawing/2014/main" id="{78F04DF2-23D8-617C-6E41-58754BC89535}"/>
              </a:ext>
            </a:extLst>
          </p:cNvPr>
          <p:cNvSpPr txBox="1"/>
          <p:nvPr/>
        </p:nvSpPr>
        <p:spPr>
          <a:xfrm>
            <a:off x="7566530" y="2455840"/>
            <a:ext cx="4375951"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latin typeface="Figtree"/>
                <a:cs typeface="Calibri"/>
              </a:rPr>
              <a:t>Il est possible de faire une demande de formation présente dans le catalogue ou non. </a:t>
            </a:r>
          </a:p>
          <a:p>
            <a:endParaRPr lang="fr-FR" sz="1400" dirty="0">
              <a:latin typeface="Figtree"/>
              <a:cs typeface="Calibri"/>
            </a:endParaRPr>
          </a:p>
          <a:p>
            <a:r>
              <a:rPr lang="fr-FR" sz="1400" dirty="0">
                <a:latin typeface="Figtree"/>
                <a:cs typeface="Calibri"/>
              </a:rPr>
              <a:t>Pour cela, dans le champ « Intitulé », saisir le nom de la formation. </a:t>
            </a:r>
          </a:p>
          <a:p>
            <a:endParaRPr lang="fr-FR" sz="1400" dirty="0"/>
          </a:p>
          <a:p>
            <a:pPr marL="57150" indent="-285750">
              <a:buFont typeface="Arial" panose="020B0604020202020204" pitchFamily="34" charset="0"/>
              <a:buChar char="•"/>
            </a:pPr>
            <a:r>
              <a:rPr lang="fr-FR" sz="1400" dirty="0">
                <a:latin typeface="Figtree"/>
                <a:cs typeface="Calibri"/>
              </a:rPr>
              <a:t>Si celle-ci existe, cliquez dessus pour remplir tous les éléments. </a:t>
            </a:r>
          </a:p>
          <a:p>
            <a:endParaRPr lang="fr-FR" sz="1400" dirty="0"/>
          </a:p>
          <a:p>
            <a:pPr marL="285750" indent="-285750">
              <a:buFont typeface="Arial" panose="020B0604020202020204" pitchFamily="34" charset="0"/>
              <a:buChar char="•"/>
            </a:pPr>
            <a:r>
              <a:rPr lang="fr-FR" sz="1400" dirty="0">
                <a:latin typeface="Figtree"/>
                <a:cs typeface="Calibri"/>
              </a:rPr>
              <a:t>Si celle-ci n’existe pas, saisir le nom de la formation souhaitée et renseigner les champs.</a:t>
            </a:r>
          </a:p>
          <a:p>
            <a:endParaRPr lang="fr-FR" sz="1400" dirty="0"/>
          </a:p>
          <a:p>
            <a:r>
              <a:rPr lang="fr-FR" sz="1400" b="1" dirty="0">
                <a:solidFill>
                  <a:srgbClr val="C75741"/>
                </a:solidFill>
                <a:latin typeface="Figtree"/>
                <a:cs typeface="Calibri"/>
              </a:rPr>
              <a:t>Attention : </a:t>
            </a:r>
            <a:r>
              <a:rPr lang="fr-FR" sz="1400" dirty="0">
                <a:solidFill>
                  <a:srgbClr val="C75741"/>
                </a:solidFill>
                <a:latin typeface="Figtree"/>
                <a:cs typeface="Calibri"/>
              </a:rPr>
              <a:t>Toute personne ajoutée à une formation depuis les entretiens ne sera pas automatiquement inscrite à la formation. La demande doit être validée. </a:t>
            </a:r>
          </a:p>
        </p:txBody>
      </p:sp>
      <p:pic>
        <p:nvPicPr>
          <p:cNvPr id="9" name="Graphique 8">
            <a:extLst>
              <a:ext uri="{FF2B5EF4-FFF2-40B4-BE49-F238E27FC236}">
                <a16:creationId xmlns:a16="http://schemas.microsoft.com/office/drawing/2014/main" id="{329C4BD2-B3F9-C6BC-54A3-B255F5B7FBE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V="1">
            <a:off x="6574200" y="3178257"/>
            <a:ext cx="176291" cy="187640"/>
          </a:xfrm>
          <a:prstGeom prst="rect">
            <a:avLst/>
          </a:prstGeom>
        </p:spPr>
      </p:pic>
      <p:pic>
        <p:nvPicPr>
          <p:cNvPr id="14" name="Image 13">
            <a:extLst>
              <a:ext uri="{FF2B5EF4-FFF2-40B4-BE49-F238E27FC236}">
                <a16:creationId xmlns:a16="http://schemas.microsoft.com/office/drawing/2014/main" id="{B16B17E5-E8B4-5EC2-C2DF-D8C99DBAAC19}"/>
              </a:ext>
            </a:extLst>
          </p:cNvPr>
          <p:cNvPicPr>
            <a:picLocks noChangeAspect="1"/>
          </p:cNvPicPr>
          <p:nvPr/>
        </p:nvPicPr>
        <p:blipFill>
          <a:blip r:embed="rId3"/>
          <a:stretch>
            <a:fillRect/>
          </a:stretch>
        </p:blipFill>
        <p:spPr>
          <a:xfrm>
            <a:off x="-50341" y="2379045"/>
            <a:ext cx="7260565" cy="3400782"/>
          </a:xfrm>
          <a:prstGeom prst="rect">
            <a:avLst/>
          </a:prstGeom>
          <a:ln>
            <a:noFill/>
          </a:ln>
          <a:effectLst>
            <a:outerShdw blurRad="292100" dist="139700" dir="2700000" algn="tl" rotWithShape="0">
              <a:srgbClr val="333333">
                <a:alpha val="65000"/>
              </a:srgbClr>
            </a:outerShdw>
          </a:effectLst>
        </p:spPr>
      </p:pic>
      <p:sp>
        <p:nvSpPr>
          <p:cNvPr id="15" name="Rectangle : coins arrondis 14">
            <a:extLst>
              <a:ext uri="{FF2B5EF4-FFF2-40B4-BE49-F238E27FC236}">
                <a16:creationId xmlns:a16="http://schemas.microsoft.com/office/drawing/2014/main" id="{0660C0E9-8F54-2DEB-A009-4683351E07D4}"/>
              </a:ext>
            </a:extLst>
          </p:cNvPr>
          <p:cNvSpPr/>
          <p:nvPr/>
        </p:nvSpPr>
        <p:spPr>
          <a:xfrm>
            <a:off x="5982347" y="2561158"/>
            <a:ext cx="1151784" cy="27191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54639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6BFA9D87-BFAF-9E93-AF3D-18BA87B9B4A6}"/>
              </a:ext>
            </a:extLst>
          </p:cNvPr>
          <p:cNvPicPr>
            <a:picLocks noChangeAspect="1"/>
          </p:cNvPicPr>
          <p:nvPr/>
        </p:nvPicPr>
        <p:blipFill>
          <a:blip r:embed="rId2"/>
          <a:stretch>
            <a:fillRect/>
          </a:stretch>
        </p:blipFill>
        <p:spPr>
          <a:xfrm>
            <a:off x="190499" y="2011027"/>
            <a:ext cx="8201025" cy="3750540"/>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COMPLETER LES ELEMENTS DE LA CONCLUSION</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8583083" y="2699173"/>
            <a:ext cx="3690571"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solidFill>
                  <a:srgbClr val="000000"/>
                </a:solidFill>
                <a:latin typeface="Figtree"/>
                <a:cs typeface="Calibri"/>
              </a:rPr>
              <a:t>Dans l’onglet « </a:t>
            </a:r>
            <a:r>
              <a:rPr lang="fr-FR" sz="1400" b="1" dirty="0">
                <a:solidFill>
                  <a:srgbClr val="000000"/>
                </a:solidFill>
                <a:latin typeface="Figtree"/>
                <a:cs typeface="Calibri"/>
              </a:rPr>
              <a:t>CONCLUSION</a:t>
            </a:r>
            <a:r>
              <a:rPr lang="fr-FR" sz="1400" dirty="0">
                <a:solidFill>
                  <a:srgbClr val="000000"/>
                </a:solidFill>
                <a:latin typeface="Figtree"/>
                <a:cs typeface="Calibri"/>
              </a:rPr>
              <a:t> », vous pouvez désormais saisir les réponses aux questions de conclusion.</a:t>
            </a:r>
            <a:endParaRPr lang="fr-FR" sz="1400" dirty="0">
              <a:latin typeface="Figtree"/>
            </a:endParaRPr>
          </a:p>
          <a:p>
            <a:endParaRPr lang="fr-FR" sz="1400" dirty="0">
              <a:solidFill>
                <a:srgbClr val="000000"/>
              </a:solidFill>
              <a:latin typeface="Figtree"/>
              <a:ea typeface="Calibri"/>
              <a:cs typeface="Calibri"/>
            </a:endParaRPr>
          </a:p>
          <a:p>
            <a:r>
              <a:rPr lang="fr-FR" sz="1400" dirty="0">
                <a:solidFill>
                  <a:srgbClr val="000000"/>
                </a:solidFill>
                <a:latin typeface="Figtree"/>
                <a:ea typeface="Calibri"/>
                <a:cs typeface="Calibri"/>
              </a:rPr>
              <a:t>Ces questions ne sont disponibles que lors de la dernière étape de l’entretien, elles ne peuvent donc pas être préparées en amont.</a:t>
            </a:r>
            <a:endParaRPr lang="fr-FR" sz="1400" dirty="0">
              <a:solidFill>
                <a:srgbClr val="000000"/>
              </a:solidFill>
              <a:latin typeface="Figtree"/>
            </a:endParaRPr>
          </a:p>
          <a:p>
            <a:endParaRPr lang="fr-FR" sz="1400" dirty="0">
              <a:solidFill>
                <a:srgbClr val="000000"/>
              </a:solidFill>
              <a:latin typeface="Figtree"/>
              <a:cs typeface="Calibri"/>
            </a:endParaRPr>
          </a:p>
        </p:txBody>
      </p:sp>
      <p:sp>
        <p:nvSpPr>
          <p:cNvPr id="13" name="Rectangle : coins arrondis 12">
            <a:extLst>
              <a:ext uri="{FF2B5EF4-FFF2-40B4-BE49-F238E27FC236}">
                <a16:creationId xmlns:a16="http://schemas.microsoft.com/office/drawing/2014/main" id="{CABF50EF-F05D-83E1-A5FA-1374883A3061}"/>
              </a:ext>
            </a:extLst>
          </p:cNvPr>
          <p:cNvSpPr/>
          <p:nvPr/>
        </p:nvSpPr>
        <p:spPr>
          <a:xfrm>
            <a:off x="6286744" y="2600078"/>
            <a:ext cx="591853" cy="271911"/>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6064EC0F-FE0C-9FDB-4182-48E5701FADE6}"/>
              </a:ext>
            </a:extLst>
          </p:cNvPr>
          <p:cNvSpPr txBox="1"/>
          <p:nvPr/>
        </p:nvSpPr>
        <p:spPr>
          <a:xfrm>
            <a:off x="2826809" y="6053499"/>
            <a:ext cx="729403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b="1" dirty="0">
                <a:solidFill>
                  <a:schemeClr val="accent3"/>
                </a:solidFill>
                <a:latin typeface="Calibri"/>
              </a:rPr>
              <a:t>Attention</a:t>
            </a:r>
            <a:r>
              <a:rPr lang="fr-FR" dirty="0">
                <a:solidFill>
                  <a:schemeClr val="accent3"/>
                </a:solidFill>
                <a:latin typeface="Calibri"/>
              </a:rPr>
              <a:t> : Seul le manager peut renseigner ces informations !</a:t>
            </a:r>
            <a:endParaRPr lang="fr-FR" dirty="0">
              <a:solidFill>
                <a:schemeClr val="accent3"/>
              </a:solidFill>
              <a:latin typeface="Calibri"/>
              <a:cs typeface="Calibri"/>
            </a:endParaRPr>
          </a:p>
        </p:txBody>
      </p:sp>
    </p:spTree>
    <p:extLst>
      <p:ext uri="{BB962C8B-B14F-4D97-AF65-F5344CB8AC3E}">
        <p14:creationId xmlns:p14="http://schemas.microsoft.com/office/powerpoint/2010/main" val="35503785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C04C902-92D8-BC86-A845-ECBABAAF2383}"/>
              </a:ext>
            </a:extLst>
          </p:cNvPr>
          <p:cNvPicPr>
            <a:picLocks noChangeAspect="1"/>
          </p:cNvPicPr>
          <p:nvPr/>
        </p:nvPicPr>
        <p:blipFill>
          <a:blip r:embed="rId2"/>
          <a:stretch>
            <a:fillRect/>
          </a:stretch>
        </p:blipFill>
        <p:spPr>
          <a:xfrm>
            <a:off x="1994639" y="2100572"/>
            <a:ext cx="3458058" cy="4163006"/>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Soumettre le compte rendu de l'entretien a validation</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6739304" y="2889414"/>
            <a:ext cx="4460142" cy="23391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Une fois l’entretien terminé, je (manager) peux soumettre l’ entretien à validation en cliquant sur le bouton « </a:t>
            </a:r>
            <a:r>
              <a:rPr lang="fr-FR" sz="1600" b="1" dirty="0">
                <a:solidFill>
                  <a:srgbClr val="000000"/>
                </a:solidFill>
                <a:latin typeface="Figtree"/>
                <a:ea typeface="Calibri"/>
                <a:cs typeface="Calibri"/>
              </a:rPr>
              <a:t>Valider l’entretien</a:t>
            </a:r>
            <a:r>
              <a:rPr lang="fr-FR" sz="1600" dirty="0">
                <a:solidFill>
                  <a:srgbClr val="000000"/>
                </a:solidFill>
                <a:latin typeface="Figtree"/>
                <a:ea typeface="Calibri"/>
                <a:cs typeface="Calibri"/>
              </a:rPr>
              <a:t>».</a:t>
            </a:r>
            <a:endParaRPr lang="fr-FR" sz="1600" dirty="0">
              <a:solidFill>
                <a:srgbClr val="000000"/>
              </a:solidFill>
              <a:latin typeface="Figtree"/>
              <a:cs typeface="Calibri"/>
            </a:endParaRPr>
          </a:p>
          <a:p>
            <a:pPr algn="just"/>
            <a:endParaRPr lang="fr-FR" sz="1600" dirty="0">
              <a:solidFill>
                <a:srgbClr val="000000"/>
              </a:solidFill>
              <a:latin typeface="Figtree"/>
              <a:ea typeface="Calibri"/>
              <a:cs typeface="Calibri"/>
            </a:endParaRPr>
          </a:p>
          <a:p>
            <a:pPr algn="just"/>
            <a:r>
              <a:rPr lang="fr-FR" sz="1600" dirty="0">
                <a:solidFill>
                  <a:srgbClr val="000000"/>
                </a:solidFill>
                <a:latin typeface="Figtree"/>
                <a:ea typeface="Calibri"/>
                <a:cs typeface="Calibri"/>
              </a:rPr>
              <a:t>En fonction du circuit de validation paramétré, la personne concernée (souvent le collaborateur) recevra un mail pour valider l’entretien.</a:t>
            </a:r>
            <a:endParaRPr lang="fr-FR" sz="1600" dirty="0">
              <a:solidFill>
                <a:srgbClr val="000000"/>
              </a:solidFill>
              <a:latin typeface="Figtree"/>
            </a:endParaRPr>
          </a:p>
          <a:p>
            <a:endParaRPr lang="fr-FR" dirty="0">
              <a:solidFill>
                <a:srgbClr val="000000"/>
              </a:solidFill>
              <a:latin typeface="Calibri"/>
              <a:cs typeface="Calibri"/>
            </a:endParaRPr>
          </a:p>
        </p:txBody>
      </p:sp>
      <p:sp>
        <p:nvSpPr>
          <p:cNvPr id="11" name="Rectangle : coins arrondis 10">
            <a:extLst>
              <a:ext uri="{FF2B5EF4-FFF2-40B4-BE49-F238E27FC236}">
                <a16:creationId xmlns:a16="http://schemas.microsoft.com/office/drawing/2014/main" id="{813C0429-B61D-C8B7-424F-289427A4A3D4}"/>
              </a:ext>
            </a:extLst>
          </p:cNvPr>
          <p:cNvSpPr/>
          <p:nvPr/>
        </p:nvSpPr>
        <p:spPr>
          <a:xfrm>
            <a:off x="2725208" y="5561541"/>
            <a:ext cx="2370667" cy="51540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7523638">
            <a:off x="4856919" y="4207667"/>
            <a:ext cx="614960" cy="575062"/>
          </a:xfrm>
          <a:prstGeom prst="rect">
            <a:avLst/>
          </a:prstGeom>
        </p:spPr>
      </p:pic>
    </p:spTree>
    <p:extLst>
      <p:ext uri="{BB962C8B-B14F-4D97-AF65-F5344CB8AC3E}">
        <p14:creationId xmlns:p14="http://schemas.microsoft.com/office/powerpoint/2010/main" val="2102221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E9002B3-3B28-8A93-D141-070139630541}"/>
              </a:ext>
            </a:extLst>
          </p:cNvPr>
          <p:cNvPicPr>
            <a:picLocks noChangeAspect="1"/>
          </p:cNvPicPr>
          <p:nvPr/>
        </p:nvPicPr>
        <p:blipFill>
          <a:blip r:embed="rId2"/>
          <a:stretch>
            <a:fillRect/>
          </a:stretch>
        </p:blipFill>
        <p:spPr>
          <a:xfrm>
            <a:off x="6928294" y="2028195"/>
            <a:ext cx="3258005" cy="4039164"/>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11" name="Rectangle : coins arrondis 10">
            <a:extLst>
              <a:ext uri="{FF2B5EF4-FFF2-40B4-BE49-F238E27FC236}">
                <a16:creationId xmlns:a16="http://schemas.microsoft.com/office/drawing/2014/main" id="{813C0429-B61D-C8B7-424F-289427A4A3D4}"/>
              </a:ext>
            </a:extLst>
          </p:cNvPr>
          <p:cNvSpPr/>
          <p:nvPr/>
        </p:nvSpPr>
        <p:spPr>
          <a:xfrm>
            <a:off x="7583231" y="3772538"/>
            <a:ext cx="2379919" cy="46975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6E64DC97-FA13-5E54-2F16-C8CF7E2A9A25}"/>
              </a:ext>
            </a:extLst>
          </p:cNvPr>
          <p:cNvSpPr txBox="1"/>
          <p:nvPr/>
        </p:nvSpPr>
        <p:spPr>
          <a:xfrm>
            <a:off x="767524" y="2894517"/>
            <a:ext cx="599377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latin typeface="Figtree"/>
                <a:ea typeface="Roboto"/>
                <a:cs typeface="Roboto"/>
              </a:rPr>
              <a:t>En </a:t>
            </a:r>
            <a:r>
              <a:rPr lang="en-US" sz="1600" dirty="0" err="1">
                <a:latin typeface="Figtree"/>
                <a:ea typeface="Roboto"/>
                <a:cs typeface="Roboto"/>
              </a:rPr>
              <a:t>cas</a:t>
            </a:r>
            <a:r>
              <a:rPr lang="en-US" sz="1600" dirty="0">
                <a:latin typeface="Figtree"/>
                <a:ea typeface="Roboto"/>
                <a:cs typeface="Roboto"/>
              </a:rPr>
              <a:t> </a:t>
            </a:r>
            <a:r>
              <a:rPr lang="en-US" sz="1600" dirty="0" err="1">
                <a:latin typeface="Figtree"/>
                <a:ea typeface="Roboto"/>
                <a:cs typeface="Roboto"/>
              </a:rPr>
              <a:t>d'erreur</a:t>
            </a:r>
            <a:r>
              <a:rPr lang="en-US" sz="1600" dirty="0">
                <a:latin typeface="Figtree"/>
                <a:ea typeface="Roboto"/>
                <a:cs typeface="Roboto"/>
              </a:rPr>
              <a:t>, </a:t>
            </a:r>
            <a:r>
              <a:rPr lang="en-US" sz="1600" dirty="0" err="1">
                <a:latin typeface="Figtree"/>
                <a:ea typeface="Roboto"/>
                <a:cs typeface="Roboto"/>
              </a:rPr>
              <a:t>vous</a:t>
            </a:r>
            <a:r>
              <a:rPr lang="en-US" sz="1600" dirty="0">
                <a:latin typeface="Figtree"/>
                <a:ea typeface="Roboto"/>
                <a:cs typeface="Roboto"/>
              </a:rPr>
              <a:t> </a:t>
            </a:r>
            <a:r>
              <a:rPr lang="en-US" sz="1600" dirty="0" err="1">
                <a:latin typeface="Figtree"/>
                <a:ea typeface="Roboto"/>
                <a:cs typeface="Roboto"/>
              </a:rPr>
              <a:t>avez</a:t>
            </a:r>
            <a:r>
              <a:rPr lang="en-US" sz="1600" dirty="0">
                <a:latin typeface="Figtree"/>
                <a:ea typeface="Roboto"/>
                <a:cs typeface="Roboto"/>
              </a:rPr>
              <a:t> </a:t>
            </a:r>
            <a:r>
              <a:rPr lang="en-US" sz="1600" dirty="0" err="1">
                <a:latin typeface="Figtree"/>
                <a:ea typeface="Roboto"/>
                <a:cs typeface="Roboto"/>
              </a:rPr>
              <a:t>toujours</a:t>
            </a:r>
            <a:r>
              <a:rPr lang="en-US" sz="1600" dirty="0">
                <a:latin typeface="Figtree"/>
                <a:ea typeface="Roboto"/>
                <a:cs typeface="Roboto"/>
              </a:rPr>
              <a:t> la </a:t>
            </a:r>
            <a:r>
              <a:rPr lang="en-US" sz="1600" dirty="0" err="1">
                <a:latin typeface="Figtree"/>
                <a:ea typeface="Roboto"/>
                <a:cs typeface="Roboto"/>
              </a:rPr>
              <a:t>possibilité</a:t>
            </a:r>
            <a:r>
              <a:rPr lang="en-US" sz="1600" dirty="0">
                <a:latin typeface="Figtree"/>
                <a:ea typeface="Roboto"/>
                <a:cs typeface="Roboto"/>
              </a:rPr>
              <a:t> de </a:t>
            </a:r>
            <a:r>
              <a:rPr lang="en-US" sz="1600" dirty="0" err="1">
                <a:latin typeface="Figtree"/>
                <a:ea typeface="Roboto"/>
                <a:cs typeface="Roboto"/>
              </a:rPr>
              <a:t>revenir</a:t>
            </a:r>
            <a:r>
              <a:rPr lang="en-US" sz="1600" dirty="0">
                <a:latin typeface="Figtree"/>
                <a:ea typeface="Roboto"/>
                <a:cs typeface="Roboto"/>
              </a:rPr>
              <a:t> à </a:t>
            </a:r>
            <a:r>
              <a:rPr lang="en-US" sz="1600" dirty="0" err="1">
                <a:latin typeface="Figtree"/>
                <a:ea typeface="Roboto"/>
                <a:cs typeface="Roboto"/>
              </a:rPr>
              <a:t>l'étape</a:t>
            </a:r>
            <a:r>
              <a:rPr lang="en-US" sz="1600" dirty="0">
                <a:latin typeface="Figtree"/>
                <a:ea typeface="Roboto"/>
                <a:cs typeface="Roboto"/>
              </a:rPr>
              <a:t> de </a:t>
            </a:r>
            <a:r>
              <a:rPr lang="en-US" sz="1600" dirty="0" err="1">
                <a:latin typeface="Figtree"/>
                <a:ea typeface="Roboto"/>
                <a:cs typeface="Roboto"/>
              </a:rPr>
              <a:t>préparation</a:t>
            </a:r>
            <a:r>
              <a:rPr lang="en-US" sz="1600" dirty="0">
                <a:latin typeface="Figtree"/>
                <a:ea typeface="Roboto"/>
                <a:cs typeface="Roboto"/>
              </a:rPr>
              <a:t> pour </a:t>
            </a:r>
            <a:r>
              <a:rPr lang="en-US" sz="1600" dirty="0" err="1">
                <a:latin typeface="Figtree"/>
                <a:ea typeface="Roboto"/>
                <a:cs typeface="Roboto"/>
              </a:rPr>
              <a:t>effectuer</a:t>
            </a:r>
            <a:r>
              <a:rPr lang="en-US" sz="1600" dirty="0">
                <a:latin typeface="Figtree"/>
                <a:ea typeface="Roboto"/>
                <a:cs typeface="Roboto"/>
              </a:rPr>
              <a:t> des modifications.</a:t>
            </a:r>
            <a:endParaRPr lang="fr-FR" dirty="0"/>
          </a:p>
          <a:p>
            <a:endParaRPr lang="en-US" sz="1600" dirty="0">
              <a:latin typeface="Figtree"/>
              <a:ea typeface="Roboto"/>
              <a:cs typeface="Roboto"/>
            </a:endParaRPr>
          </a:p>
          <a:p>
            <a:endParaRPr lang="en-US" sz="1600" dirty="0">
              <a:latin typeface="Figtree"/>
              <a:ea typeface="Roboto"/>
              <a:cs typeface="Roboto"/>
            </a:endParaRPr>
          </a:p>
          <a:p>
            <a:r>
              <a:rPr lang="en-US" sz="1600" dirty="0">
                <a:latin typeface="Figtree"/>
                <a:ea typeface="Roboto"/>
                <a:cs typeface="Roboto"/>
              </a:rPr>
              <a:t>Pour </a:t>
            </a:r>
            <a:r>
              <a:rPr lang="en-US" sz="1600" dirty="0" err="1">
                <a:latin typeface="Figtree"/>
                <a:ea typeface="Roboto"/>
                <a:cs typeface="Roboto"/>
              </a:rPr>
              <a:t>cela</a:t>
            </a:r>
            <a:r>
              <a:rPr lang="en-US" sz="1600" dirty="0">
                <a:latin typeface="Figtree"/>
                <a:ea typeface="Roboto"/>
                <a:cs typeface="Roboto"/>
              </a:rPr>
              <a:t>, il </a:t>
            </a:r>
            <a:r>
              <a:rPr lang="en-US" sz="1600" dirty="0" err="1">
                <a:latin typeface="Figtree"/>
                <a:ea typeface="Roboto"/>
                <a:cs typeface="Roboto"/>
              </a:rPr>
              <a:t>vous</a:t>
            </a:r>
            <a:r>
              <a:rPr lang="en-US" sz="1600" dirty="0">
                <a:latin typeface="Figtree"/>
                <a:ea typeface="Roboto"/>
                <a:cs typeface="Roboto"/>
              </a:rPr>
              <a:t> </a:t>
            </a:r>
            <a:r>
              <a:rPr lang="en-US" sz="1600" dirty="0" err="1">
                <a:latin typeface="Figtree"/>
                <a:ea typeface="Roboto"/>
                <a:cs typeface="Roboto"/>
              </a:rPr>
              <a:t>suffira</a:t>
            </a:r>
            <a:r>
              <a:rPr lang="en-US" sz="1600" dirty="0">
                <a:latin typeface="Figtree"/>
                <a:ea typeface="Roboto"/>
                <a:cs typeface="Roboto"/>
              </a:rPr>
              <a:t> de </a:t>
            </a:r>
            <a:r>
              <a:rPr lang="en-US" sz="1600" dirty="0" err="1">
                <a:latin typeface="Figtree"/>
                <a:ea typeface="Roboto"/>
                <a:cs typeface="Roboto"/>
              </a:rPr>
              <a:t>cliquer</a:t>
            </a:r>
            <a:r>
              <a:rPr lang="en-US" sz="1600" dirty="0">
                <a:latin typeface="Figtree"/>
                <a:ea typeface="Roboto"/>
                <a:cs typeface="Roboto"/>
              </a:rPr>
              <a:t> sur "</a:t>
            </a:r>
            <a:r>
              <a:rPr lang="en-US" sz="1600" b="1" dirty="0" err="1">
                <a:latin typeface="Figtree"/>
                <a:ea typeface="Roboto"/>
                <a:cs typeface="Roboto"/>
              </a:rPr>
              <a:t>Remettre</a:t>
            </a:r>
            <a:r>
              <a:rPr lang="en-US" sz="1600" b="1" dirty="0">
                <a:latin typeface="Figtree"/>
                <a:ea typeface="Roboto"/>
                <a:cs typeface="Roboto"/>
              </a:rPr>
              <a:t> </a:t>
            </a:r>
            <a:r>
              <a:rPr lang="en-US" sz="1600" b="1" dirty="0" err="1">
                <a:latin typeface="Figtree"/>
                <a:ea typeface="Roboto"/>
                <a:cs typeface="Roboto"/>
              </a:rPr>
              <a:t>en</a:t>
            </a:r>
            <a:r>
              <a:rPr lang="en-US" sz="1600" b="1" dirty="0">
                <a:latin typeface="Figtree"/>
                <a:ea typeface="Roboto"/>
                <a:cs typeface="Roboto"/>
              </a:rPr>
              <a:t> </a:t>
            </a:r>
            <a:r>
              <a:rPr lang="en-US" sz="1600" b="1" dirty="0" err="1">
                <a:latin typeface="Figtree"/>
                <a:ea typeface="Roboto"/>
                <a:cs typeface="Roboto"/>
              </a:rPr>
              <a:t>préparation</a:t>
            </a:r>
            <a:r>
              <a:rPr lang="en-US" sz="1600" dirty="0">
                <a:latin typeface="Figtree"/>
                <a:ea typeface="Roboto"/>
                <a:cs typeface="Roboto"/>
              </a:rPr>
              <a:t>".</a:t>
            </a:r>
            <a:endParaRPr lang="en-US" sz="1600" dirty="0">
              <a:latin typeface="Figtree"/>
            </a:endParaRPr>
          </a:p>
        </p:txBody>
      </p:sp>
      <p:pic>
        <p:nvPicPr>
          <p:cNvPr id="5" name="Graphique 4">
            <a:extLst>
              <a:ext uri="{FF2B5EF4-FFF2-40B4-BE49-F238E27FC236}">
                <a16:creationId xmlns:a16="http://schemas.microsoft.com/office/drawing/2014/main" id="{AEB99C26-AA2B-EAA1-C0FC-AB1F53D1EF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V="1">
            <a:off x="377502" y="3021073"/>
            <a:ext cx="176291" cy="187640"/>
          </a:xfrm>
          <a:prstGeom prst="rect">
            <a:avLst/>
          </a:prstGeom>
        </p:spPr>
      </p:pic>
      <p:sp>
        <p:nvSpPr>
          <p:cNvPr id="12" name="Espace réservé du texte 3">
            <a:extLst>
              <a:ext uri="{FF2B5EF4-FFF2-40B4-BE49-F238E27FC236}">
                <a16:creationId xmlns:a16="http://schemas.microsoft.com/office/drawing/2014/main" id="{579919BA-0655-8055-C23E-00C523377DCF}"/>
              </a:ext>
            </a:extLst>
          </p:cNvPr>
          <p:cNvSpPr>
            <a:spLocks noGrp="1"/>
          </p:cNvSpPr>
          <p:nvPr>
            <p:ph type="body" sz="quarter" idx="19"/>
          </p:nvPr>
        </p:nvSpPr>
        <p:spPr>
          <a:xfrm>
            <a:off x="381000" y="939800"/>
            <a:ext cx="11453813" cy="339725"/>
          </a:xfrm>
        </p:spPr>
        <p:txBody>
          <a:bodyPr vert="horz" lIns="91440" tIns="45720" rIns="91440" bIns="45720" rtlCol="0" anchor="t">
            <a:normAutofit/>
          </a:bodyPr>
          <a:lstStyle/>
          <a:p>
            <a:r>
              <a:rPr lang="fr-FR">
                <a:latin typeface="Figtree"/>
              </a:rPr>
              <a:t>Soumettre le compte rendu de l'entretien a validation</a:t>
            </a:r>
            <a:endParaRPr lang="fr-FR" dirty="0"/>
          </a:p>
        </p:txBody>
      </p:sp>
    </p:spTree>
    <p:extLst>
      <p:ext uri="{BB962C8B-B14F-4D97-AF65-F5344CB8AC3E}">
        <p14:creationId xmlns:p14="http://schemas.microsoft.com/office/powerpoint/2010/main" val="21666712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1441617-CE63-ECF5-8A40-D23800120F8E}"/>
              </a:ext>
            </a:extLst>
          </p:cNvPr>
          <p:cNvPicPr>
            <a:picLocks noChangeAspect="1"/>
          </p:cNvPicPr>
          <p:nvPr/>
        </p:nvPicPr>
        <p:blipFill>
          <a:blip r:embed="rId2"/>
          <a:stretch>
            <a:fillRect/>
          </a:stretch>
        </p:blipFill>
        <p:spPr>
          <a:xfrm>
            <a:off x="1324457" y="1494049"/>
            <a:ext cx="3286584" cy="4734586"/>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382058" y="1534429"/>
            <a:ext cx="11364384" cy="4804302"/>
          </a:xfrm>
        </p:spPr>
        <p:txBody>
          <a:bodyPr/>
          <a:lstStyle/>
          <a:p>
            <a:pPr marL="0" indent="0">
              <a:buNone/>
            </a:pPr>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Valider l'entretien</a:t>
            </a:r>
            <a:endParaRPr lang="fr-FR" dirty="0"/>
          </a:p>
        </p:txBody>
      </p:sp>
      <p:sp>
        <p:nvSpPr>
          <p:cNvPr id="5" name="ZoneTexte 4">
            <a:extLst>
              <a:ext uri="{FF2B5EF4-FFF2-40B4-BE49-F238E27FC236}">
                <a16:creationId xmlns:a16="http://schemas.microsoft.com/office/drawing/2014/main" id="{1476A80D-E052-816F-B9BE-C6FDB1C48164}"/>
              </a:ext>
            </a:extLst>
          </p:cNvPr>
          <p:cNvSpPr txBox="1"/>
          <p:nvPr/>
        </p:nvSpPr>
        <p:spPr>
          <a:xfrm>
            <a:off x="5962318" y="3516489"/>
            <a:ext cx="44601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Vous trouverez à cet emplacement le détail des actions réalisées sur l'entretien mais également des actions à effectuer pour chaque acteur. </a:t>
            </a:r>
            <a:endParaRPr lang="fr-FR" sz="1200" dirty="0">
              <a:solidFill>
                <a:srgbClr val="000000"/>
              </a:solidFill>
              <a:latin typeface="Aptos"/>
              <a:ea typeface="Calibri"/>
              <a:cs typeface="Calibri"/>
            </a:endParaRPr>
          </a:p>
        </p:txBody>
      </p:sp>
      <p:sp>
        <p:nvSpPr>
          <p:cNvPr id="11" name="Rectangle : coins arrondis 10">
            <a:extLst>
              <a:ext uri="{FF2B5EF4-FFF2-40B4-BE49-F238E27FC236}">
                <a16:creationId xmlns:a16="http://schemas.microsoft.com/office/drawing/2014/main" id="{813C0429-B61D-C8B7-424F-289427A4A3D4}"/>
              </a:ext>
            </a:extLst>
          </p:cNvPr>
          <p:cNvSpPr/>
          <p:nvPr/>
        </p:nvSpPr>
        <p:spPr>
          <a:xfrm>
            <a:off x="1519482" y="4146627"/>
            <a:ext cx="3047999" cy="199919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6">
            <a:extLst>
              <a:ext uri="{FF2B5EF4-FFF2-40B4-BE49-F238E27FC236}">
                <a16:creationId xmlns:a16="http://schemas.microsoft.com/office/drawing/2014/main" id="{8E9DF346-1AD8-F288-4DDE-A67137735D4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7006851">
            <a:off x="4879620" y="4022127"/>
            <a:ext cx="796756" cy="654863"/>
          </a:xfrm>
          <a:prstGeom prst="rect">
            <a:avLst/>
          </a:prstGeom>
        </p:spPr>
      </p:pic>
    </p:spTree>
    <p:extLst>
      <p:ext uri="{BB962C8B-B14F-4D97-AF65-F5344CB8AC3E}">
        <p14:creationId xmlns:p14="http://schemas.microsoft.com/office/powerpoint/2010/main" val="40303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a:xfrm>
            <a:off x="1284410" y="1172391"/>
            <a:ext cx="9613900" cy="3799447"/>
          </a:xfrm>
        </p:spPr>
        <p:txBody>
          <a:bodyPr/>
          <a:lstStyle/>
          <a:p>
            <a:pPr>
              <a:lnSpc>
                <a:spcPct val="100000"/>
              </a:lnSpc>
            </a:pPr>
            <a:r>
              <a:rPr lang="fr-FR" sz="9600" dirty="0">
                <a:latin typeface="PP Woodland"/>
              </a:rPr>
              <a:t>Usage </a:t>
            </a:r>
            <a:br>
              <a:rPr lang="fr-FR" sz="9600" dirty="0"/>
            </a:br>
            <a:r>
              <a:rPr lang="fr-FR" sz="9600" dirty="0">
                <a:latin typeface="PP Woodland"/>
              </a:rPr>
              <a:t>manager &amp; collaborateur</a:t>
            </a:r>
            <a:endParaRPr lang="fr-FR" sz="9600" dirty="0"/>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latin typeface="Figtree Light"/>
              </a:rPr>
              <a:t>03</a:t>
            </a:r>
            <a:endParaRPr lang="fr-FR" dirty="0"/>
          </a:p>
        </p:txBody>
      </p:sp>
    </p:spTree>
    <p:extLst>
      <p:ext uri="{BB962C8B-B14F-4D97-AF65-F5344CB8AC3E}">
        <p14:creationId xmlns:p14="http://schemas.microsoft.com/office/powerpoint/2010/main" val="36131773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dirty="0">
                <a:solidFill>
                  <a:schemeClr val="bg2"/>
                </a:solidFill>
              </a:rPr>
              <a:t>Consulter les entretiens</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4185514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0C97C2FE-E083-9F68-4B82-B06E92543D98}"/>
              </a:ext>
            </a:extLst>
          </p:cNvPr>
          <p:cNvPicPr>
            <a:picLocks noChangeAspect="1"/>
          </p:cNvPicPr>
          <p:nvPr/>
        </p:nvPicPr>
        <p:blipFill>
          <a:blip r:embed="rId2"/>
          <a:stretch>
            <a:fillRect/>
          </a:stretch>
        </p:blipFill>
        <p:spPr>
          <a:xfrm>
            <a:off x="1497087" y="1593818"/>
            <a:ext cx="9652727" cy="2679813"/>
          </a:xfrm>
          <a:prstGeom prst="rect">
            <a:avLst/>
          </a:prstGeom>
          <a:ln>
            <a:noFill/>
          </a:ln>
          <a:effectLst>
            <a:outerShdw blurRad="292100" dist="139700" dir="2700000" algn="tl" rotWithShape="0">
              <a:srgbClr val="333333">
                <a:alpha val="65000"/>
              </a:srgbClr>
            </a:outerShdw>
          </a:effectLst>
        </p:spPr>
      </p:pic>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66725" y="1259262"/>
            <a:ext cx="11364384" cy="4804302"/>
          </a:xfrm>
        </p:spPr>
        <p:txBody>
          <a:bodyPr/>
          <a:lstStyle/>
          <a:p>
            <a:endParaRPr lang="fr-FR" b="1" dirty="0">
              <a:latin typeface="Figtree"/>
              <a:ea typeface="Calibri"/>
              <a:cs typeface="Calibri"/>
            </a:endParaRPr>
          </a:p>
          <a:p>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&amp; Collaborateur</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Consultation de l'historique</a:t>
            </a:r>
            <a:endParaRPr lang="fr-FR" dirty="0"/>
          </a:p>
        </p:txBody>
      </p:sp>
      <p:sp>
        <p:nvSpPr>
          <p:cNvPr id="18" name="ZoneTexte 17">
            <a:extLst>
              <a:ext uri="{FF2B5EF4-FFF2-40B4-BE49-F238E27FC236}">
                <a16:creationId xmlns:a16="http://schemas.microsoft.com/office/drawing/2014/main" id="{4E3D7A8D-37AE-44FD-3405-A8CA24943261}"/>
              </a:ext>
            </a:extLst>
          </p:cNvPr>
          <p:cNvSpPr txBox="1"/>
          <p:nvPr/>
        </p:nvSpPr>
        <p:spPr>
          <a:xfrm>
            <a:off x="1381359" y="4756562"/>
            <a:ext cx="1023253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Que je sois collaborateur ou manager, j’accède à l’historique des entretiens effectués dans la </a:t>
            </a:r>
            <a:r>
              <a:rPr lang="fr-FR" sz="1600" b="1" dirty="0">
                <a:solidFill>
                  <a:srgbClr val="000000"/>
                </a:solidFill>
                <a:latin typeface="Figtree"/>
                <a:ea typeface="Calibri"/>
                <a:cs typeface="Calibri"/>
              </a:rPr>
              <a:t>fiche salarié, onglet </a:t>
            </a:r>
            <a:r>
              <a:rPr lang="fr-FR" sz="1600" b="1" kern="1200" dirty="0">
                <a:solidFill>
                  <a:srgbClr val="000000"/>
                </a:solidFill>
                <a:latin typeface="Figtree"/>
                <a:ea typeface="Calibri"/>
                <a:cs typeface="Calibri"/>
              </a:rPr>
              <a:t>« </a:t>
            </a:r>
            <a:r>
              <a:rPr lang="fr-FR" sz="1600" b="1" dirty="0">
                <a:solidFill>
                  <a:srgbClr val="000000"/>
                </a:solidFill>
                <a:latin typeface="Figtree"/>
                <a:ea typeface="Calibri"/>
                <a:cs typeface="Calibri"/>
              </a:rPr>
              <a:t>ENTRETIENS »</a:t>
            </a:r>
            <a:r>
              <a:rPr lang="fr-FR" sz="1600" dirty="0">
                <a:solidFill>
                  <a:srgbClr val="000000"/>
                </a:solidFill>
                <a:latin typeface="Figtree"/>
                <a:ea typeface="Calibri"/>
                <a:cs typeface="Calibri"/>
              </a:rPr>
              <a:t>. </a:t>
            </a:r>
            <a:endParaRPr lang="fr-FR" sz="1600" dirty="0">
              <a:latin typeface="Figtree"/>
            </a:endParaRPr>
          </a:p>
          <a:p>
            <a:endParaRPr lang="fr-FR" sz="1600" dirty="0">
              <a:solidFill>
                <a:srgbClr val="000000"/>
              </a:solidFill>
              <a:ea typeface="Calibri"/>
              <a:cs typeface="Calibri"/>
            </a:endParaRPr>
          </a:p>
          <a:p>
            <a:pPr algn="l"/>
            <a:endParaRPr lang="fr-FR" sz="1600" dirty="0">
              <a:latin typeface="Figtree"/>
            </a:endParaRPr>
          </a:p>
        </p:txBody>
      </p:sp>
      <p:sp>
        <p:nvSpPr>
          <p:cNvPr id="26" name="ZoneTexte 25">
            <a:extLst>
              <a:ext uri="{FF2B5EF4-FFF2-40B4-BE49-F238E27FC236}">
                <a16:creationId xmlns:a16="http://schemas.microsoft.com/office/drawing/2014/main" id="{C43DE0D1-772D-77BB-78E3-56F46B7936F7}"/>
              </a:ext>
            </a:extLst>
          </p:cNvPr>
          <p:cNvSpPr txBox="1"/>
          <p:nvPr/>
        </p:nvSpPr>
        <p:spPr>
          <a:xfrm>
            <a:off x="1835588" y="5661858"/>
            <a:ext cx="9326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7AC09E"/>
                </a:solidFill>
                <a:latin typeface="Figtree"/>
              </a:rPr>
              <a:t>Je retrouve la liste de tous les entretiens en cours et passés dans un seul et même onglet.</a:t>
            </a:r>
          </a:p>
        </p:txBody>
      </p:sp>
      <p:sp>
        <p:nvSpPr>
          <p:cNvPr id="28" name="Rectangle : coins arrondis 27">
            <a:extLst>
              <a:ext uri="{FF2B5EF4-FFF2-40B4-BE49-F238E27FC236}">
                <a16:creationId xmlns:a16="http://schemas.microsoft.com/office/drawing/2014/main" id="{8E596DA4-4B4A-F797-CD80-6F36E88557BC}"/>
              </a:ext>
            </a:extLst>
          </p:cNvPr>
          <p:cNvSpPr/>
          <p:nvPr/>
        </p:nvSpPr>
        <p:spPr>
          <a:xfrm>
            <a:off x="5127701" y="2352000"/>
            <a:ext cx="619125" cy="285749"/>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28703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A26C0A-12B5-90B5-FBF4-93C27CA217B1}"/>
              </a:ext>
            </a:extLst>
          </p:cNvPr>
          <p:cNvSpPr>
            <a:spLocks noGrp="1"/>
          </p:cNvSpPr>
          <p:nvPr>
            <p:ph type="title"/>
          </p:nvPr>
        </p:nvSpPr>
        <p:spPr/>
        <p:txBody>
          <a:bodyPr/>
          <a:lstStyle/>
          <a:p>
            <a:pPr>
              <a:lnSpc>
                <a:spcPct val="100000"/>
              </a:lnSpc>
            </a:pPr>
            <a:r>
              <a:rPr lang="fr-FR" sz="9600" dirty="0"/>
              <a:t>Usage collaborateur</a:t>
            </a:r>
          </a:p>
        </p:txBody>
      </p:sp>
      <p:sp>
        <p:nvSpPr>
          <p:cNvPr id="3" name="Espace réservé du texte 2">
            <a:extLst>
              <a:ext uri="{FF2B5EF4-FFF2-40B4-BE49-F238E27FC236}">
                <a16:creationId xmlns:a16="http://schemas.microsoft.com/office/drawing/2014/main" id="{901430B7-4E37-0EAA-7009-F668135E9D36}"/>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86172E68-AAB4-02B9-F509-DBD58FAD4062}"/>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3547319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a:xfrm>
            <a:off x="466725" y="1259262"/>
            <a:ext cx="11364384" cy="4804302"/>
          </a:xfrm>
        </p:spPr>
        <p:txBody>
          <a:bodyPr/>
          <a:lstStyle/>
          <a:p>
            <a:pPr marL="0" indent="0">
              <a:buNone/>
            </a:pPr>
            <a:br>
              <a:rPr lang="fr-FR" b="1" dirty="0">
                <a:solidFill>
                  <a:schemeClr val="accent3"/>
                </a:solidFill>
                <a:latin typeface="Figtree"/>
                <a:ea typeface="Calibri"/>
                <a:cs typeface="Calibri"/>
              </a:rPr>
            </a:br>
            <a:endParaRPr lang="fr-FR">
              <a:solidFill>
                <a:srgbClr val="000000"/>
              </a:solidFill>
              <a:latin typeface="Figtree"/>
              <a:ea typeface="Calibri"/>
              <a:cs typeface="Calibri"/>
            </a:endParaRPr>
          </a:p>
          <a:p>
            <a:endParaRPr lang="fr-FR" b="1" dirty="0">
              <a:latin typeface="Figtree"/>
              <a:ea typeface="Calibri"/>
              <a:cs typeface="Calibri"/>
            </a:endParaRPr>
          </a:p>
          <a:p>
            <a:endParaRPr lang="fr-FR" b="1" dirty="0">
              <a:solidFill>
                <a:schemeClr val="accent3"/>
              </a:solidFill>
              <a:latin typeface="Figtree"/>
            </a:endParaRPr>
          </a:p>
          <a:p>
            <a:endParaRPr lang="fr-FR" b="1" dirty="0">
              <a:solidFill>
                <a:schemeClr val="accent3"/>
              </a:solidFill>
              <a:latin typeface="Figtree"/>
            </a:endParaRPr>
          </a:p>
          <a:p>
            <a:endParaRPr lang="fr-FR" dirty="0"/>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&amp; Collaborateur</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Consultation DES OBJECTIFS</a:t>
            </a:r>
            <a:endParaRPr lang="fr-FR" dirty="0"/>
          </a:p>
        </p:txBody>
      </p:sp>
      <p:sp>
        <p:nvSpPr>
          <p:cNvPr id="18" name="ZoneTexte 17">
            <a:extLst>
              <a:ext uri="{FF2B5EF4-FFF2-40B4-BE49-F238E27FC236}">
                <a16:creationId xmlns:a16="http://schemas.microsoft.com/office/drawing/2014/main" id="{4E3D7A8D-37AE-44FD-3405-A8CA24943261}"/>
              </a:ext>
            </a:extLst>
          </p:cNvPr>
          <p:cNvSpPr txBox="1"/>
          <p:nvPr/>
        </p:nvSpPr>
        <p:spPr>
          <a:xfrm>
            <a:off x="465666" y="5332709"/>
            <a:ext cx="116506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Que je sois collaborateur ou manager, j’accède à la consultation des objectifs fixés via </a:t>
            </a:r>
            <a:r>
              <a:rPr lang="fr-FR" sz="1600" b="1" dirty="0">
                <a:solidFill>
                  <a:srgbClr val="000000"/>
                </a:solidFill>
                <a:latin typeface="Figtree"/>
                <a:ea typeface="Calibri"/>
                <a:cs typeface="Calibri"/>
              </a:rPr>
              <a:t>la fiche salarié, onglet </a:t>
            </a:r>
            <a:r>
              <a:rPr lang="fr-FR" sz="1600" b="1" kern="1200" dirty="0">
                <a:solidFill>
                  <a:srgbClr val="000000"/>
                </a:solidFill>
                <a:latin typeface="Figtree"/>
                <a:ea typeface="Calibri"/>
                <a:cs typeface="Calibri"/>
              </a:rPr>
              <a:t>« </a:t>
            </a:r>
            <a:r>
              <a:rPr lang="fr-FR" sz="1600" b="1" dirty="0">
                <a:solidFill>
                  <a:srgbClr val="000000"/>
                </a:solidFill>
                <a:latin typeface="Figtree"/>
                <a:ea typeface="Calibri"/>
                <a:cs typeface="Calibri"/>
              </a:rPr>
              <a:t>OBJECTIFS »</a:t>
            </a:r>
            <a:r>
              <a:rPr lang="fr-FR" sz="1600" dirty="0">
                <a:solidFill>
                  <a:srgbClr val="000000"/>
                </a:solidFill>
                <a:latin typeface="Figtree"/>
                <a:ea typeface="Calibri"/>
                <a:cs typeface="Calibri"/>
              </a:rPr>
              <a:t>. </a:t>
            </a:r>
            <a:endParaRPr lang="fr-FR" sz="1600" dirty="0">
              <a:latin typeface="Figtree"/>
            </a:endParaRPr>
          </a:p>
          <a:p>
            <a:endParaRPr lang="fr-FR" sz="1600" dirty="0">
              <a:solidFill>
                <a:srgbClr val="000000"/>
              </a:solidFill>
              <a:latin typeface="Figtree"/>
              <a:ea typeface="Calibri"/>
              <a:cs typeface="Calibri"/>
            </a:endParaRPr>
          </a:p>
          <a:p>
            <a:endParaRPr lang="fr-FR" sz="1600" dirty="0">
              <a:solidFill>
                <a:srgbClr val="000000"/>
              </a:solidFill>
              <a:ea typeface="Calibri"/>
              <a:cs typeface="Calibri"/>
            </a:endParaRPr>
          </a:p>
          <a:p>
            <a:pPr algn="just"/>
            <a:r>
              <a:rPr lang="fr-FR" sz="1600" dirty="0">
                <a:solidFill>
                  <a:srgbClr val="000000"/>
                </a:solidFill>
                <a:latin typeface="Figtree"/>
                <a:ea typeface="Calibri"/>
                <a:cs typeface="Calibri"/>
              </a:rPr>
              <a:t>Je retrouve la liste des objectifs des années passées avec leurs évaluations ainsi que mes objectifs à venir.</a:t>
            </a:r>
            <a:endParaRPr lang="fr-FR" sz="1600">
              <a:latin typeface="Figtree"/>
            </a:endParaRPr>
          </a:p>
          <a:p>
            <a:pPr algn="l"/>
            <a:endParaRPr lang="fr-FR" sz="1600" dirty="0">
              <a:latin typeface="Figtree"/>
            </a:endParaRPr>
          </a:p>
        </p:txBody>
      </p:sp>
      <p:pic>
        <p:nvPicPr>
          <p:cNvPr id="5" name="Image 4" descr="Une image contenant texte, capture d’écran, logiciel, Icône d’ordinateur&#10;&#10;Description générée automatiquement">
            <a:extLst>
              <a:ext uri="{FF2B5EF4-FFF2-40B4-BE49-F238E27FC236}">
                <a16:creationId xmlns:a16="http://schemas.microsoft.com/office/drawing/2014/main" id="{C816AAEA-7E9E-B623-39C9-BB7C5B99C620}"/>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375829" y="1581882"/>
            <a:ext cx="7186090" cy="3574182"/>
          </a:xfrm>
          <a:prstGeom prst="rect">
            <a:avLst/>
          </a:prstGeom>
        </p:spPr>
      </p:pic>
      <p:sp>
        <p:nvSpPr>
          <p:cNvPr id="28" name="Rectangle : coins arrondis 27">
            <a:extLst>
              <a:ext uri="{FF2B5EF4-FFF2-40B4-BE49-F238E27FC236}">
                <a16:creationId xmlns:a16="http://schemas.microsoft.com/office/drawing/2014/main" id="{8E596DA4-4B4A-F797-CD80-6F36E88557BC}"/>
              </a:ext>
            </a:extLst>
          </p:cNvPr>
          <p:cNvSpPr/>
          <p:nvPr/>
        </p:nvSpPr>
        <p:spPr>
          <a:xfrm>
            <a:off x="6652787" y="1775676"/>
            <a:ext cx="550334" cy="21166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74975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dirty="0">
                <a:solidFill>
                  <a:schemeClr val="bg2"/>
                </a:solidFill>
              </a:rPr>
              <a:t>Imprimer les entretiens </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2364603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Figtree Light"/>
              </a:rPr>
              <a:t>Usage Manager &amp; Collaborateur</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Impression de l'entretien</a:t>
            </a:r>
            <a:endParaRPr lang="fr-FR" dirty="0"/>
          </a:p>
        </p:txBody>
      </p:sp>
      <p:sp>
        <p:nvSpPr>
          <p:cNvPr id="18" name="ZoneTexte 17">
            <a:extLst>
              <a:ext uri="{FF2B5EF4-FFF2-40B4-BE49-F238E27FC236}">
                <a16:creationId xmlns:a16="http://schemas.microsoft.com/office/drawing/2014/main" id="{4E3D7A8D-37AE-44FD-3405-A8CA24943261}"/>
              </a:ext>
            </a:extLst>
          </p:cNvPr>
          <p:cNvSpPr txBox="1"/>
          <p:nvPr/>
        </p:nvSpPr>
        <p:spPr>
          <a:xfrm>
            <a:off x="378161" y="1951979"/>
            <a:ext cx="887734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b="1" u="sng" dirty="0">
                <a:solidFill>
                  <a:srgbClr val="000000"/>
                </a:solidFill>
                <a:latin typeface="Figtree"/>
                <a:ea typeface="Calibri"/>
                <a:cs typeface="Calibri"/>
              </a:rPr>
              <a:t>Depuis la fiche salariée dans l’onglet </a:t>
            </a:r>
            <a:r>
              <a:rPr lang="fr-FR" sz="1600" kern="1200" dirty="0">
                <a:solidFill>
                  <a:srgbClr val="000000"/>
                </a:solidFill>
                <a:latin typeface="Figtree"/>
                <a:ea typeface="Calibri"/>
                <a:cs typeface="Calibri"/>
              </a:rPr>
              <a:t>« </a:t>
            </a:r>
            <a:r>
              <a:rPr lang="fr-FR" sz="1600" b="1" dirty="0">
                <a:solidFill>
                  <a:srgbClr val="000000"/>
                </a:solidFill>
                <a:latin typeface="Figtree"/>
                <a:ea typeface="Calibri"/>
                <a:cs typeface="Calibri"/>
              </a:rPr>
              <a:t>ENTRETIENS</a:t>
            </a:r>
            <a:r>
              <a:rPr lang="fr-FR" sz="1600" dirty="0">
                <a:solidFill>
                  <a:srgbClr val="000000"/>
                </a:solidFill>
                <a:latin typeface="Figtree"/>
                <a:ea typeface="Calibri"/>
                <a:cs typeface="Calibri"/>
              </a:rPr>
              <a:t> » </a:t>
            </a:r>
            <a:r>
              <a:rPr lang="fr-FR" sz="1600">
                <a:solidFill>
                  <a:srgbClr val="000000"/>
                </a:solidFill>
                <a:latin typeface="Figtree"/>
                <a:ea typeface="Calibri"/>
                <a:cs typeface="Calibri"/>
              </a:rPr>
              <a:t>en cliquant sur l'entretien concerné </a:t>
            </a:r>
            <a:endParaRPr lang="fr-FR" sz="1600">
              <a:solidFill>
                <a:srgbClr val="000000"/>
              </a:solidFill>
              <a:ea typeface="Calibri"/>
              <a:cs typeface="Calibri"/>
            </a:endParaRPr>
          </a:p>
        </p:txBody>
      </p:sp>
      <p:pic>
        <p:nvPicPr>
          <p:cNvPr id="5" name="Graphique 4">
            <a:extLst>
              <a:ext uri="{FF2B5EF4-FFF2-40B4-BE49-F238E27FC236}">
                <a16:creationId xmlns:a16="http://schemas.microsoft.com/office/drawing/2014/main" id="{DDD566BD-403E-6329-FDA6-35D4C7060F8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V="1">
            <a:off x="197213" y="2056199"/>
            <a:ext cx="176291" cy="187640"/>
          </a:xfrm>
          <a:prstGeom prst="rect">
            <a:avLst/>
          </a:prstGeom>
        </p:spPr>
      </p:pic>
      <p:sp>
        <p:nvSpPr>
          <p:cNvPr id="17" name="ZoneTexte 16">
            <a:extLst>
              <a:ext uri="{FF2B5EF4-FFF2-40B4-BE49-F238E27FC236}">
                <a16:creationId xmlns:a16="http://schemas.microsoft.com/office/drawing/2014/main" id="{DB259510-DBFD-0CCE-8830-2818136600D7}"/>
              </a:ext>
            </a:extLst>
          </p:cNvPr>
          <p:cNvSpPr txBox="1"/>
          <p:nvPr/>
        </p:nvSpPr>
        <p:spPr>
          <a:xfrm>
            <a:off x="9294" y="1115122"/>
            <a:ext cx="121919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0" i="0" dirty="0">
                <a:solidFill>
                  <a:srgbClr val="000000"/>
                </a:solidFill>
                <a:latin typeface="Figtree"/>
                <a:ea typeface="Figtree"/>
                <a:cs typeface="Figtree"/>
              </a:rPr>
              <a:t>​</a:t>
            </a:r>
            <a:br>
              <a:rPr lang="en-US" sz="1600" b="0" i="0" dirty="0">
                <a:latin typeface="Figtree"/>
                <a:ea typeface="Figtree"/>
                <a:cs typeface="Figtree"/>
              </a:rPr>
            </a:br>
            <a:r>
              <a:rPr lang="en-US" sz="1600" b="0" i="0" u="none" strike="noStrike" baseline="0" dirty="0">
                <a:solidFill>
                  <a:srgbClr val="000000"/>
                </a:solidFill>
                <a:latin typeface="Figtree"/>
              </a:rPr>
              <a:t>Je </a:t>
            </a:r>
            <a:r>
              <a:rPr lang="en-US" sz="1600" b="0" i="0" u="none" strike="noStrike" baseline="0" dirty="0" err="1">
                <a:solidFill>
                  <a:srgbClr val="000000"/>
                </a:solidFill>
                <a:latin typeface="Figtree"/>
              </a:rPr>
              <a:t>peux</a:t>
            </a:r>
            <a:r>
              <a:rPr lang="en-US" sz="1600" b="0" i="0" u="none" strike="noStrike" baseline="0" dirty="0">
                <a:solidFill>
                  <a:srgbClr val="000000"/>
                </a:solidFill>
                <a:latin typeface="Figtree"/>
              </a:rPr>
              <a:t> </a:t>
            </a:r>
            <a:r>
              <a:rPr lang="en-US" sz="1600" b="0" i="0" u="none" strike="noStrike" baseline="0" dirty="0" err="1">
                <a:solidFill>
                  <a:srgbClr val="000000"/>
                </a:solidFill>
                <a:latin typeface="Figtree"/>
              </a:rPr>
              <a:t>imprimer</a:t>
            </a:r>
            <a:r>
              <a:rPr lang="en-US" sz="1600" b="0" i="0" u="none" strike="noStrike" baseline="0" dirty="0">
                <a:solidFill>
                  <a:srgbClr val="000000"/>
                </a:solidFill>
                <a:latin typeface="Figtree"/>
              </a:rPr>
              <a:t> </a:t>
            </a:r>
            <a:r>
              <a:rPr lang="en-US" sz="1600" b="0" i="0" u="none" strike="noStrike" baseline="0" dirty="0" err="1">
                <a:solidFill>
                  <a:srgbClr val="000000"/>
                </a:solidFill>
                <a:latin typeface="Figtree"/>
              </a:rPr>
              <a:t>mon</a:t>
            </a:r>
            <a:r>
              <a:rPr lang="en-US" sz="1600" b="0" i="0" u="none" strike="noStrike" baseline="0" dirty="0">
                <a:solidFill>
                  <a:srgbClr val="000000"/>
                </a:solidFill>
                <a:latin typeface="Figtree"/>
              </a:rPr>
              <a:t> </a:t>
            </a:r>
            <a:r>
              <a:rPr lang="en-US" sz="1600" b="0" i="0" u="none" strike="noStrike" baseline="0" dirty="0" err="1">
                <a:solidFill>
                  <a:srgbClr val="000000"/>
                </a:solidFill>
                <a:latin typeface="Figtree"/>
              </a:rPr>
              <a:t>entretien</a:t>
            </a:r>
            <a:r>
              <a:rPr lang="en-US" sz="1600" b="0" i="0" u="none" strike="noStrike" baseline="0" dirty="0">
                <a:solidFill>
                  <a:srgbClr val="000000"/>
                </a:solidFill>
                <a:latin typeface="Figtree"/>
              </a:rPr>
              <a:t> à </a:t>
            </a:r>
            <a:r>
              <a:rPr lang="en-US" sz="1600" b="0" i="0" u="none" strike="noStrike" baseline="0" dirty="0" err="1">
                <a:solidFill>
                  <a:srgbClr val="000000"/>
                </a:solidFill>
                <a:latin typeface="Figtree"/>
              </a:rPr>
              <a:t>n'importe</a:t>
            </a:r>
            <a:r>
              <a:rPr lang="en-US" sz="1600" b="0" i="0" u="none" strike="noStrike" baseline="0" dirty="0">
                <a:solidFill>
                  <a:srgbClr val="000000"/>
                </a:solidFill>
                <a:latin typeface="Figtree"/>
              </a:rPr>
              <a:t> quelle étape (</a:t>
            </a:r>
            <a:r>
              <a:rPr lang="en-US" sz="1600" b="0" i="0" u="none" strike="noStrike" baseline="0" dirty="0" err="1">
                <a:solidFill>
                  <a:srgbClr val="000000"/>
                </a:solidFill>
                <a:latin typeface="Figtree"/>
              </a:rPr>
              <a:t>préparation</a:t>
            </a:r>
            <a:r>
              <a:rPr lang="en-US" sz="1600" b="0" i="0" u="none" strike="noStrike" baseline="0" dirty="0">
                <a:solidFill>
                  <a:srgbClr val="000000"/>
                </a:solidFill>
                <a:latin typeface="Figtree"/>
              </a:rPr>
              <a:t>, </a:t>
            </a:r>
            <a:r>
              <a:rPr lang="en-US" sz="1600" b="0" i="0" u="none" strike="noStrike" baseline="0" dirty="0" err="1">
                <a:solidFill>
                  <a:srgbClr val="000000"/>
                </a:solidFill>
                <a:latin typeface="Figtree"/>
              </a:rPr>
              <a:t>effectué</a:t>
            </a:r>
            <a:r>
              <a:rPr lang="en-US" sz="1600" b="0" i="0" u="none" strike="noStrike" baseline="0" dirty="0">
                <a:solidFill>
                  <a:srgbClr val="000000"/>
                </a:solidFill>
                <a:latin typeface="Figtree"/>
              </a:rPr>
              <a:t>, clos).</a:t>
            </a:r>
            <a:r>
              <a:rPr lang="en-US" sz="1600" b="0" i="0" dirty="0">
                <a:solidFill>
                  <a:srgbClr val="000000"/>
                </a:solidFill>
                <a:latin typeface="Figtree"/>
                <a:ea typeface="Figtree"/>
                <a:cs typeface="Figtree"/>
              </a:rPr>
              <a:t>​</a:t>
            </a:r>
            <a:endParaRPr lang="en-US" dirty="0"/>
          </a:p>
        </p:txBody>
      </p:sp>
      <p:pic>
        <p:nvPicPr>
          <p:cNvPr id="19" name="Image 18" descr="Une image contenant texte, capture d’écran, Police, nombre&#10;&#10;Le contenu généré par l’IA peut être incorrect.">
            <a:extLst>
              <a:ext uri="{FF2B5EF4-FFF2-40B4-BE49-F238E27FC236}">
                <a16:creationId xmlns:a16="http://schemas.microsoft.com/office/drawing/2014/main" id="{A193C008-BF58-DD72-8407-ABEEFE206473}"/>
              </a:ext>
            </a:extLst>
          </p:cNvPr>
          <p:cNvPicPr>
            <a:picLocks noChangeAspect="1"/>
          </p:cNvPicPr>
          <p:nvPr/>
        </p:nvPicPr>
        <p:blipFill>
          <a:blip r:embed="rId3"/>
          <a:stretch>
            <a:fillRect/>
          </a:stretch>
        </p:blipFill>
        <p:spPr>
          <a:xfrm>
            <a:off x="455341" y="2487834"/>
            <a:ext cx="7787268" cy="1891627"/>
          </a:xfrm>
          <a:prstGeom prst="rect">
            <a:avLst/>
          </a:prstGeom>
        </p:spPr>
      </p:pic>
      <p:sp>
        <p:nvSpPr>
          <p:cNvPr id="10" name="Rectangle : coins arrondis 9">
            <a:extLst>
              <a:ext uri="{FF2B5EF4-FFF2-40B4-BE49-F238E27FC236}">
                <a16:creationId xmlns:a16="http://schemas.microsoft.com/office/drawing/2014/main" id="{E6993625-3110-DB6B-0FE1-6CB537DF64D4}"/>
              </a:ext>
            </a:extLst>
          </p:cNvPr>
          <p:cNvSpPr/>
          <p:nvPr/>
        </p:nvSpPr>
        <p:spPr>
          <a:xfrm>
            <a:off x="534069" y="4101426"/>
            <a:ext cx="7283398" cy="270005"/>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 name="Image 19" descr="Une image contenant texte, capture d’écran, Police, nombre&#10;&#10;Le contenu généré par l’IA peut être incorrect.">
            <a:extLst>
              <a:ext uri="{FF2B5EF4-FFF2-40B4-BE49-F238E27FC236}">
                <a16:creationId xmlns:a16="http://schemas.microsoft.com/office/drawing/2014/main" id="{8DB2A037-2085-07FB-87EF-049450FF4DD1}"/>
              </a:ext>
            </a:extLst>
          </p:cNvPr>
          <p:cNvPicPr>
            <a:picLocks noChangeAspect="1"/>
          </p:cNvPicPr>
          <p:nvPr/>
        </p:nvPicPr>
        <p:blipFill>
          <a:blip r:embed="rId4"/>
          <a:stretch>
            <a:fillRect/>
          </a:stretch>
        </p:blipFill>
        <p:spPr>
          <a:xfrm>
            <a:off x="4869365" y="5010084"/>
            <a:ext cx="6746488" cy="1316903"/>
          </a:xfrm>
          <a:prstGeom prst="rect">
            <a:avLst/>
          </a:prstGeom>
        </p:spPr>
      </p:pic>
      <p:sp>
        <p:nvSpPr>
          <p:cNvPr id="24" name="Rectangle : coins arrondis 23">
            <a:extLst>
              <a:ext uri="{FF2B5EF4-FFF2-40B4-BE49-F238E27FC236}">
                <a16:creationId xmlns:a16="http://schemas.microsoft.com/office/drawing/2014/main" id="{69B19A5B-CE45-2F6E-3E83-C321CCF3E4B4}"/>
              </a:ext>
            </a:extLst>
          </p:cNvPr>
          <p:cNvSpPr/>
          <p:nvPr/>
        </p:nvSpPr>
        <p:spPr>
          <a:xfrm>
            <a:off x="11109142" y="5086450"/>
            <a:ext cx="434691" cy="25142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Graphique 6">
            <a:extLst>
              <a:ext uri="{FF2B5EF4-FFF2-40B4-BE49-F238E27FC236}">
                <a16:creationId xmlns:a16="http://schemas.microsoft.com/office/drawing/2014/main" id="{7CAA17EF-A6AF-E1AC-9EBB-14E69170798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900000">
            <a:off x="4054832" y="4823173"/>
            <a:ext cx="593794" cy="367501"/>
          </a:xfrm>
          <a:prstGeom prst="rect">
            <a:avLst/>
          </a:prstGeom>
        </p:spPr>
      </p:pic>
    </p:spTree>
    <p:extLst>
      <p:ext uri="{BB962C8B-B14F-4D97-AF65-F5344CB8AC3E}">
        <p14:creationId xmlns:p14="http://schemas.microsoft.com/office/powerpoint/2010/main" val="1344076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8E741-54E7-B40E-343A-0693417ACE7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FC597FB9-1AE7-FBAB-9C69-7B22F331434C}"/>
              </a:ext>
            </a:extLst>
          </p:cNvPr>
          <p:cNvSpPr>
            <a:spLocks noGrp="1"/>
          </p:cNvSpPr>
          <p:nvPr>
            <p:ph type="title"/>
          </p:nvPr>
        </p:nvSpPr>
        <p:spPr/>
        <p:txBody>
          <a:bodyPr/>
          <a:lstStyle/>
          <a:p>
            <a:r>
              <a:rPr lang="fr-FR" dirty="0">
                <a:latin typeface="Figtree Light"/>
              </a:rPr>
              <a:t>Usage Manager &amp; Collaborateur</a:t>
            </a:r>
            <a:endParaRPr lang="fr-FR" dirty="0"/>
          </a:p>
        </p:txBody>
      </p:sp>
      <p:sp>
        <p:nvSpPr>
          <p:cNvPr id="4" name="Espace réservé du texte 3">
            <a:extLst>
              <a:ext uri="{FF2B5EF4-FFF2-40B4-BE49-F238E27FC236}">
                <a16:creationId xmlns:a16="http://schemas.microsoft.com/office/drawing/2014/main" id="{DCBB5921-41FA-3751-115E-C9B8D3598867}"/>
              </a:ext>
            </a:extLst>
          </p:cNvPr>
          <p:cNvSpPr>
            <a:spLocks noGrp="1"/>
          </p:cNvSpPr>
          <p:nvPr>
            <p:ph type="body" sz="quarter" idx="19"/>
          </p:nvPr>
        </p:nvSpPr>
        <p:spPr/>
        <p:txBody>
          <a:bodyPr vert="horz" lIns="91440" tIns="45720" rIns="91440" bIns="45720" rtlCol="0" anchor="t">
            <a:normAutofit/>
          </a:bodyPr>
          <a:lstStyle/>
          <a:p>
            <a:r>
              <a:rPr lang="fr-FR" dirty="0">
                <a:latin typeface="Figtree"/>
              </a:rPr>
              <a:t>Impression de l'entretien</a:t>
            </a:r>
            <a:endParaRPr lang="fr-FR" dirty="0"/>
          </a:p>
        </p:txBody>
      </p:sp>
      <p:sp>
        <p:nvSpPr>
          <p:cNvPr id="21" name="ZoneTexte 20">
            <a:extLst>
              <a:ext uri="{FF2B5EF4-FFF2-40B4-BE49-F238E27FC236}">
                <a16:creationId xmlns:a16="http://schemas.microsoft.com/office/drawing/2014/main" id="{3BDF6EAB-4992-8E48-658F-D17CB2464553}"/>
              </a:ext>
            </a:extLst>
          </p:cNvPr>
          <p:cNvSpPr txBox="1"/>
          <p:nvPr/>
        </p:nvSpPr>
        <p:spPr>
          <a:xfrm rot="10800000" flipV="1">
            <a:off x="786368" y="1394784"/>
            <a:ext cx="599228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u="sng" dirty="0">
                <a:solidFill>
                  <a:srgbClr val="000000"/>
                </a:solidFill>
                <a:latin typeface="Figtree"/>
                <a:ea typeface="Calibri"/>
                <a:cs typeface="Calibri"/>
              </a:rPr>
              <a:t>Depuis la liste des entretiens :</a:t>
            </a:r>
            <a:endParaRPr lang="fr-FR" sz="1600" b="1" u="sng" dirty="0">
              <a:latin typeface="Figtree"/>
            </a:endParaRPr>
          </a:p>
          <a:p>
            <a:pPr marL="285750" indent="-285750" algn="just">
              <a:buFont typeface="Calibri"/>
              <a:buChar char="-"/>
            </a:pPr>
            <a:r>
              <a:rPr lang="fr-FR" sz="1600" dirty="0">
                <a:solidFill>
                  <a:srgbClr val="000000"/>
                </a:solidFill>
                <a:latin typeface="Figtree"/>
                <a:ea typeface="Calibri"/>
                <a:cs typeface="Calibri"/>
              </a:rPr>
              <a:t>« </a:t>
            </a:r>
            <a:r>
              <a:rPr lang="fr-FR" sz="1600" b="1" dirty="0">
                <a:solidFill>
                  <a:srgbClr val="000000"/>
                </a:solidFill>
                <a:latin typeface="Figtree"/>
                <a:ea typeface="Calibri"/>
                <a:cs typeface="Calibri"/>
              </a:rPr>
              <a:t>Mes entretiens </a:t>
            </a:r>
            <a:r>
              <a:rPr lang="fr-FR" sz="1600" dirty="0">
                <a:solidFill>
                  <a:srgbClr val="000000"/>
                </a:solidFill>
                <a:latin typeface="Figtree"/>
                <a:ea typeface="Calibri"/>
                <a:cs typeface="Calibri"/>
              </a:rPr>
              <a:t>» en tant que </a:t>
            </a:r>
            <a:r>
              <a:rPr lang="fr-FR" sz="1600" u="sng" dirty="0">
                <a:solidFill>
                  <a:srgbClr val="000000"/>
                </a:solidFill>
                <a:latin typeface="Figtree"/>
                <a:ea typeface="Calibri"/>
                <a:cs typeface="Calibri"/>
              </a:rPr>
              <a:t>collaborateur</a:t>
            </a:r>
            <a:endParaRPr lang="fr-FR" sz="1600" dirty="0">
              <a:latin typeface="Figtree"/>
            </a:endParaRPr>
          </a:p>
          <a:p>
            <a:pPr marL="285750" indent="-285750" algn="just">
              <a:buFont typeface="Calibri"/>
              <a:buChar char="-"/>
            </a:pPr>
            <a:r>
              <a:rPr lang="fr-FR" sz="1600" dirty="0">
                <a:solidFill>
                  <a:srgbClr val="000000"/>
                </a:solidFill>
                <a:latin typeface="Figtree"/>
                <a:ea typeface="Calibri"/>
                <a:cs typeface="Calibri"/>
              </a:rPr>
              <a:t>«</a:t>
            </a:r>
            <a:r>
              <a:rPr lang="fr-FR" sz="1600" b="1" dirty="0">
                <a:solidFill>
                  <a:srgbClr val="000000"/>
                </a:solidFill>
                <a:latin typeface="Figtree"/>
                <a:ea typeface="Calibri"/>
                <a:cs typeface="Calibri"/>
              </a:rPr>
              <a:t> Entretien de mon équipe </a:t>
            </a:r>
            <a:r>
              <a:rPr lang="fr-FR" sz="1600" dirty="0">
                <a:solidFill>
                  <a:srgbClr val="000000"/>
                </a:solidFill>
                <a:latin typeface="Figtree"/>
                <a:ea typeface="Calibri"/>
                <a:cs typeface="Calibri"/>
              </a:rPr>
              <a:t>» en tant que </a:t>
            </a:r>
            <a:r>
              <a:rPr lang="fr-FR" sz="1600" u="sng" dirty="0">
                <a:solidFill>
                  <a:srgbClr val="000000"/>
                </a:solidFill>
                <a:latin typeface="Figtree"/>
                <a:ea typeface="Calibri"/>
                <a:cs typeface="Calibri"/>
              </a:rPr>
              <a:t>manager</a:t>
            </a:r>
            <a:endParaRPr lang="fr-FR" sz="1600" u="sng" dirty="0">
              <a:solidFill>
                <a:srgbClr val="000000"/>
              </a:solidFill>
              <a:latin typeface="Figtree"/>
              <a:ea typeface="Calibri"/>
            </a:endParaRPr>
          </a:p>
          <a:p>
            <a:pPr algn="just"/>
            <a:endParaRPr lang="fr-FR" sz="1600" dirty="0">
              <a:latin typeface="Figtree"/>
              <a:cs typeface="Calibri"/>
            </a:endParaRPr>
          </a:p>
        </p:txBody>
      </p:sp>
      <p:pic>
        <p:nvPicPr>
          <p:cNvPr id="22" name="Graphique 6">
            <a:extLst>
              <a:ext uri="{FF2B5EF4-FFF2-40B4-BE49-F238E27FC236}">
                <a16:creationId xmlns:a16="http://schemas.microsoft.com/office/drawing/2014/main" id="{1653A5E2-736B-BA81-AA7A-C78E3E25527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2753857" y="5984758"/>
            <a:ext cx="593794" cy="367501"/>
          </a:xfrm>
          <a:prstGeom prst="rect">
            <a:avLst/>
          </a:prstGeom>
        </p:spPr>
      </p:pic>
      <p:sp>
        <p:nvSpPr>
          <p:cNvPr id="7" name="ZoneTexte 6">
            <a:extLst>
              <a:ext uri="{FF2B5EF4-FFF2-40B4-BE49-F238E27FC236}">
                <a16:creationId xmlns:a16="http://schemas.microsoft.com/office/drawing/2014/main" id="{25B78E76-7ADC-67A3-D5E3-B5FC65752E99}"/>
              </a:ext>
            </a:extLst>
          </p:cNvPr>
          <p:cNvSpPr txBox="1"/>
          <p:nvPr/>
        </p:nvSpPr>
        <p:spPr>
          <a:xfrm>
            <a:off x="783527" y="5506792"/>
            <a:ext cx="31453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u="sng" dirty="0">
                <a:solidFill>
                  <a:schemeClr val="tx1">
                    <a:lumMod val="49000"/>
                  </a:schemeClr>
                </a:solidFill>
                <a:latin typeface="Figtree"/>
              </a:rPr>
              <a:t>Dans le détail de l’entretien :</a:t>
            </a:r>
          </a:p>
        </p:txBody>
      </p:sp>
      <p:pic>
        <p:nvPicPr>
          <p:cNvPr id="9" name="Image 8" descr="Une image contenant texte, capture d’écran, logiciel, affichage&#10;&#10;Description générée automatiquement">
            <a:extLst>
              <a:ext uri="{FF2B5EF4-FFF2-40B4-BE49-F238E27FC236}">
                <a16:creationId xmlns:a16="http://schemas.microsoft.com/office/drawing/2014/main" id="{C8D54E9E-D6E3-3A98-8D0F-A4A3713E60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392" y="2458226"/>
            <a:ext cx="5894918" cy="2275829"/>
          </a:xfrm>
          <a:prstGeom prst="rect">
            <a:avLst/>
          </a:prstGeom>
        </p:spPr>
      </p:pic>
      <p:sp>
        <p:nvSpPr>
          <p:cNvPr id="10" name="Rectangle : coins arrondis 9">
            <a:extLst>
              <a:ext uri="{FF2B5EF4-FFF2-40B4-BE49-F238E27FC236}">
                <a16:creationId xmlns:a16="http://schemas.microsoft.com/office/drawing/2014/main" id="{D461E87A-24B7-F323-F04E-2045753EA5DF}"/>
              </a:ext>
            </a:extLst>
          </p:cNvPr>
          <p:cNvSpPr/>
          <p:nvPr/>
        </p:nvSpPr>
        <p:spPr>
          <a:xfrm>
            <a:off x="5719387" y="4082842"/>
            <a:ext cx="286008" cy="27000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Graphique 4">
            <a:extLst>
              <a:ext uri="{FF2B5EF4-FFF2-40B4-BE49-F238E27FC236}">
                <a16:creationId xmlns:a16="http://schemas.microsoft.com/office/drawing/2014/main" id="{16804715-FC32-EF1C-C092-99F32EB6C69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V="1">
            <a:off x="383067" y="1526516"/>
            <a:ext cx="176291" cy="187640"/>
          </a:xfrm>
          <a:prstGeom prst="rect">
            <a:avLst/>
          </a:prstGeom>
        </p:spPr>
      </p:pic>
      <p:pic>
        <p:nvPicPr>
          <p:cNvPr id="14" name="Graphique 13">
            <a:extLst>
              <a:ext uri="{FF2B5EF4-FFF2-40B4-BE49-F238E27FC236}">
                <a16:creationId xmlns:a16="http://schemas.microsoft.com/office/drawing/2014/main" id="{2EE8673B-CF71-0B5C-CD6A-7F677C46027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V="1">
            <a:off x="382094" y="5580149"/>
            <a:ext cx="176291" cy="187640"/>
          </a:xfrm>
          <a:prstGeom prst="rect">
            <a:avLst/>
          </a:prstGeom>
        </p:spPr>
      </p:pic>
      <p:pic>
        <p:nvPicPr>
          <p:cNvPr id="2" name="Image 1" descr="Une image contenant texte, capture d’écran, Police, ligne&#10;&#10;Le contenu généré par l’IA peut être incorrect.">
            <a:extLst>
              <a:ext uri="{FF2B5EF4-FFF2-40B4-BE49-F238E27FC236}">
                <a16:creationId xmlns:a16="http://schemas.microsoft.com/office/drawing/2014/main" id="{5B65519F-F22B-232D-F8BD-A5FB87298097}"/>
              </a:ext>
            </a:extLst>
          </p:cNvPr>
          <p:cNvPicPr>
            <a:picLocks noChangeAspect="1"/>
          </p:cNvPicPr>
          <p:nvPr/>
        </p:nvPicPr>
        <p:blipFill>
          <a:blip r:embed="rId5"/>
          <a:stretch>
            <a:fillRect/>
          </a:stretch>
        </p:blipFill>
        <p:spPr>
          <a:xfrm>
            <a:off x="3605561" y="5095410"/>
            <a:ext cx="8391293" cy="1629473"/>
          </a:xfrm>
          <a:prstGeom prst="rect">
            <a:avLst/>
          </a:prstGeom>
        </p:spPr>
      </p:pic>
      <p:sp>
        <p:nvSpPr>
          <p:cNvPr id="15" name="Rectangle : coins arrondis 14">
            <a:extLst>
              <a:ext uri="{FF2B5EF4-FFF2-40B4-BE49-F238E27FC236}">
                <a16:creationId xmlns:a16="http://schemas.microsoft.com/office/drawing/2014/main" id="{10B5A8B1-531C-C610-69BF-E56B6B79D28C}"/>
              </a:ext>
            </a:extLst>
          </p:cNvPr>
          <p:cNvSpPr/>
          <p:nvPr/>
        </p:nvSpPr>
        <p:spPr>
          <a:xfrm>
            <a:off x="11440068" y="5146854"/>
            <a:ext cx="402166" cy="359833"/>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52707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t>Une question sur notre solution ? </a:t>
            </a:r>
            <a:br>
              <a:rPr lang="fr-FR" dirty="0"/>
            </a:br>
            <a:r>
              <a:rPr lang="fr-FR" sz="2800" dirty="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682357" y="583848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dirty="0">
                <a:solidFill>
                  <a:schemeClr val="bg2"/>
                </a:solidFill>
              </a:rPr>
              <a:t>Accéder à mon entretien</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35128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Accéder à mes entretiens</a:t>
            </a:r>
            <a:endParaRPr lang="fr-FR" dirty="0"/>
          </a:p>
        </p:txBody>
      </p:sp>
      <p:sp>
        <p:nvSpPr>
          <p:cNvPr id="9" name="ZoneTexte 8">
            <a:extLst>
              <a:ext uri="{FF2B5EF4-FFF2-40B4-BE49-F238E27FC236}">
                <a16:creationId xmlns:a16="http://schemas.microsoft.com/office/drawing/2014/main" id="{FD980A60-1B42-39EB-56FD-16C506848827}"/>
              </a:ext>
            </a:extLst>
          </p:cNvPr>
          <p:cNvSpPr txBox="1"/>
          <p:nvPr/>
        </p:nvSpPr>
        <p:spPr>
          <a:xfrm>
            <a:off x="367901" y="2686668"/>
            <a:ext cx="417039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dirty="0">
                <a:solidFill>
                  <a:srgbClr val="000000"/>
                </a:solidFill>
                <a:latin typeface="Figtree"/>
                <a:ea typeface="Calibri"/>
                <a:cs typeface="Calibri"/>
              </a:rPr>
              <a:t>Depuis la page d’accueil d’</a:t>
            </a:r>
            <a:r>
              <a:rPr lang="fr-FR" sz="1600" dirty="0" err="1">
                <a:solidFill>
                  <a:srgbClr val="000000"/>
                </a:solidFill>
                <a:latin typeface="Figtree"/>
                <a:ea typeface="Calibri"/>
                <a:cs typeface="Calibri"/>
              </a:rPr>
              <a:t>Eurécia</a:t>
            </a:r>
            <a:r>
              <a:rPr lang="fr-FR" sz="1600" dirty="0">
                <a:solidFill>
                  <a:srgbClr val="000000"/>
                </a:solidFill>
                <a:latin typeface="Figtree"/>
                <a:ea typeface="Calibri"/>
                <a:cs typeface="Calibri"/>
              </a:rPr>
              <a:t>, cliquez sur le module «</a:t>
            </a:r>
            <a:r>
              <a:rPr lang="fr-FR" sz="1600" b="1" dirty="0">
                <a:solidFill>
                  <a:srgbClr val="000000"/>
                </a:solidFill>
                <a:latin typeface="Figtree"/>
                <a:ea typeface="Calibri"/>
                <a:cs typeface="Calibri"/>
              </a:rPr>
              <a:t> Entretiens </a:t>
            </a:r>
            <a:r>
              <a:rPr lang="fr-FR" sz="1600" dirty="0">
                <a:solidFill>
                  <a:srgbClr val="000000"/>
                </a:solidFill>
                <a:latin typeface="Figtree"/>
                <a:ea typeface="Calibri"/>
                <a:cs typeface="Calibri"/>
              </a:rPr>
              <a:t>» puis sur « </a:t>
            </a:r>
            <a:r>
              <a:rPr lang="fr-FR" sz="1600" b="1" dirty="0">
                <a:solidFill>
                  <a:srgbClr val="000000"/>
                </a:solidFill>
                <a:latin typeface="Figtree"/>
                <a:ea typeface="Calibri"/>
                <a:cs typeface="Calibri"/>
              </a:rPr>
              <a:t>Mes Entretiens </a:t>
            </a:r>
            <a:r>
              <a:rPr lang="fr-FR" sz="1600" dirty="0">
                <a:solidFill>
                  <a:srgbClr val="000000"/>
                </a:solidFill>
                <a:latin typeface="Figtree"/>
                <a:ea typeface="Calibri"/>
                <a:cs typeface="Calibri"/>
              </a:rPr>
              <a:t>» : </a:t>
            </a:r>
            <a:endParaRPr lang="fr-FR" sz="1600" dirty="0">
              <a:latin typeface="Figtree"/>
            </a:endParaRPr>
          </a:p>
          <a:p>
            <a:pPr algn="just"/>
            <a:endParaRPr lang="fr-FR" sz="1600" dirty="0">
              <a:solidFill>
                <a:srgbClr val="000000"/>
              </a:solidFill>
              <a:latin typeface="Figtree"/>
              <a:ea typeface="Calibri"/>
              <a:cs typeface="Calibri"/>
            </a:endParaRPr>
          </a:p>
          <a:p>
            <a:endParaRPr lang="fr-FR" sz="1600" dirty="0">
              <a:solidFill>
                <a:srgbClr val="333333"/>
              </a:solidFill>
              <a:latin typeface="Figtree"/>
              <a:cs typeface="Calibri"/>
            </a:endParaRPr>
          </a:p>
        </p:txBody>
      </p:sp>
      <p:pic>
        <p:nvPicPr>
          <p:cNvPr id="2" name="Image 1" descr="Une image contenant texte, capture d’écran, Icône d’ordinateur, logiciel&#10;&#10;Description générée automatiquement">
            <a:extLst>
              <a:ext uri="{FF2B5EF4-FFF2-40B4-BE49-F238E27FC236}">
                <a16:creationId xmlns:a16="http://schemas.microsoft.com/office/drawing/2014/main" id="{9E164122-4CF1-44EF-18D5-216A852277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53283" y="1706197"/>
            <a:ext cx="5729899" cy="4402993"/>
          </a:xfrm>
          <a:prstGeom prst="rect">
            <a:avLst/>
          </a:prstGeom>
        </p:spPr>
      </p:pic>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67847" y="3848520"/>
            <a:ext cx="441601" cy="441602"/>
          </a:xfrm>
          <a:prstGeom prst="rect">
            <a:avLst/>
          </a:prstGeom>
        </p:spPr>
      </p:pic>
    </p:spTree>
    <p:extLst>
      <p:ext uri="{BB962C8B-B14F-4D97-AF65-F5344CB8AC3E}">
        <p14:creationId xmlns:p14="http://schemas.microsoft.com/office/powerpoint/2010/main" val="1542998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9" name="ZoneTexte 8">
            <a:extLst>
              <a:ext uri="{FF2B5EF4-FFF2-40B4-BE49-F238E27FC236}">
                <a16:creationId xmlns:a16="http://schemas.microsoft.com/office/drawing/2014/main" id="{FD980A60-1B42-39EB-56FD-16C506848827}"/>
              </a:ext>
            </a:extLst>
          </p:cNvPr>
          <p:cNvSpPr txBox="1"/>
          <p:nvPr/>
        </p:nvSpPr>
        <p:spPr>
          <a:xfrm>
            <a:off x="3690601" y="5658382"/>
            <a:ext cx="579184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Vous pourrez retrouver vos entretiens à l’aide des filtres : </a:t>
            </a:r>
          </a:p>
          <a:p>
            <a:pPr marL="285750" indent="-285750">
              <a:buFontTx/>
              <a:buChar char="-"/>
            </a:pPr>
            <a:r>
              <a:rPr lang="fr-FR" sz="1600" dirty="0">
                <a:solidFill>
                  <a:srgbClr val="000000"/>
                </a:solidFill>
                <a:latin typeface="Figtree"/>
                <a:ea typeface="Calibri"/>
                <a:cs typeface="Calibri"/>
              </a:rPr>
              <a:t>Période</a:t>
            </a:r>
          </a:p>
          <a:p>
            <a:pPr marL="285750" indent="-285750">
              <a:buFontTx/>
              <a:buChar char="-"/>
            </a:pPr>
            <a:r>
              <a:rPr lang="fr-FR" sz="1600" dirty="0">
                <a:solidFill>
                  <a:srgbClr val="000000"/>
                </a:solidFill>
                <a:latin typeface="Figtree"/>
                <a:ea typeface="Calibri"/>
                <a:cs typeface="Calibri"/>
              </a:rPr>
              <a:t>Statut de l'entretien</a:t>
            </a:r>
            <a:endParaRPr lang="fr-FR" sz="1600" dirty="0">
              <a:solidFill>
                <a:srgbClr val="333333"/>
              </a:solidFill>
              <a:latin typeface="Figtree"/>
              <a:ea typeface="Calibri"/>
              <a:cs typeface="Calibri"/>
            </a:endParaRPr>
          </a:p>
        </p:txBody>
      </p:sp>
      <p:pic>
        <p:nvPicPr>
          <p:cNvPr id="3" name="Image 2" descr="Une image contenant texte, capture d’écran, logiciel, Police&#10;&#10;Description générée automatiquement">
            <a:extLst>
              <a:ext uri="{FF2B5EF4-FFF2-40B4-BE49-F238E27FC236}">
                <a16:creationId xmlns:a16="http://schemas.microsoft.com/office/drawing/2014/main" id="{79CBCEC0-3020-416A-DA98-EFA0ED4F15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922" y="1516124"/>
            <a:ext cx="10287001" cy="4138367"/>
          </a:xfrm>
          <a:prstGeom prst="rect">
            <a:avLst/>
          </a:prstGeom>
        </p:spPr>
      </p:pic>
      <p:sp>
        <p:nvSpPr>
          <p:cNvPr id="5" name="Espace réservé du texte 3">
            <a:extLst>
              <a:ext uri="{FF2B5EF4-FFF2-40B4-BE49-F238E27FC236}">
                <a16:creationId xmlns:a16="http://schemas.microsoft.com/office/drawing/2014/main" id="{09066B69-326A-D1BA-77DA-F93563BA9176}"/>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3"/>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4"/>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Accéder à mes entretiens</a:t>
            </a:r>
            <a:endParaRPr lang="fr-FR" dirty="0"/>
          </a:p>
        </p:txBody>
      </p:sp>
      <p:sp>
        <p:nvSpPr>
          <p:cNvPr id="7" name="Rectangle : coins arrondis 6">
            <a:extLst>
              <a:ext uri="{FF2B5EF4-FFF2-40B4-BE49-F238E27FC236}">
                <a16:creationId xmlns:a16="http://schemas.microsoft.com/office/drawing/2014/main" id="{9398267A-42BB-86DA-6AC9-A0D9A891BD40}"/>
              </a:ext>
            </a:extLst>
          </p:cNvPr>
          <p:cNvSpPr/>
          <p:nvPr/>
        </p:nvSpPr>
        <p:spPr>
          <a:xfrm>
            <a:off x="5524500" y="2444750"/>
            <a:ext cx="2243666" cy="57150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 coins arrondis 9">
            <a:extLst>
              <a:ext uri="{FF2B5EF4-FFF2-40B4-BE49-F238E27FC236}">
                <a16:creationId xmlns:a16="http://schemas.microsoft.com/office/drawing/2014/main" id="{6D9B391F-3F8B-FF71-2D14-6D82C03029A8}"/>
              </a:ext>
            </a:extLst>
          </p:cNvPr>
          <p:cNvSpPr/>
          <p:nvPr/>
        </p:nvSpPr>
        <p:spPr>
          <a:xfrm>
            <a:off x="1099038" y="2444750"/>
            <a:ext cx="2243666" cy="571500"/>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742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ln>
            <a:solidFill>
              <a:srgbClr val="7AC09E"/>
            </a:solidFill>
          </a:ln>
        </p:spPr>
        <p:txBody>
          <a:bodyPr/>
          <a:lstStyle/>
          <a:p>
            <a:pPr>
              <a:lnSpc>
                <a:spcPct val="100000"/>
              </a:lnSpc>
            </a:pPr>
            <a:r>
              <a:rPr lang="fr-FR" sz="9600" dirty="0">
                <a:solidFill>
                  <a:schemeClr val="bg2"/>
                </a:solidFill>
              </a:rPr>
              <a:t>Préparer mon entretien</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3507710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14155462-EE63-61DA-E6C6-340FB2E9B566}"/>
              </a:ext>
            </a:extLst>
          </p:cNvPr>
          <p:cNvPicPr>
            <a:picLocks noChangeAspect="1"/>
          </p:cNvPicPr>
          <p:nvPr/>
        </p:nvPicPr>
        <p:blipFill>
          <a:blip r:embed="rId2"/>
          <a:stretch>
            <a:fillRect/>
          </a:stretch>
        </p:blipFill>
        <p:spPr>
          <a:xfrm>
            <a:off x="553453" y="1939965"/>
            <a:ext cx="7138973" cy="3616402"/>
          </a:xfrm>
          <a:prstGeom prst="rect">
            <a:avLst/>
          </a:prstGeom>
          <a:ln>
            <a:noFill/>
          </a:ln>
          <a:effectLst>
            <a:outerShdw blurRad="292100" dist="139700" dir="2700000" algn="tl" rotWithShape="0">
              <a:srgbClr val="333333">
                <a:alpha val="65000"/>
              </a:srgbClr>
            </a:outerShdw>
          </a:effectLst>
        </p:spPr>
      </p:pic>
      <p:pic>
        <p:nvPicPr>
          <p:cNvPr id="15" name="Image 14">
            <a:extLst>
              <a:ext uri="{FF2B5EF4-FFF2-40B4-BE49-F238E27FC236}">
                <a16:creationId xmlns:a16="http://schemas.microsoft.com/office/drawing/2014/main" id="{D70F3EDF-1BA5-F97F-549A-9EC13D89A978}"/>
              </a:ext>
            </a:extLst>
          </p:cNvPr>
          <p:cNvPicPr>
            <a:picLocks noChangeAspect="1"/>
          </p:cNvPicPr>
          <p:nvPr/>
        </p:nvPicPr>
        <p:blipFill>
          <a:blip r:embed="rId3"/>
          <a:stretch>
            <a:fillRect/>
          </a:stretch>
        </p:blipFill>
        <p:spPr>
          <a:xfrm>
            <a:off x="8733017" y="3779594"/>
            <a:ext cx="2905530" cy="2562583"/>
          </a:xfrm>
          <a:prstGeom prst="rect">
            <a:avLst/>
          </a:prstGeom>
          <a:ln>
            <a:noFill/>
          </a:ln>
          <a:effectLst>
            <a:outerShdw blurRad="292100" dist="139700" dir="2700000" algn="tl" rotWithShape="0">
              <a:srgbClr val="333333">
                <a:alpha val="65000"/>
              </a:srgbClr>
            </a:outerShdw>
          </a:effectLst>
        </p:spPr>
      </p:pic>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4"/>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VALIDER LA DATE DE L’ENTRETIEN</a:t>
            </a:r>
            <a:endParaRPr lang="fr-FR" dirty="0"/>
          </a:p>
        </p:txBody>
      </p:sp>
      <p:sp>
        <p:nvSpPr>
          <p:cNvPr id="5" name="ZoneTexte 4">
            <a:extLst>
              <a:ext uri="{FF2B5EF4-FFF2-40B4-BE49-F238E27FC236}">
                <a16:creationId xmlns:a16="http://schemas.microsoft.com/office/drawing/2014/main" id="{142B1238-AB62-1881-8BCD-69AB8B0EE225}"/>
              </a:ext>
            </a:extLst>
          </p:cNvPr>
          <p:cNvSpPr txBox="1"/>
          <p:nvPr/>
        </p:nvSpPr>
        <p:spPr>
          <a:xfrm>
            <a:off x="8123324" y="1936497"/>
            <a:ext cx="409655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1600" b="1" dirty="0"/>
              <a:t>Pour proposer une date d'entretien : </a:t>
            </a:r>
          </a:p>
          <a:p>
            <a:pPr marL="285750" indent="-285750" algn="just">
              <a:buFont typeface="Calibri"/>
              <a:buChar char="-"/>
            </a:pPr>
            <a:r>
              <a:rPr lang="fr-FR" sz="1600" dirty="0"/>
              <a:t>Ouvrez l'entretien</a:t>
            </a:r>
          </a:p>
          <a:p>
            <a:pPr marL="285750" indent="-285750" algn="just">
              <a:buFont typeface="Calibri"/>
              <a:buChar char="-"/>
            </a:pPr>
            <a:r>
              <a:rPr lang="fr-FR" sz="1600" dirty="0"/>
              <a:t>Dans la rubrique " Date", renseignez une date et une heure de début</a:t>
            </a:r>
          </a:p>
          <a:p>
            <a:pPr marL="285750" indent="-285750" algn="just">
              <a:buFont typeface="Calibri"/>
              <a:buChar char="-"/>
            </a:pPr>
            <a:r>
              <a:rPr lang="fr-FR" sz="1600" dirty="0"/>
              <a:t>Soumettez cette date et heure à validation</a:t>
            </a:r>
          </a:p>
        </p:txBody>
      </p:sp>
      <p:pic>
        <p:nvPicPr>
          <p:cNvPr id="4" name="Graphique 6">
            <a:extLst>
              <a:ext uri="{FF2B5EF4-FFF2-40B4-BE49-F238E27FC236}">
                <a16:creationId xmlns:a16="http://schemas.microsoft.com/office/drawing/2014/main" id="{676E82F9-D53F-70FE-A416-72A9D4DFEB4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6840000">
            <a:off x="11274063" y="5032683"/>
            <a:ext cx="321885" cy="321886"/>
          </a:xfrm>
          <a:prstGeom prst="rect">
            <a:avLst/>
          </a:prstGeom>
        </p:spPr>
      </p:pic>
      <p:pic>
        <p:nvPicPr>
          <p:cNvPr id="7" name="Graphique 6">
            <a:extLst>
              <a:ext uri="{FF2B5EF4-FFF2-40B4-BE49-F238E27FC236}">
                <a16:creationId xmlns:a16="http://schemas.microsoft.com/office/drawing/2014/main" id="{EC975748-BE13-4EFB-F339-91D1643FB84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6840000">
            <a:off x="10237330" y="4582118"/>
            <a:ext cx="321885" cy="321886"/>
          </a:xfrm>
          <a:prstGeom prst="rect">
            <a:avLst/>
          </a:prstGeom>
        </p:spPr>
      </p:pic>
      <p:sp>
        <p:nvSpPr>
          <p:cNvPr id="11" name="Rectangle : coins arrondis 10">
            <a:extLst>
              <a:ext uri="{FF2B5EF4-FFF2-40B4-BE49-F238E27FC236}">
                <a16:creationId xmlns:a16="http://schemas.microsoft.com/office/drawing/2014/main" id="{C9317BC4-961E-E17F-FBED-2D6C8F149F24}"/>
              </a:ext>
            </a:extLst>
          </p:cNvPr>
          <p:cNvSpPr/>
          <p:nvPr/>
        </p:nvSpPr>
        <p:spPr>
          <a:xfrm>
            <a:off x="8776074" y="5835272"/>
            <a:ext cx="2790743" cy="437174"/>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7C08AD8-EEED-2A06-C1B2-579A36BD301E}"/>
              </a:ext>
            </a:extLst>
          </p:cNvPr>
          <p:cNvSpPr/>
          <p:nvPr/>
        </p:nvSpPr>
        <p:spPr>
          <a:xfrm>
            <a:off x="1745843" y="3973979"/>
            <a:ext cx="1332335" cy="1086907"/>
          </a:xfrm>
          <a:prstGeom prst="roundRect">
            <a:avLst/>
          </a:prstGeom>
          <a:noFill/>
          <a:ln w="28575">
            <a:solidFill>
              <a:srgbClr val="C757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raphique 6">
            <a:extLst>
              <a:ext uri="{FF2B5EF4-FFF2-40B4-BE49-F238E27FC236}">
                <a16:creationId xmlns:a16="http://schemas.microsoft.com/office/drawing/2014/main" id="{E78199ED-F38D-2BB9-9B6B-29C57FB1C6DC}"/>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6840000">
            <a:off x="3249933" y="4534598"/>
            <a:ext cx="443871" cy="443872"/>
          </a:xfrm>
          <a:prstGeom prst="rect">
            <a:avLst/>
          </a:prstGeom>
        </p:spPr>
      </p:pic>
      <p:sp>
        <p:nvSpPr>
          <p:cNvPr id="12" name="ZoneTexte 11">
            <a:extLst>
              <a:ext uri="{FF2B5EF4-FFF2-40B4-BE49-F238E27FC236}">
                <a16:creationId xmlns:a16="http://schemas.microsoft.com/office/drawing/2014/main" id="{65B9D886-32B8-F84C-FCD0-9161258B5B8B}"/>
              </a:ext>
            </a:extLst>
          </p:cNvPr>
          <p:cNvSpPr txBox="1"/>
          <p:nvPr/>
        </p:nvSpPr>
        <p:spPr>
          <a:xfrm>
            <a:off x="3605371" y="4689567"/>
            <a:ext cx="412457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200" b="1" dirty="0"/>
              <a:t>Pour valider une date d'entretien proposée par mon manager  : </a:t>
            </a:r>
          </a:p>
          <a:p>
            <a:pPr marL="285750" indent="-285750">
              <a:buFont typeface="Calibri"/>
              <a:buChar char="-"/>
            </a:pPr>
            <a:r>
              <a:rPr lang="fr-FR" sz="1200" dirty="0"/>
              <a:t>Ouvrez l'entretien</a:t>
            </a:r>
          </a:p>
          <a:p>
            <a:pPr marL="285750" indent="-285750">
              <a:buFont typeface="Calibri"/>
              <a:buChar char="-"/>
            </a:pPr>
            <a:r>
              <a:rPr lang="fr-FR" sz="1200" dirty="0"/>
              <a:t>Cliquez sur "Valider cette date et heure"</a:t>
            </a:r>
          </a:p>
        </p:txBody>
      </p:sp>
    </p:spTree>
    <p:extLst>
      <p:ext uri="{BB962C8B-B14F-4D97-AF65-F5344CB8AC3E}">
        <p14:creationId xmlns:p14="http://schemas.microsoft.com/office/powerpoint/2010/main" val="296075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06A43D7B-6D83-5D1E-0DFB-1C11719B942B}"/>
              </a:ext>
            </a:extLst>
          </p:cNvPr>
          <p:cNvSpPr>
            <a:spLocks noGrp="1"/>
          </p:cNvSpPr>
          <p:nvPr/>
        </p:nvSpPr>
        <p:spPr>
          <a:xfrm>
            <a:off x="371475" y="520701"/>
            <a:ext cx="11449050" cy="3048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accent3"/>
                </a:solidFill>
                <a:latin typeface="Figtree Light" pitchFamily="2" charset="0"/>
                <a:ea typeface="+mj-ea"/>
                <a:cs typeface="+mj-cs"/>
              </a:defRPr>
            </a:lvl1pPr>
          </a:lstStyle>
          <a:p>
            <a:r>
              <a:rPr lang="fr-FR" dirty="0"/>
              <a:t>Usage collaborateur</a:t>
            </a:r>
          </a:p>
        </p:txBody>
      </p:sp>
      <p:sp>
        <p:nvSpPr>
          <p:cNvPr id="8" name="Espace réservé du texte 3">
            <a:extLst>
              <a:ext uri="{FF2B5EF4-FFF2-40B4-BE49-F238E27FC236}">
                <a16:creationId xmlns:a16="http://schemas.microsoft.com/office/drawing/2014/main" id="{90A438DC-811C-961D-F9DD-B6FEB9763FC2}"/>
              </a:ext>
            </a:extLst>
          </p:cNvPr>
          <p:cNvSpPr>
            <a:spLocks noGrp="1"/>
          </p:cNvSpPr>
          <p:nvPr/>
        </p:nvSpPr>
        <p:spPr>
          <a:xfrm>
            <a:off x="381000" y="939800"/>
            <a:ext cx="11453813" cy="339725"/>
          </a:xfrm>
          <a:prstGeom prst="rect">
            <a:avLst/>
          </a:prstGeom>
        </p:spPr>
        <p:txBody>
          <a:bodyPr vert="horz" lIns="91440" tIns="45720" rIns="91440" bIns="45720" rtlCol="0" anchor="t">
            <a:normAutofit/>
          </a:bodyPr>
          <a:lstStyle>
            <a:lvl1pPr marL="228600" indent="-228600" algn="ctr" defTabSz="914400" rtl="0" eaLnBrk="1" latinLnBrk="0" hangingPunct="1">
              <a:lnSpc>
                <a:spcPct val="120000"/>
              </a:lnSpc>
              <a:spcBef>
                <a:spcPts val="1000"/>
              </a:spcBef>
              <a:buFontTx/>
              <a:buBlip>
                <a:blip>
                  <a:extLst>
                    <a:ext uri="{96DAC541-7B7A-43D3-8B79-37D633B846F1}">
                      <asvg:svgBlip xmlns:asvg="http://schemas.microsoft.com/office/drawing/2016/SVG/main" r:embed="rId2"/>
                    </a:ext>
                  </a:extLst>
                </a:blip>
              </a:buBlip>
              <a:defRPr sz="1200" kern="1200" cap="all" spc="600" baseline="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a:extLst>
                    <a:ext uri="{96DAC541-7B7A-43D3-8B79-37D633B846F1}">
                      <asvg:svgBlip xmlns:asvg="http://schemas.microsoft.com/office/drawing/2016/SVG/main" r:embed="rId3"/>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Préparer mon entretien</a:t>
            </a:r>
          </a:p>
          <a:p>
            <a:endParaRPr lang="fr-FR" dirty="0"/>
          </a:p>
        </p:txBody>
      </p:sp>
      <p:sp>
        <p:nvSpPr>
          <p:cNvPr id="11" name="ZoneTexte 10">
            <a:extLst>
              <a:ext uri="{FF2B5EF4-FFF2-40B4-BE49-F238E27FC236}">
                <a16:creationId xmlns:a16="http://schemas.microsoft.com/office/drawing/2014/main" id="{A2C6E44B-2365-5EAC-0EAD-3AF09BF10B81}"/>
              </a:ext>
            </a:extLst>
          </p:cNvPr>
          <p:cNvSpPr txBox="1"/>
          <p:nvPr/>
        </p:nvSpPr>
        <p:spPr>
          <a:xfrm>
            <a:off x="280808" y="2310872"/>
            <a:ext cx="2401277"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rgbClr val="000000"/>
                </a:solidFill>
                <a:latin typeface="Figtree"/>
                <a:ea typeface="Calibri"/>
                <a:cs typeface="Calibri"/>
              </a:rPr>
              <a:t>En tant que collaborateur je réponds aux questions en face de ma photo ou de mon trigramme.</a:t>
            </a:r>
            <a:endParaRPr lang="fr-FR" sz="1600">
              <a:latin typeface="Figtree"/>
            </a:endParaRPr>
          </a:p>
          <a:p>
            <a:pPr algn="just"/>
            <a:endParaRPr lang="fr-FR" sz="1600" dirty="0">
              <a:solidFill>
                <a:srgbClr val="000000"/>
              </a:solidFill>
              <a:latin typeface="Figtree"/>
              <a:ea typeface="Calibri"/>
              <a:cs typeface="Calibri"/>
            </a:endParaRPr>
          </a:p>
        </p:txBody>
      </p:sp>
      <p:sp>
        <p:nvSpPr>
          <p:cNvPr id="5" name="ZoneTexte 4">
            <a:extLst>
              <a:ext uri="{FF2B5EF4-FFF2-40B4-BE49-F238E27FC236}">
                <a16:creationId xmlns:a16="http://schemas.microsoft.com/office/drawing/2014/main" id="{38DAA487-E89A-C92E-BA2E-C95DCAB16AEE}"/>
              </a:ext>
            </a:extLst>
          </p:cNvPr>
          <p:cNvSpPr txBox="1"/>
          <p:nvPr/>
        </p:nvSpPr>
        <p:spPr>
          <a:xfrm>
            <a:off x="308867" y="4215423"/>
            <a:ext cx="221566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a:solidFill>
                  <a:schemeClr val="tx1">
                    <a:lumMod val="49000"/>
                  </a:schemeClr>
                </a:solidFill>
                <a:latin typeface="Figtree"/>
              </a:rPr>
              <a:t>Le champ « Synthèse » sera activé une fois l'entretien démarré</a:t>
            </a:r>
            <a:endParaRPr lang="fr-FR" sz="1600">
              <a:solidFill>
                <a:schemeClr val="tx1">
                  <a:lumMod val="49000"/>
                </a:schemeClr>
              </a:solidFill>
            </a:endParaRPr>
          </a:p>
        </p:txBody>
      </p:sp>
      <p:sp>
        <p:nvSpPr>
          <p:cNvPr id="7" name="ZoneTexte 6">
            <a:extLst>
              <a:ext uri="{FF2B5EF4-FFF2-40B4-BE49-F238E27FC236}">
                <a16:creationId xmlns:a16="http://schemas.microsoft.com/office/drawing/2014/main" id="{108C71E3-9127-E747-879C-18F787316507}"/>
              </a:ext>
            </a:extLst>
          </p:cNvPr>
          <p:cNvSpPr txBox="1"/>
          <p:nvPr/>
        </p:nvSpPr>
        <p:spPr>
          <a:xfrm>
            <a:off x="9345246" y="2109502"/>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600" dirty="0">
                <a:solidFill>
                  <a:schemeClr val="tx1">
                    <a:lumMod val="49000"/>
                  </a:schemeClr>
                </a:solidFill>
                <a:latin typeface="Figtree"/>
              </a:rPr>
              <a:t>Le questionnaire de l’entretien est organisé en différents thèmes permettant de regrouper les questions.</a:t>
            </a:r>
            <a:endParaRPr lang="fr-FR"/>
          </a:p>
        </p:txBody>
      </p:sp>
      <p:sp>
        <p:nvSpPr>
          <p:cNvPr id="12" name="ZoneTexte 11">
            <a:extLst>
              <a:ext uri="{FF2B5EF4-FFF2-40B4-BE49-F238E27FC236}">
                <a16:creationId xmlns:a16="http://schemas.microsoft.com/office/drawing/2014/main" id="{1267CA9C-133E-6FE3-B861-7E5E653BF259}"/>
              </a:ext>
            </a:extLst>
          </p:cNvPr>
          <p:cNvSpPr txBox="1"/>
          <p:nvPr/>
        </p:nvSpPr>
        <p:spPr>
          <a:xfrm>
            <a:off x="9345247" y="4072304"/>
            <a:ext cx="27432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1600" dirty="0">
                <a:solidFill>
                  <a:schemeClr val="tx1">
                    <a:lumMod val="49000"/>
                  </a:schemeClr>
                </a:solidFill>
                <a:latin typeface="Figtree"/>
              </a:rPr>
              <a:t>S</a:t>
            </a:r>
            <a:r>
              <a:rPr lang="fr-FR" sz="1600" dirty="0">
                <a:solidFill>
                  <a:schemeClr val="tx1">
                    <a:lumMod val="49000"/>
                  </a:schemeClr>
                </a:solidFill>
                <a:latin typeface="Figtree"/>
              </a:rPr>
              <a:t>i mon manager a préparé l’entretien et a partagé sa préparation, je visualise ses réponses en face de sa photo/de son trigramme.  Sinon la phrase « N’a pas partagé sa réponse » apparait.</a:t>
            </a:r>
          </a:p>
        </p:txBody>
      </p:sp>
      <p:pic>
        <p:nvPicPr>
          <p:cNvPr id="13" name="Graphique 12">
            <a:extLst>
              <a:ext uri="{FF2B5EF4-FFF2-40B4-BE49-F238E27FC236}">
                <a16:creationId xmlns:a16="http://schemas.microsoft.com/office/drawing/2014/main" id="{FA4EA3C2-66CC-3AAE-10EF-D1967832F4B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V="1">
            <a:off x="97538" y="2382825"/>
            <a:ext cx="211329" cy="197909"/>
          </a:xfrm>
          <a:prstGeom prst="rect">
            <a:avLst/>
          </a:prstGeom>
        </p:spPr>
      </p:pic>
      <p:pic>
        <p:nvPicPr>
          <p:cNvPr id="2" name="Graphique 1">
            <a:extLst>
              <a:ext uri="{FF2B5EF4-FFF2-40B4-BE49-F238E27FC236}">
                <a16:creationId xmlns:a16="http://schemas.microsoft.com/office/drawing/2014/main" id="{3D37725A-9A42-ABBA-33F0-37340D85AA9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V="1">
            <a:off x="97537" y="4277267"/>
            <a:ext cx="211329" cy="197909"/>
          </a:xfrm>
          <a:prstGeom prst="rect">
            <a:avLst/>
          </a:prstGeom>
        </p:spPr>
      </p:pic>
      <p:pic>
        <p:nvPicPr>
          <p:cNvPr id="3" name="Graphique 2">
            <a:extLst>
              <a:ext uri="{FF2B5EF4-FFF2-40B4-BE49-F238E27FC236}">
                <a16:creationId xmlns:a16="http://schemas.microsoft.com/office/drawing/2014/main" id="{EC469EC3-2DE8-FF40-E784-00E51DE473B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V="1">
            <a:off x="9133917" y="2196878"/>
            <a:ext cx="211329" cy="197909"/>
          </a:xfrm>
          <a:prstGeom prst="rect">
            <a:avLst/>
          </a:prstGeom>
        </p:spPr>
      </p:pic>
      <p:pic>
        <p:nvPicPr>
          <p:cNvPr id="10" name="Graphique 9">
            <a:extLst>
              <a:ext uri="{FF2B5EF4-FFF2-40B4-BE49-F238E27FC236}">
                <a16:creationId xmlns:a16="http://schemas.microsoft.com/office/drawing/2014/main" id="{5D57F412-C6CD-35F7-2A37-358E8A117EA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V="1">
            <a:off x="9133917" y="4150394"/>
            <a:ext cx="211329" cy="197909"/>
          </a:xfrm>
          <a:prstGeom prst="rect">
            <a:avLst/>
          </a:prstGeom>
        </p:spPr>
      </p:pic>
      <p:pic>
        <p:nvPicPr>
          <p:cNvPr id="15" name="Image 14">
            <a:extLst>
              <a:ext uri="{FF2B5EF4-FFF2-40B4-BE49-F238E27FC236}">
                <a16:creationId xmlns:a16="http://schemas.microsoft.com/office/drawing/2014/main" id="{5C3FDE0E-2740-61BE-BBF4-40D609524991}"/>
              </a:ext>
            </a:extLst>
          </p:cNvPr>
          <p:cNvPicPr>
            <a:picLocks noChangeAspect="1"/>
          </p:cNvPicPr>
          <p:nvPr/>
        </p:nvPicPr>
        <p:blipFill>
          <a:blip r:embed="rId5"/>
          <a:stretch>
            <a:fillRect/>
          </a:stretch>
        </p:blipFill>
        <p:spPr>
          <a:xfrm>
            <a:off x="2715190" y="2080789"/>
            <a:ext cx="6228066" cy="41392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7643794"/>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7555514c1f1245bdc35c712287390f05">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2d0e67f5c034c59e17a929fe830e6f82"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2.xml><?xml version="1.0" encoding="utf-8"?>
<ds:datastoreItem xmlns:ds="http://schemas.openxmlformats.org/officeDocument/2006/customXml" ds:itemID="{8EFAC893-9E2D-41F4-8446-6242E210A68D}">
  <ds:schemaRefs>
    <ds:schemaRef ds:uri="2c2b06c5-99bd-423a-9f6e-c688389443bc"/>
    <ds:schemaRef ds:uri="http://www.w3.org/XML/1998/namespace"/>
    <ds:schemaRef ds:uri="http://schemas.microsoft.com/office/2006/metadata/properties"/>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http://purl.org/dc/terms/"/>
    <ds:schemaRef ds:uri="602bd6e3-6dcc-4d3a-87a7-d7792198175b"/>
    <ds:schemaRef ds:uri="http://purl.org/dc/elements/1.1/"/>
  </ds:schemaRefs>
</ds:datastoreItem>
</file>

<file path=customXml/itemProps3.xml><?xml version="1.0" encoding="utf-8"?>
<ds:datastoreItem xmlns:ds="http://schemas.openxmlformats.org/officeDocument/2006/customXml" ds:itemID="{2FC33DA6-8D1E-41D6-BE94-5A71F32152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557</TotalTime>
  <Words>1506</Words>
  <Application>Microsoft Office PowerPoint</Application>
  <PresentationFormat>Grand écran</PresentationFormat>
  <Paragraphs>198</Paragraphs>
  <Slides>34</Slides>
  <Notes>0</Notes>
  <HiddenSlides>0</HiddenSlides>
  <MMClips>0</MMClips>
  <ScaleCrop>false</ScaleCrop>
  <HeadingPairs>
    <vt:vector size="4" baseType="variant">
      <vt:variant>
        <vt:lpstr>Thème</vt:lpstr>
      </vt:variant>
      <vt:variant>
        <vt:i4>1</vt:i4>
      </vt:variant>
      <vt:variant>
        <vt:lpstr>Titres des diapositives</vt:lpstr>
      </vt:variant>
      <vt:variant>
        <vt:i4>34</vt:i4>
      </vt:variant>
    </vt:vector>
  </HeadingPairs>
  <TitlesOfParts>
    <vt:vector size="35" baseType="lpstr">
      <vt:lpstr>Eurecia</vt:lpstr>
      <vt:lpstr>Tout savoir sur le module       Entretiens</vt:lpstr>
      <vt:lpstr>Usage collaborateur</vt:lpstr>
      <vt:lpstr>Usage collaborateur</vt:lpstr>
      <vt:lpstr>Accéder à mon entretien</vt:lpstr>
      <vt:lpstr>Présentation PowerPoint</vt:lpstr>
      <vt:lpstr>Présentation PowerPoint</vt:lpstr>
      <vt:lpstr>Préparer mon entretien</vt:lpstr>
      <vt:lpstr>Présentation PowerPoint</vt:lpstr>
      <vt:lpstr>Présentation PowerPoint</vt:lpstr>
      <vt:lpstr>Présentation PowerPoint</vt:lpstr>
      <vt:lpstr>Présentation PowerPoint</vt:lpstr>
      <vt:lpstr>Usage Collaborateur</vt:lpstr>
      <vt:lpstr>Usage  manager</vt:lpstr>
      <vt:lpstr>Faire passer un entretien</vt:lpstr>
      <vt:lpstr>Usage Manager </vt:lpstr>
      <vt:lpstr>Usage Manager </vt:lpstr>
      <vt:lpstr>Usage Manager </vt:lpstr>
      <vt:lpstr>Usage Manager </vt:lpstr>
      <vt:lpstr>Usage Manager </vt:lpstr>
      <vt:lpstr>Usage Manager </vt:lpstr>
      <vt:lpstr>Usage Manager </vt:lpstr>
      <vt:lpstr>Usage Manager </vt:lpstr>
      <vt:lpstr>Usage Manager </vt:lpstr>
      <vt:lpstr>Usage Manager </vt:lpstr>
      <vt:lpstr>Usage Manager </vt:lpstr>
      <vt:lpstr>Usage Manager </vt:lpstr>
      <vt:lpstr>Usage  manager &amp; collaborateur</vt:lpstr>
      <vt:lpstr>Consulter les entretiens</vt:lpstr>
      <vt:lpstr>Usage Manager &amp; Collaborateur</vt:lpstr>
      <vt:lpstr>Usage Manager &amp; Collaborateur</vt:lpstr>
      <vt:lpstr>Imprimer les entretiens </vt:lpstr>
      <vt:lpstr>Usage Manager &amp; Collaborateur</vt:lpstr>
      <vt:lpstr>Usage Manager &amp; Collaborateur</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Audrey MARTIN [Eurécia]</cp:lastModifiedBy>
  <cp:revision>1792</cp:revision>
  <dcterms:created xsi:type="dcterms:W3CDTF">2023-07-17T08:33:49Z</dcterms:created>
  <dcterms:modified xsi:type="dcterms:W3CDTF">2026-04-24T10:02:02Z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