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8"/>
  </p:notesMasterIdLst>
  <p:handoutMasterIdLst>
    <p:handoutMasterId r:id="rId39"/>
  </p:handoutMasterIdLst>
  <p:sldIdLst>
    <p:sldId id="341" r:id="rId5"/>
    <p:sldId id="287" r:id="rId6"/>
    <p:sldId id="288" r:id="rId7"/>
    <p:sldId id="370" r:id="rId8"/>
    <p:sldId id="334" r:id="rId9"/>
    <p:sldId id="337" r:id="rId10"/>
    <p:sldId id="346" r:id="rId11"/>
    <p:sldId id="371" r:id="rId12"/>
    <p:sldId id="349" r:id="rId13"/>
    <p:sldId id="363" r:id="rId14"/>
    <p:sldId id="374" r:id="rId15"/>
    <p:sldId id="347" r:id="rId16"/>
    <p:sldId id="351" r:id="rId17"/>
    <p:sldId id="352" r:id="rId18"/>
    <p:sldId id="353" r:id="rId19"/>
    <p:sldId id="354" r:id="rId20"/>
    <p:sldId id="355" r:id="rId21"/>
    <p:sldId id="372" r:id="rId22"/>
    <p:sldId id="364" r:id="rId23"/>
    <p:sldId id="373" r:id="rId24"/>
    <p:sldId id="365" r:id="rId25"/>
    <p:sldId id="369" r:id="rId26"/>
    <p:sldId id="375" r:id="rId27"/>
    <p:sldId id="350" r:id="rId28"/>
    <p:sldId id="376" r:id="rId29"/>
    <p:sldId id="356" r:id="rId30"/>
    <p:sldId id="377" r:id="rId31"/>
    <p:sldId id="358" r:id="rId32"/>
    <p:sldId id="378" r:id="rId33"/>
    <p:sldId id="366" r:id="rId34"/>
    <p:sldId id="367" r:id="rId35"/>
    <p:sldId id="368" r:id="rId36"/>
    <p:sldId id="342" r:id="rId37"/>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6566044-3218-6B67-B706-C9F2E3C62893}" name="Sally MAILLOT [Eurécia]" initials="S[" userId="S::sally.maillot@eurecia.com::0f5c0356-0cfd-41d5-b4cf-f627621fc2d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3397945-D7BE-0CCA-E05D-C3A2252DC1F1}" v="1518" dt="2025-07-15T14:01:54.693"/>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C083E6E3-FA7D-4D7B-A595-EF9225AFEA82}" styleName="Style léger 1 - Accentuation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3840"/>
      </p:guideLst>
    </p:cSldViewPr>
  </p:slide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handoutMaster" Target="handoutMasters/handout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presProps" Target="presProps.xml"/><Relationship Id="rId45"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 Id="rId46" Type="http://schemas.microsoft.com/office/2018/10/relationships/authors" Target="authors.xml"/><Relationship Id="rId20" Type="http://schemas.openxmlformats.org/officeDocument/2006/relationships/slide" Target="slides/slide16.xml"/><Relationship Id="rId4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nas FAOUZI [Eurécia]" userId="S::inas.faouzi@eurecia.com::4f435423-8673-4c81-9a60-95a8e74c92dd" providerId="AD" clId="Web-{634EDC70-8971-4D2F-58DD-16B5E5F9B098}"/>
    <pc:docChg chg="modSld">
      <pc:chgData name="Inas FAOUZI [Eurécia]" userId="S::inas.faouzi@eurecia.com::4f435423-8673-4c81-9a60-95a8e74c92dd" providerId="AD" clId="Web-{634EDC70-8971-4D2F-58DD-16B5E5F9B098}" dt="2024-09-11T14:06:14.345" v="26" actId="20577"/>
      <pc:docMkLst>
        <pc:docMk/>
      </pc:docMkLst>
      <pc:sldChg chg="modSp">
        <pc:chgData name="Inas FAOUZI [Eurécia]" userId="S::inas.faouzi@eurecia.com::4f435423-8673-4c81-9a60-95a8e74c92dd" providerId="AD" clId="Web-{634EDC70-8971-4D2F-58DD-16B5E5F9B098}" dt="2024-09-11T14:06:14.345" v="26" actId="20577"/>
        <pc:sldMkLst>
          <pc:docMk/>
          <pc:sldMk cId="2185510395" sldId="349"/>
        </pc:sldMkLst>
      </pc:sldChg>
    </pc:docChg>
  </pc:docChgLst>
  <pc:docChgLst>
    <pc:chgData name="Axel DORIAT [Eurécia]" userId="S::axel.doriat@eurecia.com::4d51f13d-df14-4cb9-8074-71ae9a6914f9" providerId="AD" clId="Web-{60713E6F-337E-254E-7F14-04209311A1C0}"/>
    <pc:docChg chg="modSld">
      <pc:chgData name="Axel DORIAT [Eurécia]" userId="S::axel.doriat@eurecia.com::4d51f13d-df14-4cb9-8074-71ae9a6914f9" providerId="AD" clId="Web-{60713E6F-337E-254E-7F14-04209311A1C0}" dt="2024-09-27T15:58:16.763" v="1749" actId="20577"/>
      <pc:docMkLst>
        <pc:docMk/>
      </pc:docMkLst>
      <pc:sldChg chg="modSp">
        <pc:chgData name="Axel DORIAT [Eurécia]" userId="S::axel.doriat@eurecia.com::4d51f13d-df14-4cb9-8074-71ae9a6914f9" providerId="AD" clId="Web-{60713E6F-337E-254E-7F14-04209311A1C0}" dt="2024-09-27T14:05:16.338" v="54" actId="20577"/>
        <pc:sldMkLst>
          <pc:docMk/>
          <pc:sldMk cId="3433291733" sldId="287"/>
        </pc:sldMkLst>
      </pc:sldChg>
      <pc:sldChg chg="addSp delSp modSp">
        <pc:chgData name="Axel DORIAT [Eurécia]" userId="S::axel.doriat@eurecia.com::4d51f13d-df14-4cb9-8074-71ae9a6914f9" providerId="AD" clId="Web-{60713E6F-337E-254E-7F14-04209311A1C0}" dt="2024-09-27T14:33:52.560" v="455" actId="20577"/>
        <pc:sldMkLst>
          <pc:docMk/>
          <pc:sldMk cId="1561398166" sldId="288"/>
        </pc:sldMkLst>
      </pc:sldChg>
      <pc:sldChg chg="modSp">
        <pc:chgData name="Axel DORIAT [Eurécia]" userId="S::axel.doriat@eurecia.com::4d51f13d-df14-4cb9-8074-71ae9a6914f9" providerId="AD" clId="Web-{60713E6F-337E-254E-7F14-04209311A1C0}" dt="2024-09-27T14:16:44.939" v="314" actId="20577"/>
        <pc:sldMkLst>
          <pc:docMk/>
          <pc:sldMk cId="3512856049" sldId="334"/>
        </pc:sldMkLst>
      </pc:sldChg>
      <pc:sldChg chg="modSp">
        <pc:chgData name="Axel DORIAT [Eurécia]" userId="S::axel.doriat@eurecia.com::4d51f13d-df14-4cb9-8074-71ae9a6914f9" providerId="AD" clId="Web-{60713E6F-337E-254E-7F14-04209311A1C0}" dt="2024-09-27T14:28:49.746" v="374" actId="20577"/>
        <pc:sldMkLst>
          <pc:docMk/>
          <pc:sldMk cId="407031299" sldId="337"/>
        </pc:sldMkLst>
      </pc:sldChg>
      <pc:sldChg chg="modSp">
        <pc:chgData name="Axel DORIAT [Eurécia]" userId="S::axel.doriat@eurecia.com::4d51f13d-df14-4cb9-8074-71ae9a6914f9" providerId="AD" clId="Web-{60713E6F-337E-254E-7F14-04209311A1C0}" dt="2024-09-27T14:01:58.905" v="47" actId="20577"/>
        <pc:sldMkLst>
          <pc:docMk/>
          <pc:sldMk cId="2016794526" sldId="341"/>
        </pc:sldMkLst>
      </pc:sldChg>
      <pc:sldChg chg="modSp">
        <pc:chgData name="Axel DORIAT [Eurécia]" userId="S::axel.doriat@eurecia.com::4d51f13d-df14-4cb9-8074-71ae9a6914f9" providerId="AD" clId="Web-{60713E6F-337E-254E-7F14-04209311A1C0}" dt="2024-09-27T15:58:16.763" v="1749" actId="20577"/>
        <pc:sldMkLst>
          <pc:docMk/>
          <pc:sldMk cId="1323003873" sldId="342"/>
        </pc:sldMkLst>
      </pc:sldChg>
      <pc:sldChg chg="modSp">
        <pc:chgData name="Axel DORIAT [Eurécia]" userId="S::axel.doriat@eurecia.com::4d51f13d-df14-4cb9-8074-71ae9a6914f9" providerId="AD" clId="Web-{60713E6F-337E-254E-7F14-04209311A1C0}" dt="2024-09-27T14:30:38.799" v="383" actId="20577"/>
        <pc:sldMkLst>
          <pc:docMk/>
          <pc:sldMk cId="1407653624" sldId="346"/>
        </pc:sldMkLst>
      </pc:sldChg>
      <pc:sldChg chg="modSp">
        <pc:chgData name="Axel DORIAT [Eurécia]" userId="S::axel.doriat@eurecia.com::4d51f13d-df14-4cb9-8074-71ae9a6914f9" providerId="AD" clId="Web-{60713E6F-337E-254E-7F14-04209311A1C0}" dt="2024-09-27T14:45:14.504" v="808" actId="20577"/>
        <pc:sldMkLst>
          <pc:docMk/>
          <pc:sldMk cId="60083740" sldId="347"/>
        </pc:sldMkLst>
      </pc:sldChg>
      <pc:sldChg chg="modSp">
        <pc:chgData name="Axel DORIAT [Eurécia]" userId="S::axel.doriat@eurecia.com::4d51f13d-df14-4cb9-8074-71ae9a6914f9" providerId="AD" clId="Web-{60713E6F-337E-254E-7F14-04209311A1C0}" dt="2024-09-27T14:40:44.942" v="689" actId="20577"/>
        <pc:sldMkLst>
          <pc:docMk/>
          <pc:sldMk cId="2185510395" sldId="349"/>
        </pc:sldMkLst>
      </pc:sldChg>
      <pc:sldChg chg="modSp">
        <pc:chgData name="Axel DORIAT [Eurécia]" userId="S::axel.doriat@eurecia.com::4d51f13d-df14-4cb9-8074-71ae9a6914f9" providerId="AD" clId="Web-{60713E6F-337E-254E-7F14-04209311A1C0}" dt="2024-09-27T15:42:29.891" v="1403" actId="20577"/>
        <pc:sldMkLst>
          <pc:docMk/>
          <pc:sldMk cId="2803911036" sldId="350"/>
        </pc:sldMkLst>
      </pc:sldChg>
      <pc:sldChg chg="modSp">
        <pc:chgData name="Axel DORIAT [Eurécia]" userId="S::axel.doriat@eurecia.com::4d51f13d-df14-4cb9-8074-71ae9a6914f9" providerId="AD" clId="Web-{60713E6F-337E-254E-7F14-04209311A1C0}" dt="2024-09-27T14:48:04.248" v="830" actId="20577"/>
        <pc:sldMkLst>
          <pc:docMk/>
          <pc:sldMk cId="1448857801" sldId="351"/>
        </pc:sldMkLst>
      </pc:sldChg>
      <pc:sldChg chg="modSp">
        <pc:chgData name="Axel DORIAT [Eurécia]" userId="S::axel.doriat@eurecia.com::4d51f13d-df14-4cb9-8074-71ae9a6914f9" providerId="AD" clId="Web-{60713E6F-337E-254E-7F14-04209311A1C0}" dt="2024-09-27T14:56:28.980" v="906" actId="20577"/>
        <pc:sldMkLst>
          <pc:docMk/>
          <pc:sldMk cId="2015462158" sldId="352"/>
        </pc:sldMkLst>
      </pc:sldChg>
      <pc:sldChg chg="modSp">
        <pc:chgData name="Axel DORIAT [Eurécia]" userId="S::axel.doriat@eurecia.com::4d51f13d-df14-4cb9-8074-71ae9a6914f9" providerId="AD" clId="Web-{60713E6F-337E-254E-7F14-04209311A1C0}" dt="2024-09-27T15:24:36.593" v="937" actId="20577"/>
        <pc:sldMkLst>
          <pc:docMk/>
          <pc:sldMk cId="2927399780" sldId="353"/>
        </pc:sldMkLst>
      </pc:sldChg>
      <pc:sldChg chg="modSp">
        <pc:chgData name="Axel DORIAT [Eurécia]" userId="S::axel.doriat@eurecia.com::4d51f13d-df14-4cb9-8074-71ae9a6914f9" providerId="AD" clId="Web-{60713E6F-337E-254E-7F14-04209311A1C0}" dt="2024-09-27T15:24:39.671" v="939" actId="20577"/>
        <pc:sldMkLst>
          <pc:docMk/>
          <pc:sldMk cId="1516032460" sldId="354"/>
        </pc:sldMkLst>
      </pc:sldChg>
      <pc:sldChg chg="addSp delSp modSp">
        <pc:chgData name="Axel DORIAT [Eurécia]" userId="S::axel.doriat@eurecia.com::4d51f13d-df14-4cb9-8074-71ae9a6914f9" providerId="AD" clId="Web-{60713E6F-337E-254E-7F14-04209311A1C0}" dt="2024-09-27T15:28:09.193" v="963" actId="20577"/>
        <pc:sldMkLst>
          <pc:docMk/>
          <pc:sldMk cId="735093219" sldId="355"/>
        </pc:sldMkLst>
      </pc:sldChg>
      <pc:sldChg chg="modSp">
        <pc:chgData name="Axel DORIAT [Eurécia]" userId="S::axel.doriat@eurecia.com::4d51f13d-df14-4cb9-8074-71ae9a6914f9" providerId="AD" clId="Web-{60713E6F-337E-254E-7F14-04209311A1C0}" dt="2024-09-27T15:48:47.918" v="1486" actId="20577"/>
        <pc:sldMkLst>
          <pc:docMk/>
          <pc:sldMk cId="1285971301" sldId="356"/>
        </pc:sldMkLst>
      </pc:sldChg>
      <pc:sldChg chg="modSp">
        <pc:chgData name="Axel DORIAT [Eurécia]" userId="S::axel.doriat@eurecia.com::4d51f13d-df14-4cb9-8074-71ae9a6914f9" providerId="AD" clId="Web-{60713E6F-337E-254E-7F14-04209311A1C0}" dt="2024-09-27T15:52:05.080" v="1535" actId="20577"/>
        <pc:sldMkLst>
          <pc:docMk/>
          <pc:sldMk cId="3837681209" sldId="358"/>
        </pc:sldMkLst>
      </pc:sldChg>
      <pc:sldChg chg="modSp">
        <pc:chgData name="Axel DORIAT [Eurécia]" userId="S::axel.doriat@eurecia.com::4d51f13d-df14-4cb9-8074-71ae9a6914f9" providerId="AD" clId="Web-{60713E6F-337E-254E-7F14-04209311A1C0}" dt="2024-09-27T14:42:49.902" v="766" actId="20577"/>
        <pc:sldMkLst>
          <pc:docMk/>
          <pc:sldMk cId="11602755" sldId="363"/>
        </pc:sldMkLst>
      </pc:sldChg>
      <pc:sldChg chg="modSp">
        <pc:chgData name="Axel DORIAT [Eurécia]" userId="S::axel.doriat@eurecia.com::4d51f13d-df14-4cb9-8074-71ae9a6914f9" providerId="AD" clId="Web-{60713E6F-337E-254E-7F14-04209311A1C0}" dt="2024-09-27T15:32:03.434" v="1058" actId="20577"/>
        <pc:sldMkLst>
          <pc:docMk/>
          <pc:sldMk cId="1160151610" sldId="364"/>
        </pc:sldMkLst>
      </pc:sldChg>
      <pc:sldChg chg="modSp">
        <pc:chgData name="Axel DORIAT [Eurécia]" userId="S::axel.doriat@eurecia.com::4d51f13d-df14-4cb9-8074-71ae9a6914f9" providerId="AD" clId="Web-{60713E6F-337E-254E-7F14-04209311A1C0}" dt="2024-09-27T15:34:54.643" v="1137" actId="20577"/>
        <pc:sldMkLst>
          <pc:docMk/>
          <pc:sldMk cId="583108535" sldId="365"/>
        </pc:sldMkLst>
      </pc:sldChg>
      <pc:sldChg chg="modSp">
        <pc:chgData name="Axel DORIAT [Eurécia]" userId="S::axel.doriat@eurecia.com::4d51f13d-df14-4cb9-8074-71ae9a6914f9" providerId="AD" clId="Web-{60713E6F-337E-254E-7F14-04209311A1C0}" dt="2024-09-27T15:53:51.724" v="1580" actId="20577"/>
        <pc:sldMkLst>
          <pc:docMk/>
          <pc:sldMk cId="3557567153" sldId="366"/>
        </pc:sldMkLst>
      </pc:sldChg>
      <pc:sldChg chg="modSp">
        <pc:chgData name="Axel DORIAT [Eurécia]" userId="S::axel.doriat@eurecia.com::4d51f13d-df14-4cb9-8074-71ae9a6914f9" providerId="AD" clId="Web-{60713E6F-337E-254E-7F14-04209311A1C0}" dt="2024-09-27T15:56:30.385" v="1690" actId="20577"/>
        <pc:sldMkLst>
          <pc:docMk/>
          <pc:sldMk cId="3531306454" sldId="367"/>
        </pc:sldMkLst>
      </pc:sldChg>
      <pc:sldChg chg="modSp">
        <pc:chgData name="Axel DORIAT [Eurécia]" userId="S::axel.doriat@eurecia.com::4d51f13d-df14-4cb9-8074-71ae9a6914f9" providerId="AD" clId="Web-{60713E6F-337E-254E-7F14-04209311A1C0}" dt="2024-09-27T15:57:34.558" v="1718" actId="14100"/>
        <pc:sldMkLst>
          <pc:docMk/>
          <pc:sldMk cId="1152076968" sldId="368"/>
        </pc:sldMkLst>
      </pc:sldChg>
      <pc:sldChg chg="modSp">
        <pc:chgData name="Axel DORIAT [Eurécia]" userId="S::axel.doriat@eurecia.com::4d51f13d-df14-4cb9-8074-71ae9a6914f9" providerId="AD" clId="Web-{60713E6F-337E-254E-7F14-04209311A1C0}" dt="2024-09-27T15:32:43.436" v="1084" actId="20577"/>
        <pc:sldMkLst>
          <pc:docMk/>
          <pc:sldMk cId="642807507" sldId="369"/>
        </pc:sldMkLst>
      </pc:sldChg>
      <pc:sldChg chg="modSp">
        <pc:chgData name="Axel DORIAT [Eurécia]" userId="S::axel.doriat@eurecia.com::4d51f13d-df14-4cb9-8074-71ae9a6914f9" providerId="AD" clId="Web-{60713E6F-337E-254E-7F14-04209311A1C0}" dt="2024-09-27T14:15:00.762" v="311" actId="20577"/>
        <pc:sldMkLst>
          <pc:docMk/>
          <pc:sldMk cId="2684125170" sldId="370"/>
        </pc:sldMkLst>
      </pc:sldChg>
      <pc:sldChg chg="modSp">
        <pc:chgData name="Axel DORIAT [Eurécia]" userId="S::axel.doriat@eurecia.com::4d51f13d-df14-4cb9-8074-71ae9a6914f9" providerId="AD" clId="Web-{60713E6F-337E-254E-7F14-04209311A1C0}" dt="2024-09-27T14:31:10.441" v="392" actId="20577"/>
        <pc:sldMkLst>
          <pc:docMk/>
          <pc:sldMk cId="1797194250" sldId="371"/>
        </pc:sldMkLst>
      </pc:sldChg>
      <pc:sldChg chg="modSp">
        <pc:chgData name="Axel DORIAT [Eurécia]" userId="S::axel.doriat@eurecia.com::4d51f13d-df14-4cb9-8074-71ae9a6914f9" providerId="AD" clId="Web-{60713E6F-337E-254E-7F14-04209311A1C0}" dt="2024-09-27T15:28:43.225" v="965" actId="20577"/>
        <pc:sldMkLst>
          <pc:docMk/>
          <pc:sldMk cId="318769929" sldId="372"/>
        </pc:sldMkLst>
      </pc:sldChg>
      <pc:sldChg chg="modSp">
        <pc:chgData name="Axel DORIAT [Eurécia]" userId="S::axel.doriat@eurecia.com::4d51f13d-df14-4cb9-8074-71ae9a6914f9" providerId="AD" clId="Web-{60713E6F-337E-254E-7F14-04209311A1C0}" dt="2024-09-27T15:32:26.513" v="1072" actId="20577"/>
        <pc:sldMkLst>
          <pc:docMk/>
          <pc:sldMk cId="1092004999" sldId="373"/>
        </pc:sldMkLst>
      </pc:sldChg>
      <pc:sldChg chg="modSp">
        <pc:chgData name="Axel DORIAT [Eurécia]" userId="S::axel.doriat@eurecia.com::4d51f13d-df14-4cb9-8074-71ae9a6914f9" providerId="AD" clId="Web-{60713E6F-337E-254E-7F14-04209311A1C0}" dt="2024-09-27T14:43:07.544" v="770" actId="20577"/>
        <pc:sldMkLst>
          <pc:docMk/>
          <pc:sldMk cId="3707853743" sldId="374"/>
        </pc:sldMkLst>
      </pc:sldChg>
      <pc:sldChg chg="modSp">
        <pc:chgData name="Axel DORIAT [Eurécia]" userId="S::axel.doriat@eurecia.com::4d51f13d-df14-4cb9-8074-71ae9a6914f9" providerId="AD" clId="Web-{60713E6F-337E-254E-7F14-04209311A1C0}" dt="2024-09-27T15:37:11.819" v="1163" actId="20577"/>
        <pc:sldMkLst>
          <pc:docMk/>
          <pc:sldMk cId="1337805618" sldId="375"/>
        </pc:sldMkLst>
      </pc:sldChg>
      <pc:sldChg chg="modSp">
        <pc:chgData name="Axel DORIAT [Eurécia]" userId="S::axel.doriat@eurecia.com::4d51f13d-df14-4cb9-8074-71ae9a6914f9" providerId="AD" clId="Web-{60713E6F-337E-254E-7F14-04209311A1C0}" dt="2024-09-27T15:43:58.565" v="1444" actId="20577"/>
        <pc:sldMkLst>
          <pc:docMk/>
          <pc:sldMk cId="4222959064" sldId="376"/>
        </pc:sldMkLst>
      </pc:sldChg>
      <pc:sldChg chg="modSp">
        <pc:chgData name="Axel DORIAT [Eurécia]" userId="S::axel.doriat@eurecia.com::4d51f13d-df14-4cb9-8074-71ae9a6914f9" providerId="AD" clId="Web-{60713E6F-337E-254E-7F14-04209311A1C0}" dt="2024-09-27T15:49:23.575" v="1496" actId="20577"/>
        <pc:sldMkLst>
          <pc:docMk/>
          <pc:sldMk cId="4142186572" sldId="377"/>
        </pc:sldMkLst>
      </pc:sldChg>
      <pc:sldChg chg="modSp">
        <pc:chgData name="Axel DORIAT [Eurécia]" userId="S::axel.doriat@eurecia.com::4d51f13d-df14-4cb9-8074-71ae9a6914f9" providerId="AD" clId="Web-{60713E6F-337E-254E-7F14-04209311A1C0}" dt="2024-09-27T15:52:25.002" v="1540" actId="20577"/>
        <pc:sldMkLst>
          <pc:docMk/>
          <pc:sldMk cId="1906575271" sldId="378"/>
        </pc:sldMkLst>
      </pc:sldChg>
    </pc:docChg>
  </pc:docChgLst>
  <pc:docChgLst>
    <pc:chgData name="Pauline MORIN [Eurécia]" userId="26806002-a94a-4f86-8fe6-d48cb3313228" providerId="ADAL" clId="{05C0CFCF-0D5C-4E78-8A79-B0B15BA5D08C}"/>
    <pc:docChg chg="custSel modSld">
      <pc:chgData name="Pauline MORIN [Eurécia]" userId="26806002-a94a-4f86-8fe6-d48cb3313228" providerId="ADAL" clId="{05C0CFCF-0D5C-4E78-8A79-B0B15BA5D08C}" dt="2024-09-20T11:19:58.410" v="14" actId="1076"/>
      <pc:docMkLst>
        <pc:docMk/>
      </pc:docMkLst>
      <pc:sldChg chg="addSp delSp modSp mod">
        <pc:chgData name="Pauline MORIN [Eurécia]" userId="26806002-a94a-4f86-8fe6-d48cb3313228" providerId="ADAL" clId="{05C0CFCF-0D5C-4E78-8A79-B0B15BA5D08C}" dt="2024-09-20T11:19:58.410" v="14" actId="1076"/>
        <pc:sldMkLst>
          <pc:docMk/>
          <pc:sldMk cId="2016794526" sldId="341"/>
        </pc:sldMkLst>
      </pc:sldChg>
    </pc:docChg>
  </pc:docChgLst>
  <pc:docChgLst>
    <pc:chgData name="Inas FAOUZI [Eurécia]" userId="S::inas.faouzi@eurecia.com::4f435423-8673-4c81-9a60-95a8e74c92dd" providerId="AD" clId="Web-{2FA3DB4E-9A4C-8F22-75CF-0CE55A378074}"/>
    <pc:docChg chg="modSld">
      <pc:chgData name="Inas FAOUZI [Eurécia]" userId="S::inas.faouzi@eurecia.com::4f435423-8673-4c81-9a60-95a8e74c92dd" providerId="AD" clId="Web-{2FA3DB4E-9A4C-8F22-75CF-0CE55A378074}" dt="2024-09-02T13:22:00.574" v="161" actId="1076"/>
      <pc:docMkLst>
        <pc:docMk/>
      </pc:docMkLst>
      <pc:sldChg chg="modSp">
        <pc:chgData name="Inas FAOUZI [Eurécia]" userId="S::inas.faouzi@eurecia.com::4f435423-8673-4c81-9a60-95a8e74c92dd" providerId="AD" clId="Web-{2FA3DB4E-9A4C-8F22-75CF-0CE55A378074}" dt="2024-09-02T13:00:07.262" v="10" actId="1076"/>
        <pc:sldMkLst>
          <pc:docMk/>
          <pc:sldMk cId="1561398166" sldId="288"/>
        </pc:sldMkLst>
      </pc:sldChg>
      <pc:sldChg chg="addSp delSp modSp">
        <pc:chgData name="Inas FAOUZI [Eurécia]" userId="S::inas.faouzi@eurecia.com::4f435423-8673-4c81-9a60-95a8e74c92dd" providerId="AD" clId="Web-{2FA3DB4E-9A4C-8F22-75CF-0CE55A378074}" dt="2024-09-02T13:03:55.692" v="46" actId="1076"/>
        <pc:sldMkLst>
          <pc:docMk/>
          <pc:sldMk cId="407031299" sldId="337"/>
        </pc:sldMkLst>
      </pc:sldChg>
      <pc:sldChg chg="modSp">
        <pc:chgData name="Inas FAOUZI [Eurécia]" userId="S::inas.faouzi@eurecia.com::4f435423-8673-4c81-9a60-95a8e74c92dd" providerId="AD" clId="Web-{2FA3DB4E-9A4C-8F22-75CF-0CE55A378074}" dt="2024-09-02T12:53:49.748" v="0" actId="20577"/>
        <pc:sldMkLst>
          <pc:docMk/>
          <pc:sldMk cId="2016794526" sldId="341"/>
        </pc:sldMkLst>
      </pc:sldChg>
      <pc:sldChg chg="modSp">
        <pc:chgData name="Inas FAOUZI [Eurécia]" userId="S::inas.faouzi@eurecia.com::4f435423-8673-4c81-9a60-95a8e74c92dd" providerId="AD" clId="Web-{2FA3DB4E-9A4C-8F22-75CF-0CE55A378074}" dt="2024-09-02T13:22:00.574" v="161" actId="1076"/>
        <pc:sldMkLst>
          <pc:docMk/>
          <pc:sldMk cId="1323003873" sldId="342"/>
        </pc:sldMkLst>
      </pc:sldChg>
      <pc:sldChg chg="addSp delSp modSp">
        <pc:chgData name="Inas FAOUZI [Eurécia]" userId="S::inas.faouzi@eurecia.com::4f435423-8673-4c81-9a60-95a8e74c92dd" providerId="AD" clId="Web-{2FA3DB4E-9A4C-8F22-75CF-0CE55A378074}" dt="2024-09-02T13:16:06.655" v="73" actId="20577"/>
        <pc:sldMkLst>
          <pc:docMk/>
          <pc:sldMk cId="1407653624" sldId="346"/>
        </pc:sldMkLst>
      </pc:sldChg>
      <pc:sldChg chg="addSp delSp modSp">
        <pc:chgData name="Inas FAOUZI [Eurécia]" userId="S::inas.faouzi@eurecia.com::4f435423-8673-4c81-9a60-95a8e74c92dd" providerId="AD" clId="Web-{2FA3DB4E-9A4C-8F22-75CF-0CE55A378074}" dt="2024-09-02T13:17:11.158" v="89" actId="14100"/>
        <pc:sldMkLst>
          <pc:docMk/>
          <pc:sldMk cId="60083740" sldId="347"/>
        </pc:sldMkLst>
      </pc:sldChg>
      <pc:sldChg chg="addSp delSp modSp">
        <pc:chgData name="Inas FAOUZI [Eurécia]" userId="S::inas.faouzi@eurecia.com::4f435423-8673-4c81-9a60-95a8e74c92dd" providerId="AD" clId="Web-{2FA3DB4E-9A4C-8F22-75CF-0CE55A378074}" dt="2024-09-02T13:16:09.327" v="74" actId="20577"/>
        <pc:sldMkLst>
          <pc:docMk/>
          <pc:sldMk cId="2185510395" sldId="349"/>
        </pc:sldMkLst>
      </pc:sldChg>
      <pc:sldChg chg="addSp delSp modSp">
        <pc:chgData name="Inas FAOUZI [Eurécia]" userId="S::inas.faouzi@eurecia.com::4f435423-8673-4c81-9a60-95a8e74c92dd" providerId="AD" clId="Web-{2FA3DB4E-9A4C-8F22-75CF-0CE55A378074}" dt="2024-09-02T13:18:19.051" v="102" actId="14100"/>
        <pc:sldMkLst>
          <pc:docMk/>
          <pc:sldMk cId="1448857801" sldId="351"/>
        </pc:sldMkLst>
      </pc:sldChg>
      <pc:sldChg chg="modSp">
        <pc:chgData name="Inas FAOUZI [Eurécia]" userId="S::inas.faouzi@eurecia.com::4f435423-8673-4c81-9a60-95a8e74c92dd" providerId="AD" clId="Web-{2FA3DB4E-9A4C-8F22-75CF-0CE55A378074}" dt="2024-09-02T13:18:27.176" v="103" actId="20577"/>
        <pc:sldMkLst>
          <pc:docMk/>
          <pc:sldMk cId="2015462158" sldId="352"/>
        </pc:sldMkLst>
      </pc:sldChg>
      <pc:sldChg chg="addSp delSp modSp">
        <pc:chgData name="Inas FAOUZI [Eurécia]" userId="S::inas.faouzi@eurecia.com::4f435423-8673-4c81-9a60-95a8e74c92dd" providerId="AD" clId="Web-{2FA3DB4E-9A4C-8F22-75CF-0CE55A378074}" dt="2024-09-02T13:19:03.787" v="116" actId="14100"/>
        <pc:sldMkLst>
          <pc:docMk/>
          <pc:sldMk cId="2927399780" sldId="353"/>
        </pc:sldMkLst>
      </pc:sldChg>
      <pc:sldChg chg="addSp delSp modSp">
        <pc:chgData name="Inas FAOUZI [Eurécia]" userId="S::inas.faouzi@eurecia.com::4f435423-8673-4c81-9a60-95a8e74c92dd" providerId="AD" clId="Web-{2FA3DB4E-9A4C-8F22-75CF-0CE55A378074}" dt="2024-09-02T13:19:21.365" v="121" actId="14100"/>
        <pc:sldMkLst>
          <pc:docMk/>
          <pc:sldMk cId="1516032460" sldId="354"/>
        </pc:sldMkLst>
      </pc:sldChg>
      <pc:sldChg chg="modSp">
        <pc:chgData name="Inas FAOUZI [Eurécia]" userId="S::inas.faouzi@eurecia.com::4f435423-8673-4c81-9a60-95a8e74c92dd" providerId="AD" clId="Web-{2FA3DB4E-9A4C-8F22-75CF-0CE55A378074}" dt="2024-09-02T13:19:53.163" v="128" actId="1076"/>
        <pc:sldMkLst>
          <pc:docMk/>
          <pc:sldMk cId="735093219" sldId="355"/>
        </pc:sldMkLst>
      </pc:sldChg>
      <pc:sldChg chg="addSp delSp modSp">
        <pc:chgData name="Inas FAOUZI [Eurécia]" userId="S::inas.faouzi@eurecia.com::4f435423-8673-4c81-9a60-95a8e74c92dd" providerId="AD" clId="Web-{2FA3DB4E-9A4C-8F22-75CF-0CE55A378074}" dt="2024-09-02T13:21:46.714" v="159" actId="14100"/>
        <pc:sldMkLst>
          <pc:docMk/>
          <pc:sldMk cId="3837681209" sldId="358"/>
        </pc:sldMkLst>
      </pc:sldChg>
      <pc:sldChg chg="modSp">
        <pc:chgData name="Inas FAOUZI [Eurécia]" userId="S::inas.faouzi@eurecia.com::4f435423-8673-4c81-9a60-95a8e74c92dd" providerId="AD" clId="Web-{2FA3DB4E-9A4C-8F22-75CF-0CE55A378074}" dt="2024-09-02T13:16:17.765" v="75" actId="20577"/>
        <pc:sldMkLst>
          <pc:docMk/>
          <pc:sldMk cId="11602755" sldId="363"/>
        </pc:sldMkLst>
      </pc:sldChg>
      <pc:sldChg chg="addSp delSp modSp">
        <pc:chgData name="Inas FAOUZI [Eurécia]" userId="S::inas.faouzi@eurecia.com::4f435423-8673-4c81-9a60-95a8e74c92dd" providerId="AD" clId="Web-{2FA3DB4E-9A4C-8F22-75CF-0CE55A378074}" dt="2024-09-02T13:20:21.649" v="136" actId="14100"/>
        <pc:sldMkLst>
          <pc:docMk/>
          <pc:sldMk cId="1160151610" sldId="364"/>
        </pc:sldMkLst>
      </pc:sldChg>
      <pc:sldChg chg="addSp delSp modSp">
        <pc:chgData name="Inas FAOUZI [Eurécia]" userId="S::inas.faouzi@eurecia.com::4f435423-8673-4c81-9a60-95a8e74c92dd" providerId="AD" clId="Web-{2FA3DB4E-9A4C-8F22-75CF-0CE55A378074}" dt="2024-09-02T13:21:22.604" v="155" actId="14100"/>
        <pc:sldMkLst>
          <pc:docMk/>
          <pc:sldMk cId="583108535" sldId="365"/>
        </pc:sldMkLst>
      </pc:sldChg>
    </pc:docChg>
  </pc:docChgLst>
  <pc:docChgLst>
    <pc:chgData name="Noreen ROPERS [Eurécia]" userId="S::noreen.ropers@eurecia.com::f3a8d8f2-0e49-41aa-b7d1-58879f4fb21f" providerId="AD" clId="Web-{03397945-D7BE-0CCA-E05D-C3A2252DC1F1}"/>
    <pc:docChg chg="addSld delSld modSld">
      <pc:chgData name="Noreen ROPERS [Eurécia]" userId="S::noreen.ropers@eurecia.com::f3a8d8f2-0e49-41aa-b7d1-58879f4fb21f" providerId="AD" clId="Web-{03397945-D7BE-0CCA-E05D-C3A2252DC1F1}" dt="2025-07-15T14:01:54.427" v="1213" actId="20577"/>
      <pc:docMkLst>
        <pc:docMk/>
      </pc:docMkLst>
      <pc:sldChg chg="modSp">
        <pc:chgData name="Noreen ROPERS [Eurécia]" userId="S::noreen.ropers@eurecia.com::f3a8d8f2-0e49-41aa-b7d1-58879f4fb21f" providerId="AD" clId="Web-{03397945-D7BE-0CCA-E05D-C3A2252DC1F1}" dt="2025-07-15T12:18:32.293" v="8" actId="20577"/>
        <pc:sldMkLst>
          <pc:docMk/>
          <pc:sldMk cId="3433291733" sldId="287"/>
        </pc:sldMkLst>
        <pc:spChg chg="mod">
          <ac:chgData name="Noreen ROPERS [Eurécia]" userId="S::noreen.ropers@eurecia.com::f3a8d8f2-0e49-41aa-b7d1-58879f4fb21f" providerId="AD" clId="Web-{03397945-D7BE-0CCA-E05D-C3A2252DC1F1}" dt="2025-07-15T12:18:32.293" v="8" actId="20577"/>
          <ac:spMkLst>
            <pc:docMk/>
            <pc:sldMk cId="3433291733" sldId="287"/>
            <ac:spMk id="42" creationId="{A809FF54-8E21-E76D-9608-77AF773D0852}"/>
          </ac:spMkLst>
        </pc:spChg>
      </pc:sldChg>
      <pc:sldChg chg="modSp">
        <pc:chgData name="Noreen ROPERS [Eurécia]" userId="S::noreen.ropers@eurecia.com::f3a8d8f2-0e49-41aa-b7d1-58879f4fb21f" providerId="AD" clId="Web-{03397945-D7BE-0CCA-E05D-C3A2252DC1F1}" dt="2025-07-15T12:21:59.581" v="53" actId="20577"/>
        <pc:sldMkLst>
          <pc:docMk/>
          <pc:sldMk cId="1561398166" sldId="288"/>
        </pc:sldMkLst>
        <pc:spChg chg="mod">
          <ac:chgData name="Noreen ROPERS [Eurécia]" userId="S::noreen.ropers@eurecia.com::f3a8d8f2-0e49-41aa-b7d1-58879f4fb21f" providerId="AD" clId="Web-{03397945-D7BE-0CCA-E05D-C3A2252DC1F1}" dt="2025-07-15T12:21:59.581" v="53" actId="20577"/>
          <ac:spMkLst>
            <pc:docMk/>
            <pc:sldMk cId="1561398166" sldId="288"/>
            <ac:spMk id="5" creationId="{9DF4D431-5721-618B-9501-EDA06836B0A2}"/>
          </ac:spMkLst>
        </pc:spChg>
        <pc:spChg chg="mod">
          <ac:chgData name="Noreen ROPERS [Eurécia]" userId="S::noreen.ropers@eurecia.com::f3a8d8f2-0e49-41aa-b7d1-58879f4fb21f" providerId="AD" clId="Web-{03397945-D7BE-0CCA-E05D-C3A2252DC1F1}" dt="2025-07-15T12:20:27.422" v="14" actId="20577"/>
          <ac:spMkLst>
            <pc:docMk/>
            <pc:sldMk cId="1561398166" sldId="288"/>
            <ac:spMk id="42" creationId="{A809FF54-8E21-E76D-9608-77AF773D0852}"/>
          </ac:spMkLst>
        </pc:spChg>
      </pc:sldChg>
      <pc:sldChg chg="addSp delSp modSp">
        <pc:chgData name="Noreen ROPERS [Eurécia]" userId="S::noreen.ropers@eurecia.com::f3a8d8f2-0e49-41aa-b7d1-58879f4fb21f" providerId="AD" clId="Web-{03397945-D7BE-0CCA-E05D-C3A2252DC1F1}" dt="2025-07-15T14:00:47.690" v="1197"/>
        <pc:sldMkLst>
          <pc:docMk/>
          <pc:sldMk cId="407031299" sldId="337"/>
        </pc:sldMkLst>
        <pc:spChg chg="mod">
          <ac:chgData name="Noreen ROPERS [Eurécia]" userId="S::noreen.ropers@eurecia.com::f3a8d8f2-0e49-41aa-b7d1-58879f4fb21f" providerId="AD" clId="Web-{03397945-D7BE-0CCA-E05D-C3A2252DC1F1}" dt="2025-07-15T12:28:16.141" v="123" actId="1076"/>
          <ac:spMkLst>
            <pc:docMk/>
            <pc:sldMk cId="407031299" sldId="337"/>
            <ac:spMk id="2" creationId="{0ED16911-BE4F-7178-A964-6BF6DF2D85CF}"/>
          </ac:spMkLst>
        </pc:spChg>
        <pc:spChg chg="del">
          <ac:chgData name="Noreen ROPERS [Eurécia]" userId="S::noreen.ropers@eurecia.com::f3a8d8f2-0e49-41aa-b7d1-58879f4fb21f" providerId="AD" clId="Web-{03397945-D7BE-0CCA-E05D-C3A2252DC1F1}" dt="2025-07-15T12:27:49.234" v="97"/>
          <ac:spMkLst>
            <pc:docMk/>
            <pc:sldMk cId="407031299" sldId="337"/>
            <ac:spMk id="5" creationId="{EE7359A1-BA0D-D777-5E63-9EE0E9A06D77}"/>
          </ac:spMkLst>
        </pc:spChg>
        <pc:spChg chg="del mod topLvl">
          <ac:chgData name="Noreen ROPERS [Eurécia]" userId="S::noreen.ropers@eurecia.com::f3a8d8f2-0e49-41aa-b7d1-58879f4fb21f" providerId="AD" clId="Web-{03397945-D7BE-0CCA-E05D-C3A2252DC1F1}" dt="2025-07-15T14:00:47.690" v="1197"/>
          <ac:spMkLst>
            <pc:docMk/>
            <pc:sldMk cId="407031299" sldId="337"/>
            <ac:spMk id="6" creationId="{AC582B0D-DE04-16A8-6768-2AAD1A3F7D3A}"/>
          </ac:spMkLst>
        </pc:spChg>
        <pc:spChg chg="mod">
          <ac:chgData name="Noreen ROPERS [Eurécia]" userId="S::noreen.ropers@eurecia.com::f3a8d8f2-0e49-41aa-b7d1-58879f4fb21f" providerId="AD" clId="Web-{03397945-D7BE-0CCA-E05D-C3A2252DC1F1}" dt="2025-07-15T12:31:17.913" v="163" actId="1076"/>
          <ac:spMkLst>
            <pc:docMk/>
            <pc:sldMk cId="407031299" sldId="337"/>
            <ac:spMk id="32" creationId="{D3DB238A-1B4D-088C-5A27-5A129E71BE6E}"/>
          </ac:spMkLst>
        </pc:spChg>
        <pc:spChg chg="mod">
          <ac:chgData name="Noreen ROPERS [Eurécia]" userId="S::noreen.ropers@eurecia.com::f3a8d8f2-0e49-41aa-b7d1-58879f4fb21f" providerId="AD" clId="Web-{03397945-D7BE-0CCA-E05D-C3A2252DC1F1}" dt="2025-07-15T12:31:21.788" v="164" actId="1076"/>
          <ac:spMkLst>
            <pc:docMk/>
            <pc:sldMk cId="407031299" sldId="337"/>
            <ac:spMk id="34" creationId="{99A70487-7FE2-A3F1-F57B-306E3DCFA9AC}"/>
          </ac:spMkLst>
        </pc:spChg>
        <pc:grpChg chg="del mod">
          <ac:chgData name="Noreen ROPERS [Eurécia]" userId="S::noreen.ropers@eurecia.com::f3a8d8f2-0e49-41aa-b7d1-58879f4fb21f" providerId="AD" clId="Web-{03397945-D7BE-0CCA-E05D-C3A2252DC1F1}" dt="2025-07-15T14:00:47.690" v="1197"/>
          <ac:grpSpMkLst>
            <pc:docMk/>
            <pc:sldMk cId="407031299" sldId="337"/>
            <ac:grpSpMk id="8" creationId="{97C347F5-DB91-CA8D-2B33-660A31A00099}"/>
          </ac:grpSpMkLst>
        </pc:grpChg>
        <pc:picChg chg="topLvl">
          <ac:chgData name="Noreen ROPERS [Eurécia]" userId="S::noreen.ropers@eurecia.com::f3a8d8f2-0e49-41aa-b7d1-58879f4fb21f" providerId="AD" clId="Web-{03397945-D7BE-0CCA-E05D-C3A2252DC1F1}" dt="2025-07-15T14:00:47.690" v="1197"/>
          <ac:picMkLst>
            <pc:docMk/>
            <pc:sldMk cId="407031299" sldId="337"/>
            <ac:picMk id="7" creationId="{7C7FBD21-75A3-BD28-63D9-F06EEC1BAD3C}"/>
          </ac:picMkLst>
        </pc:picChg>
        <pc:picChg chg="add mod ord">
          <ac:chgData name="Noreen ROPERS [Eurécia]" userId="S::noreen.ropers@eurecia.com::f3a8d8f2-0e49-41aa-b7d1-58879f4fb21f" providerId="AD" clId="Web-{03397945-D7BE-0CCA-E05D-C3A2252DC1F1}" dt="2025-07-15T12:30:25.442" v="151" actId="1076"/>
          <ac:picMkLst>
            <pc:docMk/>
            <pc:sldMk cId="407031299" sldId="337"/>
            <ac:picMk id="9" creationId="{1DCEABC3-BB99-F013-BC5E-6150F30BCE09}"/>
          </ac:picMkLst>
        </pc:picChg>
        <pc:picChg chg="add mod">
          <ac:chgData name="Noreen ROPERS [Eurécia]" userId="S::noreen.ropers@eurecia.com::f3a8d8f2-0e49-41aa-b7d1-58879f4fb21f" providerId="AD" clId="Web-{03397945-D7BE-0CCA-E05D-C3A2252DC1F1}" dt="2025-07-15T12:30:30.770" v="152" actId="1076"/>
          <ac:picMkLst>
            <pc:docMk/>
            <pc:sldMk cId="407031299" sldId="337"/>
            <ac:picMk id="10" creationId="{6871FB03-5BCC-85E8-5362-77AFCABE41FC}"/>
          </ac:picMkLst>
        </pc:picChg>
        <pc:picChg chg="del">
          <ac:chgData name="Noreen ROPERS [Eurécia]" userId="S::noreen.ropers@eurecia.com::f3a8d8f2-0e49-41aa-b7d1-58879f4fb21f" providerId="AD" clId="Web-{03397945-D7BE-0CCA-E05D-C3A2252DC1F1}" dt="2025-07-15T12:26:22.653" v="73"/>
          <ac:picMkLst>
            <pc:docMk/>
            <pc:sldMk cId="407031299" sldId="337"/>
            <ac:picMk id="21" creationId="{E603A21F-6933-8064-2B91-6ACB03D4B302}"/>
          </ac:picMkLst>
        </pc:picChg>
        <pc:picChg chg="mod">
          <ac:chgData name="Noreen ROPERS [Eurécia]" userId="S::noreen.ropers@eurecia.com::f3a8d8f2-0e49-41aa-b7d1-58879f4fb21f" providerId="AD" clId="Web-{03397945-D7BE-0CCA-E05D-C3A2252DC1F1}" dt="2025-07-15T12:30:34.817" v="153" actId="1076"/>
          <ac:picMkLst>
            <pc:docMk/>
            <pc:sldMk cId="407031299" sldId="337"/>
            <ac:picMk id="22" creationId="{A9B644EE-8926-6DA9-7691-D9E9BCA878AB}"/>
          </ac:picMkLst>
        </pc:picChg>
        <pc:picChg chg="del mod">
          <ac:chgData name="Noreen ROPERS [Eurécia]" userId="S::noreen.ropers@eurecia.com::f3a8d8f2-0e49-41aa-b7d1-58879f4fb21f" providerId="AD" clId="Web-{03397945-D7BE-0CCA-E05D-C3A2252DC1F1}" dt="2025-07-15T12:27:13.232" v="86"/>
          <ac:picMkLst>
            <pc:docMk/>
            <pc:sldMk cId="407031299" sldId="337"/>
            <ac:picMk id="24" creationId="{5635C566-C56B-AC20-C768-CA086C94A8B2}"/>
          </ac:picMkLst>
        </pc:picChg>
        <pc:picChg chg="mod">
          <ac:chgData name="Noreen ROPERS [Eurécia]" userId="S::noreen.ropers@eurecia.com::f3a8d8f2-0e49-41aa-b7d1-58879f4fb21f" providerId="AD" clId="Web-{03397945-D7BE-0CCA-E05D-C3A2252DC1F1}" dt="2025-07-15T12:30:37.333" v="154" actId="1076"/>
          <ac:picMkLst>
            <pc:docMk/>
            <pc:sldMk cId="407031299" sldId="337"/>
            <ac:picMk id="25" creationId="{285F14D1-14D5-4087-2DB9-B604E5150E6A}"/>
          </ac:picMkLst>
        </pc:picChg>
        <pc:picChg chg="mod">
          <ac:chgData name="Noreen ROPERS [Eurécia]" userId="S::noreen.ropers@eurecia.com::f3a8d8f2-0e49-41aa-b7d1-58879f4fb21f" providerId="AD" clId="Web-{03397945-D7BE-0CCA-E05D-C3A2252DC1F1}" dt="2025-07-15T12:30:41.333" v="155" actId="1076"/>
          <ac:picMkLst>
            <pc:docMk/>
            <pc:sldMk cId="407031299" sldId="337"/>
            <ac:picMk id="31" creationId="{812A4A21-8C39-CD74-B837-CABCDCB260BC}"/>
          </ac:picMkLst>
        </pc:picChg>
        <pc:picChg chg="mod">
          <ac:chgData name="Noreen ROPERS [Eurécia]" userId="S::noreen.ropers@eurecia.com::f3a8d8f2-0e49-41aa-b7d1-58879f4fb21f" providerId="AD" clId="Web-{03397945-D7BE-0CCA-E05D-C3A2252DC1F1}" dt="2025-07-15T12:31:10.928" v="161" actId="1076"/>
          <ac:picMkLst>
            <pc:docMk/>
            <pc:sldMk cId="407031299" sldId="337"/>
            <ac:picMk id="33" creationId="{29094383-3F88-9092-5B5B-26F8DD64CFA9}"/>
          </ac:picMkLst>
        </pc:picChg>
      </pc:sldChg>
      <pc:sldChg chg="modSp">
        <pc:chgData name="Noreen ROPERS [Eurécia]" userId="S::noreen.ropers@eurecia.com::f3a8d8f2-0e49-41aa-b7d1-58879f4fb21f" providerId="AD" clId="Web-{03397945-D7BE-0CCA-E05D-C3A2252DC1F1}" dt="2025-07-15T12:18:18.839" v="6" actId="20577"/>
        <pc:sldMkLst>
          <pc:docMk/>
          <pc:sldMk cId="2016794526" sldId="341"/>
        </pc:sldMkLst>
        <pc:spChg chg="mod">
          <ac:chgData name="Noreen ROPERS [Eurécia]" userId="S::noreen.ropers@eurecia.com::f3a8d8f2-0e49-41aa-b7d1-58879f4fb21f" providerId="AD" clId="Web-{03397945-D7BE-0CCA-E05D-C3A2252DC1F1}" dt="2025-07-15T12:18:18.839" v="6" actId="20577"/>
          <ac:spMkLst>
            <pc:docMk/>
            <pc:sldMk cId="2016794526" sldId="341"/>
            <ac:spMk id="9" creationId="{3195E9D3-9AFA-61CC-A3DF-163CA96FAB19}"/>
          </ac:spMkLst>
        </pc:spChg>
      </pc:sldChg>
      <pc:sldChg chg="modSp add del">
        <pc:chgData name="Noreen ROPERS [Eurécia]" userId="S::noreen.ropers@eurecia.com::f3a8d8f2-0e49-41aa-b7d1-58879f4fb21f" providerId="AD" clId="Web-{03397945-D7BE-0CCA-E05D-C3A2252DC1F1}" dt="2025-07-15T13:55:54.149" v="1195" actId="20577"/>
        <pc:sldMkLst>
          <pc:docMk/>
          <pc:sldMk cId="1323003873" sldId="342"/>
        </pc:sldMkLst>
        <pc:spChg chg="mod">
          <ac:chgData name="Noreen ROPERS [Eurécia]" userId="S::noreen.ropers@eurecia.com::f3a8d8f2-0e49-41aa-b7d1-58879f4fb21f" providerId="AD" clId="Web-{03397945-D7BE-0CCA-E05D-C3A2252DC1F1}" dt="2025-07-15T13:55:38.008" v="1194" actId="20577"/>
          <ac:spMkLst>
            <pc:docMk/>
            <pc:sldMk cId="1323003873" sldId="342"/>
            <ac:spMk id="2" creationId="{F08AB10F-1DCA-B10B-CC95-10172B63F2C3}"/>
          </ac:spMkLst>
        </pc:spChg>
        <pc:spChg chg="mod">
          <ac:chgData name="Noreen ROPERS [Eurécia]" userId="S::noreen.ropers@eurecia.com::f3a8d8f2-0e49-41aa-b7d1-58879f4fb21f" providerId="AD" clId="Web-{03397945-D7BE-0CCA-E05D-C3A2252DC1F1}" dt="2025-07-15T13:55:54.149" v="1195" actId="20577"/>
          <ac:spMkLst>
            <pc:docMk/>
            <pc:sldMk cId="1323003873" sldId="342"/>
            <ac:spMk id="6" creationId="{02E320D8-64DB-C0BB-AC1C-4496F1B96168}"/>
          </ac:spMkLst>
        </pc:spChg>
      </pc:sldChg>
      <pc:sldChg chg="addSp delSp modSp">
        <pc:chgData name="Noreen ROPERS [Eurécia]" userId="S::noreen.ropers@eurecia.com::f3a8d8f2-0e49-41aa-b7d1-58879f4fb21f" providerId="AD" clId="Web-{03397945-D7BE-0CCA-E05D-C3A2252DC1F1}" dt="2025-07-15T14:01:03.238" v="1203" actId="14100"/>
        <pc:sldMkLst>
          <pc:docMk/>
          <pc:sldMk cId="1407653624" sldId="346"/>
        </pc:sldMkLst>
        <pc:spChg chg="mod">
          <ac:chgData name="Noreen ROPERS [Eurécia]" userId="S::noreen.ropers@eurecia.com::f3a8d8f2-0e49-41aa-b7d1-58879f4fb21f" providerId="AD" clId="Web-{03397945-D7BE-0CCA-E05D-C3A2252DC1F1}" dt="2025-07-15T12:31:47.617" v="181" actId="20577"/>
          <ac:spMkLst>
            <pc:docMk/>
            <pc:sldMk cId="1407653624" sldId="346"/>
            <ac:spMk id="2" creationId="{0ED16911-BE4F-7178-A964-6BF6DF2D85CF}"/>
          </ac:spMkLst>
        </pc:spChg>
        <pc:spChg chg="mod">
          <ac:chgData name="Noreen ROPERS [Eurécia]" userId="S::noreen.ropers@eurecia.com::f3a8d8f2-0e49-41aa-b7d1-58879f4fb21f" providerId="AD" clId="Web-{03397945-D7BE-0CCA-E05D-C3A2252DC1F1}" dt="2025-07-15T14:00:58.144" v="1202" actId="20577"/>
          <ac:spMkLst>
            <pc:docMk/>
            <pc:sldMk cId="1407653624" sldId="346"/>
            <ac:spMk id="8" creationId="{2D83B73B-8540-E1AF-573C-CFBD4DE3B5B0}"/>
          </ac:spMkLst>
        </pc:spChg>
        <pc:spChg chg="mod">
          <ac:chgData name="Noreen ROPERS [Eurécia]" userId="S::noreen.ropers@eurecia.com::f3a8d8f2-0e49-41aa-b7d1-58879f4fb21f" providerId="AD" clId="Web-{03397945-D7BE-0CCA-E05D-C3A2252DC1F1}" dt="2025-07-15T12:33:57.012" v="204" actId="1076"/>
          <ac:spMkLst>
            <pc:docMk/>
            <pc:sldMk cId="1407653624" sldId="346"/>
            <ac:spMk id="9" creationId="{E9A138DA-5DDE-3EED-E02D-C1C6028B552D}"/>
          </ac:spMkLst>
        </pc:spChg>
        <pc:spChg chg="mod ord">
          <ac:chgData name="Noreen ROPERS [Eurécia]" userId="S::noreen.ropers@eurecia.com::f3a8d8f2-0e49-41aa-b7d1-58879f4fb21f" providerId="AD" clId="Web-{03397945-D7BE-0CCA-E05D-C3A2252DC1F1}" dt="2025-07-15T14:01:03.238" v="1203" actId="14100"/>
          <ac:spMkLst>
            <pc:docMk/>
            <pc:sldMk cId="1407653624" sldId="346"/>
            <ac:spMk id="13" creationId="{ABAC4AB8-43C1-DC7F-8F9E-08F40C53C305}"/>
          </ac:spMkLst>
        </pc:spChg>
        <pc:picChg chg="del">
          <ac:chgData name="Noreen ROPERS [Eurécia]" userId="S::noreen.ropers@eurecia.com::f3a8d8f2-0e49-41aa-b7d1-58879f4fb21f" providerId="AD" clId="Web-{03397945-D7BE-0CCA-E05D-C3A2252DC1F1}" dt="2025-07-15T12:31:56.586" v="182"/>
          <ac:picMkLst>
            <pc:docMk/>
            <pc:sldMk cId="1407653624" sldId="346"/>
            <ac:picMk id="5" creationId="{D4FC8550-49BB-F0C8-4AB8-FB08754BCC2A}"/>
          </ac:picMkLst>
        </pc:picChg>
        <pc:picChg chg="mod">
          <ac:chgData name="Noreen ROPERS [Eurécia]" userId="S::noreen.ropers@eurecia.com::f3a8d8f2-0e49-41aa-b7d1-58879f4fb21f" providerId="AD" clId="Web-{03397945-D7BE-0CCA-E05D-C3A2252DC1F1}" dt="2025-07-15T12:33:03.182" v="193" actId="1076"/>
          <ac:picMkLst>
            <pc:docMk/>
            <pc:sldMk cId="1407653624" sldId="346"/>
            <ac:picMk id="6" creationId="{676E82F9-D53F-70FE-A416-72A9D4DFEB4C}"/>
          </ac:picMkLst>
        </pc:picChg>
        <pc:picChg chg="add mod ord">
          <ac:chgData name="Noreen ROPERS [Eurécia]" userId="S::noreen.ropers@eurecia.com::f3a8d8f2-0e49-41aa-b7d1-58879f4fb21f" providerId="AD" clId="Web-{03397945-D7BE-0CCA-E05D-C3A2252DC1F1}" dt="2025-07-15T12:33:00.932" v="192"/>
          <ac:picMkLst>
            <pc:docMk/>
            <pc:sldMk cId="1407653624" sldId="346"/>
            <ac:picMk id="7" creationId="{64D405B9-ED53-6853-3490-87B77C28CCB0}"/>
          </ac:picMkLst>
        </pc:picChg>
        <pc:picChg chg="add mod ord">
          <ac:chgData name="Noreen ROPERS [Eurécia]" userId="S::noreen.ropers@eurecia.com::f3a8d8f2-0e49-41aa-b7d1-58879f4fb21f" providerId="AD" clId="Web-{03397945-D7BE-0CCA-E05D-C3A2252DC1F1}" dt="2025-07-15T12:33:51.043" v="201"/>
          <ac:picMkLst>
            <pc:docMk/>
            <pc:sldMk cId="1407653624" sldId="346"/>
            <ac:picMk id="10" creationId="{1A519244-283F-154B-2310-89D247C0D915}"/>
          </ac:picMkLst>
        </pc:picChg>
        <pc:picChg chg="del">
          <ac:chgData name="Noreen ROPERS [Eurécia]" userId="S::noreen.ropers@eurecia.com::f3a8d8f2-0e49-41aa-b7d1-58879f4fb21f" providerId="AD" clId="Web-{03397945-D7BE-0CCA-E05D-C3A2252DC1F1}" dt="2025-07-15T12:33:44.152" v="198"/>
          <ac:picMkLst>
            <pc:docMk/>
            <pc:sldMk cId="1407653624" sldId="346"/>
            <ac:picMk id="11" creationId="{AFF04B79-90D6-CDE8-8300-1822304A6D8D}"/>
          </ac:picMkLst>
        </pc:picChg>
      </pc:sldChg>
      <pc:sldChg chg="addSp delSp modSp">
        <pc:chgData name="Noreen ROPERS [Eurécia]" userId="S::noreen.ropers@eurecia.com::f3a8d8f2-0e49-41aa-b7d1-58879f4fb21f" providerId="AD" clId="Web-{03397945-D7BE-0CCA-E05D-C3A2252DC1F1}" dt="2025-07-15T12:47:12.680" v="355" actId="1076"/>
        <pc:sldMkLst>
          <pc:docMk/>
          <pc:sldMk cId="60083740" sldId="347"/>
        </pc:sldMkLst>
        <pc:spChg chg="mod">
          <ac:chgData name="Noreen ROPERS [Eurécia]" userId="S::noreen.ropers@eurecia.com::f3a8d8f2-0e49-41aa-b7d1-58879f4fb21f" providerId="AD" clId="Web-{03397945-D7BE-0CCA-E05D-C3A2252DC1F1}" dt="2025-07-15T12:45:32.582" v="338" actId="20577"/>
          <ac:spMkLst>
            <pc:docMk/>
            <pc:sldMk cId="60083740" sldId="347"/>
            <ac:spMk id="2" creationId="{0ED16911-BE4F-7178-A964-6BF6DF2D85CF}"/>
          </ac:spMkLst>
        </pc:spChg>
        <pc:spChg chg="del">
          <ac:chgData name="Noreen ROPERS [Eurécia]" userId="S::noreen.ropers@eurecia.com::f3a8d8f2-0e49-41aa-b7d1-58879f4fb21f" providerId="AD" clId="Web-{03397945-D7BE-0CCA-E05D-C3A2252DC1F1}" dt="2025-07-15T12:45:38.114" v="342"/>
          <ac:spMkLst>
            <pc:docMk/>
            <pc:sldMk cId="60083740" sldId="347"/>
            <ac:spMk id="6" creationId="{0DD1F1EE-9B97-8A4E-5B42-C896A8EFFDCC}"/>
          </ac:spMkLst>
        </pc:spChg>
        <pc:picChg chg="add del mod">
          <ac:chgData name="Noreen ROPERS [Eurécia]" userId="S::noreen.ropers@eurecia.com::f3a8d8f2-0e49-41aa-b7d1-58879f4fb21f" providerId="AD" clId="Web-{03397945-D7BE-0CCA-E05D-C3A2252DC1F1}" dt="2025-07-15T12:47:05.445" v="351"/>
          <ac:picMkLst>
            <pc:docMk/>
            <pc:sldMk cId="60083740" sldId="347"/>
            <ac:picMk id="5" creationId="{C20C3D81-07EB-C3A8-E56E-9F95EFE93ED2}"/>
          </ac:picMkLst>
        </pc:picChg>
        <pc:picChg chg="del mod">
          <ac:chgData name="Noreen ROPERS [Eurécia]" userId="S::noreen.ropers@eurecia.com::f3a8d8f2-0e49-41aa-b7d1-58879f4fb21f" providerId="AD" clId="Web-{03397945-D7BE-0CCA-E05D-C3A2252DC1F1}" dt="2025-07-15T12:45:34.114" v="339"/>
          <ac:picMkLst>
            <pc:docMk/>
            <pc:sldMk cId="60083740" sldId="347"/>
            <ac:picMk id="7" creationId="{18977B0E-6799-455E-E48A-A5FE90C7B5C1}"/>
          </ac:picMkLst>
        </pc:picChg>
        <pc:picChg chg="add mod">
          <ac:chgData name="Noreen ROPERS [Eurécia]" userId="S::noreen.ropers@eurecia.com::f3a8d8f2-0e49-41aa-b7d1-58879f4fb21f" providerId="AD" clId="Web-{03397945-D7BE-0CCA-E05D-C3A2252DC1F1}" dt="2025-07-15T12:47:12.680" v="355" actId="1076"/>
          <ac:picMkLst>
            <pc:docMk/>
            <pc:sldMk cId="60083740" sldId="347"/>
            <ac:picMk id="8" creationId="{40D936D3-13E6-DC55-23A4-41B9035D1CEB}"/>
          </ac:picMkLst>
        </pc:picChg>
      </pc:sldChg>
      <pc:sldChg chg="addSp delSp modSp">
        <pc:chgData name="Noreen ROPERS [Eurécia]" userId="S::noreen.ropers@eurecia.com::f3a8d8f2-0e49-41aa-b7d1-58879f4fb21f" providerId="AD" clId="Web-{03397945-D7BE-0CCA-E05D-C3A2252DC1F1}" dt="2025-07-15T12:39:05.179" v="274" actId="20577"/>
        <pc:sldMkLst>
          <pc:docMk/>
          <pc:sldMk cId="2185510395" sldId="349"/>
        </pc:sldMkLst>
        <pc:spChg chg="mod">
          <ac:chgData name="Noreen ROPERS [Eurécia]" userId="S::noreen.ropers@eurecia.com::f3a8d8f2-0e49-41aa-b7d1-58879f4fb21f" providerId="AD" clId="Web-{03397945-D7BE-0CCA-E05D-C3A2252DC1F1}" dt="2025-07-15T12:35:33.738" v="216" actId="20577"/>
          <ac:spMkLst>
            <pc:docMk/>
            <pc:sldMk cId="2185510395" sldId="349"/>
            <ac:spMk id="2" creationId="{0ED16911-BE4F-7178-A964-6BF6DF2D85CF}"/>
          </ac:spMkLst>
        </pc:spChg>
        <pc:spChg chg="mod">
          <ac:chgData name="Noreen ROPERS [Eurécia]" userId="S::noreen.ropers@eurecia.com::f3a8d8f2-0e49-41aa-b7d1-58879f4fb21f" providerId="AD" clId="Web-{03397945-D7BE-0CCA-E05D-C3A2252DC1F1}" dt="2025-07-15T12:39:05.179" v="274" actId="20577"/>
          <ac:spMkLst>
            <pc:docMk/>
            <pc:sldMk cId="2185510395" sldId="349"/>
            <ac:spMk id="5" creationId="{1A225A0E-6062-084C-6BA1-9912D2F53D5B}"/>
          </ac:spMkLst>
        </pc:spChg>
        <pc:spChg chg="mod">
          <ac:chgData name="Noreen ROPERS [Eurécia]" userId="S::noreen.ropers@eurecia.com::f3a8d8f2-0e49-41aa-b7d1-58879f4fb21f" providerId="AD" clId="Web-{03397945-D7BE-0CCA-E05D-C3A2252DC1F1}" dt="2025-07-15T12:36:25.876" v="233" actId="14100"/>
          <ac:spMkLst>
            <pc:docMk/>
            <pc:sldMk cId="2185510395" sldId="349"/>
            <ac:spMk id="9" creationId="{0350977D-F973-43A5-9FF2-0B0A5CC145C4}"/>
          </ac:spMkLst>
        </pc:spChg>
        <pc:picChg chg="add del mod ord">
          <ac:chgData name="Noreen ROPERS [Eurécia]" userId="S::noreen.ropers@eurecia.com::f3a8d8f2-0e49-41aa-b7d1-58879f4fb21f" providerId="AD" clId="Web-{03397945-D7BE-0CCA-E05D-C3A2252DC1F1}" dt="2025-07-15T12:36:08.813" v="225"/>
          <ac:picMkLst>
            <pc:docMk/>
            <pc:sldMk cId="2185510395" sldId="349"/>
            <ac:picMk id="6" creationId="{713D85FC-0596-1CCA-E06D-61F5FF2DFE6B}"/>
          </ac:picMkLst>
        </pc:picChg>
        <pc:picChg chg="add mod ord">
          <ac:chgData name="Noreen ROPERS [Eurécia]" userId="S::noreen.ropers@eurecia.com::f3a8d8f2-0e49-41aa-b7d1-58879f4fb21f" providerId="AD" clId="Web-{03397945-D7BE-0CCA-E05D-C3A2252DC1F1}" dt="2025-07-15T12:36:21.173" v="231" actId="1076"/>
          <ac:picMkLst>
            <pc:docMk/>
            <pc:sldMk cId="2185510395" sldId="349"/>
            <ac:picMk id="7" creationId="{E034F6CB-64F2-FB48-6872-F8D7CE78698B}"/>
          </ac:picMkLst>
        </pc:picChg>
        <pc:picChg chg="del">
          <ac:chgData name="Noreen ROPERS [Eurécia]" userId="S::noreen.ropers@eurecia.com::f3a8d8f2-0e49-41aa-b7d1-58879f4fb21f" providerId="AD" clId="Web-{03397945-D7BE-0CCA-E05D-C3A2252DC1F1}" dt="2025-07-15T12:35:40.562" v="217"/>
          <ac:picMkLst>
            <pc:docMk/>
            <pc:sldMk cId="2185510395" sldId="349"/>
            <ac:picMk id="16" creationId="{FBD71776-B5B1-DA6B-0F95-58645BFD1C9A}"/>
          </ac:picMkLst>
        </pc:picChg>
        <pc:picChg chg="mod">
          <ac:chgData name="Noreen ROPERS [Eurécia]" userId="S::noreen.ropers@eurecia.com::f3a8d8f2-0e49-41aa-b7d1-58879f4fb21f" providerId="AD" clId="Web-{03397945-D7BE-0CCA-E05D-C3A2252DC1F1}" dt="2025-07-15T12:36:31.330" v="234" actId="1076"/>
          <ac:picMkLst>
            <pc:docMk/>
            <pc:sldMk cId="2185510395" sldId="349"/>
            <ac:picMk id="17" creationId="{120DEF0C-7652-D03C-104B-78FD93E5E5FE}"/>
          </ac:picMkLst>
        </pc:picChg>
        <pc:picChg chg="mod">
          <ac:chgData name="Noreen ROPERS [Eurécia]" userId="S::noreen.ropers@eurecia.com::f3a8d8f2-0e49-41aa-b7d1-58879f4fb21f" providerId="AD" clId="Web-{03397945-D7BE-0CCA-E05D-C3A2252DC1F1}" dt="2025-07-15T12:36:34.470" v="235" actId="1076"/>
          <ac:picMkLst>
            <pc:docMk/>
            <pc:sldMk cId="2185510395" sldId="349"/>
            <ac:picMk id="18" creationId="{285F14D1-14D5-4087-2DB9-B604E5150E6A}"/>
          </ac:picMkLst>
        </pc:picChg>
        <pc:picChg chg="mod">
          <ac:chgData name="Noreen ROPERS [Eurécia]" userId="S::noreen.ropers@eurecia.com::f3a8d8f2-0e49-41aa-b7d1-58879f4fb21f" providerId="AD" clId="Web-{03397945-D7BE-0CCA-E05D-C3A2252DC1F1}" dt="2025-07-15T12:37:41.801" v="240" actId="1076"/>
          <ac:picMkLst>
            <pc:docMk/>
            <pc:sldMk cId="2185510395" sldId="349"/>
            <ac:picMk id="19" creationId="{5635C566-C56B-AC20-C768-CA086C94A8B2}"/>
          </ac:picMkLst>
        </pc:picChg>
        <pc:picChg chg="mod">
          <ac:chgData name="Noreen ROPERS [Eurécia]" userId="S::noreen.ropers@eurecia.com::f3a8d8f2-0e49-41aa-b7d1-58879f4fb21f" providerId="AD" clId="Web-{03397945-D7BE-0CCA-E05D-C3A2252DC1F1}" dt="2025-07-15T12:36:46.424" v="239" actId="1076"/>
          <ac:picMkLst>
            <pc:docMk/>
            <pc:sldMk cId="2185510395" sldId="349"/>
            <ac:picMk id="20" creationId="{A9B644EE-8926-6DA9-7691-D9E9BCA878AB}"/>
          </ac:picMkLst>
        </pc:picChg>
      </pc:sldChg>
      <pc:sldChg chg="addSp delSp modSp">
        <pc:chgData name="Noreen ROPERS [Eurécia]" userId="S::noreen.ropers@eurecia.com::f3a8d8f2-0e49-41aa-b7d1-58879f4fb21f" providerId="AD" clId="Web-{03397945-D7BE-0CCA-E05D-C3A2252DC1F1}" dt="2025-07-15T13:13:20.781" v="676" actId="1076"/>
        <pc:sldMkLst>
          <pc:docMk/>
          <pc:sldMk cId="2803911036" sldId="350"/>
        </pc:sldMkLst>
        <pc:spChg chg="mod">
          <ac:chgData name="Noreen ROPERS [Eurécia]" userId="S::noreen.ropers@eurecia.com::f3a8d8f2-0e49-41aa-b7d1-58879f4fb21f" providerId="AD" clId="Web-{03397945-D7BE-0CCA-E05D-C3A2252DC1F1}" dt="2025-07-15T13:11:59.746" v="649" actId="20577"/>
          <ac:spMkLst>
            <pc:docMk/>
            <pc:sldMk cId="2803911036" sldId="350"/>
            <ac:spMk id="2" creationId="{0ED16911-BE4F-7178-A964-6BF6DF2D85CF}"/>
          </ac:spMkLst>
        </pc:spChg>
        <pc:spChg chg="mod">
          <ac:chgData name="Noreen ROPERS [Eurécia]" userId="S::noreen.ropers@eurecia.com::f3a8d8f2-0e49-41aa-b7d1-58879f4fb21f" providerId="AD" clId="Web-{03397945-D7BE-0CCA-E05D-C3A2252DC1F1}" dt="2025-07-15T13:13:20.781" v="676" actId="1076"/>
          <ac:spMkLst>
            <pc:docMk/>
            <pc:sldMk cId="2803911036" sldId="350"/>
            <ac:spMk id="11" creationId="{17BDF354-168D-F348-7D6D-C879A24DBC8E}"/>
          </ac:spMkLst>
        </pc:spChg>
        <pc:picChg chg="del">
          <ac:chgData name="Noreen ROPERS [Eurécia]" userId="S::noreen.ropers@eurecia.com::f3a8d8f2-0e49-41aa-b7d1-58879f4fb21f" providerId="AD" clId="Web-{03397945-D7BE-0CCA-E05D-C3A2252DC1F1}" dt="2025-07-15T13:12:36.091" v="650"/>
          <ac:picMkLst>
            <pc:docMk/>
            <pc:sldMk cId="2803911036" sldId="350"/>
            <ac:picMk id="6" creationId="{55F25810-CFE6-D25C-5DB5-2CB16FF7EA27}"/>
          </ac:picMkLst>
        </pc:picChg>
        <pc:picChg chg="mod">
          <ac:chgData name="Noreen ROPERS [Eurécia]" userId="S::noreen.ropers@eurecia.com::f3a8d8f2-0e49-41aa-b7d1-58879f4fb21f" providerId="AD" clId="Web-{03397945-D7BE-0CCA-E05D-C3A2252DC1F1}" dt="2025-07-15T13:12:57.592" v="661" actId="1076"/>
          <ac:picMkLst>
            <pc:docMk/>
            <pc:sldMk cId="2803911036" sldId="350"/>
            <ac:picMk id="7" creationId="{DC2A2F64-B182-72D4-0773-55F0902447F2}"/>
          </ac:picMkLst>
        </pc:picChg>
        <pc:picChg chg="mod">
          <ac:chgData name="Noreen ROPERS [Eurécia]" userId="S::noreen.ropers@eurecia.com::f3a8d8f2-0e49-41aa-b7d1-58879f4fb21f" providerId="AD" clId="Web-{03397945-D7BE-0CCA-E05D-C3A2252DC1F1}" dt="2025-07-15T13:12:50.357" v="659" actId="1076"/>
          <ac:picMkLst>
            <pc:docMk/>
            <pc:sldMk cId="2803911036" sldId="350"/>
            <ac:picMk id="8" creationId="{7832FDA0-08A1-54D3-AFF8-35785814D923}"/>
          </ac:picMkLst>
        </pc:picChg>
        <pc:picChg chg="add mod ord">
          <ac:chgData name="Noreen ROPERS [Eurécia]" userId="S::noreen.ropers@eurecia.com::f3a8d8f2-0e49-41aa-b7d1-58879f4fb21f" providerId="AD" clId="Web-{03397945-D7BE-0CCA-E05D-C3A2252DC1F1}" dt="2025-07-15T13:12:48.529" v="658" actId="1076"/>
          <ac:picMkLst>
            <pc:docMk/>
            <pc:sldMk cId="2803911036" sldId="350"/>
            <ac:picMk id="9" creationId="{E12407CE-07F4-FBB7-9C7C-02186D2530C9}"/>
          </ac:picMkLst>
        </pc:picChg>
        <pc:picChg chg="mod">
          <ac:chgData name="Noreen ROPERS [Eurécia]" userId="S::noreen.ropers@eurecia.com::f3a8d8f2-0e49-41aa-b7d1-58879f4fb21f" providerId="AD" clId="Web-{03397945-D7BE-0CCA-E05D-C3A2252DC1F1}" dt="2025-07-15T13:12:52.529" v="660" actId="1076"/>
          <ac:picMkLst>
            <pc:docMk/>
            <pc:sldMk cId="2803911036" sldId="350"/>
            <ac:picMk id="10" creationId="{B1940280-4FA4-49A6-61AE-23FFE4B64443}"/>
          </ac:picMkLst>
        </pc:picChg>
      </pc:sldChg>
      <pc:sldChg chg="addSp delSp modSp">
        <pc:chgData name="Noreen ROPERS [Eurécia]" userId="S::noreen.ropers@eurecia.com::f3a8d8f2-0e49-41aa-b7d1-58879f4fb21f" providerId="AD" clId="Web-{03397945-D7BE-0CCA-E05D-C3A2252DC1F1}" dt="2025-07-15T12:49:02.793" v="375" actId="1076"/>
        <pc:sldMkLst>
          <pc:docMk/>
          <pc:sldMk cId="1448857801" sldId="351"/>
        </pc:sldMkLst>
        <pc:spChg chg="mod">
          <ac:chgData name="Noreen ROPERS [Eurécia]" userId="S::noreen.ropers@eurecia.com::f3a8d8f2-0e49-41aa-b7d1-58879f4fb21f" providerId="AD" clId="Web-{03397945-D7BE-0CCA-E05D-C3A2252DC1F1}" dt="2025-07-15T12:48:30.245" v="369" actId="1076"/>
          <ac:spMkLst>
            <pc:docMk/>
            <pc:sldMk cId="1448857801" sldId="351"/>
            <ac:spMk id="2" creationId="{0ED16911-BE4F-7178-A964-6BF6DF2D85CF}"/>
          </ac:spMkLst>
        </pc:spChg>
        <pc:spChg chg="mod">
          <ac:chgData name="Noreen ROPERS [Eurécia]" userId="S::noreen.ropers@eurecia.com::f3a8d8f2-0e49-41aa-b7d1-58879f4fb21f" providerId="AD" clId="Web-{03397945-D7BE-0CCA-E05D-C3A2252DC1F1}" dt="2025-07-15T12:48:40.354" v="372" actId="14100"/>
          <ac:spMkLst>
            <pc:docMk/>
            <pc:sldMk cId="1448857801" sldId="351"/>
            <ac:spMk id="11" creationId="{68C30A2E-DF1B-BF1C-F819-E5CDA604D04B}"/>
          </ac:spMkLst>
        </pc:spChg>
        <pc:picChg chg="del">
          <ac:chgData name="Noreen ROPERS [Eurécia]" userId="S::noreen.ropers@eurecia.com::f3a8d8f2-0e49-41aa-b7d1-58879f4fb21f" providerId="AD" clId="Web-{03397945-D7BE-0CCA-E05D-C3A2252DC1F1}" dt="2025-07-15T12:48:07.885" v="356"/>
          <ac:picMkLst>
            <pc:docMk/>
            <pc:sldMk cId="1448857801" sldId="351"/>
            <ac:picMk id="5" creationId="{E57A4E5E-1765-713C-52F2-2842F4838443}"/>
          </ac:picMkLst>
        </pc:picChg>
        <pc:picChg chg="add mod ord">
          <ac:chgData name="Noreen ROPERS [Eurécia]" userId="S::noreen.ropers@eurecia.com::f3a8d8f2-0e49-41aa-b7d1-58879f4fb21f" providerId="AD" clId="Web-{03397945-D7BE-0CCA-E05D-C3A2252DC1F1}" dt="2025-07-15T12:48:30.245" v="370" actId="1076"/>
          <ac:picMkLst>
            <pc:docMk/>
            <pc:sldMk cId="1448857801" sldId="351"/>
            <ac:picMk id="6" creationId="{D8C2A010-136B-845B-9662-A4B5C9A5F303}"/>
          </ac:picMkLst>
        </pc:picChg>
        <pc:picChg chg="mod">
          <ac:chgData name="Noreen ROPERS [Eurécia]" userId="S::noreen.ropers@eurecia.com::f3a8d8f2-0e49-41aa-b7d1-58879f4fb21f" providerId="AD" clId="Web-{03397945-D7BE-0CCA-E05D-C3A2252DC1F1}" dt="2025-07-15T12:48:53.964" v="373" actId="1076"/>
          <ac:picMkLst>
            <pc:docMk/>
            <pc:sldMk cId="1448857801" sldId="351"/>
            <ac:picMk id="8" creationId="{39D6107B-EF72-CCCF-3211-86CBC6CCB1FF}"/>
          </ac:picMkLst>
        </pc:picChg>
        <pc:picChg chg="mod">
          <ac:chgData name="Noreen ROPERS [Eurécia]" userId="S::noreen.ropers@eurecia.com::f3a8d8f2-0e49-41aa-b7d1-58879f4fb21f" providerId="AD" clId="Web-{03397945-D7BE-0CCA-E05D-C3A2252DC1F1}" dt="2025-07-15T12:48:58.590" v="374" actId="1076"/>
          <ac:picMkLst>
            <pc:docMk/>
            <pc:sldMk cId="1448857801" sldId="351"/>
            <ac:picMk id="13" creationId="{6AF75D0B-AFD1-1F74-F4FF-EF1AE7DDB07B}"/>
          </ac:picMkLst>
        </pc:picChg>
        <pc:picChg chg="mod">
          <ac:chgData name="Noreen ROPERS [Eurécia]" userId="S::noreen.ropers@eurecia.com::f3a8d8f2-0e49-41aa-b7d1-58879f4fb21f" providerId="AD" clId="Web-{03397945-D7BE-0CCA-E05D-C3A2252DC1F1}" dt="2025-07-15T12:49:02.793" v="375" actId="1076"/>
          <ac:picMkLst>
            <pc:docMk/>
            <pc:sldMk cId="1448857801" sldId="351"/>
            <ac:picMk id="15" creationId="{C3A61DB6-EFDD-74D9-20DF-6B4F6144E417}"/>
          </ac:picMkLst>
        </pc:picChg>
      </pc:sldChg>
      <pc:sldChg chg="addSp delSp modSp">
        <pc:chgData name="Noreen ROPERS [Eurécia]" userId="S::noreen.ropers@eurecia.com::f3a8d8f2-0e49-41aa-b7d1-58879f4fb21f" providerId="AD" clId="Web-{03397945-D7BE-0CCA-E05D-C3A2252DC1F1}" dt="2025-07-15T12:58:24.984" v="458" actId="20577"/>
        <pc:sldMkLst>
          <pc:docMk/>
          <pc:sldMk cId="2015462158" sldId="352"/>
        </pc:sldMkLst>
        <pc:spChg chg="mod">
          <ac:chgData name="Noreen ROPERS [Eurécia]" userId="S::noreen.ropers@eurecia.com::f3a8d8f2-0e49-41aa-b7d1-58879f4fb21f" providerId="AD" clId="Web-{03397945-D7BE-0CCA-E05D-C3A2252DC1F1}" dt="2025-07-15T12:58:24.984" v="458" actId="20577"/>
          <ac:spMkLst>
            <pc:docMk/>
            <pc:sldMk cId="2015462158" sldId="352"/>
            <ac:spMk id="2" creationId="{0ED16911-BE4F-7178-A964-6BF6DF2D85CF}"/>
          </ac:spMkLst>
        </pc:spChg>
        <pc:spChg chg="mod">
          <ac:chgData name="Noreen ROPERS [Eurécia]" userId="S::noreen.ropers@eurecia.com::f3a8d8f2-0e49-41aa-b7d1-58879f4fb21f" providerId="AD" clId="Web-{03397945-D7BE-0CCA-E05D-C3A2252DC1F1}" dt="2025-07-15T12:50:21.717" v="382" actId="1076"/>
          <ac:spMkLst>
            <pc:docMk/>
            <pc:sldMk cId="2015462158" sldId="352"/>
            <ac:spMk id="9" creationId="{EE369E53-2A00-CE9C-BFB0-4E57C866818C}"/>
          </ac:spMkLst>
        </pc:spChg>
        <pc:picChg chg="add mod">
          <ac:chgData name="Noreen ROPERS [Eurécia]" userId="S::noreen.ropers@eurecia.com::f3a8d8f2-0e49-41aa-b7d1-58879f4fb21f" providerId="AD" clId="Web-{03397945-D7BE-0CCA-E05D-C3A2252DC1F1}" dt="2025-07-15T12:51:20.797" v="387" actId="1076"/>
          <ac:picMkLst>
            <pc:docMk/>
            <pc:sldMk cId="2015462158" sldId="352"/>
            <ac:picMk id="5" creationId="{15339E00-F21F-84F2-2DA2-DF5C4BF0F8E2}"/>
          </ac:picMkLst>
        </pc:picChg>
        <pc:picChg chg="del">
          <ac:chgData name="Noreen ROPERS [Eurécia]" userId="S::noreen.ropers@eurecia.com::f3a8d8f2-0e49-41aa-b7d1-58879f4fb21f" providerId="AD" clId="Web-{03397945-D7BE-0CCA-E05D-C3A2252DC1F1}" dt="2025-07-15T12:50:23.267" v="383"/>
          <ac:picMkLst>
            <pc:docMk/>
            <pc:sldMk cId="2015462158" sldId="352"/>
            <ac:picMk id="6" creationId="{76E152FA-0F54-7A95-5FF1-1AF66DC73B3F}"/>
          </ac:picMkLst>
        </pc:picChg>
      </pc:sldChg>
      <pc:sldChg chg="addSp delSp modSp">
        <pc:chgData name="Noreen ROPERS [Eurécia]" userId="S::noreen.ropers@eurecia.com::f3a8d8f2-0e49-41aa-b7d1-58879f4fb21f" providerId="AD" clId="Web-{03397945-D7BE-0CCA-E05D-C3A2252DC1F1}" dt="2025-07-15T12:58:21.468" v="455" actId="20577"/>
        <pc:sldMkLst>
          <pc:docMk/>
          <pc:sldMk cId="2927399780" sldId="353"/>
        </pc:sldMkLst>
        <pc:spChg chg="mod">
          <ac:chgData name="Noreen ROPERS [Eurécia]" userId="S::noreen.ropers@eurecia.com::f3a8d8f2-0e49-41aa-b7d1-58879f4fb21f" providerId="AD" clId="Web-{03397945-D7BE-0CCA-E05D-C3A2252DC1F1}" dt="2025-07-15T12:58:21.468" v="455" actId="20577"/>
          <ac:spMkLst>
            <pc:docMk/>
            <pc:sldMk cId="2927399780" sldId="353"/>
            <ac:spMk id="2" creationId="{0ED16911-BE4F-7178-A964-6BF6DF2D85CF}"/>
          </ac:spMkLst>
        </pc:spChg>
        <pc:spChg chg="mod">
          <ac:chgData name="Noreen ROPERS [Eurécia]" userId="S::noreen.ropers@eurecia.com::f3a8d8f2-0e49-41aa-b7d1-58879f4fb21f" providerId="AD" clId="Web-{03397945-D7BE-0CCA-E05D-C3A2252DC1F1}" dt="2025-07-15T12:52:48.222" v="406" actId="20577"/>
          <ac:spMkLst>
            <pc:docMk/>
            <pc:sldMk cId="2927399780" sldId="353"/>
            <ac:spMk id="4" creationId="{90A438DC-811C-961D-F9DD-B6FEB9763FC2}"/>
          </ac:spMkLst>
        </pc:spChg>
        <pc:spChg chg="mod">
          <ac:chgData name="Noreen ROPERS [Eurécia]" userId="S::noreen.ropers@eurecia.com::f3a8d8f2-0e49-41aa-b7d1-58879f4fb21f" providerId="AD" clId="Web-{03397945-D7BE-0CCA-E05D-C3A2252DC1F1}" dt="2025-07-15T12:52:41.269" v="396" actId="1076"/>
          <ac:spMkLst>
            <pc:docMk/>
            <pc:sldMk cId="2927399780" sldId="353"/>
            <ac:spMk id="6" creationId="{BA424727-AEFB-EF93-438B-7344CB3E12A3}"/>
          </ac:spMkLst>
        </pc:spChg>
        <pc:spChg chg="mod">
          <ac:chgData name="Noreen ROPERS [Eurécia]" userId="S::noreen.ropers@eurecia.com::f3a8d8f2-0e49-41aa-b7d1-58879f4fb21f" providerId="AD" clId="Web-{03397945-D7BE-0CCA-E05D-C3A2252DC1F1}" dt="2025-07-15T12:56:28.527" v="442" actId="1076"/>
          <ac:spMkLst>
            <pc:docMk/>
            <pc:sldMk cId="2927399780" sldId="353"/>
            <ac:spMk id="8" creationId="{48A6E12A-BAEA-9D91-154F-1602C5027BC6}"/>
          </ac:spMkLst>
        </pc:spChg>
        <pc:spChg chg="mod">
          <ac:chgData name="Noreen ROPERS [Eurécia]" userId="S::noreen.ropers@eurecia.com::f3a8d8f2-0e49-41aa-b7d1-58879f4fb21f" providerId="AD" clId="Web-{03397945-D7BE-0CCA-E05D-C3A2252DC1F1}" dt="2025-07-15T12:55:31.900" v="434" actId="1076"/>
          <ac:spMkLst>
            <pc:docMk/>
            <pc:sldMk cId="2927399780" sldId="353"/>
            <ac:spMk id="20" creationId="{33849A31-DC13-97E4-596D-3A1C80603F07}"/>
          </ac:spMkLst>
        </pc:spChg>
        <pc:picChg chg="add mod ord">
          <ac:chgData name="Noreen ROPERS [Eurécia]" userId="S::noreen.ropers@eurecia.com::f3a8d8f2-0e49-41aa-b7d1-58879f4fb21f" providerId="AD" clId="Web-{03397945-D7BE-0CCA-E05D-C3A2252DC1F1}" dt="2025-07-15T12:52:22.503" v="394" actId="1076"/>
          <ac:picMkLst>
            <pc:docMk/>
            <pc:sldMk cId="2927399780" sldId="353"/>
            <ac:picMk id="5" creationId="{0D33C0A0-4009-CA31-8B83-E91F1B18827F}"/>
          </ac:picMkLst>
        </pc:picChg>
        <pc:picChg chg="add del mod ord">
          <ac:chgData name="Noreen ROPERS [Eurécia]" userId="S::noreen.ropers@eurecia.com::f3a8d8f2-0e49-41aa-b7d1-58879f4fb21f" providerId="AD" clId="Web-{03397945-D7BE-0CCA-E05D-C3A2252DC1F1}" dt="2025-07-15T12:56:09.870" v="436"/>
          <ac:picMkLst>
            <pc:docMk/>
            <pc:sldMk cId="2927399780" sldId="353"/>
            <ac:picMk id="7" creationId="{FFA24393-A231-2DB0-0C93-980E760B4A19}"/>
          </ac:picMkLst>
        </pc:picChg>
        <pc:picChg chg="add mod">
          <ac:chgData name="Noreen ROPERS [Eurécia]" userId="S::noreen.ropers@eurecia.com::f3a8d8f2-0e49-41aa-b7d1-58879f4fb21f" providerId="AD" clId="Web-{03397945-D7BE-0CCA-E05D-C3A2252DC1F1}" dt="2025-07-15T12:55:34.306" v="435" actId="1076"/>
          <ac:picMkLst>
            <pc:docMk/>
            <pc:sldMk cId="2927399780" sldId="353"/>
            <ac:picMk id="9" creationId="{04A6849E-1830-7F6B-3423-668867A340B1}"/>
          </ac:picMkLst>
        </pc:picChg>
        <pc:picChg chg="add mod ord">
          <ac:chgData name="Noreen ROPERS [Eurécia]" userId="S::noreen.ropers@eurecia.com::f3a8d8f2-0e49-41aa-b7d1-58879f4fb21f" providerId="AD" clId="Web-{03397945-D7BE-0CCA-E05D-C3A2252DC1F1}" dt="2025-07-15T12:56:24.277" v="441"/>
          <ac:picMkLst>
            <pc:docMk/>
            <pc:sldMk cId="2927399780" sldId="353"/>
            <ac:picMk id="11" creationId="{420CCFE0-5E16-0EEE-4478-1C9338790B1F}"/>
          </ac:picMkLst>
        </pc:picChg>
        <pc:picChg chg="del">
          <ac:chgData name="Noreen ROPERS [Eurécia]" userId="S::noreen.ropers@eurecia.com::f3a8d8f2-0e49-41aa-b7d1-58879f4fb21f" providerId="AD" clId="Web-{03397945-D7BE-0CCA-E05D-C3A2252DC1F1}" dt="2025-07-15T12:52:05.471" v="388"/>
          <ac:picMkLst>
            <pc:docMk/>
            <pc:sldMk cId="2927399780" sldId="353"/>
            <ac:picMk id="16" creationId="{AA7B9C33-DDA1-00DA-DCE9-0014EA7B8095}"/>
          </ac:picMkLst>
        </pc:picChg>
        <pc:picChg chg="del mod">
          <ac:chgData name="Noreen ROPERS [Eurécia]" userId="S::noreen.ropers@eurecia.com::f3a8d8f2-0e49-41aa-b7d1-58879f4fb21f" providerId="AD" clId="Web-{03397945-D7BE-0CCA-E05D-C3A2252DC1F1}" dt="2025-07-15T12:53:32.021" v="419"/>
          <ac:picMkLst>
            <pc:docMk/>
            <pc:sldMk cId="2927399780" sldId="353"/>
            <ac:picMk id="21" creationId="{2786F902-8B40-8EAE-6965-D491B1142AE9}"/>
          </ac:picMkLst>
        </pc:picChg>
      </pc:sldChg>
      <pc:sldChg chg="addSp delSp modSp">
        <pc:chgData name="Noreen ROPERS [Eurécia]" userId="S::noreen.ropers@eurecia.com::f3a8d8f2-0e49-41aa-b7d1-58879f4fb21f" providerId="AD" clId="Web-{03397945-D7BE-0CCA-E05D-C3A2252DC1F1}" dt="2025-07-15T12:58:58.110" v="467" actId="688"/>
        <pc:sldMkLst>
          <pc:docMk/>
          <pc:sldMk cId="1516032460" sldId="354"/>
        </pc:sldMkLst>
        <pc:spChg chg="mod">
          <ac:chgData name="Noreen ROPERS [Eurécia]" userId="S::noreen.ropers@eurecia.com::f3a8d8f2-0e49-41aa-b7d1-58879f4fb21f" providerId="AD" clId="Web-{03397945-D7BE-0CCA-E05D-C3A2252DC1F1}" dt="2025-07-15T12:58:17.874" v="454" actId="20577"/>
          <ac:spMkLst>
            <pc:docMk/>
            <pc:sldMk cId="1516032460" sldId="354"/>
            <ac:spMk id="2" creationId="{0ED16911-BE4F-7178-A964-6BF6DF2D85CF}"/>
          </ac:spMkLst>
        </pc:spChg>
        <pc:spChg chg="mod">
          <ac:chgData name="Noreen ROPERS [Eurécia]" userId="S::noreen.ropers@eurecia.com::f3a8d8f2-0e49-41aa-b7d1-58879f4fb21f" providerId="AD" clId="Web-{03397945-D7BE-0CCA-E05D-C3A2252DC1F1}" dt="2025-07-15T12:58:33.312" v="459" actId="14100"/>
          <ac:spMkLst>
            <pc:docMk/>
            <pc:sldMk cId="1516032460" sldId="354"/>
            <ac:spMk id="8" creationId="{04E2DD35-D482-382E-0700-237671F238C8}"/>
          </ac:spMkLst>
        </pc:spChg>
        <pc:picChg chg="del">
          <ac:chgData name="Noreen ROPERS [Eurécia]" userId="S::noreen.ropers@eurecia.com::f3a8d8f2-0e49-41aa-b7d1-58879f4fb21f" providerId="AD" clId="Web-{03397945-D7BE-0CCA-E05D-C3A2252DC1F1}" dt="2025-07-15T12:56:48.230" v="443"/>
          <ac:picMkLst>
            <pc:docMk/>
            <pc:sldMk cId="1516032460" sldId="354"/>
            <ac:picMk id="5" creationId="{AB1EF49C-6D13-E49C-8651-5CC85BC49D95}"/>
          </ac:picMkLst>
        </pc:picChg>
        <pc:picChg chg="add mod ord">
          <ac:chgData name="Noreen ROPERS [Eurécia]" userId="S::noreen.ropers@eurecia.com::f3a8d8f2-0e49-41aa-b7d1-58879f4fb21f" providerId="AD" clId="Web-{03397945-D7BE-0CCA-E05D-C3A2252DC1F1}" dt="2025-07-15T12:57:30.919" v="448"/>
          <ac:picMkLst>
            <pc:docMk/>
            <pc:sldMk cId="1516032460" sldId="354"/>
            <ac:picMk id="6" creationId="{69BD1096-690E-DCB0-7D01-FB9CE297C186}"/>
          </ac:picMkLst>
        </pc:picChg>
        <pc:picChg chg="mod">
          <ac:chgData name="Noreen ROPERS [Eurécia]" userId="S::noreen.ropers@eurecia.com::f3a8d8f2-0e49-41aa-b7d1-58879f4fb21f" providerId="AD" clId="Web-{03397945-D7BE-0CCA-E05D-C3A2252DC1F1}" dt="2025-07-15T12:58:38.797" v="461" actId="1076"/>
          <ac:picMkLst>
            <pc:docMk/>
            <pc:sldMk cId="1516032460" sldId="354"/>
            <ac:picMk id="7" creationId="{0D8D5DBE-82FE-566D-53AF-499EA93F6756}"/>
          </ac:picMkLst>
        </pc:picChg>
        <pc:picChg chg="mod">
          <ac:chgData name="Noreen ROPERS [Eurécia]" userId="S::noreen.ropers@eurecia.com::f3a8d8f2-0e49-41aa-b7d1-58879f4fb21f" providerId="AD" clId="Web-{03397945-D7BE-0CCA-E05D-C3A2252DC1F1}" dt="2025-07-15T12:58:58.110" v="467" actId="688"/>
          <ac:picMkLst>
            <pc:docMk/>
            <pc:sldMk cId="1516032460" sldId="354"/>
            <ac:picMk id="11" creationId="{143C7BFD-26FF-A463-6C14-A90B48323FFC}"/>
          </ac:picMkLst>
        </pc:picChg>
      </pc:sldChg>
      <pc:sldChg chg="addSp delSp modSp">
        <pc:chgData name="Noreen ROPERS [Eurécia]" userId="S::noreen.ropers@eurecia.com::f3a8d8f2-0e49-41aa-b7d1-58879f4fb21f" providerId="AD" clId="Web-{03397945-D7BE-0CCA-E05D-C3A2252DC1F1}" dt="2025-07-15T13:02:41.336" v="537" actId="688"/>
        <pc:sldMkLst>
          <pc:docMk/>
          <pc:sldMk cId="735093219" sldId="355"/>
        </pc:sldMkLst>
        <pc:spChg chg="mod">
          <ac:chgData name="Noreen ROPERS [Eurécia]" userId="S::noreen.ropers@eurecia.com::f3a8d8f2-0e49-41aa-b7d1-58879f4fb21f" providerId="AD" clId="Web-{03397945-D7BE-0CCA-E05D-C3A2252DC1F1}" dt="2025-07-15T12:59:50.253" v="469" actId="20577"/>
          <ac:spMkLst>
            <pc:docMk/>
            <pc:sldMk cId="735093219" sldId="355"/>
            <ac:spMk id="2" creationId="{0ED16911-BE4F-7178-A964-6BF6DF2D85CF}"/>
          </ac:spMkLst>
        </pc:spChg>
        <pc:spChg chg="mod">
          <ac:chgData name="Noreen ROPERS [Eurécia]" userId="S::noreen.ropers@eurecia.com::f3a8d8f2-0e49-41aa-b7d1-58879f4fb21f" providerId="AD" clId="Web-{03397945-D7BE-0CCA-E05D-C3A2252DC1F1}" dt="2025-07-15T13:01:23.427" v="514" actId="20577"/>
          <ac:spMkLst>
            <pc:docMk/>
            <pc:sldMk cId="735093219" sldId="355"/>
            <ac:spMk id="4" creationId="{90A438DC-811C-961D-F9DD-B6FEB9763FC2}"/>
          </ac:spMkLst>
        </pc:spChg>
        <pc:spChg chg="mod">
          <ac:chgData name="Noreen ROPERS [Eurécia]" userId="S::noreen.ropers@eurecia.com::f3a8d8f2-0e49-41aa-b7d1-58879f4fb21f" providerId="AD" clId="Web-{03397945-D7BE-0CCA-E05D-C3A2252DC1F1}" dt="2025-07-15T13:02:26.398" v="534" actId="1076"/>
          <ac:spMkLst>
            <pc:docMk/>
            <pc:sldMk cId="735093219" sldId="355"/>
            <ac:spMk id="14" creationId="{0C2E76FF-4F89-B446-EABB-FD9F3323150B}"/>
          </ac:spMkLst>
        </pc:spChg>
        <pc:picChg chg="add del mod ord">
          <ac:chgData name="Noreen ROPERS [Eurécia]" userId="S::noreen.ropers@eurecia.com::f3a8d8f2-0e49-41aa-b7d1-58879f4fb21f" providerId="AD" clId="Web-{03397945-D7BE-0CCA-E05D-C3A2252DC1F1}" dt="2025-07-15T13:01:40.178" v="517"/>
          <ac:picMkLst>
            <pc:docMk/>
            <pc:sldMk cId="735093219" sldId="355"/>
            <ac:picMk id="5" creationId="{401BA30E-1DC4-ADB5-5775-53E1D2FB7B8A}"/>
          </ac:picMkLst>
        </pc:picChg>
        <pc:picChg chg="del">
          <ac:chgData name="Noreen ROPERS [Eurécia]" userId="S::noreen.ropers@eurecia.com::f3a8d8f2-0e49-41aa-b7d1-58879f4fb21f" providerId="AD" clId="Web-{03397945-D7BE-0CCA-E05D-C3A2252DC1F1}" dt="2025-07-15T12:59:52.831" v="470"/>
          <ac:picMkLst>
            <pc:docMk/>
            <pc:sldMk cId="735093219" sldId="355"/>
            <ac:picMk id="6" creationId="{30E23624-984F-751D-FCDD-EC565E57DE29}"/>
          </ac:picMkLst>
        </pc:picChg>
        <pc:picChg chg="add mod ord">
          <ac:chgData name="Noreen ROPERS [Eurécia]" userId="S::noreen.ropers@eurecia.com::f3a8d8f2-0e49-41aa-b7d1-58879f4fb21f" providerId="AD" clId="Web-{03397945-D7BE-0CCA-E05D-C3A2252DC1F1}" dt="2025-07-15T13:02:10.960" v="528" actId="1076"/>
          <ac:picMkLst>
            <pc:docMk/>
            <pc:sldMk cId="735093219" sldId="355"/>
            <ac:picMk id="7" creationId="{257256A9-3B7E-1462-31A8-AEB4B872025B}"/>
          </ac:picMkLst>
        </pc:picChg>
        <pc:picChg chg="mod">
          <ac:chgData name="Noreen ROPERS [Eurécia]" userId="S::noreen.ropers@eurecia.com::f3a8d8f2-0e49-41aa-b7d1-58879f4fb21f" providerId="AD" clId="Web-{03397945-D7BE-0CCA-E05D-C3A2252DC1F1}" dt="2025-07-15T13:02:31.883" v="535" actId="1076"/>
          <ac:picMkLst>
            <pc:docMk/>
            <pc:sldMk cId="735093219" sldId="355"/>
            <ac:picMk id="10" creationId="{4F42E105-8816-4752-B7FD-EA0612CD4D78}"/>
          </ac:picMkLst>
        </pc:picChg>
        <pc:picChg chg="mod ord">
          <ac:chgData name="Noreen ROPERS [Eurécia]" userId="S::noreen.ropers@eurecia.com::f3a8d8f2-0e49-41aa-b7d1-58879f4fb21f" providerId="AD" clId="Web-{03397945-D7BE-0CCA-E05D-C3A2252DC1F1}" dt="2025-07-15T13:02:41.336" v="537" actId="688"/>
          <ac:picMkLst>
            <pc:docMk/>
            <pc:sldMk cId="735093219" sldId="355"/>
            <ac:picMk id="13" creationId="{83159F77-5FB5-0DEA-DBDC-500A5627C8A0}"/>
          </ac:picMkLst>
        </pc:picChg>
      </pc:sldChg>
      <pc:sldChg chg="addSp delSp modSp">
        <pc:chgData name="Noreen ROPERS [Eurécia]" userId="S::noreen.ropers@eurecia.com::f3a8d8f2-0e49-41aa-b7d1-58879f4fb21f" providerId="AD" clId="Web-{03397945-D7BE-0CCA-E05D-C3A2252DC1F1}" dt="2025-07-15T13:17:32.507" v="712" actId="1076"/>
        <pc:sldMkLst>
          <pc:docMk/>
          <pc:sldMk cId="1285971301" sldId="356"/>
        </pc:sldMkLst>
        <pc:spChg chg="mod">
          <ac:chgData name="Noreen ROPERS [Eurécia]" userId="S::noreen.ropers@eurecia.com::f3a8d8f2-0e49-41aa-b7d1-58879f4fb21f" providerId="AD" clId="Web-{03397945-D7BE-0CCA-E05D-C3A2252DC1F1}" dt="2025-07-15T13:16:24.911" v="694" actId="20577"/>
          <ac:spMkLst>
            <pc:docMk/>
            <pc:sldMk cId="1285971301" sldId="356"/>
            <ac:spMk id="2" creationId="{D7F01984-06AD-5751-1B67-1C165F80769C}"/>
          </ac:spMkLst>
        </pc:spChg>
        <pc:spChg chg="mod">
          <ac:chgData name="Noreen ROPERS [Eurécia]" userId="S::noreen.ropers@eurecia.com::f3a8d8f2-0e49-41aa-b7d1-58879f4fb21f" providerId="AD" clId="Web-{03397945-D7BE-0CCA-E05D-C3A2252DC1F1}" dt="2025-07-15T13:17:05.053" v="709" actId="1076"/>
          <ac:spMkLst>
            <pc:docMk/>
            <pc:sldMk cId="1285971301" sldId="356"/>
            <ac:spMk id="4" creationId="{5E838EFB-26E9-5E6E-111A-0B8A59636B69}"/>
          </ac:spMkLst>
        </pc:spChg>
        <pc:spChg chg="mod">
          <ac:chgData name="Noreen ROPERS [Eurécia]" userId="S::noreen.ropers@eurecia.com::f3a8d8f2-0e49-41aa-b7d1-58879f4fb21f" providerId="AD" clId="Web-{03397945-D7BE-0CCA-E05D-C3A2252DC1F1}" dt="2025-07-15T13:13:43" v="681" actId="20577"/>
          <ac:spMkLst>
            <pc:docMk/>
            <pc:sldMk cId="1285971301" sldId="356"/>
            <ac:spMk id="10" creationId="{97643FBB-003C-1228-ACD6-616052EDC7F9}"/>
          </ac:spMkLst>
        </pc:spChg>
        <pc:picChg chg="mod">
          <ac:chgData name="Noreen ROPERS [Eurécia]" userId="S::noreen.ropers@eurecia.com::f3a8d8f2-0e49-41aa-b7d1-58879f4fb21f" providerId="AD" clId="Web-{03397945-D7BE-0CCA-E05D-C3A2252DC1F1}" dt="2025-07-15T13:17:32.507" v="712" actId="1076"/>
          <ac:picMkLst>
            <pc:docMk/>
            <pc:sldMk cId="1285971301" sldId="356"/>
            <ac:picMk id="5" creationId="{8838FC53-E57B-0B22-F199-8F03E6DEB0F9}"/>
          </ac:picMkLst>
        </pc:picChg>
        <pc:picChg chg="del">
          <ac:chgData name="Noreen ROPERS [Eurécia]" userId="S::noreen.ropers@eurecia.com::f3a8d8f2-0e49-41aa-b7d1-58879f4fb21f" providerId="AD" clId="Web-{03397945-D7BE-0CCA-E05D-C3A2252DC1F1}" dt="2025-07-15T13:16:33.099" v="697"/>
          <ac:picMkLst>
            <pc:docMk/>
            <pc:sldMk cId="1285971301" sldId="356"/>
            <ac:picMk id="6" creationId="{2B72B9D3-800D-10A3-9FB3-B7912FC5DE3F}"/>
          </ac:picMkLst>
        </pc:picChg>
        <pc:picChg chg="mod">
          <ac:chgData name="Noreen ROPERS [Eurécia]" userId="S::noreen.ropers@eurecia.com::f3a8d8f2-0e49-41aa-b7d1-58879f4fb21f" providerId="AD" clId="Web-{03397945-D7BE-0CCA-E05D-C3A2252DC1F1}" dt="2025-07-15T13:17:17.601" v="711" actId="1076"/>
          <ac:picMkLst>
            <pc:docMk/>
            <pc:sldMk cId="1285971301" sldId="356"/>
            <ac:picMk id="7" creationId="{AAF46D5D-2ABF-335A-7E9E-37FE39F63A66}"/>
          </ac:picMkLst>
        </pc:picChg>
        <pc:picChg chg="add mod ord">
          <ac:chgData name="Noreen ROPERS [Eurécia]" userId="S::noreen.ropers@eurecia.com::f3a8d8f2-0e49-41aa-b7d1-58879f4fb21f" providerId="AD" clId="Web-{03397945-D7BE-0CCA-E05D-C3A2252DC1F1}" dt="2025-07-15T13:17:03.866" v="708" actId="1076"/>
          <ac:picMkLst>
            <pc:docMk/>
            <pc:sldMk cId="1285971301" sldId="356"/>
            <ac:picMk id="8" creationId="{98DED20F-FBF2-FD90-79AB-300EE8936424}"/>
          </ac:picMkLst>
        </pc:picChg>
      </pc:sldChg>
      <pc:sldChg chg="addSp delSp modSp">
        <pc:chgData name="Noreen ROPERS [Eurécia]" userId="S::noreen.ropers@eurecia.com::f3a8d8f2-0e49-41aa-b7d1-58879f4fb21f" providerId="AD" clId="Web-{03397945-D7BE-0CCA-E05D-C3A2252DC1F1}" dt="2025-07-15T13:29:15.610" v="896" actId="1076"/>
        <pc:sldMkLst>
          <pc:docMk/>
          <pc:sldMk cId="3837681209" sldId="358"/>
        </pc:sldMkLst>
        <pc:spChg chg="del">
          <ac:chgData name="Noreen ROPERS [Eurécia]" userId="S::noreen.ropers@eurecia.com::f3a8d8f2-0e49-41aa-b7d1-58879f4fb21f" providerId="AD" clId="Web-{03397945-D7BE-0CCA-E05D-C3A2252DC1F1}" dt="2025-07-15T13:22:16.877" v="775"/>
          <ac:spMkLst>
            <pc:docMk/>
            <pc:sldMk cId="3837681209" sldId="358"/>
            <ac:spMk id="2" creationId="{82A4C40F-C39D-423A-5EDA-70A2E61FCCCA}"/>
          </ac:spMkLst>
        </pc:spChg>
        <pc:spChg chg="mod">
          <ac:chgData name="Noreen ROPERS [Eurécia]" userId="S::noreen.ropers@eurecia.com::f3a8d8f2-0e49-41aa-b7d1-58879f4fb21f" providerId="AD" clId="Web-{03397945-D7BE-0CCA-E05D-C3A2252DC1F1}" dt="2025-07-15T13:27:24.325" v="858" actId="1076"/>
          <ac:spMkLst>
            <pc:docMk/>
            <pc:sldMk cId="3837681209" sldId="358"/>
            <ac:spMk id="4" creationId="{91D098C7-2BB2-00E8-FC1E-8548719A65A0}"/>
          </ac:spMkLst>
        </pc:spChg>
        <pc:spChg chg="mod">
          <ac:chgData name="Noreen ROPERS [Eurécia]" userId="S::noreen.ropers@eurecia.com::f3a8d8f2-0e49-41aa-b7d1-58879f4fb21f" providerId="AD" clId="Web-{03397945-D7BE-0CCA-E05D-C3A2252DC1F1}" dt="2025-07-15T13:28:56.328" v="892" actId="1076"/>
          <ac:spMkLst>
            <pc:docMk/>
            <pc:sldMk cId="3837681209" sldId="358"/>
            <ac:spMk id="7" creationId="{A11211F2-B282-FE51-C6CD-A3A00028CCD1}"/>
          </ac:spMkLst>
        </pc:spChg>
        <pc:spChg chg="add del mod">
          <ac:chgData name="Noreen ROPERS [Eurécia]" userId="S::noreen.ropers@eurecia.com::f3a8d8f2-0e49-41aa-b7d1-58879f4fb21f" providerId="AD" clId="Web-{03397945-D7BE-0CCA-E05D-C3A2252DC1F1}" dt="2025-07-15T13:22:16.502" v="774"/>
          <ac:spMkLst>
            <pc:docMk/>
            <pc:sldMk cId="3837681209" sldId="358"/>
            <ac:spMk id="15" creationId="{5C273360-BA42-E965-65ED-1E9F46CF081B}"/>
          </ac:spMkLst>
        </pc:spChg>
        <pc:spChg chg="add del mod">
          <ac:chgData name="Noreen ROPERS [Eurécia]" userId="S::noreen.ropers@eurecia.com::f3a8d8f2-0e49-41aa-b7d1-58879f4fb21f" providerId="AD" clId="Web-{03397945-D7BE-0CCA-E05D-C3A2252DC1F1}" dt="2025-07-15T13:22:58.753" v="789"/>
          <ac:spMkLst>
            <pc:docMk/>
            <pc:sldMk cId="3837681209" sldId="358"/>
            <ac:spMk id="17" creationId="{50C497E7-2B35-670A-69D9-935C72309B66}"/>
          </ac:spMkLst>
        </pc:spChg>
        <pc:spChg chg="add del mod">
          <ac:chgData name="Noreen ROPERS [Eurécia]" userId="S::noreen.ropers@eurecia.com::f3a8d8f2-0e49-41aa-b7d1-58879f4fb21f" providerId="AD" clId="Web-{03397945-D7BE-0CCA-E05D-C3A2252DC1F1}" dt="2025-07-15T13:27:32.294" v="859"/>
          <ac:spMkLst>
            <pc:docMk/>
            <pc:sldMk cId="3837681209" sldId="358"/>
            <ac:spMk id="20" creationId="{91D098C7-2BB2-00E8-FC1E-8548719A65A0}"/>
          </ac:spMkLst>
        </pc:spChg>
        <pc:spChg chg="add mod">
          <ac:chgData name="Noreen ROPERS [Eurécia]" userId="S::noreen.ropers@eurecia.com::f3a8d8f2-0e49-41aa-b7d1-58879f4fb21f" providerId="AD" clId="Web-{03397945-D7BE-0CCA-E05D-C3A2252DC1F1}" dt="2025-07-15T13:29:15.610" v="896" actId="1076"/>
          <ac:spMkLst>
            <pc:docMk/>
            <pc:sldMk cId="3837681209" sldId="358"/>
            <ac:spMk id="21" creationId="{0FACDDB3-5C92-F2E0-0E6E-F4149208198B}"/>
          </ac:spMkLst>
        </pc:spChg>
        <pc:picChg chg="add del mod">
          <ac:chgData name="Noreen ROPERS [Eurécia]" userId="S::noreen.ropers@eurecia.com::f3a8d8f2-0e49-41aa-b7d1-58879f4fb21f" providerId="AD" clId="Web-{03397945-D7BE-0CCA-E05D-C3A2252DC1F1}" dt="2025-07-15T13:18:28.556" v="717"/>
          <ac:picMkLst>
            <pc:docMk/>
            <pc:sldMk cId="3837681209" sldId="358"/>
            <ac:picMk id="5" creationId="{9FACAA5A-7D04-931F-42E2-18839E33F394}"/>
          </ac:picMkLst>
        </pc:picChg>
        <pc:picChg chg="del">
          <ac:chgData name="Noreen ROPERS [Eurécia]" userId="S::noreen.ropers@eurecia.com::f3a8d8f2-0e49-41aa-b7d1-58879f4fb21f" providerId="AD" clId="Web-{03397945-D7BE-0CCA-E05D-C3A2252DC1F1}" dt="2025-07-15T13:17:44.086" v="713"/>
          <ac:picMkLst>
            <pc:docMk/>
            <pc:sldMk cId="3837681209" sldId="358"/>
            <ac:picMk id="6" creationId="{C43E56F3-3599-AF20-B41D-02F11D2D2CC3}"/>
          </ac:picMkLst>
        </pc:picChg>
        <pc:picChg chg="add del mod ord">
          <ac:chgData name="Noreen ROPERS [Eurécia]" userId="S::noreen.ropers@eurecia.com::f3a8d8f2-0e49-41aa-b7d1-58879f4fb21f" providerId="AD" clId="Web-{03397945-D7BE-0CCA-E05D-C3A2252DC1F1}" dt="2025-07-15T13:20:09.247" v="736"/>
          <ac:picMkLst>
            <pc:docMk/>
            <pc:sldMk cId="3837681209" sldId="358"/>
            <ac:picMk id="8" creationId="{ECCB54D6-A021-C527-F644-23684F41A288}"/>
          </ac:picMkLst>
        </pc:picChg>
        <pc:picChg chg="add mod ord">
          <ac:chgData name="Noreen ROPERS [Eurécia]" userId="S::noreen.ropers@eurecia.com::f3a8d8f2-0e49-41aa-b7d1-58879f4fb21f" providerId="AD" clId="Web-{03397945-D7BE-0CCA-E05D-C3A2252DC1F1}" dt="2025-07-15T13:29:05.250" v="894" actId="1076"/>
          <ac:picMkLst>
            <pc:docMk/>
            <pc:sldMk cId="3837681209" sldId="358"/>
            <ac:picMk id="9" creationId="{C1FF9BF1-A4FC-3351-D38E-A3AB7E4667C8}"/>
          </ac:picMkLst>
        </pc:picChg>
        <pc:picChg chg="del">
          <ac:chgData name="Noreen ROPERS [Eurécia]" userId="S::noreen.ropers@eurecia.com::f3a8d8f2-0e49-41aa-b7d1-58879f4fb21f" providerId="AD" clId="Web-{03397945-D7BE-0CCA-E05D-C3A2252DC1F1}" dt="2025-07-15T13:17:48.961" v="714"/>
          <ac:picMkLst>
            <pc:docMk/>
            <pc:sldMk cId="3837681209" sldId="358"/>
            <ac:picMk id="10" creationId="{161C0B5A-20B9-369A-BFB4-F842CA933147}"/>
          </ac:picMkLst>
        </pc:picChg>
        <pc:picChg chg="add mod ord">
          <ac:chgData name="Noreen ROPERS [Eurécia]" userId="S::noreen.ropers@eurecia.com::f3a8d8f2-0e49-41aa-b7d1-58879f4fb21f" providerId="AD" clId="Web-{03397945-D7BE-0CCA-E05D-C3A2252DC1F1}" dt="2025-07-15T13:27:52.263" v="864" actId="1076"/>
          <ac:picMkLst>
            <pc:docMk/>
            <pc:sldMk cId="3837681209" sldId="358"/>
            <ac:picMk id="11" creationId="{F1DF04DE-A18B-814F-CFF7-DC0707E871AE}"/>
          </ac:picMkLst>
        </pc:picChg>
        <pc:picChg chg="mod">
          <ac:chgData name="Noreen ROPERS [Eurécia]" userId="S::noreen.ropers@eurecia.com::f3a8d8f2-0e49-41aa-b7d1-58879f4fb21f" providerId="AD" clId="Web-{03397945-D7BE-0CCA-E05D-C3A2252DC1F1}" dt="2025-07-15T13:28:49.546" v="890" actId="1076"/>
          <ac:picMkLst>
            <pc:docMk/>
            <pc:sldMk cId="3837681209" sldId="358"/>
            <ac:picMk id="12" creationId="{0652AFB8-8291-1241-C262-AB2B99AADCD6}"/>
          </ac:picMkLst>
        </pc:picChg>
        <pc:picChg chg="mod">
          <ac:chgData name="Noreen ROPERS [Eurécia]" userId="S::noreen.ropers@eurecia.com::f3a8d8f2-0e49-41aa-b7d1-58879f4fb21f" providerId="AD" clId="Web-{03397945-D7BE-0CCA-E05D-C3A2252DC1F1}" dt="2025-07-15T13:29:09.219" v="895" actId="1076"/>
          <ac:picMkLst>
            <pc:docMk/>
            <pc:sldMk cId="3837681209" sldId="358"/>
            <ac:picMk id="13" creationId="{684E5336-5874-2781-29F1-7A0C72E782CC}"/>
          </ac:picMkLst>
        </pc:picChg>
        <pc:picChg chg="add del mod">
          <ac:chgData name="Noreen ROPERS [Eurécia]" userId="S::noreen.ropers@eurecia.com::f3a8d8f2-0e49-41aa-b7d1-58879f4fb21f" providerId="AD" clId="Web-{03397945-D7BE-0CCA-E05D-C3A2252DC1F1}" dt="2025-07-15T13:23:00.409" v="790"/>
          <ac:picMkLst>
            <pc:docMk/>
            <pc:sldMk cId="3837681209" sldId="358"/>
            <ac:picMk id="14" creationId="{DA0F720C-DDFB-25CF-3D91-A950159078B5}"/>
          </ac:picMkLst>
        </pc:picChg>
        <pc:picChg chg="add del mod">
          <ac:chgData name="Noreen ROPERS [Eurécia]" userId="S::noreen.ropers@eurecia.com::f3a8d8f2-0e49-41aa-b7d1-58879f4fb21f" providerId="AD" clId="Web-{03397945-D7BE-0CCA-E05D-C3A2252DC1F1}" dt="2025-07-15T13:22:49.550" v="787"/>
          <ac:picMkLst>
            <pc:docMk/>
            <pc:sldMk cId="3837681209" sldId="358"/>
            <ac:picMk id="18" creationId="{3226A782-0C59-8659-2A6D-3C1CF64A7537}"/>
          </ac:picMkLst>
        </pc:picChg>
        <pc:picChg chg="add mod">
          <ac:chgData name="Noreen ROPERS [Eurécia]" userId="S::noreen.ropers@eurecia.com::f3a8d8f2-0e49-41aa-b7d1-58879f4fb21f" providerId="AD" clId="Web-{03397945-D7BE-0CCA-E05D-C3A2252DC1F1}" dt="2025-07-15T13:28:52.156" v="891" actId="1076"/>
          <ac:picMkLst>
            <pc:docMk/>
            <pc:sldMk cId="3837681209" sldId="358"/>
            <ac:picMk id="19" creationId="{FCF1FE9B-A23C-AFC4-37DB-5EC6CF6BF03F}"/>
          </ac:picMkLst>
        </pc:picChg>
      </pc:sldChg>
      <pc:sldChg chg="addSp delSp modSp">
        <pc:chgData name="Noreen ROPERS [Eurécia]" userId="S::noreen.ropers@eurecia.com::f3a8d8f2-0e49-41aa-b7d1-58879f4fb21f" providerId="AD" clId="Web-{03397945-D7BE-0CCA-E05D-C3A2252DC1F1}" dt="2025-07-15T14:01:10.863" v="1204" actId="20577"/>
        <pc:sldMkLst>
          <pc:docMk/>
          <pc:sldMk cId="11602755" sldId="363"/>
        </pc:sldMkLst>
        <pc:spChg chg="mod">
          <ac:chgData name="Noreen ROPERS [Eurécia]" userId="S::noreen.ropers@eurecia.com::f3a8d8f2-0e49-41aa-b7d1-58879f4fb21f" providerId="AD" clId="Web-{03397945-D7BE-0CCA-E05D-C3A2252DC1F1}" dt="2025-07-15T14:01:10.863" v="1204" actId="20577"/>
          <ac:spMkLst>
            <pc:docMk/>
            <pc:sldMk cId="11602755" sldId="363"/>
            <ac:spMk id="2" creationId="{0ED16911-BE4F-7178-A964-6BF6DF2D85CF}"/>
          </ac:spMkLst>
        </pc:spChg>
        <pc:spChg chg="mod">
          <ac:chgData name="Noreen ROPERS [Eurécia]" userId="S::noreen.ropers@eurecia.com::f3a8d8f2-0e49-41aa-b7d1-58879f4fb21f" providerId="AD" clId="Web-{03397945-D7BE-0CCA-E05D-C3A2252DC1F1}" dt="2025-07-15T12:53:08.426" v="412" actId="20577"/>
          <ac:spMkLst>
            <pc:docMk/>
            <pc:sldMk cId="11602755" sldId="363"/>
            <ac:spMk id="4" creationId="{CC8B5C16-90D9-C9B7-9F84-F539AC3584D9}"/>
          </ac:spMkLst>
        </pc:spChg>
        <pc:spChg chg="mod">
          <ac:chgData name="Noreen ROPERS [Eurécia]" userId="S::noreen.ropers@eurecia.com::f3a8d8f2-0e49-41aa-b7d1-58879f4fb21f" providerId="AD" clId="Web-{03397945-D7BE-0CCA-E05D-C3A2252DC1F1}" dt="2025-07-15T12:53:16.145" v="417" actId="20577"/>
          <ac:spMkLst>
            <pc:docMk/>
            <pc:sldMk cId="11602755" sldId="363"/>
            <ac:spMk id="6" creationId="{8EF86464-A575-A0B3-8271-32DC5A41D254}"/>
          </ac:spMkLst>
        </pc:spChg>
        <pc:picChg chg="add mod ord">
          <ac:chgData name="Noreen ROPERS [Eurécia]" userId="S::noreen.ropers@eurecia.com::f3a8d8f2-0e49-41aa-b7d1-58879f4fb21f" providerId="AD" clId="Web-{03397945-D7BE-0CCA-E05D-C3A2252DC1F1}" dt="2025-07-15T12:43:12.749" v="285"/>
          <ac:picMkLst>
            <pc:docMk/>
            <pc:sldMk cId="11602755" sldId="363"/>
            <ac:picMk id="5" creationId="{D696A9AF-D14A-F74E-682F-9D055DCEDDEA}"/>
          </ac:picMkLst>
        </pc:picChg>
        <pc:picChg chg="del">
          <ac:chgData name="Noreen ROPERS [Eurécia]" userId="S::noreen.ropers@eurecia.com::f3a8d8f2-0e49-41aa-b7d1-58879f4fb21f" providerId="AD" clId="Web-{03397945-D7BE-0CCA-E05D-C3A2252DC1F1}" dt="2025-07-15T12:42:50.733" v="275"/>
          <ac:picMkLst>
            <pc:docMk/>
            <pc:sldMk cId="11602755" sldId="363"/>
            <ac:picMk id="12" creationId="{5BA1C9F1-F452-5992-045F-ED8140283381}"/>
          </ac:picMkLst>
        </pc:picChg>
        <pc:picChg chg="mod">
          <ac:chgData name="Noreen ROPERS [Eurécia]" userId="S::noreen.ropers@eurecia.com::f3a8d8f2-0e49-41aa-b7d1-58879f4fb21f" providerId="AD" clId="Web-{03397945-D7BE-0CCA-E05D-C3A2252DC1F1}" dt="2025-07-15T12:43:19.844" v="286" actId="1076"/>
          <ac:picMkLst>
            <pc:docMk/>
            <pc:sldMk cId="11602755" sldId="363"/>
            <ac:picMk id="13" creationId="{BE49C13E-7165-3658-568C-00A620E170B4}"/>
          </ac:picMkLst>
        </pc:picChg>
        <pc:picChg chg="mod">
          <ac:chgData name="Noreen ROPERS [Eurécia]" userId="S::noreen.ropers@eurecia.com::f3a8d8f2-0e49-41aa-b7d1-58879f4fb21f" providerId="AD" clId="Web-{03397945-D7BE-0CCA-E05D-C3A2252DC1F1}" dt="2025-07-15T12:44:36.955" v="335" actId="1076"/>
          <ac:picMkLst>
            <pc:docMk/>
            <pc:sldMk cId="11602755" sldId="363"/>
            <ac:picMk id="14" creationId="{FF668D04-2E24-8A92-38DD-2FF3F7EA18F6}"/>
          </ac:picMkLst>
        </pc:picChg>
      </pc:sldChg>
      <pc:sldChg chg="addSp delSp modSp">
        <pc:chgData name="Noreen ROPERS [Eurécia]" userId="S::noreen.ropers@eurecia.com::f3a8d8f2-0e49-41aa-b7d1-58879f4fb21f" providerId="AD" clId="Web-{03397945-D7BE-0CCA-E05D-C3A2252DC1F1}" dt="2025-07-15T13:06:10.922" v="593" actId="1076"/>
        <pc:sldMkLst>
          <pc:docMk/>
          <pc:sldMk cId="1160151610" sldId="364"/>
        </pc:sldMkLst>
        <pc:spChg chg="mod">
          <ac:chgData name="Noreen ROPERS [Eurécia]" userId="S::noreen.ropers@eurecia.com::f3a8d8f2-0e49-41aa-b7d1-58879f4fb21f" providerId="AD" clId="Web-{03397945-D7BE-0CCA-E05D-C3A2252DC1F1}" dt="2025-07-15T13:04:35.012" v="547" actId="14100"/>
          <ac:spMkLst>
            <pc:docMk/>
            <pc:sldMk cId="1160151610" sldId="364"/>
            <ac:spMk id="6" creationId="{CDBFE6BB-A194-E48C-1165-0EC75DB349ED}"/>
          </ac:spMkLst>
        </pc:spChg>
        <pc:spChg chg="mod">
          <ac:chgData name="Noreen ROPERS [Eurécia]" userId="S::noreen.ropers@eurecia.com::f3a8d8f2-0e49-41aa-b7d1-58879f4fb21f" providerId="AD" clId="Web-{03397945-D7BE-0CCA-E05D-C3A2252DC1F1}" dt="2025-07-15T13:05:26.154" v="583" actId="20577"/>
          <ac:spMkLst>
            <pc:docMk/>
            <pc:sldMk cId="1160151610" sldId="364"/>
            <ac:spMk id="8" creationId="{1CAA0D8C-87BF-3573-B749-B3779F5990F7}"/>
          </ac:spMkLst>
        </pc:spChg>
        <pc:picChg chg="add mod ord">
          <ac:chgData name="Noreen ROPERS [Eurécia]" userId="S::noreen.ropers@eurecia.com::f3a8d8f2-0e49-41aa-b7d1-58879f4fb21f" providerId="AD" clId="Web-{03397945-D7BE-0CCA-E05D-C3A2252DC1F1}" dt="2025-07-15T13:04:27.840" v="545" actId="1076"/>
          <ac:picMkLst>
            <pc:docMk/>
            <pc:sldMk cId="1160151610" sldId="364"/>
            <ac:picMk id="5" creationId="{7184EBDA-0304-DD01-609A-149EE4C8B0A3}"/>
          </ac:picMkLst>
        </pc:picChg>
        <pc:picChg chg="del">
          <ac:chgData name="Noreen ROPERS [Eurécia]" userId="S::noreen.ropers@eurecia.com::f3a8d8f2-0e49-41aa-b7d1-58879f4fb21f" providerId="AD" clId="Web-{03397945-D7BE-0CCA-E05D-C3A2252DC1F1}" dt="2025-07-15T13:03:52.308" v="538"/>
          <ac:picMkLst>
            <pc:docMk/>
            <pc:sldMk cId="1160151610" sldId="364"/>
            <ac:picMk id="7" creationId="{070D6220-F5E6-C275-64B5-0F8812E7D648}"/>
          </ac:picMkLst>
        </pc:picChg>
        <pc:picChg chg="add mod ord">
          <ac:chgData name="Noreen ROPERS [Eurécia]" userId="S::noreen.ropers@eurecia.com::f3a8d8f2-0e49-41aa-b7d1-58879f4fb21f" providerId="AD" clId="Web-{03397945-D7BE-0CCA-E05D-C3A2252DC1F1}" dt="2025-07-15T13:06:04.375" v="591"/>
          <ac:picMkLst>
            <pc:docMk/>
            <pc:sldMk cId="1160151610" sldId="364"/>
            <ac:picMk id="9" creationId="{9DDF4A39-3D56-05E6-C9BD-9ED4E0B4C825}"/>
          </ac:picMkLst>
        </pc:picChg>
        <pc:picChg chg="mod">
          <ac:chgData name="Noreen ROPERS [Eurécia]" userId="S::noreen.ropers@eurecia.com::f3a8d8f2-0e49-41aa-b7d1-58879f4fb21f" providerId="AD" clId="Web-{03397945-D7BE-0CCA-E05D-C3A2252DC1F1}" dt="2025-07-15T13:04:40.356" v="550" actId="1076"/>
          <ac:picMkLst>
            <pc:docMk/>
            <pc:sldMk cId="1160151610" sldId="364"/>
            <ac:picMk id="17" creationId="{152C74BC-F006-3A5B-AF74-FA51141F72E3}"/>
          </ac:picMkLst>
        </pc:picChg>
        <pc:picChg chg="del">
          <ac:chgData name="Noreen ROPERS [Eurécia]" userId="S::noreen.ropers@eurecia.com::f3a8d8f2-0e49-41aa-b7d1-58879f4fb21f" providerId="AD" clId="Web-{03397945-D7BE-0CCA-E05D-C3A2252DC1F1}" dt="2025-07-15T13:05:29.764" v="584"/>
          <ac:picMkLst>
            <pc:docMk/>
            <pc:sldMk cId="1160151610" sldId="364"/>
            <ac:picMk id="20" creationId="{5B7890AB-DED5-2FE5-DD44-DA479886A999}"/>
          </ac:picMkLst>
        </pc:picChg>
        <pc:picChg chg="mod">
          <ac:chgData name="Noreen ROPERS [Eurécia]" userId="S::noreen.ropers@eurecia.com::f3a8d8f2-0e49-41aa-b7d1-58879f4fb21f" providerId="AD" clId="Web-{03397945-D7BE-0CCA-E05D-C3A2252DC1F1}" dt="2025-07-15T13:06:08.234" v="592" actId="1076"/>
          <ac:picMkLst>
            <pc:docMk/>
            <pc:sldMk cId="1160151610" sldId="364"/>
            <ac:picMk id="25" creationId="{C81F07F2-0B93-2673-A5A7-8B93D4BBFA94}"/>
          </ac:picMkLst>
        </pc:picChg>
        <pc:picChg chg="mod">
          <ac:chgData name="Noreen ROPERS [Eurécia]" userId="S::noreen.ropers@eurecia.com::f3a8d8f2-0e49-41aa-b7d1-58879f4fb21f" providerId="AD" clId="Web-{03397945-D7BE-0CCA-E05D-C3A2252DC1F1}" dt="2025-07-15T13:06:10.922" v="593" actId="1076"/>
          <ac:picMkLst>
            <pc:docMk/>
            <pc:sldMk cId="1160151610" sldId="364"/>
            <ac:picMk id="26" creationId="{2995D117-F6FB-C6BF-963A-C710D0F7A039}"/>
          </ac:picMkLst>
        </pc:picChg>
      </pc:sldChg>
      <pc:sldChg chg="addSp delSp modSp">
        <pc:chgData name="Noreen ROPERS [Eurécia]" userId="S::noreen.ropers@eurecia.com::f3a8d8f2-0e49-41aa-b7d1-58879f4fb21f" providerId="AD" clId="Web-{03397945-D7BE-0CCA-E05D-C3A2252DC1F1}" dt="2025-07-15T13:10:38.009" v="642" actId="14100"/>
        <pc:sldMkLst>
          <pc:docMk/>
          <pc:sldMk cId="583108535" sldId="365"/>
        </pc:sldMkLst>
        <pc:spChg chg="mod">
          <ac:chgData name="Noreen ROPERS [Eurécia]" userId="S::noreen.ropers@eurecia.com::f3a8d8f2-0e49-41aa-b7d1-58879f4fb21f" providerId="AD" clId="Web-{03397945-D7BE-0CCA-E05D-C3A2252DC1F1}" dt="2025-07-15T13:08:33.145" v="622" actId="14100"/>
          <ac:spMkLst>
            <pc:docMk/>
            <pc:sldMk cId="583108535" sldId="365"/>
            <ac:spMk id="5" creationId="{14A48CB4-B057-3618-423D-C0D1EF0CBE58}"/>
          </ac:spMkLst>
        </pc:spChg>
        <pc:spChg chg="mod">
          <ac:chgData name="Noreen ROPERS [Eurécia]" userId="S::noreen.ropers@eurecia.com::f3a8d8f2-0e49-41aa-b7d1-58879f4fb21f" providerId="AD" clId="Web-{03397945-D7BE-0CCA-E05D-C3A2252DC1F1}" dt="2025-07-15T13:10:38.009" v="642" actId="14100"/>
          <ac:spMkLst>
            <pc:docMk/>
            <pc:sldMk cId="583108535" sldId="365"/>
            <ac:spMk id="7" creationId="{75E642BB-678B-334C-C324-CE92786EE51B}"/>
          </ac:spMkLst>
        </pc:spChg>
        <pc:spChg chg="del">
          <ac:chgData name="Noreen ROPERS [Eurécia]" userId="S::noreen.ropers@eurecia.com::f3a8d8f2-0e49-41aa-b7d1-58879f4fb21f" providerId="AD" clId="Web-{03397945-D7BE-0CCA-E05D-C3A2252DC1F1}" dt="2025-07-15T13:09:45.320" v="633"/>
          <ac:spMkLst>
            <pc:docMk/>
            <pc:sldMk cId="583108535" sldId="365"/>
            <ac:spMk id="8" creationId="{333923F2-7902-6E4D-49B1-90FCBA9CB999}"/>
          </ac:spMkLst>
        </pc:spChg>
        <pc:spChg chg="mod">
          <ac:chgData name="Noreen ROPERS [Eurécia]" userId="S::noreen.ropers@eurecia.com::f3a8d8f2-0e49-41aa-b7d1-58879f4fb21f" providerId="AD" clId="Web-{03397945-D7BE-0CCA-E05D-C3A2252DC1F1}" dt="2025-07-15T13:07:19.518" v="595" actId="20577"/>
          <ac:spMkLst>
            <pc:docMk/>
            <pc:sldMk cId="583108535" sldId="365"/>
            <ac:spMk id="9" creationId="{8D42246D-09B1-0DE8-4921-8D06D2410E60}"/>
          </ac:spMkLst>
        </pc:spChg>
        <pc:spChg chg="mod">
          <ac:chgData name="Noreen ROPERS [Eurécia]" userId="S::noreen.ropers@eurecia.com::f3a8d8f2-0e49-41aa-b7d1-58879f4fb21f" providerId="AD" clId="Web-{03397945-D7BE-0CCA-E05D-C3A2252DC1F1}" dt="2025-07-15T13:07:49.456" v="614" actId="20577"/>
          <ac:spMkLst>
            <pc:docMk/>
            <pc:sldMk cId="583108535" sldId="365"/>
            <ac:spMk id="10" creationId="{1683F2D9-B645-C9C3-1DF3-36F35165EE92}"/>
          </ac:spMkLst>
        </pc:spChg>
        <pc:picChg chg="add mod ord">
          <ac:chgData name="Noreen ROPERS [Eurécia]" userId="S::noreen.ropers@eurecia.com::f3a8d8f2-0e49-41aa-b7d1-58879f4fb21f" providerId="AD" clId="Web-{03397945-D7BE-0CCA-E05D-C3A2252DC1F1}" dt="2025-07-15T13:08:28.161" v="620" actId="1076"/>
          <ac:picMkLst>
            <pc:docMk/>
            <pc:sldMk cId="583108535" sldId="365"/>
            <ac:picMk id="4" creationId="{69F31A19-3470-38A4-2D43-FDA7C298C235}"/>
          </ac:picMkLst>
        </pc:picChg>
        <pc:picChg chg="add mod ord">
          <ac:chgData name="Noreen ROPERS [Eurécia]" userId="S::noreen.ropers@eurecia.com::f3a8d8f2-0e49-41aa-b7d1-58879f4fb21f" providerId="AD" clId="Web-{03397945-D7BE-0CCA-E05D-C3A2252DC1F1}" dt="2025-07-15T13:09:35.225" v="629" actId="1076"/>
          <ac:picMkLst>
            <pc:docMk/>
            <pc:sldMk cId="583108535" sldId="365"/>
            <ac:picMk id="6" creationId="{E1724A1D-5FA5-7A06-DF43-3295761C6667}"/>
          </ac:picMkLst>
        </pc:picChg>
        <pc:picChg chg="del">
          <ac:chgData name="Noreen ROPERS [Eurécia]" userId="S::noreen.ropers@eurecia.com::f3a8d8f2-0e49-41aa-b7d1-58879f4fb21f" providerId="AD" clId="Web-{03397945-D7BE-0CCA-E05D-C3A2252DC1F1}" dt="2025-07-15T13:07:52.128" v="615"/>
          <ac:picMkLst>
            <pc:docMk/>
            <pc:sldMk cId="583108535" sldId="365"/>
            <ac:picMk id="12" creationId="{455AD3AD-9642-CB0A-D775-402276E8D8A0}"/>
          </ac:picMkLst>
        </pc:picChg>
        <pc:picChg chg="del mod">
          <ac:chgData name="Noreen ROPERS [Eurécia]" userId="S::noreen.ropers@eurecia.com::f3a8d8f2-0e49-41aa-b7d1-58879f4fb21f" providerId="AD" clId="Web-{03397945-D7BE-0CCA-E05D-C3A2252DC1F1}" dt="2025-07-15T13:08:36.223" v="623"/>
          <ac:picMkLst>
            <pc:docMk/>
            <pc:sldMk cId="583108535" sldId="365"/>
            <ac:picMk id="15" creationId="{2268934A-B7F4-EF9A-18FC-F0088484D58D}"/>
          </ac:picMkLst>
        </pc:picChg>
        <pc:picChg chg="mod">
          <ac:chgData name="Noreen ROPERS [Eurécia]" userId="S::noreen.ropers@eurecia.com::f3a8d8f2-0e49-41aa-b7d1-58879f4fb21f" providerId="AD" clId="Web-{03397945-D7BE-0CCA-E05D-C3A2252DC1F1}" dt="2025-07-15T13:09:58.885" v="636" actId="1076"/>
          <ac:picMkLst>
            <pc:docMk/>
            <pc:sldMk cId="583108535" sldId="365"/>
            <ac:picMk id="16" creationId="{998754D7-1AE7-C0EE-1636-20E6CD883F32}"/>
          </ac:picMkLst>
        </pc:picChg>
        <pc:picChg chg="mod">
          <ac:chgData name="Noreen ROPERS [Eurécia]" userId="S::noreen.ropers@eurecia.com::f3a8d8f2-0e49-41aa-b7d1-58879f4fb21f" providerId="AD" clId="Web-{03397945-D7BE-0CCA-E05D-C3A2252DC1F1}" dt="2025-07-15T13:10:20.024" v="640" actId="1076"/>
          <ac:picMkLst>
            <pc:docMk/>
            <pc:sldMk cId="583108535" sldId="365"/>
            <ac:picMk id="19" creationId="{074BAEBD-CE2E-A99E-6EAE-C92AE3EBE0F7}"/>
          </ac:picMkLst>
        </pc:picChg>
        <pc:picChg chg="mod">
          <ac:chgData name="Noreen ROPERS [Eurécia]" userId="S::noreen.ropers@eurecia.com::f3a8d8f2-0e49-41aa-b7d1-58879f4fb21f" providerId="AD" clId="Web-{03397945-D7BE-0CCA-E05D-C3A2252DC1F1}" dt="2025-07-15T13:09:50.710" v="634" actId="1076"/>
          <ac:picMkLst>
            <pc:docMk/>
            <pc:sldMk cId="583108535" sldId="365"/>
            <ac:picMk id="22" creationId="{E6ED52A2-8592-8D23-74F0-27935FC94EC8}"/>
          </ac:picMkLst>
        </pc:picChg>
        <pc:picChg chg="mod">
          <ac:chgData name="Noreen ROPERS [Eurécia]" userId="S::noreen.ropers@eurecia.com::f3a8d8f2-0e49-41aa-b7d1-58879f4fb21f" providerId="AD" clId="Web-{03397945-D7BE-0CCA-E05D-C3A2252DC1F1}" dt="2025-07-15T13:10:25.399" v="641" actId="1076"/>
          <ac:picMkLst>
            <pc:docMk/>
            <pc:sldMk cId="583108535" sldId="365"/>
            <ac:picMk id="23" creationId="{67AD8827-0D8D-F29C-95F7-5370194BE5C8}"/>
          </ac:picMkLst>
        </pc:picChg>
      </pc:sldChg>
      <pc:sldChg chg="addSp delSp modSp">
        <pc:chgData name="Noreen ROPERS [Eurécia]" userId="S::noreen.ropers@eurecia.com::f3a8d8f2-0e49-41aa-b7d1-58879f4fb21f" providerId="AD" clId="Web-{03397945-D7BE-0CCA-E05D-C3A2252DC1F1}" dt="2025-07-15T13:51:20.264" v="1103" actId="20577"/>
        <pc:sldMkLst>
          <pc:docMk/>
          <pc:sldMk cId="3557567153" sldId="366"/>
        </pc:sldMkLst>
        <pc:spChg chg="mod">
          <ac:chgData name="Noreen ROPERS [Eurécia]" userId="S::noreen.ropers@eurecia.com::f3a8d8f2-0e49-41aa-b7d1-58879f4fb21f" providerId="AD" clId="Web-{03397945-D7BE-0CCA-E05D-C3A2252DC1F1}" dt="2025-07-15T13:29:52.595" v="922" actId="20577"/>
          <ac:spMkLst>
            <pc:docMk/>
            <pc:sldMk cId="3557567153" sldId="366"/>
            <ac:spMk id="3" creationId="{809B51DB-26D5-5706-3867-C829849165EE}"/>
          </ac:spMkLst>
        </pc:spChg>
        <pc:spChg chg="mod">
          <ac:chgData name="Noreen ROPERS [Eurécia]" userId="S::noreen.ropers@eurecia.com::f3a8d8f2-0e49-41aa-b7d1-58879f4fb21f" providerId="AD" clId="Web-{03397945-D7BE-0CCA-E05D-C3A2252DC1F1}" dt="2025-07-15T13:51:20.264" v="1103" actId="20577"/>
          <ac:spMkLst>
            <pc:docMk/>
            <pc:sldMk cId="3557567153" sldId="366"/>
            <ac:spMk id="4" creationId="{91D098C7-2BB2-00E8-FC1E-8548719A65A0}"/>
          </ac:spMkLst>
        </pc:spChg>
        <pc:picChg chg="add del mod">
          <ac:chgData name="Noreen ROPERS [Eurécia]" userId="S::noreen.ropers@eurecia.com::f3a8d8f2-0e49-41aa-b7d1-58879f4fb21f" providerId="AD" clId="Web-{03397945-D7BE-0CCA-E05D-C3A2252DC1F1}" dt="2025-07-15T13:36:52.563" v="925"/>
          <ac:picMkLst>
            <pc:docMk/>
            <pc:sldMk cId="3557567153" sldId="366"/>
            <ac:picMk id="5" creationId="{C6ACC178-FE5F-8B43-8AA0-86D20BEF99D2}"/>
          </ac:picMkLst>
        </pc:picChg>
        <pc:picChg chg="add mod ord">
          <ac:chgData name="Noreen ROPERS [Eurécia]" userId="S::noreen.ropers@eurecia.com::f3a8d8f2-0e49-41aa-b7d1-58879f4fb21f" providerId="AD" clId="Web-{03397945-D7BE-0CCA-E05D-C3A2252DC1F1}" dt="2025-07-15T13:37:15.798" v="932" actId="1076"/>
          <ac:picMkLst>
            <pc:docMk/>
            <pc:sldMk cId="3557567153" sldId="366"/>
            <ac:picMk id="6" creationId="{113BFB58-A96E-870B-A783-F685624E5109}"/>
          </ac:picMkLst>
        </pc:picChg>
        <pc:picChg chg="add del mod ord">
          <ac:chgData name="Noreen ROPERS [Eurécia]" userId="S::noreen.ropers@eurecia.com::f3a8d8f2-0e49-41aa-b7d1-58879f4fb21f" providerId="AD" clId="Web-{03397945-D7BE-0CCA-E05D-C3A2252DC1F1}" dt="2025-07-15T13:40:46.790" v="957"/>
          <ac:picMkLst>
            <pc:docMk/>
            <pc:sldMk cId="3557567153" sldId="366"/>
            <ac:picMk id="7" creationId="{B7CFB314-C261-B966-4A49-CE71965470A0}"/>
          </ac:picMkLst>
        </pc:picChg>
        <pc:picChg chg="add del mod ord">
          <ac:chgData name="Noreen ROPERS [Eurécia]" userId="S::noreen.ropers@eurecia.com::f3a8d8f2-0e49-41aa-b7d1-58879f4fb21f" providerId="AD" clId="Web-{03397945-D7BE-0CCA-E05D-C3A2252DC1F1}" dt="2025-07-15T13:42:50.153" v="977"/>
          <ac:picMkLst>
            <pc:docMk/>
            <pc:sldMk cId="3557567153" sldId="366"/>
            <ac:picMk id="8" creationId="{9B6EE92B-266A-1A8F-CA28-568FBF16CDD6}"/>
          </ac:picMkLst>
        </pc:picChg>
        <pc:picChg chg="add mod ord">
          <ac:chgData name="Noreen ROPERS [Eurécia]" userId="S::noreen.ropers@eurecia.com::f3a8d8f2-0e49-41aa-b7d1-58879f4fb21f" providerId="AD" clId="Web-{03397945-D7BE-0CCA-E05D-C3A2252DC1F1}" dt="2025-07-15T13:43:24.592" v="986"/>
          <ac:picMkLst>
            <pc:docMk/>
            <pc:sldMk cId="3557567153" sldId="366"/>
            <ac:picMk id="9" creationId="{0E7FA654-7FDE-5686-535D-E386CE3CE642}"/>
          </ac:picMkLst>
        </pc:picChg>
        <pc:picChg chg="del">
          <ac:chgData name="Noreen ROPERS [Eurécia]" userId="S::noreen.ropers@eurecia.com::f3a8d8f2-0e49-41aa-b7d1-58879f4fb21f" providerId="AD" clId="Web-{03397945-D7BE-0CCA-E05D-C3A2252DC1F1}" dt="2025-07-15T13:35:42.935" v="923"/>
          <ac:picMkLst>
            <pc:docMk/>
            <pc:sldMk cId="3557567153" sldId="366"/>
            <ac:picMk id="11" creationId="{F8A975B1-171C-8A59-01D8-F04ADCDF7F64}"/>
          </ac:picMkLst>
        </pc:picChg>
        <pc:picChg chg="mod">
          <ac:chgData name="Noreen ROPERS [Eurécia]" userId="S::noreen.ropers@eurecia.com::f3a8d8f2-0e49-41aa-b7d1-58879f4fb21f" providerId="AD" clId="Web-{03397945-D7BE-0CCA-E05D-C3A2252DC1F1}" dt="2025-07-15T13:37:23.861" v="934" actId="1076"/>
          <ac:picMkLst>
            <pc:docMk/>
            <pc:sldMk cId="3557567153" sldId="366"/>
            <ac:picMk id="14" creationId="{D3D4C776-811B-8851-8E17-42FB569DF431}"/>
          </ac:picMkLst>
        </pc:picChg>
        <pc:picChg chg="mod">
          <ac:chgData name="Noreen ROPERS [Eurécia]" userId="S::noreen.ropers@eurecia.com::f3a8d8f2-0e49-41aa-b7d1-58879f4fb21f" providerId="AD" clId="Web-{03397945-D7BE-0CCA-E05D-C3A2252DC1F1}" dt="2025-07-15T13:37:19.251" v="933" actId="1076"/>
          <ac:picMkLst>
            <pc:docMk/>
            <pc:sldMk cId="3557567153" sldId="366"/>
            <ac:picMk id="15" creationId="{1F5F98DE-53C7-F89D-8F00-18A183B08B2A}"/>
          </ac:picMkLst>
        </pc:picChg>
        <pc:picChg chg="mod ord">
          <ac:chgData name="Noreen ROPERS [Eurécia]" userId="S::noreen.ropers@eurecia.com::f3a8d8f2-0e49-41aa-b7d1-58879f4fb21f" providerId="AD" clId="Web-{03397945-D7BE-0CCA-E05D-C3A2252DC1F1}" dt="2025-07-15T13:41:54.433" v="969" actId="1076"/>
          <ac:picMkLst>
            <pc:docMk/>
            <pc:sldMk cId="3557567153" sldId="366"/>
            <ac:picMk id="19" creationId="{B1D11DEF-9833-9A50-2DBA-24E7D9062DAD}"/>
          </ac:picMkLst>
        </pc:picChg>
        <pc:picChg chg="mod ord">
          <ac:chgData name="Noreen ROPERS [Eurécia]" userId="S::noreen.ropers@eurecia.com::f3a8d8f2-0e49-41aa-b7d1-58879f4fb21f" providerId="AD" clId="Web-{03397945-D7BE-0CCA-E05D-C3A2252DC1F1}" dt="2025-07-15T13:42:02.902" v="970" actId="1076"/>
          <ac:picMkLst>
            <pc:docMk/>
            <pc:sldMk cId="3557567153" sldId="366"/>
            <ac:picMk id="20" creationId="{A29CFE10-2080-5DE1-7C9E-0DFF0BBF80C2}"/>
          </ac:picMkLst>
        </pc:picChg>
        <pc:picChg chg="mod ord">
          <ac:chgData name="Noreen ROPERS [Eurécia]" userId="S::noreen.ropers@eurecia.com::f3a8d8f2-0e49-41aa-b7d1-58879f4fb21f" providerId="AD" clId="Web-{03397945-D7BE-0CCA-E05D-C3A2252DC1F1}" dt="2025-07-15T13:43:32.717" v="987" actId="1076"/>
          <ac:picMkLst>
            <pc:docMk/>
            <pc:sldMk cId="3557567153" sldId="366"/>
            <ac:picMk id="21" creationId="{C7A672A4-9933-4E05-AA3D-0AB912B491A1}"/>
          </ac:picMkLst>
        </pc:picChg>
        <pc:picChg chg="del mod">
          <ac:chgData name="Noreen ROPERS [Eurécia]" userId="S::noreen.ropers@eurecia.com::f3a8d8f2-0e49-41aa-b7d1-58879f4fb21f" providerId="AD" clId="Web-{03397945-D7BE-0CCA-E05D-C3A2252DC1F1}" dt="2025-07-15T13:43:40.483" v="990"/>
          <ac:picMkLst>
            <pc:docMk/>
            <pc:sldMk cId="3557567153" sldId="366"/>
            <ac:picMk id="22" creationId="{451EF60E-9957-4EF8-D4DD-49AC8670E413}"/>
          </ac:picMkLst>
        </pc:picChg>
        <pc:picChg chg="mod ord">
          <ac:chgData name="Noreen ROPERS [Eurécia]" userId="S::noreen.ropers@eurecia.com::f3a8d8f2-0e49-41aa-b7d1-58879f4fb21f" providerId="AD" clId="Web-{03397945-D7BE-0CCA-E05D-C3A2252DC1F1}" dt="2025-07-15T13:43:34.295" v="988" actId="1076"/>
          <ac:picMkLst>
            <pc:docMk/>
            <pc:sldMk cId="3557567153" sldId="366"/>
            <ac:picMk id="23" creationId="{B84A494A-4031-BC69-1296-2114AF7F95AE}"/>
          </ac:picMkLst>
        </pc:picChg>
        <pc:picChg chg="del">
          <ac:chgData name="Noreen ROPERS [Eurécia]" userId="S::noreen.ropers@eurecia.com::f3a8d8f2-0e49-41aa-b7d1-58879f4fb21f" providerId="AD" clId="Web-{03397945-D7BE-0CCA-E05D-C3A2252DC1F1}" dt="2025-07-15T13:37:31.658" v="935"/>
          <ac:picMkLst>
            <pc:docMk/>
            <pc:sldMk cId="3557567153" sldId="366"/>
            <ac:picMk id="25" creationId="{ED21CE6F-5E0E-5A4A-48FD-F9C29CEDAD48}"/>
          </ac:picMkLst>
        </pc:picChg>
      </pc:sldChg>
      <pc:sldChg chg="addSp delSp modSp">
        <pc:chgData name="Noreen ROPERS [Eurécia]" userId="S::noreen.ropers@eurecia.com::f3a8d8f2-0e49-41aa-b7d1-58879f4fb21f" providerId="AD" clId="Web-{03397945-D7BE-0CCA-E05D-C3A2252DC1F1}" dt="2025-07-15T13:52:53.893" v="1157" actId="1076"/>
        <pc:sldMkLst>
          <pc:docMk/>
          <pc:sldMk cId="3531306454" sldId="367"/>
        </pc:sldMkLst>
        <pc:spChg chg="mod">
          <ac:chgData name="Noreen ROPERS [Eurécia]" userId="S::noreen.ropers@eurecia.com::f3a8d8f2-0e49-41aa-b7d1-58879f4fb21f" providerId="AD" clId="Web-{03397945-D7BE-0CCA-E05D-C3A2252DC1F1}" dt="2025-07-15T13:45:44.112" v="1005" actId="1076"/>
          <ac:spMkLst>
            <pc:docMk/>
            <pc:sldMk cId="3531306454" sldId="367"/>
            <ac:spMk id="2" creationId="{82A4C40F-C39D-423A-5EDA-70A2E61FCCCA}"/>
          </ac:spMkLst>
        </pc:spChg>
        <pc:spChg chg="mod">
          <ac:chgData name="Noreen ROPERS [Eurécia]" userId="S::noreen.ropers@eurecia.com::f3a8d8f2-0e49-41aa-b7d1-58879f4fb21f" providerId="AD" clId="Web-{03397945-D7BE-0CCA-E05D-C3A2252DC1F1}" dt="2025-07-15T13:50:57.295" v="1091" actId="20577"/>
          <ac:spMkLst>
            <pc:docMk/>
            <pc:sldMk cId="3531306454" sldId="367"/>
            <ac:spMk id="3" creationId="{809B51DB-26D5-5706-3867-C829849165EE}"/>
          </ac:spMkLst>
        </pc:spChg>
        <pc:spChg chg="mod">
          <ac:chgData name="Noreen ROPERS [Eurécia]" userId="S::noreen.ropers@eurecia.com::f3a8d8f2-0e49-41aa-b7d1-58879f4fb21f" providerId="AD" clId="Web-{03397945-D7BE-0CCA-E05D-C3A2252DC1F1}" dt="2025-07-15T13:51:28.343" v="1113" actId="20577"/>
          <ac:spMkLst>
            <pc:docMk/>
            <pc:sldMk cId="3531306454" sldId="367"/>
            <ac:spMk id="4" creationId="{91D098C7-2BB2-00E8-FC1E-8548719A65A0}"/>
          </ac:spMkLst>
        </pc:spChg>
        <pc:spChg chg="mod">
          <ac:chgData name="Noreen ROPERS [Eurécia]" userId="S::noreen.ropers@eurecia.com::f3a8d8f2-0e49-41aa-b7d1-58879f4fb21f" providerId="AD" clId="Web-{03397945-D7BE-0CCA-E05D-C3A2252DC1F1}" dt="2025-07-15T13:50:25.200" v="1080" actId="1076"/>
          <ac:spMkLst>
            <pc:docMk/>
            <pc:sldMk cId="3531306454" sldId="367"/>
            <ac:spMk id="13" creationId="{32906E90-0533-B5F4-9236-5009897AB740}"/>
          </ac:spMkLst>
        </pc:spChg>
        <pc:spChg chg="mod">
          <ac:chgData name="Noreen ROPERS [Eurécia]" userId="S::noreen.ropers@eurecia.com::f3a8d8f2-0e49-41aa-b7d1-58879f4fb21f" providerId="AD" clId="Web-{03397945-D7BE-0CCA-E05D-C3A2252DC1F1}" dt="2025-07-15T13:50:20.075" v="1079" actId="14100"/>
          <ac:spMkLst>
            <pc:docMk/>
            <pc:sldMk cId="3531306454" sldId="367"/>
            <ac:spMk id="16" creationId="{BAB98743-3316-A271-E053-FE846EE15D38}"/>
          </ac:spMkLst>
        </pc:spChg>
        <pc:spChg chg="mod">
          <ac:chgData name="Noreen ROPERS [Eurécia]" userId="S::noreen.ropers@eurecia.com::f3a8d8f2-0e49-41aa-b7d1-58879f4fb21f" providerId="AD" clId="Web-{03397945-D7BE-0CCA-E05D-C3A2252DC1F1}" dt="2025-07-15T13:50:32.810" v="1082" actId="1076"/>
          <ac:spMkLst>
            <pc:docMk/>
            <pc:sldMk cId="3531306454" sldId="367"/>
            <ac:spMk id="17" creationId="{6FCA3401-FB39-1F0D-2140-DD6CF8E5B142}"/>
          </ac:spMkLst>
        </pc:spChg>
        <pc:picChg chg="del">
          <ac:chgData name="Noreen ROPERS [Eurécia]" userId="S::noreen.ropers@eurecia.com::f3a8d8f2-0e49-41aa-b7d1-58879f4fb21f" providerId="AD" clId="Web-{03397945-D7BE-0CCA-E05D-C3A2252DC1F1}" dt="2025-07-15T13:44:00.312" v="991"/>
          <ac:picMkLst>
            <pc:docMk/>
            <pc:sldMk cId="3531306454" sldId="367"/>
            <ac:picMk id="5" creationId="{6D814D7A-AD52-845B-3415-039527D708DF}"/>
          </ac:picMkLst>
        </pc:picChg>
        <pc:picChg chg="del mod">
          <ac:chgData name="Noreen ROPERS [Eurécia]" userId="S::noreen.ropers@eurecia.com::f3a8d8f2-0e49-41aa-b7d1-58879f4fb21f" providerId="AD" clId="Web-{03397945-D7BE-0CCA-E05D-C3A2252DC1F1}" dt="2025-07-15T13:47:28.600" v="1046"/>
          <ac:picMkLst>
            <pc:docMk/>
            <pc:sldMk cId="3531306454" sldId="367"/>
            <ac:picMk id="6" creationId="{53875994-C87E-0A42-0C27-E272EACD9E5F}"/>
          </ac:picMkLst>
        </pc:picChg>
        <pc:picChg chg="del mod">
          <ac:chgData name="Noreen ROPERS [Eurécia]" userId="S::noreen.ropers@eurecia.com::f3a8d8f2-0e49-41aa-b7d1-58879f4fb21f" providerId="AD" clId="Web-{03397945-D7BE-0CCA-E05D-C3A2252DC1F1}" dt="2025-07-15T13:51:59.016" v="1121"/>
          <ac:picMkLst>
            <pc:docMk/>
            <pc:sldMk cId="3531306454" sldId="367"/>
            <ac:picMk id="7" creationId="{FFCB38BE-FAED-E21F-2AA4-66909A4F9C57}"/>
          </ac:picMkLst>
        </pc:picChg>
        <pc:picChg chg="mod">
          <ac:chgData name="Noreen ROPERS [Eurécia]" userId="S::noreen.ropers@eurecia.com::f3a8d8f2-0e49-41aa-b7d1-58879f4fb21f" providerId="AD" clId="Web-{03397945-D7BE-0CCA-E05D-C3A2252DC1F1}" dt="2025-07-15T13:52:53.893" v="1157" actId="1076"/>
          <ac:picMkLst>
            <pc:docMk/>
            <pc:sldMk cId="3531306454" sldId="367"/>
            <ac:picMk id="8" creationId="{A8187E10-DC65-B595-C741-D1E769D170B8}"/>
          </ac:picMkLst>
        </pc:picChg>
        <pc:picChg chg="mod">
          <ac:chgData name="Noreen ROPERS [Eurécia]" userId="S::noreen.ropers@eurecia.com::f3a8d8f2-0e49-41aa-b7d1-58879f4fb21f" providerId="AD" clId="Web-{03397945-D7BE-0CCA-E05D-C3A2252DC1F1}" dt="2025-07-15T13:49:09.354" v="1064" actId="1076"/>
          <ac:picMkLst>
            <pc:docMk/>
            <pc:sldMk cId="3531306454" sldId="367"/>
            <ac:picMk id="9" creationId="{7C5E3A71-DCEC-6E7A-85F5-53DE7563317C}"/>
          </ac:picMkLst>
        </pc:picChg>
        <pc:picChg chg="mod">
          <ac:chgData name="Noreen ROPERS [Eurécia]" userId="S::noreen.ropers@eurecia.com::f3a8d8f2-0e49-41aa-b7d1-58879f4fb21f" providerId="AD" clId="Web-{03397945-D7BE-0CCA-E05D-C3A2252DC1F1}" dt="2025-07-15T13:50:31.044" v="1081" actId="1076"/>
          <ac:picMkLst>
            <pc:docMk/>
            <pc:sldMk cId="3531306454" sldId="367"/>
            <ac:picMk id="10" creationId="{785CFA4C-C033-3BDB-A488-E725076CA7AB}"/>
          </ac:picMkLst>
        </pc:picChg>
        <pc:picChg chg="add del mod">
          <ac:chgData name="Noreen ROPERS [Eurécia]" userId="S::noreen.ropers@eurecia.com::f3a8d8f2-0e49-41aa-b7d1-58879f4fb21f" providerId="AD" clId="Web-{03397945-D7BE-0CCA-E05D-C3A2252DC1F1}" dt="2025-07-15T13:44:45.610" v="994"/>
          <ac:picMkLst>
            <pc:docMk/>
            <pc:sldMk cId="3531306454" sldId="367"/>
            <ac:picMk id="11" creationId="{0CCAB182-339F-4FEE-BDCD-40922CF77550}"/>
          </ac:picMkLst>
        </pc:picChg>
        <pc:picChg chg="add del mod">
          <ac:chgData name="Noreen ROPERS [Eurécia]" userId="S::noreen.ropers@eurecia.com::f3a8d8f2-0e49-41aa-b7d1-58879f4fb21f" providerId="AD" clId="Web-{03397945-D7BE-0CCA-E05D-C3A2252DC1F1}" dt="2025-07-15T13:45:22.065" v="997"/>
          <ac:picMkLst>
            <pc:docMk/>
            <pc:sldMk cId="3531306454" sldId="367"/>
            <ac:picMk id="12" creationId="{EB52D1D5-7D62-EF62-9CD7-338BF8367905}"/>
          </ac:picMkLst>
        </pc:picChg>
        <pc:picChg chg="mod ord">
          <ac:chgData name="Noreen ROPERS [Eurécia]" userId="S::noreen.ropers@eurecia.com::f3a8d8f2-0e49-41aa-b7d1-58879f4fb21f" providerId="AD" clId="Web-{03397945-D7BE-0CCA-E05D-C3A2252DC1F1}" dt="2025-07-15T13:46:34.192" v="1025" actId="1076"/>
          <ac:picMkLst>
            <pc:docMk/>
            <pc:sldMk cId="3531306454" sldId="367"/>
            <ac:picMk id="14" creationId="{D3D4C776-811B-8851-8E17-42FB569DF431}"/>
          </ac:picMkLst>
        </pc:picChg>
        <pc:picChg chg="add mod">
          <ac:chgData name="Noreen ROPERS [Eurécia]" userId="S::noreen.ropers@eurecia.com::f3a8d8f2-0e49-41aa-b7d1-58879f4fb21f" providerId="AD" clId="Web-{03397945-D7BE-0CCA-E05D-C3A2252DC1F1}" dt="2025-07-15T13:51:49.516" v="1116" actId="1076"/>
          <ac:picMkLst>
            <pc:docMk/>
            <pc:sldMk cId="3531306454" sldId="367"/>
            <ac:picMk id="15" creationId="{4D43D9B0-815C-14AE-A420-377F210E513E}"/>
          </ac:picMkLst>
        </pc:picChg>
        <pc:picChg chg="add mod">
          <ac:chgData name="Noreen ROPERS [Eurécia]" userId="S::noreen.ropers@eurecia.com::f3a8d8f2-0e49-41aa-b7d1-58879f4fb21f" providerId="AD" clId="Web-{03397945-D7BE-0CCA-E05D-C3A2252DC1F1}" dt="2025-07-15T13:45:56.207" v="1010" actId="1076"/>
          <ac:picMkLst>
            <pc:docMk/>
            <pc:sldMk cId="3531306454" sldId="367"/>
            <ac:picMk id="18" creationId="{A41B1FD9-CDE3-A699-E221-D053D86E7D02}"/>
          </ac:picMkLst>
        </pc:picChg>
        <pc:picChg chg="mod">
          <ac:chgData name="Noreen ROPERS [Eurécia]" userId="S::noreen.ropers@eurecia.com::f3a8d8f2-0e49-41aa-b7d1-58879f4fb21f" providerId="AD" clId="Web-{03397945-D7BE-0CCA-E05D-C3A2252DC1F1}" dt="2025-07-15T13:51:49.969" v="1117" actId="1076"/>
          <ac:picMkLst>
            <pc:docMk/>
            <pc:sldMk cId="3531306454" sldId="367"/>
            <ac:picMk id="19" creationId="{B1D11DEF-9833-9A50-2DBA-24E7D9062DAD}"/>
          </ac:picMkLst>
        </pc:picChg>
        <pc:picChg chg="del mod">
          <ac:chgData name="Noreen ROPERS [Eurécia]" userId="S::noreen.ropers@eurecia.com::f3a8d8f2-0e49-41aa-b7d1-58879f4fb21f" providerId="AD" clId="Web-{03397945-D7BE-0CCA-E05D-C3A2252DC1F1}" dt="2025-07-15T13:51:56.781" v="1119"/>
          <ac:picMkLst>
            <pc:docMk/>
            <pc:sldMk cId="3531306454" sldId="367"/>
            <ac:picMk id="20" creationId="{A29CFE10-2080-5DE1-7C9E-0DFF0BBF80C2}"/>
          </ac:picMkLst>
        </pc:picChg>
        <pc:picChg chg="del mod">
          <ac:chgData name="Noreen ROPERS [Eurécia]" userId="S::noreen.ropers@eurecia.com::f3a8d8f2-0e49-41aa-b7d1-58879f4fb21f" providerId="AD" clId="Web-{03397945-D7BE-0CCA-E05D-C3A2252DC1F1}" dt="2025-07-15T13:51:56.094" v="1118"/>
          <ac:picMkLst>
            <pc:docMk/>
            <pc:sldMk cId="3531306454" sldId="367"/>
            <ac:picMk id="21" creationId="{C7A672A4-9933-4E05-AA3D-0AB912B491A1}"/>
          </ac:picMkLst>
        </pc:picChg>
        <pc:picChg chg="del mod">
          <ac:chgData name="Noreen ROPERS [Eurécia]" userId="S::noreen.ropers@eurecia.com::f3a8d8f2-0e49-41aa-b7d1-58879f4fb21f" providerId="AD" clId="Web-{03397945-D7BE-0CCA-E05D-C3A2252DC1F1}" dt="2025-07-15T13:51:59.047" v="1122"/>
          <ac:picMkLst>
            <pc:docMk/>
            <pc:sldMk cId="3531306454" sldId="367"/>
            <ac:picMk id="22" creationId="{451EF60E-9957-4EF8-D4DD-49AC8670E413}"/>
          </ac:picMkLst>
        </pc:picChg>
        <pc:picChg chg="del mod">
          <ac:chgData name="Noreen ROPERS [Eurécia]" userId="S::noreen.ropers@eurecia.com::f3a8d8f2-0e49-41aa-b7d1-58879f4fb21f" providerId="AD" clId="Web-{03397945-D7BE-0CCA-E05D-C3A2252DC1F1}" dt="2025-07-15T13:51:57.547" v="1120"/>
          <ac:picMkLst>
            <pc:docMk/>
            <pc:sldMk cId="3531306454" sldId="367"/>
            <ac:picMk id="23" creationId="{B84A494A-4031-BC69-1296-2114AF7F95AE}"/>
          </ac:picMkLst>
        </pc:picChg>
        <pc:picChg chg="add mod ord">
          <ac:chgData name="Noreen ROPERS [Eurécia]" userId="S::noreen.ropers@eurecia.com::f3a8d8f2-0e49-41aa-b7d1-58879f4fb21f" providerId="AD" clId="Web-{03397945-D7BE-0CCA-E05D-C3A2252DC1F1}" dt="2025-07-15T13:48:20.306" v="1055"/>
          <ac:picMkLst>
            <pc:docMk/>
            <pc:sldMk cId="3531306454" sldId="367"/>
            <ac:picMk id="24" creationId="{9C6EDB59-BB6A-F92D-78D7-CDB4E51843BA}"/>
          </ac:picMkLst>
        </pc:picChg>
      </pc:sldChg>
      <pc:sldChg chg="addSp delSp modSp">
        <pc:chgData name="Noreen ROPERS [Eurécia]" userId="S::noreen.ropers@eurecia.com::f3a8d8f2-0e49-41aa-b7d1-58879f4fb21f" providerId="AD" clId="Web-{03397945-D7BE-0CCA-E05D-C3A2252DC1F1}" dt="2025-07-15T13:55:22.382" v="1183" actId="688"/>
        <pc:sldMkLst>
          <pc:docMk/>
          <pc:sldMk cId="1152076968" sldId="368"/>
        </pc:sldMkLst>
        <pc:spChg chg="mod">
          <ac:chgData name="Noreen ROPERS [Eurécia]" userId="S::noreen.ropers@eurecia.com::f3a8d8f2-0e49-41aa-b7d1-58879f4fb21f" providerId="AD" clId="Web-{03397945-D7BE-0CCA-E05D-C3A2252DC1F1}" dt="2025-07-15T13:52:21.938" v="1136" actId="20577"/>
          <ac:spMkLst>
            <pc:docMk/>
            <pc:sldMk cId="1152076968" sldId="368"/>
            <ac:spMk id="3" creationId="{809B51DB-26D5-5706-3867-C829849165EE}"/>
          </ac:spMkLst>
        </pc:spChg>
        <pc:spChg chg="mod">
          <ac:chgData name="Noreen ROPERS [Eurécia]" userId="S::noreen.ropers@eurecia.com::f3a8d8f2-0e49-41aa-b7d1-58879f4fb21f" providerId="AD" clId="Web-{03397945-D7BE-0CCA-E05D-C3A2252DC1F1}" dt="2025-07-15T13:52:33.611" v="1155" actId="20577"/>
          <ac:spMkLst>
            <pc:docMk/>
            <pc:sldMk cId="1152076968" sldId="368"/>
            <ac:spMk id="4" creationId="{91D098C7-2BB2-00E8-FC1E-8548719A65A0}"/>
          </ac:spMkLst>
        </pc:spChg>
        <pc:spChg chg="add mod">
          <ac:chgData name="Noreen ROPERS [Eurécia]" userId="S::noreen.ropers@eurecia.com::f3a8d8f2-0e49-41aa-b7d1-58879f4fb21f" providerId="AD" clId="Web-{03397945-D7BE-0CCA-E05D-C3A2252DC1F1}" dt="2025-07-15T13:53:00.988" v="1161" actId="1076"/>
          <ac:spMkLst>
            <pc:docMk/>
            <pc:sldMk cId="1152076968" sldId="368"/>
            <ac:spMk id="8" creationId="{3DE5709E-0291-F689-462C-CDB2FD1E4601}"/>
          </ac:spMkLst>
        </pc:spChg>
        <pc:spChg chg="mod">
          <ac:chgData name="Noreen ROPERS [Eurécia]" userId="S::noreen.ropers@eurecia.com::f3a8d8f2-0e49-41aa-b7d1-58879f4fb21f" providerId="AD" clId="Web-{03397945-D7BE-0CCA-E05D-C3A2252DC1F1}" dt="2025-07-15T13:55:12.569" v="1181" actId="20577"/>
          <ac:spMkLst>
            <pc:docMk/>
            <pc:sldMk cId="1152076968" sldId="368"/>
            <ac:spMk id="18" creationId="{E46C3482-7800-3CFF-BE8D-4E782D8E6B72}"/>
          </ac:spMkLst>
        </pc:spChg>
        <pc:picChg chg="add mod">
          <ac:chgData name="Noreen ROPERS [Eurécia]" userId="S::noreen.ropers@eurecia.com::f3a8d8f2-0e49-41aa-b7d1-58879f4fb21f" providerId="AD" clId="Web-{03397945-D7BE-0CCA-E05D-C3A2252DC1F1}" dt="2025-07-15T13:53:00.988" v="1160" actId="1076"/>
          <ac:picMkLst>
            <pc:docMk/>
            <pc:sldMk cId="1152076968" sldId="368"/>
            <ac:picMk id="6" creationId="{BCE64B18-511A-114F-BFF8-1335815B1882}"/>
          </ac:picMkLst>
        </pc:picChg>
        <pc:picChg chg="add mod">
          <ac:chgData name="Noreen ROPERS [Eurécia]" userId="S::noreen.ropers@eurecia.com::f3a8d8f2-0e49-41aa-b7d1-58879f4fb21f" providerId="AD" clId="Web-{03397945-D7BE-0CCA-E05D-C3A2252DC1F1}" dt="2025-07-15T13:53:22.753" v="1167" actId="1076"/>
          <ac:picMkLst>
            <pc:docMk/>
            <pc:sldMk cId="1152076968" sldId="368"/>
            <ac:picMk id="9" creationId="{F80F2FB9-7E60-CD92-847E-87BE8B4FADB6}"/>
          </ac:picMkLst>
        </pc:picChg>
        <pc:picChg chg="add mod ord">
          <ac:chgData name="Noreen ROPERS [Eurécia]" userId="S::noreen.ropers@eurecia.com::f3a8d8f2-0e49-41aa-b7d1-58879f4fb21f" providerId="AD" clId="Web-{03397945-D7BE-0CCA-E05D-C3A2252DC1F1}" dt="2025-07-15T13:55:02.944" v="1179" actId="1076"/>
          <ac:picMkLst>
            <pc:docMk/>
            <pc:sldMk cId="1152076968" sldId="368"/>
            <ac:picMk id="10" creationId="{C5753922-25EA-EBE1-057D-99A74CBE999E}"/>
          </ac:picMkLst>
        </pc:picChg>
        <pc:picChg chg="del">
          <ac:chgData name="Noreen ROPERS [Eurécia]" userId="S::noreen.ropers@eurecia.com::f3a8d8f2-0e49-41aa-b7d1-58879f4fb21f" providerId="AD" clId="Web-{03397945-D7BE-0CCA-E05D-C3A2252DC1F1}" dt="2025-07-15T13:53:30.566" v="1168"/>
          <ac:picMkLst>
            <pc:docMk/>
            <pc:sldMk cId="1152076968" sldId="368"/>
            <ac:picMk id="11" creationId="{BB99DDA1-DE7F-DE8E-8F88-BF5A4132780B}"/>
          </ac:picMkLst>
        </pc:picChg>
        <pc:picChg chg="mod">
          <ac:chgData name="Noreen ROPERS [Eurécia]" userId="S::noreen.ropers@eurecia.com::f3a8d8f2-0e49-41aa-b7d1-58879f4fb21f" providerId="AD" clId="Web-{03397945-D7BE-0CCA-E05D-C3A2252DC1F1}" dt="2025-07-15T13:54:46.522" v="1175" actId="14100"/>
          <ac:picMkLst>
            <pc:docMk/>
            <pc:sldMk cId="1152076968" sldId="368"/>
            <ac:picMk id="12" creationId="{D3ED3E65-531B-A7F4-72C2-C9851019A071}"/>
          </ac:picMkLst>
        </pc:picChg>
        <pc:picChg chg="mod">
          <ac:chgData name="Noreen ROPERS [Eurécia]" userId="S::noreen.ropers@eurecia.com::f3a8d8f2-0e49-41aa-b7d1-58879f4fb21f" providerId="AD" clId="Web-{03397945-D7BE-0CCA-E05D-C3A2252DC1F1}" dt="2025-07-15T13:55:22.382" v="1183" actId="688"/>
          <ac:picMkLst>
            <pc:docMk/>
            <pc:sldMk cId="1152076968" sldId="368"/>
            <ac:picMk id="15" creationId="{817521A7-EC0A-DD0B-A239-95AEDB29B1B5}"/>
          </ac:picMkLst>
        </pc:picChg>
      </pc:sldChg>
      <pc:sldChg chg="modSp">
        <pc:chgData name="Noreen ROPERS [Eurécia]" userId="S::noreen.ropers@eurecia.com::f3a8d8f2-0e49-41aa-b7d1-58879f4fb21f" providerId="AD" clId="Web-{03397945-D7BE-0CCA-E05D-C3A2252DC1F1}" dt="2025-07-15T14:01:28.223" v="1206" actId="20577"/>
        <pc:sldMkLst>
          <pc:docMk/>
          <pc:sldMk cId="3707853743" sldId="374"/>
        </pc:sldMkLst>
        <pc:spChg chg="mod">
          <ac:chgData name="Noreen ROPERS [Eurécia]" userId="S::noreen.ropers@eurecia.com::f3a8d8f2-0e49-41aa-b7d1-58879f4fb21f" providerId="AD" clId="Web-{03397945-D7BE-0CCA-E05D-C3A2252DC1F1}" dt="2025-07-15T14:01:28.223" v="1206" actId="20577"/>
          <ac:spMkLst>
            <pc:docMk/>
            <pc:sldMk cId="3707853743" sldId="374"/>
            <ac:spMk id="2" creationId="{18B74BD9-57AD-C852-1754-B7B1DAD43A1F}"/>
          </ac:spMkLst>
        </pc:spChg>
      </pc:sldChg>
      <pc:sldChg chg="modSp">
        <pc:chgData name="Noreen ROPERS [Eurécia]" userId="S::noreen.ropers@eurecia.com::f3a8d8f2-0e49-41aa-b7d1-58879f4fb21f" providerId="AD" clId="Web-{03397945-D7BE-0CCA-E05D-C3A2252DC1F1}" dt="2025-07-15T14:01:40.380" v="1209" actId="20577"/>
        <pc:sldMkLst>
          <pc:docMk/>
          <pc:sldMk cId="1337805618" sldId="375"/>
        </pc:sldMkLst>
        <pc:spChg chg="mod">
          <ac:chgData name="Noreen ROPERS [Eurécia]" userId="S::noreen.ropers@eurecia.com::f3a8d8f2-0e49-41aa-b7d1-58879f4fb21f" providerId="AD" clId="Web-{03397945-D7BE-0CCA-E05D-C3A2252DC1F1}" dt="2025-07-15T14:01:40.380" v="1209" actId="20577"/>
          <ac:spMkLst>
            <pc:docMk/>
            <pc:sldMk cId="1337805618" sldId="375"/>
            <ac:spMk id="2" creationId="{18B74BD9-57AD-C852-1754-B7B1DAD43A1F}"/>
          </ac:spMkLst>
        </pc:spChg>
      </pc:sldChg>
      <pc:sldChg chg="modSp">
        <pc:chgData name="Noreen ROPERS [Eurécia]" userId="S::noreen.ropers@eurecia.com::f3a8d8f2-0e49-41aa-b7d1-58879f4fb21f" providerId="AD" clId="Web-{03397945-D7BE-0CCA-E05D-C3A2252DC1F1}" dt="2025-07-15T14:01:47.005" v="1212" actId="20577"/>
        <pc:sldMkLst>
          <pc:docMk/>
          <pc:sldMk cId="4222959064" sldId="376"/>
        </pc:sldMkLst>
        <pc:spChg chg="mod">
          <ac:chgData name="Noreen ROPERS [Eurécia]" userId="S::noreen.ropers@eurecia.com::f3a8d8f2-0e49-41aa-b7d1-58879f4fb21f" providerId="AD" clId="Web-{03397945-D7BE-0CCA-E05D-C3A2252DC1F1}" dt="2025-07-15T14:01:47.005" v="1212" actId="20577"/>
          <ac:spMkLst>
            <pc:docMk/>
            <pc:sldMk cId="4222959064" sldId="376"/>
            <ac:spMk id="2" creationId="{18B74BD9-57AD-C852-1754-B7B1DAD43A1F}"/>
          </ac:spMkLst>
        </pc:spChg>
      </pc:sldChg>
      <pc:sldChg chg="modSp">
        <pc:chgData name="Noreen ROPERS [Eurécia]" userId="S::noreen.ropers@eurecia.com::f3a8d8f2-0e49-41aa-b7d1-58879f4fb21f" providerId="AD" clId="Web-{03397945-D7BE-0CCA-E05D-C3A2252DC1F1}" dt="2025-07-15T14:01:54.427" v="1213" actId="20577"/>
        <pc:sldMkLst>
          <pc:docMk/>
          <pc:sldMk cId="4142186572" sldId="377"/>
        </pc:sldMkLst>
        <pc:spChg chg="mod">
          <ac:chgData name="Noreen ROPERS [Eurécia]" userId="S::noreen.ropers@eurecia.com::f3a8d8f2-0e49-41aa-b7d1-58879f4fb21f" providerId="AD" clId="Web-{03397945-D7BE-0CCA-E05D-C3A2252DC1F1}" dt="2025-07-15T14:01:54.427" v="1213" actId="20577"/>
          <ac:spMkLst>
            <pc:docMk/>
            <pc:sldMk cId="4142186572" sldId="377"/>
            <ac:spMk id="2" creationId="{18B74BD9-57AD-C852-1754-B7B1DAD43A1F}"/>
          </ac:spMkLst>
        </pc:spChg>
      </pc:sldChg>
      <pc:sldChg chg="modSp">
        <pc:chgData name="Noreen ROPERS [Eurécia]" userId="S::noreen.ropers@eurecia.com::f3a8d8f2-0e49-41aa-b7d1-58879f4fb21f" providerId="AD" clId="Web-{03397945-D7BE-0CCA-E05D-C3A2252DC1F1}" dt="2025-07-15T13:29:40.376" v="899" actId="20577"/>
        <pc:sldMkLst>
          <pc:docMk/>
          <pc:sldMk cId="1906575271" sldId="378"/>
        </pc:sldMkLst>
        <pc:spChg chg="mod">
          <ac:chgData name="Noreen ROPERS [Eurécia]" userId="S::noreen.ropers@eurecia.com::f3a8d8f2-0e49-41aa-b7d1-58879f4fb21f" providerId="AD" clId="Web-{03397945-D7BE-0CCA-E05D-C3A2252DC1F1}" dt="2025-07-15T13:29:40.376" v="899" actId="20577"/>
          <ac:spMkLst>
            <pc:docMk/>
            <pc:sldMk cId="1906575271" sldId="378"/>
            <ac:spMk id="2" creationId="{18B74BD9-57AD-C852-1754-B7B1DAD43A1F}"/>
          </ac:spMkLst>
        </pc:spChg>
      </pc:sldChg>
    </pc:docChg>
  </pc:docChgLst>
  <pc:docChgLst>
    <pc:chgData name="Inas FAOUZI [Eurécia]" userId="4f435423-8673-4c81-9a60-95a8e74c92dd" providerId="ADAL" clId="{6C9F3E25-F256-412A-8AF6-A6436B214748}"/>
    <pc:docChg chg="custSel addSld delSld modSld sldOrd">
      <pc:chgData name="Inas FAOUZI [Eurécia]" userId="4f435423-8673-4c81-9a60-95a8e74c92dd" providerId="ADAL" clId="{6C9F3E25-F256-412A-8AF6-A6436B214748}" dt="2024-09-11T14:02:42.204" v="138" actId="207"/>
      <pc:docMkLst>
        <pc:docMk/>
      </pc:docMkLst>
      <pc:sldChg chg="modSp mod">
        <pc:chgData name="Inas FAOUZI [Eurécia]" userId="4f435423-8673-4c81-9a60-95a8e74c92dd" providerId="ADAL" clId="{6C9F3E25-F256-412A-8AF6-A6436B214748}" dt="2024-09-11T14:02:42.204" v="138" actId="207"/>
        <pc:sldMkLst>
          <pc:docMk/>
          <pc:sldMk cId="1561398166" sldId="288"/>
        </pc:sldMkLst>
      </pc:sldChg>
      <pc:sldChg chg="modSp mod ord">
        <pc:chgData name="Inas FAOUZI [Eurécia]" userId="4f435423-8673-4c81-9a60-95a8e74c92dd" providerId="ADAL" clId="{6C9F3E25-F256-412A-8AF6-A6436B214748}" dt="2024-09-11T13:49:40.229" v="78" actId="20577"/>
        <pc:sldMkLst>
          <pc:docMk/>
          <pc:sldMk cId="3512856049" sldId="334"/>
        </pc:sldMkLst>
      </pc:sldChg>
      <pc:sldChg chg="ord">
        <pc:chgData name="Inas FAOUZI [Eurécia]" userId="4f435423-8673-4c81-9a60-95a8e74c92dd" providerId="ADAL" clId="{6C9F3E25-F256-412A-8AF6-A6436B214748}" dt="2024-09-11T13:56:48.434" v="107"/>
        <pc:sldMkLst>
          <pc:docMk/>
          <pc:sldMk cId="1285971301" sldId="356"/>
        </pc:sldMkLst>
      </pc:sldChg>
      <pc:sldChg chg="del">
        <pc:chgData name="Inas FAOUZI [Eurécia]" userId="4f435423-8673-4c81-9a60-95a8e74c92dd" providerId="ADAL" clId="{6C9F3E25-F256-412A-8AF6-A6436B214748}" dt="2024-09-11T13:46:28.364" v="24" actId="2696"/>
        <pc:sldMkLst>
          <pc:docMk/>
          <pc:sldMk cId="3803375308" sldId="362"/>
        </pc:sldMkLst>
      </pc:sldChg>
      <pc:sldChg chg="modSp new mod">
        <pc:chgData name="Inas FAOUZI [Eurécia]" userId="4f435423-8673-4c81-9a60-95a8e74c92dd" providerId="ADAL" clId="{6C9F3E25-F256-412A-8AF6-A6436B214748}" dt="2024-09-11T13:57:35.334" v="115" actId="27636"/>
        <pc:sldMkLst>
          <pc:docMk/>
          <pc:sldMk cId="642807507" sldId="369"/>
        </pc:sldMkLst>
      </pc:sldChg>
      <pc:sldChg chg="modSp new mod">
        <pc:chgData name="Inas FAOUZI [Eurécia]" userId="4f435423-8673-4c81-9a60-95a8e74c92dd" providerId="ADAL" clId="{6C9F3E25-F256-412A-8AF6-A6436B214748}" dt="2024-09-11T13:57:35.294" v="114" actId="27636"/>
        <pc:sldMkLst>
          <pc:docMk/>
          <pc:sldMk cId="2684125170" sldId="370"/>
        </pc:sldMkLst>
      </pc:sldChg>
      <pc:sldChg chg="modSp add mod ord">
        <pc:chgData name="Inas FAOUZI [Eurécia]" userId="4f435423-8673-4c81-9a60-95a8e74c92dd" providerId="ADAL" clId="{6C9F3E25-F256-412A-8AF6-A6436B214748}" dt="2024-09-11T13:50:22.279" v="83"/>
        <pc:sldMkLst>
          <pc:docMk/>
          <pc:sldMk cId="1797194250" sldId="371"/>
        </pc:sldMkLst>
      </pc:sldChg>
      <pc:sldChg chg="modSp add mod ord">
        <pc:chgData name="Inas FAOUZI [Eurécia]" userId="4f435423-8673-4c81-9a60-95a8e74c92dd" providerId="ADAL" clId="{6C9F3E25-F256-412A-8AF6-A6436B214748}" dt="2024-09-11T13:51:15.924" v="85"/>
        <pc:sldMkLst>
          <pc:docMk/>
          <pc:sldMk cId="318769929" sldId="372"/>
        </pc:sldMkLst>
      </pc:sldChg>
      <pc:sldChg chg="modSp add mod ord">
        <pc:chgData name="Inas FAOUZI [Eurécia]" userId="4f435423-8673-4c81-9a60-95a8e74c92dd" providerId="ADAL" clId="{6C9F3E25-F256-412A-8AF6-A6436B214748}" dt="2024-09-11T13:51:23.304" v="87"/>
        <pc:sldMkLst>
          <pc:docMk/>
          <pc:sldMk cId="1092004999" sldId="373"/>
        </pc:sldMkLst>
      </pc:sldChg>
      <pc:sldChg chg="modSp add mod ord">
        <pc:chgData name="Inas FAOUZI [Eurécia]" userId="4f435423-8673-4c81-9a60-95a8e74c92dd" providerId="ADAL" clId="{6C9F3E25-F256-412A-8AF6-A6436B214748}" dt="2024-09-11T13:54:57.987" v="93"/>
        <pc:sldMkLst>
          <pc:docMk/>
          <pc:sldMk cId="3707853743" sldId="374"/>
        </pc:sldMkLst>
      </pc:sldChg>
      <pc:sldChg chg="modSp add mod ord">
        <pc:chgData name="Inas FAOUZI [Eurécia]" userId="4f435423-8673-4c81-9a60-95a8e74c92dd" providerId="ADAL" clId="{6C9F3E25-F256-412A-8AF6-A6436B214748}" dt="2024-09-11T13:55:31.874" v="97"/>
        <pc:sldMkLst>
          <pc:docMk/>
          <pc:sldMk cId="1337805618" sldId="375"/>
        </pc:sldMkLst>
      </pc:sldChg>
      <pc:sldChg chg="modSp add mod ord">
        <pc:chgData name="Inas FAOUZI [Eurécia]" userId="4f435423-8673-4c81-9a60-95a8e74c92dd" providerId="ADAL" clId="{6C9F3E25-F256-412A-8AF6-A6436B214748}" dt="2024-09-11T13:57:01.404" v="113"/>
        <pc:sldMkLst>
          <pc:docMk/>
          <pc:sldMk cId="4222959064" sldId="376"/>
        </pc:sldMkLst>
      </pc:sldChg>
      <pc:sldChg chg="modSp add mod ord">
        <pc:chgData name="Inas FAOUZI [Eurécia]" userId="4f435423-8673-4c81-9a60-95a8e74c92dd" providerId="ADAL" clId="{6C9F3E25-F256-412A-8AF6-A6436B214748}" dt="2024-09-11T13:56:54.174" v="111"/>
        <pc:sldMkLst>
          <pc:docMk/>
          <pc:sldMk cId="4142186572" sldId="377"/>
        </pc:sldMkLst>
      </pc:sldChg>
      <pc:sldChg chg="modSp add mod ord">
        <pc:chgData name="Inas FAOUZI [Eurécia]" userId="4f435423-8673-4c81-9a60-95a8e74c92dd" providerId="ADAL" clId="{6C9F3E25-F256-412A-8AF6-A6436B214748}" dt="2024-09-11T13:56:42.636" v="105"/>
        <pc:sldMkLst>
          <pc:docMk/>
          <pc:sldMk cId="1906575271" sldId="378"/>
        </pc:sldMkLst>
      </pc:sldChg>
    </pc:docChg>
  </pc:docChgLst>
  <pc:docChgLst>
    <pc:chgData name="Pauline MORIN [Eurécia]" userId="26806002-a94a-4f86-8fe6-d48cb3313228" providerId="ADAL" clId="{1044D3C9-F87A-4A4C-90D7-111A6EA341A2}"/>
    <pc:docChg chg="custSel modSld">
      <pc:chgData name="Pauline MORIN [Eurécia]" userId="26806002-a94a-4f86-8fe6-d48cb3313228" providerId="ADAL" clId="{1044D3C9-F87A-4A4C-90D7-111A6EA341A2}" dt="2024-07-29T14:53:05.762" v="1230" actId="1076"/>
      <pc:docMkLst>
        <pc:docMk/>
      </pc:docMkLst>
      <pc:sldChg chg="addSp modSp mod">
        <pc:chgData name="Pauline MORIN [Eurécia]" userId="26806002-a94a-4f86-8fe6-d48cb3313228" providerId="ADAL" clId="{1044D3C9-F87A-4A4C-90D7-111A6EA341A2}" dt="2024-07-29T14:46:30.406" v="909" actId="20577"/>
        <pc:sldMkLst>
          <pc:docMk/>
          <pc:sldMk cId="2185510395" sldId="349"/>
        </pc:sldMkLst>
      </pc:sldChg>
      <pc:sldChg chg="modSp mod">
        <pc:chgData name="Pauline MORIN [Eurécia]" userId="26806002-a94a-4f86-8fe6-d48cb3313228" providerId="ADAL" clId="{1044D3C9-F87A-4A4C-90D7-111A6EA341A2}" dt="2024-07-29T14:50:13.518" v="1179" actId="20577"/>
        <pc:sldMkLst>
          <pc:docMk/>
          <pc:sldMk cId="735093219" sldId="355"/>
        </pc:sldMkLst>
      </pc:sldChg>
      <pc:sldChg chg="addSp modSp mod">
        <pc:chgData name="Pauline MORIN [Eurécia]" userId="26806002-a94a-4f86-8fe6-d48cb3313228" providerId="ADAL" clId="{1044D3C9-F87A-4A4C-90D7-111A6EA341A2}" dt="2024-07-29T14:53:05.762" v="1230" actId="1076"/>
        <pc:sldMkLst>
          <pc:docMk/>
          <pc:sldMk cId="1285971301" sldId="356"/>
        </pc:sldMkLst>
      </pc:sldChg>
      <pc:sldChg chg="addSp modSp mod">
        <pc:chgData name="Pauline MORIN [Eurécia]" userId="26806002-a94a-4f86-8fe6-d48cb3313228" providerId="ADAL" clId="{1044D3C9-F87A-4A4C-90D7-111A6EA341A2}" dt="2024-07-29T14:47:13.977" v="953" actId="20577"/>
        <pc:sldMkLst>
          <pc:docMk/>
          <pc:sldMk cId="11602755" sldId="363"/>
        </pc:sldMkLst>
      </pc:sldChg>
      <pc:sldChg chg="modSp mod">
        <pc:chgData name="Pauline MORIN [Eurécia]" userId="26806002-a94a-4f86-8fe6-d48cb3313228" providerId="ADAL" clId="{1044D3C9-F87A-4A4C-90D7-111A6EA341A2}" dt="2024-07-29T14:51:01.591" v="1220" actId="20577"/>
        <pc:sldMkLst>
          <pc:docMk/>
          <pc:sldMk cId="1160151610" sldId="364"/>
        </pc:sldMkLst>
      </pc:sldChg>
    </pc:docChg>
  </pc:docChgLst>
  <pc:docChgLst>
    <pc:chgData name="Maude VAN DE PLAS [Eurécia]" userId="S::maude.van-de-plas@eurecia.com::e977c393-fed3-4e2b-874f-059140a3aaf2" providerId="AD" clId="Web-{7F7140F5-2812-2ED6-252B-F32652CBF269}"/>
    <pc:docChg chg="modSld">
      <pc:chgData name="Maude VAN DE PLAS [Eurécia]" userId="S::maude.van-de-plas@eurecia.com::e977c393-fed3-4e2b-874f-059140a3aaf2" providerId="AD" clId="Web-{7F7140F5-2812-2ED6-252B-F32652CBF269}" dt="2025-03-10T10:29:58.728" v="1" actId="1076"/>
      <pc:docMkLst>
        <pc:docMk/>
      </pc:docMkLst>
      <pc:sldChg chg="modSp">
        <pc:chgData name="Maude VAN DE PLAS [Eurécia]" userId="S::maude.van-de-plas@eurecia.com::e977c393-fed3-4e2b-874f-059140a3aaf2" providerId="AD" clId="Web-{7F7140F5-2812-2ED6-252B-F32652CBF269}" dt="2025-03-10T10:29:58.728" v="1" actId="1076"/>
        <pc:sldMkLst>
          <pc:docMk/>
          <pc:sldMk cId="735093219" sldId="355"/>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41651FFC-2360-CA04-8370-6C1A9AFF0C0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0C70EC76-A85A-AB84-CBE1-662A8FBA312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CE66F4F-66F6-489B-BBB7-7DDEE1345C6B}" type="datetimeFigureOut">
              <a:rPr lang="fr-FR" smtClean="0"/>
              <a:t>15/07/2025</a:t>
            </a:fld>
            <a:endParaRPr lang="fr-FR"/>
          </a:p>
        </p:txBody>
      </p:sp>
      <p:sp>
        <p:nvSpPr>
          <p:cNvPr id="4" name="Espace réservé du pied de page 3">
            <a:extLst>
              <a:ext uri="{FF2B5EF4-FFF2-40B4-BE49-F238E27FC236}">
                <a16:creationId xmlns:a16="http://schemas.microsoft.com/office/drawing/2014/main" id="{C1AAFFA2-7A13-393C-04C4-7871A442D7A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D2854CAE-42CE-BE52-E9E4-201EDAD21D6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7E05AE2-63B2-4D0F-81AF-9FFDCB2FA6DA}" type="slidenum">
              <a:rPr lang="fr-FR" smtClean="0"/>
              <a:t>‹N°›</a:t>
            </a:fld>
            <a:endParaRPr lang="fr-FR"/>
          </a:p>
        </p:txBody>
      </p:sp>
    </p:spTree>
    <p:extLst>
      <p:ext uri="{BB962C8B-B14F-4D97-AF65-F5344CB8AC3E}">
        <p14:creationId xmlns:p14="http://schemas.microsoft.com/office/powerpoint/2010/main" val="2327539079"/>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A0CC53-C257-46D5-9DF5-0208FF508EA5}" type="datetimeFigureOut">
              <a:rPr lang="fr-FR" smtClean="0"/>
              <a:t>15/07/2025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5EC2F2-F8FB-460F-A35C-637309E078FA}" type="slidenum">
              <a:rPr lang="fr-FR" smtClean="0"/>
              <a:t>‹N°›</a:t>
            </a:fld>
            <a:endParaRPr lang="fr-FR"/>
          </a:p>
        </p:txBody>
      </p:sp>
    </p:spTree>
    <p:extLst>
      <p:ext uri="{BB962C8B-B14F-4D97-AF65-F5344CB8AC3E}">
        <p14:creationId xmlns:p14="http://schemas.microsoft.com/office/powerpoint/2010/main" val="9794622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14.sv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14.sv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4.sv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14.sv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16.sv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4.sv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st">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800100"/>
            <a:ext cx="10515600" cy="542925"/>
          </a:xfrm>
        </p:spPr>
        <p:txBody>
          <a:bodyPr/>
          <a:lstStyle>
            <a:lvl1pPr>
              <a:defRPr/>
            </a:lvl1pPr>
          </a:lstStyle>
          <a:p>
            <a:r>
              <a:rPr lang="fr-FR" err="1"/>
              <a:t>Title</a:t>
            </a:r>
            <a:r>
              <a:rPr lang="fr-FR"/>
              <a:t> </a:t>
            </a:r>
            <a:r>
              <a:rPr lang="fr-FR" err="1"/>
              <a:t>heading</a:t>
            </a:r>
            <a:endParaRPr lang="fr-FR"/>
          </a:p>
        </p:txBody>
      </p:sp>
      <p:sp>
        <p:nvSpPr>
          <p:cNvPr id="3" name="Espace réservé de la date 2">
            <a:extLst>
              <a:ext uri="{FF2B5EF4-FFF2-40B4-BE49-F238E27FC236}">
                <a16:creationId xmlns:a16="http://schemas.microsoft.com/office/drawing/2014/main" id="{BCBCA34A-24A6-77E6-5FE1-4F33FFD46771}"/>
              </a:ext>
            </a:extLst>
          </p:cNvPr>
          <p:cNvSpPr>
            <a:spLocks noGrp="1"/>
          </p:cNvSpPr>
          <p:nvPr>
            <p:ph type="dt" sz="half" idx="10"/>
          </p:nvPr>
        </p:nvSpPr>
        <p:spPr>
          <a:xfrm>
            <a:off x="371475" y="6124575"/>
            <a:ext cx="2743200" cy="365125"/>
          </a:xfrm>
        </p:spPr>
        <p:txBody>
          <a:bodyPr/>
          <a:lstStyle/>
          <a:p>
            <a:fld id="{7C153CDF-EDCB-4BAF-B258-4B42F8239FDA}" type="datetimeFigureOut">
              <a:rPr lang="fr-FR" smtClean="0"/>
              <a:t>15/07/2025</a:t>
            </a:fld>
            <a:endParaRPr lang="fr-FR"/>
          </a:p>
        </p:txBody>
      </p:sp>
      <p:sp>
        <p:nvSpPr>
          <p:cNvPr id="4" name="Espace réservé du pied de page 3">
            <a:extLst>
              <a:ext uri="{FF2B5EF4-FFF2-40B4-BE49-F238E27FC236}">
                <a16:creationId xmlns:a16="http://schemas.microsoft.com/office/drawing/2014/main" id="{95F22811-067A-C2A6-AE23-A13C9EEA9EF4}"/>
              </a:ext>
            </a:extLst>
          </p:cNvPr>
          <p:cNvSpPr>
            <a:spLocks noGrp="1"/>
          </p:cNvSpPr>
          <p:nvPr>
            <p:ph type="ftr" sz="quarter" idx="11"/>
          </p:nvPr>
        </p:nvSpPr>
        <p:spPr>
          <a:xfrm>
            <a:off x="4038600" y="6124574"/>
            <a:ext cx="4114800" cy="365125"/>
          </a:xfrm>
        </p:spPr>
        <p:txBody>
          <a:bodyPr/>
          <a:lstStyle/>
          <a:p>
            <a:endParaRPr lang="fr-FR"/>
          </a:p>
        </p:txBody>
      </p:sp>
      <p:sp>
        <p:nvSpPr>
          <p:cNvPr id="5" name="Espace réservé du numéro de diapositive 4">
            <a:extLst>
              <a:ext uri="{FF2B5EF4-FFF2-40B4-BE49-F238E27FC236}">
                <a16:creationId xmlns:a16="http://schemas.microsoft.com/office/drawing/2014/main" id="{30C3D9DE-98DC-048E-3E8A-8F6FBD295F02}"/>
              </a:ext>
            </a:extLst>
          </p:cNvPr>
          <p:cNvSpPr>
            <a:spLocks noGrp="1"/>
          </p:cNvSpPr>
          <p:nvPr>
            <p:ph type="sldNum" sz="quarter" idx="12"/>
          </p:nvPr>
        </p:nvSpPr>
        <p:spPr>
          <a:xfrm>
            <a:off x="8610600" y="6127750"/>
            <a:ext cx="2743200" cy="365125"/>
          </a:xfrm>
        </p:spPr>
        <p:txBody>
          <a:bodyPr/>
          <a:lstStyle/>
          <a:p>
            <a:fld id="{E67E39C8-A3E3-4A9D-B0E0-A8AF5B2E9661}" type="slidenum">
              <a:rPr lang="fr-FR" smtClean="0"/>
              <a:t>‹N°›</a:t>
            </a:fld>
            <a:endParaRPr lang="fr-FR"/>
          </a:p>
        </p:txBody>
      </p:sp>
    </p:spTree>
    <p:extLst>
      <p:ext uri="{BB962C8B-B14F-4D97-AF65-F5344CB8AC3E}">
        <p14:creationId xmlns:p14="http://schemas.microsoft.com/office/powerpoint/2010/main" val="1465415696"/>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_bg_yellow">
    <p:bg>
      <p:bgPr>
        <a:solidFill>
          <a:schemeClr val="accent2"/>
        </a:solidFill>
        <a:effectLst/>
      </p:bgPr>
    </p:bg>
    <p:spTree>
      <p:nvGrpSpPr>
        <p:cNvPr id="1" name=""/>
        <p:cNvGrpSpPr/>
        <p:nvPr/>
      </p:nvGrpSpPr>
      <p:grpSpPr>
        <a:xfrm>
          <a:off x="0" y="0"/>
          <a:ext cx="0" cy="0"/>
          <a:chOff x="0" y="0"/>
          <a:chExt cx="0" cy="0"/>
        </a:xfrm>
      </p:grpSpPr>
      <p:pic>
        <p:nvPicPr>
          <p:cNvPr id="9" name="Image 8" descr="Une image contenant jaune&#10;&#10;Description générée automatiquement">
            <a:extLst>
              <a:ext uri="{FF2B5EF4-FFF2-40B4-BE49-F238E27FC236}">
                <a16:creationId xmlns:a16="http://schemas.microsoft.com/office/drawing/2014/main" id="{F7E9403F-9567-4BD8-1FC4-F3CE2B3E29BF}"/>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8" name="Forme libre : forme 37">
            <a:extLst>
              <a:ext uri="{FF2B5EF4-FFF2-40B4-BE49-F238E27FC236}">
                <a16:creationId xmlns:a16="http://schemas.microsoft.com/office/drawing/2014/main" id="{C408EEFF-ACF6-9C35-23EC-EAB8B3F97CAB}"/>
              </a:ext>
            </a:extLst>
          </p:cNvPr>
          <p:cNvSpPr/>
          <p:nvPr/>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5" name="Espace réservé du texte 3">
            <a:extLst>
              <a:ext uri="{FF2B5EF4-FFF2-40B4-BE49-F238E27FC236}">
                <a16:creationId xmlns:a16="http://schemas.microsoft.com/office/drawing/2014/main" id="{AB6C8AFD-9631-8968-10D8-C2D71C2B8D41}"/>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5"/>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3859843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50"/>
                                        </p:tgtEl>
                                        <p:attrNameLst>
                                          <p:attrName>style.visibility</p:attrName>
                                        </p:attrNameLst>
                                      </p:cBhvr>
                                      <p:to>
                                        <p:strVal val="visible"/>
                                      </p:to>
                                    </p:set>
                                    <p:animEffect transition="in" filter="wipe(left)">
                                      <p:cBhvr>
                                        <p:cTn id="14" dur="500"/>
                                        <p:tgtEl>
                                          <p:spTgt spid="50"/>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2"/>
                                        </p:tgtEl>
                                        <p:attrNameLst>
                                          <p:attrName>style.visibility</p:attrName>
                                        </p:attrNameLst>
                                      </p:cBhvr>
                                      <p:to>
                                        <p:strVal val="visible"/>
                                      </p:to>
                                    </p:set>
                                    <p:animEffect transition="in" filter="wipe(up)">
                                      <p:cBhvr>
                                        <p:cTn id="17" dur="1300"/>
                                        <p:tgtEl>
                                          <p:spTgt spid="2"/>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5">
                                            <p:txEl>
                                              <p:pRg st="0" end="0"/>
                                            </p:txEl>
                                          </p:spTgt>
                                        </p:tgtEl>
                                        <p:attrNameLst>
                                          <p:attrName>style.visibility</p:attrName>
                                        </p:attrNameLst>
                                      </p:cBhvr>
                                      <p:to>
                                        <p:strVal val="visible"/>
                                      </p:to>
                                    </p:set>
                                    <p:anim calcmode="lin" valueType="num">
                                      <p:cBhvr additive="base">
                                        <p:cTn id="20"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45">
                                            <p:txEl>
                                              <p:pRg st="0" end="0"/>
                                            </p:txEl>
                                          </p:spTgt>
                                        </p:tgtEl>
                                        <p:attrNameLst>
                                          <p:attrName>style.visibility</p:attrName>
                                        </p:attrNameLst>
                                      </p:cBhvr>
                                      <p:to>
                                        <p:strVal val="visible"/>
                                      </p:to>
                                    </p:set>
                                    <p:anim calcmode="lin" valueType="num">
                                      <p:cBhvr additive="base">
                                        <p:cTn id="25" dur="700" fill="hold"/>
                                        <p:tgtEl>
                                          <p:spTgt spid="4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4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5" grpId="0" build="p">
        <p:tmplLst>
          <p:tmpl lvl="1">
            <p:tnLst>
              <p:par>
                <p:cTn presetID="2" presetClass="entr" presetSubtype="4" decel="80000"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700" fill="hold"/>
                        <p:tgtEl>
                          <p:spTgt spid="45"/>
                        </p:tgtEl>
                        <p:attrNameLst>
                          <p:attrName>ppt_x</p:attrName>
                        </p:attrNameLst>
                      </p:cBhvr>
                      <p:tavLst>
                        <p:tav tm="0">
                          <p:val>
                            <p:strVal val="#ppt_x"/>
                          </p:val>
                        </p:tav>
                        <p:tav tm="100000">
                          <p:val>
                            <p:strVal val="#ppt_x"/>
                          </p:val>
                        </p:tav>
                      </p:tavLst>
                    </p:anim>
                    <p:anim calcmode="lin" valueType="num">
                      <p:cBhvr additive="base">
                        <p:cTn dur="700" fill="hold"/>
                        <p:tgtEl>
                          <p:spTgt spid="45"/>
                        </p:tgtEl>
                        <p:attrNameLst>
                          <p:attrName>ppt_y</p:attrName>
                        </p:attrNameLst>
                      </p:cBhvr>
                      <p:tavLst>
                        <p:tav tm="0">
                          <p:val>
                            <p:strVal val="1+#ppt_h/2"/>
                          </p:val>
                        </p:tav>
                        <p:tav tm="100000">
                          <p:val>
                            <p:strVal val="#ppt_y"/>
                          </p:val>
                        </p:tav>
                      </p:tavLst>
                    </p:anim>
                  </p:childTnLst>
                </p:cTn>
              </p:par>
            </p:tnLst>
          </p:tmpl>
        </p:tmplLst>
      </p:bldP>
      <p:bldP spid="38" grpId="0" animBg="1"/>
      <p:bldP spid="5" grpId="0" build="p">
        <p:tmplLst>
          <p:tmpl lvl="1">
            <p:tnLst>
              <p:par>
                <p:cTn presetID="2" presetClass="entr" presetSubtype="2" decel="80000" fill="hold" nodeType="withEffect">
                  <p:stCondLst>
                    <p:cond delay="80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1+#ppt_w/2"/>
                          </p:val>
                        </p:tav>
                        <p:tav tm="100000">
                          <p:val>
                            <p:strVal val="#ppt_x"/>
                          </p:val>
                        </p:tav>
                      </p:tavLst>
                    </p:anim>
                    <p:anim calcmode="lin" valueType="num">
                      <p:cBhvr additive="base">
                        <p:cTn dur="500" fill="hold"/>
                        <p:tgtEl>
                          <p:spTgt spid="5"/>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_bg_blue">
    <p:spTree>
      <p:nvGrpSpPr>
        <p:cNvPr id="1" name=""/>
        <p:cNvGrpSpPr/>
        <p:nvPr/>
      </p:nvGrpSpPr>
      <p:grpSpPr>
        <a:xfrm>
          <a:off x="0" y="0"/>
          <a:ext cx="0" cy="0"/>
          <a:chOff x="0" y="0"/>
          <a:chExt cx="0" cy="0"/>
        </a:xfrm>
      </p:grpSpPr>
      <p:pic>
        <p:nvPicPr>
          <p:cNvPr id="5" name="Image 4" descr="Une image contenant bleu, bleu vert, Turquoise, capture d’écran&#10;&#10;Description générée automatiquement">
            <a:extLst>
              <a:ext uri="{FF2B5EF4-FFF2-40B4-BE49-F238E27FC236}">
                <a16:creationId xmlns:a16="http://schemas.microsoft.com/office/drawing/2014/main" id="{4C98D1D8-986A-94AD-A00E-97FC88132376}"/>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D589A5F6-17BE-3434-E776-868FAD213FFB}"/>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11B088F2-D9DE-9E79-0242-E99076288C7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6" name="Espace réservé du texte 44">
            <a:extLst>
              <a:ext uri="{FF2B5EF4-FFF2-40B4-BE49-F238E27FC236}">
                <a16:creationId xmlns:a16="http://schemas.microsoft.com/office/drawing/2014/main" id="{2A6BB1D1-D59E-9B08-BDA3-BC5AB70406B0}"/>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7" name="Connecteur droit 6">
            <a:extLst>
              <a:ext uri="{FF2B5EF4-FFF2-40B4-BE49-F238E27FC236}">
                <a16:creationId xmlns:a16="http://schemas.microsoft.com/office/drawing/2014/main" id="{63937094-66D0-1AA8-0760-AB6A7E7E1A82}"/>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84C98E5C-EA39-9FB0-56AD-517E98F491BD}"/>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215530DF-E14E-E24D-7C77-FEA5C4C8BDB4}"/>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AF98F303-53A0-54F4-A3D0-617D0D50D2A7}"/>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tx2">
                    <a:lumMod val="40000"/>
                    <a:lumOff val="60000"/>
                  </a:schemeClr>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1209013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 calcmode="lin" valueType="num">
                                      <p:cBhvr additive="base">
                                        <p:cTn id="25" dur="7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build="p">
        <p:tmplLst>
          <p:tmpl lvl="1">
            <p:tnLst>
              <p:par>
                <p:cTn presetID="2" presetClass="entr" presetSubtype="4" decel="8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00" fill="hold"/>
                        <p:tgtEl>
                          <p:spTgt spid="6"/>
                        </p:tgtEl>
                        <p:attrNameLst>
                          <p:attrName>ppt_x</p:attrName>
                        </p:attrNameLst>
                      </p:cBhvr>
                      <p:tavLst>
                        <p:tav tm="0">
                          <p:val>
                            <p:strVal val="#ppt_x"/>
                          </p:val>
                        </p:tav>
                        <p:tav tm="100000">
                          <p:val>
                            <p:strVal val="#ppt_x"/>
                          </p:val>
                        </p:tav>
                      </p:tavLst>
                    </p:anim>
                    <p:anim calcmode="lin" valueType="num">
                      <p:cBhvr additive="base">
                        <p:cTn dur="700" fill="hold"/>
                        <p:tgtEl>
                          <p:spTgt spid="6"/>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_bg_red">
    <p:spTree>
      <p:nvGrpSpPr>
        <p:cNvPr id="1" name=""/>
        <p:cNvGrpSpPr/>
        <p:nvPr/>
      </p:nvGrpSpPr>
      <p:grpSpPr>
        <a:xfrm>
          <a:off x="0" y="0"/>
          <a:ext cx="0" cy="0"/>
          <a:chOff x="0" y="0"/>
          <a:chExt cx="0" cy="0"/>
        </a:xfrm>
      </p:grpSpPr>
      <p:pic>
        <p:nvPicPr>
          <p:cNvPr id="7" name="Image 6" descr="Une image contenant orange, pêche, rouge&#10;&#10;Description générée automatiquement">
            <a:extLst>
              <a:ext uri="{FF2B5EF4-FFF2-40B4-BE49-F238E27FC236}">
                <a16:creationId xmlns:a16="http://schemas.microsoft.com/office/drawing/2014/main" id="{93381111-2AA2-2BCA-DFB5-72C0BA398F6D}"/>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itre 1">
            <a:extLst>
              <a:ext uri="{FF2B5EF4-FFF2-40B4-BE49-F238E27FC236}">
                <a16:creationId xmlns:a16="http://schemas.microsoft.com/office/drawing/2014/main" id="{9CEE3299-077C-77B0-02F2-8EBA828A1C31}"/>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CE13E380-4971-2563-9E1D-5A27F647EB6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4E35A88C-34BE-57F6-39BA-FCB8662C821C}"/>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49D1AE44-ADB0-4F0E-8D64-66826B73FF84}"/>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DF084358-58F5-1965-1609-68362CAEED1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850C7C79-5176-0DDC-B6CE-7B4B1364A28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6D4028CF-EBAF-F084-920F-03682834CD62}"/>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6"/>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2932598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dex_headings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2"/>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2"/>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3088625468"/>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dex_headings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415789153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dex_headings_tor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bg1"/>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bg1"/>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34" name="Espace réservé du texte 33">
            <a:extLst>
              <a:ext uri="{FF2B5EF4-FFF2-40B4-BE49-F238E27FC236}">
                <a16:creationId xmlns:a16="http://schemas.microsoft.com/office/drawing/2014/main" id="{EDDA7A8A-2207-9D6A-8C54-346E753DEEBA}"/>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2"/>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4167050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34">
                                            <p:txEl>
                                              <p:pRg st="0" end="0"/>
                                            </p:txEl>
                                          </p:spTgt>
                                        </p:tgtEl>
                                        <p:attrNameLst>
                                          <p:attrName>style.visibility</p:attrName>
                                        </p:attrNameLst>
                                      </p:cBhvr>
                                      <p:to>
                                        <p:strVal val="visible"/>
                                      </p:to>
                                    </p:set>
                                    <p:animEffect transition="in" filter="fade">
                                      <p:cBhvr>
                                        <p:cTn id="7" dur="1000"/>
                                        <p:tgtEl>
                                          <p:spTgt spid="3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3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34"/>
                        </p:tgtEl>
                        <p:attrNameLst>
                          <p:attrName>style.visibility</p:attrName>
                        </p:attrNameLst>
                      </p:cBhvr>
                      <p:to>
                        <p:strVal val="visible"/>
                      </p:to>
                    </p:set>
                    <p:animEffect transition="in" filter="fade">
                      <p:cBhvr>
                        <p:cTn dur="1000"/>
                        <p:tgtEl>
                          <p:spTgt spid="34"/>
                        </p:tgtEl>
                      </p:cBhvr>
                    </p:animEffect>
                  </p:childTnLst>
                </p:cTn>
              </p:par>
            </p:tnLst>
          </p:tmpl>
        </p:tmplLst>
      </p:bldP>
      <p:bldP spid="3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3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dex_headings_tor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tx1"/>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4" name="Espace réservé du texte 33">
            <a:extLst>
              <a:ext uri="{FF2B5EF4-FFF2-40B4-BE49-F238E27FC236}">
                <a16:creationId xmlns:a16="http://schemas.microsoft.com/office/drawing/2014/main" id="{CAA2668D-A5AC-C9D9-DC14-CB309DFEEA47}"/>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1"/>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4135658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childTnLst>
                </p:cTn>
              </p:par>
            </p:tnLst>
          </p:tmpl>
        </p:tmplLst>
      </p:bldP>
      <p:bldP spid="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2188702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hapter_heading_image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6"/>
            <a:ext cx="6174804" cy="68920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74804 w 6174804"/>
              <a:gd name="connsiteY0" fmla="*/ 0 h 6874796"/>
              <a:gd name="connsiteX1" fmla="*/ 87061 w 6174804"/>
              <a:gd name="connsiteY1" fmla="*/ 16796 h 6874796"/>
              <a:gd name="connsiteX2" fmla="*/ 95818 w 6174804"/>
              <a:gd name="connsiteY2" fmla="*/ 32344 h 6874796"/>
              <a:gd name="connsiteX3" fmla="*/ 105886 w 6174804"/>
              <a:gd name="connsiteY3" fmla="*/ 43671 h 6874796"/>
              <a:gd name="connsiteX4" fmla="*/ 129798 w 6174804"/>
              <a:gd name="connsiteY4" fmla="*/ 86461 h 6874796"/>
              <a:gd name="connsiteX5" fmla="*/ 136091 w 6174804"/>
              <a:gd name="connsiteY5" fmla="*/ 141837 h 6874796"/>
              <a:gd name="connsiteX6" fmla="*/ 123505 w 6174804"/>
              <a:gd name="connsiteY6" fmla="*/ 207281 h 6874796"/>
              <a:gd name="connsiteX7" fmla="*/ 122247 w 6174804"/>
              <a:gd name="connsiteY7" fmla="*/ 209797 h 6874796"/>
              <a:gd name="connsiteX8" fmla="*/ 119730 w 6174804"/>
              <a:gd name="connsiteY8" fmla="*/ 242520 h 6874796"/>
              <a:gd name="connsiteX9" fmla="*/ 114696 w 6174804"/>
              <a:gd name="connsiteY9" fmla="*/ 258881 h 6874796"/>
              <a:gd name="connsiteX10" fmla="*/ 103369 w 6174804"/>
              <a:gd name="connsiteY10" fmla="*/ 273983 h 6874796"/>
              <a:gd name="connsiteX11" fmla="*/ 85750 w 6174804"/>
              <a:gd name="connsiteY11" fmla="*/ 301671 h 6874796"/>
              <a:gd name="connsiteX12" fmla="*/ 60579 w 6174804"/>
              <a:gd name="connsiteY12" fmla="*/ 344461 h 6874796"/>
              <a:gd name="connsiteX13" fmla="*/ 50510 w 6174804"/>
              <a:gd name="connsiteY13" fmla="*/ 373407 h 6874796"/>
              <a:gd name="connsiteX14" fmla="*/ 50510 w 6174804"/>
              <a:gd name="connsiteY14" fmla="*/ 379700 h 6874796"/>
              <a:gd name="connsiteX15" fmla="*/ 60579 w 6174804"/>
              <a:gd name="connsiteY15" fmla="*/ 406129 h 6874796"/>
              <a:gd name="connsiteX16" fmla="*/ 63096 w 6174804"/>
              <a:gd name="connsiteY16" fmla="*/ 427524 h 6874796"/>
              <a:gd name="connsiteX17" fmla="*/ 65613 w 6174804"/>
              <a:gd name="connsiteY17" fmla="*/ 446402 h 6874796"/>
              <a:gd name="connsiteX18" fmla="*/ 68130 w 6174804"/>
              <a:gd name="connsiteY18" fmla="*/ 484159 h 6874796"/>
              <a:gd name="connsiteX19" fmla="*/ 58061 w 6174804"/>
              <a:gd name="connsiteY19" fmla="*/ 547085 h 6874796"/>
              <a:gd name="connsiteX20" fmla="*/ 49252 w 6174804"/>
              <a:gd name="connsiteY20" fmla="*/ 582324 h 6874796"/>
              <a:gd name="connsiteX21" fmla="*/ 50510 w 6174804"/>
              <a:gd name="connsiteY21" fmla="*/ 601202 h 6874796"/>
              <a:gd name="connsiteX22" fmla="*/ 50510 w 6174804"/>
              <a:gd name="connsiteY22" fmla="*/ 607495 h 6874796"/>
              <a:gd name="connsiteX23" fmla="*/ 45476 w 6174804"/>
              <a:gd name="connsiteY23" fmla="*/ 622597 h 6874796"/>
              <a:gd name="connsiteX24" fmla="*/ 21564 w 6174804"/>
              <a:gd name="connsiteY24" fmla="*/ 675455 h 6874796"/>
              <a:gd name="connsiteX25" fmla="*/ 17789 w 6174804"/>
              <a:gd name="connsiteY25" fmla="*/ 705660 h 6874796"/>
              <a:gd name="connsiteX26" fmla="*/ 16531 w 6174804"/>
              <a:gd name="connsiteY26" fmla="*/ 745934 h 6874796"/>
              <a:gd name="connsiteX27" fmla="*/ 16531 w 6174804"/>
              <a:gd name="connsiteY27" fmla="*/ 768587 h 6874796"/>
              <a:gd name="connsiteX28" fmla="*/ 24082 w 6174804"/>
              <a:gd name="connsiteY28" fmla="*/ 776139 h 6874796"/>
              <a:gd name="connsiteX29" fmla="*/ 29116 w 6174804"/>
              <a:gd name="connsiteY29" fmla="*/ 783689 h 6874796"/>
              <a:gd name="connsiteX30" fmla="*/ 36667 w 6174804"/>
              <a:gd name="connsiteY30" fmla="*/ 834031 h 6874796"/>
              <a:gd name="connsiteX31" fmla="*/ 36667 w 6174804"/>
              <a:gd name="connsiteY31" fmla="*/ 835289 h 6874796"/>
              <a:gd name="connsiteX32" fmla="*/ 26598 w 6174804"/>
              <a:gd name="connsiteY32" fmla="*/ 874304 h 6874796"/>
              <a:gd name="connsiteX33" fmla="*/ 6462 w 6174804"/>
              <a:gd name="connsiteY33" fmla="*/ 900733 h 6874796"/>
              <a:gd name="connsiteX34" fmla="*/ 8979 w 6174804"/>
              <a:gd name="connsiteY34" fmla="*/ 922128 h 6874796"/>
              <a:gd name="connsiteX35" fmla="*/ 10238 w 6174804"/>
              <a:gd name="connsiteY35" fmla="*/ 932196 h 6874796"/>
              <a:gd name="connsiteX36" fmla="*/ 16531 w 6174804"/>
              <a:gd name="connsiteY36" fmla="*/ 942265 h 6874796"/>
              <a:gd name="connsiteX37" fmla="*/ 21564 w 6174804"/>
              <a:gd name="connsiteY37" fmla="*/ 952333 h 6874796"/>
              <a:gd name="connsiteX38" fmla="*/ 29116 w 6174804"/>
              <a:gd name="connsiteY38" fmla="*/ 991347 h 6874796"/>
              <a:gd name="connsiteX39" fmla="*/ 21564 w 6174804"/>
              <a:gd name="connsiteY39" fmla="*/ 1032879 h 6874796"/>
              <a:gd name="connsiteX40" fmla="*/ 21564 w 6174804"/>
              <a:gd name="connsiteY40" fmla="*/ 1050499 h 6874796"/>
              <a:gd name="connsiteX41" fmla="*/ 25340 w 6174804"/>
              <a:gd name="connsiteY41" fmla="*/ 1114683 h 6874796"/>
              <a:gd name="connsiteX42" fmla="*/ 25340 w 6174804"/>
              <a:gd name="connsiteY42" fmla="*/ 1120976 h 6874796"/>
              <a:gd name="connsiteX43" fmla="*/ 34149 w 6174804"/>
              <a:gd name="connsiteY43" fmla="*/ 1163766 h 6874796"/>
              <a:gd name="connsiteX44" fmla="*/ 42960 w 6174804"/>
              <a:gd name="connsiteY44" fmla="*/ 1186420 h 6874796"/>
              <a:gd name="connsiteX45" fmla="*/ 58061 w 6174804"/>
              <a:gd name="connsiteY45" fmla="*/ 1243054 h 6874796"/>
              <a:gd name="connsiteX46" fmla="*/ 58061 w 6174804"/>
              <a:gd name="connsiteY46" fmla="*/ 1250606 h 6874796"/>
              <a:gd name="connsiteX47" fmla="*/ 59321 w 6174804"/>
              <a:gd name="connsiteY47" fmla="*/ 1277035 h 6874796"/>
              <a:gd name="connsiteX48" fmla="*/ 58061 w 6174804"/>
              <a:gd name="connsiteY48" fmla="*/ 1297171 h 6874796"/>
              <a:gd name="connsiteX49" fmla="*/ 59321 w 6174804"/>
              <a:gd name="connsiteY49" fmla="*/ 1326117 h 6874796"/>
              <a:gd name="connsiteX50" fmla="*/ 66872 w 6174804"/>
              <a:gd name="connsiteY50" fmla="*/ 1365133 h 6874796"/>
              <a:gd name="connsiteX51" fmla="*/ 69388 w 6174804"/>
              <a:gd name="connsiteY51" fmla="*/ 1384010 h 6874796"/>
              <a:gd name="connsiteX52" fmla="*/ 76940 w 6174804"/>
              <a:gd name="connsiteY52" fmla="*/ 1438127 h 6874796"/>
              <a:gd name="connsiteX53" fmla="*/ 75681 w 6174804"/>
              <a:gd name="connsiteY53" fmla="*/ 1443161 h 6874796"/>
              <a:gd name="connsiteX54" fmla="*/ 74423 w 6174804"/>
              <a:gd name="connsiteY54" fmla="*/ 1485951 h 6874796"/>
              <a:gd name="connsiteX55" fmla="*/ 85750 w 6174804"/>
              <a:gd name="connsiteY55" fmla="*/ 1537551 h 6874796"/>
              <a:gd name="connsiteX56" fmla="*/ 85750 w 6174804"/>
              <a:gd name="connsiteY56" fmla="*/ 1543844 h 6874796"/>
              <a:gd name="connsiteX57" fmla="*/ 79457 w 6174804"/>
              <a:gd name="connsiteY57" fmla="*/ 1594185 h 6874796"/>
              <a:gd name="connsiteX58" fmla="*/ 81974 w 6174804"/>
              <a:gd name="connsiteY58" fmla="*/ 1664663 h 6874796"/>
              <a:gd name="connsiteX59" fmla="*/ 83233 w 6174804"/>
              <a:gd name="connsiteY59" fmla="*/ 1670956 h 6874796"/>
              <a:gd name="connsiteX60" fmla="*/ 89526 w 6174804"/>
              <a:gd name="connsiteY60" fmla="*/ 1711228 h 6874796"/>
              <a:gd name="connsiteX61" fmla="*/ 90784 w 6174804"/>
              <a:gd name="connsiteY61" fmla="*/ 1718780 h 6874796"/>
              <a:gd name="connsiteX62" fmla="*/ 93301 w 6174804"/>
              <a:gd name="connsiteY62" fmla="*/ 1731366 h 6874796"/>
              <a:gd name="connsiteX63" fmla="*/ 98335 w 6174804"/>
              <a:gd name="connsiteY63" fmla="*/ 1751502 h 6874796"/>
              <a:gd name="connsiteX64" fmla="*/ 105886 w 6174804"/>
              <a:gd name="connsiteY64" fmla="*/ 1774156 h 6874796"/>
              <a:gd name="connsiteX65" fmla="*/ 120989 w 6174804"/>
              <a:gd name="connsiteY65" fmla="*/ 1811912 h 6874796"/>
              <a:gd name="connsiteX66" fmla="*/ 129798 w 6174804"/>
              <a:gd name="connsiteY66" fmla="*/ 1833306 h 6874796"/>
              <a:gd name="connsiteX67" fmla="*/ 141125 w 6174804"/>
              <a:gd name="connsiteY67" fmla="*/ 1857218 h 6874796"/>
              <a:gd name="connsiteX68" fmla="*/ 143643 w 6174804"/>
              <a:gd name="connsiteY68" fmla="*/ 1863511 h 6874796"/>
              <a:gd name="connsiteX69" fmla="*/ 149935 w 6174804"/>
              <a:gd name="connsiteY69" fmla="*/ 1901268 h 6874796"/>
              <a:gd name="connsiteX70" fmla="*/ 151194 w 6174804"/>
              <a:gd name="connsiteY70" fmla="*/ 1903784 h 6874796"/>
              <a:gd name="connsiteX71" fmla="*/ 156228 w 6174804"/>
              <a:gd name="connsiteY71" fmla="*/ 1928955 h 6874796"/>
              <a:gd name="connsiteX72" fmla="*/ 163779 w 6174804"/>
              <a:gd name="connsiteY72" fmla="*/ 1976779 h 6874796"/>
              <a:gd name="connsiteX73" fmla="*/ 165037 w 6174804"/>
              <a:gd name="connsiteY73" fmla="*/ 1993141 h 6874796"/>
              <a:gd name="connsiteX74" fmla="*/ 163779 w 6174804"/>
              <a:gd name="connsiteY74" fmla="*/ 2004467 h 6874796"/>
              <a:gd name="connsiteX75" fmla="*/ 163779 w 6174804"/>
              <a:gd name="connsiteY75" fmla="*/ 2035931 h 6874796"/>
              <a:gd name="connsiteX76" fmla="*/ 163779 w 6174804"/>
              <a:gd name="connsiteY76" fmla="*/ 2037189 h 6874796"/>
              <a:gd name="connsiteX77" fmla="*/ 156228 w 6174804"/>
              <a:gd name="connsiteY77" fmla="*/ 2076203 h 6874796"/>
              <a:gd name="connsiteX78" fmla="*/ 152452 w 6174804"/>
              <a:gd name="connsiteY78" fmla="*/ 2134096 h 6874796"/>
              <a:gd name="connsiteX79" fmla="*/ 144901 w 6174804"/>
              <a:gd name="connsiteY79" fmla="*/ 2169335 h 6874796"/>
              <a:gd name="connsiteX80" fmla="*/ 128540 w 6174804"/>
              <a:gd name="connsiteY80" fmla="*/ 2215900 h 6874796"/>
              <a:gd name="connsiteX81" fmla="*/ 123505 w 6174804"/>
              <a:gd name="connsiteY81" fmla="*/ 2229745 h 6874796"/>
              <a:gd name="connsiteX82" fmla="*/ 119730 w 6174804"/>
              <a:gd name="connsiteY82" fmla="*/ 2280086 h 6874796"/>
              <a:gd name="connsiteX83" fmla="*/ 118471 w 6174804"/>
              <a:gd name="connsiteY83" fmla="*/ 2312808 h 6874796"/>
              <a:gd name="connsiteX84" fmla="*/ 109662 w 6174804"/>
              <a:gd name="connsiteY84" fmla="*/ 2354339 h 6874796"/>
              <a:gd name="connsiteX85" fmla="*/ 104628 w 6174804"/>
              <a:gd name="connsiteY85" fmla="*/ 2385802 h 6874796"/>
              <a:gd name="connsiteX86" fmla="*/ 105886 w 6174804"/>
              <a:gd name="connsiteY86" fmla="*/ 2428594 h 6874796"/>
              <a:gd name="connsiteX87" fmla="*/ 109662 w 6174804"/>
              <a:gd name="connsiteY87" fmla="*/ 2468866 h 6874796"/>
              <a:gd name="connsiteX88" fmla="*/ 107144 w 6174804"/>
              <a:gd name="connsiteY88" fmla="*/ 2481451 h 6874796"/>
              <a:gd name="connsiteX89" fmla="*/ 104628 w 6174804"/>
              <a:gd name="connsiteY89" fmla="*/ 2514173 h 6874796"/>
              <a:gd name="connsiteX90" fmla="*/ 103369 w 6174804"/>
              <a:gd name="connsiteY90" fmla="*/ 2530534 h 6874796"/>
              <a:gd name="connsiteX91" fmla="*/ 88266 w 6174804"/>
              <a:gd name="connsiteY91" fmla="*/ 2590944 h 6874796"/>
              <a:gd name="connsiteX92" fmla="*/ 78199 w 6174804"/>
              <a:gd name="connsiteY92" fmla="*/ 2606047 h 6874796"/>
              <a:gd name="connsiteX93" fmla="*/ 63096 w 6174804"/>
              <a:gd name="connsiteY93" fmla="*/ 2634992 h 6874796"/>
              <a:gd name="connsiteX94" fmla="*/ 56803 w 6174804"/>
              <a:gd name="connsiteY94" fmla="*/ 2680300 h 6874796"/>
              <a:gd name="connsiteX95" fmla="*/ 63096 w 6174804"/>
              <a:gd name="connsiteY95" fmla="*/ 2706729 h 6874796"/>
              <a:gd name="connsiteX96" fmla="*/ 78199 w 6174804"/>
              <a:gd name="connsiteY96" fmla="*/ 2738192 h 6874796"/>
              <a:gd name="connsiteX97" fmla="*/ 83233 w 6174804"/>
              <a:gd name="connsiteY97" fmla="*/ 2779724 h 6874796"/>
              <a:gd name="connsiteX98" fmla="*/ 94559 w 6174804"/>
              <a:gd name="connsiteY98" fmla="*/ 2816221 h 6874796"/>
              <a:gd name="connsiteX99" fmla="*/ 98335 w 6174804"/>
              <a:gd name="connsiteY99" fmla="*/ 2822514 h 6874796"/>
              <a:gd name="connsiteX100" fmla="*/ 98335 w 6174804"/>
              <a:gd name="connsiteY100" fmla="*/ 2866563 h 6874796"/>
              <a:gd name="connsiteX101" fmla="*/ 94559 w 6174804"/>
              <a:gd name="connsiteY101" fmla="*/ 2928231 h 6874796"/>
              <a:gd name="connsiteX102" fmla="*/ 94559 w 6174804"/>
              <a:gd name="connsiteY102" fmla="*/ 2930748 h 6874796"/>
              <a:gd name="connsiteX103" fmla="*/ 92042 w 6174804"/>
              <a:gd name="connsiteY103" fmla="*/ 2971022 h 6874796"/>
              <a:gd name="connsiteX104" fmla="*/ 89526 w 6174804"/>
              <a:gd name="connsiteY104" fmla="*/ 2993674 h 6874796"/>
              <a:gd name="connsiteX105" fmla="*/ 98335 w 6174804"/>
              <a:gd name="connsiteY105" fmla="*/ 3025139 h 6874796"/>
              <a:gd name="connsiteX106" fmla="*/ 114696 w 6174804"/>
              <a:gd name="connsiteY106" fmla="*/ 3054084 h 6874796"/>
              <a:gd name="connsiteX107" fmla="*/ 123505 w 6174804"/>
              <a:gd name="connsiteY107" fmla="*/ 3085547 h 6874796"/>
              <a:gd name="connsiteX108" fmla="*/ 126023 w 6174804"/>
              <a:gd name="connsiteY108" fmla="*/ 3105684 h 6874796"/>
              <a:gd name="connsiteX109" fmla="*/ 118471 w 6174804"/>
              <a:gd name="connsiteY109" fmla="*/ 3143440 h 6874796"/>
              <a:gd name="connsiteX110" fmla="*/ 119730 w 6174804"/>
              <a:gd name="connsiteY110" fmla="*/ 3152250 h 6874796"/>
              <a:gd name="connsiteX111" fmla="*/ 126023 w 6174804"/>
              <a:gd name="connsiteY111" fmla="*/ 3210143 h 6874796"/>
              <a:gd name="connsiteX112" fmla="*/ 122247 w 6174804"/>
              <a:gd name="connsiteY112" fmla="*/ 3218952 h 6874796"/>
              <a:gd name="connsiteX113" fmla="*/ 120989 w 6174804"/>
              <a:gd name="connsiteY113" fmla="*/ 3227762 h 6874796"/>
              <a:gd name="connsiteX114" fmla="*/ 134832 w 6174804"/>
              <a:gd name="connsiteY114" fmla="*/ 3284396 h 6874796"/>
              <a:gd name="connsiteX115" fmla="*/ 134832 w 6174804"/>
              <a:gd name="connsiteY115" fmla="*/ 3312084 h 6874796"/>
              <a:gd name="connsiteX116" fmla="*/ 131056 w 6174804"/>
              <a:gd name="connsiteY116" fmla="*/ 3353616 h 6874796"/>
              <a:gd name="connsiteX117" fmla="*/ 119730 w 6174804"/>
              <a:gd name="connsiteY117" fmla="*/ 3383821 h 6874796"/>
              <a:gd name="connsiteX118" fmla="*/ 110920 w 6174804"/>
              <a:gd name="connsiteY118" fmla="*/ 3407732 h 6874796"/>
              <a:gd name="connsiteX119" fmla="*/ 114696 w 6174804"/>
              <a:gd name="connsiteY119" fmla="*/ 3427869 h 6874796"/>
              <a:gd name="connsiteX120" fmla="*/ 97077 w 6174804"/>
              <a:gd name="connsiteY120" fmla="*/ 3473176 h 6874796"/>
              <a:gd name="connsiteX121" fmla="*/ 88266 w 6174804"/>
              <a:gd name="connsiteY121" fmla="*/ 3489537 h 6874796"/>
              <a:gd name="connsiteX122" fmla="*/ 73164 w 6174804"/>
              <a:gd name="connsiteY122" fmla="*/ 3519742 h 6874796"/>
              <a:gd name="connsiteX123" fmla="*/ 73164 w 6174804"/>
              <a:gd name="connsiteY123" fmla="*/ 3533585 h 6874796"/>
              <a:gd name="connsiteX124" fmla="*/ 74423 w 6174804"/>
              <a:gd name="connsiteY124" fmla="*/ 3538620 h 6874796"/>
              <a:gd name="connsiteX125" fmla="*/ 73164 w 6174804"/>
              <a:gd name="connsiteY125" fmla="*/ 3551205 h 6874796"/>
              <a:gd name="connsiteX126" fmla="*/ 56803 w 6174804"/>
              <a:gd name="connsiteY126" fmla="*/ 3600288 h 6874796"/>
              <a:gd name="connsiteX127" fmla="*/ 55545 w 6174804"/>
              <a:gd name="connsiteY127" fmla="*/ 3609098 h 6874796"/>
              <a:gd name="connsiteX128" fmla="*/ 59321 w 6174804"/>
              <a:gd name="connsiteY128" fmla="*/ 3664473 h 6874796"/>
              <a:gd name="connsiteX129" fmla="*/ 61837 w 6174804"/>
              <a:gd name="connsiteY129" fmla="*/ 3674541 h 6874796"/>
              <a:gd name="connsiteX130" fmla="*/ 60579 w 6174804"/>
              <a:gd name="connsiteY130" fmla="*/ 3685868 h 6874796"/>
              <a:gd name="connsiteX131" fmla="*/ 61837 w 6174804"/>
              <a:gd name="connsiteY131" fmla="*/ 3698453 h 6874796"/>
              <a:gd name="connsiteX132" fmla="*/ 60579 w 6174804"/>
              <a:gd name="connsiteY132" fmla="*/ 3733692 h 6874796"/>
              <a:gd name="connsiteX133" fmla="*/ 59321 w 6174804"/>
              <a:gd name="connsiteY133" fmla="*/ 3742502 h 6874796"/>
              <a:gd name="connsiteX134" fmla="*/ 46735 w 6174804"/>
              <a:gd name="connsiteY134" fmla="*/ 3758863 h 6874796"/>
              <a:gd name="connsiteX135" fmla="*/ 36667 w 6174804"/>
              <a:gd name="connsiteY135" fmla="*/ 3795361 h 6874796"/>
              <a:gd name="connsiteX136" fmla="*/ 35409 w 6174804"/>
              <a:gd name="connsiteY136" fmla="*/ 3802911 h 6874796"/>
              <a:gd name="connsiteX137" fmla="*/ 47994 w 6174804"/>
              <a:gd name="connsiteY137" fmla="*/ 3828083 h 6874796"/>
              <a:gd name="connsiteX138" fmla="*/ 54286 w 6174804"/>
              <a:gd name="connsiteY138" fmla="*/ 3836892 h 6874796"/>
              <a:gd name="connsiteX139" fmla="*/ 47994 w 6174804"/>
              <a:gd name="connsiteY139" fmla="*/ 3845702 h 6874796"/>
              <a:gd name="connsiteX140" fmla="*/ 44218 w 6174804"/>
              <a:gd name="connsiteY140" fmla="*/ 3851994 h 6874796"/>
              <a:gd name="connsiteX141" fmla="*/ 53028 w 6174804"/>
              <a:gd name="connsiteY141" fmla="*/ 3902336 h 6874796"/>
              <a:gd name="connsiteX142" fmla="*/ 54286 w 6174804"/>
              <a:gd name="connsiteY142" fmla="*/ 3904853 h 6874796"/>
              <a:gd name="connsiteX143" fmla="*/ 64354 w 6174804"/>
              <a:gd name="connsiteY143" fmla="*/ 3956453 h 6874796"/>
              <a:gd name="connsiteX144" fmla="*/ 63096 w 6174804"/>
              <a:gd name="connsiteY144" fmla="*/ 3966521 h 6874796"/>
              <a:gd name="connsiteX145" fmla="*/ 80715 w 6174804"/>
              <a:gd name="connsiteY145" fmla="*/ 4003019 h 6874796"/>
              <a:gd name="connsiteX146" fmla="*/ 89526 w 6174804"/>
              <a:gd name="connsiteY146" fmla="*/ 4020638 h 6874796"/>
              <a:gd name="connsiteX147" fmla="*/ 98335 w 6174804"/>
              <a:gd name="connsiteY147" fmla="*/ 4043292 h 6874796"/>
              <a:gd name="connsiteX148" fmla="*/ 119730 w 6174804"/>
              <a:gd name="connsiteY148" fmla="*/ 4063428 h 6874796"/>
              <a:gd name="connsiteX149" fmla="*/ 122247 w 6174804"/>
              <a:gd name="connsiteY149" fmla="*/ 4070980 h 6874796"/>
              <a:gd name="connsiteX150" fmla="*/ 124764 w 6174804"/>
              <a:gd name="connsiteY150" fmla="*/ 4082306 h 6874796"/>
              <a:gd name="connsiteX151" fmla="*/ 138608 w 6174804"/>
              <a:gd name="connsiteY151" fmla="*/ 4122580 h 6874796"/>
              <a:gd name="connsiteX152" fmla="*/ 139867 w 6174804"/>
              <a:gd name="connsiteY152" fmla="*/ 4126355 h 6874796"/>
              <a:gd name="connsiteX153" fmla="*/ 144901 w 6174804"/>
              <a:gd name="connsiteY153" fmla="*/ 4160335 h 6874796"/>
              <a:gd name="connsiteX154" fmla="*/ 146159 w 6174804"/>
              <a:gd name="connsiteY154" fmla="*/ 4193058 h 6874796"/>
              <a:gd name="connsiteX155" fmla="*/ 134832 w 6174804"/>
              <a:gd name="connsiteY155" fmla="*/ 4220745 h 6874796"/>
              <a:gd name="connsiteX156" fmla="*/ 133574 w 6174804"/>
              <a:gd name="connsiteY156" fmla="*/ 4229555 h 6874796"/>
              <a:gd name="connsiteX157" fmla="*/ 149935 w 6174804"/>
              <a:gd name="connsiteY157" fmla="*/ 4267311 h 6874796"/>
              <a:gd name="connsiteX158" fmla="*/ 153710 w 6174804"/>
              <a:gd name="connsiteY158" fmla="*/ 4286189 h 6874796"/>
              <a:gd name="connsiteX159" fmla="*/ 160003 w 6174804"/>
              <a:gd name="connsiteY159" fmla="*/ 4317652 h 6874796"/>
              <a:gd name="connsiteX160" fmla="*/ 158745 w 6174804"/>
              <a:gd name="connsiteY160" fmla="*/ 4365477 h 6874796"/>
              <a:gd name="connsiteX161" fmla="*/ 158745 w 6174804"/>
              <a:gd name="connsiteY161" fmla="*/ 4410783 h 6874796"/>
              <a:gd name="connsiteX162" fmla="*/ 157486 w 6174804"/>
              <a:gd name="connsiteY162" fmla="*/ 4469935 h 6874796"/>
              <a:gd name="connsiteX163" fmla="*/ 151194 w 6174804"/>
              <a:gd name="connsiteY163" fmla="*/ 4515242 h 6874796"/>
              <a:gd name="connsiteX164" fmla="*/ 158745 w 6174804"/>
              <a:gd name="connsiteY164" fmla="*/ 4534120 h 6874796"/>
              <a:gd name="connsiteX165" fmla="*/ 178881 w 6174804"/>
              <a:gd name="connsiteY165" fmla="*/ 4595788 h 6874796"/>
              <a:gd name="connsiteX166" fmla="*/ 181398 w 6174804"/>
              <a:gd name="connsiteY166" fmla="*/ 4638579 h 6874796"/>
              <a:gd name="connsiteX167" fmla="*/ 181398 w 6174804"/>
              <a:gd name="connsiteY167" fmla="*/ 4647388 h 6874796"/>
              <a:gd name="connsiteX168" fmla="*/ 182657 w 6174804"/>
              <a:gd name="connsiteY168" fmla="*/ 4672559 h 6874796"/>
              <a:gd name="connsiteX169" fmla="*/ 181398 w 6174804"/>
              <a:gd name="connsiteY169" fmla="*/ 4700247 h 6874796"/>
              <a:gd name="connsiteX170" fmla="*/ 166296 w 6174804"/>
              <a:gd name="connsiteY170" fmla="*/ 4745554 h 6874796"/>
              <a:gd name="connsiteX171" fmla="*/ 163779 w 6174804"/>
              <a:gd name="connsiteY171" fmla="*/ 4753105 h 6874796"/>
              <a:gd name="connsiteX172" fmla="*/ 165037 w 6174804"/>
              <a:gd name="connsiteY172" fmla="*/ 4797154 h 6874796"/>
              <a:gd name="connsiteX173" fmla="*/ 167554 w 6174804"/>
              <a:gd name="connsiteY173" fmla="*/ 4816031 h 6874796"/>
              <a:gd name="connsiteX174" fmla="*/ 170072 w 6174804"/>
              <a:gd name="connsiteY174" fmla="*/ 4842460 h 6874796"/>
              <a:gd name="connsiteX175" fmla="*/ 170072 w 6174804"/>
              <a:gd name="connsiteY175" fmla="*/ 4852529 h 6874796"/>
              <a:gd name="connsiteX176" fmla="*/ 172588 w 6174804"/>
              <a:gd name="connsiteY176" fmla="*/ 4868890 h 6874796"/>
              <a:gd name="connsiteX177" fmla="*/ 177622 w 6174804"/>
              <a:gd name="connsiteY177" fmla="*/ 4907905 h 6874796"/>
              <a:gd name="connsiteX178" fmla="*/ 170072 w 6174804"/>
              <a:gd name="connsiteY178" fmla="*/ 4950695 h 6874796"/>
              <a:gd name="connsiteX179" fmla="*/ 170072 w 6174804"/>
              <a:gd name="connsiteY179" fmla="*/ 4999777 h 6874796"/>
              <a:gd name="connsiteX180" fmla="*/ 168813 w 6174804"/>
              <a:gd name="connsiteY180" fmla="*/ 5008588 h 6874796"/>
              <a:gd name="connsiteX181" fmla="*/ 166296 w 6174804"/>
              <a:gd name="connsiteY181" fmla="*/ 5014880 h 6874796"/>
              <a:gd name="connsiteX182" fmla="*/ 148676 w 6174804"/>
              <a:gd name="connsiteY182" fmla="*/ 5061445 h 6874796"/>
              <a:gd name="connsiteX183" fmla="*/ 131056 w 6174804"/>
              <a:gd name="connsiteY183" fmla="*/ 5090392 h 6874796"/>
              <a:gd name="connsiteX184" fmla="*/ 129798 w 6174804"/>
              <a:gd name="connsiteY184" fmla="*/ 5095426 h 6874796"/>
              <a:gd name="connsiteX185" fmla="*/ 119730 w 6174804"/>
              <a:gd name="connsiteY185" fmla="*/ 5125631 h 6874796"/>
              <a:gd name="connsiteX186" fmla="*/ 100853 w 6174804"/>
              <a:gd name="connsiteY186" fmla="*/ 5155836 h 6874796"/>
              <a:gd name="connsiteX187" fmla="*/ 87008 w 6174804"/>
              <a:gd name="connsiteY187" fmla="*/ 5165905 h 6874796"/>
              <a:gd name="connsiteX188" fmla="*/ 74423 w 6174804"/>
              <a:gd name="connsiteY188" fmla="*/ 5177231 h 6874796"/>
              <a:gd name="connsiteX189" fmla="*/ 61837 w 6174804"/>
              <a:gd name="connsiteY189" fmla="*/ 5202402 h 6874796"/>
              <a:gd name="connsiteX190" fmla="*/ 56803 w 6174804"/>
              <a:gd name="connsiteY190" fmla="*/ 5214987 h 6874796"/>
              <a:gd name="connsiteX191" fmla="*/ 56803 w 6174804"/>
              <a:gd name="connsiteY191" fmla="*/ 5217504 h 6874796"/>
              <a:gd name="connsiteX192" fmla="*/ 35409 w 6174804"/>
              <a:gd name="connsiteY192" fmla="*/ 5248967 h 6874796"/>
              <a:gd name="connsiteX193" fmla="*/ 32891 w 6174804"/>
              <a:gd name="connsiteY193" fmla="*/ 5252743 h 6874796"/>
              <a:gd name="connsiteX194" fmla="*/ 3944 w 6174804"/>
              <a:gd name="connsiteY194" fmla="*/ 5296791 h 6874796"/>
              <a:gd name="connsiteX195" fmla="*/ 6462 w 6174804"/>
              <a:gd name="connsiteY195" fmla="*/ 5311895 h 6874796"/>
              <a:gd name="connsiteX196" fmla="*/ 11496 w 6174804"/>
              <a:gd name="connsiteY196" fmla="*/ 5318187 h 6874796"/>
              <a:gd name="connsiteX197" fmla="*/ 22823 w 6174804"/>
              <a:gd name="connsiteY197" fmla="*/ 5347134 h 6874796"/>
              <a:gd name="connsiteX198" fmla="*/ 26598 w 6174804"/>
              <a:gd name="connsiteY198" fmla="*/ 5369786 h 6874796"/>
              <a:gd name="connsiteX199" fmla="*/ 21564 w 6174804"/>
              <a:gd name="connsiteY199" fmla="*/ 5436489 h 6874796"/>
              <a:gd name="connsiteX200" fmla="*/ 22823 w 6174804"/>
              <a:gd name="connsiteY200" fmla="*/ 5462919 h 6874796"/>
              <a:gd name="connsiteX201" fmla="*/ 30374 w 6174804"/>
              <a:gd name="connsiteY201" fmla="*/ 5498157 h 6874796"/>
              <a:gd name="connsiteX202" fmla="*/ 12755 w 6174804"/>
              <a:gd name="connsiteY202" fmla="*/ 5542206 h 6874796"/>
              <a:gd name="connsiteX203" fmla="*/ 16531 w 6174804"/>
              <a:gd name="connsiteY203" fmla="*/ 5569894 h 6874796"/>
              <a:gd name="connsiteX204" fmla="*/ 25340 w 6174804"/>
              <a:gd name="connsiteY204" fmla="*/ 5581220 h 6874796"/>
              <a:gd name="connsiteX205" fmla="*/ 35409 w 6174804"/>
              <a:gd name="connsiteY205" fmla="*/ 5618976 h 6874796"/>
              <a:gd name="connsiteX206" fmla="*/ 29116 w 6174804"/>
              <a:gd name="connsiteY206" fmla="*/ 5656732 h 6874796"/>
              <a:gd name="connsiteX207" fmla="*/ 36667 w 6174804"/>
              <a:gd name="connsiteY207" fmla="*/ 5689455 h 6874796"/>
              <a:gd name="connsiteX208" fmla="*/ 49252 w 6174804"/>
              <a:gd name="connsiteY208" fmla="*/ 5747346 h 6874796"/>
              <a:gd name="connsiteX209" fmla="*/ 59321 w 6174804"/>
              <a:gd name="connsiteY209" fmla="*/ 5776293 h 6874796"/>
              <a:gd name="connsiteX210" fmla="*/ 60579 w 6174804"/>
              <a:gd name="connsiteY210" fmla="*/ 5788878 h 6874796"/>
              <a:gd name="connsiteX211" fmla="*/ 47994 w 6174804"/>
              <a:gd name="connsiteY211" fmla="*/ 5859357 h 6874796"/>
              <a:gd name="connsiteX212" fmla="*/ 50510 w 6174804"/>
              <a:gd name="connsiteY212" fmla="*/ 5892078 h 6874796"/>
              <a:gd name="connsiteX213" fmla="*/ 46735 w 6174804"/>
              <a:gd name="connsiteY213" fmla="*/ 5909698 h 6874796"/>
              <a:gd name="connsiteX214" fmla="*/ 42960 w 6174804"/>
              <a:gd name="connsiteY214" fmla="*/ 5918507 h 6874796"/>
              <a:gd name="connsiteX215" fmla="*/ 39184 w 6174804"/>
              <a:gd name="connsiteY215" fmla="*/ 5947454 h 6874796"/>
              <a:gd name="connsiteX216" fmla="*/ 32891 w 6174804"/>
              <a:gd name="connsiteY216" fmla="*/ 6000312 h 6874796"/>
              <a:gd name="connsiteX217" fmla="*/ 21564 w 6174804"/>
              <a:gd name="connsiteY217" fmla="*/ 6031775 h 6874796"/>
              <a:gd name="connsiteX218" fmla="*/ 20306 w 6174804"/>
              <a:gd name="connsiteY218" fmla="*/ 6040586 h 6874796"/>
              <a:gd name="connsiteX219" fmla="*/ 22823 w 6174804"/>
              <a:gd name="connsiteY219" fmla="*/ 6070789 h 6874796"/>
              <a:gd name="connsiteX220" fmla="*/ 32891 w 6174804"/>
              <a:gd name="connsiteY220" fmla="*/ 6084634 h 6874796"/>
              <a:gd name="connsiteX221" fmla="*/ 39184 w 6174804"/>
              <a:gd name="connsiteY221" fmla="*/ 6121131 h 6874796"/>
              <a:gd name="connsiteX222" fmla="*/ 44218 w 6174804"/>
              <a:gd name="connsiteY222" fmla="*/ 6160145 h 6874796"/>
              <a:gd name="connsiteX223" fmla="*/ 45476 w 6174804"/>
              <a:gd name="connsiteY223" fmla="*/ 6173989 h 6874796"/>
              <a:gd name="connsiteX224" fmla="*/ 40443 w 6174804"/>
              <a:gd name="connsiteY224" fmla="*/ 6205454 h 6874796"/>
              <a:gd name="connsiteX225" fmla="*/ 39184 w 6174804"/>
              <a:gd name="connsiteY225" fmla="*/ 6220556 h 6874796"/>
              <a:gd name="connsiteX226" fmla="*/ 37925 w 6174804"/>
              <a:gd name="connsiteY226" fmla="*/ 6224331 h 6874796"/>
              <a:gd name="connsiteX227" fmla="*/ 42960 w 6174804"/>
              <a:gd name="connsiteY227" fmla="*/ 6255795 h 6874796"/>
              <a:gd name="connsiteX228" fmla="*/ 42960 w 6174804"/>
              <a:gd name="connsiteY228" fmla="*/ 6287258 h 6874796"/>
              <a:gd name="connsiteX229" fmla="*/ 32891 w 6174804"/>
              <a:gd name="connsiteY229" fmla="*/ 6314946 h 6874796"/>
              <a:gd name="connsiteX230" fmla="*/ 34149 w 6174804"/>
              <a:gd name="connsiteY230" fmla="*/ 6330047 h 6874796"/>
              <a:gd name="connsiteX231" fmla="*/ 36667 w 6174804"/>
              <a:gd name="connsiteY231" fmla="*/ 6343891 h 6874796"/>
              <a:gd name="connsiteX232" fmla="*/ 44218 w 6174804"/>
              <a:gd name="connsiteY232" fmla="*/ 6364028 h 6874796"/>
              <a:gd name="connsiteX233" fmla="*/ 55545 w 6174804"/>
              <a:gd name="connsiteY233" fmla="*/ 6405560 h 6874796"/>
              <a:gd name="connsiteX234" fmla="*/ 58061 w 6174804"/>
              <a:gd name="connsiteY234" fmla="*/ 6411853 h 6874796"/>
              <a:gd name="connsiteX235" fmla="*/ 64354 w 6174804"/>
              <a:gd name="connsiteY235" fmla="*/ 6443316 h 6874796"/>
              <a:gd name="connsiteX236" fmla="*/ 84491 w 6174804"/>
              <a:gd name="connsiteY236" fmla="*/ 6487364 h 6874796"/>
              <a:gd name="connsiteX237" fmla="*/ 90784 w 6174804"/>
              <a:gd name="connsiteY237" fmla="*/ 6513794 h 6874796"/>
              <a:gd name="connsiteX238" fmla="*/ 92042 w 6174804"/>
              <a:gd name="connsiteY238" fmla="*/ 6536447 h 6874796"/>
              <a:gd name="connsiteX239" fmla="*/ 93301 w 6174804"/>
              <a:gd name="connsiteY239" fmla="*/ 6540223 h 6874796"/>
              <a:gd name="connsiteX240" fmla="*/ 98335 w 6174804"/>
              <a:gd name="connsiteY240" fmla="*/ 6579238 h 6874796"/>
              <a:gd name="connsiteX241" fmla="*/ 117213 w 6174804"/>
              <a:gd name="connsiteY241" fmla="*/ 6635871 h 6874796"/>
              <a:gd name="connsiteX242" fmla="*/ 128540 w 6174804"/>
              <a:gd name="connsiteY242" fmla="*/ 6667336 h 6874796"/>
              <a:gd name="connsiteX243" fmla="*/ 144901 w 6174804"/>
              <a:gd name="connsiteY243" fmla="*/ 6691246 h 6874796"/>
              <a:gd name="connsiteX244" fmla="*/ 148676 w 6174804"/>
              <a:gd name="connsiteY244" fmla="*/ 6695022 h 6874796"/>
              <a:gd name="connsiteX245" fmla="*/ 166296 w 6174804"/>
              <a:gd name="connsiteY245" fmla="*/ 6751656 h 6874796"/>
              <a:gd name="connsiteX246" fmla="*/ 181398 w 6174804"/>
              <a:gd name="connsiteY246" fmla="*/ 6798222 h 6874796"/>
              <a:gd name="connsiteX247" fmla="*/ 195242 w 6174804"/>
              <a:gd name="connsiteY247" fmla="*/ 6842271 h 6874796"/>
              <a:gd name="connsiteX248" fmla="*/ 199018 w 6174804"/>
              <a:gd name="connsiteY248" fmla="*/ 6852339 h 6874796"/>
              <a:gd name="connsiteX249" fmla="*/ 201534 w 6174804"/>
              <a:gd name="connsiteY249" fmla="*/ 6867285 h 6874796"/>
              <a:gd name="connsiteX250" fmla="*/ 200859 w 6174804"/>
              <a:gd name="connsiteY250" fmla="*/ 6874796 h 6874796"/>
              <a:gd name="connsiteX251" fmla="*/ 6170296 w 6174804"/>
              <a:gd name="connsiteY251" fmla="*/ 6815803 h 6874796"/>
              <a:gd name="connsiteX252" fmla="*/ 6174804 w 6174804"/>
              <a:gd name="connsiteY252" fmla="*/ 0 h 6874796"/>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200859 w 6174804"/>
              <a:gd name="connsiteY250" fmla="*/ 6874796 h 6892003"/>
              <a:gd name="connsiteX251" fmla="*/ 6157596 w 6174804"/>
              <a:gd name="connsiteY251" fmla="*/ 6892003 h 6892003"/>
              <a:gd name="connsiteX252" fmla="*/ 6174804 w 6174804"/>
              <a:gd name="connsiteY252" fmla="*/ 0 h 6892003"/>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194509 w 6174804"/>
              <a:gd name="connsiteY250" fmla="*/ 6887496 h 6892003"/>
              <a:gd name="connsiteX251" fmla="*/ 6157596 w 6174804"/>
              <a:gd name="connsiteY251" fmla="*/ 6892003 h 6892003"/>
              <a:gd name="connsiteX252" fmla="*/ 6174804 w 6174804"/>
              <a:gd name="connsiteY252" fmla="*/ 0 h 68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174804" h="6892003">
                <a:moveTo>
                  <a:pt x="6174804" y="0"/>
                </a:moveTo>
                <a:lnTo>
                  <a:pt x="87061" y="167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94509" y="6887496"/>
                </a:lnTo>
                <a:lnTo>
                  <a:pt x="6157596" y="6892003"/>
                </a:lnTo>
                <a:cubicBezTo>
                  <a:pt x="6157596" y="4606003"/>
                  <a:pt x="6174804" y="2286000"/>
                  <a:pt x="6174804"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3065259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pter_heading_illustrati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
        <p:nvSpPr>
          <p:cNvPr id="6" name="Espace réservé pour une image  5">
            <a:extLst>
              <a:ext uri="{FF2B5EF4-FFF2-40B4-BE49-F238E27FC236}">
                <a16:creationId xmlns:a16="http://schemas.microsoft.com/office/drawing/2014/main" id="{5D0CE0F1-1246-3176-D98E-21346A466344}"/>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058532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6"/>
                                        </p:tgtEl>
                                        <p:attrNameLst>
                                          <p:attrName>style.visibility</p:attrName>
                                        </p:attrNameLst>
                                      </p:cBhvr>
                                      <p:to>
                                        <p:strVal val="visible"/>
                                      </p:to>
                                    </p:set>
                                    <p:anim calcmode="lin" valueType="num">
                                      <p:cBhvr>
                                        <p:cTn id="20" dur="1000" fill="hold"/>
                                        <p:tgtEl>
                                          <p:spTgt spid="6"/>
                                        </p:tgtEl>
                                        <p:attrNameLst>
                                          <p:attrName>ppt_w</p:attrName>
                                        </p:attrNameLst>
                                      </p:cBhvr>
                                      <p:tavLst>
                                        <p:tav tm="0">
                                          <p:val>
                                            <p:fltVal val="0"/>
                                          </p:val>
                                        </p:tav>
                                        <p:tav tm="100000">
                                          <p:val>
                                            <p:strVal val="#ppt_w"/>
                                          </p:val>
                                        </p:tav>
                                      </p:tavLst>
                                    </p:anim>
                                    <p:anim calcmode="lin" valueType="num">
                                      <p:cBhvr>
                                        <p:cTn id="21" dur="1000" fill="hold"/>
                                        <p:tgtEl>
                                          <p:spTgt spid="6"/>
                                        </p:tgtEl>
                                        <p:attrNameLst>
                                          <p:attrName>ppt_h</p:attrName>
                                        </p:attrNameLst>
                                      </p:cBhvr>
                                      <p:tavLst>
                                        <p:tav tm="0">
                                          <p:val>
                                            <p:fltVal val="0"/>
                                          </p:val>
                                        </p:tav>
                                        <p:tav tm="100000">
                                          <p:val>
                                            <p:strVal val="#ppt_h"/>
                                          </p:val>
                                        </p:tav>
                                      </p:tavLst>
                                    </p:anim>
                                    <p:animEffect transition="in" filter="fade">
                                      <p:cBhvr>
                                        <p:cTn id="22" dur="1000"/>
                                        <p:tgtEl>
                                          <p:spTgt spid="6"/>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6"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am_tabl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Espace réservé du tableau 13">
            <a:extLst>
              <a:ext uri="{FF2B5EF4-FFF2-40B4-BE49-F238E27FC236}">
                <a16:creationId xmlns:a16="http://schemas.microsoft.com/office/drawing/2014/main" id="{33E97D5D-A06E-E50D-1CA0-CF5E76F60A53}"/>
              </a:ext>
            </a:extLst>
          </p:cNvPr>
          <p:cNvSpPr>
            <a:spLocks noGrp="1"/>
          </p:cNvSpPr>
          <p:nvPr>
            <p:ph type="tbl" sz="quarter" idx="10"/>
          </p:nvPr>
        </p:nvSpPr>
        <p:spPr>
          <a:xfrm>
            <a:off x="371475" y="1534429"/>
            <a:ext cx="11449050" cy="4846635"/>
          </a:xfrm>
        </p:spPr>
        <p:txBody>
          <a:bodyPr/>
          <a:lstStyle/>
          <a:p>
            <a:endParaRPr lang="fr-FR"/>
          </a:p>
        </p:txBody>
      </p:sp>
      <p:sp>
        <p:nvSpPr>
          <p:cNvPr id="3" name="Titre 1">
            <a:extLst>
              <a:ext uri="{FF2B5EF4-FFF2-40B4-BE49-F238E27FC236}">
                <a16:creationId xmlns:a16="http://schemas.microsoft.com/office/drawing/2014/main" id="{5D3969E0-27D2-F1B3-754C-BCF35248E0BC}"/>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Espace réservé du texte 42">
            <a:extLst>
              <a:ext uri="{FF2B5EF4-FFF2-40B4-BE49-F238E27FC236}">
                <a16:creationId xmlns:a16="http://schemas.microsoft.com/office/drawing/2014/main" id="{9552C40E-97C5-B549-BE32-51E801CC9DD3}"/>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47677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47" presetClass="entr" presetSubtype="0" fill="hold" grpId="0" nodeType="withEffect" nodePh="1">
                                  <p:stCondLst>
                                    <p:cond delay="0"/>
                                  </p:stCondLst>
                                  <p:endCondLst>
                                    <p:cond evt="begin" delay="0">
                                      <p:tn val="8"/>
                                    </p:cond>
                                  </p:endCondLst>
                                  <p:iterate type="wd">
                                    <p:tmPct val="10000"/>
                                  </p:iterate>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1000"/>
                                        <p:tgtEl>
                                          <p:spTgt spid="14">
                                            <p:txEl>
                                              <p:pRg st="0" end="0"/>
                                            </p:txEl>
                                          </p:spTgt>
                                        </p:tgtEl>
                                      </p:cBhvr>
                                    </p:animEffect>
                                    <p:anim calcmode="lin" valueType="num">
                                      <p:cBhvr>
                                        <p:cTn id="11"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ipe(left)">
                                      <p:cBhvr>
                                        <p:cTn id="1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3" grpId="0"/>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
        <p:nvSpPr>
          <p:cNvPr id="2" name="Espace réservé pour une image  5">
            <a:extLst>
              <a:ext uri="{FF2B5EF4-FFF2-40B4-BE49-F238E27FC236}">
                <a16:creationId xmlns:a16="http://schemas.microsoft.com/office/drawing/2014/main" id="{D71441AF-48A3-DB0C-B213-1A566ABF0382}"/>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885608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2"/>
                                        </p:tgtEl>
                                        <p:attrNameLst>
                                          <p:attrName>style.visibility</p:attrName>
                                        </p:attrNameLst>
                                      </p:cBhvr>
                                      <p:to>
                                        <p:strVal val="visible"/>
                                      </p:to>
                                    </p:set>
                                    <p:anim calcmode="lin" valueType="num">
                                      <p:cBhvr>
                                        <p:cTn id="20" dur="1000" fill="hold"/>
                                        <p:tgtEl>
                                          <p:spTgt spid="2"/>
                                        </p:tgtEl>
                                        <p:attrNameLst>
                                          <p:attrName>ppt_w</p:attrName>
                                        </p:attrNameLst>
                                      </p:cBhvr>
                                      <p:tavLst>
                                        <p:tav tm="0">
                                          <p:val>
                                            <p:fltVal val="0"/>
                                          </p:val>
                                        </p:tav>
                                        <p:tav tm="100000">
                                          <p:val>
                                            <p:strVal val="#ppt_w"/>
                                          </p:val>
                                        </p:tav>
                                      </p:tavLst>
                                    </p:anim>
                                    <p:anim calcmode="lin" valueType="num">
                                      <p:cBhvr>
                                        <p:cTn id="21" dur="1000" fill="hold"/>
                                        <p:tgtEl>
                                          <p:spTgt spid="2"/>
                                        </p:tgtEl>
                                        <p:attrNameLst>
                                          <p:attrName>ppt_h</p:attrName>
                                        </p:attrNameLst>
                                      </p:cBhvr>
                                      <p:tavLst>
                                        <p:tav tm="0">
                                          <p:val>
                                            <p:fltVal val="0"/>
                                          </p:val>
                                        </p:tav>
                                        <p:tav tm="100000">
                                          <p:val>
                                            <p:strVal val="#ppt_h"/>
                                          </p:val>
                                        </p:tav>
                                      </p:tavLst>
                                    </p:anim>
                                    <p:animEffect transition="in" filter="fade">
                                      <p:cBhvr>
                                        <p:cTn id="22" dur="1000"/>
                                        <p:tgtEl>
                                          <p:spTgt spid="2"/>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2"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columns_blocks_illustration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7366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830010594"/>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columns_blocks_illustration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9" name="Espace réservé du texte 42">
            <a:extLst>
              <a:ext uri="{FF2B5EF4-FFF2-40B4-BE49-F238E27FC236}">
                <a16:creationId xmlns:a16="http://schemas.microsoft.com/office/drawing/2014/main" id="{0E4AFC47-F82D-5A25-FDD4-50A3D5D0EB72}"/>
              </a:ext>
            </a:extLst>
          </p:cNvPr>
          <p:cNvSpPr>
            <a:spLocks noGrp="1"/>
          </p:cNvSpPr>
          <p:nvPr>
            <p:ph type="body" sz="quarter" idx="19" hasCustomPrompt="1"/>
          </p:nvPr>
        </p:nvSpPr>
        <p:spPr>
          <a:xfrm>
            <a:off x="381000" y="739775"/>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801050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left)">
                                      <p:cBhvr>
                                        <p:cTn id="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l="3047" r="3090" b="33978"/>
          <a:stretch>
            <a:fillRect/>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719530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6">
                                            <p:txEl>
                                              <p:pRg st="0" end="0"/>
                                            </p:txEl>
                                          </p:spTgt>
                                        </p:tgtEl>
                                        <p:attrNameLst>
                                          <p:attrName>style.visibility</p:attrName>
                                        </p:attrNameLst>
                                      </p:cBhvr>
                                      <p:to>
                                        <p:strVal val="visible"/>
                                      </p:to>
                                    </p:set>
                                    <p:animEffect transition="in" filter="wipe(left)">
                                      <p:cBhvr>
                                        <p:cTn id="13" dur="500"/>
                                        <p:tgtEl>
                                          <p:spTgt spid="36">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37">
                                            <p:txEl>
                                              <p:pRg st="0" end="0"/>
                                            </p:txEl>
                                          </p:spTgt>
                                        </p:tgtEl>
                                        <p:attrNameLst>
                                          <p:attrName>style.visibility</p:attrName>
                                        </p:attrNameLst>
                                      </p:cBhvr>
                                      <p:to>
                                        <p:strVal val="visible"/>
                                      </p:to>
                                    </p:set>
                                    <p:animEffect transition="in" filter="wipe(left)">
                                      <p:cBhvr>
                                        <p:cTn id="20" dur="500"/>
                                        <p:tgtEl>
                                          <p:spTgt spid="37">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500"/>
                                        <p:tgtEl>
                                          <p:spTgt spid="22"/>
                                        </p:tgtEl>
                                      </p:cBhvr>
                                    </p:animEffect>
                                  </p:childTnLst>
                                </p:cTn>
                              </p:par>
                            </p:childTnLst>
                          </p:cTn>
                        </p:par>
                        <p:par>
                          <p:cTn id="24" fill="hold">
                            <p:stCondLst>
                              <p:cond delay="1000"/>
                            </p:stCondLst>
                            <p:childTnLst>
                              <p:par>
                                <p:cTn id="25" presetID="22" presetClass="entr" presetSubtype="8" fill="hold" grpId="0" nodeType="afterEffect">
                                  <p:stCondLst>
                                    <p:cond delay="0"/>
                                  </p:stCondLst>
                                  <p:childTnLst>
                                    <p:set>
                                      <p:cBhvr>
                                        <p:cTn id="26" dur="1" fill="hold">
                                          <p:stCondLst>
                                            <p:cond delay="0"/>
                                          </p:stCondLst>
                                        </p:cTn>
                                        <p:tgtEl>
                                          <p:spTgt spid="38">
                                            <p:txEl>
                                              <p:pRg st="0" end="0"/>
                                            </p:txEl>
                                          </p:spTgt>
                                        </p:tgtEl>
                                        <p:attrNameLst>
                                          <p:attrName>style.visibility</p:attrName>
                                        </p:attrNameLst>
                                      </p:cBhvr>
                                      <p:to>
                                        <p:strVal val="visible"/>
                                      </p:to>
                                    </p:set>
                                    <p:animEffect transition="in" filter="wipe(left)">
                                      <p:cBhvr>
                                        <p:cTn id="27" dur="500"/>
                                        <p:tgtEl>
                                          <p:spTgt spid="38">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0" end="0"/>
                                            </p:txEl>
                                          </p:spTgt>
                                        </p:tgtEl>
                                        <p:attrNameLst>
                                          <p:attrName>style.visibility</p:attrName>
                                        </p:attrNameLst>
                                      </p:cBhvr>
                                      <p:to>
                                        <p:strVal val="visible"/>
                                      </p:to>
                                    </p:set>
                                    <p:animEffect transition="in" filter="fade">
                                      <p:cBhvr>
                                        <p:cTn id="30" dur="500"/>
                                        <p:tgtEl>
                                          <p:spTgt spid="23">
                                            <p:txEl>
                                              <p:pRg st="0" end="0"/>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1" end="1"/>
                                            </p:txEl>
                                          </p:spTgt>
                                        </p:tgtEl>
                                        <p:attrNameLst>
                                          <p:attrName>style.visibility</p:attrName>
                                        </p:attrNameLst>
                                      </p:cBhvr>
                                      <p:to>
                                        <p:strVal val="visible"/>
                                      </p:to>
                                    </p:set>
                                    <p:animEffect transition="in" filter="fade">
                                      <p:cBhvr>
                                        <p:cTn id="33" dur="500"/>
                                        <p:tgtEl>
                                          <p:spTgt spid="23">
                                            <p:txEl>
                                              <p:pRg st="1" end="1"/>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2" end="2"/>
                                            </p:txEl>
                                          </p:spTgt>
                                        </p:tgtEl>
                                        <p:attrNameLst>
                                          <p:attrName>style.visibility</p:attrName>
                                        </p:attrNameLst>
                                      </p:cBhvr>
                                      <p:to>
                                        <p:strVal val="visible"/>
                                      </p:to>
                                    </p:set>
                                    <p:animEffect transition="in" filter="fade">
                                      <p:cBhvr>
                                        <p:cTn id="36" dur="500"/>
                                        <p:tgtEl>
                                          <p:spTgt spid="23">
                                            <p:txEl>
                                              <p:pRg st="2" end="2"/>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3" end="3"/>
                                            </p:txEl>
                                          </p:spTgt>
                                        </p:tgtEl>
                                        <p:attrNameLst>
                                          <p:attrName>style.visibility</p:attrName>
                                        </p:attrNameLst>
                                      </p:cBhvr>
                                      <p:to>
                                        <p:strVal val="visible"/>
                                      </p:to>
                                    </p:set>
                                    <p:animEffect transition="in" filter="fade">
                                      <p:cBhvr>
                                        <p:cTn id="39" dur="500"/>
                                        <p:tgtEl>
                                          <p:spTgt spid="23">
                                            <p:txEl>
                                              <p:pRg st="3" end="3"/>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3">
                                            <p:txEl>
                                              <p:pRg st="4" end="4"/>
                                            </p:txEl>
                                          </p:spTgt>
                                        </p:tgtEl>
                                        <p:attrNameLst>
                                          <p:attrName>style.visibility</p:attrName>
                                        </p:attrNameLst>
                                      </p:cBhvr>
                                      <p:to>
                                        <p:strVal val="visible"/>
                                      </p:to>
                                    </p:set>
                                    <p:animEffect transition="in" filter="fade">
                                      <p:cBhvr>
                                        <p:cTn id="42" dur="500"/>
                                        <p:tgtEl>
                                          <p:spTgt spid="2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t="18458" b="18458"/>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6" name="Espace réservé du texte 42">
            <a:extLst>
              <a:ext uri="{FF2B5EF4-FFF2-40B4-BE49-F238E27FC236}">
                <a16:creationId xmlns:a16="http://schemas.microsoft.com/office/drawing/2014/main" id="{D248921B-2C5A-B33D-64E3-83DB3EEEEC7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500341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6">
                                            <p:txEl>
                                              <p:pRg st="0" end="0"/>
                                            </p:txEl>
                                          </p:spTgt>
                                        </p:tgtEl>
                                        <p:attrNameLst>
                                          <p:attrName>style.visibility</p:attrName>
                                        </p:attrNameLst>
                                      </p:cBhvr>
                                      <p:to>
                                        <p:strVal val="visible"/>
                                      </p:to>
                                    </p:set>
                                    <p:animEffect transition="in" filter="wipe(left)">
                                      <p:cBhvr>
                                        <p:cTn id="10" dur="500"/>
                                        <p:tgtEl>
                                          <p:spTgt spid="36">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childTnLst>
                          </p:cTn>
                        </p:par>
                        <p:par>
                          <p:cTn id="14" fill="hold">
                            <p:stCondLst>
                              <p:cond delay="500"/>
                            </p:stCondLst>
                            <p:childTnLst>
                              <p:par>
                                <p:cTn id="15" presetID="22" presetClass="entr" presetSubtype="8" fill="hold" grpId="0" nodeType="afterEffect">
                                  <p:stCondLst>
                                    <p:cond delay="0"/>
                                  </p:stCondLst>
                                  <p:childTnLst>
                                    <p:set>
                                      <p:cBhvr>
                                        <p:cTn id="16" dur="1" fill="hold">
                                          <p:stCondLst>
                                            <p:cond delay="0"/>
                                          </p:stCondLst>
                                        </p:cTn>
                                        <p:tgtEl>
                                          <p:spTgt spid="37">
                                            <p:txEl>
                                              <p:pRg st="0" end="0"/>
                                            </p:txEl>
                                          </p:spTgt>
                                        </p:tgtEl>
                                        <p:attrNameLst>
                                          <p:attrName>style.visibility</p:attrName>
                                        </p:attrNameLst>
                                      </p:cBhvr>
                                      <p:to>
                                        <p:strVal val="visible"/>
                                      </p:to>
                                    </p:set>
                                    <p:animEffect transition="in" filter="wipe(left)">
                                      <p:cBhvr>
                                        <p:cTn id="17" dur="500"/>
                                        <p:tgtEl>
                                          <p:spTgt spid="37">
                                            <p:txEl>
                                              <p:pRg st="0" end="0"/>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500"/>
                                        <p:tgtEl>
                                          <p:spTgt spid="22"/>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38">
                                            <p:txEl>
                                              <p:pRg st="0" end="0"/>
                                            </p:txEl>
                                          </p:spTgt>
                                        </p:tgtEl>
                                        <p:attrNameLst>
                                          <p:attrName>style.visibility</p:attrName>
                                        </p:attrNameLst>
                                      </p:cBhvr>
                                      <p:to>
                                        <p:strVal val="visible"/>
                                      </p:to>
                                    </p:set>
                                    <p:animEffect transition="in" filter="wipe(left)">
                                      <p:cBhvr>
                                        <p:cTn id="24" dur="500"/>
                                        <p:tgtEl>
                                          <p:spTgt spid="38">
                                            <p:txEl>
                                              <p:pRg st="0" end="0"/>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3">
                                            <p:txEl>
                                              <p:pRg st="0" end="0"/>
                                            </p:txEl>
                                          </p:spTgt>
                                        </p:tgtEl>
                                        <p:attrNameLst>
                                          <p:attrName>style.visibility</p:attrName>
                                        </p:attrNameLst>
                                      </p:cBhvr>
                                      <p:to>
                                        <p:strVal val="visible"/>
                                      </p:to>
                                    </p:set>
                                    <p:animEffect transition="in" filter="fade">
                                      <p:cBhvr>
                                        <p:cTn id="27" dur="500"/>
                                        <p:tgtEl>
                                          <p:spTgt spid="23">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1" end="1"/>
                                            </p:txEl>
                                          </p:spTgt>
                                        </p:tgtEl>
                                        <p:attrNameLst>
                                          <p:attrName>style.visibility</p:attrName>
                                        </p:attrNameLst>
                                      </p:cBhvr>
                                      <p:to>
                                        <p:strVal val="visible"/>
                                      </p:to>
                                    </p:set>
                                    <p:animEffect transition="in" filter="fade">
                                      <p:cBhvr>
                                        <p:cTn id="30" dur="500"/>
                                        <p:tgtEl>
                                          <p:spTgt spid="23">
                                            <p:txEl>
                                              <p:pRg st="1" end="1"/>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2" end="2"/>
                                            </p:txEl>
                                          </p:spTgt>
                                        </p:tgtEl>
                                        <p:attrNameLst>
                                          <p:attrName>style.visibility</p:attrName>
                                        </p:attrNameLst>
                                      </p:cBhvr>
                                      <p:to>
                                        <p:strVal val="visible"/>
                                      </p:to>
                                    </p:set>
                                    <p:animEffect transition="in" filter="fade">
                                      <p:cBhvr>
                                        <p:cTn id="33" dur="500"/>
                                        <p:tgtEl>
                                          <p:spTgt spid="23">
                                            <p:txEl>
                                              <p:pRg st="2" end="2"/>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3" end="3"/>
                                            </p:txEl>
                                          </p:spTgt>
                                        </p:tgtEl>
                                        <p:attrNameLst>
                                          <p:attrName>style.visibility</p:attrName>
                                        </p:attrNameLst>
                                      </p:cBhvr>
                                      <p:to>
                                        <p:strVal val="visible"/>
                                      </p:to>
                                    </p:set>
                                    <p:animEffect transition="in" filter="fade">
                                      <p:cBhvr>
                                        <p:cTn id="36" dur="500"/>
                                        <p:tgtEl>
                                          <p:spTgt spid="23">
                                            <p:txEl>
                                              <p:pRg st="3" end="3"/>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4" end="4"/>
                                            </p:txEl>
                                          </p:spTgt>
                                        </p:tgtEl>
                                        <p:attrNameLst>
                                          <p:attrName>style.visibility</p:attrName>
                                        </p:attrNameLst>
                                      </p:cBhvr>
                                      <p:to>
                                        <p:strVal val="visible"/>
                                      </p:to>
                                    </p:set>
                                    <p:animEffect transition="in" filter="fade">
                                      <p:cBhvr>
                                        <p:cTn id="39" dur="500"/>
                                        <p:tgtEl>
                                          <p:spTgt spid="23">
                                            <p:txEl>
                                              <p:pRg st="4" end="4"/>
                                            </p:txEl>
                                          </p:spTgt>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6">
                                            <p:txEl>
                                              <p:pRg st="0" end="0"/>
                                            </p:txEl>
                                          </p:spTgt>
                                        </p:tgtEl>
                                        <p:attrNameLst>
                                          <p:attrName>style.visibility</p:attrName>
                                        </p:attrNameLst>
                                      </p:cBhvr>
                                      <p:to>
                                        <p:strVal val="visible"/>
                                      </p:to>
                                    </p:set>
                                    <p:animEffect transition="in" filter="wipe(left)">
                                      <p:cBhvr>
                                        <p:cTn id="42"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6" grpId="0" build="p">
        <p:tmplLst>
          <p:tmpl lvl="1">
            <p:tnLst>
              <p:par>
                <p:cTn presetID="22" presetClass="entr" presetSubtype="8"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732B4F92-3A26-FE76-8B7D-538928B7A22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293229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0840" r="30840"/>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0789" r="30789"/>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093915EC-3D45-F88D-27BA-6CD56708C727}"/>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65211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algn="ctr">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493184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36">
                                            <p:txEl>
                                              <p:pRg st="0" end="0"/>
                                            </p:txEl>
                                          </p:spTgt>
                                        </p:tgtEl>
                                        <p:attrNameLst>
                                          <p:attrName>style.visibility</p:attrName>
                                        </p:attrNameLst>
                                      </p:cBhvr>
                                      <p:to>
                                        <p:strVal val="visible"/>
                                      </p:to>
                                    </p:set>
                                    <p:animEffect transition="in" filter="wipe(left)">
                                      <p:cBhvr>
                                        <p:cTn id="14" dur="500"/>
                                        <p:tgtEl>
                                          <p:spTgt spid="36">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par>
                          <p:cTn id="18" fill="hold">
                            <p:stCondLst>
                              <p:cond delay="1000"/>
                            </p:stCondLst>
                            <p:childTnLst>
                              <p:par>
                                <p:cTn id="19" presetID="22" presetClass="entr" presetSubtype="8" fill="hold" grpId="0" nodeType="afterEffect">
                                  <p:stCondLst>
                                    <p:cond delay="0"/>
                                  </p:stCondLst>
                                  <p:childTnLst>
                                    <p:set>
                                      <p:cBhvr>
                                        <p:cTn id="20" dur="1" fill="hold">
                                          <p:stCondLst>
                                            <p:cond delay="0"/>
                                          </p:stCondLst>
                                        </p:cTn>
                                        <p:tgtEl>
                                          <p:spTgt spid="30">
                                            <p:txEl>
                                              <p:pRg st="0" end="0"/>
                                            </p:txEl>
                                          </p:spTgt>
                                        </p:tgtEl>
                                        <p:attrNameLst>
                                          <p:attrName>style.visibility</p:attrName>
                                        </p:attrNameLst>
                                      </p:cBhvr>
                                      <p:to>
                                        <p:strVal val="visible"/>
                                      </p:to>
                                    </p:set>
                                    <p:animEffect transition="in" filter="wipe(left)">
                                      <p:cBhvr>
                                        <p:cTn id="21" dur="500"/>
                                        <p:tgtEl>
                                          <p:spTgt spid="30">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500"/>
                                        <p:tgtEl>
                                          <p:spTgt spid="31"/>
                                        </p:tgtEl>
                                      </p:cBhvr>
                                    </p:animEffect>
                                  </p:childTnLst>
                                </p:cTn>
                              </p:par>
                            </p:childTnLst>
                          </p:cTn>
                        </p:par>
                        <p:par>
                          <p:cTn id="25" fill="hold">
                            <p:stCondLst>
                              <p:cond delay="1500"/>
                            </p:stCondLst>
                            <p:childTnLst>
                              <p:par>
                                <p:cTn id="26" presetID="22" presetClass="entr" presetSubtype="8" fill="hold" grpId="0" nodeType="afterEffect">
                                  <p:stCondLst>
                                    <p:cond delay="0"/>
                                  </p:stCondLst>
                                  <p:childTnLst>
                                    <p:set>
                                      <p:cBhvr>
                                        <p:cTn id="27" dur="1" fill="hold">
                                          <p:stCondLst>
                                            <p:cond delay="0"/>
                                          </p:stCondLst>
                                        </p:cTn>
                                        <p:tgtEl>
                                          <p:spTgt spid="32">
                                            <p:txEl>
                                              <p:pRg st="0" end="0"/>
                                            </p:txEl>
                                          </p:spTgt>
                                        </p:tgtEl>
                                        <p:attrNameLst>
                                          <p:attrName>style.visibility</p:attrName>
                                        </p:attrNameLst>
                                      </p:cBhvr>
                                      <p:to>
                                        <p:strVal val="visible"/>
                                      </p:to>
                                    </p:set>
                                    <p:animEffect transition="in" filter="wipe(left)">
                                      <p:cBhvr>
                                        <p:cTn id="28" dur="500"/>
                                        <p:tgtEl>
                                          <p:spTgt spid="32">
                                            <p:txEl>
                                              <p:pRg st="0" end="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fade">
                                      <p:cBhvr>
                                        <p:cTn id="31" dur="500"/>
                                        <p:tgtEl>
                                          <p:spTgt spid="33"/>
                                        </p:tgtEl>
                                      </p:cBhvr>
                                    </p:animEffect>
                                  </p:childTnLst>
                                </p:cTn>
                              </p:par>
                            </p:childTnLst>
                          </p:cTn>
                        </p:par>
                        <p:par>
                          <p:cTn id="32" fill="hold">
                            <p:stCondLst>
                              <p:cond delay="2000"/>
                            </p:stCondLst>
                            <p:childTnLst>
                              <p:par>
                                <p:cTn id="33" presetID="22" presetClass="entr" presetSubtype="8" fill="hold" grpId="0" nodeType="afterEffect">
                                  <p:stCondLst>
                                    <p:cond delay="0"/>
                                  </p:stCondLst>
                                  <p:childTnLst>
                                    <p:set>
                                      <p:cBhvr>
                                        <p:cTn id="34" dur="1" fill="hold">
                                          <p:stCondLst>
                                            <p:cond delay="0"/>
                                          </p:stCondLst>
                                        </p:cTn>
                                        <p:tgtEl>
                                          <p:spTgt spid="34">
                                            <p:txEl>
                                              <p:pRg st="0" end="0"/>
                                            </p:txEl>
                                          </p:spTgt>
                                        </p:tgtEl>
                                        <p:attrNameLst>
                                          <p:attrName>style.visibility</p:attrName>
                                        </p:attrNameLst>
                                      </p:cBhvr>
                                      <p:to>
                                        <p:strVal val="visible"/>
                                      </p:to>
                                    </p:set>
                                    <p:animEffect transition="in" filter="wipe(left)">
                                      <p:cBhvr>
                                        <p:cTn id="35" dur="500"/>
                                        <p:tgtEl>
                                          <p:spTgt spid="34">
                                            <p:txEl>
                                              <p:pRg st="0" end="0"/>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35"/>
                                        </p:tgtEl>
                                        <p:attrNameLst>
                                          <p:attrName>style.visibility</p:attrName>
                                        </p:attrNameLst>
                                      </p:cBhvr>
                                      <p:to>
                                        <p:strVal val="visible"/>
                                      </p:to>
                                    </p:set>
                                    <p:animEffect transition="in" filter="fade">
                                      <p:cBhvr>
                                        <p:cTn id="38" dur="500"/>
                                        <p:tgtEl>
                                          <p:spTgt spid="35"/>
                                        </p:tgtEl>
                                      </p:cBhvr>
                                    </p:animEffect>
                                  </p:childTnLst>
                                </p:cTn>
                              </p:par>
                            </p:childTnLst>
                          </p:cTn>
                        </p:par>
                        <p:par>
                          <p:cTn id="39" fill="hold">
                            <p:stCondLst>
                              <p:cond delay="2500"/>
                            </p:stCondLst>
                            <p:childTnLst>
                              <p:par>
                                <p:cTn id="40" presetID="22" presetClass="entr" presetSubtype="8" fill="hold" grpId="0" nodeType="afterEffect">
                                  <p:stCondLst>
                                    <p:cond delay="0"/>
                                  </p:stCondLst>
                                  <p:childTnLst>
                                    <p:set>
                                      <p:cBhvr>
                                        <p:cTn id="41" dur="1" fill="hold">
                                          <p:stCondLst>
                                            <p:cond delay="0"/>
                                          </p:stCondLst>
                                        </p:cTn>
                                        <p:tgtEl>
                                          <p:spTgt spid="10">
                                            <p:txEl>
                                              <p:pRg st="0" end="0"/>
                                            </p:txEl>
                                          </p:spTgt>
                                        </p:tgtEl>
                                        <p:attrNameLst>
                                          <p:attrName>style.visibility</p:attrName>
                                        </p:attrNameLst>
                                      </p:cBhvr>
                                      <p:to>
                                        <p:strVal val="visible"/>
                                      </p:to>
                                    </p:set>
                                    <p:animEffect transition="in" filter="wipe(left)">
                                      <p:cBhvr>
                                        <p:cTn id="42" dur="500"/>
                                        <p:tgtEl>
                                          <p:spTgt spid="10">
                                            <p:txEl>
                                              <p:pRg st="0" end="0"/>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5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4599" r="34599"/>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4558" r="34558"/>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27D22DA6-A2CD-81A1-46D0-275D82F41BF2}"/>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015727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par>
                                <p:cTn id="43" presetID="22" presetClass="entr" presetSubtype="8" fill="hold" grpId="0" nodeType="withEffect">
                                  <p:stCondLst>
                                    <p:cond delay="0"/>
                                  </p:stCondLst>
                                  <p:childTnLst>
                                    <p:set>
                                      <p:cBhvr>
                                        <p:cTn id="44" dur="1" fill="hold">
                                          <p:stCondLst>
                                            <p:cond delay="0"/>
                                          </p:stCondLst>
                                        </p:cTn>
                                        <p:tgtEl>
                                          <p:spTgt spid="12">
                                            <p:txEl>
                                              <p:pRg st="0" end="0"/>
                                            </p:txEl>
                                          </p:spTgt>
                                        </p:tgtEl>
                                        <p:attrNameLst>
                                          <p:attrName>style.visibility</p:attrName>
                                        </p:attrNameLst>
                                      </p:cBhvr>
                                      <p:to>
                                        <p:strVal val="visible"/>
                                      </p:to>
                                    </p:set>
                                    <p:animEffect transition="in" filter="wipe(left)">
                                      <p:cBhvr>
                                        <p:cTn id="45"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6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63248"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3844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88241"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209497"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46891"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54035"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272052"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4197202"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132639"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47684"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69276"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78512"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8306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9229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14597"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23833"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79336"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8065085"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4704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5627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18312"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10004061"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86019"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95255"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849AB4B4-10A8-4FB3-EEB3-E7BBCC59138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189382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efault_pag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738140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7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53723"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2892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78716"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199972"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37366"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6999" r="36999"/>
          <a:stretch/>
        </p:blipFill>
        <p:spPr>
          <a:xfrm>
            <a:off x="344510"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6965" r="36965"/>
          <a:stretch/>
        </p:blipFill>
        <p:spPr>
          <a:xfrm>
            <a:off x="2262527"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4187677"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6123114"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38159"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59751"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68987"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7353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8277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05072"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14308"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69811"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8055560"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3751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4675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08787"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9994536"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76494"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85730"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C7AB4A4E-CA76-7E7E-45E5-F012DD2731F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91111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creen_laptop_center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3405188" y="2076450"/>
            <a:ext cx="5583242" cy="3486150"/>
          </a:xfrm>
        </p:spPr>
        <p:txBody>
          <a:bodyPr/>
          <a:lstStyle/>
          <a:p>
            <a:endParaRPr lang="fr-FR"/>
          </a:p>
        </p:txBody>
      </p:sp>
      <p:sp>
        <p:nvSpPr>
          <p:cNvPr id="14" name="Espace réservé pour une image  13">
            <a:extLst>
              <a:ext uri="{FF2B5EF4-FFF2-40B4-BE49-F238E27FC236}">
                <a16:creationId xmlns:a16="http://schemas.microsoft.com/office/drawing/2014/main" id="{F71A040B-B7F1-3DEF-789E-01B0583ED1A6}"/>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15" name="Espace réservé pour une image  14">
            <a:extLst>
              <a:ext uri="{FF2B5EF4-FFF2-40B4-BE49-F238E27FC236}">
                <a16:creationId xmlns:a16="http://schemas.microsoft.com/office/drawing/2014/main" id="{7B806EB1-C6EC-380E-2662-EB65C892AF34}"/>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6" name="Espace réservé pour une image  15">
            <a:extLst>
              <a:ext uri="{FF2B5EF4-FFF2-40B4-BE49-F238E27FC236}">
                <a16:creationId xmlns:a16="http://schemas.microsoft.com/office/drawing/2014/main" id="{621BE7A6-DDD4-D679-BAC8-2B6A87AEFC04}"/>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7" name="Espace réservé pour une image  16">
            <a:extLst>
              <a:ext uri="{FF2B5EF4-FFF2-40B4-BE49-F238E27FC236}">
                <a16:creationId xmlns:a16="http://schemas.microsoft.com/office/drawing/2014/main" id="{62EEEFFB-64DE-FEE0-1B20-1E63A50B9EA8}"/>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4" name="Espace réservé du texte 3">
            <a:extLst>
              <a:ext uri="{FF2B5EF4-FFF2-40B4-BE49-F238E27FC236}">
                <a16:creationId xmlns:a16="http://schemas.microsoft.com/office/drawing/2014/main" id="{73D5E90C-B824-159D-2AE4-7897857D98A4}"/>
              </a:ext>
            </a:extLst>
          </p:cNvPr>
          <p:cNvSpPr>
            <a:spLocks noGrp="1"/>
          </p:cNvSpPr>
          <p:nvPr>
            <p:ph type="body" sz="quarter" idx="25"/>
          </p:nvPr>
        </p:nvSpPr>
        <p:spPr>
          <a:xfrm>
            <a:off x="381000" y="4265617"/>
            <a:ext cx="2443163" cy="557002"/>
          </a:xfrm>
        </p:spPr>
        <p:txBody>
          <a:bodyPr/>
          <a:lstStyle>
            <a:lvl1pPr>
              <a:defRPr b="1"/>
            </a:lvl1pPr>
          </a:lstStyle>
          <a:p>
            <a:pPr lvl="0"/>
            <a:r>
              <a:rPr lang="fr-FR"/>
              <a:t>Cliquez pour modifier</a:t>
            </a:r>
          </a:p>
        </p:txBody>
      </p:sp>
      <p:sp>
        <p:nvSpPr>
          <p:cNvPr id="5" name="Espace réservé du texte 3">
            <a:extLst>
              <a:ext uri="{FF2B5EF4-FFF2-40B4-BE49-F238E27FC236}">
                <a16:creationId xmlns:a16="http://schemas.microsoft.com/office/drawing/2014/main" id="{E1217D5D-6D9C-4228-B96A-B95B98C75913}"/>
              </a:ext>
            </a:extLst>
          </p:cNvPr>
          <p:cNvSpPr>
            <a:spLocks noGrp="1"/>
          </p:cNvSpPr>
          <p:nvPr>
            <p:ph type="body" sz="quarter" idx="26"/>
          </p:nvPr>
        </p:nvSpPr>
        <p:spPr>
          <a:xfrm>
            <a:off x="381000" y="6325948"/>
            <a:ext cx="2443163" cy="501650"/>
          </a:xfrm>
        </p:spPr>
        <p:txBody>
          <a:bodyPr/>
          <a:lstStyle>
            <a:lvl1pPr>
              <a:defRPr b="1"/>
            </a:lvl1pPr>
          </a:lstStyle>
          <a:p>
            <a:pPr lvl="0"/>
            <a:r>
              <a:rPr lang="fr-FR"/>
              <a:t>Cliquez pour modifier</a:t>
            </a:r>
          </a:p>
        </p:txBody>
      </p:sp>
      <p:sp>
        <p:nvSpPr>
          <p:cNvPr id="9" name="Espace réservé du texte 3">
            <a:extLst>
              <a:ext uri="{FF2B5EF4-FFF2-40B4-BE49-F238E27FC236}">
                <a16:creationId xmlns:a16="http://schemas.microsoft.com/office/drawing/2014/main" id="{CD793401-14EE-BBEF-12C2-5AAEE13C80D1}"/>
              </a:ext>
            </a:extLst>
          </p:cNvPr>
          <p:cNvSpPr>
            <a:spLocks noGrp="1"/>
          </p:cNvSpPr>
          <p:nvPr>
            <p:ph type="body" sz="quarter" idx="28"/>
          </p:nvPr>
        </p:nvSpPr>
        <p:spPr>
          <a:xfrm>
            <a:off x="4874417" y="6325948"/>
            <a:ext cx="2443163" cy="501650"/>
          </a:xfrm>
        </p:spPr>
        <p:txBody>
          <a:bodyPr/>
          <a:lstStyle>
            <a:lvl1pPr>
              <a:defRPr b="1"/>
            </a:lvl1pPr>
          </a:lstStyle>
          <a:p>
            <a:pPr lvl="0"/>
            <a:r>
              <a:rPr lang="fr-FR"/>
              <a:t>Cliquez pour modifier</a:t>
            </a:r>
          </a:p>
        </p:txBody>
      </p:sp>
      <p:sp>
        <p:nvSpPr>
          <p:cNvPr id="11" name="Espace réservé du texte 3">
            <a:extLst>
              <a:ext uri="{FF2B5EF4-FFF2-40B4-BE49-F238E27FC236}">
                <a16:creationId xmlns:a16="http://schemas.microsoft.com/office/drawing/2014/main" id="{A7DFA044-201F-BB92-742D-6084F09EF2A7}"/>
              </a:ext>
            </a:extLst>
          </p:cNvPr>
          <p:cNvSpPr>
            <a:spLocks noGrp="1"/>
          </p:cNvSpPr>
          <p:nvPr>
            <p:ph type="body" sz="quarter" idx="29"/>
          </p:nvPr>
        </p:nvSpPr>
        <p:spPr>
          <a:xfrm>
            <a:off x="9521764" y="6315749"/>
            <a:ext cx="2443163" cy="501649"/>
          </a:xfrm>
        </p:spPr>
        <p:txBody>
          <a:bodyPr/>
          <a:lstStyle>
            <a:lvl1pPr>
              <a:defRPr b="1"/>
            </a:lvl1pPr>
          </a:lstStyle>
          <a:p>
            <a:pPr lvl="0"/>
            <a:r>
              <a:rPr lang="fr-FR"/>
              <a:t>Cliquez pour modifier</a:t>
            </a: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18" name="Espace réservé pour une image  17">
            <a:extLst>
              <a:ext uri="{FF2B5EF4-FFF2-40B4-BE49-F238E27FC236}">
                <a16:creationId xmlns:a16="http://schemas.microsoft.com/office/drawing/2014/main" id="{026E05E3-454B-38D8-DA1B-26F5380533B4}"/>
              </a:ext>
            </a:extLst>
          </p:cNvPr>
          <p:cNvSpPr>
            <a:spLocks noGrp="1"/>
          </p:cNvSpPr>
          <p:nvPr>
            <p:ph type="pic" sz="quarter" idx="30"/>
          </p:nvPr>
        </p:nvSpPr>
        <p:spPr>
          <a:xfrm>
            <a:off x="1155700" y="3860800"/>
            <a:ext cx="633413" cy="633413"/>
          </a:xfrm>
        </p:spPr>
        <p:txBody>
          <a:bodyPr/>
          <a:lstStyle/>
          <a:p>
            <a:endParaRPr lang="fr-FR"/>
          </a:p>
        </p:txBody>
      </p:sp>
      <p:sp>
        <p:nvSpPr>
          <p:cNvPr id="19" name="Espace réservé pour une image  17">
            <a:extLst>
              <a:ext uri="{FF2B5EF4-FFF2-40B4-BE49-F238E27FC236}">
                <a16:creationId xmlns:a16="http://schemas.microsoft.com/office/drawing/2014/main" id="{FCD2B211-4862-9F6C-BAB2-8ECB1A5E7B42}"/>
              </a:ext>
            </a:extLst>
          </p:cNvPr>
          <p:cNvSpPr>
            <a:spLocks noGrp="1"/>
          </p:cNvSpPr>
          <p:nvPr>
            <p:ph type="pic" sz="quarter" idx="31"/>
          </p:nvPr>
        </p:nvSpPr>
        <p:spPr>
          <a:xfrm>
            <a:off x="1155700" y="5806832"/>
            <a:ext cx="633413" cy="633413"/>
          </a:xfrm>
        </p:spPr>
        <p:txBody>
          <a:bodyPr/>
          <a:lstStyle/>
          <a:p>
            <a:endParaRPr lang="fr-FR"/>
          </a:p>
        </p:txBody>
      </p:sp>
      <p:sp>
        <p:nvSpPr>
          <p:cNvPr id="20" name="Espace réservé pour une image  17">
            <a:extLst>
              <a:ext uri="{FF2B5EF4-FFF2-40B4-BE49-F238E27FC236}">
                <a16:creationId xmlns:a16="http://schemas.microsoft.com/office/drawing/2014/main" id="{3ED9A060-411F-5B92-EF52-F0CED3CE113F}"/>
              </a:ext>
            </a:extLst>
          </p:cNvPr>
          <p:cNvSpPr>
            <a:spLocks noGrp="1"/>
          </p:cNvSpPr>
          <p:nvPr>
            <p:ph type="pic" sz="quarter" idx="32"/>
          </p:nvPr>
        </p:nvSpPr>
        <p:spPr>
          <a:xfrm>
            <a:off x="5791199" y="5806832"/>
            <a:ext cx="633413" cy="633413"/>
          </a:xfrm>
        </p:spPr>
        <p:txBody>
          <a:bodyPr/>
          <a:lstStyle/>
          <a:p>
            <a:endParaRPr lang="fr-FR"/>
          </a:p>
        </p:txBody>
      </p:sp>
      <p:sp>
        <p:nvSpPr>
          <p:cNvPr id="21" name="Espace réservé pour une image  17">
            <a:extLst>
              <a:ext uri="{FF2B5EF4-FFF2-40B4-BE49-F238E27FC236}">
                <a16:creationId xmlns:a16="http://schemas.microsoft.com/office/drawing/2014/main" id="{1DDC900B-1D4C-57DC-5CB5-A9CCBA37C96D}"/>
              </a:ext>
            </a:extLst>
          </p:cNvPr>
          <p:cNvSpPr>
            <a:spLocks noGrp="1"/>
          </p:cNvSpPr>
          <p:nvPr>
            <p:ph type="pic" sz="quarter" idx="33"/>
          </p:nvPr>
        </p:nvSpPr>
        <p:spPr>
          <a:xfrm>
            <a:off x="10326717" y="5806832"/>
            <a:ext cx="633413" cy="633413"/>
          </a:xfrm>
        </p:spPr>
        <p:txBody>
          <a:bodyPr/>
          <a:lstStyle/>
          <a:p>
            <a:endParaRPr lang="fr-FR"/>
          </a:p>
        </p:txBody>
      </p:sp>
      <p:sp>
        <p:nvSpPr>
          <p:cNvPr id="3" name="Espace réservé du texte 42">
            <a:extLst>
              <a:ext uri="{FF2B5EF4-FFF2-40B4-BE49-F238E27FC236}">
                <a16:creationId xmlns:a16="http://schemas.microsoft.com/office/drawing/2014/main" id="{E705573E-9A3B-B789-4DB1-E62722A42A9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417927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anim calcmode="lin" valueType="num">
                                      <p:cBhvr>
                                        <p:cTn id="16" dur="500" fill="hold"/>
                                        <p:tgtEl>
                                          <p:spTgt spid="14"/>
                                        </p:tgtEl>
                                        <p:attrNameLst>
                                          <p:attrName>ppt_x</p:attrName>
                                        </p:attrNameLst>
                                      </p:cBhvr>
                                      <p:tavLst>
                                        <p:tav tm="0">
                                          <p:val>
                                            <p:strVal val="#ppt_x"/>
                                          </p:val>
                                        </p:tav>
                                        <p:tav tm="100000">
                                          <p:val>
                                            <p:strVal val="#ppt_x"/>
                                          </p:val>
                                        </p:tav>
                                      </p:tavLst>
                                    </p:anim>
                                    <p:anim calcmode="lin" valueType="num">
                                      <p:cBhvr>
                                        <p:cTn id="17" dur="500" fill="hold"/>
                                        <p:tgtEl>
                                          <p:spTgt spid="14"/>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anim calcmode="lin" valueType="num">
                                      <p:cBhvr>
                                        <p:cTn id="21" dur="500" fill="hold"/>
                                        <p:tgtEl>
                                          <p:spTgt spid="18"/>
                                        </p:tgtEl>
                                        <p:attrNameLst>
                                          <p:attrName>ppt_x</p:attrName>
                                        </p:attrNameLst>
                                      </p:cBhvr>
                                      <p:tavLst>
                                        <p:tav tm="0">
                                          <p:val>
                                            <p:strVal val="#ppt_x"/>
                                          </p:val>
                                        </p:tav>
                                        <p:tav tm="100000">
                                          <p:val>
                                            <p:strVal val="#ppt_x"/>
                                          </p:val>
                                        </p:tav>
                                      </p:tavLst>
                                    </p:anim>
                                    <p:anim calcmode="lin" valueType="num">
                                      <p:cBhvr>
                                        <p:cTn id="22" dur="500" fill="hold"/>
                                        <p:tgtEl>
                                          <p:spTgt spid="18"/>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Effect transition="in" filter="fade">
                                      <p:cBhvr>
                                        <p:cTn id="25" dur="500"/>
                                        <p:tgtEl>
                                          <p:spTgt spid="4">
                                            <p:txEl>
                                              <p:pRg st="0" end="0"/>
                                            </p:txEl>
                                          </p:spTgt>
                                        </p:tgtEl>
                                      </p:cBhvr>
                                    </p:animEffect>
                                    <p:anim calcmode="lin" valueType="num">
                                      <p:cBhvr>
                                        <p:cTn id="26"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anim calcmode="lin" valueType="num">
                                      <p:cBhvr>
                                        <p:cTn id="32" dur="500" fill="hold"/>
                                        <p:tgtEl>
                                          <p:spTgt spid="16"/>
                                        </p:tgtEl>
                                        <p:attrNameLst>
                                          <p:attrName>ppt_x</p:attrName>
                                        </p:attrNameLst>
                                      </p:cBhvr>
                                      <p:tavLst>
                                        <p:tav tm="0">
                                          <p:val>
                                            <p:strVal val="#ppt_x"/>
                                          </p:val>
                                        </p:tav>
                                        <p:tav tm="100000">
                                          <p:val>
                                            <p:strVal val="#ppt_x"/>
                                          </p:val>
                                        </p:tav>
                                      </p:tavLst>
                                    </p:anim>
                                    <p:anim calcmode="lin" valueType="num">
                                      <p:cBhvr>
                                        <p:cTn id="33" dur="500" fill="hold"/>
                                        <p:tgtEl>
                                          <p:spTgt spid="16"/>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19"/>
                                        </p:tgtEl>
                                        <p:attrNameLst>
                                          <p:attrName>style.visibility</p:attrName>
                                        </p:attrNameLst>
                                      </p:cBhvr>
                                      <p:to>
                                        <p:strVal val="visible"/>
                                      </p:to>
                                    </p:set>
                                    <p:animEffect transition="in" filter="fade">
                                      <p:cBhvr>
                                        <p:cTn id="36" dur="500"/>
                                        <p:tgtEl>
                                          <p:spTgt spid="19"/>
                                        </p:tgtEl>
                                      </p:cBhvr>
                                    </p:animEffect>
                                    <p:anim calcmode="lin" valueType="num">
                                      <p:cBhvr>
                                        <p:cTn id="37" dur="500" fill="hold"/>
                                        <p:tgtEl>
                                          <p:spTgt spid="19"/>
                                        </p:tgtEl>
                                        <p:attrNameLst>
                                          <p:attrName>ppt_x</p:attrName>
                                        </p:attrNameLst>
                                      </p:cBhvr>
                                      <p:tavLst>
                                        <p:tav tm="0">
                                          <p:val>
                                            <p:strVal val="#ppt_x"/>
                                          </p:val>
                                        </p:tav>
                                        <p:tav tm="100000">
                                          <p:val>
                                            <p:strVal val="#ppt_x"/>
                                          </p:val>
                                        </p:tav>
                                      </p:tavLst>
                                    </p:anim>
                                    <p:anim calcmode="lin" valueType="num">
                                      <p:cBhvr>
                                        <p:cTn id="38" dur="500" fill="hold"/>
                                        <p:tgtEl>
                                          <p:spTgt spid="19"/>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5">
                                            <p:txEl>
                                              <p:pRg st="0" end="0"/>
                                            </p:txEl>
                                          </p:spTgt>
                                        </p:tgtEl>
                                        <p:attrNameLst>
                                          <p:attrName>style.visibility</p:attrName>
                                        </p:attrNameLst>
                                      </p:cBhvr>
                                      <p:to>
                                        <p:strVal val="visible"/>
                                      </p:to>
                                    </p:set>
                                    <p:animEffect transition="in" filter="fade">
                                      <p:cBhvr>
                                        <p:cTn id="41" dur="500"/>
                                        <p:tgtEl>
                                          <p:spTgt spid="5">
                                            <p:txEl>
                                              <p:pRg st="0" end="0"/>
                                            </p:txEl>
                                          </p:spTgt>
                                        </p:tgtEl>
                                      </p:cBhvr>
                                    </p:animEffect>
                                    <p:anim calcmode="lin" valueType="num">
                                      <p:cBhvr>
                                        <p:cTn id="4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anim calcmode="lin" valueType="num">
                                      <p:cBhvr>
                                        <p:cTn id="48" dur="500" fill="hold"/>
                                        <p:tgtEl>
                                          <p:spTgt spid="17"/>
                                        </p:tgtEl>
                                        <p:attrNameLst>
                                          <p:attrName>ppt_x</p:attrName>
                                        </p:attrNameLst>
                                      </p:cBhvr>
                                      <p:tavLst>
                                        <p:tav tm="0">
                                          <p:val>
                                            <p:strVal val="#ppt_x"/>
                                          </p:val>
                                        </p:tav>
                                        <p:tav tm="100000">
                                          <p:val>
                                            <p:strVal val="#ppt_x"/>
                                          </p:val>
                                        </p:tav>
                                      </p:tavLst>
                                    </p:anim>
                                    <p:anim calcmode="lin" valueType="num">
                                      <p:cBhvr>
                                        <p:cTn id="49" dur="500" fill="hold"/>
                                        <p:tgtEl>
                                          <p:spTgt spid="17"/>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0"/>
                                        </p:tgtEl>
                                        <p:attrNameLst>
                                          <p:attrName>style.visibility</p:attrName>
                                        </p:attrNameLst>
                                      </p:cBhvr>
                                      <p:to>
                                        <p:strVal val="visible"/>
                                      </p:to>
                                    </p:set>
                                    <p:animEffect transition="in" filter="fade">
                                      <p:cBhvr>
                                        <p:cTn id="52" dur="500"/>
                                        <p:tgtEl>
                                          <p:spTgt spid="20"/>
                                        </p:tgtEl>
                                      </p:cBhvr>
                                    </p:animEffect>
                                    <p:anim calcmode="lin" valueType="num">
                                      <p:cBhvr>
                                        <p:cTn id="53" dur="500" fill="hold"/>
                                        <p:tgtEl>
                                          <p:spTgt spid="20"/>
                                        </p:tgtEl>
                                        <p:attrNameLst>
                                          <p:attrName>ppt_x</p:attrName>
                                        </p:attrNameLst>
                                      </p:cBhvr>
                                      <p:tavLst>
                                        <p:tav tm="0">
                                          <p:val>
                                            <p:strVal val="#ppt_x"/>
                                          </p:val>
                                        </p:tav>
                                        <p:tav tm="100000">
                                          <p:val>
                                            <p:strVal val="#ppt_x"/>
                                          </p:val>
                                        </p:tav>
                                      </p:tavLst>
                                    </p:anim>
                                    <p:anim calcmode="lin" valueType="num">
                                      <p:cBhvr>
                                        <p:cTn id="54" dur="500" fill="hold"/>
                                        <p:tgtEl>
                                          <p:spTgt spid="20"/>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9">
                                            <p:txEl>
                                              <p:pRg st="0" end="0"/>
                                            </p:txEl>
                                          </p:spTgt>
                                        </p:tgtEl>
                                        <p:attrNameLst>
                                          <p:attrName>style.visibility</p:attrName>
                                        </p:attrNameLst>
                                      </p:cBhvr>
                                      <p:to>
                                        <p:strVal val="visible"/>
                                      </p:to>
                                    </p:set>
                                    <p:animEffect transition="in" filter="fade">
                                      <p:cBhvr>
                                        <p:cTn id="57" dur="500"/>
                                        <p:tgtEl>
                                          <p:spTgt spid="9">
                                            <p:txEl>
                                              <p:pRg st="0" end="0"/>
                                            </p:txEl>
                                          </p:spTgt>
                                        </p:tgtEl>
                                      </p:cBhvr>
                                    </p:animEffect>
                                    <p:anim calcmode="lin" valueType="num">
                                      <p:cBhvr>
                                        <p:cTn id="58"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15"/>
                                        </p:tgtEl>
                                        <p:attrNameLst>
                                          <p:attrName>style.visibility</p:attrName>
                                        </p:attrNameLst>
                                      </p:cBhvr>
                                      <p:to>
                                        <p:strVal val="visible"/>
                                      </p:to>
                                    </p:set>
                                    <p:animEffect transition="in" filter="fade">
                                      <p:cBhvr>
                                        <p:cTn id="63" dur="500"/>
                                        <p:tgtEl>
                                          <p:spTgt spid="15"/>
                                        </p:tgtEl>
                                      </p:cBhvr>
                                    </p:animEffect>
                                    <p:anim calcmode="lin" valueType="num">
                                      <p:cBhvr>
                                        <p:cTn id="64" dur="500" fill="hold"/>
                                        <p:tgtEl>
                                          <p:spTgt spid="15"/>
                                        </p:tgtEl>
                                        <p:attrNameLst>
                                          <p:attrName>ppt_x</p:attrName>
                                        </p:attrNameLst>
                                      </p:cBhvr>
                                      <p:tavLst>
                                        <p:tav tm="0">
                                          <p:val>
                                            <p:strVal val="#ppt_x"/>
                                          </p:val>
                                        </p:tav>
                                        <p:tav tm="100000">
                                          <p:val>
                                            <p:strVal val="#ppt_x"/>
                                          </p:val>
                                        </p:tav>
                                      </p:tavLst>
                                    </p:anim>
                                    <p:anim calcmode="lin" valueType="num">
                                      <p:cBhvr>
                                        <p:cTn id="65" dur="500" fill="hold"/>
                                        <p:tgtEl>
                                          <p:spTgt spid="15"/>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1"/>
                                        </p:tgtEl>
                                        <p:attrNameLst>
                                          <p:attrName>style.visibility</p:attrName>
                                        </p:attrNameLst>
                                      </p:cBhvr>
                                      <p:to>
                                        <p:strVal val="visible"/>
                                      </p:to>
                                    </p:set>
                                    <p:animEffect transition="in" filter="fade">
                                      <p:cBhvr>
                                        <p:cTn id="68" dur="500"/>
                                        <p:tgtEl>
                                          <p:spTgt spid="21"/>
                                        </p:tgtEl>
                                      </p:cBhvr>
                                    </p:animEffect>
                                    <p:anim calcmode="lin" valueType="num">
                                      <p:cBhvr>
                                        <p:cTn id="69" dur="500" fill="hold"/>
                                        <p:tgtEl>
                                          <p:spTgt spid="21"/>
                                        </p:tgtEl>
                                        <p:attrNameLst>
                                          <p:attrName>ppt_x</p:attrName>
                                        </p:attrNameLst>
                                      </p:cBhvr>
                                      <p:tavLst>
                                        <p:tav tm="0">
                                          <p:val>
                                            <p:strVal val="#ppt_x"/>
                                          </p:val>
                                        </p:tav>
                                        <p:tav tm="100000">
                                          <p:val>
                                            <p:strVal val="#ppt_x"/>
                                          </p:val>
                                        </p:tav>
                                      </p:tavLst>
                                    </p:anim>
                                    <p:anim calcmode="lin" valueType="num">
                                      <p:cBhvr>
                                        <p:cTn id="70" dur="500" fill="hold"/>
                                        <p:tgtEl>
                                          <p:spTgt spid="21"/>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11">
                                            <p:txEl>
                                              <p:pRg st="0" end="0"/>
                                            </p:txEl>
                                          </p:spTgt>
                                        </p:tgtEl>
                                        <p:attrNameLst>
                                          <p:attrName>style.visibility</p:attrName>
                                        </p:attrNameLst>
                                      </p:cBhvr>
                                      <p:to>
                                        <p:strVal val="visible"/>
                                      </p:to>
                                    </p:set>
                                    <p:animEffect transition="in" filter="fade">
                                      <p:cBhvr>
                                        <p:cTn id="73" dur="500"/>
                                        <p:tgtEl>
                                          <p:spTgt spid="11">
                                            <p:txEl>
                                              <p:pRg st="0" end="0"/>
                                            </p:txEl>
                                          </p:spTgt>
                                        </p:tgtEl>
                                      </p:cBhvr>
                                    </p:animEffect>
                                    <p:anim calcmode="lin" valueType="num">
                                      <p:cBhvr>
                                        <p:cTn id="74"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11">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3">
                                            <p:txEl>
                                              <p:pRg st="0" end="0"/>
                                            </p:txEl>
                                          </p:spTgt>
                                        </p:tgtEl>
                                        <p:attrNameLst>
                                          <p:attrName>style.visibility</p:attrName>
                                        </p:attrNameLst>
                                      </p:cBhvr>
                                      <p:to>
                                        <p:strVal val="visible"/>
                                      </p:to>
                                    </p:set>
                                    <p:animEffect transition="in" filter="wipe(left)">
                                      <p:cBhvr>
                                        <p:cTn id="78"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4" grpId="0"/>
      <p:bldP spid="15" grpId="0"/>
      <p:bldP spid="16" grpId="0"/>
      <p:bldP spid="17" grpId="0"/>
      <p:bldP spid="4" grpId="0" build="p">
        <p:tmplLst>
          <p:tmpl lvl="1">
            <p:tnLst>
              <p:par>
                <p:cTn presetID="47"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anim calcmode="lin" valueType="num">
                      <p:cBhvr>
                        <p:cTn dur="500" fill="hold"/>
                        <p:tgtEl>
                          <p:spTgt spid="4"/>
                        </p:tgtEl>
                        <p:attrNameLst>
                          <p:attrName>ppt_x</p:attrName>
                        </p:attrNameLst>
                      </p:cBhvr>
                      <p:tavLst>
                        <p:tav tm="0">
                          <p:val>
                            <p:strVal val="#ppt_x"/>
                          </p:val>
                        </p:tav>
                        <p:tav tm="100000">
                          <p:val>
                            <p:strVal val="#ppt_x"/>
                          </p:val>
                        </p:tav>
                      </p:tavLst>
                    </p:anim>
                    <p:anim calcmode="lin" valueType="num">
                      <p:cBhvr>
                        <p:cTn dur="500" fill="hold"/>
                        <p:tgtEl>
                          <p:spTgt spid="4"/>
                        </p:tgtEl>
                        <p:attrNameLst>
                          <p:attrName>ppt_y</p:attrName>
                        </p:attrNameLst>
                      </p:cBhvr>
                      <p:tavLst>
                        <p:tav tm="0">
                          <p:val>
                            <p:strVal val="#ppt_y-.1"/>
                          </p:val>
                        </p:tav>
                        <p:tav tm="100000">
                          <p:val>
                            <p:strVal val="#ppt_y"/>
                          </p:val>
                        </p:tav>
                      </p:tavLst>
                    </p:anim>
                  </p:childTnLst>
                </p:cTn>
              </p:par>
            </p:tnLst>
          </p:tmpl>
        </p:tmplLst>
      </p:bldP>
      <p:bldP spid="5" grpId="0" build="p">
        <p:tmplLst>
          <p:tmpl lvl="1">
            <p:tnLst>
              <p:par>
                <p:cTn presetID="47" presetClass="entr" presetSubtype="0"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anim calcmode="lin" valueType="num">
                      <p:cBhvr>
                        <p:cTn dur="500" fill="hold"/>
                        <p:tgtEl>
                          <p:spTgt spid="5"/>
                        </p:tgtEl>
                        <p:attrNameLst>
                          <p:attrName>ppt_x</p:attrName>
                        </p:attrNameLst>
                      </p:cBhvr>
                      <p:tavLst>
                        <p:tav tm="0">
                          <p:val>
                            <p:strVal val="#ppt_x"/>
                          </p:val>
                        </p:tav>
                        <p:tav tm="100000">
                          <p:val>
                            <p:strVal val="#ppt_x"/>
                          </p:val>
                        </p:tav>
                      </p:tavLst>
                    </p:anim>
                    <p:anim calcmode="lin" valueType="num">
                      <p:cBhvr>
                        <p:cTn dur="500" fill="hold"/>
                        <p:tgtEl>
                          <p:spTgt spid="5"/>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anim calcmode="lin" valueType="num">
                      <p:cBhvr>
                        <p:cTn dur="500" fill="hold"/>
                        <p:tgtEl>
                          <p:spTgt spid="9"/>
                        </p:tgtEl>
                        <p:attrNameLst>
                          <p:attrName>ppt_x</p:attrName>
                        </p:attrNameLst>
                      </p:cBhvr>
                      <p:tavLst>
                        <p:tav tm="0">
                          <p:val>
                            <p:strVal val="#ppt_x"/>
                          </p:val>
                        </p:tav>
                        <p:tav tm="100000">
                          <p:val>
                            <p:strVal val="#ppt_x"/>
                          </p:val>
                        </p:tav>
                      </p:tavLst>
                    </p:anim>
                    <p:anim calcmode="lin" valueType="num">
                      <p:cBhvr>
                        <p:cTn dur="500" fill="hold"/>
                        <p:tgtEl>
                          <p:spTgt spid="9"/>
                        </p:tgtEl>
                        <p:attrNameLst>
                          <p:attrName>ppt_y</p:attrName>
                        </p:attrNameLst>
                      </p:cBhvr>
                      <p:tavLst>
                        <p:tav tm="0">
                          <p:val>
                            <p:strVal val="#ppt_y-.1"/>
                          </p:val>
                        </p:tav>
                        <p:tav tm="100000">
                          <p:val>
                            <p:strVal val="#ppt_y"/>
                          </p:val>
                        </p:tav>
                      </p:tavLst>
                    </p:anim>
                  </p:childTnLst>
                </p:cTn>
              </p:par>
            </p:tnLst>
          </p:tmpl>
        </p:tmplLst>
      </p:bldP>
      <p:bldP spid="11" grpId="0" build="p">
        <p:tmplLst>
          <p:tmpl lvl="1">
            <p:tnLst>
              <p:par>
                <p:cTn presetID="47"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anim calcmode="lin" valueType="num">
                      <p:cBhvr>
                        <p:cTn dur="500" fill="hold"/>
                        <p:tgtEl>
                          <p:spTgt spid="11"/>
                        </p:tgtEl>
                        <p:attrNameLst>
                          <p:attrName>ppt_x</p:attrName>
                        </p:attrNameLst>
                      </p:cBhvr>
                      <p:tavLst>
                        <p:tav tm="0">
                          <p:val>
                            <p:strVal val="#ppt_x"/>
                          </p:val>
                        </p:tav>
                        <p:tav tm="100000">
                          <p:val>
                            <p:strVal val="#ppt_x"/>
                          </p:val>
                        </p:tav>
                      </p:tavLst>
                    </p:anim>
                    <p:anim calcmode="lin" valueType="num">
                      <p:cBhvr>
                        <p:cTn dur="500" fill="hold"/>
                        <p:tgtEl>
                          <p:spTgt spid="11"/>
                        </p:tgtEl>
                        <p:attrNameLst>
                          <p:attrName>ppt_y</p:attrName>
                        </p:attrNameLst>
                      </p:cBhvr>
                      <p:tavLst>
                        <p:tav tm="0">
                          <p:val>
                            <p:strVal val="#ppt_y-.1"/>
                          </p:val>
                        </p:tav>
                        <p:tav tm="100000">
                          <p:val>
                            <p:strVal val="#ppt_y"/>
                          </p:val>
                        </p:tav>
                      </p:tavLst>
                    </p:anim>
                  </p:childTnLst>
                </p:cTn>
              </p:par>
            </p:tnLst>
          </p:tmpl>
        </p:tmplLst>
      </p:bldP>
      <p:bldP spid="12" grpId="0" animBg="1"/>
      <p:bldP spid="18" grpId="0"/>
      <p:bldP spid="19" grpId="0"/>
      <p:bldP spid="20" grpId="0"/>
      <p:bldP spid="21" grpId="0"/>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creen_laptop_center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Espace réservé pour une image  13">
            <a:extLst>
              <a:ext uri="{FF2B5EF4-FFF2-40B4-BE49-F238E27FC236}">
                <a16:creationId xmlns:a16="http://schemas.microsoft.com/office/drawing/2014/main" id="{7FAE7723-584F-2DB0-3357-475B73DBF76E}"/>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6" name="Espace réservé pour une image  14">
            <a:extLst>
              <a:ext uri="{FF2B5EF4-FFF2-40B4-BE49-F238E27FC236}">
                <a16:creationId xmlns:a16="http://schemas.microsoft.com/office/drawing/2014/main" id="{60A79F3F-C6A2-8589-522E-B8521AB82B9B}"/>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3" name="Espace réservé pour une image  15">
            <a:extLst>
              <a:ext uri="{FF2B5EF4-FFF2-40B4-BE49-F238E27FC236}">
                <a16:creationId xmlns:a16="http://schemas.microsoft.com/office/drawing/2014/main" id="{77BA05BD-D3B6-B197-25C7-E8347C57AE0F}"/>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8" name="Espace réservé pour une image  16">
            <a:extLst>
              <a:ext uri="{FF2B5EF4-FFF2-40B4-BE49-F238E27FC236}">
                <a16:creationId xmlns:a16="http://schemas.microsoft.com/office/drawing/2014/main" id="{112346C4-2637-83AE-80BF-2E86B4B19BE7}"/>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9" name="Espace réservé du texte 3">
            <a:extLst>
              <a:ext uri="{FF2B5EF4-FFF2-40B4-BE49-F238E27FC236}">
                <a16:creationId xmlns:a16="http://schemas.microsoft.com/office/drawing/2014/main" id="{66EBB4A4-C646-617F-BE85-05719E31D8F9}"/>
              </a:ext>
            </a:extLst>
          </p:cNvPr>
          <p:cNvSpPr>
            <a:spLocks noGrp="1"/>
          </p:cNvSpPr>
          <p:nvPr>
            <p:ph type="body" sz="quarter" idx="25"/>
          </p:nvPr>
        </p:nvSpPr>
        <p:spPr>
          <a:xfrm>
            <a:off x="381000" y="4265617"/>
            <a:ext cx="2443163" cy="557002"/>
          </a:xfrm>
        </p:spPr>
        <p:txBody>
          <a:bodyPr/>
          <a:lstStyle>
            <a:lvl1pPr>
              <a:defRPr b="1">
                <a:solidFill>
                  <a:schemeClr val="bg1"/>
                </a:solidFill>
              </a:defRPr>
            </a:lvl1pPr>
          </a:lstStyle>
          <a:p>
            <a:pPr lvl="0"/>
            <a:r>
              <a:rPr lang="fr-FR"/>
              <a:t>Cliquez pour modifier</a:t>
            </a:r>
          </a:p>
        </p:txBody>
      </p:sp>
      <p:sp>
        <p:nvSpPr>
          <p:cNvPr id="20" name="Espace réservé du texte 3">
            <a:extLst>
              <a:ext uri="{FF2B5EF4-FFF2-40B4-BE49-F238E27FC236}">
                <a16:creationId xmlns:a16="http://schemas.microsoft.com/office/drawing/2014/main" id="{E3FF73D7-DA3F-91ED-BF7B-2F97E45C9861}"/>
              </a:ext>
            </a:extLst>
          </p:cNvPr>
          <p:cNvSpPr>
            <a:spLocks noGrp="1"/>
          </p:cNvSpPr>
          <p:nvPr>
            <p:ph type="body" sz="quarter" idx="26"/>
          </p:nvPr>
        </p:nvSpPr>
        <p:spPr>
          <a:xfrm>
            <a:off x="381000" y="6325948"/>
            <a:ext cx="2443163" cy="501650"/>
          </a:xfrm>
        </p:spPr>
        <p:txBody>
          <a:bodyPr/>
          <a:lstStyle>
            <a:lvl1pPr>
              <a:defRPr b="1">
                <a:solidFill>
                  <a:schemeClr val="bg1"/>
                </a:solidFill>
              </a:defRPr>
            </a:lvl1pPr>
          </a:lstStyle>
          <a:p>
            <a:pPr lvl="0"/>
            <a:r>
              <a:rPr lang="fr-FR"/>
              <a:t>Cliquez pour modifier</a:t>
            </a:r>
          </a:p>
        </p:txBody>
      </p:sp>
      <p:sp>
        <p:nvSpPr>
          <p:cNvPr id="21" name="Espace réservé du texte 3">
            <a:extLst>
              <a:ext uri="{FF2B5EF4-FFF2-40B4-BE49-F238E27FC236}">
                <a16:creationId xmlns:a16="http://schemas.microsoft.com/office/drawing/2014/main" id="{4847C510-74A4-30D2-8789-B1ECA1202468}"/>
              </a:ext>
            </a:extLst>
          </p:cNvPr>
          <p:cNvSpPr>
            <a:spLocks noGrp="1"/>
          </p:cNvSpPr>
          <p:nvPr>
            <p:ph type="body" sz="quarter" idx="28"/>
          </p:nvPr>
        </p:nvSpPr>
        <p:spPr>
          <a:xfrm>
            <a:off x="4874417" y="6325948"/>
            <a:ext cx="2443163" cy="501650"/>
          </a:xfrm>
        </p:spPr>
        <p:txBody>
          <a:bodyPr/>
          <a:lstStyle>
            <a:lvl1pPr>
              <a:defRPr b="1">
                <a:solidFill>
                  <a:schemeClr val="bg1"/>
                </a:solidFill>
              </a:defRPr>
            </a:lvl1pPr>
          </a:lstStyle>
          <a:p>
            <a:pPr lvl="0"/>
            <a:r>
              <a:rPr lang="fr-FR"/>
              <a:t>Cliquez pour modifier</a:t>
            </a:r>
          </a:p>
        </p:txBody>
      </p:sp>
      <p:sp>
        <p:nvSpPr>
          <p:cNvPr id="22" name="Espace réservé du texte 3">
            <a:extLst>
              <a:ext uri="{FF2B5EF4-FFF2-40B4-BE49-F238E27FC236}">
                <a16:creationId xmlns:a16="http://schemas.microsoft.com/office/drawing/2014/main" id="{D404087C-57B3-60ED-5D08-6B1272714CCA}"/>
              </a:ext>
            </a:extLst>
          </p:cNvPr>
          <p:cNvSpPr>
            <a:spLocks noGrp="1"/>
          </p:cNvSpPr>
          <p:nvPr>
            <p:ph type="body" sz="quarter" idx="29"/>
          </p:nvPr>
        </p:nvSpPr>
        <p:spPr>
          <a:xfrm>
            <a:off x="9521764" y="6315749"/>
            <a:ext cx="2443163" cy="501649"/>
          </a:xfrm>
        </p:spPr>
        <p:txBody>
          <a:bodyPr/>
          <a:lstStyle>
            <a:lvl1pPr>
              <a:defRPr b="1">
                <a:solidFill>
                  <a:schemeClr val="bg1"/>
                </a:solidFill>
              </a:defRPr>
            </a:lvl1pPr>
          </a:lstStyle>
          <a:p>
            <a:pPr lvl="0"/>
            <a:r>
              <a:rPr lang="fr-FR"/>
              <a:t>Cliquez pour modifier</a:t>
            </a:r>
          </a:p>
        </p:txBody>
      </p:sp>
      <p:sp>
        <p:nvSpPr>
          <p:cNvPr id="23" name="Espace réservé pour une image  17">
            <a:extLst>
              <a:ext uri="{FF2B5EF4-FFF2-40B4-BE49-F238E27FC236}">
                <a16:creationId xmlns:a16="http://schemas.microsoft.com/office/drawing/2014/main" id="{F27386C2-9D5F-9228-9FA5-EEECF5E12B3C}"/>
              </a:ext>
            </a:extLst>
          </p:cNvPr>
          <p:cNvSpPr>
            <a:spLocks noGrp="1"/>
          </p:cNvSpPr>
          <p:nvPr>
            <p:ph type="pic" sz="quarter" idx="30"/>
          </p:nvPr>
        </p:nvSpPr>
        <p:spPr>
          <a:xfrm>
            <a:off x="1155700" y="3860800"/>
            <a:ext cx="633413" cy="633413"/>
          </a:xfrm>
        </p:spPr>
        <p:txBody>
          <a:bodyPr/>
          <a:lstStyle/>
          <a:p>
            <a:endParaRPr lang="fr-FR"/>
          </a:p>
        </p:txBody>
      </p:sp>
      <p:sp>
        <p:nvSpPr>
          <p:cNvPr id="24" name="Espace réservé pour une image  17">
            <a:extLst>
              <a:ext uri="{FF2B5EF4-FFF2-40B4-BE49-F238E27FC236}">
                <a16:creationId xmlns:a16="http://schemas.microsoft.com/office/drawing/2014/main" id="{BCE0A3C2-49F1-FD5D-3A0D-E844B118D5BC}"/>
              </a:ext>
            </a:extLst>
          </p:cNvPr>
          <p:cNvSpPr>
            <a:spLocks noGrp="1"/>
          </p:cNvSpPr>
          <p:nvPr>
            <p:ph type="pic" sz="quarter" idx="31"/>
          </p:nvPr>
        </p:nvSpPr>
        <p:spPr>
          <a:xfrm>
            <a:off x="1155700" y="5806832"/>
            <a:ext cx="633413" cy="633413"/>
          </a:xfrm>
        </p:spPr>
        <p:txBody>
          <a:bodyPr/>
          <a:lstStyle/>
          <a:p>
            <a:endParaRPr lang="fr-FR"/>
          </a:p>
        </p:txBody>
      </p:sp>
      <p:sp>
        <p:nvSpPr>
          <p:cNvPr id="25" name="Espace réservé pour une image  17">
            <a:extLst>
              <a:ext uri="{FF2B5EF4-FFF2-40B4-BE49-F238E27FC236}">
                <a16:creationId xmlns:a16="http://schemas.microsoft.com/office/drawing/2014/main" id="{399FF654-062E-682B-C9D1-5F0D0C07304D}"/>
              </a:ext>
            </a:extLst>
          </p:cNvPr>
          <p:cNvSpPr>
            <a:spLocks noGrp="1"/>
          </p:cNvSpPr>
          <p:nvPr>
            <p:ph type="pic" sz="quarter" idx="32"/>
          </p:nvPr>
        </p:nvSpPr>
        <p:spPr>
          <a:xfrm>
            <a:off x="5791199" y="5806832"/>
            <a:ext cx="633413" cy="633413"/>
          </a:xfrm>
        </p:spPr>
        <p:txBody>
          <a:bodyPr/>
          <a:lstStyle/>
          <a:p>
            <a:endParaRPr lang="fr-FR"/>
          </a:p>
        </p:txBody>
      </p:sp>
      <p:sp>
        <p:nvSpPr>
          <p:cNvPr id="26" name="Espace réservé pour une image  17">
            <a:extLst>
              <a:ext uri="{FF2B5EF4-FFF2-40B4-BE49-F238E27FC236}">
                <a16:creationId xmlns:a16="http://schemas.microsoft.com/office/drawing/2014/main" id="{9205EB0D-0049-A8E0-36E9-0B46F717C323}"/>
              </a:ext>
            </a:extLst>
          </p:cNvPr>
          <p:cNvSpPr>
            <a:spLocks noGrp="1"/>
          </p:cNvSpPr>
          <p:nvPr>
            <p:ph type="pic" sz="quarter" idx="33"/>
          </p:nvPr>
        </p:nvSpPr>
        <p:spPr>
          <a:xfrm>
            <a:off x="10326717" y="5806832"/>
            <a:ext cx="633413" cy="633413"/>
          </a:xfrm>
        </p:spPr>
        <p:txBody>
          <a:bodyPr/>
          <a:lstStyle/>
          <a:p>
            <a:endParaRPr lang="fr-FR"/>
          </a:p>
        </p:txBody>
      </p:sp>
      <p:sp>
        <p:nvSpPr>
          <p:cNvPr id="27" name="Titre 1">
            <a:extLst>
              <a:ext uri="{FF2B5EF4-FFF2-40B4-BE49-F238E27FC236}">
                <a16:creationId xmlns:a16="http://schemas.microsoft.com/office/drawing/2014/main" id="{43357B61-06EC-C533-CB79-13AADBCC7FB7}"/>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0" name="Espace réservé pour une image  9">
            <a:extLst>
              <a:ext uri="{FF2B5EF4-FFF2-40B4-BE49-F238E27FC236}">
                <a16:creationId xmlns:a16="http://schemas.microsoft.com/office/drawing/2014/main" id="{0E92D4A1-FD19-DCF5-9F18-182241A6A04B}"/>
              </a:ext>
            </a:extLst>
          </p:cNvPr>
          <p:cNvSpPr>
            <a:spLocks noGrp="1"/>
          </p:cNvSpPr>
          <p:nvPr>
            <p:ph type="pic" sz="quarter" idx="20"/>
          </p:nvPr>
        </p:nvSpPr>
        <p:spPr>
          <a:xfrm>
            <a:off x="3405188" y="2076450"/>
            <a:ext cx="5583242" cy="3486150"/>
          </a:xfrm>
        </p:spPr>
        <p:txBody>
          <a:bodyPr/>
          <a:lstStyle/>
          <a:p>
            <a:endParaRPr lang="fr-FR"/>
          </a:p>
        </p:txBody>
      </p:sp>
      <p:sp>
        <p:nvSpPr>
          <p:cNvPr id="2" name="Espace réservé du texte 42">
            <a:extLst>
              <a:ext uri="{FF2B5EF4-FFF2-40B4-BE49-F238E27FC236}">
                <a16:creationId xmlns:a16="http://schemas.microsoft.com/office/drawing/2014/main" id="{94357DC0-9B7E-6FF5-986D-A8639C512C8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257664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animEffect transition="in" filter="fade">
                                      <p:cBhvr>
                                        <p:cTn id="9" dur="1000"/>
                                        <p:tgtEl>
                                          <p:spTgt spid="27"/>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30"/>
                                        </p:tgtEl>
                                        <p:attrNameLst>
                                          <p:attrName>style.visibility</p:attrName>
                                        </p:attrNameLst>
                                      </p:cBhvr>
                                      <p:to>
                                        <p:strVal val="visible"/>
                                      </p:to>
                                    </p:set>
                                    <p:animEffect transition="in" filter="fade">
                                      <p:cBhvr>
                                        <p:cTn id="12" dur="1000"/>
                                        <p:tgtEl>
                                          <p:spTgt spid="3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anim calcmode="lin" valueType="num">
                                      <p:cBhvr>
                                        <p:cTn id="16" dur="500" fill="hold"/>
                                        <p:tgtEl>
                                          <p:spTgt spid="3"/>
                                        </p:tgtEl>
                                        <p:attrNameLst>
                                          <p:attrName>ppt_x</p:attrName>
                                        </p:attrNameLst>
                                      </p:cBhvr>
                                      <p:tavLst>
                                        <p:tav tm="0">
                                          <p:val>
                                            <p:strVal val="#ppt_x"/>
                                          </p:val>
                                        </p:tav>
                                        <p:tav tm="100000">
                                          <p:val>
                                            <p:strVal val="#ppt_x"/>
                                          </p:val>
                                        </p:tav>
                                      </p:tavLst>
                                    </p:anim>
                                    <p:anim calcmode="lin" valueType="num">
                                      <p:cBhvr>
                                        <p:cTn id="17" dur="500" fill="hold"/>
                                        <p:tgtEl>
                                          <p:spTgt spid="3"/>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23"/>
                                        </p:tgtEl>
                                        <p:attrNameLst>
                                          <p:attrName>style.visibility</p:attrName>
                                        </p:attrNameLst>
                                      </p:cBhvr>
                                      <p:to>
                                        <p:strVal val="visible"/>
                                      </p:to>
                                    </p:set>
                                    <p:animEffect transition="in" filter="fade">
                                      <p:cBhvr>
                                        <p:cTn id="20" dur="500"/>
                                        <p:tgtEl>
                                          <p:spTgt spid="23"/>
                                        </p:tgtEl>
                                      </p:cBhvr>
                                    </p:animEffect>
                                    <p:anim calcmode="lin" valueType="num">
                                      <p:cBhvr>
                                        <p:cTn id="21" dur="500" fill="hold"/>
                                        <p:tgtEl>
                                          <p:spTgt spid="23"/>
                                        </p:tgtEl>
                                        <p:attrNameLst>
                                          <p:attrName>ppt_x</p:attrName>
                                        </p:attrNameLst>
                                      </p:cBhvr>
                                      <p:tavLst>
                                        <p:tav tm="0">
                                          <p:val>
                                            <p:strVal val="#ppt_x"/>
                                          </p:val>
                                        </p:tav>
                                        <p:tav tm="100000">
                                          <p:val>
                                            <p:strVal val="#ppt_x"/>
                                          </p:val>
                                        </p:tav>
                                      </p:tavLst>
                                    </p:anim>
                                    <p:anim calcmode="lin" valueType="num">
                                      <p:cBhvr>
                                        <p:cTn id="22" dur="500" fill="hold"/>
                                        <p:tgtEl>
                                          <p:spTgt spid="23"/>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19">
                                            <p:txEl>
                                              <p:pRg st="0" end="0"/>
                                            </p:txEl>
                                          </p:spTgt>
                                        </p:tgtEl>
                                        <p:attrNameLst>
                                          <p:attrName>style.visibility</p:attrName>
                                        </p:attrNameLst>
                                      </p:cBhvr>
                                      <p:to>
                                        <p:strVal val="visible"/>
                                      </p:to>
                                    </p:set>
                                    <p:animEffect transition="in" filter="fade">
                                      <p:cBhvr>
                                        <p:cTn id="25" dur="500"/>
                                        <p:tgtEl>
                                          <p:spTgt spid="19">
                                            <p:txEl>
                                              <p:pRg st="0" end="0"/>
                                            </p:txEl>
                                          </p:spTgt>
                                        </p:tgtEl>
                                      </p:cBhvr>
                                    </p:animEffect>
                                    <p:anim calcmode="lin" valueType="num">
                                      <p:cBhvr>
                                        <p:cTn id="26"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19">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anim calcmode="lin" valueType="num">
                                      <p:cBhvr>
                                        <p:cTn id="32" dur="500" fill="hold"/>
                                        <p:tgtEl>
                                          <p:spTgt spid="13"/>
                                        </p:tgtEl>
                                        <p:attrNameLst>
                                          <p:attrName>ppt_x</p:attrName>
                                        </p:attrNameLst>
                                      </p:cBhvr>
                                      <p:tavLst>
                                        <p:tav tm="0">
                                          <p:val>
                                            <p:strVal val="#ppt_x"/>
                                          </p:val>
                                        </p:tav>
                                        <p:tav tm="100000">
                                          <p:val>
                                            <p:strVal val="#ppt_x"/>
                                          </p:val>
                                        </p:tav>
                                      </p:tavLst>
                                    </p:anim>
                                    <p:anim calcmode="lin" valueType="num">
                                      <p:cBhvr>
                                        <p:cTn id="33" dur="500" fill="hold"/>
                                        <p:tgtEl>
                                          <p:spTgt spid="13"/>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24"/>
                                        </p:tgtEl>
                                        <p:attrNameLst>
                                          <p:attrName>style.visibility</p:attrName>
                                        </p:attrNameLst>
                                      </p:cBhvr>
                                      <p:to>
                                        <p:strVal val="visible"/>
                                      </p:to>
                                    </p:set>
                                    <p:animEffect transition="in" filter="fade">
                                      <p:cBhvr>
                                        <p:cTn id="36" dur="500"/>
                                        <p:tgtEl>
                                          <p:spTgt spid="24"/>
                                        </p:tgtEl>
                                      </p:cBhvr>
                                    </p:animEffect>
                                    <p:anim calcmode="lin" valueType="num">
                                      <p:cBhvr>
                                        <p:cTn id="37" dur="500" fill="hold"/>
                                        <p:tgtEl>
                                          <p:spTgt spid="24"/>
                                        </p:tgtEl>
                                        <p:attrNameLst>
                                          <p:attrName>ppt_x</p:attrName>
                                        </p:attrNameLst>
                                      </p:cBhvr>
                                      <p:tavLst>
                                        <p:tav tm="0">
                                          <p:val>
                                            <p:strVal val="#ppt_x"/>
                                          </p:val>
                                        </p:tav>
                                        <p:tav tm="100000">
                                          <p:val>
                                            <p:strVal val="#ppt_x"/>
                                          </p:val>
                                        </p:tav>
                                      </p:tavLst>
                                    </p:anim>
                                    <p:anim calcmode="lin" valueType="num">
                                      <p:cBhvr>
                                        <p:cTn id="38" dur="500" fill="hold"/>
                                        <p:tgtEl>
                                          <p:spTgt spid="24"/>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20">
                                            <p:txEl>
                                              <p:pRg st="0" end="0"/>
                                            </p:txEl>
                                          </p:spTgt>
                                        </p:tgtEl>
                                        <p:attrNameLst>
                                          <p:attrName>style.visibility</p:attrName>
                                        </p:attrNameLst>
                                      </p:cBhvr>
                                      <p:to>
                                        <p:strVal val="visible"/>
                                      </p:to>
                                    </p:set>
                                    <p:animEffect transition="in" filter="fade">
                                      <p:cBhvr>
                                        <p:cTn id="41" dur="500"/>
                                        <p:tgtEl>
                                          <p:spTgt spid="20">
                                            <p:txEl>
                                              <p:pRg st="0" end="0"/>
                                            </p:txEl>
                                          </p:spTgt>
                                        </p:tgtEl>
                                      </p:cBhvr>
                                    </p:animEffect>
                                    <p:anim calcmode="lin" valueType="num">
                                      <p:cBhvr>
                                        <p:cTn id="42"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anim calcmode="lin" valueType="num">
                                      <p:cBhvr>
                                        <p:cTn id="48" dur="500" fill="hold"/>
                                        <p:tgtEl>
                                          <p:spTgt spid="18"/>
                                        </p:tgtEl>
                                        <p:attrNameLst>
                                          <p:attrName>ppt_x</p:attrName>
                                        </p:attrNameLst>
                                      </p:cBhvr>
                                      <p:tavLst>
                                        <p:tav tm="0">
                                          <p:val>
                                            <p:strVal val="#ppt_x"/>
                                          </p:val>
                                        </p:tav>
                                        <p:tav tm="100000">
                                          <p:val>
                                            <p:strVal val="#ppt_x"/>
                                          </p:val>
                                        </p:tav>
                                      </p:tavLst>
                                    </p:anim>
                                    <p:anim calcmode="lin" valueType="num">
                                      <p:cBhvr>
                                        <p:cTn id="49" dur="500" fill="hold"/>
                                        <p:tgtEl>
                                          <p:spTgt spid="18"/>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5"/>
                                        </p:tgtEl>
                                        <p:attrNameLst>
                                          <p:attrName>style.visibility</p:attrName>
                                        </p:attrNameLst>
                                      </p:cBhvr>
                                      <p:to>
                                        <p:strVal val="visible"/>
                                      </p:to>
                                    </p:set>
                                    <p:animEffect transition="in" filter="fade">
                                      <p:cBhvr>
                                        <p:cTn id="52" dur="500"/>
                                        <p:tgtEl>
                                          <p:spTgt spid="25"/>
                                        </p:tgtEl>
                                      </p:cBhvr>
                                    </p:animEffect>
                                    <p:anim calcmode="lin" valueType="num">
                                      <p:cBhvr>
                                        <p:cTn id="53" dur="500" fill="hold"/>
                                        <p:tgtEl>
                                          <p:spTgt spid="25"/>
                                        </p:tgtEl>
                                        <p:attrNameLst>
                                          <p:attrName>ppt_x</p:attrName>
                                        </p:attrNameLst>
                                      </p:cBhvr>
                                      <p:tavLst>
                                        <p:tav tm="0">
                                          <p:val>
                                            <p:strVal val="#ppt_x"/>
                                          </p:val>
                                        </p:tav>
                                        <p:tav tm="100000">
                                          <p:val>
                                            <p:strVal val="#ppt_x"/>
                                          </p:val>
                                        </p:tav>
                                      </p:tavLst>
                                    </p:anim>
                                    <p:anim calcmode="lin" valueType="num">
                                      <p:cBhvr>
                                        <p:cTn id="54" dur="500" fill="hold"/>
                                        <p:tgtEl>
                                          <p:spTgt spid="25"/>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21">
                                            <p:txEl>
                                              <p:pRg st="0" end="0"/>
                                            </p:txEl>
                                          </p:spTgt>
                                        </p:tgtEl>
                                        <p:attrNameLst>
                                          <p:attrName>style.visibility</p:attrName>
                                        </p:attrNameLst>
                                      </p:cBhvr>
                                      <p:to>
                                        <p:strVal val="visible"/>
                                      </p:to>
                                    </p:set>
                                    <p:animEffect transition="in" filter="fade">
                                      <p:cBhvr>
                                        <p:cTn id="57" dur="500"/>
                                        <p:tgtEl>
                                          <p:spTgt spid="21">
                                            <p:txEl>
                                              <p:pRg st="0" end="0"/>
                                            </p:txEl>
                                          </p:spTgt>
                                        </p:tgtEl>
                                      </p:cBhvr>
                                    </p:animEffect>
                                    <p:anim calcmode="lin" valueType="num">
                                      <p:cBhvr>
                                        <p:cTn id="58"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21">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6"/>
                                        </p:tgtEl>
                                        <p:attrNameLst>
                                          <p:attrName>style.visibility</p:attrName>
                                        </p:attrNameLst>
                                      </p:cBhvr>
                                      <p:to>
                                        <p:strVal val="visible"/>
                                      </p:to>
                                    </p:set>
                                    <p:animEffect transition="in" filter="fade">
                                      <p:cBhvr>
                                        <p:cTn id="63" dur="500"/>
                                        <p:tgtEl>
                                          <p:spTgt spid="6"/>
                                        </p:tgtEl>
                                      </p:cBhvr>
                                    </p:animEffect>
                                    <p:anim calcmode="lin" valueType="num">
                                      <p:cBhvr>
                                        <p:cTn id="64" dur="500" fill="hold"/>
                                        <p:tgtEl>
                                          <p:spTgt spid="6"/>
                                        </p:tgtEl>
                                        <p:attrNameLst>
                                          <p:attrName>ppt_x</p:attrName>
                                        </p:attrNameLst>
                                      </p:cBhvr>
                                      <p:tavLst>
                                        <p:tav tm="0">
                                          <p:val>
                                            <p:strVal val="#ppt_x"/>
                                          </p:val>
                                        </p:tav>
                                        <p:tav tm="100000">
                                          <p:val>
                                            <p:strVal val="#ppt_x"/>
                                          </p:val>
                                        </p:tav>
                                      </p:tavLst>
                                    </p:anim>
                                    <p:anim calcmode="lin" valueType="num">
                                      <p:cBhvr>
                                        <p:cTn id="65" dur="500" fill="hold"/>
                                        <p:tgtEl>
                                          <p:spTgt spid="6"/>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6"/>
                                        </p:tgtEl>
                                        <p:attrNameLst>
                                          <p:attrName>style.visibility</p:attrName>
                                        </p:attrNameLst>
                                      </p:cBhvr>
                                      <p:to>
                                        <p:strVal val="visible"/>
                                      </p:to>
                                    </p:set>
                                    <p:animEffect transition="in" filter="fade">
                                      <p:cBhvr>
                                        <p:cTn id="68" dur="500"/>
                                        <p:tgtEl>
                                          <p:spTgt spid="26"/>
                                        </p:tgtEl>
                                      </p:cBhvr>
                                    </p:animEffect>
                                    <p:anim calcmode="lin" valueType="num">
                                      <p:cBhvr>
                                        <p:cTn id="69" dur="500" fill="hold"/>
                                        <p:tgtEl>
                                          <p:spTgt spid="26"/>
                                        </p:tgtEl>
                                        <p:attrNameLst>
                                          <p:attrName>ppt_x</p:attrName>
                                        </p:attrNameLst>
                                      </p:cBhvr>
                                      <p:tavLst>
                                        <p:tav tm="0">
                                          <p:val>
                                            <p:strVal val="#ppt_x"/>
                                          </p:val>
                                        </p:tav>
                                        <p:tav tm="100000">
                                          <p:val>
                                            <p:strVal val="#ppt_x"/>
                                          </p:val>
                                        </p:tav>
                                      </p:tavLst>
                                    </p:anim>
                                    <p:anim calcmode="lin" valueType="num">
                                      <p:cBhvr>
                                        <p:cTn id="70" dur="500" fill="hold"/>
                                        <p:tgtEl>
                                          <p:spTgt spid="26"/>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22">
                                            <p:txEl>
                                              <p:pRg st="0" end="0"/>
                                            </p:txEl>
                                          </p:spTgt>
                                        </p:tgtEl>
                                        <p:attrNameLst>
                                          <p:attrName>style.visibility</p:attrName>
                                        </p:attrNameLst>
                                      </p:cBhvr>
                                      <p:to>
                                        <p:strVal val="visible"/>
                                      </p:to>
                                    </p:set>
                                    <p:animEffect transition="in" filter="fade">
                                      <p:cBhvr>
                                        <p:cTn id="73" dur="500"/>
                                        <p:tgtEl>
                                          <p:spTgt spid="22">
                                            <p:txEl>
                                              <p:pRg st="0" end="0"/>
                                            </p:txEl>
                                          </p:spTgt>
                                        </p:tgtEl>
                                      </p:cBhvr>
                                    </p:animEffect>
                                    <p:anim calcmode="lin" valueType="num">
                                      <p:cBhvr>
                                        <p:cTn id="74"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22">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2">
                                            <p:txEl>
                                              <p:pRg st="0" end="0"/>
                                            </p:txEl>
                                          </p:spTgt>
                                        </p:tgtEl>
                                        <p:attrNameLst>
                                          <p:attrName>style.visibility</p:attrName>
                                        </p:attrNameLst>
                                      </p:cBhvr>
                                      <p:to>
                                        <p:strVal val="visible"/>
                                      </p:to>
                                    </p:set>
                                    <p:animEffect transition="in" filter="wipe(left)">
                                      <p:cBhvr>
                                        <p:cTn id="7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 grpId="0"/>
      <p:bldP spid="6" grpId="0"/>
      <p:bldP spid="13" grpId="0"/>
      <p:bldP spid="18" grpId="0"/>
      <p:bldP spid="19" grpId="0" build="p">
        <p:tmplLst>
          <p:tmpl lvl="1">
            <p:tnLst>
              <p:par>
                <p:cTn presetID="47" presetClass="entr" presetSubtype="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anim calcmode="lin" valueType="num">
                      <p:cBhvr>
                        <p:cTn dur="500" fill="hold"/>
                        <p:tgtEl>
                          <p:spTgt spid="19"/>
                        </p:tgtEl>
                        <p:attrNameLst>
                          <p:attrName>ppt_x</p:attrName>
                        </p:attrNameLst>
                      </p:cBhvr>
                      <p:tavLst>
                        <p:tav tm="0">
                          <p:val>
                            <p:strVal val="#ppt_x"/>
                          </p:val>
                        </p:tav>
                        <p:tav tm="100000">
                          <p:val>
                            <p:strVal val="#ppt_x"/>
                          </p:val>
                        </p:tav>
                      </p:tavLst>
                    </p:anim>
                    <p:anim calcmode="lin" valueType="num">
                      <p:cBhvr>
                        <p:cTn dur="500" fill="hold"/>
                        <p:tgtEl>
                          <p:spTgt spid="19"/>
                        </p:tgtEl>
                        <p:attrNameLst>
                          <p:attrName>ppt_y</p:attrName>
                        </p:attrNameLst>
                      </p:cBhvr>
                      <p:tavLst>
                        <p:tav tm="0">
                          <p:val>
                            <p:strVal val="#ppt_y-.1"/>
                          </p:val>
                        </p:tav>
                        <p:tav tm="100000">
                          <p:val>
                            <p:strVal val="#ppt_y"/>
                          </p:val>
                        </p:tav>
                      </p:tavLst>
                    </p:anim>
                  </p:childTnLst>
                </p:cTn>
              </p:par>
            </p:tnLst>
          </p:tmpl>
        </p:tmplLst>
      </p:bldP>
      <p:bldP spid="20" grpId="0" build="p">
        <p:tmplLst>
          <p:tmpl lvl="1">
            <p:tnLst>
              <p:par>
                <p:cTn presetID="47"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anim calcmode="lin" valueType="num">
                      <p:cBhvr>
                        <p:cTn dur="500" fill="hold"/>
                        <p:tgtEl>
                          <p:spTgt spid="20"/>
                        </p:tgtEl>
                        <p:attrNameLst>
                          <p:attrName>ppt_x</p:attrName>
                        </p:attrNameLst>
                      </p:cBhvr>
                      <p:tavLst>
                        <p:tav tm="0">
                          <p:val>
                            <p:strVal val="#ppt_x"/>
                          </p:val>
                        </p:tav>
                        <p:tav tm="100000">
                          <p:val>
                            <p:strVal val="#ppt_x"/>
                          </p:val>
                        </p:tav>
                      </p:tavLst>
                    </p:anim>
                    <p:anim calcmode="lin" valueType="num">
                      <p:cBhvr>
                        <p:cTn dur="500" fill="hold"/>
                        <p:tgtEl>
                          <p:spTgt spid="20"/>
                        </p:tgtEl>
                        <p:attrNameLst>
                          <p:attrName>ppt_y</p:attrName>
                        </p:attrNameLst>
                      </p:cBhvr>
                      <p:tavLst>
                        <p:tav tm="0">
                          <p:val>
                            <p:strVal val="#ppt_y-.1"/>
                          </p:val>
                        </p:tav>
                        <p:tav tm="100000">
                          <p:val>
                            <p:strVal val="#ppt_y"/>
                          </p:val>
                        </p:tav>
                      </p:tavLst>
                    </p:anim>
                  </p:childTnLst>
                </p:cTn>
              </p:par>
            </p:tnLst>
          </p:tmpl>
        </p:tmplLst>
      </p:bldP>
      <p:bldP spid="21" grpId="0" build="p">
        <p:tmplLst>
          <p:tmpl lvl="1">
            <p:tnLst>
              <p:par>
                <p:cTn presetID="47"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anim calcmode="lin" valueType="num">
                      <p:cBhvr>
                        <p:cTn dur="500" fill="hold"/>
                        <p:tgtEl>
                          <p:spTgt spid="21"/>
                        </p:tgtEl>
                        <p:attrNameLst>
                          <p:attrName>ppt_x</p:attrName>
                        </p:attrNameLst>
                      </p:cBhvr>
                      <p:tavLst>
                        <p:tav tm="0">
                          <p:val>
                            <p:strVal val="#ppt_x"/>
                          </p:val>
                        </p:tav>
                        <p:tav tm="100000">
                          <p:val>
                            <p:strVal val="#ppt_x"/>
                          </p:val>
                        </p:tav>
                      </p:tavLst>
                    </p:anim>
                    <p:anim calcmode="lin" valueType="num">
                      <p:cBhvr>
                        <p:cTn dur="500" fill="hold"/>
                        <p:tgtEl>
                          <p:spTgt spid="21"/>
                        </p:tgtEl>
                        <p:attrNameLst>
                          <p:attrName>ppt_y</p:attrName>
                        </p:attrNameLst>
                      </p:cBhvr>
                      <p:tavLst>
                        <p:tav tm="0">
                          <p:val>
                            <p:strVal val="#ppt_y-.1"/>
                          </p:val>
                        </p:tav>
                        <p:tav tm="100000">
                          <p:val>
                            <p:strVal val="#ppt_y"/>
                          </p:val>
                        </p:tav>
                      </p:tavLst>
                    </p:anim>
                  </p:childTnLst>
                </p:cTn>
              </p:par>
            </p:tnLst>
          </p:tmpl>
        </p:tmplLst>
      </p:bldP>
      <p:bldP spid="22" grpId="0" build="p">
        <p:tmplLst>
          <p:tmpl lvl="1">
            <p:tnLst>
              <p:par>
                <p:cTn presetID="47"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anim calcmode="lin" valueType="num">
                      <p:cBhvr>
                        <p:cTn dur="500" fill="hold"/>
                        <p:tgtEl>
                          <p:spTgt spid="22"/>
                        </p:tgtEl>
                        <p:attrNameLst>
                          <p:attrName>ppt_x</p:attrName>
                        </p:attrNameLst>
                      </p:cBhvr>
                      <p:tavLst>
                        <p:tav tm="0">
                          <p:val>
                            <p:strVal val="#ppt_x"/>
                          </p:val>
                        </p:tav>
                        <p:tav tm="100000">
                          <p:val>
                            <p:strVal val="#ppt_x"/>
                          </p:val>
                        </p:tav>
                      </p:tavLst>
                    </p:anim>
                    <p:anim calcmode="lin" valueType="num">
                      <p:cBhvr>
                        <p:cTn dur="500" fill="hold"/>
                        <p:tgtEl>
                          <p:spTgt spid="22"/>
                        </p:tgtEl>
                        <p:attrNameLst>
                          <p:attrName>ppt_y</p:attrName>
                        </p:attrNameLst>
                      </p:cBhvr>
                      <p:tavLst>
                        <p:tav tm="0">
                          <p:val>
                            <p:strVal val="#ppt_y-.1"/>
                          </p:val>
                        </p:tav>
                        <p:tav tm="100000">
                          <p:val>
                            <p:strVal val="#ppt_y"/>
                          </p:val>
                        </p:tav>
                      </p:tavLst>
                    </p:anim>
                  </p:childTnLst>
                </p:cTn>
              </p:par>
            </p:tnLst>
          </p:tmpl>
        </p:tmplLst>
      </p:bldP>
      <p:bldP spid="23" grpId="0"/>
      <p:bldP spid="24" grpId="0"/>
      <p:bldP spid="25" grpId="0"/>
      <p:bldP spid="26" grpId="0"/>
      <p:bldP spid="27" grpId="0"/>
      <p:bldP spid="30" grpId="0"/>
      <p:bldP spid="2" grpId="0" build="p">
        <p:tmplLst>
          <p:tmpl lvl="1">
            <p:tnLst>
              <p:par>
                <p:cTn presetID="22" presetClass="entr" presetSubtype="8"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wipe(left)">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creen_laptop_right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6</a:t>
            </a:r>
          </a:p>
        </p:txBody>
      </p:sp>
      <p:sp>
        <p:nvSpPr>
          <p:cNvPr id="40" name="Forme libre : forme 39">
            <a:extLst>
              <a:ext uri="{FF2B5EF4-FFF2-40B4-BE49-F238E27FC236}">
                <a16:creationId xmlns:a16="http://schemas.microsoft.com/office/drawing/2014/main" id="{01F5886F-4A4E-7FA1-064B-11CBD150592E}"/>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tx2"/>
          </a:solidFill>
          <a:ln w="9525" cap="flat">
            <a:noFill/>
            <a:prstDash val="solid"/>
            <a:miter/>
          </a:ln>
        </p:spPr>
        <p:txBody>
          <a:bodyPr rtlCol="0" anchor="ctr"/>
          <a:lstStyle/>
          <a:p>
            <a:endParaRPr lang="fr-FR"/>
          </a:p>
        </p:txBody>
      </p:sp>
      <p:sp>
        <p:nvSpPr>
          <p:cNvPr id="3" name="Espace réservé du texte 42">
            <a:extLst>
              <a:ext uri="{FF2B5EF4-FFF2-40B4-BE49-F238E27FC236}">
                <a16:creationId xmlns:a16="http://schemas.microsoft.com/office/drawing/2014/main" id="{9603FA99-B5EE-A5A2-99B2-C1CA1768F41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945981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ipe(left)">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creen_laptop_right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Forme libre : forme 2">
            <a:extLst>
              <a:ext uri="{FF2B5EF4-FFF2-40B4-BE49-F238E27FC236}">
                <a16:creationId xmlns:a16="http://schemas.microsoft.com/office/drawing/2014/main" id="{7244E9F3-D296-2CB3-80F2-D64995952751}"/>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solidFill>
                  <a:schemeClr val="bg1"/>
                </a:solidFill>
              </a:defRPr>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6</a:t>
            </a:r>
          </a:p>
        </p:txBody>
      </p:sp>
      <p:sp>
        <p:nvSpPr>
          <p:cNvPr id="4" name="Forme libre : forme 3">
            <a:extLst>
              <a:ext uri="{FF2B5EF4-FFF2-40B4-BE49-F238E27FC236}">
                <a16:creationId xmlns:a16="http://schemas.microsoft.com/office/drawing/2014/main" id="{B00B4E10-043B-86D2-79C5-38FAE42346DB}"/>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5" name="Forme libre : forme 4">
            <a:extLst>
              <a:ext uri="{FF2B5EF4-FFF2-40B4-BE49-F238E27FC236}">
                <a16:creationId xmlns:a16="http://schemas.microsoft.com/office/drawing/2014/main" id="{F061CDB1-EB7C-37B4-089C-4213CF624DA2}"/>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accent3"/>
          </a:solidFill>
          <a:ln w="9525" cap="flat">
            <a:noFill/>
            <a:prstDash val="solid"/>
            <a:miter/>
          </a:ln>
        </p:spPr>
        <p:txBody>
          <a:bodyPr rtlCol="0" anchor="ctr"/>
          <a:lstStyle/>
          <a:p>
            <a:endParaRPr lang="fr-FR"/>
          </a:p>
        </p:txBody>
      </p:sp>
      <p:sp>
        <p:nvSpPr>
          <p:cNvPr id="9" name="Espace réservé du texte 42">
            <a:extLst>
              <a:ext uri="{FF2B5EF4-FFF2-40B4-BE49-F238E27FC236}">
                <a16:creationId xmlns:a16="http://schemas.microsoft.com/office/drawing/2014/main" id="{54EE04A4-4E40-7A28-7B47-6FE27AB101E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021887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wipe(left)">
                                      <p:cBhvr>
                                        <p:cTn id="15"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ingle_pers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3"/>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4255640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ingle_perso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2"/>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797398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eople_3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91776"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EE74910-F49B-1EFF-BE96-222BE17CB90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00327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eople_3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6" name="Graphique 5">
            <a:extLst>
              <a:ext uri="{FF2B5EF4-FFF2-40B4-BE49-F238E27FC236}">
                <a16:creationId xmlns:a16="http://schemas.microsoft.com/office/drawing/2014/main" id="{1502FA82-BD10-5461-BC5A-4101D59DAF0E}"/>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78543"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56A4494E-5300-548F-C17D-B48263FC123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253326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CA075C83-E473-2101-82B5-E30C43EE36B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186654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efault_pag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3470587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eople_4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29292CE-CD80-F238-840C-F25DFF24287E}"/>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918383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_side_col_grid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5">
            <a:extLst>
              <a:ext uri="{28A0092B-C50C-407E-A947-70E740481C1C}">
                <a14:useLocalDpi xmlns:a14="http://schemas.microsoft.com/office/drawing/2010/main" val="0"/>
              </a:ext>
            </a:extLst>
          </a:blip>
          <a:srcRect r="63880"/>
          <a:stretch>
            <a:fillRect/>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3"/>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tx1"/>
                </a:solidFill>
              </a:defRPr>
            </a:lvl1pPr>
            <a:lvl2pPr>
              <a:lnSpc>
                <a:spcPct val="150000"/>
              </a:lnSpc>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bg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601417413"/>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_side_col_grid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5">
            <a:extLst>
              <a:ext uri="{28A0092B-C50C-407E-A947-70E740481C1C}">
                <a14:useLocalDpi xmlns:a14="http://schemas.microsoft.com/office/drawing/2010/main" val="0"/>
              </a:ext>
            </a:extLst>
          </a:blip>
          <a:srcRect l="31940" r="31940"/>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2"/>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bg2"/>
                </a:solidFill>
              </a:defRPr>
            </a:lvl1pPr>
            <a:lvl2pPr>
              <a:lnSpc>
                <a:spcPct val="150000"/>
              </a:lnSpc>
              <a:defRPr>
                <a:solidFill>
                  <a:schemeClr val="accent2"/>
                </a:solidFill>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tx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365468050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_side_col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r="63880"/>
          <a:stretch>
            <a:fillRect/>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r:embed="rId6">
                  <a:extLst>
                    <a:ext uri="{96DAC541-7B7A-43D3-8B79-37D633B846F1}">
                      <asvg:svgBlip xmlns:asvg="http://schemas.microsoft.com/office/drawing/2016/SVG/main" r:embed="rId7"/>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225387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t_side_col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r:embed="rId6">
                  <a:extLst>
                    <a:ext uri="{96DAC541-7B7A-43D3-8B79-37D633B846F1}">
                      <asvg:svgBlip xmlns:asvg="http://schemas.microsoft.com/office/drawing/2016/SVG/main" r:embed="rId7"/>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530815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556664" y="558008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732685" y="-88280"/>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22116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56" name="Rectangle : coins arrondis 55">
            <a:extLst>
              <a:ext uri="{FF2B5EF4-FFF2-40B4-BE49-F238E27FC236}">
                <a16:creationId xmlns:a16="http://schemas.microsoft.com/office/drawing/2014/main" id="{82D7E423-C8C9-EB67-6DA5-296ECC712BE3}"/>
              </a:ext>
            </a:extLst>
          </p:cNvPr>
          <p:cNvSpPr/>
          <p:nvPr userDrawn="1"/>
        </p:nvSpPr>
        <p:spPr>
          <a:xfrm>
            <a:off x="876300" y="3727785"/>
            <a:ext cx="971550" cy="1283463"/>
          </a:xfrm>
          <a:prstGeom prst="roundRect">
            <a:avLst>
              <a:gd name="adj" fmla="val 32353"/>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57" name="Flèche : chevron 56">
            <a:extLst>
              <a:ext uri="{FF2B5EF4-FFF2-40B4-BE49-F238E27FC236}">
                <a16:creationId xmlns:a16="http://schemas.microsoft.com/office/drawing/2014/main" id="{0CF3BB20-C66D-B287-3C40-7B2461DA2C0E}"/>
              </a:ext>
            </a:extLst>
          </p:cNvPr>
          <p:cNvSpPr/>
          <p:nvPr userDrawn="1"/>
        </p:nvSpPr>
        <p:spPr>
          <a:xfrm>
            <a:off x="2820988" y="3727785"/>
            <a:ext cx="1945736" cy="1283463"/>
          </a:xfrm>
          <a:prstGeom prst="chevron">
            <a:avLst>
              <a:gd name="adj" fmla="val 13448"/>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équipe projet</a:t>
            </a:r>
          </a:p>
        </p:txBody>
      </p:sp>
      <p:sp>
        <p:nvSpPr>
          <p:cNvPr id="58" name="Flèche : chevron 57">
            <a:extLst>
              <a:ext uri="{FF2B5EF4-FFF2-40B4-BE49-F238E27FC236}">
                <a16:creationId xmlns:a16="http://schemas.microsoft.com/office/drawing/2014/main" id="{A3ECDF10-EDD4-286E-F96C-29DBDA90315C}"/>
              </a:ext>
            </a:extLst>
          </p:cNvPr>
          <p:cNvSpPr/>
          <p:nvPr userDrawn="1"/>
        </p:nvSpPr>
        <p:spPr>
          <a:xfrm>
            <a:off x="4765676" y="3727785"/>
            <a:ext cx="3743324" cy="1283463"/>
          </a:xfrm>
          <a:prstGeom prst="chevron">
            <a:avLst>
              <a:gd name="adj" fmla="val 15307"/>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Renseignement de vos données, tests </a:t>
            </a:r>
          </a:p>
          <a:p>
            <a:pPr marL="360000" algn="l"/>
            <a:r>
              <a:rPr lang="fr-FR" sz="1200">
                <a:ln>
                  <a:noFill/>
                </a:ln>
              </a:rPr>
              <a:t>Préparation &amp; participation aux points hebdos</a:t>
            </a:r>
          </a:p>
        </p:txBody>
      </p:sp>
      <p:sp>
        <p:nvSpPr>
          <p:cNvPr id="59" name="Flèche : chevron 58">
            <a:extLst>
              <a:ext uri="{FF2B5EF4-FFF2-40B4-BE49-F238E27FC236}">
                <a16:creationId xmlns:a16="http://schemas.microsoft.com/office/drawing/2014/main" id="{24DCD04B-13C4-655B-ADE6-E6596A9BA65C}"/>
              </a:ext>
            </a:extLst>
          </p:cNvPr>
          <p:cNvSpPr/>
          <p:nvPr userDrawn="1"/>
        </p:nvSpPr>
        <p:spPr>
          <a:xfrm>
            <a:off x="8508999" y="3727785"/>
            <a:ext cx="2691239" cy="1283463"/>
          </a:xfrm>
          <a:prstGeom prst="chevron">
            <a:avLst>
              <a:gd name="adj" fmla="val 12829"/>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2" name="Flèche : chevron 61">
            <a:extLst>
              <a:ext uri="{FF2B5EF4-FFF2-40B4-BE49-F238E27FC236}">
                <a16:creationId xmlns:a16="http://schemas.microsoft.com/office/drawing/2014/main" id="{30C295E9-59DA-5A05-3577-AFE3495888BD}"/>
              </a:ext>
            </a:extLst>
          </p:cNvPr>
          <p:cNvSpPr/>
          <p:nvPr userDrawn="1"/>
        </p:nvSpPr>
        <p:spPr>
          <a:xfrm>
            <a:off x="2820988" y="5167779"/>
            <a:ext cx="1945736" cy="1283463"/>
          </a:xfrm>
          <a:prstGeom prst="chevron">
            <a:avLst>
              <a:gd name="adj" fmla="val 1344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consultant</a:t>
            </a:r>
          </a:p>
        </p:txBody>
      </p:sp>
      <p:sp>
        <p:nvSpPr>
          <p:cNvPr id="63" name="Flèche : chevron 62">
            <a:extLst>
              <a:ext uri="{FF2B5EF4-FFF2-40B4-BE49-F238E27FC236}">
                <a16:creationId xmlns:a16="http://schemas.microsoft.com/office/drawing/2014/main" id="{57795B0F-9C9C-776A-921D-72A57A5AA2E7}"/>
              </a:ext>
            </a:extLst>
          </p:cNvPr>
          <p:cNvSpPr/>
          <p:nvPr userDrawn="1"/>
        </p:nvSpPr>
        <p:spPr>
          <a:xfrm>
            <a:off x="4765676" y="5167779"/>
            <a:ext cx="3743324" cy="1283463"/>
          </a:xfrm>
          <a:prstGeom prst="chevron">
            <a:avLst>
              <a:gd name="adj" fmla="val 15307"/>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Paramétrage spécifique, ajustements, formation au fil de l’eau</a:t>
            </a:r>
          </a:p>
        </p:txBody>
      </p:sp>
      <p:sp>
        <p:nvSpPr>
          <p:cNvPr id="64" name="Flèche : chevron 63">
            <a:extLst>
              <a:ext uri="{FF2B5EF4-FFF2-40B4-BE49-F238E27FC236}">
                <a16:creationId xmlns:a16="http://schemas.microsoft.com/office/drawing/2014/main" id="{A03D16A7-884A-E361-1D22-4FA781BDF84F}"/>
              </a:ext>
            </a:extLst>
          </p:cNvPr>
          <p:cNvSpPr/>
          <p:nvPr userDrawn="1"/>
        </p:nvSpPr>
        <p:spPr>
          <a:xfrm>
            <a:off x="8508999" y="5167779"/>
            <a:ext cx="2691239" cy="1283463"/>
          </a:xfrm>
          <a:prstGeom prst="chevron">
            <a:avLst>
              <a:gd name="adj" fmla="val 12829"/>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8" name="Organigramme : Connecteur page suivante 67">
            <a:extLst>
              <a:ext uri="{FF2B5EF4-FFF2-40B4-BE49-F238E27FC236}">
                <a16:creationId xmlns:a16="http://schemas.microsoft.com/office/drawing/2014/main" id="{B5A55EC5-0DC3-1CDF-FB8F-EA453719D452}"/>
              </a:ext>
            </a:extLst>
          </p:cNvPr>
          <p:cNvSpPr/>
          <p:nvPr userDrawn="1"/>
        </p:nvSpPr>
        <p:spPr>
          <a:xfrm>
            <a:off x="2202563"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Date de commande</a:t>
            </a:r>
          </a:p>
          <a:p>
            <a:pPr algn="ctr"/>
            <a:endParaRPr lang="fr-FR" sz="1200" spc="-60" baseline="0"/>
          </a:p>
        </p:txBody>
      </p:sp>
      <p:sp>
        <p:nvSpPr>
          <p:cNvPr id="69" name="Organigramme : Connecteur page suivante 68">
            <a:extLst>
              <a:ext uri="{FF2B5EF4-FFF2-40B4-BE49-F238E27FC236}">
                <a16:creationId xmlns:a16="http://schemas.microsoft.com/office/drawing/2014/main" id="{2919C4DA-D2EE-5E1C-5186-AB01A455F5B2}"/>
              </a:ext>
            </a:extLst>
          </p:cNvPr>
          <p:cNvSpPr/>
          <p:nvPr userDrawn="1"/>
        </p:nvSpPr>
        <p:spPr>
          <a:xfrm>
            <a:off x="4118194"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Réunion de lancement</a:t>
            </a:r>
          </a:p>
          <a:p>
            <a:pPr algn="ctr"/>
            <a:endParaRPr lang="fr-FR" sz="1200" spc="-60" baseline="0"/>
          </a:p>
        </p:txBody>
      </p:sp>
      <p:sp>
        <p:nvSpPr>
          <p:cNvPr id="70" name="Organigramme : Connecteur page suivante 69">
            <a:extLst>
              <a:ext uri="{FF2B5EF4-FFF2-40B4-BE49-F238E27FC236}">
                <a16:creationId xmlns:a16="http://schemas.microsoft.com/office/drawing/2014/main" id="{0EA3A4B6-67A7-56B8-32A7-3E6214D37B20}"/>
              </a:ext>
            </a:extLst>
          </p:cNvPr>
          <p:cNvSpPr/>
          <p:nvPr userDrawn="1"/>
        </p:nvSpPr>
        <p:spPr>
          <a:xfrm>
            <a:off x="7861518"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spc="-60" baseline="0"/>
              <a:t>Libération abonnement</a:t>
            </a:r>
          </a:p>
          <a:p>
            <a:pPr algn="ctr"/>
            <a:r>
              <a:rPr lang="fr-FR" sz="1200" spc="-60" baseline="0"/>
              <a:t>&amp; Déploiement</a:t>
            </a:r>
          </a:p>
        </p:txBody>
      </p:sp>
      <p:sp>
        <p:nvSpPr>
          <p:cNvPr id="71" name="Organigramme : Connecteur page suivante 70">
            <a:extLst>
              <a:ext uri="{FF2B5EF4-FFF2-40B4-BE49-F238E27FC236}">
                <a16:creationId xmlns:a16="http://schemas.microsoft.com/office/drawing/2014/main" id="{CDFAD8FC-8C1C-53A5-E2EA-2813CE98FC33}"/>
              </a:ext>
            </a:extLst>
          </p:cNvPr>
          <p:cNvSpPr/>
          <p:nvPr userDrawn="1"/>
        </p:nvSpPr>
        <p:spPr>
          <a:xfrm>
            <a:off x="10653980"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Bilan projet &amp; présentation de l’équipe support</a:t>
            </a:r>
          </a:p>
        </p:txBody>
      </p:sp>
      <p:sp>
        <p:nvSpPr>
          <p:cNvPr id="72" name="Organigramme : Connecteur page suivante 71">
            <a:extLst>
              <a:ext uri="{FF2B5EF4-FFF2-40B4-BE49-F238E27FC236}">
                <a16:creationId xmlns:a16="http://schemas.microsoft.com/office/drawing/2014/main" id="{FE92F167-8A2F-BE1E-A208-9CE0811BED48}"/>
              </a:ext>
            </a:extLst>
          </p:cNvPr>
          <p:cNvSpPr/>
          <p:nvPr userDrawn="1"/>
        </p:nvSpPr>
        <p:spPr>
          <a:xfrm>
            <a:off x="5354560" y="2528888"/>
            <a:ext cx="2433933"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Nos points réguliers</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d’accompagnement au fil de l’eau</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Voir Rétroplanning « Mon suivi d’actions »</a:t>
            </a:r>
          </a:p>
        </p:txBody>
      </p:sp>
      <p:sp>
        <p:nvSpPr>
          <p:cNvPr id="73" name="Espace réservé du texte 12">
            <a:extLst>
              <a:ext uri="{FF2B5EF4-FFF2-40B4-BE49-F238E27FC236}">
                <a16:creationId xmlns:a16="http://schemas.microsoft.com/office/drawing/2014/main" id="{3BAD3D78-D31C-AC08-81AD-42BFCE3DD534}"/>
              </a:ext>
            </a:extLst>
          </p:cNvPr>
          <p:cNvSpPr>
            <a:spLocks noGrp="1"/>
          </p:cNvSpPr>
          <p:nvPr>
            <p:ph type="body" sz="quarter" idx="28" hasCustomPrompt="1"/>
          </p:nvPr>
        </p:nvSpPr>
        <p:spPr>
          <a:xfrm>
            <a:off x="4127304"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4" name="Espace réservé du texte 12">
            <a:extLst>
              <a:ext uri="{FF2B5EF4-FFF2-40B4-BE49-F238E27FC236}">
                <a16:creationId xmlns:a16="http://schemas.microsoft.com/office/drawing/2014/main" id="{EE48D056-41D8-4FD3-C199-54A386B123DD}"/>
              </a:ext>
            </a:extLst>
          </p:cNvPr>
          <p:cNvSpPr>
            <a:spLocks noGrp="1"/>
          </p:cNvSpPr>
          <p:nvPr>
            <p:ph type="body" sz="quarter" idx="29" hasCustomPrompt="1"/>
          </p:nvPr>
        </p:nvSpPr>
        <p:spPr>
          <a:xfrm>
            <a:off x="5354560" y="2076366"/>
            <a:ext cx="241273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5" name="Espace réservé du texte 12">
            <a:extLst>
              <a:ext uri="{FF2B5EF4-FFF2-40B4-BE49-F238E27FC236}">
                <a16:creationId xmlns:a16="http://schemas.microsoft.com/office/drawing/2014/main" id="{1FE26ADA-4480-D344-796D-A88317F8A1F2}"/>
              </a:ext>
            </a:extLst>
          </p:cNvPr>
          <p:cNvSpPr>
            <a:spLocks noGrp="1"/>
          </p:cNvSpPr>
          <p:nvPr>
            <p:ph type="body" sz="quarter" idx="30" hasCustomPrompt="1"/>
          </p:nvPr>
        </p:nvSpPr>
        <p:spPr>
          <a:xfrm>
            <a:off x="78660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6" name="Espace réservé du texte 12">
            <a:extLst>
              <a:ext uri="{FF2B5EF4-FFF2-40B4-BE49-F238E27FC236}">
                <a16:creationId xmlns:a16="http://schemas.microsoft.com/office/drawing/2014/main" id="{52964BDF-BF94-B026-0FE1-03BD6A393027}"/>
              </a:ext>
            </a:extLst>
          </p:cNvPr>
          <p:cNvSpPr>
            <a:spLocks noGrp="1"/>
          </p:cNvSpPr>
          <p:nvPr>
            <p:ph type="body" sz="quarter" idx="31" hasCustomPrompt="1"/>
          </p:nvPr>
        </p:nvSpPr>
        <p:spPr>
          <a:xfrm>
            <a:off x="10658535"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9" name="Espace réservé du texte 78">
            <a:extLst>
              <a:ext uri="{FF2B5EF4-FFF2-40B4-BE49-F238E27FC236}">
                <a16:creationId xmlns:a16="http://schemas.microsoft.com/office/drawing/2014/main" id="{3B87B6B5-A3A8-F771-AACF-83DE4619AE4A}"/>
              </a:ext>
            </a:extLst>
          </p:cNvPr>
          <p:cNvSpPr>
            <a:spLocks noGrp="1"/>
          </p:cNvSpPr>
          <p:nvPr>
            <p:ph type="body" sz="quarter" idx="32" hasCustomPrompt="1"/>
          </p:nvPr>
        </p:nvSpPr>
        <p:spPr>
          <a:xfrm>
            <a:off x="2316163" y="1435268"/>
            <a:ext cx="7667625" cy="425450"/>
          </a:xfrm>
        </p:spPr>
        <p:txBody>
          <a:bodyPr/>
          <a:lstStyle>
            <a:lvl1pPr marL="0" indent="0" algn="ctr">
              <a:buNone/>
              <a:defRPr/>
            </a:lvl1pPr>
          </a:lstStyle>
          <a:p>
            <a:pPr marL="0" marR="0" lvl="0" indent="0" algn="l" defTabSz="914400" rtl="0" eaLnBrk="1" fontAlgn="auto" latinLnBrk="0" hangingPunct="1">
              <a:lnSpc>
                <a:spcPct val="120000"/>
              </a:lnSpc>
              <a:spcBef>
                <a:spcPts val="1000"/>
              </a:spcBef>
              <a:spcAft>
                <a:spcPts val="0"/>
              </a:spcAft>
              <a:buClrTx/>
              <a:buSzTx/>
              <a:buFontTx/>
              <a:buNone/>
              <a:tabLst/>
              <a:defRPr/>
            </a:pPr>
            <a:r>
              <a:rPr lang="fr-FR">
                <a:solidFill>
                  <a:schemeClr val="tx1"/>
                </a:solidFill>
                <a:latin typeface="+mj-lt"/>
              </a:rPr>
              <a:t>Votre plateforme Eurécia livrée au plus tard le XX/XX/XX *</a:t>
            </a:r>
          </a:p>
        </p:txBody>
      </p:sp>
      <p:sp>
        <p:nvSpPr>
          <p:cNvPr id="81" name="Espace réservé du texte 80">
            <a:extLst>
              <a:ext uri="{FF2B5EF4-FFF2-40B4-BE49-F238E27FC236}">
                <a16:creationId xmlns:a16="http://schemas.microsoft.com/office/drawing/2014/main" id="{028F2B9F-E30D-7E63-AA6D-684E87B4F60E}"/>
              </a:ext>
            </a:extLst>
          </p:cNvPr>
          <p:cNvSpPr>
            <a:spLocks noGrp="1"/>
          </p:cNvSpPr>
          <p:nvPr>
            <p:ph type="body" sz="quarter" idx="33" hasCustomPrompt="1"/>
          </p:nvPr>
        </p:nvSpPr>
        <p:spPr>
          <a:xfrm>
            <a:off x="4401145" y="6498765"/>
            <a:ext cx="6696075" cy="173037"/>
          </a:xfrm>
        </p:spPr>
        <p:txBody>
          <a:bodyPr>
            <a:noAutofit/>
          </a:bodyPr>
          <a:lstStyle>
            <a:lvl1pPr marL="0" indent="0" algn="r">
              <a:buNone/>
              <a:defRPr sz="900"/>
            </a:lvl1pPr>
          </a:lstStyle>
          <a:p>
            <a:pPr lvl="0"/>
            <a:r>
              <a:rPr lang="fr-FR"/>
              <a:t>*Voir conditions générales de vente : déploiement de la plateforme en 60 jours </a:t>
            </a:r>
          </a:p>
          <a:p>
            <a:pPr lvl="0"/>
            <a:endParaRPr lang="fr-FR"/>
          </a:p>
        </p:txBody>
      </p:sp>
      <p:sp>
        <p:nvSpPr>
          <p:cNvPr id="82" name="Flèche : pentagone 81">
            <a:extLst>
              <a:ext uri="{FF2B5EF4-FFF2-40B4-BE49-F238E27FC236}">
                <a16:creationId xmlns:a16="http://schemas.microsoft.com/office/drawing/2014/main" id="{E18A7091-EB2D-3EB6-6D9C-DC57B606B89D}"/>
              </a:ext>
            </a:extLst>
          </p:cNvPr>
          <p:cNvSpPr/>
          <p:nvPr userDrawn="1"/>
        </p:nvSpPr>
        <p:spPr>
          <a:xfrm>
            <a:off x="1248802" y="3727785"/>
            <a:ext cx="1562614" cy="1283463"/>
          </a:xfrm>
          <a:prstGeom prst="homePlate">
            <a:avLst>
              <a:gd name="adj" fmla="val 11682"/>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3" name="Rectangle : coins arrondis 82">
            <a:extLst>
              <a:ext uri="{FF2B5EF4-FFF2-40B4-BE49-F238E27FC236}">
                <a16:creationId xmlns:a16="http://schemas.microsoft.com/office/drawing/2014/main" id="{696A49CC-34BF-1199-286C-645CC37C68A9}"/>
              </a:ext>
            </a:extLst>
          </p:cNvPr>
          <p:cNvSpPr/>
          <p:nvPr userDrawn="1"/>
        </p:nvSpPr>
        <p:spPr>
          <a:xfrm>
            <a:off x="876300" y="5160969"/>
            <a:ext cx="971550" cy="1283463"/>
          </a:xfrm>
          <a:prstGeom prst="roundRect">
            <a:avLst>
              <a:gd name="adj" fmla="val 32353"/>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4" name="Flèche : pentagone 83">
            <a:extLst>
              <a:ext uri="{FF2B5EF4-FFF2-40B4-BE49-F238E27FC236}">
                <a16:creationId xmlns:a16="http://schemas.microsoft.com/office/drawing/2014/main" id="{CFDAED2C-7BC7-51CD-FF88-17A0929EFBC9}"/>
              </a:ext>
            </a:extLst>
          </p:cNvPr>
          <p:cNvSpPr/>
          <p:nvPr userDrawn="1"/>
        </p:nvSpPr>
        <p:spPr>
          <a:xfrm>
            <a:off x="1248802" y="5160969"/>
            <a:ext cx="1562614" cy="1283463"/>
          </a:xfrm>
          <a:prstGeom prst="homePlate">
            <a:avLst>
              <a:gd name="adj" fmla="val 13909"/>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grpSp>
        <p:nvGrpSpPr>
          <p:cNvPr id="55" name="Groupe 54">
            <a:extLst>
              <a:ext uri="{FF2B5EF4-FFF2-40B4-BE49-F238E27FC236}">
                <a16:creationId xmlns:a16="http://schemas.microsoft.com/office/drawing/2014/main" id="{EFAC3C75-434F-8883-2796-47BEB13353F8}"/>
              </a:ext>
            </a:extLst>
          </p:cNvPr>
          <p:cNvGrpSpPr/>
          <p:nvPr userDrawn="1"/>
        </p:nvGrpSpPr>
        <p:grpSpPr>
          <a:xfrm>
            <a:off x="1248802" y="5348751"/>
            <a:ext cx="1148434" cy="805032"/>
            <a:chOff x="3337559" y="1502092"/>
            <a:chExt cx="5523547" cy="3871912"/>
          </a:xfrm>
          <a:solidFill>
            <a:schemeClr val="bg1"/>
          </a:solidFill>
        </p:grpSpPr>
        <p:grpSp>
          <p:nvGrpSpPr>
            <p:cNvPr id="27" name="Graphique 21">
              <a:extLst>
                <a:ext uri="{FF2B5EF4-FFF2-40B4-BE49-F238E27FC236}">
                  <a16:creationId xmlns:a16="http://schemas.microsoft.com/office/drawing/2014/main" id="{B26BFF99-81AA-4562-19B7-D7C63CD83BB1}"/>
                </a:ext>
              </a:extLst>
            </p:cNvPr>
            <p:cNvGrpSpPr/>
            <p:nvPr/>
          </p:nvGrpSpPr>
          <p:grpSpPr>
            <a:xfrm>
              <a:off x="3337559" y="4052887"/>
              <a:ext cx="5523547" cy="1321117"/>
              <a:chOff x="3337559" y="4052887"/>
              <a:chExt cx="5523547" cy="1321117"/>
            </a:xfrm>
            <a:grpFill/>
          </p:grpSpPr>
          <p:sp>
            <p:nvSpPr>
              <p:cNvPr id="28" name="Forme libre : forme 27">
                <a:extLst>
                  <a:ext uri="{FF2B5EF4-FFF2-40B4-BE49-F238E27FC236}">
                    <a16:creationId xmlns:a16="http://schemas.microsoft.com/office/drawing/2014/main" id="{2BFEF50C-F8C5-68FF-723C-D91B8CD73F4C}"/>
                  </a:ext>
                </a:extLst>
              </p:cNvPr>
              <p:cNvSpPr/>
              <p:nvPr/>
            </p:nvSpPr>
            <p:spPr>
              <a:xfrm>
                <a:off x="3337559" y="4540567"/>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a:p>
            </p:txBody>
          </p:sp>
          <p:sp>
            <p:nvSpPr>
              <p:cNvPr id="30" name="Forme libre : forme 29">
                <a:extLst>
                  <a:ext uri="{FF2B5EF4-FFF2-40B4-BE49-F238E27FC236}">
                    <a16:creationId xmlns:a16="http://schemas.microsoft.com/office/drawing/2014/main" id="{32160B2F-06B0-B555-C0F3-EA393F59F2F4}"/>
                  </a:ext>
                </a:extLst>
              </p:cNvPr>
              <p:cNvSpPr/>
              <p:nvPr/>
            </p:nvSpPr>
            <p:spPr>
              <a:xfrm>
                <a:off x="4340541" y="4557712"/>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a:p>
            </p:txBody>
          </p:sp>
          <p:sp>
            <p:nvSpPr>
              <p:cNvPr id="31" name="Forme libre : forme 30">
                <a:extLst>
                  <a:ext uri="{FF2B5EF4-FFF2-40B4-BE49-F238E27FC236}">
                    <a16:creationId xmlns:a16="http://schemas.microsoft.com/office/drawing/2014/main" id="{224CB5C3-D18C-9E69-56D0-FF69F302C00B}"/>
                  </a:ext>
                </a:extLst>
              </p:cNvPr>
              <p:cNvSpPr/>
              <p:nvPr/>
            </p:nvSpPr>
            <p:spPr>
              <a:xfrm>
                <a:off x="5338762" y="4541519"/>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a:p>
            </p:txBody>
          </p:sp>
          <p:sp>
            <p:nvSpPr>
              <p:cNvPr id="44" name="Forme libre : forme 43">
                <a:extLst>
                  <a:ext uri="{FF2B5EF4-FFF2-40B4-BE49-F238E27FC236}">
                    <a16:creationId xmlns:a16="http://schemas.microsoft.com/office/drawing/2014/main" id="{C3C52FAD-F3D8-56B5-D671-DDD1B87B3A7D}"/>
                  </a:ext>
                </a:extLst>
              </p:cNvPr>
              <p:cNvSpPr/>
              <p:nvPr/>
            </p:nvSpPr>
            <p:spPr>
              <a:xfrm>
                <a:off x="5886449" y="4540567"/>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a:p>
            </p:txBody>
          </p:sp>
          <p:sp>
            <p:nvSpPr>
              <p:cNvPr id="45" name="Forme libre : forme 44">
                <a:extLst>
                  <a:ext uri="{FF2B5EF4-FFF2-40B4-BE49-F238E27FC236}">
                    <a16:creationId xmlns:a16="http://schemas.microsoft.com/office/drawing/2014/main" id="{C7D766A4-BB33-E19F-8E4F-BF060FABC397}"/>
                  </a:ext>
                </a:extLst>
              </p:cNvPr>
              <p:cNvSpPr/>
              <p:nvPr/>
            </p:nvSpPr>
            <p:spPr>
              <a:xfrm>
                <a:off x="6085521" y="4145280"/>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a:p>
            </p:txBody>
          </p:sp>
          <p:sp>
            <p:nvSpPr>
              <p:cNvPr id="46" name="Forme libre : forme 45">
                <a:extLst>
                  <a:ext uri="{FF2B5EF4-FFF2-40B4-BE49-F238E27FC236}">
                    <a16:creationId xmlns:a16="http://schemas.microsoft.com/office/drawing/2014/main" id="{85FFC32B-0947-9EC8-F910-09A7F59A0EE6}"/>
                  </a:ext>
                </a:extLst>
              </p:cNvPr>
              <p:cNvSpPr/>
              <p:nvPr/>
            </p:nvSpPr>
            <p:spPr>
              <a:xfrm>
                <a:off x="6851331" y="4540567"/>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a:p>
            </p:txBody>
          </p:sp>
          <p:sp>
            <p:nvSpPr>
              <p:cNvPr id="47" name="Forme libre : forme 46">
                <a:extLst>
                  <a:ext uri="{FF2B5EF4-FFF2-40B4-BE49-F238E27FC236}">
                    <a16:creationId xmlns:a16="http://schemas.microsoft.com/office/drawing/2014/main" id="{88509B1A-AC84-DC8B-C106-F6D79136DE81}"/>
                  </a:ext>
                </a:extLst>
              </p:cNvPr>
              <p:cNvSpPr/>
              <p:nvPr/>
            </p:nvSpPr>
            <p:spPr>
              <a:xfrm>
                <a:off x="7800974" y="4556760"/>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a:p>
            </p:txBody>
          </p:sp>
          <p:sp>
            <p:nvSpPr>
              <p:cNvPr id="48" name="Forme libre : forme 47">
                <a:extLst>
                  <a:ext uri="{FF2B5EF4-FFF2-40B4-BE49-F238E27FC236}">
                    <a16:creationId xmlns:a16="http://schemas.microsoft.com/office/drawing/2014/main" id="{E28C5B36-FCD7-1044-6479-8DC3C3C81D94}"/>
                  </a:ext>
                </a:extLst>
              </p:cNvPr>
              <p:cNvSpPr/>
              <p:nvPr/>
            </p:nvSpPr>
            <p:spPr>
              <a:xfrm>
                <a:off x="7629524" y="4052887"/>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a:p>
            </p:txBody>
          </p:sp>
          <p:sp>
            <p:nvSpPr>
              <p:cNvPr id="49" name="Forme libre : forme 48">
                <a:extLst>
                  <a:ext uri="{FF2B5EF4-FFF2-40B4-BE49-F238E27FC236}">
                    <a16:creationId xmlns:a16="http://schemas.microsoft.com/office/drawing/2014/main" id="{B86666B7-C3B0-3146-7DF7-A3A2408CFAA3}"/>
                  </a:ext>
                </a:extLst>
              </p:cNvPr>
              <p:cNvSpPr/>
              <p:nvPr/>
            </p:nvSpPr>
            <p:spPr>
              <a:xfrm>
                <a:off x="8140064" y="4540567"/>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a:p>
            </p:txBody>
          </p:sp>
        </p:grpSp>
        <p:grpSp>
          <p:nvGrpSpPr>
            <p:cNvPr id="50" name="Graphique 21">
              <a:extLst>
                <a:ext uri="{FF2B5EF4-FFF2-40B4-BE49-F238E27FC236}">
                  <a16:creationId xmlns:a16="http://schemas.microsoft.com/office/drawing/2014/main" id="{2A5728CA-9663-FA54-E8A5-DD9BD71962E7}"/>
                </a:ext>
              </a:extLst>
            </p:cNvPr>
            <p:cNvGrpSpPr/>
            <p:nvPr/>
          </p:nvGrpSpPr>
          <p:grpSpPr>
            <a:xfrm>
              <a:off x="4897754" y="1502092"/>
              <a:ext cx="2457450" cy="2440304"/>
              <a:chOff x="4897754" y="1502092"/>
              <a:chExt cx="2457450" cy="2440304"/>
            </a:xfrm>
            <a:grpFill/>
          </p:grpSpPr>
          <p:sp>
            <p:nvSpPr>
              <p:cNvPr id="51" name="Forme libre : forme 50">
                <a:extLst>
                  <a:ext uri="{FF2B5EF4-FFF2-40B4-BE49-F238E27FC236}">
                    <a16:creationId xmlns:a16="http://schemas.microsoft.com/office/drawing/2014/main" id="{90D6DFC0-CD56-F09E-7CC8-D9753FA8DA08}"/>
                  </a:ext>
                </a:extLst>
              </p:cNvPr>
              <p:cNvSpPr/>
              <p:nvPr/>
            </p:nvSpPr>
            <p:spPr>
              <a:xfrm>
                <a:off x="5313044" y="2163127"/>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a:p>
            </p:txBody>
          </p:sp>
          <p:sp>
            <p:nvSpPr>
              <p:cNvPr id="52" name="Forme libre : forme 51">
                <a:extLst>
                  <a:ext uri="{FF2B5EF4-FFF2-40B4-BE49-F238E27FC236}">
                    <a16:creationId xmlns:a16="http://schemas.microsoft.com/office/drawing/2014/main" id="{4EE38AF6-84FE-742E-FD6D-89234215C003}"/>
                  </a:ext>
                </a:extLst>
              </p:cNvPr>
              <p:cNvSpPr/>
              <p:nvPr/>
            </p:nvSpPr>
            <p:spPr>
              <a:xfrm>
                <a:off x="5317806" y="2786062"/>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a:p>
            </p:txBody>
          </p:sp>
          <p:sp>
            <p:nvSpPr>
              <p:cNvPr id="53" name="Forme libre : forme 52">
                <a:extLst>
                  <a:ext uri="{FF2B5EF4-FFF2-40B4-BE49-F238E27FC236}">
                    <a16:creationId xmlns:a16="http://schemas.microsoft.com/office/drawing/2014/main" id="{0BF8BABB-27EC-A7D5-7443-E4D50D9C327A}"/>
                  </a:ext>
                </a:extLst>
              </p:cNvPr>
              <p:cNvSpPr/>
              <p:nvPr/>
            </p:nvSpPr>
            <p:spPr>
              <a:xfrm>
                <a:off x="4897754" y="1502092"/>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a:p>
            </p:txBody>
          </p:sp>
          <p:sp>
            <p:nvSpPr>
              <p:cNvPr id="54" name="Forme libre : forme 53">
                <a:extLst>
                  <a:ext uri="{FF2B5EF4-FFF2-40B4-BE49-F238E27FC236}">
                    <a16:creationId xmlns:a16="http://schemas.microsoft.com/office/drawing/2014/main" id="{12985605-B3F5-AB77-A50D-74488B6147C1}"/>
                  </a:ext>
                </a:extLst>
              </p:cNvPr>
              <p:cNvSpPr/>
              <p:nvPr/>
            </p:nvSpPr>
            <p:spPr>
              <a:xfrm>
                <a:off x="6239827" y="2209800"/>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a:p>
            </p:txBody>
          </p:sp>
        </p:grpSp>
      </p:grpSp>
      <p:sp>
        <p:nvSpPr>
          <p:cNvPr id="61" name="Espace réservé pour une image  60">
            <a:extLst>
              <a:ext uri="{FF2B5EF4-FFF2-40B4-BE49-F238E27FC236}">
                <a16:creationId xmlns:a16="http://schemas.microsoft.com/office/drawing/2014/main" id="{BCF53AB9-D0EC-9479-F7A3-1AECDB13CAC0}"/>
              </a:ext>
            </a:extLst>
          </p:cNvPr>
          <p:cNvSpPr>
            <a:spLocks noGrp="1"/>
          </p:cNvSpPr>
          <p:nvPr>
            <p:ph type="pic" sz="quarter" idx="27" hasCustomPrompt="1"/>
          </p:nvPr>
        </p:nvSpPr>
        <p:spPr>
          <a:xfrm>
            <a:off x="876300" y="3719223"/>
            <a:ext cx="1944688" cy="1282700"/>
          </a:xfrm>
        </p:spPr>
        <p:txBody>
          <a:bodyPr/>
          <a:lstStyle>
            <a:lvl1pPr>
              <a:defRPr/>
            </a:lvl1pPr>
          </a:lstStyle>
          <a:p>
            <a:r>
              <a:rPr lang="fr-FR"/>
              <a:t>Logo client</a:t>
            </a:r>
          </a:p>
        </p:txBody>
      </p:sp>
      <p:sp>
        <p:nvSpPr>
          <p:cNvPr id="4" name="Espace réservé du texte 42">
            <a:extLst>
              <a:ext uri="{FF2B5EF4-FFF2-40B4-BE49-F238E27FC236}">
                <a16:creationId xmlns:a16="http://schemas.microsoft.com/office/drawing/2014/main" id="{0253568D-7852-0306-C492-4FD6AB0DFD6A}"/>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455664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wipe(left)">
                                      <p:cBhvr>
                                        <p:cTn id="13"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37" name="Espace réservé du texte 42">
            <a:extLst>
              <a:ext uri="{FF2B5EF4-FFF2-40B4-BE49-F238E27FC236}">
                <a16:creationId xmlns:a16="http://schemas.microsoft.com/office/drawing/2014/main" id="{617C65F7-6CD3-D5E8-71CB-08FCB855EBF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535061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7">
                                            <p:txEl>
                                              <p:pRg st="0" end="0"/>
                                            </p:txEl>
                                          </p:spTgt>
                                        </p:tgtEl>
                                        <p:attrNameLst>
                                          <p:attrName>style.visibility</p:attrName>
                                        </p:attrNameLst>
                                      </p:cBhvr>
                                      <p:to>
                                        <p:strVal val="visible"/>
                                      </p:to>
                                    </p:set>
                                    <p:animEffect transition="in" filter="wipe(left)">
                                      <p:cBhvr>
                                        <p:cTn id="12" dur="500"/>
                                        <p:tgtEl>
                                          <p:spTgt spid="3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7" grpId="0" build="p">
        <p:tmplLst>
          <p:tmpl lvl="1">
            <p:tnLst>
              <p:par>
                <p:cTn presetID="22" presetClass="entr" presetSubtype="8" fill="hold" nodeType="with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73263"/>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5" name="Espace réservé du texte 42">
            <a:extLst>
              <a:ext uri="{FF2B5EF4-FFF2-40B4-BE49-F238E27FC236}">
                <a16:creationId xmlns:a16="http://schemas.microsoft.com/office/drawing/2014/main" id="{5C5830CA-00AB-8542-19FD-92F25D42809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511702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left)">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 grpId="0" build="p">
        <p:tmplLst>
          <p:tmpl lvl="1">
            <p:tnLst>
              <p:par>
                <p:cTn presetID="22" presetClass="entr" presetSubtype="8"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500"/>
                        <p:tgtEl>
                          <p:spTgt spid="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6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Espace réservé du texte 42">
            <a:extLst>
              <a:ext uri="{FF2B5EF4-FFF2-40B4-BE49-F238E27FC236}">
                <a16:creationId xmlns:a16="http://schemas.microsoft.com/office/drawing/2014/main" id="{564CCBEF-41B7-B15F-BD9B-4D386F82D68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271888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4">
                                            <p:txEl>
                                              <p:pRg st="0" end="0"/>
                                            </p:txEl>
                                          </p:spTgt>
                                        </p:tgtEl>
                                        <p:attrNameLst>
                                          <p:attrName>style.visibility</p:attrName>
                                        </p:attrNameLst>
                                      </p:cBhvr>
                                      <p:to>
                                        <p:strVal val="visible"/>
                                      </p:to>
                                    </p:set>
                                    <p:animEffect transition="in" filter="wipe(left)">
                                      <p:cBhvr>
                                        <p:cTn id="12" dur="500"/>
                                        <p:tgtEl>
                                          <p:spTgt spid="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4" grpId="0" build="p">
        <p:tmplLst>
          <p:tmpl lvl="1">
            <p:tnLst>
              <p:par>
                <p:cTn presetID="22" presetClass="entr" presetSubtype="8" fill="hold" nodeType="with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6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140923" y="230947"/>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sp>
        <p:nvSpPr>
          <p:cNvPr id="10" name="Espace réservé du texte 42">
            <a:extLst>
              <a:ext uri="{FF2B5EF4-FFF2-40B4-BE49-F238E27FC236}">
                <a16:creationId xmlns:a16="http://schemas.microsoft.com/office/drawing/2014/main" id="{DF8DF9D2-54C3-898D-E3BD-E56566245AE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41090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left)">
                                      <p:cBhvr>
                                        <p:cTn id="12"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ogo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solidFill>
              <a:schemeClr val="bg2"/>
            </a:solid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solidFill>
              <a:schemeClr val="bg2"/>
            </a:solid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solidFill>
              <a:schemeClr val="bg2"/>
            </a:solid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102" name="Espace réservé du texte 44">
            <a:extLst>
              <a:ext uri="{FF2B5EF4-FFF2-40B4-BE49-F238E27FC236}">
                <a16:creationId xmlns:a16="http://schemas.microsoft.com/office/drawing/2014/main" id="{B383B642-B054-A630-5354-5FB01A948752}"/>
              </a:ext>
            </a:extLst>
          </p:cNvPr>
          <p:cNvSpPr>
            <a:spLocks noGrp="1"/>
          </p:cNvSpPr>
          <p:nvPr>
            <p:ph type="body" sz="quarter" idx="15" hasCustomPrompt="1"/>
          </p:nvPr>
        </p:nvSpPr>
        <p:spPr>
          <a:xfrm>
            <a:off x="5102562" y="5168049"/>
            <a:ext cx="2043114" cy="459619"/>
          </a:xfrm>
          <a:prstGeom prst="rect">
            <a:avLst/>
          </a:prstGeom>
          <a:solidFill>
            <a:schemeClr val="accent3"/>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1705768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102">
                                            <p:bg/>
                                          </p:spTgt>
                                        </p:tgtEl>
                                        <p:attrNameLst>
                                          <p:attrName>style.visibility</p:attrName>
                                        </p:attrNameLst>
                                      </p:cBhvr>
                                      <p:to>
                                        <p:strVal val="visible"/>
                                      </p:to>
                                    </p:set>
                                    <p:animEffect transition="in" filter="dissolve">
                                      <p:cBhvr>
                                        <p:cTn id="14" dur="500"/>
                                        <p:tgtEl>
                                          <p:spTgt spid="10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102">
                                            <p:txEl>
                                              <p:pRg st="0" end="0"/>
                                            </p:txEl>
                                          </p:spTgt>
                                        </p:tgtEl>
                                        <p:attrNameLst>
                                          <p:attrName>style.visibility</p:attrName>
                                        </p:attrNameLst>
                                      </p:cBhvr>
                                      <p:to>
                                        <p:strVal val="visible"/>
                                      </p:to>
                                    </p:set>
                                    <p:animEffect transition="in" filter="dissolve">
                                      <p:cBhvr>
                                        <p:cTn id="18" dur="500"/>
                                        <p:tgtEl>
                                          <p:spTgt spid="10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0" build="p" animBg="1">
        <p:tmplLst>
          <p:tmpl>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8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55" name="Espace réservé du texte 42">
            <a:extLst>
              <a:ext uri="{FF2B5EF4-FFF2-40B4-BE49-F238E27FC236}">
                <a16:creationId xmlns:a16="http://schemas.microsoft.com/office/drawing/2014/main" id="{49731C7B-4951-C693-B478-8892CAEED94B}"/>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604559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5">
                                            <p:txEl>
                                              <p:pRg st="0" end="0"/>
                                            </p:txEl>
                                          </p:spTgt>
                                        </p:tgtEl>
                                        <p:attrNameLst>
                                          <p:attrName>style.visibility</p:attrName>
                                        </p:attrNameLst>
                                      </p:cBhvr>
                                      <p:to>
                                        <p:strVal val="visible"/>
                                      </p:to>
                                    </p:set>
                                    <p:animEffect transition="in" filter="wipe(left)">
                                      <p:cBhvr>
                                        <p:cTn id="12" dur="500"/>
                                        <p:tgtEl>
                                          <p:spTgt spid="5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5" grpId="0" build="p">
        <p:tmplLst>
          <p:tmpl lvl="1">
            <p:tnLst>
              <p:par>
                <p:cTn presetID="22" presetClass="entr" presetSubtype="8" fill="hold" nodeType="withEffect">
                  <p:stCondLst>
                    <p:cond delay="0"/>
                  </p:stCondLst>
                  <p:childTnLst>
                    <p:set>
                      <p:cBhvr>
                        <p:cTn dur="1" fill="hold">
                          <p:stCondLst>
                            <p:cond delay="0"/>
                          </p:stCondLst>
                        </p:cTn>
                        <p:tgtEl>
                          <p:spTgt spid="55"/>
                        </p:tgtEl>
                        <p:attrNameLst>
                          <p:attrName>style.visibility</p:attrName>
                        </p:attrNameLst>
                      </p:cBhvr>
                      <p:to>
                        <p:strVal val="visible"/>
                      </p:to>
                    </p:set>
                    <p:animEffect transition="in" filter="wipe(left)">
                      <p:cBhvr>
                        <p:cTn dur="500"/>
                        <p:tgtEl>
                          <p:spTgt spid="5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8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1"/>
            <a:ext cx="2326238" cy="977118"/>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4" name="Espace réservé du texte 42">
            <a:extLst>
              <a:ext uri="{FF2B5EF4-FFF2-40B4-BE49-F238E27FC236}">
                <a16:creationId xmlns:a16="http://schemas.microsoft.com/office/drawing/2014/main" id="{F3B02B88-600F-7589-4AA2-4BF7E0794B1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973228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left)">
                                      <p:cBhvr>
                                        <p:cTn id="1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multiquot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17482" y="1629544"/>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3" y="3462910"/>
            <a:ext cx="7294756"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17482" y="5179493"/>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7884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42">
            <a:extLst>
              <a:ext uri="{FF2B5EF4-FFF2-40B4-BE49-F238E27FC236}">
                <a16:creationId xmlns:a16="http://schemas.microsoft.com/office/drawing/2014/main" id="{48D2F21B-D73C-3596-A9CF-0B5DE8AABFE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78744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8">
                                            <p:txEl>
                                              <p:pRg st="0" end="0"/>
                                            </p:txEl>
                                          </p:spTgt>
                                        </p:tgtEl>
                                        <p:attrNameLst>
                                          <p:attrName>style.visibility</p:attrName>
                                        </p:attrNameLst>
                                      </p:cBhvr>
                                      <p:to>
                                        <p:strVal val="visible"/>
                                      </p:to>
                                    </p:set>
                                    <p:animEffect transition="in" filter="wipe(left)">
                                      <p:cBhvr>
                                        <p:cTn id="12"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8" grpId="0" build="p">
        <p:tmplLst>
          <p:tmpl lvl="1">
            <p:tnLst>
              <p:par>
                <p:cTn presetID="22" presetClass="entr" presetSubtype="8"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left)">
                      <p:cBhvr>
                        <p:cTn dur="500"/>
                        <p:tgtEl>
                          <p:spTgt spid="18"/>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multiquot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74478" y="1629544"/>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2" y="3431106"/>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74479" y="5179493"/>
            <a:ext cx="7237758"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47045"/>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 name="Espace réservé du texte 42">
            <a:extLst>
              <a:ext uri="{FF2B5EF4-FFF2-40B4-BE49-F238E27FC236}">
                <a16:creationId xmlns:a16="http://schemas.microsoft.com/office/drawing/2014/main" id="{C48E2079-6CDD-D310-DE29-656CCF67056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96602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graph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r:embed="rId6">
                  <a:extLst>
                    <a:ext uri="{96DAC541-7B7A-43D3-8B79-37D633B846F1}">
                      <asvg:svgBlip xmlns:asvg="http://schemas.microsoft.com/office/drawing/2016/SVG/main" r:embed="rId7"/>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bg2"/>
                </a:solidFill>
              </a:defRPr>
            </a:lvl1pPr>
            <a:lvl2pPr>
              <a:defRPr sz="1200"/>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2940867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graph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7999"/>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r:embed="rId6">
                  <a:extLst>
                    <a:ext uri="{96DAC541-7B7A-43D3-8B79-37D633B846F1}">
                      <asvg:svgBlip xmlns:asvg="http://schemas.microsoft.com/office/drawing/2016/SVG/main" r:embed="rId7"/>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406953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ogo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7999"/>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a:solidFill>
            <a:schemeClr val="accent3"/>
          </a:solidFill>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grp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grp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grp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2" name="Espace réservé du texte 44">
            <a:extLst>
              <a:ext uri="{FF2B5EF4-FFF2-40B4-BE49-F238E27FC236}">
                <a16:creationId xmlns:a16="http://schemas.microsoft.com/office/drawing/2014/main" id="{9F0450C1-2A6E-BD72-548A-7A68DC28C3E5}"/>
              </a:ext>
            </a:extLst>
          </p:cNvPr>
          <p:cNvSpPr>
            <a:spLocks noGrp="1"/>
          </p:cNvSpPr>
          <p:nvPr>
            <p:ph type="body" sz="quarter" idx="15" hasCustomPrompt="1"/>
          </p:nvPr>
        </p:nvSpPr>
        <p:spPr>
          <a:xfrm>
            <a:off x="5119687" y="5168049"/>
            <a:ext cx="2043114" cy="459619"/>
          </a:xfrm>
          <a:prstGeom prst="rect">
            <a:avLst/>
          </a:prstGeom>
          <a:solidFill>
            <a:schemeClr val="accent1"/>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3127872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2">
                                            <p:bg/>
                                          </p:spTgt>
                                        </p:tgtEl>
                                        <p:attrNameLst>
                                          <p:attrName>style.visibility</p:attrName>
                                        </p:attrNameLst>
                                      </p:cBhvr>
                                      <p:to>
                                        <p:strVal val="visible"/>
                                      </p:to>
                                    </p:set>
                                    <p:animEffect transition="in" filter="dissolve">
                                      <p:cBhvr>
                                        <p:cTn id="14" dur="500"/>
                                        <p:tgtEl>
                                          <p:spTgt spid="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2">
                                            <p:txEl>
                                              <p:pRg st="0" end="0"/>
                                            </p:txEl>
                                          </p:spTgt>
                                        </p:tgtEl>
                                        <p:attrNameLst>
                                          <p:attrName>style.visibility</p:attrName>
                                        </p:attrNameLst>
                                      </p:cBhvr>
                                      <p:to>
                                        <p:strVal val="visible"/>
                                      </p:to>
                                    </p:set>
                                    <p:animEffect transition="in" filter="dissolve">
                                      <p:cBhvr>
                                        <p:cTn id="1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tmplLst>
          <p:tmpl>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ain_heading_light_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013D5B2-CB6C-5D66-9B9B-0444FED56D1C}"/>
              </a:ext>
            </a:extLst>
          </p:cNvPr>
          <p:cNvSpPr/>
          <p:nvPr userDrawn="1"/>
        </p:nvSpPr>
        <p:spPr>
          <a:xfrm>
            <a:off x="0" y="0"/>
            <a:ext cx="12192000" cy="6858000"/>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alphaModFix amt="50000"/>
            <a:extLst>
              <a:ext uri="{28A0092B-C50C-407E-A947-70E740481C1C}">
                <a14:useLocalDpi xmlns:a14="http://schemas.microsoft.com/office/drawing/2010/main" val="0"/>
              </a:ext>
            </a:extLst>
          </a:blip>
          <a:srcRect/>
          <a:stretch/>
        </p:blipFill>
        <p:spPr>
          <a:xfrm>
            <a:off x="-4762" y="0"/>
            <a:ext cx="12191999" cy="6857999"/>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373156"/>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accent3"/>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tx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1351651" y="979528"/>
            <a:ext cx="9613900" cy="798035"/>
          </a:xfrm>
          <a:prstGeom prst="rect">
            <a:avLst/>
          </a:prstGeom>
        </p:spPr>
        <p:txBody>
          <a:bodyPr anchor="t">
            <a:normAutofit/>
          </a:bodyPr>
          <a:lstStyle>
            <a:lvl1pPr marL="0" indent="0">
              <a:lnSpc>
                <a:spcPct val="120000"/>
              </a:lnSpc>
              <a:buNone/>
              <a:defRPr sz="1400" b="1" cap="all" spc="800" baseline="0">
                <a:solidFill>
                  <a:schemeClr val="accent3"/>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tx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800100"/>
            <a:ext cx="7578725"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1545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38"/>
                                        </p:tgtEl>
                                        <p:attrNameLst>
                                          <p:attrName>ppt_x</p:attrName>
                                          <p:attrName>ppt_y</p:attrName>
                                        </p:attrNameLst>
                                      </p:cBhvr>
                                      <p:rCtr x="0" y="9144"/>
                                    </p:animMotion>
                                  </p:childTnLst>
                                </p:cTn>
                              </p:par>
                              <p:par>
                                <p:cTn id="7" presetID="22" presetClass="entr" presetSubtype="8" fill="hold" nodeType="withEffect">
                                  <p:stCondLst>
                                    <p:cond delay="500"/>
                                  </p:stCondLst>
                                  <p:childTnLst>
                                    <p:set>
                                      <p:cBhvr>
                                        <p:cTn id="8" dur="1" fill="hold">
                                          <p:stCondLst>
                                            <p:cond delay="0"/>
                                          </p:stCondLst>
                                        </p:cTn>
                                        <p:tgtEl>
                                          <p:spTgt spid="50"/>
                                        </p:tgtEl>
                                        <p:attrNameLst>
                                          <p:attrName>style.visibility</p:attrName>
                                        </p:attrNameLst>
                                      </p:cBhvr>
                                      <p:to>
                                        <p:strVal val="visible"/>
                                      </p:to>
                                    </p:set>
                                    <p:animEffect transition="in" filter="wipe(left)">
                                      <p:cBhvr>
                                        <p:cTn id="9" dur="1000"/>
                                        <p:tgtEl>
                                          <p:spTgt spid="50"/>
                                        </p:tgtEl>
                                      </p:cBhvr>
                                    </p:animEffect>
                                  </p:childTnLst>
                                </p:cTn>
                              </p:par>
                              <p:par>
                                <p:cTn id="10" presetID="10" presetClass="entr" presetSubtype="0" fill="hold" grpId="1" nodeType="withEffect">
                                  <p:stCondLst>
                                    <p:cond delay="1100"/>
                                  </p:stCondLst>
                                  <p:childTnLst>
                                    <p:set>
                                      <p:cBhvr>
                                        <p:cTn id="11" dur="1" fill="hold">
                                          <p:stCondLst>
                                            <p:cond delay="0"/>
                                          </p:stCondLst>
                                        </p:cTn>
                                        <p:tgtEl>
                                          <p:spTgt spid="43">
                                            <p:txEl>
                                              <p:pRg st="0" end="0"/>
                                            </p:txEl>
                                          </p:spTgt>
                                        </p:tgtEl>
                                        <p:attrNameLst>
                                          <p:attrName>style.visibility</p:attrName>
                                        </p:attrNameLst>
                                      </p:cBhvr>
                                      <p:to>
                                        <p:strVal val="visible"/>
                                      </p:to>
                                    </p:set>
                                    <p:animEffect transition="in" filter="fade">
                                      <p:cBhvr>
                                        <p:cTn id="12" dur="900"/>
                                        <p:tgtEl>
                                          <p:spTgt spid="43">
                                            <p:txEl>
                                              <p:pRg st="0" end="0"/>
                                            </p:txEl>
                                          </p:spTgt>
                                        </p:tgtEl>
                                      </p:cBhvr>
                                    </p:animEffect>
                                  </p:childTnLst>
                                </p:cTn>
                              </p:par>
                              <p:par>
                                <p:cTn id="13" presetID="42" presetClass="path" presetSubtype="0" accel="10000" decel="90000" fill="hold" grpId="0" nodeType="withEffect">
                                  <p:stCondLst>
                                    <p:cond delay="1100"/>
                                  </p:stCondLst>
                                  <p:childTnLst>
                                    <p:animMotion origin="layout" path="M 2.70833E-6 -0.0544 L 2.70833E-6 0.00023 " pathEditMode="relative" rAng="0" ptsTypes="AA">
                                      <p:cBhvr>
                                        <p:cTn id="14" dur="900" fill="hold"/>
                                        <p:tgtEl>
                                          <p:spTgt spid="43">
                                            <p:txEl>
                                              <p:pRg st="0" end="0"/>
                                            </p:txEl>
                                          </p:spTgt>
                                        </p:tgtEl>
                                        <p:attrNameLst>
                                          <p:attrName>ppt_x</p:attrName>
                                          <p:attrName>ppt_y</p:attrName>
                                        </p:attrNameLst>
                                      </p:cBhvr>
                                      <p:rCtr x="0" y="2731"/>
                                    </p:animMotion>
                                  </p:childTnLst>
                                </p:cTn>
                              </p:par>
                              <p:par>
                                <p:cTn id="15" presetID="22" presetClass="entr" presetSubtype="1" fill="hold" grpId="0" nodeType="withEffect">
                                  <p:stCondLst>
                                    <p:cond delay="1100"/>
                                  </p:stCondLst>
                                  <p:iterate type="wd">
                                    <p:tmPct val="10000"/>
                                  </p:iterate>
                                  <p:childTnLst>
                                    <p:set>
                                      <p:cBhvr>
                                        <p:cTn id="16" dur="1" fill="hold">
                                          <p:stCondLst>
                                            <p:cond delay="0"/>
                                          </p:stCondLst>
                                        </p:cTn>
                                        <p:tgtEl>
                                          <p:spTgt spid="2"/>
                                        </p:tgtEl>
                                        <p:attrNameLst>
                                          <p:attrName>style.visibility</p:attrName>
                                        </p:attrNameLst>
                                      </p:cBhvr>
                                      <p:to>
                                        <p:strVal val="visible"/>
                                      </p:to>
                                    </p:set>
                                    <p:animEffect transition="in" filter="wipe(up)">
                                      <p:cBhvr>
                                        <p:cTn id="17" dur="500"/>
                                        <p:tgtEl>
                                          <p:spTgt spid="2"/>
                                        </p:tgtEl>
                                      </p:cBhvr>
                                    </p:animEffect>
                                  </p:childTnLst>
                                </p:cTn>
                              </p:par>
                              <p:par>
                                <p:cTn id="18" presetID="2" presetClass="entr" presetSubtype="2" decel="28000" fill="hold" grpId="0" nodeType="withEffect" nodePh="1">
                                  <p:stCondLst>
                                    <p:cond delay="1100"/>
                                  </p:stCondLst>
                                  <p:endCondLst>
                                    <p:cond evt="begin" delay="0">
                                      <p:tn val="18"/>
                                    </p:cond>
                                  </p:endCondLst>
                                  <p:childTnLst>
                                    <p:set>
                                      <p:cBhvr>
                                        <p:cTn id="19" dur="1" fill="hold">
                                          <p:stCondLst>
                                            <p:cond delay="0"/>
                                          </p:stCondLst>
                                        </p:cTn>
                                        <p:tgtEl>
                                          <p:spTgt spid="22"/>
                                        </p:tgtEl>
                                        <p:attrNameLst>
                                          <p:attrName>style.visibility</p:attrName>
                                        </p:attrNameLst>
                                      </p:cBhvr>
                                      <p:to>
                                        <p:strVal val="visible"/>
                                      </p:to>
                                    </p:set>
                                    <p:anim calcmode="lin" valueType="num">
                                      <p:cBhvr additive="base">
                                        <p:cTn id="20" dur="1500" fill="hold"/>
                                        <p:tgtEl>
                                          <p:spTgt spid="22"/>
                                        </p:tgtEl>
                                        <p:attrNameLst>
                                          <p:attrName>ppt_x</p:attrName>
                                        </p:attrNameLst>
                                      </p:cBhvr>
                                      <p:tavLst>
                                        <p:tav tm="0">
                                          <p:val>
                                            <p:strVal val="1+#ppt_w/2"/>
                                          </p:val>
                                        </p:tav>
                                        <p:tav tm="100000">
                                          <p:val>
                                            <p:strVal val="#ppt_x"/>
                                          </p:val>
                                        </p:tav>
                                      </p:tavLst>
                                    </p:anim>
                                    <p:anim calcmode="lin" valueType="num">
                                      <p:cBhvr additive="base">
                                        <p:cTn id="21" dur="1500" fill="hold"/>
                                        <p:tgtEl>
                                          <p:spTgt spid="22"/>
                                        </p:tgtEl>
                                        <p:attrNameLst>
                                          <p:attrName>ppt_y</p:attrName>
                                        </p:attrNameLst>
                                      </p:cBhvr>
                                      <p:tavLst>
                                        <p:tav tm="0">
                                          <p:val>
                                            <p:strVal val="#ppt_y"/>
                                          </p:val>
                                        </p:tav>
                                        <p:tav tm="100000">
                                          <p:val>
                                            <p:strVal val="#ppt_y"/>
                                          </p:val>
                                        </p:tav>
                                      </p:tavLst>
                                    </p:anim>
                                  </p:childTnLst>
                                </p:cTn>
                              </p:par>
                              <p:par>
                                <p:cTn id="22" presetID="42" presetClass="path" presetSubtype="0" accel="50000" decel="50000" fill="hold" nodeType="withEffect">
                                  <p:stCondLst>
                                    <p:cond delay="0"/>
                                  </p:stCondLst>
                                  <p:childTnLst>
                                    <p:animMotion origin="layout" path="M 0 0 L 0 0.25 E" pathEditMode="relative" ptsTypes="">
                                      <p:cBhvr>
                                        <p:cTn id="23" dur="2000" spd="-100000" fill="hold"/>
                                        <p:tgtEl>
                                          <p:spTgt spid="47"/>
                                        </p:tgtEl>
                                        <p:attrNameLst>
                                          <p:attrName>ppt_x</p:attrName>
                                          <p:attrName>ppt_y</p:attrName>
                                        </p:attrNameLst>
                                      </p:cBhvr>
                                    </p:animMotion>
                                  </p:childTnLst>
                                </p:cTn>
                              </p:par>
                              <p:par>
                                <p:cTn id="24" presetID="42" presetClass="path" presetSubtype="0" accel="50000" decel="50000" fill="hold" grpId="0" nodeType="withEffect">
                                  <p:stCondLst>
                                    <p:cond delay="0"/>
                                  </p:stCondLst>
                                  <p:childTnLst>
                                    <p:animMotion origin="layout" path="M 0 0 L 0 0.25 E" pathEditMode="relative" ptsTypes="">
                                      <p:cBhvr>
                                        <p:cTn id="25" dur="2000" spd="-100000" fill="hold"/>
                                        <p:tgtEl>
                                          <p:spTgt spid="45">
                                            <p:txEl>
                                              <p:pRg st="0" end="0"/>
                                            </p:txEl>
                                          </p:spTgt>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38" grpId="0" animBg="1"/>
      <p:bldP spid="2" grpId="0"/>
      <p:bldP spid="43" grpId="0" build="p">
        <p:tmplLst>
          <p:tmpl lvl="1">
            <p:tnLst>
              <p:par>
                <p:cTn presetID="42" presetClass="path" presetSubtype="0" accel="10000" decel="90000" fill="hold" nodeType="withEffect">
                  <p:stCondLst>
                    <p:cond delay="1100"/>
                  </p:stCondLst>
                  <p:childTnLst>
                    <p:animMotion origin="layout" path="M 2.70833E-6 -0.0544 L 2.70833E-6 0.00023 " pathEditMode="relative" rAng="0" ptsTypes="AA">
                      <p:cBhvr>
                        <p:cTn dur="900" fill="hold"/>
                        <p:tgtEl>
                          <p:spTgt spid="43"/>
                        </p:tgtEl>
                        <p:attrNameLst>
                          <p:attrName>ppt_x</p:attrName>
                          <p:attrName>ppt_y</p:attrName>
                        </p:attrNameLst>
                      </p:cBhvr>
                      <p:rCtr x="0" y="2731"/>
                    </p:animMotion>
                  </p:childTnLst>
                </p:cTn>
              </p:par>
            </p:tnLst>
          </p:tmpl>
        </p:tmplLst>
      </p:bldP>
      <p:bldP spid="43" grpId="1" build="p">
        <p:tmplLst>
          <p:tmpl lvl="1">
            <p:tnLst>
              <p:par>
                <p:cTn presetID="10" presetClass="entr" presetSubtype="0" fill="hold" nodeType="withEffect">
                  <p:stCondLst>
                    <p:cond delay="1100"/>
                  </p:stCondLst>
                  <p:childTnLst>
                    <p:set>
                      <p:cBhvr>
                        <p:cTn dur="1" fill="hold">
                          <p:stCondLst>
                            <p:cond delay="0"/>
                          </p:stCondLst>
                        </p:cTn>
                        <p:tgtEl>
                          <p:spTgt spid="43"/>
                        </p:tgtEl>
                        <p:attrNameLst>
                          <p:attrName>style.visibility</p:attrName>
                        </p:attrNameLst>
                      </p:cBhvr>
                      <p:to>
                        <p:strVal val="visible"/>
                      </p:to>
                    </p:set>
                    <p:animEffect transition="in" filter="fade">
                      <p:cBhvr>
                        <p:cTn dur="900"/>
                        <p:tgtEl>
                          <p:spTgt spid="43"/>
                        </p:tgtEl>
                      </p:cBhvr>
                    </p:animEffect>
                  </p:childTnLst>
                </p:cTn>
              </p:par>
            </p:tnLst>
          </p:tmpl>
        </p:tmplLst>
      </p:bldP>
      <p:bldP spid="45" grpId="0" build="p">
        <p:tmplLst>
          <p:tmpl lvl="1">
            <p:tnLst>
              <p:par>
                <p:cTn presetID="42" presetClass="path" presetSubtype="0" accel="50000" decel="50000" fill="hold" nodeType="withEffect">
                  <p:stCondLst>
                    <p:cond delay="0"/>
                  </p:stCondLst>
                  <p:childTnLst>
                    <p:animMotion origin="layout" path="M 0 0 L 0 0.25 E" pathEditMode="relative" ptsTypes="">
                      <p:cBhvr>
                        <p:cTn dur="2000" spd="-100000" fill="hold"/>
                        <p:tgtEl>
                          <p:spTgt spid="45"/>
                        </p:tgtEl>
                        <p:attrNameLst>
                          <p:attrName>ppt_x</p:attrName>
                          <p:attrName>ppt_y</p:attrName>
                        </p:attrNameLst>
                      </p:cBhvr>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ain_heading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147993"/>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696480" y="1852640"/>
            <a:ext cx="9613900" cy="3799447"/>
          </a:xfrm>
        </p:spPr>
        <p:txBody>
          <a:bodyPr anchor="t">
            <a:noAutofit/>
          </a:bodyPr>
          <a:lstStyle>
            <a:lvl1pPr>
              <a:lnSpc>
                <a:spcPts val="7000"/>
              </a:lnSpc>
              <a:defRPr sz="6600">
                <a:solidFill>
                  <a:schemeClr val="accent1"/>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696480" y="971812"/>
            <a:ext cx="9613900" cy="798035"/>
          </a:xfrm>
          <a:prstGeom prst="rect">
            <a:avLst/>
          </a:prstGeom>
        </p:spPr>
        <p:txBody>
          <a:bodyPr anchor="t">
            <a:normAutofit/>
          </a:bodyPr>
          <a:lstStyle>
            <a:lvl1pPr marL="0" indent="0">
              <a:lnSpc>
                <a:spcPct val="120000"/>
              </a:lnSpc>
              <a:buNone/>
              <a:defRPr sz="1400" b="1" cap="all" spc="800" baseline="0">
                <a:solidFill>
                  <a:schemeClr val="accent6"/>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bg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565675"/>
            <a:ext cx="7578725"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724909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_bg_green">
    <p:spTree>
      <p:nvGrpSpPr>
        <p:cNvPr id="1" name=""/>
        <p:cNvGrpSpPr/>
        <p:nvPr/>
      </p:nvGrpSpPr>
      <p:grpSpPr>
        <a:xfrm>
          <a:off x="0" y="0"/>
          <a:ext cx="0" cy="0"/>
          <a:chOff x="0" y="0"/>
          <a:chExt cx="0" cy="0"/>
        </a:xfrm>
      </p:grpSpPr>
      <p:pic>
        <p:nvPicPr>
          <p:cNvPr id="9" name="Image 8" descr="Une image contenant vert, Turquoise, Bleu sarcelle, bleu vert&#10;&#10;Description générée automatiquement">
            <a:extLst>
              <a:ext uri="{FF2B5EF4-FFF2-40B4-BE49-F238E27FC236}">
                <a16:creationId xmlns:a16="http://schemas.microsoft.com/office/drawing/2014/main" id="{F6F0F0BB-292F-8773-9DAE-CFC23A69B0D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8E7CD797-2B60-452E-EBBB-771F1BE62DD3}"/>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6082BE93-80FD-2F7E-766B-4B0666C8B5F5}"/>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E5389B31-7628-49D2-8244-24000697CD61}"/>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A2C91BCB-3A36-2135-0A0F-4A18E8151170}"/>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A94A403-AECF-8219-D3F7-A86633CA4E5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8" name="Forme libre : forme 7">
            <a:extLst>
              <a:ext uri="{FF2B5EF4-FFF2-40B4-BE49-F238E27FC236}">
                <a16:creationId xmlns:a16="http://schemas.microsoft.com/office/drawing/2014/main" id="{FFDAF7F2-0587-A9F7-ADFD-DE996CB367C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0F7B466C-5204-D7E8-93CA-61C1A5F97E8F}"/>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4"/>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1699303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8"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image" Target="../media/image2.svg"/><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image" Target="../media/image3.png"/><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image" Target="../media/image1.png"/><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image" Target="../media/image4.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5ABFBF3-7A1E-5851-36CA-AFC60E1494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E32ADBBC-311C-02D0-902B-B631387009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8CCFA50-B060-A6ED-8E88-E06315B2CE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153CDF-EDCB-4BAF-B258-4B42F8239FDA}" type="datetimeFigureOut">
              <a:rPr lang="fr-FR" smtClean="0"/>
              <a:t>15/07/2025</a:t>
            </a:fld>
            <a:endParaRPr lang="fr-FR"/>
          </a:p>
        </p:txBody>
      </p:sp>
      <p:sp>
        <p:nvSpPr>
          <p:cNvPr id="5" name="Espace réservé du pied de page 4">
            <a:extLst>
              <a:ext uri="{FF2B5EF4-FFF2-40B4-BE49-F238E27FC236}">
                <a16:creationId xmlns:a16="http://schemas.microsoft.com/office/drawing/2014/main" id="{30124945-EEC2-1F87-08CC-831E86A21A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E8E01BB-D4D3-ACDD-1CB0-C1CD3F24834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7E39C8-A3E3-4A9D-B0E0-A8AF5B2E9661}" type="slidenum">
              <a:rPr lang="fr-FR" smtClean="0"/>
              <a:t>‹N°›</a:t>
            </a:fld>
            <a:endParaRPr lang="fr-FR"/>
          </a:p>
        </p:txBody>
      </p:sp>
    </p:spTree>
    <p:extLst>
      <p:ext uri="{BB962C8B-B14F-4D97-AF65-F5344CB8AC3E}">
        <p14:creationId xmlns:p14="http://schemas.microsoft.com/office/powerpoint/2010/main" val="2486603784"/>
      </p:ext>
    </p:extLst>
  </p:cSld>
  <p:clrMap bg1="lt1" tx1="dk1" bg2="lt2" tx2="dk2" accent1="accent1" accent2="accent2" accent3="accent3" accent4="accent4" accent5="accent5" accent6="accent6" hlink="hlink" folHlink="folHlink"/>
  <p:sldLayoutIdLst>
    <p:sldLayoutId id="2147483652" r:id="rId1"/>
    <p:sldLayoutId id="2147483670" r:id="rId2"/>
    <p:sldLayoutId id="2147483700" r:id="rId3"/>
    <p:sldLayoutId id="2147483701" r:id="rId4"/>
    <p:sldLayoutId id="2147483655" r:id="rId5"/>
    <p:sldLayoutId id="2147483656" r:id="rId6"/>
    <p:sldLayoutId id="2147483654" r:id="rId7"/>
    <p:sldLayoutId id="2147483653"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71" r:id="rId21"/>
    <p:sldLayoutId id="2147483686" r:id="rId22"/>
    <p:sldLayoutId id="2147483672" r:id="rId23"/>
    <p:sldLayoutId id="2147483675" r:id="rId24"/>
    <p:sldLayoutId id="2147483684" r:id="rId25"/>
    <p:sldLayoutId id="2147483685" r:id="rId26"/>
    <p:sldLayoutId id="2147483687" r:id="rId27"/>
    <p:sldLayoutId id="2147483688" r:id="rId28"/>
    <p:sldLayoutId id="2147483689" r:id="rId29"/>
    <p:sldLayoutId id="2147483690" r:id="rId30"/>
    <p:sldLayoutId id="2147483673" r:id="rId31"/>
    <p:sldLayoutId id="2147483674" r:id="rId32"/>
    <p:sldLayoutId id="2147483676" r:id="rId33"/>
    <p:sldLayoutId id="2147483677" r:id="rId34"/>
    <p:sldLayoutId id="2147483683" r:id="rId35"/>
    <p:sldLayoutId id="2147483682" r:id="rId36"/>
    <p:sldLayoutId id="2147483678" r:id="rId37"/>
    <p:sldLayoutId id="2147483679" r:id="rId38"/>
    <p:sldLayoutId id="2147483680" r:id="rId39"/>
    <p:sldLayoutId id="2147483681" r:id="rId40"/>
    <p:sldLayoutId id="2147483669" r:id="rId41"/>
    <p:sldLayoutId id="2147483704" r:id="rId42"/>
    <p:sldLayoutId id="2147483691" r:id="rId43"/>
    <p:sldLayoutId id="2147483692" r:id="rId44"/>
    <p:sldLayoutId id="2147483693" r:id="rId45"/>
    <p:sldLayoutId id="2147483696" r:id="rId46"/>
    <p:sldLayoutId id="2147483697" r:id="rId47"/>
    <p:sldLayoutId id="2147483694" r:id="rId48"/>
    <p:sldLayoutId id="2147483695" r:id="rId49"/>
    <p:sldLayoutId id="2147483698" r:id="rId50"/>
    <p:sldLayoutId id="2147483699" r:id="rId51"/>
    <p:sldLayoutId id="2147483702" r:id="rId52"/>
    <p:sldLayoutId id="2147483703" r:id="rId53"/>
    <p:sldLayoutId id="2147483705" r:id="rId54"/>
    <p:sldLayoutId id="2147483706" r:id="rId55"/>
  </p:sldLayoutIdLst>
  <p:txStyles>
    <p:titleStyle>
      <a:lvl1pPr algn="l" defTabSz="914400" rtl="0" eaLnBrk="1" latinLnBrk="0" hangingPunct="1">
        <a:lnSpc>
          <a:spcPct val="90000"/>
        </a:lnSpc>
        <a:spcBef>
          <a:spcPct val="0"/>
        </a:spcBef>
        <a:buNone/>
        <a:defRPr sz="4400" kern="1200">
          <a:solidFill>
            <a:schemeClr val="tx1"/>
          </a:solidFill>
          <a:latin typeface="PP Woodland" panose="00000500000000000000" pitchFamily="50" charset="0"/>
          <a:ea typeface="+mj-ea"/>
          <a:cs typeface="+mj-cs"/>
        </a:defRPr>
      </a:lvl1pPr>
    </p:titleStyle>
    <p:bodyStyle>
      <a:lvl1pPr marL="228600" indent="-228600" algn="l" defTabSz="914400" rtl="0" eaLnBrk="1" latinLnBrk="0" hangingPunct="1">
        <a:lnSpc>
          <a:spcPct val="120000"/>
        </a:lnSpc>
        <a:spcBef>
          <a:spcPts val="1000"/>
        </a:spcBef>
        <a:buFontTx/>
        <a:buBlip>
          <a:blip r:embed="rId57">
            <a:extLst>
              <a:ext uri="{96DAC541-7B7A-43D3-8B79-37D633B846F1}">
                <asvg:svgBlip xmlns:asvg="http://schemas.microsoft.com/office/drawing/2016/SVG/main" r:embed="rId58"/>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9">
            <a:extLst>
              <a:ext uri="{96DAC541-7B7A-43D3-8B79-37D633B846F1}">
                <asvg:svgBlip xmlns:asvg="http://schemas.microsoft.com/office/drawing/2016/SVG/main" r:embed="rId60"/>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8.xml"/><Relationship Id="rId5" Type="http://schemas.openxmlformats.org/officeDocument/2006/relationships/image" Target="../media/image4.sv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5.png"/><Relationship Id="rId1" Type="http://schemas.openxmlformats.org/officeDocument/2006/relationships/slideLayout" Target="../slideLayouts/slideLayout2.xml"/><Relationship Id="rId4" Type="http://schemas.openxmlformats.org/officeDocument/2006/relationships/image" Target="../media/image28.sv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7.png"/><Relationship Id="rId1" Type="http://schemas.openxmlformats.org/officeDocument/2006/relationships/slideLayout" Target="../slideLayouts/slideLayout2.xml"/><Relationship Id="rId4" Type="http://schemas.openxmlformats.org/officeDocument/2006/relationships/image" Target="../media/image28.svg"/></Relationships>
</file>

<file path=ppt/slides/_rels/slide1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28.svg"/><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42.png"/><Relationship Id="rId1" Type="http://schemas.openxmlformats.org/officeDocument/2006/relationships/slideLayout" Target="../slideLayouts/slideLayout2.xml"/><Relationship Id="rId4" Type="http://schemas.openxmlformats.org/officeDocument/2006/relationships/image" Target="../media/image28.svg"/></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43.png"/><Relationship Id="rId1" Type="http://schemas.openxmlformats.org/officeDocument/2006/relationships/slideLayout" Target="../slideLayouts/slideLayout2.xml"/><Relationship Id="rId4" Type="http://schemas.openxmlformats.org/officeDocument/2006/relationships/image" Target="../media/image28.sv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47.svg"/><Relationship Id="rId2" Type="http://schemas.openxmlformats.org/officeDocument/2006/relationships/image" Target="../media/image44.png"/><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28.svg"/><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28.svg"/><Relationship Id="rId2" Type="http://schemas.openxmlformats.org/officeDocument/2006/relationships/image" Target="../media/image48.png"/><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47.svg"/><Relationship Id="rId4" Type="http://schemas.openxmlformats.org/officeDocument/2006/relationships/image" Target="../media/image4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50.png"/><Relationship Id="rId1" Type="http://schemas.openxmlformats.org/officeDocument/2006/relationships/slideLayout" Target="../slideLayouts/slideLayout2.xml"/><Relationship Id="rId4" Type="http://schemas.openxmlformats.org/officeDocument/2006/relationships/image" Target="../media/image28.sv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image" Target="../media/image27.png"/><Relationship Id="rId7" Type="http://schemas.openxmlformats.org/officeDocument/2006/relationships/image" Target="../media/image3.png"/><Relationship Id="rId2" Type="http://schemas.openxmlformats.org/officeDocument/2006/relationships/image" Target="../media/image51.png"/><Relationship Id="rId1" Type="http://schemas.openxmlformats.org/officeDocument/2006/relationships/slideLayout" Target="../slideLayouts/slideLayout2.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8.sv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 Id="rId6" Type="http://schemas.openxmlformats.org/officeDocument/2006/relationships/image" Target="../media/image54.png"/><Relationship Id="rId5" Type="http://schemas.openxmlformats.org/officeDocument/2006/relationships/image" Target="../media/image28.svg"/><Relationship Id="rId4" Type="http://schemas.openxmlformats.org/officeDocument/2006/relationships/image" Target="../media/image27.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slide" Target="slide5.xml"/><Relationship Id="rId7" Type="http://schemas.openxmlformats.org/officeDocument/2006/relationships/image" Target="../media/image3.png"/><Relationship Id="rId2" Type="http://schemas.openxmlformats.org/officeDocument/2006/relationships/slide" Target="slide4.xml"/><Relationship Id="rId1" Type="http://schemas.openxmlformats.org/officeDocument/2006/relationships/slideLayout" Target="../slideLayouts/slideLayout36.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slide" Target="slide22.xml"/><Relationship Id="rId9" Type="http://schemas.openxmlformats.org/officeDocument/2006/relationships/image" Target="../media/image25.png"/></Relationships>
</file>

<file path=ppt/slides/_rels/slide3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55.png"/><Relationship Id="rId1" Type="http://schemas.openxmlformats.org/officeDocument/2006/relationships/slideLayout" Target="../slideLayouts/slideLayout2.xml"/><Relationship Id="rId5" Type="http://schemas.openxmlformats.org/officeDocument/2006/relationships/image" Target="../media/image56.png"/><Relationship Id="rId4" Type="http://schemas.openxmlformats.org/officeDocument/2006/relationships/image" Target="../media/image28.svg"/></Relationships>
</file>

<file path=ppt/slides/_rels/slide31.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27.png"/><Relationship Id="rId7" Type="http://schemas.openxmlformats.org/officeDocument/2006/relationships/image" Target="../media/image60.png"/><Relationship Id="rId2" Type="http://schemas.openxmlformats.org/officeDocument/2006/relationships/image" Target="../media/image57.png"/><Relationship Id="rId1" Type="http://schemas.openxmlformats.org/officeDocument/2006/relationships/slideLayout" Target="../slideLayouts/slideLayout2.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28.svg"/><Relationship Id="rId9" Type="http://schemas.openxmlformats.org/officeDocument/2006/relationships/image" Target="../media/image62.png"/></Relationships>
</file>

<file path=ppt/slides/_rels/slide32.xml.rels><?xml version="1.0" encoding="UTF-8" standalone="yes"?>
<Relationships xmlns="http://schemas.openxmlformats.org/package/2006/relationships"><Relationship Id="rId3" Type="http://schemas.openxmlformats.org/officeDocument/2006/relationships/image" Target="../media/image64.png"/><Relationship Id="rId7" Type="http://schemas.openxmlformats.org/officeDocument/2006/relationships/image" Target="../media/image58.png"/><Relationship Id="rId2" Type="http://schemas.openxmlformats.org/officeDocument/2006/relationships/image" Target="../media/image63.png"/><Relationship Id="rId1" Type="http://schemas.openxmlformats.org/officeDocument/2006/relationships/slideLayout" Target="../slideLayouts/slideLayout2.xml"/><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65.svg"/></Relationships>
</file>

<file path=ppt/slides/_rels/slide33.xml.rels><?xml version="1.0" encoding="UTF-8" standalone="yes"?>
<Relationships xmlns="http://schemas.openxmlformats.org/package/2006/relationships"><Relationship Id="rId3" Type="http://schemas.openxmlformats.org/officeDocument/2006/relationships/hyperlink" Target="https://help.eurecia.com/hc/en-gb" TargetMode="External"/><Relationship Id="rId2" Type="http://schemas.openxmlformats.org/officeDocument/2006/relationships/hyperlink" Target="mailto:support@eurecia.com" TargetMode="Externa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28.svg"/></Relationships>
</file>

<file path=ppt/slides/_rels/slide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2.png"/><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28.sv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4.png"/><Relationship Id="rId1" Type="http://schemas.openxmlformats.org/officeDocument/2006/relationships/slideLayout" Target="../slideLayouts/slideLayout2.xml"/><Relationship Id="rId4" Type="http://schemas.openxmlformats.org/officeDocument/2006/relationships/image" Target="../media/image28.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Espace réservé pour une image  6" descr="Une image contenant personne, texte, intérieur, ordinateur&#10;&#10;Description générée automatiquement">
            <a:extLst>
              <a:ext uri="{FF2B5EF4-FFF2-40B4-BE49-F238E27FC236}">
                <a16:creationId xmlns:a16="http://schemas.microsoft.com/office/drawing/2014/main" id="{56FE00A4-1BFE-73AF-2714-BB16355A3778}"/>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8376" r="29450"/>
          <a:stretch/>
        </p:blipFill>
        <p:spPr>
          <a:xfrm>
            <a:off x="6169896" y="0"/>
            <a:ext cx="6091616" cy="6858000"/>
          </a:xfrm>
        </p:spPr>
      </p:pic>
      <p:sp>
        <p:nvSpPr>
          <p:cNvPr id="3" name="Titre 2">
            <a:extLst>
              <a:ext uri="{FF2B5EF4-FFF2-40B4-BE49-F238E27FC236}">
                <a16:creationId xmlns:a16="http://schemas.microsoft.com/office/drawing/2014/main" id="{2653F630-19B9-A2CD-9A7A-88C609217A1A}"/>
              </a:ext>
            </a:extLst>
          </p:cNvPr>
          <p:cNvSpPr>
            <a:spLocks noGrp="1"/>
          </p:cNvSpPr>
          <p:nvPr>
            <p:ph type="title"/>
          </p:nvPr>
        </p:nvSpPr>
        <p:spPr>
          <a:xfrm>
            <a:off x="513600" y="1560033"/>
            <a:ext cx="7434797" cy="2660366"/>
          </a:xfrm>
        </p:spPr>
        <p:txBody>
          <a:bodyPr/>
          <a:lstStyle/>
          <a:p>
            <a:r>
              <a:rPr lang="fr-FR">
                <a:solidFill>
                  <a:srgbClr val="79BF9D"/>
                </a:solidFill>
                <a:latin typeface="PP Woodland"/>
              </a:rPr>
              <a:t>All </a:t>
            </a:r>
            <a:r>
              <a:rPr lang="fr-FR" err="1">
                <a:solidFill>
                  <a:srgbClr val="79BF9D"/>
                </a:solidFill>
                <a:latin typeface="PP Woodland"/>
              </a:rPr>
              <a:t>you</a:t>
            </a:r>
            <a:r>
              <a:rPr lang="fr-FR">
                <a:solidFill>
                  <a:srgbClr val="79BF9D"/>
                </a:solidFill>
                <a:latin typeface="PP Woodland"/>
              </a:rPr>
              <a:t> </a:t>
            </a:r>
            <a:r>
              <a:rPr lang="fr-FR" err="1">
                <a:solidFill>
                  <a:srgbClr val="79BF9D"/>
                </a:solidFill>
                <a:latin typeface="PP Woodland"/>
              </a:rPr>
              <a:t>need</a:t>
            </a:r>
            <a:r>
              <a:rPr lang="fr-FR">
                <a:solidFill>
                  <a:srgbClr val="79BF9D"/>
                </a:solidFill>
                <a:latin typeface="PP Woodland"/>
              </a:rPr>
              <a:t> to know about</a:t>
            </a:r>
            <a:br>
              <a:rPr lang="fr-FR" sz="6600">
                <a:latin typeface="PP Woodland"/>
              </a:rPr>
            </a:br>
            <a:r>
              <a:rPr lang="fr-FR" sz="6600">
                <a:latin typeface="PP Woodland"/>
              </a:rPr>
              <a:t>    </a:t>
            </a:r>
            <a:r>
              <a:rPr lang="fr-FR" sz="5400" err="1">
                <a:solidFill>
                  <a:schemeClr val="bg1"/>
                </a:solidFill>
                <a:latin typeface="PP Woodland"/>
              </a:rPr>
              <a:t>Payroll</a:t>
            </a:r>
            <a:endParaRPr lang="fr-FR" err="1">
              <a:solidFill>
                <a:schemeClr val="bg1"/>
              </a:solidFill>
            </a:endParaRPr>
          </a:p>
        </p:txBody>
      </p:sp>
      <p:sp>
        <p:nvSpPr>
          <p:cNvPr id="4" name="Espace réservé du texte 3">
            <a:extLst>
              <a:ext uri="{FF2B5EF4-FFF2-40B4-BE49-F238E27FC236}">
                <a16:creationId xmlns:a16="http://schemas.microsoft.com/office/drawing/2014/main" id="{2A3C868B-D8D7-81C3-403F-FB19E09D6D4A}"/>
              </a:ext>
            </a:extLst>
          </p:cNvPr>
          <p:cNvSpPr>
            <a:spLocks noGrp="1"/>
          </p:cNvSpPr>
          <p:nvPr>
            <p:ph type="body" sz="quarter" idx="14"/>
          </p:nvPr>
        </p:nvSpPr>
        <p:spPr/>
        <p:txBody>
          <a:bodyPr/>
          <a:lstStyle/>
          <a:p>
            <a:r>
              <a:rPr lang="fr-FR"/>
              <a:t>Support de formation administrateur</a:t>
            </a:r>
          </a:p>
        </p:txBody>
      </p:sp>
      <p:pic>
        <p:nvPicPr>
          <p:cNvPr id="2" name="Image 1" descr="Une image contenant cercle, Graphique, clipart, conception&#10;&#10;Description générée automatiquement">
            <a:extLst>
              <a:ext uri="{FF2B5EF4-FFF2-40B4-BE49-F238E27FC236}">
                <a16:creationId xmlns:a16="http://schemas.microsoft.com/office/drawing/2014/main" id="{F18D3B0F-AF39-73E8-8881-D16F33456C65}"/>
              </a:ext>
            </a:extLst>
          </p:cNvPr>
          <p:cNvPicPr>
            <a:picLocks noChangeAspect="1"/>
          </p:cNvPicPr>
          <p:nvPr/>
        </p:nvPicPr>
        <p:blipFill>
          <a:blip r:embed="rId3"/>
          <a:stretch>
            <a:fillRect/>
          </a:stretch>
        </p:blipFill>
        <p:spPr>
          <a:xfrm>
            <a:off x="513600" y="3338714"/>
            <a:ext cx="758736" cy="881685"/>
          </a:xfrm>
          <a:prstGeom prst="rect">
            <a:avLst/>
          </a:prstGeom>
        </p:spPr>
      </p:pic>
      <p:sp>
        <p:nvSpPr>
          <p:cNvPr id="9" name="Espace réservé du texte 4">
            <a:extLst>
              <a:ext uri="{FF2B5EF4-FFF2-40B4-BE49-F238E27FC236}">
                <a16:creationId xmlns:a16="http://schemas.microsoft.com/office/drawing/2014/main" id="{3195E9D3-9AFA-61CC-A3DF-163CA96FAB19}"/>
              </a:ext>
            </a:extLst>
          </p:cNvPr>
          <p:cNvSpPr>
            <a:spLocks noGrp="1"/>
          </p:cNvSpPr>
          <p:nvPr/>
        </p:nvSpPr>
        <p:spPr>
          <a:xfrm>
            <a:off x="892968" y="6151404"/>
            <a:ext cx="4748213" cy="468312"/>
          </a:xfrm>
          <a:prstGeom prst="rect">
            <a:avLst/>
          </a:prstGeom>
        </p:spPr>
        <p:txBody>
          <a:bodyPr vert="horz" lIns="91440" tIns="45720" rIns="91440" bIns="45720" rtlCol="0" anchor="t">
            <a:normAutofit fontScale="47500" lnSpcReduction="20000"/>
          </a:bodyPr>
          <a:lstStyle>
            <a:lvl1pPr marL="0" indent="0" algn="l" defTabSz="914400" rtl="0" eaLnBrk="1" latinLnBrk="0" hangingPunct="1">
              <a:lnSpc>
                <a:spcPct val="120000"/>
              </a:lnSpc>
              <a:spcBef>
                <a:spcPts val="1000"/>
              </a:spcBef>
              <a:buFontTx/>
              <a:buNone/>
              <a:defRPr sz="1600" b="0" kern="1200" spc="300">
                <a:solidFill>
                  <a:schemeClr val="bg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latin typeface="Figtree"/>
              </a:rPr>
              <a:t>Last </a:t>
            </a:r>
            <a:r>
              <a:rPr lang="fr-FR" dirty="0" err="1">
                <a:latin typeface="Figtree"/>
              </a:rPr>
              <a:t>updated</a:t>
            </a:r>
            <a:endParaRPr lang="fr-FR" dirty="0" err="1"/>
          </a:p>
          <a:p>
            <a:r>
              <a:rPr lang="fr-FR" dirty="0">
                <a:latin typeface="Figtree"/>
              </a:rPr>
              <a:t>July 2025</a:t>
            </a:r>
          </a:p>
        </p:txBody>
      </p:sp>
    </p:spTree>
    <p:extLst>
      <p:ext uri="{BB962C8B-B14F-4D97-AF65-F5344CB8AC3E}">
        <p14:creationId xmlns:p14="http://schemas.microsoft.com/office/powerpoint/2010/main" val="20167945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descr="Une image contenant texte, capture d’écran, affichage, logiciel&#10;&#10;Le contenu généré par l’IA peut être incorrect.">
            <a:extLst>
              <a:ext uri="{FF2B5EF4-FFF2-40B4-BE49-F238E27FC236}">
                <a16:creationId xmlns:a16="http://schemas.microsoft.com/office/drawing/2014/main" id="{D696A9AF-D14A-F74E-682F-9D055DCEDDEA}"/>
              </a:ext>
            </a:extLst>
          </p:cNvPr>
          <p:cNvPicPr>
            <a:picLocks noChangeAspect="1"/>
          </p:cNvPicPr>
          <p:nvPr/>
        </p:nvPicPr>
        <p:blipFill>
          <a:blip r:embed="rId2"/>
          <a:stretch>
            <a:fillRect/>
          </a:stretch>
        </p:blipFill>
        <p:spPr>
          <a:xfrm>
            <a:off x="734036" y="2481384"/>
            <a:ext cx="10352698" cy="2803769"/>
          </a:xfrm>
          <a:prstGeom prst="rect">
            <a:avLst/>
          </a:prstGeom>
        </p:spPr>
      </p:pic>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p:txBody>
          <a:bodyPr/>
          <a:lstStyle/>
          <a:p>
            <a:r>
              <a:rPr lang="fr-FR" b="1" dirty="0">
                <a:latin typeface="Figtree"/>
              </a:rPr>
              <a:t>Access</a:t>
            </a:r>
            <a:r>
              <a:rPr lang="fr-FR" dirty="0">
                <a:latin typeface="Figtree"/>
              </a:rPr>
              <a:t>: Menu &gt; Time &amp; </a:t>
            </a:r>
            <a:r>
              <a:rPr lang="fr-FR" dirty="0" err="1">
                <a:latin typeface="Figtree"/>
              </a:rPr>
              <a:t>Activities</a:t>
            </a:r>
            <a:r>
              <a:rPr lang="fr-FR" dirty="0">
                <a:latin typeface="Figtree"/>
              </a:rPr>
              <a:t> &gt; Transfer of overtime</a:t>
            </a:r>
          </a:p>
          <a:p>
            <a:endParaRPr lang="fr-F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sz="2400">
                <a:latin typeface="Figtree Light"/>
              </a:rPr>
              <a:t>TRANSFER OF OVERTIME</a:t>
            </a:r>
            <a:endParaRPr lang="fr-FR" sz="2400"/>
          </a:p>
        </p:txBody>
      </p:sp>
      <p:pic>
        <p:nvPicPr>
          <p:cNvPr id="13" name="Graphique 16">
            <a:extLst>
              <a:ext uri="{FF2B5EF4-FFF2-40B4-BE49-F238E27FC236}">
                <a16:creationId xmlns:a16="http://schemas.microsoft.com/office/drawing/2014/main" id="{BE49C13E-7165-3658-568C-00A620E170B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82057" y="3160390"/>
            <a:ext cx="372016" cy="351964"/>
          </a:xfrm>
          <a:prstGeom prst="rect">
            <a:avLst/>
          </a:prstGeom>
        </p:spPr>
      </p:pic>
      <p:pic>
        <p:nvPicPr>
          <p:cNvPr id="14" name="Graphique 16">
            <a:extLst>
              <a:ext uri="{FF2B5EF4-FFF2-40B4-BE49-F238E27FC236}">
                <a16:creationId xmlns:a16="http://schemas.microsoft.com/office/drawing/2014/main" id="{FF668D04-2E24-8A92-38DD-2FF3F7EA18F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85490" y="4377472"/>
            <a:ext cx="372016" cy="351964"/>
          </a:xfrm>
          <a:prstGeom prst="rect">
            <a:avLst/>
          </a:prstGeom>
        </p:spPr>
      </p:pic>
      <p:sp>
        <p:nvSpPr>
          <p:cNvPr id="6" name="Espace réservé du texte 3">
            <a:extLst>
              <a:ext uri="{FF2B5EF4-FFF2-40B4-BE49-F238E27FC236}">
                <a16:creationId xmlns:a16="http://schemas.microsoft.com/office/drawing/2014/main" id="{8EF86464-A575-A0B3-8271-32DC5A41D254}"/>
              </a:ext>
            </a:extLst>
          </p:cNvPr>
          <p:cNvSpPr>
            <a:spLocks noGrp="1"/>
          </p:cNvSpPr>
          <p:nvPr>
            <p:ph type="body" sz="quarter" idx="19"/>
          </p:nvPr>
        </p:nvSpPr>
        <p:spPr>
          <a:xfrm>
            <a:off x="381000" y="939800"/>
            <a:ext cx="11453813" cy="339725"/>
          </a:xfrm>
        </p:spPr>
        <p:txBody>
          <a:bodyPr vert="horz" lIns="91440" tIns="45720" rIns="91440" bIns="45720" rtlCol="0" anchor="t">
            <a:normAutofit/>
          </a:bodyPr>
          <a:lstStyle/>
          <a:p>
            <a:r>
              <a:rPr lang="fr-FR" dirty="0" err="1">
                <a:latin typeface="Figtree"/>
              </a:rPr>
              <a:t>flagging</a:t>
            </a:r>
            <a:r>
              <a:rPr lang="fr-FR" dirty="0">
                <a:latin typeface="Figtree"/>
              </a:rPr>
              <a:t> data</a:t>
            </a:r>
            <a:endParaRPr lang="fr-FR" dirty="0"/>
          </a:p>
        </p:txBody>
      </p:sp>
      <p:sp>
        <p:nvSpPr>
          <p:cNvPr id="4" name="ZoneTexte 3">
            <a:extLst>
              <a:ext uri="{FF2B5EF4-FFF2-40B4-BE49-F238E27FC236}">
                <a16:creationId xmlns:a16="http://schemas.microsoft.com/office/drawing/2014/main" id="{CC8B5C16-90D9-C9B7-9F84-F539AC3584D9}"/>
              </a:ext>
            </a:extLst>
          </p:cNvPr>
          <p:cNvSpPr txBox="1"/>
          <p:nvPr/>
        </p:nvSpPr>
        <p:spPr>
          <a:xfrm>
            <a:off x="2499881" y="5952526"/>
            <a:ext cx="7191975"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200" dirty="0" err="1"/>
              <a:t>Flagging</a:t>
            </a:r>
            <a:r>
              <a:rPr lang="fr-FR" sz="1200" dirty="0"/>
              <a:t> </a:t>
            </a:r>
            <a:r>
              <a:rPr lang="fr-FR" sz="1200" dirty="0" err="1"/>
              <a:t>this</a:t>
            </a:r>
            <a:r>
              <a:rPr lang="fr-FR" sz="1200" dirty="0"/>
              <a:t> data serves as a </a:t>
            </a:r>
            <a:r>
              <a:rPr lang="fr-FR" sz="1200" dirty="0" err="1"/>
              <a:t>virtual</a:t>
            </a:r>
            <a:r>
              <a:rPr lang="fr-FR" sz="1200" dirty="0"/>
              <a:t>  "</a:t>
            </a:r>
            <a:r>
              <a:rPr lang="fr-FR" sz="1200" dirty="0" err="1"/>
              <a:t>stamp</a:t>
            </a:r>
            <a:r>
              <a:rPr lang="fr-FR" sz="1200" dirty="0"/>
              <a:t>" for the </a:t>
            </a:r>
            <a:r>
              <a:rPr lang="fr-FR" sz="1200" dirty="0" err="1"/>
              <a:t>hours</a:t>
            </a:r>
            <a:r>
              <a:rPr lang="fr-FR" sz="1200" dirty="0"/>
              <a:t> </a:t>
            </a:r>
            <a:r>
              <a:rPr lang="fr-FR" sz="1200" dirty="0" err="1"/>
              <a:t>previously</a:t>
            </a:r>
            <a:r>
              <a:rPr lang="fr-FR" sz="1200" dirty="0"/>
              <a:t> </a:t>
            </a:r>
            <a:r>
              <a:rPr lang="fr-FR" sz="1200" dirty="0" err="1"/>
              <a:t>exported</a:t>
            </a:r>
            <a:r>
              <a:rPr lang="fr-FR" sz="1200" dirty="0"/>
              <a:t> </a:t>
            </a:r>
            <a:r>
              <a:rPr lang="fr-FR" sz="1200" dirty="0" err="1"/>
              <a:t>within</a:t>
            </a:r>
            <a:r>
              <a:rPr lang="fr-FR" sz="1200" dirty="0"/>
              <a:t> </a:t>
            </a:r>
            <a:r>
              <a:rPr lang="fr-FR" sz="1200" dirty="0" err="1"/>
              <a:t>your</a:t>
            </a:r>
            <a:r>
              <a:rPr lang="fr-FR" sz="1200" dirty="0"/>
              <a:t> Excel file.</a:t>
            </a:r>
          </a:p>
        </p:txBody>
      </p:sp>
    </p:spTree>
    <p:extLst>
      <p:ext uri="{BB962C8B-B14F-4D97-AF65-F5344CB8AC3E}">
        <p14:creationId xmlns:p14="http://schemas.microsoft.com/office/powerpoint/2010/main" val="116027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8000" dirty="0" err="1">
                <a:solidFill>
                  <a:schemeClr val="bg1"/>
                </a:solidFill>
                <a:latin typeface="PP Woodland"/>
              </a:rPr>
              <a:t>Generating</a:t>
            </a:r>
            <a:br>
              <a:rPr lang="fr-FR" sz="8000" dirty="0">
                <a:solidFill>
                  <a:schemeClr val="bg1"/>
                </a:solidFill>
                <a:latin typeface="PP Woodland"/>
              </a:rPr>
            </a:br>
            <a:r>
              <a:rPr lang="fr-FR" sz="8000" dirty="0" err="1">
                <a:solidFill>
                  <a:schemeClr val="bg1"/>
                </a:solidFill>
                <a:latin typeface="PP Woodland"/>
              </a:rPr>
              <a:t>Payroll</a:t>
            </a:r>
            <a:r>
              <a:rPr lang="fr-FR" sz="8000" dirty="0">
                <a:solidFill>
                  <a:schemeClr val="bg1"/>
                </a:solidFill>
                <a:latin typeface="PP Woodland"/>
              </a:rPr>
              <a:t>  </a:t>
            </a:r>
            <a:r>
              <a:rPr lang="fr-FR" sz="8000" dirty="0" err="1">
                <a:solidFill>
                  <a:schemeClr val="bg1"/>
                </a:solidFill>
                <a:latin typeface="PP Woodland"/>
              </a:rPr>
              <a:t>Grids</a:t>
            </a:r>
            <a:endParaRPr lang="fr-FR" dirty="0" err="1">
              <a:solidFill>
                <a:schemeClr val="bg1"/>
              </a:solidFill>
            </a:endParaRP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a:p>
        </p:txBody>
      </p:sp>
    </p:spTree>
    <p:extLst>
      <p:ext uri="{BB962C8B-B14F-4D97-AF65-F5344CB8AC3E}">
        <p14:creationId xmlns:p14="http://schemas.microsoft.com/office/powerpoint/2010/main" val="37078537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p:txBody>
          <a:bodyPr/>
          <a:lstStyle/>
          <a:p>
            <a:r>
              <a:rPr lang="fr-FR" b="1" dirty="0">
                <a:latin typeface="Figtree"/>
              </a:rPr>
              <a:t>Access </a:t>
            </a:r>
            <a:r>
              <a:rPr lang="fr-FR" dirty="0">
                <a:latin typeface="Figtree"/>
              </a:rPr>
              <a:t>: Menu &gt; </a:t>
            </a:r>
            <a:r>
              <a:rPr lang="fr-FR" dirty="0" err="1">
                <a:latin typeface="Figtree"/>
              </a:rPr>
              <a:t>Payroll</a:t>
            </a:r>
            <a:r>
              <a:rPr lang="fr-FR" dirty="0">
                <a:latin typeface="Figtree"/>
              </a:rPr>
              <a:t> &gt; Variable </a:t>
            </a:r>
            <a:r>
              <a:rPr lang="fr-FR" dirty="0" err="1">
                <a:latin typeface="Figtree"/>
              </a:rPr>
              <a:t>payroll</a:t>
            </a:r>
            <a:r>
              <a:rPr lang="fr-FR" dirty="0">
                <a:latin typeface="Figtree"/>
              </a:rPr>
              <a:t> input</a:t>
            </a:r>
          </a:p>
          <a:p>
            <a:pPr marL="0" indent="0">
              <a:buNone/>
            </a:pPr>
            <a:endParaRPr lang="fr-F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sz="2400">
                <a:latin typeface="Figtree Light"/>
              </a:rPr>
              <a:t>PAYROLL GRIDS </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err="1">
                <a:latin typeface="Figtree"/>
              </a:rPr>
              <a:t>GeneratING</a:t>
            </a:r>
            <a:r>
              <a:rPr lang="fr-FR">
                <a:latin typeface="Figtree"/>
              </a:rPr>
              <a:t> the </a:t>
            </a:r>
            <a:r>
              <a:rPr lang="fr-FR" err="1">
                <a:latin typeface="Figtree"/>
              </a:rPr>
              <a:t>monthly</a:t>
            </a:r>
            <a:r>
              <a:rPr lang="fr-FR">
                <a:latin typeface="Figtree"/>
              </a:rPr>
              <a:t> </a:t>
            </a:r>
            <a:r>
              <a:rPr lang="fr-FR" err="1">
                <a:latin typeface="Figtree"/>
              </a:rPr>
              <a:t>payroll</a:t>
            </a:r>
            <a:r>
              <a:rPr lang="fr-FR">
                <a:latin typeface="Figtree"/>
              </a:rPr>
              <a:t> </a:t>
            </a:r>
            <a:r>
              <a:rPr lang="fr-FR" err="1">
                <a:latin typeface="Figtree"/>
              </a:rPr>
              <a:t>griDS</a:t>
            </a:r>
            <a:endParaRPr lang="fr-FR" err="1"/>
          </a:p>
        </p:txBody>
      </p:sp>
      <p:pic>
        <p:nvPicPr>
          <p:cNvPr id="8" name="Image 7" descr="Une image contenant texte, capture d’écran, affichage, nombre&#10;&#10;Le contenu généré par l’IA peut être incorrect.">
            <a:extLst>
              <a:ext uri="{FF2B5EF4-FFF2-40B4-BE49-F238E27FC236}">
                <a16:creationId xmlns:a16="http://schemas.microsoft.com/office/drawing/2014/main" id="{40D936D3-13E6-DC55-23A4-41B9035D1CEB}"/>
              </a:ext>
            </a:extLst>
          </p:cNvPr>
          <p:cNvPicPr>
            <a:picLocks noChangeAspect="1"/>
          </p:cNvPicPr>
          <p:nvPr/>
        </p:nvPicPr>
        <p:blipFill>
          <a:blip r:embed="rId2"/>
          <a:stretch>
            <a:fillRect/>
          </a:stretch>
        </p:blipFill>
        <p:spPr>
          <a:xfrm>
            <a:off x="185615" y="2102838"/>
            <a:ext cx="11820770" cy="3971171"/>
          </a:xfrm>
          <a:prstGeom prst="rect">
            <a:avLst/>
          </a:prstGeom>
        </p:spPr>
      </p:pic>
    </p:spTree>
    <p:extLst>
      <p:ext uri="{BB962C8B-B14F-4D97-AF65-F5344CB8AC3E}">
        <p14:creationId xmlns:p14="http://schemas.microsoft.com/office/powerpoint/2010/main" val="600837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descr="Une image contenant texte, capture d’écran, nombre, Police&#10;&#10;Le contenu généré par l’IA peut être incorrect.">
            <a:extLst>
              <a:ext uri="{FF2B5EF4-FFF2-40B4-BE49-F238E27FC236}">
                <a16:creationId xmlns:a16="http://schemas.microsoft.com/office/drawing/2014/main" id="{D8C2A010-136B-845B-9662-A4B5C9A5F303}"/>
              </a:ext>
            </a:extLst>
          </p:cNvPr>
          <p:cNvPicPr>
            <a:picLocks noChangeAspect="1"/>
          </p:cNvPicPr>
          <p:nvPr/>
        </p:nvPicPr>
        <p:blipFill>
          <a:blip r:embed="rId2"/>
          <a:stretch>
            <a:fillRect/>
          </a:stretch>
        </p:blipFill>
        <p:spPr>
          <a:xfrm>
            <a:off x="1201616" y="2043792"/>
            <a:ext cx="9192847" cy="4538648"/>
          </a:xfrm>
          <a:prstGeom prst="rect">
            <a:avLst/>
          </a:prstGeom>
        </p:spPr>
      </p:pic>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p:txBody>
          <a:bodyPr/>
          <a:lstStyle/>
          <a:p>
            <a:r>
              <a:rPr lang="fr-FR" b="1" dirty="0">
                <a:latin typeface="Figtree"/>
              </a:rPr>
              <a:t>Access </a:t>
            </a:r>
            <a:r>
              <a:rPr lang="fr-FR" dirty="0">
                <a:latin typeface="Figtree"/>
              </a:rPr>
              <a:t>: Menu &gt; </a:t>
            </a:r>
            <a:r>
              <a:rPr lang="fr-FR" dirty="0" err="1">
                <a:latin typeface="Figtree"/>
              </a:rPr>
              <a:t>Payroll</a:t>
            </a:r>
            <a:r>
              <a:rPr lang="fr-FR" dirty="0">
                <a:latin typeface="Figtree"/>
              </a:rPr>
              <a:t> &gt; Variable </a:t>
            </a:r>
            <a:r>
              <a:rPr lang="fr-FR" dirty="0" err="1">
                <a:latin typeface="Figtree"/>
              </a:rPr>
              <a:t>payroll</a:t>
            </a:r>
            <a:r>
              <a:rPr lang="fr-FR" dirty="0">
                <a:latin typeface="Figtree"/>
              </a:rPr>
              <a:t> input</a:t>
            </a:r>
            <a:endParaRPr lang="en-US" dirty="0">
              <a:latin typeface="Figtree"/>
            </a:endParaRPr>
          </a:p>
          <a:p>
            <a:endParaRPr lang="fr-FR">
              <a:latin typeface="Figtree"/>
            </a:endParaRPr>
          </a:p>
          <a:p>
            <a:pPr>
              <a:buChar char="•"/>
            </a:pPr>
            <a:endParaRPr lang="fr-F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sz="2400">
                <a:latin typeface="Figtree Light"/>
              </a:rPr>
              <a:t>PAYROLL GRIDS</a:t>
            </a:r>
            <a:endParaRPr lang="fr-FR" sz="240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a:latin typeface="Figtree"/>
              </a:rPr>
              <a:t>GENERATING PAYROLL GRIDS</a:t>
            </a:r>
            <a:endParaRPr lang="fr-FR"/>
          </a:p>
        </p:txBody>
      </p:sp>
      <p:pic>
        <p:nvPicPr>
          <p:cNvPr id="8" name="Graphique 16">
            <a:extLst>
              <a:ext uri="{FF2B5EF4-FFF2-40B4-BE49-F238E27FC236}">
                <a16:creationId xmlns:a16="http://schemas.microsoft.com/office/drawing/2014/main" id="{39D6107B-EF72-CCCF-3211-86CBC6CCB1F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19886" y="2828466"/>
            <a:ext cx="372016" cy="351964"/>
          </a:xfrm>
          <a:prstGeom prst="rect">
            <a:avLst/>
          </a:prstGeom>
        </p:spPr>
      </p:pic>
      <p:pic>
        <p:nvPicPr>
          <p:cNvPr id="13" name="Graphique 16">
            <a:extLst>
              <a:ext uri="{FF2B5EF4-FFF2-40B4-BE49-F238E27FC236}">
                <a16:creationId xmlns:a16="http://schemas.microsoft.com/office/drawing/2014/main" id="{6AF75D0B-AFD1-1F74-F4FF-EF1AE7DDB07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19886" y="4483065"/>
            <a:ext cx="372016" cy="351964"/>
          </a:xfrm>
          <a:prstGeom prst="rect">
            <a:avLst/>
          </a:prstGeom>
        </p:spPr>
      </p:pic>
      <p:pic>
        <p:nvPicPr>
          <p:cNvPr id="15" name="Graphique 16">
            <a:extLst>
              <a:ext uri="{FF2B5EF4-FFF2-40B4-BE49-F238E27FC236}">
                <a16:creationId xmlns:a16="http://schemas.microsoft.com/office/drawing/2014/main" id="{C3A61DB6-EFDD-74D9-20DF-6B4F6144E41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71276" y="4483065"/>
            <a:ext cx="372016" cy="351964"/>
          </a:xfrm>
          <a:prstGeom prst="rect">
            <a:avLst/>
          </a:prstGeom>
        </p:spPr>
      </p:pic>
      <p:sp>
        <p:nvSpPr>
          <p:cNvPr id="11" name="Rectangle : coins arrondis 10">
            <a:extLst>
              <a:ext uri="{FF2B5EF4-FFF2-40B4-BE49-F238E27FC236}">
                <a16:creationId xmlns:a16="http://schemas.microsoft.com/office/drawing/2014/main" id="{68C30A2E-DF1B-BF1C-F819-E5CDA604D04B}"/>
              </a:ext>
            </a:extLst>
          </p:cNvPr>
          <p:cNvSpPr/>
          <p:nvPr/>
        </p:nvSpPr>
        <p:spPr>
          <a:xfrm>
            <a:off x="9501269" y="3182055"/>
            <a:ext cx="643001" cy="579217"/>
          </a:xfrm>
          <a:prstGeom prst="roundRect">
            <a:avLst/>
          </a:prstGeom>
          <a:noFill/>
          <a:ln w="571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4488578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p:txBody>
          <a:bodyPr/>
          <a:lstStyle/>
          <a:p>
            <a:r>
              <a:rPr lang="fr-FR" b="1" dirty="0">
                <a:latin typeface="Figtree"/>
              </a:rPr>
              <a:t>Access </a:t>
            </a:r>
            <a:r>
              <a:rPr lang="fr-FR" dirty="0">
                <a:latin typeface="Figtree"/>
              </a:rPr>
              <a:t>: Menu &gt; </a:t>
            </a:r>
            <a:r>
              <a:rPr lang="fr-FR" dirty="0" err="1">
                <a:latin typeface="Figtree"/>
              </a:rPr>
              <a:t>Payroll</a:t>
            </a:r>
            <a:r>
              <a:rPr lang="fr-FR" dirty="0">
                <a:latin typeface="Figtree"/>
              </a:rPr>
              <a:t> &gt; Variable </a:t>
            </a:r>
            <a:r>
              <a:rPr lang="fr-FR" dirty="0" err="1">
                <a:latin typeface="Figtree"/>
              </a:rPr>
              <a:t>payroll</a:t>
            </a:r>
            <a:r>
              <a:rPr lang="fr-FR" dirty="0">
                <a:latin typeface="Figtree"/>
              </a:rPr>
              <a:t> input</a:t>
            </a:r>
            <a:endParaRPr lang="en-US" dirty="0">
              <a:latin typeface="Figtree"/>
            </a:endParaRPr>
          </a:p>
          <a:p>
            <a:pPr>
              <a:buChar char="•"/>
            </a:pPr>
            <a:endParaRPr lang="fr-FR"/>
          </a:p>
          <a:p>
            <a:pPr>
              <a:buChar char="•"/>
            </a:pPr>
            <a:endParaRPr lang="fr-F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sz="2400">
                <a:latin typeface="Figtree Light"/>
              </a:rPr>
              <a:t>PAYROLL GRIDS</a:t>
            </a:r>
            <a:endParaRPr lang="fr-FR" sz="240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a:latin typeface="Figtree"/>
              </a:rPr>
              <a:t>GENERATING PAYROLL GRIDS</a:t>
            </a:r>
          </a:p>
          <a:p>
            <a:endParaRPr lang="fr-FR"/>
          </a:p>
        </p:txBody>
      </p:sp>
      <p:sp>
        <p:nvSpPr>
          <p:cNvPr id="9" name="ZoneTexte 8">
            <a:extLst>
              <a:ext uri="{FF2B5EF4-FFF2-40B4-BE49-F238E27FC236}">
                <a16:creationId xmlns:a16="http://schemas.microsoft.com/office/drawing/2014/main" id="{EE369E53-2A00-CE9C-BFB0-4E57C866818C}"/>
              </a:ext>
            </a:extLst>
          </p:cNvPr>
          <p:cNvSpPr txBox="1"/>
          <p:nvPr/>
        </p:nvSpPr>
        <p:spPr>
          <a:xfrm>
            <a:off x="1695218" y="5721427"/>
            <a:ext cx="8823157"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sz="1200" dirty="0">
                <a:ea typeface="+mn-lt"/>
                <a:cs typeface="+mn-lt"/>
              </a:rPr>
              <a:t>Data </a:t>
            </a:r>
            <a:r>
              <a:rPr lang="fr-FR" sz="1200" err="1">
                <a:ea typeface="+mn-lt"/>
                <a:cs typeface="+mn-lt"/>
              </a:rPr>
              <a:t>is</a:t>
            </a:r>
            <a:r>
              <a:rPr lang="fr-FR" sz="1200" dirty="0">
                <a:ea typeface="+mn-lt"/>
                <a:cs typeface="+mn-lt"/>
              </a:rPr>
              <a:t> </a:t>
            </a:r>
            <a:r>
              <a:rPr lang="fr-FR" sz="1200" err="1">
                <a:ea typeface="+mn-lt"/>
                <a:cs typeface="+mn-lt"/>
              </a:rPr>
              <a:t>automatically</a:t>
            </a:r>
            <a:r>
              <a:rPr lang="fr-FR" sz="1200" dirty="0">
                <a:ea typeface="+mn-lt"/>
                <a:cs typeface="+mn-lt"/>
              </a:rPr>
              <a:t> </a:t>
            </a:r>
            <a:r>
              <a:rPr lang="fr-FR" sz="1200" err="1">
                <a:ea typeface="+mn-lt"/>
                <a:cs typeface="+mn-lt"/>
              </a:rPr>
              <a:t>retrieved</a:t>
            </a:r>
            <a:r>
              <a:rPr lang="fr-FR" sz="1200" dirty="0">
                <a:ea typeface="+mn-lt"/>
                <a:cs typeface="+mn-lt"/>
              </a:rPr>
              <a:t> </a:t>
            </a:r>
            <a:r>
              <a:rPr lang="fr-FR" sz="1200" err="1">
                <a:ea typeface="+mn-lt"/>
                <a:cs typeface="+mn-lt"/>
              </a:rPr>
              <a:t>from</a:t>
            </a:r>
            <a:r>
              <a:rPr lang="fr-FR" sz="1200" dirty="0">
                <a:ea typeface="+mn-lt"/>
                <a:cs typeface="+mn-lt"/>
              </a:rPr>
              <a:t> the platform and/or </a:t>
            </a:r>
            <a:r>
              <a:rPr lang="fr-FR" sz="1200" err="1">
                <a:ea typeface="+mn-lt"/>
                <a:cs typeface="+mn-lt"/>
              </a:rPr>
              <a:t>manually</a:t>
            </a:r>
            <a:r>
              <a:rPr lang="fr-FR" sz="1200" dirty="0">
                <a:ea typeface="+mn-lt"/>
                <a:cs typeface="+mn-lt"/>
              </a:rPr>
              <a:t> </a:t>
            </a:r>
            <a:r>
              <a:rPr lang="fr-FR" sz="1200" err="1">
                <a:ea typeface="+mn-lt"/>
                <a:cs typeface="+mn-lt"/>
              </a:rPr>
              <a:t>entered</a:t>
            </a:r>
            <a:r>
              <a:rPr lang="fr-FR" sz="1200">
                <a:ea typeface="+mn-lt"/>
                <a:cs typeface="+mn-lt"/>
              </a:rPr>
              <a:t>,</a:t>
            </a:r>
            <a:endParaRPr lang="fr-FR">
              <a:ea typeface="+mn-lt"/>
              <a:cs typeface="+mn-lt"/>
            </a:endParaRPr>
          </a:p>
          <a:p>
            <a:pPr algn="ctr"/>
            <a:r>
              <a:rPr lang="fr-FR" sz="1200" err="1">
                <a:ea typeface="+mn-lt"/>
                <a:cs typeface="+mn-lt"/>
              </a:rPr>
              <a:t>depending</a:t>
            </a:r>
            <a:r>
              <a:rPr lang="fr-FR" sz="1200" dirty="0">
                <a:ea typeface="+mn-lt"/>
                <a:cs typeface="+mn-lt"/>
              </a:rPr>
              <a:t> on the configuration of the </a:t>
            </a:r>
            <a:r>
              <a:rPr lang="fr-FR" sz="1200" err="1">
                <a:ea typeface="+mn-lt"/>
                <a:cs typeface="+mn-lt"/>
              </a:rPr>
              <a:t>payroll</a:t>
            </a:r>
            <a:r>
              <a:rPr lang="fr-FR" sz="1200" dirty="0">
                <a:ea typeface="+mn-lt"/>
                <a:cs typeface="+mn-lt"/>
              </a:rPr>
              <a:t> </a:t>
            </a:r>
            <a:r>
              <a:rPr lang="fr-FR" sz="1200" err="1">
                <a:ea typeface="+mn-lt"/>
                <a:cs typeface="+mn-lt"/>
              </a:rPr>
              <a:t>fields</a:t>
            </a:r>
            <a:r>
              <a:rPr lang="fr-FR" sz="1200" dirty="0">
                <a:ea typeface="+mn-lt"/>
                <a:cs typeface="+mn-lt"/>
              </a:rPr>
              <a:t>, and </a:t>
            </a:r>
            <a:r>
              <a:rPr lang="fr-FR" sz="1200" err="1">
                <a:ea typeface="+mn-lt"/>
                <a:cs typeface="+mn-lt"/>
              </a:rPr>
              <a:t>whether</a:t>
            </a:r>
            <a:r>
              <a:rPr lang="fr-FR" sz="1200" dirty="0">
                <a:ea typeface="+mn-lt"/>
                <a:cs typeface="+mn-lt"/>
              </a:rPr>
              <a:t> or not the HR Portal module </a:t>
            </a:r>
            <a:r>
              <a:rPr lang="fr-FR" sz="1200" err="1">
                <a:ea typeface="+mn-lt"/>
                <a:cs typeface="+mn-lt"/>
              </a:rPr>
              <a:t>is</a:t>
            </a:r>
            <a:r>
              <a:rPr lang="fr-FR" sz="1200" dirty="0">
                <a:ea typeface="+mn-lt"/>
                <a:cs typeface="+mn-lt"/>
              </a:rPr>
              <a:t> </a:t>
            </a:r>
            <a:r>
              <a:rPr lang="fr-FR" sz="1200" err="1">
                <a:ea typeface="+mn-lt"/>
                <a:cs typeface="+mn-lt"/>
              </a:rPr>
              <a:t>subscribed</a:t>
            </a:r>
            <a:r>
              <a:rPr lang="fr-FR" sz="1200" dirty="0">
                <a:ea typeface="+mn-lt"/>
                <a:cs typeface="+mn-lt"/>
              </a:rPr>
              <a:t> to.</a:t>
            </a:r>
            <a:endParaRPr lang="fr-FR">
              <a:ea typeface="+mn-lt"/>
              <a:cs typeface="+mn-lt"/>
            </a:endParaRPr>
          </a:p>
        </p:txBody>
      </p:sp>
      <p:pic>
        <p:nvPicPr>
          <p:cNvPr id="5" name="Image 4" descr="Une image contenant texte, capture d’écran, nombre, Police&#10;&#10;Le contenu généré par l’IA peut être incorrect.">
            <a:extLst>
              <a:ext uri="{FF2B5EF4-FFF2-40B4-BE49-F238E27FC236}">
                <a16:creationId xmlns:a16="http://schemas.microsoft.com/office/drawing/2014/main" id="{15339E00-F21F-84F2-2DA2-DF5C4BF0F8E2}"/>
              </a:ext>
            </a:extLst>
          </p:cNvPr>
          <p:cNvPicPr>
            <a:picLocks noChangeAspect="1"/>
          </p:cNvPicPr>
          <p:nvPr/>
        </p:nvPicPr>
        <p:blipFill>
          <a:blip r:embed="rId2"/>
          <a:stretch>
            <a:fillRect/>
          </a:stretch>
        </p:blipFill>
        <p:spPr>
          <a:xfrm>
            <a:off x="713154" y="1987795"/>
            <a:ext cx="10521462" cy="3527180"/>
          </a:xfrm>
          <a:prstGeom prst="rect">
            <a:avLst/>
          </a:prstGeom>
        </p:spPr>
      </p:pic>
    </p:spTree>
    <p:extLst>
      <p:ext uri="{BB962C8B-B14F-4D97-AF65-F5344CB8AC3E}">
        <p14:creationId xmlns:p14="http://schemas.microsoft.com/office/powerpoint/2010/main" val="20154621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 10" descr="Une image contenant texte, capture d’écran, Police, blanc&#10;&#10;Le contenu généré par l’IA peut être incorrect.">
            <a:extLst>
              <a:ext uri="{FF2B5EF4-FFF2-40B4-BE49-F238E27FC236}">
                <a16:creationId xmlns:a16="http://schemas.microsoft.com/office/drawing/2014/main" id="{420CCFE0-5E16-0EEE-4478-1C9338790B1F}"/>
              </a:ext>
            </a:extLst>
          </p:cNvPr>
          <p:cNvPicPr>
            <a:picLocks noChangeAspect="1"/>
          </p:cNvPicPr>
          <p:nvPr/>
        </p:nvPicPr>
        <p:blipFill>
          <a:blip r:embed="rId2"/>
          <a:stretch>
            <a:fillRect/>
          </a:stretch>
        </p:blipFill>
        <p:spPr>
          <a:xfrm>
            <a:off x="3629147" y="4485665"/>
            <a:ext cx="8186859" cy="1403594"/>
          </a:xfrm>
          <a:prstGeom prst="rect">
            <a:avLst/>
          </a:prstGeom>
        </p:spPr>
      </p:pic>
      <p:pic>
        <p:nvPicPr>
          <p:cNvPr id="5" name="Image 4" descr="Une image contenant texte, capture d’écran, Police, nombre&#10;&#10;Le contenu généré par l’IA peut être incorrect.">
            <a:extLst>
              <a:ext uri="{FF2B5EF4-FFF2-40B4-BE49-F238E27FC236}">
                <a16:creationId xmlns:a16="http://schemas.microsoft.com/office/drawing/2014/main" id="{0D33C0A0-4009-CA31-8B83-E91F1B18827F}"/>
              </a:ext>
            </a:extLst>
          </p:cNvPr>
          <p:cNvPicPr>
            <a:picLocks noChangeAspect="1"/>
          </p:cNvPicPr>
          <p:nvPr/>
        </p:nvPicPr>
        <p:blipFill>
          <a:blip r:embed="rId3"/>
          <a:stretch>
            <a:fillRect/>
          </a:stretch>
        </p:blipFill>
        <p:spPr>
          <a:xfrm>
            <a:off x="1726834" y="2052149"/>
            <a:ext cx="1724025" cy="3476625"/>
          </a:xfrm>
          <a:prstGeom prst="rect">
            <a:avLst/>
          </a:prstGeom>
        </p:spPr>
      </p:pic>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p:txBody>
          <a:bodyPr/>
          <a:lstStyle/>
          <a:p>
            <a:r>
              <a:rPr lang="fr-FR" b="1" dirty="0">
                <a:latin typeface="Figtree"/>
              </a:rPr>
              <a:t>Access </a:t>
            </a:r>
            <a:r>
              <a:rPr lang="fr-FR" dirty="0">
                <a:latin typeface="Figtree"/>
              </a:rPr>
              <a:t>: Menu &gt; </a:t>
            </a:r>
            <a:r>
              <a:rPr lang="fr-FR" dirty="0" err="1">
                <a:latin typeface="Figtree"/>
              </a:rPr>
              <a:t>Payroll</a:t>
            </a:r>
            <a:r>
              <a:rPr lang="fr-FR" dirty="0">
                <a:latin typeface="Figtree"/>
              </a:rPr>
              <a:t> &gt; Variable </a:t>
            </a:r>
            <a:r>
              <a:rPr lang="fr-FR" dirty="0" err="1">
                <a:latin typeface="Figtree"/>
              </a:rPr>
              <a:t>payroll</a:t>
            </a:r>
            <a:r>
              <a:rPr lang="fr-FR" dirty="0">
                <a:latin typeface="Figtree"/>
              </a:rPr>
              <a:t> input</a:t>
            </a:r>
            <a:endParaRPr lang="en-US" dirty="0">
              <a:latin typeface="Figtree"/>
            </a:endParaRPr>
          </a:p>
          <a:p>
            <a:pPr>
              <a:buChar char="•"/>
            </a:pPr>
            <a:endParaRPr lang="fr-FR"/>
          </a:p>
          <a:p>
            <a:pPr>
              <a:buChar char="•"/>
            </a:pPr>
            <a:endParaRPr lang="fr-FR"/>
          </a:p>
          <a:p>
            <a:pPr>
              <a:buChar char="•"/>
            </a:pPr>
            <a:endParaRPr lang="fr-F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sz="2400">
                <a:latin typeface="Figtree Light"/>
              </a:rPr>
              <a:t>PAYROLL GRIDS </a:t>
            </a:r>
            <a:endParaRPr lang="fr-FR" sz="240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flaggING</a:t>
            </a:r>
            <a:r>
              <a:rPr lang="fr-FR" dirty="0">
                <a:latin typeface="Figtree"/>
              </a:rPr>
              <a:t> DATA</a:t>
            </a:r>
            <a:endParaRPr lang="fr-FR" dirty="0"/>
          </a:p>
        </p:txBody>
      </p:sp>
      <p:pic>
        <p:nvPicPr>
          <p:cNvPr id="10" name="Graphique 16">
            <a:extLst>
              <a:ext uri="{FF2B5EF4-FFF2-40B4-BE49-F238E27FC236}">
                <a16:creationId xmlns:a16="http://schemas.microsoft.com/office/drawing/2014/main" id="{F6822DB9-26C0-FCC5-33D0-8489234FA5A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69712" y="5357668"/>
            <a:ext cx="372016" cy="351964"/>
          </a:xfrm>
          <a:prstGeom prst="rect">
            <a:avLst/>
          </a:prstGeom>
        </p:spPr>
      </p:pic>
      <p:pic>
        <p:nvPicPr>
          <p:cNvPr id="17" name="Image 16" descr="Une image contenant texte, capture d’écran, conception&#10;&#10;Description générée automatiquement">
            <a:extLst>
              <a:ext uri="{FF2B5EF4-FFF2-40B4-BE49-F238E27FC236}">
                <a16:creationId xmlns:a16="http://schemas.microsoft.com/office/drawing/2014/main" id="{5721DB32-3762-0645-1FD7-154A2561B740}"/>
              </a:ext>
            </a:extLst>
          </p:cNvPr>
          <p:cNvPicPr>
            <a:picLocks noChangeAspect="1"/>
          </p:cNvPicPr>
          <p:nvPr/>
        </p:nvPicPr>
        <p:blipFill>
          <a:blip r:embed="rId6"/>
          <a:stretch>
            <a:fillRect/>
          </a:stretch>
        </p:blipFill>
        <p:spPr>
          <a:xfrm>
            <a:off x="731203" y="1955132"/>
            <a:ext cx="292201" cy="3810000"/>
          </a:xfrm>
          <a:prstGeom prst="rect">
            <a:avLst/>
          </a:prstGeom>
        </p:spPr>
      </p:pic>
      <p:sp>
        <p:nvSpPr>
          <p:cNvPr id="20" name="ZoneTexte 19">
            <a:extLst>
              <a:ext uri="{FF2B5EF4-FFF2-40B4-BE49-F238E27FC236}">
                <a16:creationId xmlns:a16="http://schemas.microsoft.com/office/drawing/2014/main" id="{33849A31-DC13-97E4-596D-3A1C80603F07}"/>
              </a:ext>
            </a:extLst>
          </p:cNvPr>
          <p:cNvSpPr txBox="1"/>
          <p:nvPr/>
        </p:nvSpPr>
        <p:spPr>
          <a:xfrm>
            <a:off x="3627983" y="2963418"/>
            <a:ext cx="4321342"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200" dirty="0" err="1">
                <a:ea typeface="+mn-lt"/>
                <a:cs typeface="+mn-lt"/>
              </a:rPr>
              <a:t>Flagging</a:t>
            </a:r>
            <a:r>
              <a:rPr lang="fr-FR" sz="1200" dirty="0">
                <a:ea typeface="+mn-lt"/>
                <a:cs typeface="+mn-lt"/>
              </a:rPr>
              <a:t> </a:t>
            </a:r>
            <a:r>
              <a:rPr lang="fr-FR" sz="1200" dirty="0" err="1">
                <a:ea typeface="+mn-lt"/>
                <a:cs typeface="+mn-lt"/>
              </a:rPr>
              <a:t>allows</a:t>
            </a:r>
            <a:r>
              <a:rPr lang="fr-FR" sz="1200" dirty="0">
                <a:ea typeface="+mn-lt"/>
                <a:cs typeface="+mn-lt"/>
              </a:rPr>
              <a:t> </a:t>
            </a:r>
            <a:r>
              <a:rPr lang="fr-FR" sz="1200" dirty="0" err="1">
                <a:ea typeface="+mn-lt"/>
                <a:cs typeface="+mn-lt"/>
              </a:rPr>
              <a:t>virtual</a:t>
            </a:r>
            <a:r>
              <a:rPr lang="fr-FR" sz="1200" dirty="0">
                <a:ea typeface="+mn-lt"/>
                <a:cs typeface="+mn-lt"/>
              </a:rPr>
              <a:t> </a:t>
            </a:r>
            <a:r>
              <a:rPr lang="fr-FR" sz="1200" dirty="0" err="1">
                <a:ea typeface="+mn-lt"/>
                <a:cs typeface="+mn-lt"/>
              </a:rPr>
              <a:t>stamping</a:t>
            </a:r>
            <a:r>
              <a:rPr lang="fr-FR" sz="1200" dirty="0">
                <a:ea typeface="+mn-lt"/>
                <a:cs typeface="+mn-lt"/>
              </a:rPr>
              <a:t> for:</a:t>
            </a:r>
            <a:endParaRPr lang="fr-FR" dirty="0">
              <a:ea typeface="+mn-lt"/>
              <a:cs typeface="+mn-lt"/>
            </a:endParaRPr>
          </a:p>
          <a:p>
            <a:pPr marL="285750" indent="-285750">
              <a:buFont typeface="Arial"/>
              <a:buChar char="•"/>
            </a:pPr>
            <a:r>
              <a:rPr lang="fr-FR" sz="1200" dirty="0" err="1">
                <a:ea typeface="+mn-lt"/>
                <a:cs typeface="+mn-lt"/>
              </a:rPr>
              <a:t>Leaves</a:t>
            </a:r>
            <a:r>
              <a:rPr lang="fr-FR" sz="1200" dirty="0">
                <a:ea typeface="+mn-lt"/>
                <a:cs typeface="+mn-lt"/>
              </a:rPr>
              <a:t> and absences</a:t>
            </a:r>
            <a:endParaRPr lang="fr-FR">
              <a:ea typeface="+mn-lt"/>
              <a:cs typeface="+mn-lt"/>
            </a:endParaRPr>
          </a:p>
          <a:p>
            <a:pPr marL="285750" indent="-285750">
              <a:buFont typeface="Arial"/>
              <a:buChar char="•"/>
            </a:pPr>
            <a:r>
              <a:rPr lang="fr-FR" sz="1200" dirty="0">
                <a:ea typeface="+mn-lt"/>
                <a:cs typeface="+mn-lt"/>
              </a:rPr>
              <a:t>Overtime and </a:t>
            </a:r>
            <a:r>
              <a:rPr lang="fr-FR" sz="1200" dirty="0" err="1">
                <a:ea typeface="+mn-lt"/>
                <a:cs typeface="+mn-lt"/>
              </a:rPr>
              <a:t>additional</a:t>
            </a:r>
            <a:r>
              <a:rPr lang="fr-FR" sz="1200" dirty="0">
                <a:ea typeface="+mn-lt"/>
                <a:cs typeface="+mn-lt"/>
              </a:rPr>
              <a:t> </a:t>
            </a:r>
            <a:r>
              <a:rPr lang="fr-FR" sz="1200" dirty="0" err="1">
                <a:ea typeface="+mn-lt"/>
                <a:cs typeface="+mn-lt"/>
              </a:rPr>
              <a:t>hours</a:t>
            </a:r>
            <a:endParaRPr lang="fr-FR" err="1"/>
          </a:p>
          <a:p>
            <a:pPr marL="285750" indent="-285750">
              <a:buFont typeface="Arial"/>
              <a:buChar char="•"/>
            </a:pPr>
            <a:r>
              <a:rPr lang="fr-FR" sz="1200" dirty="0" err="1">
                <a:ea typeface="+mn-lt"/>
                <a:cs typeface="+mn-lt"/>
              </a:rPr>
              <a:t>Meal</a:t>
            </a:r>
            <a:r>
              <a:rPr lang="fr-FR" sz="1200" dirty="0">
                <a:ea typeface="+mn-lt"/>
                <a:cs typeface="+mn-lt"/>
              </a:rPr>
              <a:t> vouchers</a:t>
            </a:r>
            <a:endParaRPr lang="fr-FR"/>
          </a:p>
        </p:txBody>
      </p:sp>
      <p:sp>
        <p:nvSpPr>
          <p:cNvPr id="6" name="Rectangle : coins arrondis 5">
            <a:extLst>
              <a:ext uri="{FF2B5EF4-FFF2-40B4-BE49-F238E27FC236}">
                <a16:creationId xmlns:a16="http://schemas.microsoft.com/office/drawing/2014/main" id="{BA424727-AEFB-EF93-438B-7344CB3E12A3}"/>
              </a:ext>
            </a:extLst>
          </p:cNvPr>
          <p:cNvSpPr/>
          <p:nvPr/>
        </p:nvSpPr>
        <p:spPr>
          <a:xfrm>
            <a:off x="1999717" y="2985951"/>
            <a:ext cx="1182219" cy="806030"/>
          </a:xfrm>
          <a:prstGeom prst="roundRect">
            <a:avLst/>
          </a:prstGeom>
          <a:noFill/>
          <a:ln w="571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 coins arrondis 7">
            <a:extLst>
              <a:ext uri="{FF2B5EF4-FFF2-40B4-BE49-F238E27FC236}">
                <a16:creationId xmlns:a16="http://schemas.microsoft.com/office/drawing/2014/main" id="{48A6E12A-BAEA-9D91-154F-1602C5027BC6}"/>
              </a:ext>
            </a:extLst>
          </p:cNvPr>
          <p:cNvSpPr/>
          <p:nvPr/>
        </p:nvSpPr>
        <p:spPr>
          <a:xfrm>
            <a:off x="10982950" y="5529349"/>
            <a:ext cx="517698" cy="344998"/>
          </a:xfrm>
          <a:prstGeom prst="round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9" name="Graphique 16">
            <a:extLst>
              <a:ext uri="{FF2B5EF4-FFF2-40B4-BE49-F238E27FC236}">
                <a16:creationId xmlns:a16="http://schemas.microsoft.com/office/drawing/2014/main" id="{04A6849E-1830-7F6B-3423-668867A340B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5220000" flipV="1">
            <a:off x="6385249" y="3169360"/>
            <a:ext cx="958169" cy="899040"/>
          </a:xfrm>
          <a:prstGeom prst="rect">
            <a:avLst/>
          </a:prstGeom>
        </p:spPr>
      </p:pic>
    </p:spTree>
    <p:extLst>
      <p:ext uri="{BB962C8B-B14F-4D97-AF65-F5344CB8AC3E}">
        <p14:creationId xmlns:p14="http://schemas.microsoft.com/office/powerpoint/2010/main" val="29273997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descr="Une image contenant texte, capture d’écran, affichage, nombre&#10;&#10;Le contenu généré par l’IA peut être incorrect.">
            <a:extLst>
              <a:ext uri="{FF2B5EF4-FFF2-40B4-BE49-F238E27FC236}">
                <a16:creationId xmlns:a16="http://schemas.microsoft.com/office/drawing/2014/main" id="{69BD1096-690E-DCB0-7D01-FB9CE297C186}"/>
              </a:ext>
            </a:extLst>
          </p:cNvPr>
          <p:cNvPicPr>
            <a:picLocks noChangeAspect="1"/>
          </p:cNvPicPr>
          <p:nvPr/>
        </p:nvPicPr>
        <p:blipFill>
          <a:blip r:embed="rId2"/>
          <a:stretch>
            <a:fillRect/>
          </a:stretch>
        </p:blipFill>
        <p:spPr>
          <a:xfrm>
            <a:off x="849923" y="2047531"/>
            <a:ext cx="9847385" cy="4707014"/>
          </a:xfrm>
          <a:prstGeom prst="rect">
            <a:avLst/>
          </a:prstGeom>
        </p:spPr>
      </p:pic>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p:txBody>
          <a:bodyPr/>
          <a:lstStyle/>
          <a:p>
            <a:r>
              <a:rPr lang="fr-FR" b="1" dirty="0">
                <a:latin typeface="Figtree"/>
              </a:rPr>
              <a:t>Access </a:t>
            </a:r>
            <a:r>
              <a:rPr lang="fr-FR" dirty="0">
                <a:latin typeface="Figtree"/>
              </a:rPr>
              <a:t>: Menu &gt; </a:t>
            </a:r>
            <a:r>
              <a:rPr lang="fr-FR" dirty="0" err="1">
                <a:latin typeface="Figtree"/>
              </a:rPr>
              <a:t>Payroll</a:t>
            </a:r>
            <a:r>
              <a:rPr lang="fr-FR" dirty="0">
                <a:latin typeface="Figtree"/>
              </a:rPr>
              <a:t> &gt; Variable </a:t>
            </a:r>
            <a:r>
              <a:rPr lang="fr-FR" dirty="0" err="1">
                <a:latin typeface="Figtree"/>
              </a:rPr>
              <a:t>payroll</a:t>
            </a:r>
            <a:r>
              <a:rPr lang="fr-FR" dirty="0">
                <a:latin typeface="Figtree"/>
              </a:rPr>
              <a:t> input</a:t>
            </a:r>
            <a:endParaRPr lang="en-US" dirty="0">
              <a:latin typeface="Figtree"/>
            </a:endParaRPr>
          </a:p>
          <a:p>
            <a:pPr>
              <a:buChar char="•"/>
            </a:pPr>
            <a:endParaRPr lang="fr-FR"/>
          </a:p>
          <a:p>
            <a:pPr>
              <a:buChar char="•"/>
            </a:pPr>
            <a:endParaRPr lang="fr-FR"/>
          </a:p>
          <a:p>
            <a:pPr>
              <a:buChar char="•"/>
            </a:pPr>
            <a:endParaRPr lang="fr-F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sz="2400">
                <a:latin typeface="Figtree Light"/>
              </a:rPr>
              <a:t>PAYROLL GRIDS</a:t>
            </a:r>
            <a:endParaRPr lang="fr-F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a:latin typeface="Figtree"/>
              </a:rPr>
              <a:t>VALIDATING PAYROLL GRIDS</a:t>
            </a:r>
            <a:endParaRPr lang="fr-FR"/>
          </a:p>
        </p:txBody>
      </p:sp>
      <p:pic>
        <p:nvPicPr>
          <p:cNvPr id="7" name="Graphique 16">
            <a:extLst>
              <a:ext uri="{FF2B5EF4-FFF2-40B4-BE49-F238E27FC236}">
                <a16:creationId xmlns:a16="http://schemas.microsoft.com/office/drawing/2014/main" id="{0D8D5DBE-82FE-566D-53AF-499EA93F675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64855" y="3152393"/>
            <a:ext cx="586939" cy="557117"/>
          </a:xfrm>
          <a:prstGeom prst="rect">
            <a:avLst/>
          </a:prstGeom>
        </p:spPr>
      </p:pic>
      <p:pic>
        <p:nvPicPr>
          <p:cNvPr id="11" name="Graphique 16">
            <a:extLst>
              <a:ext uri="{FF2B5EF4-FFF2-40B4-BE49-F238E27FC236}">
                <a16:creationId xmlns:a16="http://schemas.microsoft.com/office/drawing/2014/main" id="{143C7BFD-26FF-A463-6C14-A90B48323FF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300000">
            <a:off x="4499532" y="5846899"/>
            <a:ext cx="577169" cy="537579"/>
          </a:xfrm>
          <a:prstGeom prst="rect">
            <a:avLst/>
          </a:prstGeom>
        </p:spPr>
      </p:pic>
      <p:sp>
        <p:nvSpPr>
          <p:cNvPr id="8" name="Rectangle : coins arrondis 7">
            <a:extLst>
              <a:ext uri="{FF2B5EF4-FFF2-40B4-BE49-F238E27FC236}">
                <a16:creationId xmlns:a16="http://schemas.microsoft.com/office/drawing/2014/main" id="{04E2DD35-D482-382E-0700-237671F238C8}"/>
              </a:ext>
            </a:extLst>
          </p:cNvPr>
          <p:cNvSpPr/>
          <p:nvPr/>
        </p:nvSpPr>
        <p:spPr>
          <a:xfrm>
            <a:off x="4895034" y="2433677"/>
            <a:ext cx="593970" cy="271910"/>
          </a:xfrm>
          <a:prstGeom prst="roundRect">
            <a:avLst/>
          </a:prstGeom>
          <a:noFill/>
          <a:ln w="571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5160324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descr="Une image contenant texte, capture d’écran, affichage, nombre&#10;&#10;Le contenu généré par l’IA peut être incorrect.">
            <a:extLst>
              <a:ext uri="{FF2B5EF4-FFF2-40B4-BE49-F238E27FC236}">
                <a16:creationId xmlns:a16="http://schemas.microsoft.com/office/drawing/2014/main" id="{257256A9-3B7E-1462-31A8-AEB4B872025B}"/>
              </a:ext>
            </a:extLst>
          </p:cNvPr>
          <p:cNvPicPr>
            <a:picLocks noChangeAspect="1"/>
          </p:cNvPicPr>
          <p:nvPr/>
        </p:nvPicPr>
        <p:blipFill>
          <a:blip r:embed="rId2"/>
          <a:stretch>
            <a:fillRect/>
          </a:stretch>
        </p:blipFill>
        <p:spPr>
          <a:xfrm>
            <a:off x="752231" y="1923519"/>
            <a:ext cx="10169770" cy="4730348"/>
          </a:xfrm>
          <a:prstGeom prst="rect">
            <a:avLst/>
          </a:prstGeom>
        </p:spPr>
      </p:pic>
      <p:pic>
        <p:nvPicPr>
          <p:cNvPr id="13" name="Graphique 16">
            <a:extLst>
              <a:ext uri="{FF2B5EF4-FFF2-40B4-BE49-F238E27FC236}">
                <a16:creationId xmlns:a16="http://schemas.microsoft.com/office/drawing/2014/main" id="{83159F77-5FB5-0DEA-DBDC-500A5627C8A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360000">
            <a:off x="9314478" y="3677616"/>
            <a:ext cx="606477" cy="566887"/>
          </a:xfrm>
          <a:prstGeom prst="rect">
            <a:avLst/>
          </a:prstGeom>
        </p:spPr>
      </p:pic>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p:txBody>
          <a:bodyPr/>
          <a:lstStyle/>
          <a:p>
            <a:r>
              <a:rPr lang="fr-FR" b="1" dirty="0">
                <a:latin typeface="Figtree"/>
              </a:rPr>
              <a:t>Access </a:t>
            </a:r>
            <a:r>
              <a:rPr lang="fr-FR" dirty="0">
                <a:latin typeface="Figtree"/>
              </a:rPr>
              <a:t>: Menu &gt; </a:t>
            </a:r>
            <a:r>
              <a:rPr lang="fr-FR" dirty="0" err="1">
                <a:latin typeface="Figtree"/>
              </a:rPr>
              <a:t>Payroll</a:t>
            </a:r>
            <a:r>
              <a:rPr lang="fr-FR" dirty="0">
                <a:latin typeface="Figtree"/>
              </a:rPr>
              <a:t> &gt; Variable </a:t>
            </a:r>
            <a:r>
              <a:rPr lang="fr-FR" dirty="0" err="1">
                <a:latin typeface="Figtree"/>
              </a:rPr>
              <a:t>payroll</a:t>
            </a:r>
            <a:r>
              <a:rPr lang="fr-FR" dirty="0">
                <a:latin typeface="Figtree"/>
              </a:rPr>
              <a:t> input</a:t>
            </a:r>
            <a:endParaRPr lang="en-US" dirty="0">
              <a:latin typeface="Figtree"/>
            </a:endParaRPr>
          </a:p>
          <a:p>
            <a:pPr>
              <a:buChar char="•"/>
            </a:pPr>
            <a:endParaRPr lang="fr-FR"/>
          </a:p>
          <a:p>
            <a:pPr>
              <a:buChar char="•"/>
            </a:pPr>
            <a:endParaRPr lang="fr-FR"/>
          </a:p>
          <a:p>
            <a:pPr>
              <a:buChar char="•"/>
            </a:pPr>
            <a:endParaRPr lang="fr-F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sz="2400">
                <a:latin typeface="Figtree Light"/>
              </a:rPr>
              <a:t>LA GRILLE DES ELEMENTS VARIABLES DE PAIE </a:t>
            </a:r>
            <a:endParaRPr lang="fr-FR" sz="240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Approving</a:t>
            </a:r>
            <a:r>
              <a:rPr lang="fr-FR" dirty="0">
                <a:latin typeface="Figtree"/>
              </a:rPr>
              <a:t> the </a:t>
            </a:r>
            <a:r>
              <a:rPr lang="fr-FR" dirty="0" err="1">
                <a:latin typeface="Figtree"/>
              </a:rPr>
              <a:t>pay</a:t>
            </a:r>
            <a:r>
              <a:rPr lang="fr-FR" dirty="0">
                <a:latin typeface="Figtree"/>
              </a:rPr>
              <a:t> </a:t>
            </a:r>
            <a:r>
              <a:rPr lang="fr-FR" dirty="0" err="1">
                <a:latin typeface="Figtree"/>
              </a:rPr>
              <a:t>grid</a:t>
            </a:r>
            <a:endParaRPr lang="fr-FR" dirty="0" err="1"/>
          </a:p>
        </p:txBody>
      </p:sp>
      <p:pic>
        <p:nvPicPr>
          <p:cNvPr id="10" name="Graphique 16">
            <a:extLst>
              <a:ext uri="{FF2B5EF4-FFF2-40B4-BE49-F238E27FC236}">
                <a16:creationId xmlns:a16="http://schemas.microsoft.com/office/drawing/2014/main" id="{4F42E105-8816-4752-B7FD-EA0612CD4D7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6960000">
            <a:off x="5412063" y="6067410"/>
            <a:ext cx="372016" cy="351964"/>
          </a:xfrm>
          <a:prstGeom prst="rect">
            <a:avLst/>
          </a:prstGeom>
        </p:spPr>
      </p:pic>
      <p:sp>
        <p:nvSpPr>
          <p:cNvPr id="14" name="ZoneTexte 13">
            <a:extLst>
              <a:ext uri="{FF2B5EF4-FFF2-40B4-BE49-F238E27FC236}">
                <a16:creationId xmlns:a16="http://schemas.microsoft.com/office/drawing/2014/main" id="{0C2E76FF-4F89-B446-EABB-FD9F3323150B}"/>
              </a:ext>
            </a:extLst>
          </p:cNvPr>
          <p:cNvSpPr txBox="1"/>
          <p:nvPr/>
        </p:nvSpPr>
        <p:spPr>
          <a:xfrm>
            <a:off x="5706940" y="6153372"/>
            <a:ext cx="5308169"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200" dirty="0" err="1">
                <a:ea typeface="+mn-lt"/>
                <a:cs typeface="+mn-lt"/>
              </a:rPr>
              <a:t>Approving</a:t>
            </a:r>
            <a:r>
              <a:rPr lang="fr-FR" sz="1200" dirty="0">
                <a:ea typeface="+mn-lt"/>
                <a:cs typeface="+mn-lt"/>
              </a:rPr>
              <a:t> the </a:t>
            </a:r>
            <a:r>
              <a:rPr lang="fr-FR" sz="1200" dirty="0" err="1">
                <a:ea typeface="+mn-lt"/>
                <a:cs typeface="+mn-lt"/>
              </a:rPr>
              <a:t>grid</a:t>
            </a:r>
            <a:r>
              <a:rPr lang="fr-FR" sz="1200" dirty="0">
                <a:ea typeface="+mn-lt"/>
                <a:cs typeface="+mn-lt"/>
              </a:rPr>
              <a:t> breaks the </a:t>
            </a:r>
            <a:r>
              <a:rPr lang="fr-FR" sz="1200" dirty="0" err="1">
                <a:ea typeface="+mn-lt"/>
                <a:cs typeface="+mn-lt"/>
              </a:rPr>
              <a:t>link</a:t>
            </a:r>
            <a:r>
              <a:rPr lang="fr-FR" sz="1200" dirty="0">
                <a:ea typeface="+mn-lt"/>
                <a:cs typeface="+mn-lt"/>
              </a:rPr>
              <a:t> </a:t>
            </a:r>
            <a:r>
              <a:rPr lang="fr-FR" sz="1200" dirty="0" err="1">
                <a:ea typeface="+mn-lt"/>
                <a:cs typeface="+mn-lt"/>
              </a:rPr>
              <a:t>between</a:t>
            </a:r>
            <a:r>
              <a:rPr lang="fr-FR" sz="1200" dirty="0">
                <a:ea typeface="+mn-lt"/>
                <a:cs typeface="+mn-lt"/>
              </a:rPr>
              <a:t> the </a:t>
            </a:r>
            <a:r>
              <a:rPr lang="fr-FR" sz="1200" dirty="0" err="1">
                <a:ea typeface="+mn-lt"/>
                <a:cs typeface="+mn-lt"/>
              </a:rPr>
              <a:t>grid</a:t>
            </a:r>
            <a:r>
              <a:rPr lang="fr-FR" sz="1200" dirty="0">
                <a:ea typeface="+mn-lt"/>
                <a:cs typeface="+mn-lt"/>
              </a:rPr>
              <a:t> and the </a:t>
            </a:r>
            <a:r>
              <a:rPr lang="fr-FR" sz="1200" dirty="0" err="1">
                <a:ea typeface="+mn-lt"/>
                <a:cs typeface="+mn-lt"/>
              </a:rPr>
              <a:t>employee</a:t>
            </a:r>
            <a:r>
              <a:rPr lang="fr-FR" sz="1200" dirty="0">
                <a:ea typeface="+mn-lt"/>
                <a:cs typeface="+mn-lt"/>
              </a:rPr>
              <a:t> file.</a:t>
            </a:r>
            <a:endParaRPr lang="fr-FR" dirty="0">
              <a:ea typeface="+mn-lt"/>
              <a:cs typeface="+mn-lt"/>
            </a:endParaRPr>
          </a:p>
          <a:p>
            <a:r>
              <a:rPr lang="fr-FR" sz="1200" dirty="0" err="1">
                <a:ea typeface="+mn-lt"/>
                <a:cs typeface="+mn-lt"/>
              </a:rPr>
              <a:t>Any</a:t>
            </a:r>
            <a:r>
              <a:rPr lang="fr-FR" sz="1200" dirty="0">
                <a:ea typeface="+mn-lt"/>
                <a:cs typeface="+mn-lt"/>
              </a:rPr>
              <a:t> future changes in the </a:t>
            </a:r>
            <a:r>
              <a:rPr lang="fr-FR" sz="1200" dirty="0" err="1">
                <a:ea typeface="+mn-lt"/>
                <a:cs typeface="+mn-lt"/>
              </a:rPr>
              <a:t>employee</a:t>
            </a:r>
            <a:r>
              <a:rPr lang="fr-FR" sz="1200" dirty="0">
                <a:ea typeface="+mn-lt"/>
                <a:cs typeface="+mn-lt"/>
              </a:rPr>
              <a:t> file </a:t>
            </a:r>
            <a:r>
              <a:rPr lang="fr-FR" sz="1200" dirty="0" err="1">
                <a:ea typeface="+mn-lt"/>
                <a:cs typeface="+mn-lt"/>
              </a:rPr>
              <a:t>will</a:t>
            </a:r>
            <a:r>
              <a:rPr lang="fr-FR" sz="1200" dirty="0">
                <a:ea typeface="+mn-lt"/>
                <a:cs typeface="+mn-lt"/>
              </a:rPr>
              <a:t> not affect the </a:t>
            </a:r>
            <a:r>
              <a:rPr lang="fr-FR" sz="1200" dirty="0" err="1">
                <a:ea typeface="+mn-lt"/>
                <a:cs typeface="+mn-lt"/>
              </a:rPr>
              <a:t>validated</a:t>
            </a:r>
            <a:r>
              <a:rPr lang="fr-FR" sz="1200" dirty="0">
                <a:ea typeface="+mn-lt"/>
                <a:cs typeface="+mn-lt"/>
              </a:rPr>
              <a:t> </a:t>
            </a:r>
            <a:r>
              <a:rPr lang="fr-FR" sz="1200" dirty="0" err="1">
                <a:ea typeface="+mn-lt"/>
                <a:cs typeface="+mn-lt"/>
              </a:rPr>
              <a:t>grid</a:t>
            </a:r>
            <a:r>
              <a:rPr lang="fr-FR" sz="1200" dirty="0">
                <a:ea typeface="+mn-lt"/>
                <a:cs typeface="+mn-lt"/>
              </a:rPr>
              <a:t>.</a:t>
            </a:r>
            <a:endParaRPr lang="fr-FR" dirty="0"/>
          </a:p>
        </p:txBody>
      </p:sp>
    </p:spTree>
    <p:extLst>
      <p:ext uri="{BB962C8B-B14F-4D97-AF65-F5344CB8AC3E}">
        <p14:creationId xmlns:p14="http://schemas.microsoft.com/office/powerpoint/2010/main" val="7350932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8000" err="1">
                <a:solidFill>
                  <a:schemeClr val="bg1"/>
                </a:solidFill>
                <a:latin typeface="PP Woodland"/>
              </a:rPr>
              <a:t>Generating</a:t>
            </a:r>
            <a:r>
              <a:rPr lang="fr-FR" sz="8000">
                <a:solidFill>
                  <a:schemeClr val="bg1"/>
                </a:solidFill>
                <a:latin typeface="PP Woodland"/>
              </a:rPr>
              <a:t> the </a:t>
            </a:r>
            <a:r>
              <a:rPr lang="fr-FR" sz="8000" err="1">
                <a:solidFill>
                  <a:schemeClr val="bg1"/>
                </a:solidFill>
                <a:latin typeface="PP Woodland"/>
              </a:rPr>
              <a:t>Meal</a:t>
            </a:r>
            <a:r>
              <a:rPr lang="fr-FR" sz="8000">
                <a:solidFill>
                  <a:schemeClr val="bg1"/>
                </a:solidFill>
                <a:latin typeface="PP Woodland"/>
              </a:rPr>
              <a:t> Voucher File</a:t>
            </a:r>
            <a:endParaRPr lang="fr-FR">
              <a:solidFill>
                <a:schemeClr val="bg1"/>
              </a:solidFill>
            </a:endParaRP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a:p>
        </p:txBody>
      </p:sp>
    </p:spTree>
    <p:extLst>
      <p:ext uri="{BB962C8B-B14F-4D97-AF65-F5344CB8AC3E}">
        <p14:creationId xmlns:p14="http://schemas.microsoft.com/office/powerpoint/2010/main" val="3187699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descr="Une image contenant texte, capture d’écran, Police&#10;&#10;Le contenu généré par l’IA peut être incorrect.">
            <a:extLst>
              <a:ext uri="{FF2B5EF4-FFF2-40B4-BE49-F238E27FC236}">
                <a16:creationId xmlns:a16="http://schemas.microsoft.com/office/drawing/2014/main" id="{9DDF4A39-3D56-05E6-C9BD-9ED4E0B4C825}"/>
              </a:ext>
            </a:extLst>
          </p:cNvPr>
          <p:cNvPicPr>
            <a:picLocks noChangeAspect="1"/>
          </p:cNvPicPr>
          <p:nvPr/>
        </p:nvPicPr>
        <p:blipFill>
          <a:blip r:embed="rId2"/>
          <a:stretch>
            <a:fillRect/>
          </a:stretch>
        </p:blipFill>
        <p:spPr>
          <a:xfrm>
            <a:off x="382099" y="3960812"/>
            <a:ext cx="11134725" cy="2238375"/>
          </a:xfrm>
          <a:prstGeom prst="rect">
            <a:avLst/>
          </a:prstGeom>
        </p:spPr>
      </p:pic>
      <p:pic>
        <p:nvPicPr>
          <p:cNvPr id="5" name="Image 4" descr="Une image contenant texte, Police, capture d’écran, conception&#10;&#10;Le contenu généré par l’IA peut être incorrect.">
            <a:extLst>
              <a:ext uri="{FF2B5EF4-FFF2-40B4-BE49-F238E27FC236}">
                <a16:creationId xmlns:a16="http://schemas.microsoft.com/office/drawing/2014/main" id="{7184EBDA-0304-DD01-609A-149EE4C8B0A3}"/>
              </a:ext>
            </a:extLst>
          </p:cNvPr>
          <p:cNvPicPr>
            <a:picLocks noChangeAspect="1"/>
          </p:cNvPicPr>
          <p:nvPr/>
        </p:nvPicPr>
        <p:blipFill>
          <a:blip r:embed="rId3"/>
          <a:stretch>
            <a:fillRect/>
          </a:stretch>
        </p:blipFill>
        <p:spPr>
          <a:xfrm>
            <a:off x="192821" y="1990847"/>
            <a:ext cx="1587745" cy="1625845"/>
          </a:xfrm>
          <a:prstGeom prst="rect">
            <a:avLst/>
          </a:prstGeom>
        </p:spPr>
      </p:pic>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p:txBody>
          <a:bodyPr/>
          <a:lstStyle/>
          <a:p>
            <a:r>
              <a:rPr lang="fr-FR">
                <a:latin typeface="Figtree"/>
              </a:rPr>
              <a:t>Access : Menu &gt; </a:t>
            </a:r>
            <a:r>
              <a:rPr lang="fr-FR" err="1">
                <a:latin typeface="Figtree"/>
              </a:rPr>
              <a:t>Payroll</a:t>
            </a:r>
            <a:r>
              <a:rPr lang="fr-FR">
                <a:latin typeface="Figtree"/>
              </a:rPr>
              <a:t> &gt; </a:t>
            </a:r>
            <a:r>
              <a:rPr lang="fr-FR" err="1">
                <a:latin typeface="Figtree"/>
              </a:rPr>
              <a:t>Meal</a:t>
            </a:r>
            <a:r>
              <a:rPr lang="fr-FR">
                <a:latin typeface="Figtree"/>
              </a:rPr>
              <a:t> vouchers</a:t>
            </a:r>
          </a:p>
          <a:p>
            <a:pPr marL="0" indent="0">
              <a:buNone/>
            </a:pPr>
            <a:endParaRPr lang="fr-FR"/>
          </a:p>
          <a:p>
            <a:pPr marL="0" indent="0">
              <a:buNone/>
            </a:pPr>
            <a:endParaRPr lang="fr-FR"/>
          </a:p>
          <a:p>
            <a:pPr marL="0" indent="0">
              <a:buNone/>
            </a:pPr>
            <a:endParaRPr lang="fr-FR"/>
          </a:p>
          <a:p>
            <a:pPr marL="0" indent="0">
              <a:buNone/>
            </a:pPr>
            <a:endParaRPr lang="fr-FR"/>
          </a:p>
          <a:p>
            <a:pPr marL="0" indent="0">
              <a:buNone/>
            </a:pPr>
            <a:endParaRPr lang="fr-FR"/>
          </a:p>
          <a:p>
            <a:pPr marL="0" indent="0">
              <a:buNone/>
            </a:pPr>
            <a:endParaRPr lang="fr-FR"/>
          </a:p>
          <a:p>
            <a:pPr marL="0" indent="0">
              <a:buNone/>
            </a:pPr>
            <a:endParaRPr lang="fr-FR"/>
          </a:p>
          <a:p>
            <a:pPr marL="0" indent="0">
              <a:buNone/>
            </a:pPr>
            <a:endParaRPr lang="fr-FR"/>
          </a:p>
          <a:p>
            <a:pPr marL="0" indent="0">
              <a:buNone/>
            </a:pPr>
            <a:endParaRPr lang="fr-FR" sz="120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sz="2400">
                <a:latin typeface="Figtree Light"/>
              </a:rPr>
              <a:t>MEAL VOUCHER FILE</a:t>
            </a:r>
            <a:endParaRPr lang="fr-F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a:latin typeface="Figtree"/>
              </a:rPr>
              <a:t>GENERATING THE FILE</a:t>
            </a:r>
            <a:endParaRPr lang="fr-FR"/>
          </a:p>
        </p:txBody>
      </p:sp>
      <p:sp>
        <p:nvSpPr>
          <p:cNvPr id="8" name="ZoneTexte 7">
            <a:extLst>
              <a:ext uri="{FF2B5EF4-FFF2-40B4-BE49-F238E27FC236}">
                <a16:creationId xmlns:a16="http://schemas.microsoft.com/office/drawing/2014/main" id="{1CAA0D8C-87BF-3573-B749-B3779F5990F7}"/>
              </a:ext>
            </a:extLst>
          </p:cNvPr>
          <p:cNvSpPr txBox="1"/>
          <p:nvPr/>
        </p:nvSpPr>
        <p:spPr>
          <a:xfrm>
            <a:off x="2331434" y="2218109"/>
            <a:ext cx="7552944" cy="646331"/>
          </a:xfrm>
          <a:prstGeom prst="rect">
            <a:avLst/>
          </a:prstGeom>
          <a:noFill/>
        </p:spPr>
        <p:txBody>
          <a:bodyPr wrap="square" lIns="91440" tIns="45720" rIns="91440" bIns="45720" rtlCol="0" anchor="t">
            <a:spAutoFit/>
          </a:bodyPr>
          <a:lstStyle/>
          <a:p>
            <a:r>
              <a:rPr lang="fr-FR" sz="1200" dirty="0" err="1"/>
              <a:t>Generates</a:t>
            </a:r>
            <a:r>
              <a:rPr lang="fr-FR" sz="1200" dirty="0"/>
              <a:t> a file </a:t>
            </a:r>
            <a:r>
              <a:rPr lang="fr-FR" sz="1200" dirty="0" err="1"/>
              <a:t>including</a:t>
            </a:r>
            <a:r>
              <a:rPr lang="fr-FR" sz="1200" dirty="0"/>
              <a:t>:</a:t>
            </a:r>
          </a:p>
          <a:p>
            <a:pPr marL="171450" indent="-171450">
              <a:buFont typeface="Arial" panose="020B0604020202020204" pitchFamily="34" charset="0"/>
              <a:buChar char="•"/>
            </a:pPr>
            <a:r>
              <a:rPr lang="fr-FR" sz="1200" dirty="0"/>
              <a:t>Details about </a:t>
            </a:r>
            <a:r>
              <a:rPr lang="fr-FR" sz="1200" dirty="0" err="1"/>
              <a:t>employees</a:t>
            </a:r>
            <a:r>
              <a:rPr lang="fr-FR" sz="1200" dirty="0"/>
              <a:t>' </a:t>
            </a:r>
            <a:r>
              <a:rPr lang="fr-FR" sz="1200" dirty="0" err="1"/>
              <a:t>attendance</a:t>
            </a:r>
            <a:r>
              <a:rPr lang="fr-FR" sz="1200" dirty="0"/>
              <a:t> and </a:t>
            </a:r>
            <a:r>
              <a:rPr lang="fr-FR" sz="1200" dirty="0" err="1"/>
              <a:t>meal</a:t>
            </a:r>
            <a:r>
              <a:rPr lang="fr-FR" sz="1200" dirty="0"/>
              <a:t> voucher </a:t>
            </a:r>
            <a:r>
              <a:rPr lang="fr-FR" sz="1200" dirty="0" err="1"/>
              <a:t>deductions</a:t>
            </a:r>
            <a:endParaRPr lang="fr-FR" sz="1200" dirty="0"/>
          </a:p>
          <a:p>
            <a:pPr marL="171450" indent="-171450">
              <a:buFont typeface="Arial" panose="020B0604020202020204" pitchFamily="34" charset="0"/>
              <a:buChar char="•"/>
            </a:pPr>
            <a:r>
              <a:rPr lang="fr-FR" sz="1200" dirty="0"/>
              <a:t>An </a:t>
            </a:r>
            <a:r>
              <a:rPr lang="fr-FR" sz="1200" dirty="0" err="1"/>
              <a:t>order</a:t>
            </a:r>
            <a:r>
              <a:rPr lang="fr-FR" sz="1200" dirty="0"/>
              <a:t> slip, in the format </a:t>
            </a:r>
            <a:r>
              <a:rPr lang="fr-FR" sz="1200" dirty="0" err="1"/>
              <a:t>expected</a:t>
            </a:r>
            <a:r>
              <a:rPr lang="fr-FR" sz="1200" dirty="0"/>
              <a:t> by </a:t>
            </a:r>
            <a:r>
              <a:rPr lang="fr-FR" sz="1200" dirty="0" err="1"/>
              <a:t>chosen</a:t>
            </a:r>
            <a:r>
              <a:rPr lang="fr-FR" sz="1200" dirty="0"/>
              <a:t> </a:t>
            </a:r>
            <a:r>
              <a:rPr lang="fr-FR" sz="1200" dirty="0" err="1"/>
              <a:t>meal</a:t>
            </a:r>
            <a:r>
              <a:rPr lang="fr-FR" sz="1200" dirty="0"/>
              <a:t> voucher provider</a:t>
            </a:r>
          </a:p>
        </p:txBody>
      </p:sp>
      <p:pic>
        <p:nvPicPr>
          <p:cNvPr id="17" name="Graphique 16">
            <a:extLst>
              <a:ext uri="{FF2B5EF4-FFF2-40B4-BE49-F238E27FC236}">
                <a16:creationId xmlns:a16="http://schemas.microsoft.com/office/drawing/2014/main" id="{152C74BC-F006-3A5B-AF74-FA51141F72E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7220000">
            <a:off x="1703581" y="2695105"/>
            <a:ext cx="673327" cy="637034"/>
          </a:xfrm>
          <a:prstGeom prst="rect">
            <a:avLst/>
          </a:prstGeom>
        </p:spPr>
      </p:pic>
      <p:pic>
        <p:nvPicPr>
          <p:cNvPr id="25" name="Graphique 24">
            <a:extLst>
              <a:ext uri="{FF2B5EF4-FFF2-40B4-BE49-F238E27FC236}">
                <a16:creationId xmlns:a16="http://schemas.microsoft.com/office/drawing/2014/main" id="{C81F07F2-0B93-2673-A5A7-8B93D4BBFA9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051172" y="4404170"/>
            <a:ext cx="329477" cy="190790"/>
          </a:xfrm>
          <a:prstGeom prst="rect">
            <a:avLst/>
          </a:prstGeom>
        </p:spPr>
      </p:pic>
      <p:pic>
        <p:nvPicPr>
          <p:cNvPr id="26" name="Graphique 25">
            <a:extLst>
              <a:ext uri="{FF2B5EF4-FFF2-40B4-BE49-F238E27FC236}">
                <a16:creationId xmlns:a16="http://schemas.microsoft.com/office/drawing/2014/main" id="{2995D117-F6FB-C6BF-963A-C710D0F7A03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992978" y="4404170"/>
            <a:ext cx="329477" cy="190790"/>
          </a:xfrm>
          <a:prstGeom prst="rect">
            <a:avLst/>
          </a:prstGeom>
        </p:spPr>
      </p:pic>
      <p:sp>
        <p:nvSpPr>
          <p:cNvPr id="6" name="Rectangle : coins arrondis 5">
            <a:extLst>
              <a:ext uri="{FF2B5EF4-FFF2-40B4-BE49-F238E27FC236}">
                <a16:creationId xmlns:a16="http://schemas.microsoft.com/office/drawing/2014/main" id="{CDBFE6BB-A194-E48C-1165-0EC75DB349ED}"/>
              </a:ext>
            </a:extLst>
          </p:cNvPr>
          <p:cNvSpPr/>
          <p:nvPr/>
        </p:nvSpPr>
        <p:spPr>
          <a:xfrm>
            <a:off x="478690" y="2868734"/>
            <a:ext cx="1026421" cy="641186"/>
          </a:xfrm>
          <a:prstGeom prst="roundRect">
            <a:avLst/>
          </a:prstGeom>
          <a:noFill/>
          <a:ln w="571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1601516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Espace réservé pour une image  32" descr="Une image contenant verres, conception, accessoire&#10;&#10;Description générée automatiquement">
            <a:extLst>
              <a:ext uri="{FF2B5EF4-FFF2-40B4-BE49-F238E27FC236}">
                <a16:creationId xmlns:a16="http://schemas.microsoft.com/office/drawing/2014/main" id="{D4603371-22A9-8C87-90ED-18037628D0E0}"/>
              </a:ext>
            </a:extLst>
          </p:cNvPr>
          <p:cNvPicPr>
            <a:picLocks noGrp="1" noChangeAspect="1"/>
          </p:cNvPicPr>
          <p:nvPr>
            <p:ph type="pic" sz="quarter" idx="27"/>
          </p:nvPr>
        </p:nvPicPr>
        <p:blipFill rotWithShape="1">
          <a:blip r:embed="rId2"/>
          <a:srcRect l="1448" t="305" r="53650" b="137"/>
          <a:stretch/>
        </p:blipFill>
        <p:spPr>
          <a:xfrm>
            <a:off x="6817676" y="4261"/>
            <a:ext cx="5511726" cy="6874205"/>
          </a:xfrm>
        </p:spPr>
      </p:pic>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7" y="1841874"/>
            <a:ext cx="6428739" cy="577339"/>
          </a:xfrm>
        </p:spPr>
        <p:txBody>
          <a:bodyPr/>
          <a:lstStyle/>
          <a:p>
            <a:pPr>
              <a:lnSpc>
                <a:spcPct val="100000"/>
              </a:lnSpc>
            </a:pPr>
            <a:r>
              <a:rPr lang="fr-FR"/>
              <a:t>By the end of the training, </a:t>
            </a:r>
            <a:r>
              <a:rPr lang="fr-FR" err="1"/>
              <a:t>administartors</a:t>
            </a:r>
            <a:r>
              <a:rPr lang="fr-FR"/>
              <a:t> </a:t>
            </a:r>
            <a:r>
              <a:rPr lang="fr-FR" err="1"/>
              <a:t>will</a:t>
            </a:r>
            <a:r>
              <a:rPr lang="fr-FR"/>
              <a:t> </a:t>
            </a:r>
            <a:r>
              <a:rPr lang="fr-FR" err="1"/>
              <a:t>be</a:t>
            </a:r>
            <a:r>
              <a:rPr lang="fr-FR"/>
              <a:t> able to</a:t>
            </a:r>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7" y="1264534"/>
            <a:ext cx="5305425" cy="577340"/>
          </a:xfrm>
        </p:spPr>
        <p:txBody>
          <a:bodyPr vert="horz" lIns="91440" tIns="45720" rIns="91440" bIns="45720" rtlCol="0" anchor="t">
            <a:normAutofit fontScale="92500" lnSpcReduction="10000"/>
          </a:bodyPr>
          <a:lstStyle/>
          <a:p>
            <a:r>
              <a:rPr lang="fr-FR"/>
              <a:t>Training objectives</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388937" y="2959838"/>
            <a:ext cx="5417503" cy="1296988"/>
          </a:xfrm>
        </p:spPr>
        <p:txBody>
          <a:bodyPr vert="horz" lIns="91440" tIns="45720" rIns="91440" bIns="45720" rtlCol="0" anchor="t">
            <a:normAutofit/>
          </a:bodyPr>
          <a:lstStyle/>
          <a:p>
            <a:r>
              <a:rPr lang="fr-FR" err="1">
                <a:latin typeface="Figtree"/>
              </a:rPr>
              <a:t>Prepare</a:t>
            </a:r>
            <a:r>
              <a:rPr lang="fr-FR" dirty="0">
                <a:latin typeface="Figtree"/>
              </a:rPr>
              <a:t> and process </a:t>
            </a:r>
            <a:r>
              <a:rPr lang="fr-FR" err="1">
                <a:latin typeface="Figtree"/>
              </a:rPr>
              <a:t>payroll</a:t>
            </a:r>
            <a:r>
              <a:rPr lang="fr-FR" dirty="0">
                <a:latin typeface="Figtree"/>
              </a:rPr>
              <a:t> </a:t>
            </a:r>
            <a:r>
              <a:rPr lang="fr-FR" err="1">
                <a:latin typeface="Figtree"/>
              </a:rPr>
              <a:t>elements</a:t>
            </a:r>
            <a:endParaRPr lang="fr-FR" dirty="0" err="1"/>
          </a:p>
          <a:p>
            <a:r>
              <a:rPr lang="fr-FR" dirty="0" err="1">
                <a:latin typeface="Figtree"/>
              </a:rPr>
              <a:t>Generate</a:t>
            </a:r>
            <a:r>
              <a:rPr lang="fr-FR" dirty="0">
                <a:latin typeface="Figtree"/>
              </a:rPr>
              <a:t> export files for </a:t>
            </a:r>
            <a:r>
              <a:rPr lang="fr-FR" dirty="0" err="1">
                <a:latin typeface="Figtree"/>
              </a:rPr>
              <a:t>payroll</a:t>
            </a:r>
            <a:r>
              <a:rPr lang="fr-FR" dirty="0">
                <a:latin typeface="Figtree"/>
              </a:rPr>
              <a:t> </a:t>
            </a:r>
            <a:r>
              <a:rPr lang="fr-FR" dirty="0" err="1">
                <a:latin typeface="Figtree"/>
              </a:rPr>
              <a:t>processing</a:t>
            </a:r>
            <a:endParaRPr lang="fr-FR" dirty="0" err="1"/>
          </a:p>
          <a:p>
            <a:r>
              <a:rPr lang="fr-FR" dirty="0" err="1">
                <a:latin typeface="Figtree"/>
              </a:rPr>
              <a:t>Generate</a:t>
            </a:r>
            <a:r>
              <a:rPr lang="fr-FR" dirty="0">
                <a:latin typeface="Figtree"/>
              </a:rPr>
              <a:t>  </a:t>
            </a:r>
            <a:r>
              <a:rPr lang="fr-FR" dirty="0" err="1">
                <a:latin typeface="Figtree"/>
              </a:rPr>
              <a:t>payslip</a:t>
            </a:r>
            <a:r>
              <a:rPr lang="fr-FR" dirty="0">
                <a:latin typeface="Figtree"/>
              </a:rPr>
              <a:t> imports</a:t>
            </a:r>
            <a:endParaRPr lang="fr-FR" dirty="0"/>
          </a:p>
          <a:p>
            <a:endParaRPr lang="fr-FR"/>
          </a:p>
        </p:txBody>
      </p:sp>
    </p:spTree>
    <p:extLst>
      <p:ext uri="{BB962C8B-B14F-4D97-AF65-F5344CB8AC3E}">
        <p14:creationId xmlns:p14="http://schemas.microsoft.com/office/powerpoint/2010/main" val="34332917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8000" err="1">
                <a:solidFill>
                  <a:schemeClr val="bg1"/>
                </a:solidFill>
                <a:latin typeface="Figtree"/>
              </a:rPr>
              <a:t>Importing</a:t>
            </a:r>
            <a:br>
              <a:rPr lang="fr-FR" sz="8000">
                <a:solidFill>
                  <a:schemeClr val="bg1"/>
                </a:solidFill>
                <a:latin typeface="Figtree"/>
              </a:rPr>
            </a:br>
            <a:r>
              <a:rPr lang="fr-FR" sz="8000" err="1">
                <a:solidFill>
                  <a:schemeClr val="bg1"/>
                </a:solidFill>
                <a:latin typeface="Figtree"/>
              </a:rPr>
              <a:t>Payslips</a:t>
            </a:r>
            <a:endParaRPr lang="fr-FR" err="1">
              <a:solidFill>
                <a:schemeClr val="bg1"/>
              </a:solidFill>
            </a:endParaRP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a:p>
        </p:txBody>
      </p:sp>
    </p:spTree>
    <p:extLst>
      <p:ext uri="{BB962C8B-B14F-4D97-AF65-F5344CB8AC3E}">
        <p14:creationId xmlns:p14="http://schemas.microsoft.com/office/powerpoint/2010/main" val="10920049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descr="Une image contenant texte, capture d’écran, affichage, logiciel&#10;&#10;Le contenu généré par l’IA peut être incorrect.">
            <a:extLst>
              <a:ext uri="{FF2B5EF4-FFF2-40B4-BE49-F238E27FC236}">
                <a16:creationId xmlns:a16="http://schemas.microsoft.com/office/drawing/2014/main" id="{E1724A1D-5FA5-7A06-DF43-3295761C6667}"/>
              </a:ext>
            </a:extLst>
          </p:cNvPr>
          <p:cNvPicPr>
            <a:picLocks noChangeAspect="1"/>
          </p:cNvPicPr>
          <p:nvPr/>
        </p:nvPicPr>
        <p:blipFill>
          <a:blip r:embed="rId2"/>
          <a:stretch>
            <a:fillRect/>
          </a:stretch>
        </p:blipFill>
        <p:spPr>
          <a:xfrm>
            <a:off x="703384" y="4118877"/>
            <a:ext cx="9915770" cy="2537705"/>
          </a:xfrm>
          <a:prstGeom prst="rect">
            <a:avLst/>
          </a:prstGeom>
        </p:spPr>
      </p:pic>
      <p:pic>
        <p:nvPicPr>
          <p:cNvPr id="4" name="Image 3" descr="Une image contenant texte, capture d’écran, Police, nombre&#10;&#10;Le contenu généré par l’IA peut être incorrect.">
            <a:extLst>
              <a:ext uri="{FF2B5EF4-FFF2-40B4-BE49-F238E27FC236}">
                <a16:creationId xmlns:a16="http://schemas.microsoft.com/office/drawing/2014/main" id="{69F31A19-3470-38A4-2D43-FDA7C298C235}"/>
              </a:ext>
            </a:extLst>
          </p:cNvPr>
          <p:cNvPicPr>
            <a:picLocks noChangeAspect="1"/>
          </p:cNvPicPr>
          <p:nvPr/>
        </p:nvPicPr>
        <p:blipFill>
          <a:blip r:embed="rId3"/>
          <a:stretch>
            <a:fillRect/>
          </a:stretch>
        </p:blipFill>
        <p:spPr>
          <a:xfrm>
            <a:off x="702652" y="1998785"/>
            <a:ext cx="7562850" cy="1981200"/>
          </a:xfrm>
          <a:prstGeom prst="rect">
            <a:avLst/>
          </a:prstGeom>
        </p:spPr>
      </p:pic>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71475" y="926586"/>
            <a:ext cx="11449050" cy="5529078"/>
          </a:xfrm>
        </p:spPr>
        <p:txBody>
          <a:bodyPr/>
          <a:lstStyle/>
          <a:p>
            <a:r>
              <a:rPr lang="fr-FR">
                <a:latin typeface="Figtree"/>
              </a:rPr>
              <a:t>Access: Menu &gt; </a:t>
            </a:r>
            <a:r>
              <a:rPr lang="fr-FR" err="1">
                <a:latin typeface="Figtree"/>
              </a:rPr>
              <a:t>Payroll</a:t>
            </a:r>
            <a:r>
              <a:rPr lang="fr-FR">
                <a:latin typeface="Figtree"/>
              </a:rPr>
              <a:t> &gt; </a:t>
            </a:r>
            <a:r>
              <a:rPr lang="fr-FR" err="1">
                <a:latin typeface="Figtree"/>
              </a:rPr>
              <a:t>Payslips</a:t>
            </a:r>
            <a:r>
              <a:rPr lang="fr-FR">
                <a:latin typeface="Figtree"/>
              </a:rPr>
              <a:t> import</a:t>
            </a:r>
          </a:p>
          <a:p>
            <a:pPr marL="0" indent="0">
              <a:buNone/>
            </a:pPr>
            <a:endParaRPr lang="fr-FR"/>
          </a:p>
          <a:p>
            <a:pPr marL="0" indent="0">
              <a:buNone/>
            </a:pPr>
            <a:endParaRPr lang="fr-FR"/>
          </a:p>
          <a:p>
            <a:pPr marL="0" indent="0">
              <a:buNone/>
            </a:pPr>
            <a:endParaRPr lang="fr-FR"/>
          </a:p>
          <a:p>
            <a:pPr marL="0" indent="0">
              <a:buNone/>
            </a:pPr>
            <a:endParaRPr lang="fr-FR"/>
          </a:p>
          <a:p>
            <a:pPr marL="0" indent="0">
              <a:buNone/>
            </a:pPr>
            <a:endParaRPr lang="fr-FR"/>
          </a:p>
          <a:p>
            <a:pPr marL="0" indent="0">
              <a:buNone/>
            </a:pPr>
            <a:endParaRPr lang="fr-FR"/>
          </a:p>
          <a:p>
            <a:pPr marL="0" indent="0">
              <a:buNone/>
            </a:pPr>
            <a:endParaRPr lang="fr-FR"/>
          </a:p>
          <a:p>
            <a:pPr marL="0" indent="0">
              <a:buNone/>
            </a:pPr>
            <a:endParaRPr lang="fr-FR"/>
          </a:p>
          <a:p>
            <a:pPr marL="0" indent="0">
              <a:buNone/>
            </a:pPr>
            <a:endParaRPr lang="fr-FR" sz="120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sz="2400">
                <a:latin typeface="Figtree Light"/>
              </a:rPr>
              <a:t>IMPORTING PAYSLIPS</a:t>
            </a:r>
            <a:endParaRPr lang="fr-FR"/>
          </a:p>
        </p:txBody>
      </p:sp>
      <p:pic>
        <p:nvPicPr>
          <p:cNvPr id="25" name="Graphique 24">
            <a:extLst>
              <a:ext uri="{FF2B5EF4-FFF2-40B4-BE49-F238E27FC236}">
                <a16:creationId xmlns:a16="http://schemas.microsoft.com/office/drawing/2014/main" id="{C81F07F2-0B93-2673-A5A7-8B93D4BBFA9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71475" y="1527562"/>
            <a:ext cx="329477" cy="190790"/>
          </a:xfrm>
          <a:prstGeom prst="rect">
            <a:avLst/>
          </a:prstGeom>
        </p:spPr>
      </p:pic>
      <p:sp>
        <p:nvSpPr>
          <p:cNvPr id="9" name="ZoneTexte 8">
            <a:extLst>
              <a:ext uri="{FF2B5EF4-FFF2-40B4-BE49-F238E27FC236}">
                <a16:creationId xmlns:a16="http://schemas.microsoft.com/office/drawing/2014/main" id="{8D42246D-09B1-0DE8-4921-8D06D2410E60}"/>
              </a:ext>
            </a:extLst>
          </p:cNvPr>
          <p:cNvSpPr txBox="1"/>
          <p:nvPr/>
        </p:nvSpPr>
        <p:spPr>
          <a:xfrm>
            <a:off x="700952" y="1459195"/>
            <a:ext cx="2462872" cy="369332"/>
          </a:xfrm>
          <a:prstGeom prst="rect">
            <a:avLst/>
          </a:prstGeom>
          <a:noFill/>
        </p:spPr>
        <p:txBody>
          <a:bodyPr wrap="square" lIns="91440" tIns="45720" rIns="91440" bIns="45720" rtlCol="0" anchor="t">
            <a:spAutoFit/>
          </a:bodyPr>
          <a:lstStyle/>
          <a:p>
            <a:r>
              <a:rPr lang="fr-FR" dirty="0" err="1">
                <a:solidFill>
                  <a:schemeClr val="accent1"/>
                </a:solidFill>
              </a:rPr>
              <a:t>Prerequisites</a:t>
            </a:r>
            <a:r>
              <a:rPr lang="fr-FR" dirty="0">
                <a:solidFill>
                  <a:schemeClr val="accent1"/>
                </a:solidFill>
              </a:rPr>
              <a:t>	</a:t>
            </a:r>
          </a:p>
        </p:txBody>
      </p:sp>
      <p:sp>
        <p:nvSpPr>
          <p:cNvPr id="10" name="ZoneTexte 9">
            <a:extLst>
              <a:ext uri="{FF2B5EF4-FFF2-40B4-BE49-F238E27FC236}">
                <a16:creationId xmlns:a16="http://schemas.microsoft.com/office/drawing/2014/main" id="{1683F2D9-B645-C9C3-1DF3-36F35165EE92}"/>
              </a:ext>
            </a:extLst>
          </p:cNvPr>
          <p:cNvSpPr txBox="1"/>
          <p:nvPr/>
        </p:nvSpPr>
        <p:spPr>
          <a:xfrm>
            <a:off x="2089912" y="1531504"/>
            <a:ext cx="11524869" cy="276999"/>
          </a:xfrm>
          <a:prstGeom prst="rect">
            <a:avLst/>
          </a:prstGeom>
          <a:noFill/>
        </p:spPr>
        <p:txBody>
          <a:bodyPr wrap="square" lIns="91440" tIns="45720" rIns="91440" bIns="45720" rtlCol="0" anchor="t">
            <a:spAutoFit/>
          </a:bodyPr>
          <a:lstStyle/>
          <a:p>
            <a:r>
              <a:rPr lang="fr-FR" sz="1200" dirty="0">
                <a:ea typeface="+mn-lt"/>
                <a:cs typeface="+mn-lt"/>
              </a:rPr>
              <a:t>The </a:t>
            </a:r>
            <a:r>
              <a:rPr lang="fr-FR" sz="1200" dirty="0" err="1">
                <a:ea typeface="+mn-lt"/>
                <a:cs typeface="+mn-lt"/>
              </a:rPr>
              <a:t>employee's</a:t>
            </a:r>
            <a:r>
              <a:rPr lang="fr-FR" sz="1200" dirty="0">
                <a:ea typeface="+mn-lt"/>
                <a:cs typeface="+mn-lt"/>
              </a:rPr>
              <a:t> social </a:t>
            </a:r>
            <a:r>
              <a:rPr lang="fr-FR" sz="1200" dirty="0" err="1">
                <a:ea typeface="+mn-lt"/>
                <a:cs typeface="+mn-lt"/>
              </a:rPr>
              <a:t>security</a:t>
            </a:r>
            <a:r>
              <a:rPr lang="fr-FR" sz="1200" dirty="0">
                <a:ea typeface="+mn-lt"/>
                <a:cs typeface="+mn-lt"/>
              </a:rPr>
              <a:t> </a:t>
            </a:r>
            <a:r>
              <a:rPr lang="fr-FR" sz="1200" dirty="0" err="1">
                <a:ea typeface="+mn-lt"/>
                <a:cs typeface="+mn-lt"/>
              </a:rPr>
              <a:t>number</a:t>
            </a:r>
            <a:r>
              <a:rPr lang="fr-FR" sz="1200" dirty="0">
                <a:ea typeface="+mn-lt"/>
                <a:cs typeface="+mn-lt"/>
              </a:rPr>
              <a:t>, first </a:t>
            </a:r>
            <a:r>
              <a:rPr lang="fr-FR" sz="1200" dirty="0" err="1">
                <a:ea typeface="+mn-lt"/>
                <a:cs typeface="+mn-lt"/>
              </a:rPr>
              <a:t>name</a:t>
            </a:r>
            <a:r>
              <a:rPr lang="fr-FR" sz="1200" dirty="0">
                <a:ea typeface="+mn-lt"/>
                <a:cs typeface="+mn-lt"/>
              </a:rPr>
              <a:t>, and last </a:t>
            </a:r>
            <a:r>
              <a:rPr lang="fr-FR" sz="1200" dirty="0" err="1">
                <a:ea typeface="+mn-lt"/>
                <a:cs typeface="+mn-lt"/>
              </a:rPr>
              <a:t>name</a:t>
            </a:r>
            <a:r>
              <a:rPr lang="fr-FR" sz="1200" dirty="0">
                <a:ea typeface="+mn-lt"/>
                <a:cs typeface="+mn-lt"/>
              </a:rPr>
              <a:t> must match </a:t>
            </a:r>
            <a:r>
              <a:rPr lang="fr-FR" sz="1200" dirty="0" err="1">
                <a:ea typeface="+mn-lt"/>
                <a:cs typeface="+mn-lt"/>
              </a:rPr>
              <a:t>exactly</a:t>
            </a:r>
            <a:r>
              <a:rPr lang="fr-FR" sz="1200" dirty="0">
                <a:ea typeface="+mn-lt"/>
                <a:cs typeface="+mn-lt"/>
              </a:rPr>
              <a:t> on the </a:t>
            </a:r>
            <a:r>
              <a:rPr lang="fr-FR" sz="1200" dirty="0" err="1">
                <a:ea typeface="+mn-lt"/>
                <a:cs typeface="+mn-lt"/>
              </a:rPr>
              <a:t>employees</a:t>
            </a:r>
            <a:r>
              <a:rPr lang="fr-FR" sz="1200" dirty="0">
                <a:ea typeface="+mn-lt"/>
                <a:cs typeface="+mn-lt"/>
              </a:rPr>
              <a:t>' </a:t>
            </a:r>
            <a:r>
              <a:rPr lang="fr-FR" sz="1200" dirty="0" err="1">
                <a:ea typeface="+mn-lt"/>
                <a:cs typeface="+mn-lt"/>
              </a:rPr>
              <a:t>payslips</a:t>
            </a:r>
            <a:r>
              <a:rPr lang="fr-FR" sz="1200" dirty="0">
                <a:ea typeface="+mn-lt"/>
                <a:cs typeface="+mn-lt"/>
              </a:rPr>
              <a:t> and </a:t>
            </a:r>
            <a:r>
              <a:rPr lang="fr-FR" sz="1200" dirty="0" err="1">
                <a:ea typeface="+mn-lt"/>
                <a:cs typeface="+mn-lt"/>
              </a:rPr>
              <a:t>Eurécia</a:t>
            </a:r>
            <a:r>
              <a:rPr lang="fr-FR" sz="1200" dirty="0">
                <a:ea typeface="+mn-lt"/>
                <a:cs typeface="+mn-lt"/>
              </a:rPr>
              <a:t>.</a:t>
            </a:r>
            <a:endParaRPr lang="fr-FR" sz="1200" dirty="0"/>
          </a:p>
        </p:txBody>
      </p:sp>
      <p:pic>
        <p:nvPicPr>
          <p:cNvPr id="16" name="Graphique 15">
            <a:extLst>
              <a:ext uri="{FF2B5EF4-FFF2-40B4-BE49-F238E27FC236}">
                <a16:creationId xmlns:a16="http://schemas.microsoft.com/office/drawing/2014/main" id="{998754D7-1AE7-C0EE-1636-20E6CD883F3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375823">
            <a:off x="589803" y="5275747"/>
            <a:ext cx="227651" cy="215380"/>
          </a:xfrm>
          <a:prstGeom prst="rect">
            <a:avLst/>
          </a:prstGeom>
        </p:spPr>
      </p:pic>
      <p:pic>
        <p:nvPicPr>
          <p:cNvPr id="19" name="Graphique 18">
            <a:extLst>
              <a:ext uri="{FF2B5EF4-FFF2-40B4-BE49-F238E27FC236}">
                <a16:creationId xmlns:a16="http://schemas.microsoft.com/office/drawing/2014/main" id="{074BAEBD-CE2E-A99E-6EAE-C92AE3EBE0F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6971805">
            <a:off x="2429451" y="5773178"/>
            <a:ext cx="403497" cy="449841"/>
          </a:xfrm>
          <a:prstGeom prst="rect">
            <a:avLst/>
          </a:prstGeom>
        </p:spPr>
      </p:pic>
      <p:pic>
        <p:nvPicPr>
          <p:cNvPr id="22" name="Graphique 21">
            <a:extLst>
              <a:ext uri="{FF2B5EF4-FFF2-40B4-BE49-F238E27FC236}">
                <a16:creationId xmlns:a16="http://schemas.microsoft.com/office/drawing/2014/main" id="{E6ED52A2-8592-8D23-74F0-27935FC94EC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6971805">
            <a:off x="2229927" y="5425421"/>
            <a:ext cx="227651" cy="215380"/>
          </a:xfrm>
          <a:prstGeom prst="rect">
            <a:avLst/>
          </a:prstGeom>
        </p:spPr>
      </p:pic>
      <p:pic>
        <p:nvPicPr>
          <p:cNvPr id="23" name="Graphique 22">
            <a:extLst>
              <a:ext uri="{FF2B5EF4-FFF2-40B4-BE49-F238E27FC236}">
                <a16:creationId xmlns:a16="http://schemas.microsoft.com/office/drawing/2014/main" id="{67AD8827-0D8D-F29C-95F7-5370194BE5C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6971805">
            <a:off x="1351036" y="5425316"/>
            <a:ext cx="227651" cy="215380"/>
          </a:xfrm>
          <a:prstGeom prst="rect">
            <a:avLst/>
          </a:prstGeom>
        </p:spPr>
      </p:pic>
      <p:sp>
        <p:nvSpPr>
          <p:cNvPr id="5" name="Rectangle : coins arrondis 4">
            <a:extLst>
              <a:ext uri="{FF2B5EF4-FFF2-40B4-BE49-F238E27FC236}">
                <a16:creationId xmlns:a16="http://schemas.microsoft.com/office/drawing/2014/main" id="{14A48CB4-B057-3618-423D-C0D1EF0CBE58}"/>
              </a:ext>
            </a:extLst>
          </p:cNvPr>
          <p:cNvSpPr/>
          <p:nvPr/>
        </p:nvSpPr>
        <p:spPr>
          <a:xfrm>
            <a:off x="6756398" y="2504667"/>
            <a:ext cx="1430216" cy="812474"/>
          </a:xfrm>
          <a:prstGeom prst="roundRect">
            <a:avLst/>
          </a:prstGeom>
          <a:noFill/>
          <a:ln w="571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75E642BB-678B-334C-C324-CE92786EE51B}"/>
              </a:ext>
            </a:extLst>
          </p:cNvPr>
          <p:cNvSpPr/>
          <p:nvPr/>
        </p:nvSpPr>
        <p:spPr>
          <a:xfrm>
            <a:off x="8654885" y="6278196"/>
            <a:ext cx="1964268" cy="374813"/>
          </a:xfrm>
          <a:prstGeom prst="roundRect">
            <a:avLst/>
          </a:prstGeom>
          <a:noFill/>
          <a:ln w="571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5831085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B178ED3-D89B-EAFD-115A-92CBBF323CED}"/>
              </a:ext>
            </a:extLst>
          </p:cNvPr>
          <p:cNvSpPr>
            <a:spLocks noGrp="1"/>
          </p:cNvSpPr>
          <p:nvPr>
            <p:ph type="title"/>
          </p:nvPr>
        </p:nvSpPr>
        <p:spPr/>
        <p:txBody>
          <a:bodyPr/>
          <a:lstStyle/>
          <a:p>
            <a:r>
              <a:rPr lang="fr-FR" err="1">
                <a:latin typeface="PP Woodland"/>
              </a:rPr>
              <a:t>Administrator</a:t>
            </a:r>
            <a:br>
              <a:rPr lang="fr-FR">
                <a:latin typeface="PP Woodland"/>
              </a:rPr>
            </a:br>
            <a:r>
              <a:rPr lang="fr-FR">
                <a:latin typeface="PP Woodland"/>
              </a:rPr>
              <a:t>Area</a:t>
            </a:r>
            <a:endParaRPr lang="fr-FR"/>
          </a:p>
        </p:txBody>
      </p:sp>
      <p:sp>
        <p:nvSpPr>
          <p:cNvPr id="3" name="Espace réservé du texte 2">
            <a:extLst>
              <a:ext uri="{FF2B5EF4-FFF2-40B4-BE49-F238E27FC236}">
                <a16:creationId xmlns:a16="http://schemas.microsoft.com/office/drawing/2014/main" id="{1D69A62A-C404-10CB-D72B-EB8790980C73}"/>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3E2A7231-7EB2-9153-608A-7E2C4EC2B993}"/>
              </a:ext>
            </a:extLst>
          </p:cNvPr>
          <p:cNvSpPr>
            <a:spLocks noGrp="1"/>
          </p:cNvSpPr>
          <p:nvPr>
            <p:ph type="body" sz="quarter" idx="16"/>
          </p:nvPr>
        </p:nvSpPr>
        <p:spPr/>
        <p:txBody>
          <a:bodyPr/>
          <a:lstStyle/>
          <a:p>
            <a:r>
              <a:rPr lang="fr-FR"/>
              <a:t>02</a:t>
            </a:r>
          </a:p>
        </p:txBody>
      </p:sp>
    </p:spTree>
    <p:extLst>
      <p:ext uri="{BB962C8B-B14F-4D97-AF65-F5344CB8AC3E}">
        <p14:creationId xmlns:p14="http://schemas.microsoft.com/office/powerpoint/2010/main" val="6428075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7500" dirty="0" err="1">
                <a:solidFill>
                  <a:schemeClr val="bg1"/>
                </a:solidFill>
                <a:latin typeface="Figtree"/>
              </a:rPr>
              <a:t>Exporting</a:t>
            </a:r>
            <a:r>
              <a:rPr lang="fr-FR" sz="7500" dirty="0">
                <a:solidFill>
                  <a:schemeClr val="bg1"/>
                </a:solidFill>
                <a:latin typeface="Figtree"/>
              </a:rPr>
              <a:t> relevant </a:t>
            </a:r>
            <a:r>
              <a:rPr lang="fr-FR" sz="7500" dirty="0" err="1">
                <a:solidFill>
                  <a:schemeClr val="bg1"/>
                </a:solidFill>
                <a:latin typeface="Figtree"/>
              </a:rPr>
              <a:t>leaves</a:t>
            </a:r>
            <a:r>
              <a:rPr lang="fr-FR" sz="7500" dirty="0">
                <a:solidFill>
                  <a:schemeClr val="bg1"/>
                </a:solidFill>
                <a:latin typeface="Figtree"/>
              </a:rPr>
              <a:t> &amp; absences</a:t>
            </a:r>
            <a:br>
              <a:rPr lang="fr-FR" sz="7500" dirty="0">
                <a:solidFill>
                  <a:schemeClr val="bg1"/>
                </a:solidFill>
                <a:latin typeface="Figtree"/>
              </a:rPr>
            </a:br>
            <a:r>
              <a:rPr lang="fr-FR" sz="7500" dirty="0">
                <a:solidFill>
                  <a:schemeClr val="bg1"/>
                </a:solidFill>
                <a:latin typeface="Figtree"/>
              </a:rPr>
              <a:t>for </a:t>
            </a:r>
            <a:r>
              <a:rPr lang="fr-FR" sz="7500" dirty="0" err="1">
                <a:solidFill>
                  <a:schemeClr val="bg1"/>
                </a:solidFill>
                <a:latin typeface="Figtree"/>
              </a:rPr>
              <a:t>payroll</a:t>
            </a:r>
            <a:r>
              <a:rPr lang="fr-FR" sz="7500" dirty="0">
                <a:solidFill>
                  <a:schemeClr val="bg1"/>
                </a:solidFill>
                <a:latin typeface="Figtree"/>
              </a:rPr>
              <a:t> </a:t>
            </a:r>
            <a:r>
              <a:rPr lang="fr-FR" sz="7500" dirty="0" err="1">
                <a:solidFill>
                  <a:schemeClr val="bg1"/>
                </a:solidFill>
                <a:latin typeface="Figtree"/>
              </a:rPr>
              <a:t>purposes</a:t>
            </a:r>
            <a:endParaRPr lang="fr-FR" sz="7500" dirty="0">
              <a:solidFill>
                <a:schemeClr val="bg1"/>
              </a:solidFill>
              <a:latin typeface="Figtree"/>
            </a:endParaRP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a:p>
        </p:txBody>
      </p:sp>
    </p:spTree>
    <p:extLst>
      <p:ext uri="{BB962C8B-B14F-4D97-AF65-F5344CB8AC3E}">
        <p14:creationId xmlns:p14="http://schemas.microsoft.com/office/powerpoint/2010/main" val="13378056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descr="Une image contenant texte, capture d’écran, Police, nombre&#10;&#10;Le contenu généré par l’IA peut être incorrect.">
            <a:extLst>
              <a:ext uri="{FF2B5EF4-FFF2-40B4-BE49-F238E27FC236}">
                <a16:creationId xmlns:a16="http://schemas.microsoft.com/office/drawing/2014/main" id="{E12407CE-07F4-FBB7-9C7C-02186D2530C9}"/>
              </a:ext>
            </a:extLst>
          </p:cNvPr>
          <p:cNvPicPr>
            <a:picLocks noChangeAspect="1"/>
          </p:cNvPicPr>
          <p:nvPr/>
        </p:nvPicPr>
        <p:blipFill>
          <a:blip r:embed="rId2"/>
          <a:stretch>
            <a:fillRect/>
          </a:stretch>
        </p:blipFill>
        <p:spPr>
          <a:xfrm>
            <a:off x="662232" y="3062532"/>
            <a:ext cx="10887075" cy="2276475"/>
          </a:xfrm>
          <a:prstGeom prst="rect">
            <a:avLst/>
          </a:prstGeom>
        </p:spPr>
      </p:pic>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71475" y="1818968"/>
            <a:ext cx="11449050" cy="4562096"/>
          </a:xfrm>
        </p:spPr>
        <p:txBody>
          <a:bodyPr/>
          <a:lstStyle/>
          <a:p>
            <a:r>
              <a:rPr lang="fr-FR" dirty="0">
                <a:latin typeface="Figtree"/>
              </a:rPr>
              <a:t>Access : Menu &gt; Admin Area &gt; Staff </a:t>
            </a:r>
            <a:r>
              <a:rPr lang="fr-FR" dirty="0" err="1">
                <a:latin typeface="Figtree"/>
              </a:rPr>
              <a:t>Leaves</a:t>
            </a:r>
            <a:r>
              <a:rPr lang="fr-FR" dirty="0">
                <a:latin typeface="Figtree"/>
              </a:rPr>
              <a:t> &amp; Absences &gt; Staff </a:t>
            </a:r>
            <a:r>
              <a:rPr lang="fr-FR" dirty="0" err="1">
                <a:latin typeface="Figtree"/>
              </a:rPr>
              <a:t>leave</a:t>
            </a:r>
            <a:r>
              <a:rPr lang="fr-FR" dirty="0">
                <a:latin typeface="Figtree"/>
              </a:rPr>
              <a:t> types &gt; Open</a:t>
            </a:r>
          </a:p>
          <a:p>
            <a:pPr marL="0" indent="0">
              <a:buNone/>
            </a:pPr>
            <a:endParaRPr lang="fr-F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sz="2400">
                <a:latin typeface="Figtree Light"/>
              </a:rPr>
              <a:t>EXPORTING LEAVES &amp; ABSENCES</a:t>
            </a:r>
            <a:endParaRPr lang="fr-F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71475" y="1024920"/>
            <a:ext cx="11463338" cy="594629"/>
          </a:xfrm>
        </p:spPr>
        <p:txBody>
          <a:bodyPr vert="horz" lIns="91440" tIns="45720" rIns="91440" bIns="45720" rtlCol="0" anchor="t">
            <a:normAutofit/>
          </a:bodyPr>
          <a:lstStyle/>
          <a:p>
            <a:r>
              <a:rPr lang="fr-FR">
                <a:latin typeface="Figtree"/>
              </a:rPr>
              <a:t>IDENTIFYING THE DIFFERENT TYPES OF LEAVES &amp; ABSENCES TO BE EXPORTED AND SETTING UP PAYROLL CODES</a:t>
            </a:r>
            <a:endParaRPr lang="fr-FR"/>
          </a:p>
        </p:txBody>
      </p:sp>
      <p:pic>
        <p:nvPicPr>
          <p:cNvPr id="8" name="Graphique 16">
            <a:extLst>
              <a:ext uri="{FF2B5EF4-FFF2-40B4-BE49-F238E27FC236}">
                <a16:creationId xmlns:a16="http://schemas.microsoft.com/office/drawing/2014/main" id="{7832FDA0-08A1-54D3-AFF8-35785814D92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69162" y="3350710"/>
            <a:ext cx="372016" cy="351964"/>
          </a:xfrm>
          <a:prstGeom prst="rect">
            <a:avLst/>
          </a:prstGeom>
        </p:spPr>
      </p:pic>
      <p:pic>
        <p:nvPicPr>
          <p:cNvPr id="10" name="Graphique 16">
            <a:extLst>
              <a:ext uri="{FF2B5EF4-FFF2-40B4-BE49-F238E27FC236}">
                <a16:creationId xmlns:a16="http://schemas.microsoft.com/office/drawing/2014/main" id="{B1940280-4FA4-49A6-61AE-23FFE4B6444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69162" y="4033684"/>
            <a:ext cx="372016" cy="351964"/>
          </a:xfrm>
          <a:prstGeom prst="rect">
            <a:avLst/>
          </a:prstGeom>
        </p:spPr>
      </p:pic>
      <p:sp>
        <p:nvSpPr>
          <p:cNvPr id="11" name="ZoneTexte 10">
            <a:extLst>
              <a:ext uri="{FF2B5EF4-FFF2-40B4-BE49-F238E27FC236}">
                <a16:creationId xmlns:a16="http://schemas.microsoft.com/office/drawing/2014/main" id="{17BDF354-168D-F348-7D6D-C879A24DBC8E}"/>
              </a:ext>
            </a:extLst>
          </p:cNvPr>
          <p:cNvSpPr txBox="1"/>
          <p:nvPr/>
        </p:nvSpPr>
        <p:spPr>
          <a:xfrm>
            <a:off x="7392031" y="5837010"/>
            <a:ext cx="4150978" cy="276999"/>
          </a:xfrm>
          <a:prstGeom prst="rect">
            <a:avLst/>
          </a:prstGeom>
          <a:noFill/>
        </p:spPr>
        <p:txBody>
          <a:bodyPr wrap="square" lIns="91440" tIns="45720" rIns="91440" bIns="45720" rtlCol="0" anchor="t">
            <a:spAutoFit/>
          </a:bodyPr>
          <a:lstStyle/>
          <a:p>
            <a:r>
              <a:rPr lang="fr-FR" sz="1200" dirty="0" err="1"/>
              <a:t>Please</a:t>
            </a:r>
            <a:r>
              <a:rPr lang="fr-FR" sz="1200" dirty="0"/>
              <a:t> note: Codes </a:t>
            </a:r>
            <a:r>
              <a:rPr lang="fr-FR" sz="1200" dirty="0" err="1"/>
              <a:t>may</a:t>
            </a:r>
            <a:r>
              <a:rPr lang="fr-FR" sz="1200" dirty="0"/>
              <a:t> </a:t>
            </a:r>
            <a:r>
              <a:rPr lang="fr-FR" sz="1200" dirty="0" err="1"/>
              <a:t>differ</a:t>
            </a:r>
            <a:r>
              <a:rPr lang="fr-FR" sz="1200" dirty="0"/>
              <a:t> </a:t>
            </a:r>
            <a:r>
              <a:rPr lang="fr-FR" sz="1200" dirty="0" err="1"/>
              <a:t>accross</a:t>
            </a:r>
            <a:r>
              <a:rPr lang="fr-FR" sz="1200" dirty="0"/>
              <a:t> </a:t>
            </a:r>
            <a:r>
              <a:rPr lang="fr-FR" sz="1200" dirty="0" err="1"/>
              <a:t>different</a:t>
            </a:r>
            <a:r>
              <a:rPr lang="fr-FR" sz="1200" dirty="0"/>
              <a:t> softwares</a:t>
            </a:r>
          </a:p>
        </p:txBody>
      </p:sp>
      <p:sp>
        <p:nvSpPr>
          <p:cNvPr id="5" name="ZoneTexte 4">
            <a:extLst>
              <a:ext uri="{FF2B5EF4-FFF2-40B4-BE49-F238E27FC236}">
                <a16:creationId xmlns:a16="http://schemas.microsoft.com/office/drawing/2014/main" id="{7392F953-F87A-BCA1-B5E8-CC764127A8C4}"/>
              </a:ext>
            </a:extLst>
          </p:cNvPr>
          <p:cNvSpPr txBox="1"/>
          <p:nvPr/>
        </p:nvSpPr>
        <p:spPr>
          <a:xfrm>
            <a:off x="608884" y="2523744"/>
            <a:ext cx="10482788" cy="276999"/>
          </a:xfrm>
          <a:prstGeom prst="rect">
            <a:avLst/>
          </a:prstGeom>
          <a:noFill/>
        </p:spPr>
        <p:txBody>
          <a:bodyPr wrap="square" lIns="91440" tIns="45720" rIns="91440" bIns="45720" rtlCol="0" anchor="t">
            <a:spAutoFit/>
          </a:bodyPr>
          <a:lstStyle/>
          <a:p>
            <a:r>
              <a:rPr lang="fr-FR" sz="1200"/>
              <a:t>Select the relevant type of </a:t>
            </a:r>
            <a:r>
              <a:rPr lang="fr-FR" sz="1200" err="1"/>
              <a:t>leave</a:t>
            </a:r>
            <a:r>
              <a:rPr lang="fr-FR" sz="1200"/>
              <a:t> or absence. Fill in the relevant code in "Code (defaults </a:t>
            </a:r>
            <a:r>
              <a:rPr lang="fr-FR" sz="1200" err="1"/>
              <a:t>pay</a:t>
            </a:r>
            <a:r>
              <a:rPr lang="fr-FR" sz="1200"/>
              <a:t>)"</a:t>
            </a:r>
          </a:p>
        </p:txBody>
      </p:sp>
      <p:pic>
        <p:nvPicPr>
          <p:cNvPr id="7" name="Graphique 16">
            <a:extLst>
              <a:ext uri="{FF2B5EF4-FFF2-40B4-BE49-F238E27FC236}">
                <a16:creationId xmlns:a16="http://schemas.microsoft.com/office/drawing/2014/main" id="{DC2A2F64-B182-72D4-0773-55F0902447F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65467" y="4751144"/>
            <a:ext cx="372016" cy="351964"/>
          </a:xfrm>
          <a:prstGeom prst="rect">
            <a:avLst/>
          </a:prstGeom>
        </p:spPr>
      </p:pic>
    </p:spTree>
    <p:extLst>
      <p:ext uri="{BB962C8B-B14F-4D97-AF65-F5344CB8AC3E}">
        <p14:creationId xmlns:p14="http://schemas.microsoft.com/office/powerpoint/2010/main" val="28039110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8000" dirty="0" err="1">
                <a:solidFill>
                  <a:schemeClr val="bg1"/>
                </a:solidFill>
                <a:latin typeface="Figtree"/>
              </a:rPr>
              <a:t>Configuring</a:t>
            </a:r>
            <a:r>
              <a:rPr lang="fr-FR" sz="8000" dirty="0">
                <a:solidFill>
                  <a:schemeClr val="bg1"/>
                </a:solidFill>
                <a:latin typeface="Figtree"/>
              </a:rPr>
              <a:t> overtime</a:t>
            </a:r>
            <a:br>
              <a:rPr lang="fr-FR" sz="8000" dirty="0">
                <a:solidFill>
                  <a:schemeClr val="bg1"/>
                </a:solidFill>
                <a:latin typeface="Figtree"/>
              </a:rPr>
            </a:br>
            <a:r>
              <a:rPr lang="fr-FR" sz="8000" dirty="0">
                <a:solidFill>
                  <a:schemeClr val="bg1"/>
                </a:solidFill>
                <a:latin typeface="Figtree"/>
              </a:rPr>
              <a:t>for exports</a:t>
            </a: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a:p>
        </p:txBody>
      </p:sp>
    </p:spTree>
    <p:extLst>
      <p:ext uri="{BB962C8B-B14F-4D97-AF65-F5344CB8AC3E}">
        <p14:creationId xmlns:p14="http://schemas.microsoft.com/office/powerpoint/2010/main" val="42229590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descr="Une image contenant texte, capture d’écran, affichage, nombre&#10;&#10;Le contenu généré par l’IA peut être incorrect.">
            <a:extLst>
              <a:ext uri="{FF2B5EF4-FFF2-40B4-BE49-F238E27FC236}">
                <a16:creationId xmlns:a16="http://schemas.microsoft.com/office/drawing/2014/main" id="{98DED20F-FBF2-FD90-79AB-300EE8936424}"/>
              </a:ext>
            </a:extLst>
          </p:cNvPr>
          <p:cNvPicPr>
            <a:picLocks noChangeAspect="1"/>
          </p:cNvPicPr>
          <p:nvPr/>
        </p:nvPicPr>
        <p:blipFill>
          <a:blip r:embed="rId2"/>
          <a:stretch>
            <a:fillRect/>
          </a:stretch>
        </p:blipFill>
        <p:spPr>
          <a:xfrm>
            <a:off x="632192" y="1935407"/>
            <a:ext cx="10947156" cy="4755418"/>
          </a:xfrm>
          <a:prstGeom prst="rect">
            <a:avLst/>
          </a:prstGeom>
        </p:spPr>
      </p:pic>
      <p:sp>
        <p:nvSpPr>
          <p:cNvPr id="2" name="Espace réservé du tableau 1">
            <a:extLst>
              <a:ext uri="{FF2B5EF4-FFF2-40B4-BE49-F238E27FC236}">
                <a16:creationId xmlns:a16="http://schemas.microsoft.com/office/drawing/2014/main" id="{D7F01984-06AD-5751-1B67-1C165F80769C}"/>
              </a:ext>
            </a:extLst>
          </p:cNvPr>
          <p:cNvSpPr>
            <a:spLocks noGrp="1"/>
          </p:cNvSpPr>
          <p:nvPr>
            <p:ph type="tbl" sz="quarter" idx="10"/>
          </p:nvPr>
        </p:nvSpPr>
        <p:spPr>
          <a:xfrm>
            <a:off x="371475" y="1511739"/>
            <a:ext cx="11463338" cy="4275904"/>
          </a:xfrm>
        </p:spPr>
        <p:txBody>
          <a:bodyPr/>
          <a:lstStyle/>
          <a:p>
            <a:r>
              <a:rPr lang="fr-FR">
                <a:latin typeface="Figtree"/>
              </a:rPr>
              <a:t>Access : Menu &gt; Admin Area &gt; General </a:t>
            </a:r>
            <a:r>
              <a:rPr lang="fr-FR" err="1">
                <a:latin typeface="Figtree"/>
              </a:rPr>
              <a:t>parameters</a:t>
            </a:r>
            <a:r>
              <a:rPr lang="fr-FR">
                <a:latin typeface="Figtree"/>
              </a:rPr>
              <a:t> &gt; Overtime profiles</a:t>
            </a:r>
          </a:p>
        </p:txBody>
      </p:sp>
      <p:sp>
        <p:nvSpPr>
          <p:cNvPr id="3" name="Titre 2">
            <a:extLst>
              <a:ext uri="{FF2B5EF4-FFF2-40B4-BE49-F238E27FC236}">
                <a16:creationId xmlns:a16="http://schemas.microsoft.com/office/drawing/2014/main" id="{6C84341B-FA6C-2DCA-F861-CAA071EB29F6}"/>
              </a:ext>
            </a:extLst>
          </p:cNvPr>
          <p:cNvSpPr>
            <a:spLocks noGrp="1"/>
          </p:cNvSpPr>
          <p:nvPr>
            <p:ph type="title"/>
          </p:nvPr>
        </p:nvSpPr>
        <p:spPr/>
        <p:txBody>
          <a:bodyPr/>
          <a:lstStyle/>
          <a:p>
            <a:r>
              <a:rPr lang="fr-FR" sz="2400">
                <a:latin typeface="Figtree Light"/>
              </a:rPr>
              <a:t>OVERTIME/ADDITIONAL HOURS</a:t>
            </a:r>
            <a:endParaRPr lang="fr-FR" sz="2400"/>
          </a:p>
        </p:txBody>
      </p:sp>
      <p:pic>
        <p:nvPicPr>
          <p:cNvPr id="7" name="Graphique 16">
            <a:extLst>
              <a:ext uri="{FF2B5EF4-FFF2-40B4-BE49-F238E27FC236}">
                <a16:creationId xmlns:a16="http://schemas.microsoft.com/office/drawing/2014/main" id="{AAF46D5D-2ABF-335A-7E9E-37FE39F63A6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70179" y="2318276"/>
            <a:ext cx="372016" cy="351964"/>
          </a:xfrm>
          <a:prstGeom prst="rect">
            <a:avLst/>
          </a:prstGeom>
        </p:spPr>
      </p:pic>
      <p:sp>
        <p:nvSpPr>
          <p:cNvPr id="10" name="Espace réservé du texte 3">
            <a:extLst>
              <a:ext uri="{FF2B5EF4-FFF2-40B4-BE49-F238E27FC236}">
                <a16:creationId xmlns:a16="http://schemas.microsoft.com/office/drawing/2014/main" id="{97643FBB-003C-1228-ACD6-616052EDC7F9}"/>
              </a:ext>
            </a:extLst>
          </p:cNvPr>
          <p:cNvSpPr txBox="1">
            <a:spLocks/>
          </p:cNvSpPr>
          <p:nvPr/>
        </p:nvSpPr>
        <p:spPr>
          <a:xfrm>
            <a:off x="124587" y="917110"/>
            <a:ext cx="11463338" cy="594629"/>
          </a:xfrm>
          <a:prstGeom prst="rect">
            <a:avLst/>
          </a:prstGeom>
        </p:spPr>
        <p:txBody>
          <a:bodyPr vert="horz" lIns="91440" tIns="45720" rIns="91440" bIns="45720" rtlCol="0" anchor="t">
            <a:normAutofit fontScale="92500" lnSpcReduction="10000"/>
          </a:bodyPr>
          <a:lstStyle>
            <a:lvl1pPr marL="228600" indent="-228600" algn="ctr" defTabSz="914400" rtl="0" eaLnBrk="1" latinLnBrk="0" hangingPunct="1">
              <a:lnSpc>
                <a:spcPct val="120000"/>
              </a:lnSpc>
              <a:spcBef>
                <a:spcPts val="1000"/>
              </a:spcBef>
              <a:buFontTx/>
              <a:buBlip>
                <a:blip r:embed="rId5">
                  <a:extLst>
                    <a:ext uri="{96DAC541-7B7A-43D3-8B79-37D633B846F1}">
                      <asvg:svgBlip xmlns:asvg="http://schemas.microsoft.com/office/drawing/2016/SVG/main" r:embed="rId6"/>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7">
                  <a:extLst>
                    <a:ext uri="{96DAC541-7B7A-43D3-8B79-37D633B846F1}">
                      <asvg:svgBlip xmlns:asvg="http://schemas.microsoft.com/office/drawing/2016/SVG/main" r:embed="rId8"/>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err="1">
                <a:latin typeface="Figtree"/>
              </a:rPr>
              <a:t>IdentifyING</a:t>
            </a:r>
            <a:r>
              <a:rPr lang="fr-FR" dirty="0">
                <a:latin typeface="Figtree"/>
              </a:rPr>
              <a:t> overtime/</a:t>
            </a:r>
            <a:r>
              <a:rPr lang="fr-FR" err="1">
                <a:latin typeface="Figtree"/>
              </a:rPr>
              <a:t>additional</a:t>
            </a:r>
            <a:r>
              <a:rPr lang="fr-FR" dirty="0">
                <a:latin typeface="Figtree"/>
              </a:rPr>
              <a:t> </a:t>
            </a:r>
            <a:r>
              <a:rPr lang="fr-FR" err="1">
                <a:latin typeface="Figtree"/>
              </a:rPr>
              <a:t>hours</a:t>
            </a:r>
            <a:r>
              <a:rPr lang="fr-FR" dirty="0">
                <a:latin typeface="Figtree"/>
              </a:rPr>
              <a:t> to BE </a:t>
            </a:r>
            <a:r>
              <a:rPr lang="fr-FR" err="1">
                <a:latin typeface="Figtree"/>
              </a:rPr>
              <a:t>exportED</a:t>
            </a:r>
            <a:endParaRPr lang="fr-FR" dirty="0" err="1"/>
          </a:p>
          <a:p>
            <a:pPr marL="0" indent="0">
              <a:buNone/>
            </a:pPr>
            <a:r>
              <a:rPr lang="fr-FR" dirty="0">
                <a:latin typeface="Figtree"/>
              </a:rPr>
              <a:t>and </a:t>
            </a:r>
            <a:r>
              <a:rPr lang="fr-FR" dirty="0" err="1">
                <a:latin typeface="Figtree"/>
              </a:rPr>
              <a:t>filLING</a:t>
            </a:r>
            <a:r>
              <a:rPr lang="fr-FR" dirty="0">
                <a:latin typeface="Figtree"/>
              </a:rPr>
              <a:t> in </a:t>
            </a:r>
            <a:r>
              <a:rPr lang="fr-FR" dirty="0" err="1">
                <a:latin typeface="Figtree"/>
              </a:rPr>
              <a:t>payroll</a:t>
            </a:r>
            <a:r>
              <a:rPr lang="fr-FR" dirty="0">
                <a:latin typeface="Figtree"/>
              </a:rPr>
              <a:t> codes.</a:t>
            </a:r>
            <a:endParaRPr lang="fr-FR"/>
          </a:p>
        </p:txBody>
      </p:sp>
      <p:sp>
        <p:nvSpPr>
          <p:cNvPr id="4" name="Rectangle 3">
            <a:extLst>
              <a:ext uri="{FF2B5EF4-FFF2-40B4-BE49-F238E27FC236}">
                <a16:creationId xmlns:a16="http://schemas.microsoft.com/office/drawing/2014/main" id="{5E838EFB-26E9-5E6E-111A-0B8A59636B69}"/>
              </a:ext>
            </a:extLst>
          </p:cNvPr>
          <p:cNvSpPr/>
          <p:nvPr/>
        </p:nvSpPr>
        <p:spPr>
          <a:xfrm>
            <a:off x="817573" y="5340642"/>
            <a:ext cx="3371166" cy="689359"/>
          </a:xfrm>
          <a:prstGeom prst="rect">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Graphique 16">
            <a:extLst>
              <a:ext uri="{FF2B5EF4-FFF2-40B4-BE49-F238E27FC236}">
                <a16:creationId xmlns:a16="http://schemas.microsoft.com/office/drawing/2014/main" id="{8838FC53-E57B-0B22-F199-8F03E6DEB0F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69275" y="6026972"/>
            <a:ext cx="372016" cy="351964"/>
          </a:xfrm>
          <a:prstGeom prst="rect">
            <a:avLst/>
          </a:prstGeom>
        </p:spPr>
      </p:pic>
    </p:spTree>
    <p:extLst>
      <p:ext uri="{BB962C8B-B14F-4D97-AF65-F5344CB8AC3E}">
        <p14:creationId xmlns:p14="http://schemas.microsoft.com/office/powerpoint/2010/main" val="12859713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8000" dirty="0">
                <a:solidFill>
                  <a:schemeClr val="bg1"/>
                </a:solidFill>
                <a:latin typeface="Figtree"/>
              </a:rPr>
              <a:t>Setting up</a:t>
            </a:r>
            <a:br>
              <a:rPr lang="fr-FR" sz="8000" dirty="0">
                <a:solidFill>
                  <a:schemeClr val="bg1"/>
                </a:solidFill>
                <a:latin typeface="Figtree"/>
              </a:rPr>
            </a:br>
            <a:r>
              <a:rPr lang="fr-FR" sz="8000" dirty="0" err="1">
                <a:solidFill>
                  <a:schemeClr val="bg1"/>
                </a:solidFill>
                <a:latin typeface="Figtree"/>
              </a:rPr>
              <a:t>Meal</a:t>
            </a:r>
            <a:r>
              <a:rPr lang="fr-FR" sz="8000" dirty="0">
                <a:solidFill>
                  <a:schemeClr val="bg1"/>
                </a:solidFill>
                <a:latin typeface="Figtree"/>
              </a:rPr>
              <a:t> Vouchers </a:t>
            </a: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a:p>
        </p:txBody>
      </p:sp>
    </p:spTree>
    <p:extLst>
      <p:ext uri="{BB962C8B-B14F-4D97-AF65-F5344CB8AC3E}">
        <p14:creationId xmlns:p14="http://schemas.microsoft.com/office/powerpoint/2010/main" val="41421865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 10" descr="Une image contenant texte, capture d’écran, Police, ligne&#10;&#10;Le contenu généré par l’IA peut être incorrect.">
            <a:extLst>
              <a:ext uri="{FF2B5EF4-FFF2-40B4-BE49-F238E27FC236}">
                <a16:creationId xmlns:a16="http://schemas.microsoft.com/office/drawing/2014/main" id="{F1DF04DE-A18B-814F-CFF7-DC0707E871AE}"/>
              </a:ext>
            </a:extLst>
          </p:cNvPr>
          <p:cNvPicPr>
            <a:picLocks noChangeAspect="1"/>
          </p:cNvPicPr>
          <p:nvPr/>
        </p:nvPicPr>
        <p:blipFill>
          <a:blip r:embed="rId2"/>
          <a:stretch>
            <a:fillRect/>
          </a:stretch>
        </p:blipFill>
        <p:spPr>
          <a:xfrm>
            <a:off x="5007951" y="4689475"/>
            <a:ext cx="6669943" cy="2041282"/>
          </a:xfrm>
          <a:prstGeom prst="rect">
            <a:avLst/>
          </a:prstGeom>
        </p:spPr>
      </p:pic>
      <p:pic>
        <p:nvPicPr>
          <p:cNvPr id="9" name="Image 8" descr="Une image contenant texte, capture d’écran, nombre, Police&#10;&#10;Le contenu généré par l’IA peut être incorrect.">
            <a:extLst>
              <a:ext uri="{FF2B5EF4-FFF2-40B4-BE49-F238E27FC236}">
                <a16:creationId xmlns:a16="http://schemas.microsoft.com/office/drawing/2014/main" id="{C1FF9BF1-A4FC-3351-D38E-A3AB7E4667C8}"/>
              </a:ext>
            </a:extLst>
          </p:cNvPr>
          <p:cNvPicPr>
            <a:picLocks noChangeAspect="1"/>
          </p:cNvPicPr>
          <p:nvPr/>
        </p:nvPicPr>
        <p:blipFill>
          <a:blip r:embed="rId3"/>
          <a:stretch>
            <a:fillRect/>
          </a:stretch>
        </p:blipFill>
        <p:spPr>
          <a:xfrm>
            <a:off x="789476" y="1875692"/>
            <a:ext cx="3862513" cy="4855308"/>
          </a:xfrm>
          <a:prstGeom prst="rect">
            <a:avLst/>
          </a:prstGeom>
        </p:spPr>
      </p:pic>
      <p:sp>
        <p:nvSpPr>
          <p:cNvPr id="3" name="Titre 2">
            <a:extLst>
              <a:ext uri="{FF2B5EF4-FFF2-40B4-BE49-F238E27FC236}">
                <a16:creationId xmlns:a16="http://schemas.microsoft.com/office/drawing/2014/main" id="{809B51DB-26D5-5706-3867-C829849165EE}"/>
              </a:ext>
            </a:extLst>
          </p:cNvPr>
          <p:cNvSpPr>
            <a:spLocks noGrp="1"/>
          </p:cNvSpPr>
          <p:nvPr>
            <p:ph type="title"/>
          </p:nvPr>
        </p:nvSpPr>
        <p:spPr/>
        <p:txBody>
          <a:bodyPr/>
          <a:lstStyle/>
          <a:p>
            <a:r>
              <a:rPr lang="fr-FR" sz="2400">
                <a:latin typeface="Figtree Light"/>
              </a:rPr>
              <a:t>SETTING UP MEAL VOUCHERS</a:t>
            </a:r>
            <a:endParaRPr lang="fr-FR" sz="2400"/>
          </a:p>
        </p:txBody>
      </p:sp>
      <p:sp>
        <p:nvSpPr>
          <p:cNvPr id="4" name="Espace réservé du texte 3">
            <a:extLst>
              <a:ext uri="{FF2B5EF4-FFF2-40B4-BE49-F238E27FC236}">
                <a16:creationId xmlns:a16="http://schemas.microsoft.com/office/drawing/2014/main" id="{91D098C7-2BB2-00E8-FC1E-8548719A65A0}"/>
              </a:ext>
            </a:extLst>
          </p:cNvPr>
          <p:cNvSpPr>
            <a:spLocks noGrp="1"/>
          </p:cNvSpPr>
          <p:nvPr>
            <p:ph type="body" sz="quarter" idx="19"/>
          </p:nvPr>
        </p:nvSpPr>
        <p:spPr>
          <a:xfrm>
            <a:off x="366712" y="976849"/>
            <a:ext cx="11453813" cy="339725"/>
          </a:xfrm>
        </p:spPr>
        <p:txBody>
          <a:bodyPr vert="horz" lIns="91440" tIns="45720" rIns="91440" bIns="45720" rtlCol="0" anchor="t">
            <a:normAutofit/>
          </a:bodyPr>
          <a:lstStyle/>
          <a:p>
            <a:r>
              <a:rPr lang="fr-FR">
                <a:latin typeface="Figtree"/>
              </a:rPr>
              <a:t>Setting up </a:t>
            </a:r>
            <a:r>
              <a:rPr lang="fr-FR" err="1">
                <a:latin typeface="Figtree"/>
              </a:rPr>
              <a:t>meal</a:t>
            </a:r>
            <a:r>
              <a:rPr lang="fr-FR">
                <a:latin typeface="Figtree"/>
              </a:rPr>
              <a:t> vouchers allocation and </a:t>
            </a:r>
            <a:r>
              <a:rPr lang="fr-FR" err="1">
                <a:latin typeface="Figtree"/>
              </a:rPr>
              <a:t>deduction</a:t>
            </a:r>
            <a:r>
              <a:rPr lang="fr-FR">
                <a:latin typeface="Figtree"/>
              </a:rPr>
              <a:t> </a:t>
            </a:r>
            <a:r>
              <a:rPr lang="fr-FR" err="1">
                <a:latin typeface="Figtree"/>
              </a:rPr>
              <a:t>rules</a:t>
            </a:r>
            <a:endParaRPr lang="fr-FR" err="1"/>
          </a:p>
        </p:txBody>
      </p:sp>
      <p:pic>
        <p:nvPicPr>
          <p:cNvPr id="12" name="Graphique 11">
            <a:extLst>
              <a:ext uri="{FF2B5EF4-FFF2-40B4-BE49-F238E27FC236}">
                <a16:creationId xmlns:a16="http://schemas.microsoft.com/office/drawing/2014/main" id="{0652AFB8-8291-1241-C262-AB2B99AADCD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440000">
            <a:off x="4489124" y="2363360"/>
            <a:ext cx="667529" cy="716376"/>
          </a:xfrm>
          <a:prstGeom prst="rect">
            <a:avLst/>
          </a:prstGeom>
        </p:spPr>
      </p:pic>
      <p:pic>
        <p:nvPicPr>
          <p:cNvPr id="13" name="Graphique 12">
            <a:extLst>
              <a:ext uri="{FF2B5EF4-FFF2-40B4-BE49-F238E27FC236}">
                <a16:creationId xmlns:a16="http://schemas.microsoft.com/office/drawing/2014/main" id="{684E5336-5874-2781-29F1-7A0C72E782C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0800000">
            <a:off x="3518643" y="4307349"/>
            <a:ext cx="325607" cy="325608"/>
          </a:xfrm>
          <a:prstGeom prst="rect">
            <a:avLst/>
          </a:prstGeom>
        </p:spPr>
      </p:pic>
      <p:sp>
        <p:nvSpPr>
          <p:cNvPr id="7" name="Rectangle : coins arrondis 6">
            <a:extLst>
              <a:ext uri="{FF2B5EF4-FFF2-40B4-BE49-F238E27FC236}">
                <a16:creationId xmlns:a16="http://schemas.microsoft.com/office/drawing/2014/main" id="{A11211F2-B282-FE51-C6CD-A3A00028CCD1}"/>
              </a:ext>
            </a:extLst>
          </p:cNvPr>
          <p:cNvSpPr/>
          <p:nvPr/>
        </p:nvSpPr>
        <p:spPr>
          <a:xfrm>
            <a:off x="10333239" y="5170365"/>
            <a:ext cx="1231576" cy="697198"/>
          </a:xfrm>
          <a:prstGeom prst="roundRect">
            <a:avLst/>
          </a:prstGeom>
          <a:noFill/>
          <a:ln w="571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9" name="Image 18" descr="Une image contenant texte, capture d’écran, Police, nombre&#10;&#10;Le contenu généré par l’IA peut être incorrect.">
            <a:extLst>
              <a:ext uri="{FF2B5EF4-FFF2-40B4-BE49-F238E27FC236}">
                <a16:creationId xmlns:a16="http://schemas.microsoft.com/office/drawing/2014/main" id="{FCF1FE9B-A23C-AFC4-37DB-5EC6CF6BF03F}"/>
              </a:ext>
            </a:extLst>
          </p:cNvPr>
          <p:cNvPicPr>
            <a:picLocks noChangeAspect="1"/>
          </p:cNvPicPr>
          <p:nvPr/>
        </p:nvPicPr>
        <p:blipFill>
          <a:blip r:embed="rId6"/>
          <a:stretch>
            <a:fillRect/>
          </a:stretch>
        </p:blipFill>
        <p:spPr>
          <a:xfrm>
            <a:off x="5379670" y="1891690"/>
            <a:ext cx="3327889" cy="258615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1" name="ZoneTexte 20">
            <a:extLst>
              <a:ext uri="{FF2B5EF4-FFF2-40B4-BE49-F238E27FC236}">
                <a16:creationId xmlns:a16="http://schemas.microsoft.com/office/drawing/2014/main" id="{0FACDDB3-5C92-F2E0-0E6E-F4149208198B}"/>
              </a:ext>
            </a:extLst>
          </p:cNvPr>
          <p:cNvSpPr txBox="1"/>
          <p:nvPr/>
        </p:nvSpPr>
        <p:spPr>
          <a:xfrm>
            <a:off x="787400" y="1539631"/>
            <a:ext cx="5654430"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dirty="0"/>
              <a:t>• Access : Menu &gt; </a:t>
            </a:r>
            <a:r>
              <a:rPr lang="fr-FR" sz="1600" dirty="0" err="1"/>
              <a:t>Payroll</a:t>
            </a:r>
            <a:r>
              <a:rPr lang="fr-FR" sz="1600" dirty="0"/>
              <a:t> &gt;</a:t>
            </a:r>
            <a:r>
              <a:rPr lang="fr-FR" sz="1600" dirty="0" err="1"/>
              <a:t>Meal</a:t>
            </a:r>
            <a:r>
              <a:rPr lang="fr-FR" sz="1600" dirty="0"/>
              <a:t> vouchers</a:t>
            </a:r>
            <a:endParaRPr lang="fr-FR"/>
          </a:p>
        </p:txBody>
      </p:sp>
    </p:spTree>
    <p:extLst>
      <p:ext uri="{BB962C8B-B14F-4D97-AF65-F5344CB8AC3E}">
        <p14:creationId xmlns:p14="http://schemas.microsoft.com/office/powerpoint/2010/main" val="38376812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8000" dirty="0">
                <a:solidFill>
                  <a:schemeClr val="bg1"/>
                </a:solidFill>
                <a:latin typeface="Figtree"/>
              </a:rPr>
              <a:t>Setting up</a:t>
            </a:r>
            <a:br>
              <a:rPr lang="fr-FR" sz="8000" dirty="0">
                <a:solidFill>
                  <a:schemeClr val="bg1"/>
                </a:solidFill>
                <a:latin typeface="Figtree"/>
              </a:rPr>
            </a:br>
            <a:r>
              <a:rPr lang="fr-FR" sz="8000" dirty="0" err="1">
                <a:solidFill>
                  <a:schemeClr val="bg1"/>
                </a:solidFill>
                <a:latin typeface="Figtree"/>
              </a:rPr>
              <a:t>payroll</a:t>
            </a:r>
            <a:r>
              <a:rPr lang="fr-FR" sz="8000" dirty="0">
                <a:solidFill>
                  <a:schemeClr val="bg1"/>
                </a:solidFill>
                <a:latin typeface="Figtree"/>
              </a:rPr>
              <a:t> </a:t>
            </a:r>
            <a:r>
              <a:rPr lang="fr-FR" sz="8000" dirty="0" err="1">
                <a:solidFill>
                  <a:schemeClr val="bg1"/>
                </a:solidFill>
                <a:latin typeface="Figtree"/>
              </a:rPr>
              <a:t>grids</a:t>
            </a:r>
            <a:endParaRPr lang="fr-FR" sz="8000" dirty="0">
              <a:solidFill>
                <a:schemeClr val="bg1"/>
              </a:solidFill>
              <a:latin typeface="Figtree"/>
            </a:endParaRP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a:p>
        </p:txBody>
      </p:sp>
    </p:spTree>
    <p:extLst>
      <p:ext uri="{BB962C8B-B14F-4D97-AF65-F5344CB8AC3E}">
        <p14:creationId xmlns:p14="http://schemas.microsoft.com/office/powerpoint/2010/main" val="19065752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420931" y="1839881"/>
            <a:ext cx="6611430" cy="577339"/>
          </a:xfrm>
        </p:spPr>
        <p:txBody>
          <a:bodyPr/>
          <a:lstStyle/>
          <a:p>
            <a:pPr>
              <a:lnSpc>
                <a:spcPct val="100000"/>
              </a:lnSpc>
            </a:pPr>
            <a:r>
              <a:rPr lang="fr-FR">
                <a:hlinkClick r:id="rId2" action="ppaction://hlinksldjump"/>
              </a:rPr>
              <a:t>module </a:t>
            </a:r>
            <a:r>
              <a:rPr lang="fr-FR" err="1">
                <a:hlinkClick r:id="rId2" action="ppaction://hlinksldjump"/>
              </a:rPr>
              <a:t>functionalities</a:t>
            </a:r>
            <a:endParaRPr lang="fr-FR" err="1"/>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68045" y="826633"/>
            <a:ext cx="6697663" cy="1157720"/>
          </a:xfrm>
        </p:spPr>
        <p:txBody>
          <a:bodyPr vert="horz" lIns="91440" tIns="45720" rIns="91440" bIns="45720" rtlCol="0" anchor="t">
            <a:normAutofit/>
          </a:bodyPr>
          <a:lstStyle/>
          <a:p>
            <a:r>
              <a:rPr lang="fr-FR"/>
              <a:t>Training program</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420931" y="2252118"/>
            <a:ext cx="5953061" cy="1776847"/>
          </a:xfrm>
        </p:spPr>
        <p:txBody>
          <a:bodyPr vert="horz" lIns="91440" tIns="45720" rIns="91440" bIns="45720" rtlCol="0" anchor="t">
            <a:noAutofit/>
          </a:bodyPr>
          <a:lstStyle/>
          <a:p>
            <a:r>
              <a:rPr lang="fr-FR" sz="1400" dirty="0">
                <a:solidFill>
                  <a:schemeClr val="bg2"/>
                </a:solidFill>
                <a:latin typeface="Figtree"/>
                <a:hlinkClick r:id="" action="ppaction://noaction">
                  <a:extLst>
                    <a:ext uri="{A12FA001-AC4F-418D-AE19-62706E023703}">
                      <ahyp:hlinkClr xmlns:ahyp="http://schemas.microsoft.com/office/drawing/2018/hyperlinkcolor" val="tx"/>
                    </a:ext>
                  </a:extLst>
                </a:hlinkClick>
              </a:rPr>
              <a:t>Generating an export file for absences</a:t>
            </a:r>
          </a:p>
          <a:p>
            <a:r>
              <a:rPr lang="fr-FR" sz="1400" dirty="0">
                <a:solidFill>
                  <a:schemeClr val="bg2"/>
                </a:solidFill>
                <a:latin typeface="Figtree"/>
                <a:hlinkClick r:id="rId3" action="ppaction://hlinksldjump">
                  <a:extLst>
                    <a:ext uri="{A12FA001-AC4F-418D-AE19-62706E023703}">
                      <ahyp:hlinkClr xmlns:ahyp="http://schemas.microsoft.com/office/drawing/2018/hyperlinkcolor" val="tx"/>
                    </a:ext>
                  </a:extLst>
                </a:hlinkClick>
              </a:rPr>
              <a:t>Generating</a:t>
            </a:r>
            <a:r>
              <a:rPr lang="fr-FR" sz="1400" dirty="0">
                <a:solidFill>
                  <a:schemeClr val="bg2"/>
                </a:solidFill>
                <a:latin typeface="Figtree"/>
                <a:hlinkClick r:id="" action="ppaction://noaction">
                  <a:extLst>
                    <a:ext uri="{A12FA001-AC4F-418D-AE19-62706E023703}">
                      <ahyp:hlinkClr xmlns:ahyp="http://schemas.microsoft.com/office/drawing/2018/hyperlinkcolor" val="tx"/>
                    </a:ext>
                  </a:extLst>
                </a:hlinkClick>
              </a:rPr>
              <a:t> an export file for worked hours</a:t>
            </a:r>
            <a:endParaRPr lang="fr-FR" sz="1400" dirty="0">
              <a:solidFill>
                <a:schemeClr val="bg2"/>
              </a:solidFill>
              <a:hlinkClick r:id="" action="ppaction://noaction">
                <a:extLst>
                  <a:ext uri="{A12FA001-AC4F-418D-AE19-62706E023703}">
                    <ahyp:hlinkClr xmlns:ahyp="http://schemas.microsoft.com/office/drawing/2018/hyperlinkcolor" val="tx"/>
                  </a:ext>
                </a:extLst>
              </a:hlinkClick>
            </a:endParaRPr>
          </a:p>
          <a:p>
            <a:r>
              <a:rPr lang="fr-FR" sz="1400" dirty="0">
                <a:solidFill>
                  <a:schemeClr val="bg2"/>
                </a:solidFill>
                <a:latin typeface="Figtree"/>
                <a:hlinkClick r:id="" action="ppaction://noaction">
                  <a:extLst>
                    <a:ext uri="{A12FA001-AC4F-418D-AE19-62706E023703}">
                      <ahyp:hlinkClr xmlns:ahyp="http://schemas.microsoft.com/office/drawing/2018/hyperlinkcolor" val="tx"/>
                    </a:ext>
                  </a:extLst>
                </a:hlinkClick>
              </a:rPr>
              <a:t>Generating a payroll grid</a:t>
            </a:r>
            <a:endParaRPr lang="fr-FR" sz="1400" dirty="0">
              <a:solidFill>
                <a:schemeClr val="bg2"/>
              </a:solidFill>
              <a:hlinkClick r:id="" action="ppaction://noaction">
                <a:extLst>
                  <a:ext uri="{A12FA001-AC4F-418D-AE19-62706E023703}">
                    <ahyp:hlinkClr xmlns:ahyp="http://schemas.microsoft.com/office/drawing/2018/hyperlinkcolor" val="tx"/>
                  </a:ext>
                </a:extLst>
              </a:hlinkClick>
            </a:endParaRPr>
          </a:p>
          <a:p>
            <a:r>
              <a:rPr lang="fr-FR" sz="1400" dirty="0">
                <a:solidFill>
                  <a:schemeClr val="bg2"/>
                </a:solidFill>
                <a:latin typeface="Figtree"/>
                <a:hlinkClick r:id="" action="ppaction://noaction">
                  <a:extLst>
                    <a:ext uri="{A12FA001-AC4F-418D-AE19-62706E023703}">
                      <ahyp:hlinkClr xmlns:ahyp="http://schemas.microsoft.com/office/drawing/2018/hyperlinkcolor" val="tx"/>
                    </a:ext>
                  </a:extLst>
                </a:hlinkClick>
              </a:rPr>
              <a:t>Generating meal voucher files</a:t>
            </a:r>
            <a:endParaRPr lang="fr-FR" dirty="0">
              <a:solidFill>
                <a:schemeClr val="bg2"/>
              </a:solidFill>
              <a:hlinkClick r:id="" action="ppaction://noaction">
                <a:extLst>
                  <a:ext uri="{A12FA001-AC4F-418D-AE19-62706E023703}">
                    <ahyp:hlinkClr xmlns:ahyp="http://schemas.microsoft.com/office/drawing/2018/hyperlinkcolor" val="tx"/>
                  </a:ext>
                </a:extLst>
              </a:hlinkClick>
            </a:endParaRPr>
          </a:p>
          <a:p>
            <a:r>
              <a:rPr lang="fr-FR" sz="1400" dirty="0">
                <a:solidFill>
                  <a:schemeClr val="bg2"/>
                </a:solidFill>
                <a:latin typeface="Figtree"/>
                <a:hlinkClick r:id="" action="ppaction://noaction">
                  <a:extLst>
                    <a:ext uri="{A12FA001-AC4F-418D-AE19-62706E023703}">
                      <ahyp:hlinkClr xmlns:ahyp="http://schemas.microsoft.com/office/drawing/2018/hyperlinkcolor" val="tx"/>
                    </a:ext>
                  </a:extLst>
                </a:hlinkClick>
              </a:rPr>
              <a:t>Importing payslips</a:t>
            </a:r>
            <a:endParaRPr lang="fr-FR" sz="1400" dirty="0">
              <a:solidFill>
                <a:schemeClr val="bg2"/>
              </a:solidFill>
              <a:hlinkClick r:id="" action="ppaction://noaction">
                <a:extLst>
                  <a:ext uri="{A12FA001-AC4F-418D-AE19-62706E023703}">
                    <ahyp:hlinkClr xmlns:ahyp="http://schemas.microsoft.com/office/drawing/2018/hyperlinkcolor" val="tx"/>
                  </a:ext>
                </a:extLst>
              </a:hlinkClick>
            </a:endParaRPr>
          </a:p>
          <a:p>
            <a:pPr>
              <a:lnSpc>
                <a:spcPct val="100000"/>
              </a:lnSpc>
            </a:pPr>
            <a:endParaRPr lang="fr-FR" sz="1400">
              <a:solidFill>
                <a:schemeClr val="bg2"/>
              </a:solidFill>
            </a:endParaRPr>
          </a:p>
        </p:txBody>
      </p:sp>
      <p:sp>
        <p:nvSpPr>
          <p:cNvPr id="4" name="Titre 27">
            <a:extLst>
              <a:ext uri="{FF2B5EF4-FFF2-40B4-BE49-F238E27FC236}">
                <a16:creationId xmlns:a16="http://schemas.microsoft.com/office/drawing/2014/main" id="{3CBE8D5D-8605-7FE4-D841-E865AB88B43B}"/>
              </a:ext>
            </a:extLst>
          </p:cNvPr>
          <p:cNvSpPr txBox="1">
            <a:spLocks/>
          </p:cNvSpPr>
          <p:nvPr/>
        </p:nvSpPr>
        <p:spPr>
          <a:xfrm>
            <a:off x="420931" y="4083728"/>
            <a:ext cx="5520975" cy="357054"/>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1800" b="1" kern="1200" cap="all" spc="300" baseline="0">
                <a:solidFill>
                  <a:schemeClr val="accent1"/>
                </a:solidFill>
                <a:latin typeface="+mn-lt"/>
                <a:ea typeface="+mj-ea"/>
                <a:cs typeface="+mj-cs"/>
              </a:defRPr>
            </a:lvl1pPr>
          </a:lstStyle>
          <a:p>
            <a:pPr>
              <a:lnSpc>
                <a:spcPct val="100000"/>
              </a:lnSpc>
            </a:pPr>
            <a:r>
              <a:rPr lang="fr-FR" err="1">
                <a:hlinkClick r:id="rId4" action="ppaction://hlinksldjump"/>
              </a:rPr>
              <a:t>Administrator</a:t>
            </a:r>
            <a:r>
              <a:rPr lang="fr-FR">
                <a:hlinkClick r:id="rId4" action="ppaction://hlinksldjump"/>
              </a:rPr>
              <a:t> area</a:t>
            </a:r>
            <a:endParaRPr lang="fr-FR"/>
          </a:p>
        </p:txBody>
      </p:sp>
      <p:sp>
        <p:nvSpPr>
          <p:cNvPr id="5" name="Espace réservé du texte 41">
            <a:extLst>
              <a:ext uri="{FF2B5EF4-FFF2-40B4-BE49-F238E27FC236}">
                <a16:creationId xmlns:a16="http://schemas.microsoft.com/office/drawing/2014/main" id="{9DF4D431-5721-618B-9501-EDA06836B0A2}"/>
              </a:ext>
            </a:extLst>
          </p:cNvPr>
          <p:cNvSpPr txBox="1">
            <a:spLocks/>
          </p:cNvSpPr>
          <p:nvPr/>
        </p:nvSpPr>
        <p:spPr>
          <a:xfrm>
            <a:off x="420931" y="4461832"/>
            <a:ext cx="6765289" cy="1569535"/>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5">
                  <a:extLst>
                    <a:ext uri="{96DAC541-7B7A-43D3-8B79-37D633B846F1}">
                      <asvg:svgBlip xmlns:asvg="http://schemas.microsoft.com/office/drawing/2016/SVG/main" r:embed="rId6"/>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7">
                  <a:extLst>
                    <a:ext uri="{96DAC541-7B7A-43D3-8B79-37D633B846F1}">
                      <asvg:svgBlip xmlns:asvg="http://schemas.microsoft.com/office/drawing/2016/SVG/main" r:embed="rId8"/>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fr-FR" sz="1400" dirty="0">
                <a:solidFill>
                  <a:schemeClr val="bg2"/>
                </a:solidFill>
                <a:latin typeface="Figtree"/>
                <a:hlinkClick r:id="" action="ppaction://noaction">
                  <a:extLst>
                    <a:ext uri="{A12FA001-AC4F-418D-AE19-62706E023703}">
                      <ahyp:hlinkClr xmlns:ahyp="http://schemas.microsoft.com/office/drawing/2018/hyperlinkcolor" val="tx"/>
                    </a:ext>
                  </a:extLst>
                </a:hlinkClick>
              </a:rPr>
              <a:t>Identifying the different types of leaves and absences to be exported &amp; s</a:t>
            </a:r>
            <a:r>
              <a:rPr lang="fr-FR" sz="1400" dirty="0">
                <a:solidFill>
                  <a:schemeClr val="bg2"/>
                </a:solidFill>
                <a:latin typeface="Figtree"/>
                <a:hlinkClick r:id="" action="ppaction://noaction">
                  <a:extLst>
                    <a:ext uri="{A12FA001-AC4F-418D-AE19-62706E023703}">
                      <ahyp:hlinkClr xmlns:ahyp="http://schemas.microsoft.com/office/drawing/2018/hyperlinkcolor" val="tx"/>
                    </a:ext>
                  </a:extLst>
                </a:hlinkClick>
              </a:rPr>
              <a:t>etting up the relevant codes</a:t>
            </a:r>
            <a:endParaRPr lang="fr-FR" sz="1400" dirty="0">
              <a:solidFill>
                <a:schemeClr val="bg2"/>
              </a:solidFill>
              <a:hlinkClick r:id="" action="ppaction://noaction">
                <a:extLst>
                  <a:ext uri="{A12FA001-AC4F-418D-AE19-62706E023703}">
                    <ahyp:hlinkClr xmlns:ahyp="http://schemas.microsoft.com/office/drawing/2018/hyperlinkcolor" val="tx"/>
                  </a:ext>
                </a:extLst>
              </a:hlinkClick>
            </a:endParaRPr>
          </a:p>
          <a:p>
            <a:pPr>
              <a:lnSpc>
                <a:spcPct val="100000"/>
              </a:lnSpc>
            </a:pPr>
            <a:r>
              <a:rPr lang="fr-FR" sz="1400" dirty="0">
                <a:solidFill>
                  <a:schemeClr val="bg2"/>
                </a:solidFill>
                <a:latin typeface="Figtree"/>
                <a:hlinkClick r:id="" action="ppaction://noaction">
                  <a:extLst>
                    <a:ext uri="{A12FA001-AC4F-418D-AE19-62706E023703}">
                      <ahyp:hlinkClr xmlns:ahyp="http://schemas.microsoft.com/office/drawing/2018/hyperlinkcolor" val="tx"/>
                    </a:ext>
                  </a:extLst>
                </a:hlinkClick>
              </a:rPr>
              <a:t>Identifying relevant worked hours to be exported. Setting up relevant codes for overtime/additional hours</a:t>
            </a:r>
            <a:endParaRPr lang="fr-FR" sz="1400" dirty="0">
              <a:solidFill>
                <a:schemeClr val="bg2"/>
              </a:solidFill>
              <a:hlinkClick r:id="" action="ppaction://noaction">
                <a:extLst>
                  <a:ext uri="{A12FA001-AC4F-418D-AE19-62706E023703}">
                    <ahyp:hlinkClr xmlns:ahyp="http://schemas.microsoft.com/office/drawing/2018/hyperlinkcolor" val="tx"/>
                  </a:ext>
                </a:extLst>
              </a:hlinkClick>
            </a:endParaRPr>
          </a:p>
          <a:p>
            <a:pPr>
              <a:lnSpc>
                <a:spcPct val="100000"/>
              </a:lnSpc>
            </a:pPr>
            <a:r>
              <a:rPr lang="fr-FR" sz="1400" dirty="0">
                <a:solidFill>
                  <a:schemeClr val="bg2"/>
                </a:solidFill>
                <a:latin typeface="Figtree"/>
                <a:hlinkClick r:id="" action="ppaction://noaction">
                  <a:extLst>
                    <a:ext uri="{A12FA001-AC4F-418D-AE19-62706E023703}">
                      <ahyp:hlinkClr xmlns:ahyp="http://schemas.microsoft.com/office/drawing/2018/hyperlinkcolor" val="tx"/>
                    </a:ext>
                  </a:extLst>
                </a:hlinkClick>
              </a:rPr>
              <a:t>Setting up meal vouchers</a:t>
            </a:r>
          </a:p>
          <a:p>
            <a:pPr>
              <a:lnSpc>
                <a:spcPct val="100000"/>
              </a:lnSpc>
            </a:pPr>
            <a:r>
              <a:rPr lang="fr-FR" sz="1400" dirty="0">
                <a:solidFill>
                  <a:schemeClr val="bg2"/>
                </a:solidFill>
                <a:latin typeface="Figtree"/>
                <a:hlinkClick r:id="" action="ppaction://noaction">
                  <a:extLst>
                    <a:ext uri="{A12FA001-AC4F-418D-AE19-62706E023703}">
                      <ahyp:hlinkClr xmlns:ahyp="http://schemas.microsoft.com/office/drawing/2018/hyperlinkcolor" val="tx"/>
                    </a:ext>
                  </a:extLst>
                </a:hlinkClick>
              </a:rPr>
              <a:t>Setting up and managing payroll grids</a:t>
            </a:r>
          </a:p>
        </p:txBody>
      </p:sp>
      <p:pic>
        <p:nvPicPr>
          <p:cNvPr id="10" name="Espace réservé pour une image  9" descr="Une image contenant personne, meubles, habits, ordinateur portable&#10;&#10;Description générée automatiquement">
            <a:extLst>
              <a:ext uri="{FF2B5EF4-FFF2-40B4-BE49-F238E27FC236}">
                <a16:creationId xmlns:a16="http://schemas.microsoft.com/office/drawing/2014/main" id="{30AE452E-A282-272E-D61D-6350FD86703A}"/>
              </a:ext>
            </a:extLst>
          </p:cNvPr>
          <p:cNvPicPr>
            <a:picLocks noGrp="1" noChangeAspect="1"/>
          </p:cNvPicPr>
          <p:nvPr>
            <p:ph type="pic" sz="quarter" idx="27"/>
          </p:nvPr>
        </p:nvPicPr>
        <p:blipFill rotWithShape="1">
          <a:blip r:embed="rId9"/>
          <a:srcRect l="22349" t="308" r="27443" b="-1233"/>
          <a:stretch/>
        </p:blipFill>
        <p:spPr>
          <a:xfrm>
            <a:off x="7154226" y="0"/>
            <a:ext cx="5111258" cy="6947347"/>
          </a:xfrm>
        </p:spPr>
      </p:pic>
    </p:spTree>
    <p:extLst>
      <p:ext uri="{BB962C8B-B14F-4D97-AF65-F5344CB8AC3E}">
        <p14:creationId xmlns:p14="http://schemas.microsoft.com/office/powerpoint/2010/main" val="15613981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descr="Une image contenant texte, capture d’écran, affichage, nombre&#10;&#10;Le contenu généré par l’IA peut être incorrect.">
            <a:extLst>
              <a:ext uri="{FF2B5EF4-FFF2-40B4-BE49-F238E27FC236}">
                <a16:creationId xmlns:a16="http://schemas.microsoft.com/office/drawing/2014/main" id="{113BFB58-A96E-870B-A783-F685624E5109}"/>
              </a:ext>
            </a:extLst>
          </p:cNvPr>
          <p:cNvPicPr>
            <a:picLocks noChangeAspect="1"/>
          </p:cNvPicPr>
          <p:nvPr/>
        </p:nvPicPr>
        <p:blipFill>
          <a:blip r:embed="rId2"/>
          <a:stretch>
            <a:fillRect/>
          </a:stretch>
        </p:blipFill>
        <p:spPr>
          <a:xfrm>
            <a:off x="595923" y="2034233"/>
            <a:ext cx="8675077" cy="2779765"/>
          </a:xfrm>
          <a:prstGeom prst="rect">
            <a:avLst/>
          </a:prstGeom>
        </p:spPr>
      </p:pic>
      <p:sp>
        <p:nvSpPr>
          <p:cNvPr id="2" name="Espace réservé du tableau 1">
            <a:extLst>
              <a:ext uri="{FF2B5EF4-FFF2-40B4-BE49-F238E27FC236}">
                <a16:creationId xmlns:a16="http://schemas.microsoft.com/office/drawing/2014/main" id="{82A4C40F-C39D-423A-5EDA-70A2E61FCCCA}"/>
              </a:ext>
            </a:extLst>
          </p:cNvPr>
          <p:cNvSpPr>
            <a:spLocks noGrp="1"/>
          </p:cNvSpPr>
          <p:nvPr>
            <p:ph type="tbl" sz="quarter" idx="10"/>
          </p:nvPr>
        </p:nvSpPr>
        <p:spPr>
          <a:xfrm>
            <a:off x="371475" y="1563926"/>
            <a:ext cx="11449050" cy="4846635"/>
          </a:xfrm>
        </p:spPr>
        <p:txBody>
          <a:bodyPr/>
          <a:lstStyle/>
          <a:p>
            <a:r>
              <a:rPr lang="fr-FR">
                <a:latin typeface="Figtree"/>
              </a:rPr>
              <a:t>Access : Menu &gt; Admin Area &gt; Staff </a:t>
            </a:r>
            <a:r>
              <a:rPr lang="fr-FR" err="1">
                <a:latin typeface="Figtree"/>
              </a:rPr>
              <a:t>leave</a:t>
            </a:r>
            <a:r>
              <a:rPr lang="fr-FR">
                <a:latin typeface="Figtree"/>
              </a:rPr>
              <a:t> &amp; absences &gt; Fields </a:t>
            </a:r>
            <a:r>
              <a:rPr lang="fr-FR" err="1">
                <a:latin typeface="Figtree"/>
              </a:rPr>
              <a:t>definition</a:t>
            </a:r>
          </a:p>
          <a:p>
            <a:pPr marL="0" indent="0">
              <a:buNone/>
            </a:pPr>
            <a:endParaRPr lang="fr-FR"/>
          </a:p>
        </p:txBody>
      </p:sp>
      <p:sp>
        <p:nvSpPr>
          <p:cNvPr id="3" name="Titre 2">
            <a:extLst>
              <a:ext uri="{FF2B5EF4-FFF2-40B4-BE49-F238E27FC236}">
                <a16:creationId xmlns:a16="http://schemas.microsoft.com/office/drawing/2014/main" id="{809B51DB-26D5-5706-3867-C829849165EE}"/>
              </a:ext>
            </a:extLst>
          </p:cNvPr>
          <p:cNvSpPr>
            <a:spLocks noGrp="1"/>
          </p:cNvSpPr>
          <p:nvPr>
            <p:ph type="title"/>
          </p:nvPr>
        </p:nvSpPr>
        <p:spPr/>
        <p:txBody>
          <a:bodyPr/>
          <a:lstStyle/>
          <a:p>
            <a:r>
              <a:rPr lang="fr-FR" sz="2400" dirty="0">
                <a:latin typeface="Figtree Light"/>
              </a:rPr>
              <a:t>SETTING UP PAYROLL GRIDS</a:t>
            </a:r>
            <a:endParaRPr lang="fr-FR" sz="2400" dirty="0"/>
          </a:p>
        </p:txBody>
      </p:sp>
      <p:sp>
        <p:nvSpPr>
          <p:cNvPr id="4" name="Espace réservé du texte 3">
            <a:extLst>
              <a:ext uri="{FF2B5EF4-FFF2-40B4-BE49-F238E27FC236}">
                <a16:creationId xmlns:a16="http://schemas.microsoft.com/office/drawing/2014/main" id="{91D098C7-2BB2-00E8-FC1E-8548719A65A0}"/>
              </a:ext>
            </a:extLst>
          </p:cNvPr>
          <p:cNvSpPr>
            <a:spLocks noGrp="1"/>
          </p:cNvSpPr>
          <p:nvPr>
            <p:ph type="body" sz="quarter" idx="19"/>
          </p:nvPr>
        </p:nvSpPr>
        <p:spPr>
          <a:xfrm>
            <a:off x="366712" y="976849"/>
            <a:ext cx="11453813" cy="339725"/>
          </a:xfrm>
        </p:spPr>
        <p:txBody>
          <a:bodyPr vert="horz" lIns="91440" tIns="45720" rIns="91440" bIns="45720" rtlCol="0" anchor="t">
            <a:normAutofit/>
          </a:bodyPr>
          <a:lstStyle/>
          <a:p>
            <a:r>
              <a:rPr lang="fr-FR" dirty="0">
                <a:latin typeface="Figtree"/>
              </a:rPr>
              <a:t>CREATING Or </a:t>
            </a:r>
            <a:r>
              <a:rPr lang="fr-FR" dirty="0" err="1">
                <a:latin typeface="Figtree"/>
              </a:rPr>
              <a:t>duplicating</a:t>
            </a:r>
            <a:r>
              <a:rPr lang="fr-FR" dirty="0">
                <a:latin typeface="Figtree"/>
              </a:rPr>
              <a:t> PAYROLL GRID FIELDS</a:t>
            </a:r>
            <a:endParaRPr lang="fr-FR" dirty="0"/>
          </a:p>
        </p:txBody>
      </p:sp>
      <p:pic>
        <p:nvPicPr>
          <p:cNvPr id="14" name="Graphique 13">
            <a:extLst>
              <a:ext uri="{FF2B5EF4-FFF2-40B4-BE49-F238E27FC236}">
                <a16:creationId xmlns:a16="http://schemas.microsoft.com/office/drawing/2014/main" id="{D3D4C776-811B-8851-8E17-42FB569DF43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92162" y="4096022"/>
            <a:ext cx="345145" cy="345146"/>
          </a:xfrm>
          <a:prstGeom prst="rect">
            <a:avLst/>
          </a:prstGeom>
        </p:spPr>
      </p:pic>
      <p:pic>
        <p:nvPicPr>
          <p:cNvPr id="15" name="Graphique 14">
            <a:extLst>
              <a:ext uri="{FF2B5EF4-FFF2-40B4-BE49-F238E27FC236}">
                <a16:creationId xmlns:a16="http://schemas.microsoft.com/office/drawing/2014/main" id="{1F5F98DE-53C7-F89D-8F00-18A183B08B2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8763955">
            <a:off x="8945636" y="2348535"/>
            <a:ext cx="345145" cy="345146"/>
          </a:xfrm>
          <a:prstGeom prst="rect">
            <a:avLst/>
          </a:prstGeom>
        </p:spPr>
      </p:pic>
      <p:pic>
        <p:nvPicPr>
          <p:cNvPr id="9" name="Image 8" descr="Une image contenant texte, capture d’écran, nombre, Police&#10;&#10;Le contenu généré par l’IA peut être incorrect.">
            <a:extLst>
              <a:ext uri="{FF2B5EF4-FFF2-40B4-BE49-F238E27FC236}">
                <a16:creationId xmlns:a16="http://schemas.microsoft.com/office/drawing/2014/main" id="{0E7FA654-7FDE-5686-535D-E386CE3CE642}"/>
              </a:ext>
            </a:extLst>
          </p:cNvPr>
          <p:cNvPicPr>
            <a:picLocks noChangeAspect="1"/>
          </p:cNvPicPr>
          <p:nvPr/>
        </p:nvPicPr>
        <p:blipFill>
          <a:blip r:embed="rId5"/>
          <a:stretch>
            <a:fillRect/>
          </a:stretch>
        </p:blipFill>
        <p:spPr>
          <a:xfrm>
            <a:off x="4934561" y="3197592"/>
            <a:ext cx="6250110" cy="3520587"/>
          </a:xfrm>
          <a:prstGeom prst="rect">
            <a:avLst/>
          </a:prstGeom>
          <a:ln>
            <a:noFill/>
          </a:ln>
          <a:effectLst>
            <a:outerShdw blurRad="292100" dist="139700" dir="2700000" algn="tl" rotWithShape="0">
              <a:srgbClr val="333333">
                <a:alpha val="65000"/>
              </a:srgbClr>
            </a:outerShdw>
          </a:effectLst>
        </p:spPr>
      </p:pic>
      <p:pic>
        <p:nvPicPr>
          <p:cNvPr id="23" name="Graphique 22">
            <a:extLst>
              <a:ext uri="{FF2B5EF4-FFF2-40B4-BE49-F238E27FC236}">
                <a16:creationId xmlns:a16="http://schemas.microsoft.com/office/drawing/2014/main" id="{B84A494A-4031-BC69-1296-2114AF7F95A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1418802">
            <a:off x="6016201" y="4536270"/>
            <a:ext cx="345145" cy="345146"/>
          </a:xfrm>
          <a:prstGeom prst="rect">
            <a:avLst/>
          </a:prstGeom>
        </p:spPr>
      </p:pic>
      <p:pic>
        <p:nvPicPr>
          <p:cNvPr id="19" name="Graphique 18">
            <a:extLst>
              <a:ext uri="{FF2B5EF4-FFF2-40B4-BE49-F238E27FC236}">
                <a16:creationId xmlns:a16="http://schemas.microsoft.com/office/drawing/2014/main" id="{B1D11DEF-9833-9A50-2DBA-24E7D9062DA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1418802">
            <a:off x="4664611" y="5209246"/>
            <a:ext cx="345145" cy="345146"/>
          </a:xfrm>
          <a:prstGeom prst="rect">
            <a:avLst/>
          </a:prstGeom>
        </p:spPr>
      </p:pic>
      <p:pic>
        <p:nvPicPr>
          <p:cNvPr id="20" name="Graphique 19">
            <a:extLst>
              <a:ext uri="{FF2B5EF4-FFF2-40B4-BE49-F238E27FC236}">
                <a16:creationId xmlns:a16="http://schemas.microsoft.com/office/drawing/2014/main" id="{A29CFE10-2080-5DE1-7C9E-0DFF0BBF80C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1418802">
            <a:off x="4662414" y="6234304"/>
            <a:ext cx="345145" cy="345146"/>
          </a:xfrm>
          <a:prstGeom prst="rect">
            <a:avLst/>
          </a:prstGeom>
        </p:spPr>
      </p:pic>
      <p:pic>
        <p:nvPicPr>
          <p:cNvPr id="21" name="Graphique 20">
            <a:extLst>
              <a:ext uri="{FF2B5EF4-FFF2-40B4-BE49-F238E27FC236}">
                <a16:creationId xmlns:a16="http://schemas.microsoft.com/office/drawing/2014/main" id="{C7A672A4-9933-4E05-AA3D-0AB912B491A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1418802">
            <a:off x="6709581" y="5525701"/>
            <a:ext cx="345145" cy="345146"/>
          </a:xfrm>
          <a:prstGeom prst="rect">
            <a:avLst/>
          </a:prstGeom>
        </p:spPr>
      </p:pic>
    </p:spTree>
    <p:extLst>
      <p:ext uri="{BB962C8B-B14F-4D97-AF65-F5344CB8AC3E}">
        <p14:creationId xmlns:p14="http://schemas.microsoft.com/office/powerpoint/2010/main" val="35575671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Image 23" descr="Une image contenant texte, capture d’écran, nombre, Police&#10;&#10;Le contenu généré par l’IA peut être incorrect.">
            <a:extLst>
              <a:ext uri="{FF2B5EF4-FFF2-40B4-BE49-F238E27FC236}">
                <a16:creationId xmlns:a16="http://schemas.microsoft.com/office/drawing/2014/main" id="{9C6EDB59-BB6A-F92D-78D7-CDB4E51843BA}"/>
              </a:ext>
            </a:extLst>
          </p:cNvPr>
          <p:cNvPicPr>
            <a:picLocks noChangeAspect="1"/>
          </p:cNvPicPr>
          <p:nvPr/>
        </p:nvPicPr>
        <p:blipFill>
          <a:blip r:embed="rId2"/>
          <a:stretch>
            <a:fillRect/>
          </a:stretch>
        </p:blipFill>
        <p:spPr>
          <a:xfrm>
            <a:off x="711810" y="3743813"/>
            <a:ext cx="9058764" cy="1900604"/>
          </a:xfrm>
          <a:prstGeom prst="rect">
            <a:avLst/>
          </a:prstGeom>
        </p:spPr>
      </p:pic>
      <p:sp>
        <p:nvSpPr>
          <p:cNvPr id="2" name="Espace réservé du tableau 1">
            <a:extLst>
              <a:ext uri="{FF2B5EF4-FFF2-40B4-BE49-F238E27FC236}">
                <a16:creationId xmlns:a16="http://schemas.microsoft.com/office/drawing/2014/main" id="{82A4C40F-C39D-423A-5EDA-70A2E61FCCCA}"/>
              </a:ext>
            </a:extLst>
          </p:cNvPr>
          <p:cNvSpPr>
            <a:spLocks noGrp="1"/>
          </p:cNvSpPr>
          <p:nvPr>
            <p:ph type="tbl" sz="quarter" idx="10"/>
          </p:nvPr>
        </p:nvSpPr>
        <p:spPr>
          <a:xfrm>
            <a:off x="224937" y="1319695"/>
            <a:ext cx="11449050" cy="4846635"/>
          </a:xfrm>
        </p:spPr>
        <p:txBody>
          <a:bodyPr/>
          <a:lstStyle/>
          <a:p>
            <a:r>
              <a:rPr lang="fr-FR">
                <a:latin typeface="Figtree"/>
              </a:rPr>
              <a:t>Access : Menu &gt; Admin Area &gt; Staff </a:t>
            </a:r>
            <a:r>
              <a:rPr lang="fr-FR" err="1">
                <a:latin typeface="Figtree"/>
              </a:rPr>
              <a:t>leave</a:t>
            </a:r>
            <a:r>
              <a:rPr lang="fr-FR">
                <a:latin typeface="Figtree"/>
              </a:rPr>
              <a:t> &amp; absences &gt; </a:t>
            </a:r>
            <a:r>
              <a:rPr lang="fr-FR" err="1">
                <a:latin typeface="Figtree"/>
              </a:rPr>
              <a:t>Grid</a:t>
            </a:r>
            <a:r>
              <a:rPr lang="fr-FR">
                <a:latin typeface="Figtree"/>
              </a:rPr>
              <a:t> </a:t>
            </a:r>
            <a:r>
              <a:rPr lang="fr-FR" err="1">
                <a:latin typeface="Figtree"/>
              </a:rPr>
              <a:t>models</a:t>
            </a:r>
            <a:endParaRPr lang="fr-FR" err="1"/>
          </a:p>
        </p:txBody>
      </p:sp>
      <p:sp>
        <p:nvSpPr>
          <p:cNvPr id="3" name="Titre 2">
            <a:extLst>
              <a:ext uri="{FF2B5EF4-FFF2-40B4-BE49-F238E27FC236}">
                <a16:creationId xmlns:a16="http://schemas.microsoft.com/office/drawing/2014/main" id="{809B51DB-26D5-5706-3867-C829849165EE}"/>
              </a:ext>
            </a:extLst>
          </p:cNvPr>
          <p:cNvSpPr>
            <a:spLocks noGrp="1"/>
          </p:cNvSpPr>
          <p:nvPr>
            <p:ph type="title"/>
          </p:nvPr>
        </p:nvSpPr>
        <p:spPr/>
        <p:txBody>
          <a:bodyPr/>
          <a:lstStyle/>
          <a:p>
            <a:r>
              <a:rPr lang="fr-FR" sz="2400" dirty="0">
                <a:latin typeface="Figtree Light"/>
              </a:rPr>
              <a:t>SETTING UP PAYROLL GRIDS</a:t>
            </a:r>
            <a:endParaRPr lang="fr-FR" dirty="0"/>
          </a:p>
        </p:txBody>
      </p:sp>
      <p:sp>
        <p:nvSpPr>
          <p:cNvPr id="4" name="Espace réservé du texte 3">
            <a:extLst>
              <a:ext uri="{FF2B5EF4-FFF2-40B4-BE49-F238E27FC236}">
                <a16:creationId xmlns:a16="http://schemas.microsoft.com/office/drawing/2014/main" id="{91D098C7-2BB2-00E8-FC1E-8548719A65A0}"/>
              </a:ext>
            </a:extLst>
          </p:cNvPr>
          <p:cNvSpPr>
            <a:spLocks noGrp="1"/>
          </p:cNvSpPr>
          <p:nvPr>
            <p:ph type="body" sz="quarter" idx="19"/>
          </p:nvPr>
        </p:nvSpPr>
        <p:spPr>
          <a:xfrm>
            <a:off x="366712" y="976849"/>
            <a:ext cx="11453813" cy="339725"/>
          </a:xfrm>
        </p:spPr>
        <p:txBody>
          <a:bodyPr vert="horz" lIns="91440" tIns="45720" rIns="91440" bIns="45720" rtlCol="0" anchor="t">
            <a:normAutofit/>
          </a:bodyPr>
          <a:lstStyle/>
          <a:p>
            <a:r>
              <a:rPr lang="fr-FR" dirty="0">
                <a:latin typeface="Figtree"/>
              </a:rPr>
              <a:t>CREATING or </a:t>
            </a:r>
            <a:r>
              <a:rPr lang="fr-FR" dirty="0" err="1">
                <a:latin typeface="Figtree"/>
              </a:rPr>
              <a:t>editing</a:t>
            </a:r>
            <a:r>
              <a:rPr lang="fr-FR" dirty="0">
                <a:latin typeface="Figtree"/>
              </a:rPr>
              <a:t> PAYROLL GRID MODELS</a:t>
            </a:r>
            <a:endParaRPr lang="fr-FR" dirty="0"/>
          </a:p>
        </p:txBody>
      </p:sp>
      <p:pic>
        <p:nvPicPr>
          <p:cNvPr id="19" name="Graphique 18">
            <a:extLst>
              <a:ext uri="{FF2B5EF4-FFF2-40B4-BE49-F238E27FC236}">
                <a16:creationId xmlns:a16="http://schemas.microsoft.com/office/drawing/2014/main" id="{B1D11DEF-9833-9A50-2DBA-24E7D9062DA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1340000" flipV="1">
            <a:off x="9132351" y="2816613"/>
            <a:ext cx="481914" cy="481915"/>
          </a:xfrm>
          <a:prstGeom prst="rect">
            <a:avLst/>
          </a:prstGeom>
        </p:spPr>
      </p:pic>
      <p:pic>
        <p:nvPicPr>
          <p:cNvPr id="8" name="Image 7">
            <a:extLst>
              <a:ext uri="{FF2B5EF4-FFF2-40B4-BE49-F238E27FC236}">
                <a16:creationId xmlns:a16="http://schemas.microsoft.com/office/drawing/2014/main" id="{A8187E10-DC65-B595-C741-D1E769D170B8}"/>
              </a:ext>
            </a:extLst>
          </p:cNvPr>
          <p:cNvPicPr>
            <a:picLocks noChangeAspect="1"/>
          </p:cNvPicPr>
          <p:nvPr/>
        </p:nvPicPr>
        <p:blipFill>
          <a:blip r:embed="rId5"/>
          <a:stretch>
            <a:fillRect/>
          </a:stretch>
        </p:blipFill>
        <p:spPr>
          <a:xfrm>
            <a:off x="3441683" y="5811851"/>
            <a:ext cx="312707" cy="294313"/>
          </a:xfrm>
          <a:prstGeom prst="rect">
            <a:avLst/>
          </a:prstGeom>
        </p:spPr>
      </p:pic>
      <p:pic>
        <p:nvPicPr>
          <p:cNvPr id="9" name="Image 8">
            <a:extLst>
              <a:ext uri="{FF2B5EF4-FFF2-40B4-BE49-F238E27FC236}">
                <a16:creationId xmlns:a16="http://schemas.microsoft.com/office/drawing/2014/main" id="{7C5E3A71-DCEC-6E7A-85F5-53DE7563317C}"/>
              </a:ext>
            </a:extLst>
          </p:cNvPr>
          <p:cNvPicPr>
            <a:picLocks noChangeAspect="1"/>
          </p:cNvPicPr>
          <p:nvPr/>
        </p:nvPicPr>
        <p:blipFill>
          <a:blip r:embed="rId6"/>
          <a:stretch>
            <a:fillRect/>
          </a:stretch>
        </p:blipFill>
        <p:spPr>
          <a:xfrm>
            <a:off x="1013041" y="5831244"/>
            <a:ext cx="292608" cy="258184"/>
          </a:xfrm>
          <a:prstGeom prst="rect">
            <a:avLst/>
          </a:prstGeom>
        </p:spPr>
      </p:pic>
      <p:pic>
        <p:nvPicPr>
          <p:cNvPr id="10" name="Image 9">
            <a:extLst>
              <a:ext uri="{FF2B5EF4-FFF2-40B4-BE49-F238E27FC236}">
                <a16:creationId xmlns:a16="http://schemas.microsoft.com/office/drawing/2014/main" id="{785CFA4C-C033-3BDB-A488-E725076CA7AB}"/>
              </a:ext>
            </a:extLst>
          </p:cNvPr>
          <p:cNvPicPr>
            <a:picLocks noChangeAspect="1"/>
          </p:cNvPicPr>
          <p:nvPr/>
        </p:nvPicPr>
        <p:blipFill>
          <a:blip r:embed="rId7"/>
          <a:stretch>
            <a:fillRect/>
          </a:stretch>
        </p:blipFill>
        <p:spPr>
          <a:xfrm>
            <a:off x="5936170" y="5795127"/>
            <a:ext cx="312709" cy="285517"/>
          </a:xfrm>
          <a:prstGeom prst="rect">
            <a:avLst/>
          </a:prstGeom>
        </p:spPr>
      </p:pic>
      <p:sp>
        <p:nvSpPr>
          <p:cNvPr id="13" name="ZoneTexte 12">
            <a:extLst>
              <a:ext uri="{FF2B5EF4-FFF2-40B4-BE49-F238E27FC236}">
                <a16:creationId xmlns:a16="http://schemas.microsoft.com/office/drawing/2014/main" id="{32906E90-0533-B5F4-9236-5009897AB740}"/>
              </a:ext>
            </a:extLst>
          </p:cNvPr>
          <p:cNvSpPr txBox="1"/>
          <p:nvPr/>
        </p:nvSpPr>
        <p:spPr>
          <a:xfrm>
            <a:off x="3758564" y="5812174"/>
            <a:ext cx="1975886" cy="276999"/>
          </a:xfrm>
          <a:prstGeom prst="rect">
            <a:avLst/>
          </a:prstGeom>
          <a:noFill/>
        </p:spPr>
        <p:txBody>
          <a:bodyPr wrap="square" lIns="91440" tIns="45720" rIns="91440" bIns="45720" rtlCol="0" anchor="t">
            <a:spAutoFit/>
          </a:bodyPr>
          <a:lstStyle/>
          <a:p>
            <a:r>
              <a:rPr lang="fr-FR" sz="1200" dirty="0" err="1"/>
              <a:t>Add</a:t>
            </a:r>
            <a:r>
              <a:rPr lang="fr-FR" sz="1200" dirty="0"/>
              <a:t> new </a:t>
            </a:r>
            <a:r>
              <a:rPr lang="fr-FR" sz="1200" dirty="0" err="1"/>
              <a:t>fields</a:t>
            </a:r>
            <a:r>
              <a:rPr lang="fr-FR" sz="1200" dirty="0"/>
              <a:t> to a model</a:t>
            </a:r>
          </a:p>
        </p:txBody>
      </p:sp>
      <p:sp>
        <p:nvSpPr>
          <p:cNvPr id="16" name="ZoneTexte 15">
            <a:extLst>
              <a:ext uri="{FF2B5EF4-FFF2-40B4-BE49-F238E27FC236}">
                <a16:creationId xmlns:a16="http://schemas.microsoft.com/office/drawing/2014/main" id="{BAB98743-3316-A271-E053-FE846EE15D38}"/>
              </a:ext>
            </a:extLst>
          </p:cNvPr>
          <p:cNvSpPr txBox="1"/>
          <p:nvPr/>
        </p:nvSpPr>
        <p:spPr>
          <a:xfrm>
            <a:off x="1305648" y="5813198"/>
            <a:ext cx="1936810" cy="276999"/>
          </a:xfrm>
          <a:prstGeom prst="rect">
            <a:avLst/>
          </a:prstGeom>
          <a:noFill/>
        </p:spPr>
        <p:txBody>
          <a:bodyPr wrap="square" lIns="91440" tIns="45720" rIns="91440" bIns="45720" rtlCol="0" anchor="t">
            <a:spAutoFit/>
          </a:bodyPr>
          <a:lstStyle/>
          <a:p>
            <a:r>
              <a:rPr lang="fr-FR" sz="1200"/>
              <a:t>Change a </a:t>
            </a:r>
            <a:r>
              <a:rPr lang="fr-FR" sz="1200" err="1"/>
              <a:t>field</a:t>
            </a:r>
            <a:r>
              <a:rPr lang="fr-FR" sz="1200"/>
              <a:t> in a model</a:t>
            </a:r>
          </a:p>
        </p:txBody>
      </p:sp>
      <p:sp>
        <p:nvSpPr>
          <p:cNvPr id="17" name="ZoneTexte 16">
            <a:extLst>
              <a:ext uri="{FF2B5EF4-FFF2-40B4-BE49-F238E27FC236}">
                <a16:creationId xmlns:a16="http://schemas.microsoft.com/office/drawing/2014/main" id="{6FCA3401-FB39-1F0D-2140-DD6CF8E5B142}"/>
              </a:ext>
            </a:extLst>
          </p:cNvPr>
          <p:cNvSpPr txBox="1"/>
          <p:nvPr/>
        </p:nvSpPr>
        <p:spPr>
          <a:xfrm>
            <a:off x="6345088" y="5794379"/>
            <a:ext cx="1966117" cy="276999"/>
          </a:xfrm>
          <a:prstGeom prst="rect">
            <a:avLst/>
          </a:prstGeom>
          <a:noFill/>
        </p:spPr>
        <p:txBody>
          <a:bodyPr wrap="square" lIns="91440" tIns="45720" rIns="91440" bIns="45720" rtlCol="0" anchor="t">
            <a:spAutoFit/>
          </a:bodyPr>
          <a:lstStyle/>
          <a:p>
            <a:r>
              <a:rPr lang="fr-FR" sz="1200" err="1"/>
              <a:t>Delete</a:t>
            </a:r>
            <a:r>
              <a:rPr lang="fr-FR" sz="1200"/>
              <a:t> a </a:t>
            </a:r>
            <a:r>
              <a:rPr lang="fr-FR" sz="1200" err="1"/>
              <a:t>field</a:t>
            </a:r>
            <a:r>
              <a:rPr lang="fr-FR" sz="1200"/>
              <a:t> in a model</a:t>
            </a:r>
          </a:p>
        </p:txBody>
      </p:sp>
      <p:pic>
        <p:nvPicPr>
          <p:cNvPr id="15" name="Image 14" descr="Une image contenant texte, Police, capture d’écran, symbole&#10;&#10;Le contenu généré par l’IA peut être incorrect.">
            <a:extLst>
              <a:ext uri="{FF2B5EF4-FFF2-40B4-BE49-F238E27FC236}">
                <a16:creationId xmlns:a16="http://schemas.microsoft.com/office/drawing/2014/main" id="{4D43D9B0-815C-14AE-A420-377F210E513E}"/>
              </a:ext>
            </a:extLst>
          </p:cNvPr>
          <p:cNvPicPr>
            <a:picLocks noChangeAspect="1"/>
          </p:cNvPicPr>
          <p:nvPr/>
        </p:nvPicPr>
        <p:blipFill>
          <a:blip r:embed="rId8"/>
          <a:stretch>
            <a:fillRect/>
          </a:stretch>
        </p:blipFill>
        <p:spPr>
          <a:xfrm>
            <a:off x="7441101" y="2780933"/>
            <a:ext cx="1666875" cy="885825"/>
          </a:xfrm>
          <a:prstGeom prst="rect">
            <a:avLst/>
          </a:prstGeom>
        </p:spPr>
      </p:pic>
      <p:pic>
        <p:nvPicPr>
          <p:cNvPr id="18" name="Image 17" descr="Une image contenant texte, capture d’écran, Police&#10;&#10;Le contenu généré par l’IA peut être incorrect.">
            <a:extLst>
              <a:ext uri="{FF2B5EF4-FFF2-40B4-BE49-F238E27FC236}">
                <a16:creationId xmlns:a16="http://schemas.microsoft.com/office/drawing/2014/main" id="{A41B1FD9-CDE3-A699-E221-D053D86E7D02}"/>
              </a:ext>
            </a:extLst>
          </p:cNvPr>
          <p:cNvPicPr>
            <a:picLocks noChangeAspect="1"/>
          </p:cNvPicPr>
          <p:nvPr/>
        </p:nvPicPr>
        <p:blipFill>
          <a:blip r:embed="rId9"/>
          <a:stretch>
            <a:fillRect/>
          </a:stretch>
        </p:blipFill>
        <p:spPr>
          <a:xfrm>
            <a:off x="712910" y="1771528"/>
            <a:ext cx="6624027" cy="1878868"/>
          </a:xfrm>
          <a:prstGeom prst="rect">
            <a:avLst/>
          </a:prstGeom>
        </p:spPr>
      </p:pic>
      <p:pic>
        <p:nvPicPr>
          <p:cNvPr id="14" name="Graphique 13">
            <a:extLst>
              <a:ext uri="{FF2B5EF4-FFF2-40B4-BE49-F238E27FC236}">
                <a16:creationId xmlns:a16="http://schemas.microsoft.com/office/drawing/2014/main" id="{D3D4C776-811B-8851-8E17-42FB569DF43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836378" y="2777862"/>
            <a:ext cx="345145" cy="345146"/>
          </a:xfrm>
          <a:prstGeom prst="rect">
            <a:avLst/>
          </a:prstGeom>
        </p:spPr>
      </p:pic>
    </p:spTree>
    <p:extLst>
      <p:ext uri="{BB962C8B-B14F-4D97-AF65-F5344CB8AC3E}">
        <p14:creationId xmlns:p14="http://schemas.microsoft.com/office/powerpoint/2010/main" val="35313064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descr="Une image contenant texte, capture d’écran, nombre, Parallèle&#10;&#10;Le contenu généré par l’IA peut être incorrect.">
            <a:extLst>
              <a:ext uri="{FF2B5EF4-FFF2-40B4-BE49-F238E27FC236}">
                <a16:creationId xmlns:a16="http://schemas.microsoft.com/office/drawing/2014/main" id="{C5753922-25EA-EBE1-057D-99A74CBE999E}"/>
              </a:ext>
            </a:extLst>
          </p:cNvPr>
          <p:cNvPicPr>
            <a:picLocks noChangeAspect="1"/>
          </p:cNvPicPr>
          <p:nvPr/>
        </p:nvPicPr>
        <p:blipFill>
          <a:blip r:embed="rId2"/>
          <a:stretch>
            <a:fillRect/>
          </a:stretch>
        </p:blipFill>
        <p:spPr>
          <a:xfrm>
            <a:off x="294176" y="2217738"/>
            <a:ext cx="11896725" cy="3438525"/>
          </a:xfrm>
          <a:prstGeom prst="rect">
            <a:avLst/>
          </a:prstGeom>
        </p:spPr>
      </p:pic>
      <p:sp>
        <p:nvSpPr>
          <p:cNvPr id="2" name="Espace réservé du tableau 1">
            <a:extLst>
              <a:ext uri="{FF2B5EF4-FFF2-40B4-BE49-F238E27FC236}">
                <a16:creationId xmlns:a16="http://schemas.microsoft.com/office/drawing/2014/main" id="{82A4C40F-C39D-423A-5EDA-70A2E61FCCCA}"/>
              </a:ext>
            </a:extLst>
          </p:cNvPr>
          <p:cNvSpPr>
            <a:spLocks noGrp="1"/>
          </p:cNvSpPr>
          <p:nvPr>
            <p:ph type="tbl" sz="quarter" idx="10"/>
          </p:nvPr>
        </p:nvSpPr>
        <p:spPr>
          <a:xfrm>
            <a:off x="371475" y="1563926"/>
            <a:ext cx="11449050" cy="4846635"/>
          </a:xfrm>
        </p:spPr>
        <p:txBody>
          <a:bodyPr/>
          <a:lstStyle/>
          <a:p>
            <a:r>
              <a:rPr lang="fr-FR">
                <a:latin typeface="Figtree"/>
              </a:rPr>
              <a:t>Access : Menu &gt; Admin Area &gt; Staff </a:t>
            </a:r>
            <a:r>
              <a:rPr lang="fr-FR" err="1">
                <a:latin typeface="Figtree"/>
              </a:rPr>
              <a:t>leave</a:t>
            </a:r>
            <a:r>
              <a:rPr lang="fr-FR">
                <a:latin typeface="Figtree"/>
              </a:rPr>
              <a:t> &amp; absences &gt; </a:t>
            </a:r>
            <a:r>
              <a:rPr lang="fr-FR" err="1">
                <a:latin typeface="Figtree"/>
              </a:rPr>
              <a:t>Grid</a:t>
            </a:r>
            <a:r>
              <a:rPr lang="fr-FR">
                <a:latin typeface="Figtree"/>
              </a:rPr>
              <a:t> </a:t>
            </a:r>
            <a:r>
              <a:rPr lang="fr-FR" err="1">
                <a:latin typeface="Figtree"/>
              </a:rPr>
              <a:t>models</a:t>
            </a:r>
            <a:endParaRPr lang="fr-FR" err="1"/>
          </a:p>
          <a:p>
            <a:pPr>
              <a:buChar char="•"/>
            </a:pPr>
            <a:endParaRPr lang="fr-FR"/>
          </a:p>
        </p:txBody>
      </p:sp>
      <p:sp>
        <p:nvSpPr>
          <p:cNvPr id="3" name="Titre 2">
            <a:extLst>
              <a:ext uri="{FF2B5EF4-FFF2-40B4-BE49-F238E27FC236}">
                <a16:creationId xmlns:a16="http://schemas.microsoft.com/office/drawing/2014/main" id="{809B51DB-26D5-5706-3867-C829849165EE}"/>
              </a:ext>
            </a:extLst>
          </p:cNvPr>
          <p:cNvSpPr>
            <a:spLocks noGrp="1"/>
          </p:cNvSpPr>
          <p:nvPr>
            <p:ph type="title"/>
          </p:nvPr>
        </p:nvSpPr>
        <p:spPr/>
        <p:txBody>
          <a:bodyPr/>
          <a:lstStyle/>
          <a:p>
            <a:r>
              <a:rPr lang="fr-FR" sz="2400" dirty="0">
                <a:latin typeface="Figtree Light"/>
              </a:rPr>
              <a:t>SETTING UP PAYROLL GRIDS</a:t>
            </a:r>
            <a:endParaRPr lang="fr-FR" dirty="0"/>
          </a:p>
        </p:txBody>
      </p:sp>
      <p:sp>
        <p:nvSpPr>
          <p:cNvPr id="4" name="Espace réservé du texte 3">
            <a:extLst>
              <a:ext uri="{FF2B5EF4-FFF2-40B4-BE49-F238E27FC236}">
                <a16:creationId xmlns:a16="http://schemas.microsoft.com/office/drawing/2014/main" id="{91D098C7-2BB2-00E8-FC1E-8548719A65A0}"/>
              </a:ext>
            </a:extLst>
          </p:cNvPr>
          <p:cNvSpPr>
            <a:spLocks noGrp="1"/>
          </p:cNvSpPr>
          <p:nvPr>
            <p:ph type="body" sz="quarter" idx="19"/>
          </p:nvPr>
        </p:nvSpPr>
        <p:spPr>
          <a:xfrm>
            <a:off x="366712" y="976849"/>
            <a:ext cx="11453813" cy="339725"/>
          </a:xfrm>
        </p:spPr>
        <p:txBody>
          <a:bodyPr vert="horz" lIns="91440" tIns="45720" rIns="91440" bIns="45720" rtlCol="0" anchor="t">
            <a:normAutofit/>
          </a:bodyPr>
          <a:lstStyle/>
          <a:p>
            <a:r>
              <a:rPr lang="fr-FR" dirty="0" err="1">
                <a:latin typeface="Figtree"/>
              </a:rPr>
              <a:t>Creating</a:t>
            </a:r>
            <a:r>
              <a:rPr lang="fr-FR" dirty="0">
                <a:latin typeface="Figtree"/>
              </a:rPr>
              <a:t> or </a:t>
            </a:r>
            <a:r>
              <a:rPr lang="fr-FR" dirty="0" err="1">
                <a:latin typeface="Figtree"/>
              </a:rPr>
              <a:t>editing</a:t>
            </a:r>
            <a:r>
              <a:rPr lang="fr-FR" dirty="0">
                <a:latin typeface="Figtree"/>
              </a:rPr>
              <a:t> </a:t>
            </a:r>
            <a:r>
              <a:rPr lang="fr-FR" dirty="0" err="1">
                <a:latin typeface="Figtree"/>
              </a:rPr>
              <a:t>payroll</a:t>
            </a:r>
            <a:r>
              <a:rPr lang="fr-FR" dirty="0">
                <a:latin typeface="Figtree"/>
              </a:rPr>
              <a:t> </a:t>
            </a:r>
            <a:r>
              <a:rPr lang="fr-FR" dirty="0" err="1">
                <a:latin typeface="Figtree"/>
              </a:rPr>
              <a:t>grid</a:t>
            </a:r>
            <a:r>
              <a:rPr lang="fr-FR" dirty="0">
                <a:latin typeface="Figtree"/>
              </a:rPr>
              <a:t> </a:t>
            </a:r>
            <a:r>
              <a:rPr lang="fr-FR" dirty="0" err="1">
                <a:latin typeface="Figtree"/>
              </a:rPr>
              <a:t>models</a:t>
            </a:r>
            <a:endParaRPr lang="fr-FR" dirty="0" err="1"/>
          </a:p>
        </p:txBody>
      </p:sp>
      <p:pic>
        <p:nvPicPr>
          <p:cNvPr id="12" name="Graphique 11">
            <a:extLst>
              <a:ext uri="{FF2B5EF4-FFF2-40B4-BE49-F238E27FC236}">
                <a16:creationId xmlns:a16="http://schemas.microsoft.com/office/drawing/2014/main" id="{D3ED3E65-531B-A7F4-72C2-C9851019A07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6200000">
            <a:off x="2319475" y="3558033"/>
            <a:ext cx="2905055" cy="273946"/>
          </a:xfrm>
          <a:prstGeom prst="rect">
            <a:avLst/>
          </a:prstGeom>
        </p:spPr>
      </p:pic>
      <p:pic>
        <p:nvPicPr>
          <p:cNvPr id="15" name="Graphique 14">
            <a:extLst>
              <a:ext uri="{FF2B5EF4-FFF2-40B4-BE49-F238E27FC236}">
                <a16:creationId xmlns:a16="http://schemas.microsoft.com/office/drawing/2014/main" id="{817521A7-EC0A-DD0B-A239-95AEDB29B1B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1140000">
            <a:off x="3772002" y="5868253"/>
            <a:ext cx="345145" cy="345146"/>
          </a:xfrm>
          <a:prstGeom prst="rect">
            <a:avLst/>
          </a:prstGeom>
        </p:spPr>
      </p:pic>
      <p:sp>
        <p:nvSpPr>
          <p:cNvPr id="18" name="ZoneTexte 17">
            <a:extLst>
              <a:ext uri="{FF2B5EF4-FFF2-40B4-BE49-F238E27FC236}">
                <a16:creationId xmlns:a16="http://schemas.microsoft.com/office/drawing/2014/main" id="{E46C3482-7800-3CFF-BE8D-4E782D8E6B72}"/>
              </a:ext>
            </a:extLst>
          </p:cNvPr>
          <p:cNvSpPr txBox="1"/>
          <p:nvPr/>
        </p:nvSpPr>
        <p:spPr>
          <a:xfrm>
            <a:off x="4117147" y="5938537"/>
            <a:ext cx="4829124" cy="276999"/>
          </a:xfrm>
          <a:prstGeom prst="rect">
            <a:avLst/>
          </a:prstGeom>
          <a:noFill/>
        </p:spPr>
        <p:txBody>
          <a:bodyPr wrap="square" lIns="91440" tIns="45720" rIns="91440" bIns="45720" rtlCol="0" anchor="t">
            <a:spAutoFit/>
          </a:bodyPr>
          <a:lstStyle/>
          <a:p>
            <a:r>
              <a:rPr lang="fr-FR" sz="1200" dirty="0"/>
              <a:t>Select a </a:t>
            </a:r>
            <a:r>
              <a:rPr lang="fr-FR" sz="1200" dirty="0" err="1"/>
              <a:t>field</a:t>
            </a:r>
            <a:r>
              <a:rPr lang="fr-FR" sz="1200" dirty="0"/>
              <a:t> </a:t>
            </a:r>
            <a:r>
              <a:rPr lang="fr-FR" sz="1200" dirty="0" err="1"/>
              <a:t>previously</a:t>
            </a:r>
            <a:r>
              <a:rPr lang="fr-FR" sz="1200" dirty="0"/>
              <a:t> </a:t>
            </a:r>
            <a:r>
              <a:rPr lang="fr-FR" sz="1200" dirty="0" err="1"/>
              <a:t>created</a:t>
            </a:r>
            <a:r>
              <a:rPr lang="fr-FR" sz="1200" dirty="0"/>
              <a:t> in "Fields </a:t>
            </a:r>
            <a:r>
              <a:rPr lang="fr-FR" sz="1200" dirty="0" err="1"/>
              <a:t>definition</a:t>
            </a:r>
            <a:r>
              <a:rPr lang="fr-FR" sz="1200" dirty="0"/>
              <a:t>"</a:t>
            </a:r>
          </a:p>
        </p:txBody>
      </p:sp>
      <p:pic>
        <p:nvPicPr>
          <p:cNvPr id="6" name="Image 5">
            <a:extLst>
              <a:ext uri="{FF2B5EF4-FFF2-40B4-BE49-F238E27FC236}">
                <a16:creationId xmlns:a16="http://schemas.microsoft.com/office/drawing/2014/main" id="{BCE64B18-511A-114F-BFF8-1335815B1882}"/>
              </a:ext>
            </a:extLst>
          </p:cNvPr>
          <p:cNvPicPr>
            <a:picLocks noChangeAspect="1"/>
          </p:cNvPicPr>
          <p:nvPr/>
        </p:nvPicPr>
        <p:blipFill>
          <a:blip r:embed="rId7"/>
          <a:stretch>
            <a:fillRect/>
          </a:stretch>
        </p:blipFill>
        <p:spPr>
          <a:xfrm>
            <a:off x="7251683" y="1650159"/>
            <a:ext cx="312707" cy="294313"/>
          </a:xfrm>
          <a:prstGeom prst="rect">
            <a:avLst/>
          </a:prstGeom>
        </p:spPr>
      </p:pic>
      <p:sp>
        <p:nvSpPr>
          <p:cNvPr id="8" name="ZoneTexte 7">
            <a:extLst>
              <a:ext uri="{FF2B5EF4-FFF2-40B4-BE49-F238E27FC236}">
                <a16:creationId xmlns:a16="http://schemas.microsoft.com/office/drawing/2014/main" id="{3DE5709E-0291-F689-462C-CDB2FD1E4601}"/>
              </a:ext>
            </a:extLst>
          </p:cNvPr>
          <p:cNvSpPr txBox="1"/>
          <p:nvPr/>
        </p:nvSpPr>
        <p:spPr>
          <a:xfrm>
            <a:off x="7568564" y="1650482"/>
            <a:ext cx="1975886" cy="276999"/>
          </a:xfrm>
          <a:prstGeom prst="rect">
            <a:avLst/>
          </a:prstGeom>
          <a:noFill/>
        </p:spPr>
        <p:txBody>
          <a:bodyPr wrap="square" lIns="91440" tIns="45720" rIns="91440" bIns="45720" rtlCol="0" anchor="t">
            <a:spAutoFit/>
          </a:bodyPr>
          <a:lstStyle/>
          <a:p>
            <a:r>
              <a:rPr lang="fr-FR" sz="1200" dirty="0" err="1"/>
              <a:t>Add</a:t>
            </a:r>
            <a:r>
              <a:rPr lang="fr-FR" sz="1200" dirty="0"/>
              <a:t> new </a:t>
            </a:r>
            <a:r>
              <a:rPr lang="fr-FR" sz="1200" dirty="0" err="1"/>
              <a:t>fields</a:t>
            </a:r>
            <a:r>
              <a:rPr lang="fr-FR" sz="1200" dirty="0"/>
              <a:t> to a model</a:t>
            </a:r>
          </a:p>
        </p:txBody>
      </p:sp>
      <p:pic>
        <p:nvPicPr>
          <p:cNvPr id="9" name="Graphique 8">
            <a:extLst>
              <a:ext uri="{FF2B5EF4-FFF2-40B4-BE49-F238E27FC236}">
                <a16:creationId xmlns:a16="http://schemas.microsoft.com/office/drawing/2014/main" id="{F80F2FB9-7E60-CD92-847E-87BE8B4FADB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15720000" flipV="1">
            <a:off x="9477233" y="1755408"/>
            <a:ext cx="345145" cy="345146"/>
          </a:xfrm>
          <a:prstGeom prst="rect">
            <a:avLst/>
          </a:prstGeom>
        </p:spPr>
      </p:pic>
    </p:spTree>
    <p:extLst>
      <p:ext uri="{BB962C8B-B14F-4D97-AF65-F5344CB8AC3E}">
        <p14:creationId xmlns:p14="http://schemas.microsoft.com/office/powerpoint/2010/main" val="11520769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8AB10F-1DCA-B10B-CC95-10172B63F2C3}"/>
              </a:ext>
            </a:extLst>
          </p:cNvPr>
          <p:cNvSpPr>
            <a:spLocks noGrp="1"/>
          </p:cNvSpPr>
          <p:nvPr>
            <p:ph type="title"/>
          </p:nvPr>
        </p:nvSpPr>
        <p:spPr>
          <a:xfrm>
            <a:off x="1289050" y="1807391"/>
            <a:ext cx="9613900" cy="3799447"/>
          </a:xfrm>
        </p:spPr>
        <p:txBody>
          <a:bodyPr/>
          <a:lstStyle/>
          <a:p>
            <a:r>
              <a:rPr lang="fr-FR" dirty="0" err="1">
                <a:latin typeface="PP Woodland"/>
              </a:rPr>
              <a:t>Still</a:t>
            </a:r>
            <a:r>
              <a:rPr lang="fr-FR" dirty="0">
                <a:latin typeface="PP Woodland"/>
              </a:rPr>
              <a:t> have questions</a:t>
            </a:r>
            <a:r>
              <a:rPr lang="fr-FR" sz="6000" dirty="0">
                <a:latin typeface="PP Woodland"/>
              </a:rPr>
              <a:t>?</a:t>
            </a:r>
            <a:r>
              <a:rPr lang="fr-FR" dirty="0">
                <a:latin typeface="PP Woodland"/>
              </a:rPr>
              <a:t> </a:t>
            </a:r>
            <a:br>
              <a:rPr lang="fr-FR" dirty="0"/>
            </a:br>
            <a:r>
              <a:rPr lang="fr-FR" sz="2800" dirty="0">
                <a:latin typeface="PP Woodland"/>
              </a:rPr>
              <a:t>All </a:t>
            </a:r>
            <a:r>
              <a:rPr lang="fr-FR" sz="2800" dirty="0" err="1">
                <a:latin typeface="PP Woodland"/>
              </a:rPr>
              <a:t>answers</a:t>
            </a:r>
            <a:r>
              <a:rPr lang="fr-FR" sz="2800" dirty="0">
                <a:latin typeface="PP Woodland"/>
              </a:rPr>
              <a:t> are </a:t>
            </a:r>
            <a:r>
              <a:rPr lang="fr-FR" sz="2800" dirty="0" err="1">
                <a:latin typeface="PP Woodland"/>
              </a:rPr>
              <a:t>within</a:t>
            </a:r>
            <a:r>
              <a:rPr lang="fr-FR" sz="2800" dirty="0">
                <a:latin typeface="PP Woodland"/>
              </a:rPr>
              <a:t> </a:t>
            </a:r>
            <a:r>
              <a:rPr lang="fr-FR" sz="2800" dirty="0" err="1">
                <a:latin typeface="PP Woodland"/>
              </a:rPr>
              <a:t>your</a:t>
            </a:r>
            <a:r>
              <a:rPr lang="fr-FR" sz="2800" dirty="0">
                <a:latin typeface="PP Woodland"/>
              </a:rPr>
              <a:t> </a:t>
            </a:r>
            <a:r>
              <a:rPr lang="fr-FR" sz="2800" dirty="0" err="1">
                <a:latin typeface="PP Woodland"/>
              </a:rPr>
              <a:t>reach</a:t>
            </a:r>
            <a:r>
              <a:rPr lang="fr-FR" sz="2800" dirty="0">
                <a:latin typeface="PP Woodland"/>
              </a:rPr>
              <a:t>.</a:t>
            </a:r>
            <a:endParaRPr lang="fr-FR" sz="2800" dirty="0"/>
          </a:p>
        </p:txBody>
      </p:sp>
      <p:sp>
        <p:nvSpPr>
          <p:cNvPr id="5" name="Rectangle : coins arrondis 4">
            <a:extLst>
              <a:ext uri="{FF2B5EF4-FFF2-40B4-BE49-F238E27FC236}">
                <a16:creationId xmlns:a16="http://schemas.microsoft.com/office/drawing/2014/main" id="{636CC63A-6E46-CAAF-0D99-6DABD7FE5D31}"/>
              </a:ext>
            </a:extLst>
          </p:cNvPr>
          <p:cNvSpPr/>
          <p:nvPr/>
        </p:nvSpPr>
        <p:spPr>
          <a:xfrm>
            <a:off x="2666252" y="5757543"/>
            <a:ext cx="34314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a:latin typeface="Figtree"/>
                <a:hlinkClick r:id="rId2">
                  <a:extLst>
                    <a:ext uri="{A12FA001-AC4F-418D-AE19-62706E023703}">
                      <ahyp:hlinkClr xmlns:ahyp="http://schemas.microsoft.com/office/drawing/2018/hyperlinkcolor" val="tx"/>
                    </a:ext>
                  </a:extLst>
                </a:hlinkClick>
              </a:rPr>
              <a:t>support</a:t>
            </a:r>
            <a:r>
              <a:rPr lang="fr-FR" b="0">
                <a:latin typeface="Figtree"/>
                <a:hlinkClick r:id="rId2">
                  <a:extLst>
                    <a:ext uri="{A12FA001-AC4F-418D-AE19-62706E023703}">
                      <ahyp:hlinkClr xmlns:ahyp="http://schemas.microsoft.com/office/drawing/2018/hyperlinkcolor" val="tx"/>
                    </a:ext>
                  </a:extLst>
                </a:hlinkClick>
              </a:rPr>
              <a:t>@eurecia.com</a:t>
            </a:r>
            <a:endParaRPr lang="fr-FR" b="0"/>
          </a:p>
        </p:txBody>
      </p:sp>
      <p:sp>
        <p:nvSpPr>
          <p:cNvPr id="6" name="Rectangle : coins arrondis 5">
            <a:extLst>
              <a:ext uri="{FF2B5EF4-FFF2-40B4-BE49-F238E27FC236}">
                <a16:creationId xmlns:a16="http://schemas.microsoft.com/office/drawing/2014/main" id="{02E320D8-64DB-C0BB-AC1C-4496F1B96168}"/>
              </a:ext>
            </a:extLst>
          </p:cNvPr>
          <p:cNvSpPr/>
          <p:nvPr/>
        </p:nvSpPr>
        <p:spPr>
          <a:xfrm>
            <a:off x="6202250" y="5757543"/>
            <a:ext cx="31266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u="sng" dirty="0">
                <a:solidFill>
                  <a:schemeClr val="bg1"/>
                </a:solidFill>
                <a:hlinkClick r:id="rId3">
                  <a:extLst>
                    <a:ext uri="{A12FA001-AC4F-418D-AE19-62706E023703}">
                      <ahyp:hlinkClr xmlns:ahyp="http://schemas.microsoft.com/office/drawing/2018/hyperlinkcolor" val="tx"/>
                    </a:ext>
                  </a:extLst>
                </a:hlinkClick>
              </a:rPr>
              <a:t>Help center</a:t>
            </a:r>
            <a:endParaRPr lang="fr-FR" u="sng">
              <a:solidFill>
                <a:schemeClr val="bg1"/>
              </a:solidFill>
            </a:endParaRPr>
          </a:p>
        </p:txBody>
      </p:sp>
    </p:spTree>
    <p:extLst>
      <p:ext uri="{BB962C8B-B14F-4D97-AF65-F5344CB8AC3E}">
        <p14:creationId xmlns:p14="http://schemas.microsoft.com/office/powerpoint/2010/main" val="13230038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5A4407-72CB-A664-BC75-D4FCCA92BE35}"/>
              </a:ext>
            </a:extLst>
          </p:cNvPr>
          <p:cNvSpPr>
            <a:spLocks noGrp="1"/>
          </p:cNvSpPr>
          <p:nvPr>
            <p:ph type="title"/>
          </p:nvPr>
        </p:nvSpPr>
        <p:spPr>
          <a:xfrm>
            <a:off x="1343025" y="1807392"/>
            <a:ext cx="9613900" cy="2351654"/>
          </a:xfrm>
        </p:spPr>
        <p:txBody>
          <a:bodyPr/>
          <a:lstStyle/>
          <a:p>
            <a:r>
              <a:rPr lang="fr-FR">
                <a:latin typeface="PP Woodland"/>
              </a:rPr>
              <a:t>Module</a:t>
            </a:r>
            <a:br>
              <a:rPr lang="fr-FR">
                <a:latin typeface="PP Woodland"/>
              </a:rPr>
            </a:br>
            <a:r>
              <a:rPr lang="fr-FR">
                <a:latin typeface="PP Woodland"/>
              </a:rPr>
              <a:t> </a:t>
            </a:r>
            <a:r>
              <a:rPr lang="fr-FR" err="1">
                <a:latin typeface="PP Woodland"/>
              </a:rPr>
              <a:t>features</a:t>
            </a:r>
            <a:endParaRPr lang="fr-FR" err="1"/>
          </a:p>
        </p:txBody>
      </p:sp>
      <p:sp>
        <p:nvSpPr>
          <p:cNvPr id="3" name="Espace réservé du texte 2">
            <a:extLst>
              <a:ext uri="{FF2B5EF4-FFF2-40B4-BE49-F238E27FC236}">
                <a16:creationId xmlns:a16="http://schemas.microsoft.com/office/drawing/2014/main" id="{05E4D403-F89B-1FC6-E0E7-9DEA593DD693}"/>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BD48F5EB-630C-0CFA-85B1-0DC8E6080CF2}"/>
              </a:ext>
            </a:extLst>
          </p:cNvPr>
          <p:cNvSpPr>
            <a:spLocks noGrp="1"/>
          </p:cNvSpPr>
          <p:nvPr>
            <p:ph type="body" sz="quarter" idx="16"/>
          </p:nvPr>
        </p:nvSpPr>
        <p:spPr/>
        <p:txBody>
          <a:bodyPr/>
          <a:lstStyle/>
          <a:p>
            <a:r>
              <a:rPr lang="fr-FR"/>
              <a:t>01</a:t>
            </a:r>
          </a:p>
        </p:txBody>
      </p:sp>
    </p:spTree>
    <p:extLst>
      <p:ext uri="{BB962C8B-B14F-4D97-AF65-F5344CB8AC3E}">
        <p14:creationId xmlns:p14="http://schemas.microsoft.com/office/powerpoint/2010/main" val="26841251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8000" err="1">
                <a:solidFill>
                  <a:schemeClr val="bg1"/>
                </a:solidFill>
                <a:latin typeface="PP Woodland"/>
              </a:rPr>
              <a:t>Generating</a:t>
            </a:r>
            <a:r>
              <a:rPr lang="fr-FR" sz="8000">
                <a:solidFill>
                  <a:schemeClr val="bg1"/>
                </a:solidFill>
                <a:latin typeface="PP Woodland"/>
              </a:rPr>
              <a:t> the Absence Export </a:t>
            </a:r>
            <a:br>
              <a:rPr lang="fr-FR" sz="8000">
                <a:solidFill>
                  <a:schemeClr val="bg1"/>
                </a:solidFill>
                <a:latin typeface="PP Woodland"/>
              </a:rPr>
            </a:br>
            <a:r>
              <a:rPr lang="fr-FR" sz="8000">
                <a:solidFill>
                  <a:schemeClr val="bg1"/>
                </a:solidFill>
                <a:latin typeface="PP Woodland"/>
              </a:rPr>
              <a:t>File</a:t>
            </a:r>
            <a:endParaRPr lang="fr-FR">
              <a:solidFill>
                <a:schemeClr val="bg1"/>
              </a:solidFill>
            </a:endParaRP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a:p>
        </p:txBody>
      </p:sp>
    </p:spTree>
    <p:extLst>
      <p:ext uri="{BB962C8B-B14F-4D97-AF65-F5344CB8AC3E}">
        <p14:creationId xmlns:p14="http://schemas.microsoft.com/office/powerpoint/2010/main" val="35128560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descr="Une image contenant texte, capture d’écran, nombre, affichage&#10;&#10;Le contenu généré par l’IA peut être incorrect.">
            <a:extLst>
              <a:ext uri="{FF2B5EF4-FFF2-40B4-BE49-F238E27FC236}">
                <a16:creationId xmlns:a16="http://schemas.microsoft.com/office/drawing/2014/main" id="{1DCEABC3-BB99-F013-BC5E-6150F30BCE09}"/>
              </a:ext>
            </a:extLst>
          </p:cNvPr>
          <p:cNvPicPr>
            <a:picLocks noChangeAspect="1"/>
          </p:cNvPicPr>
          <p:nvPr/>
        </p:nvPicPr>
        <p:blipFill>
          <a:blip r:embed="rId2"/>
          <a:stretch>
            <a:fillRect/>
          </a:stretch>
        </p:blipFill>
        <p:spPr>
          <a:xfrm>
            <a:off x="2188307" y="1993609"/>
            <a:ext cx="7815385" cy="3701169"/>
          </a:xfrm>
          <a:prstGeom prst="rect">
            <a:avLst/>
          </a:prstGeom>
        </p:spPr>
      </p:pic>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71475" y="1534429"/>
            <a:ext cx="11449050" cy="5178788"/>
          </a:xfrm>
        </p:spPr>
        <p:txBody>
          <a:bodyPr/>
          <a:lstStyle/>
          <a:p>
            <a:r>
              <a:rPr lang="fr-FR" b="1" dirty="0">
                <a:latin typeface="Figtree"/>
              </a:rPr>
              <a:t>Access</a:t>
            </a:r>
            <a:r>
              <a:rPr lang="fr-FR" dirty="0">
                <a:latin typeface="Figtree"/>
              </a:rPr>
              <a:t>: Menu &gt; </a:t>
            </a:r>
            <a:r>
              <a:rPr lang="fr-FR" dirty="0" err="1">
                <a:latin typeface="Figtree"/>
              </a:rPr>
              <a:t>Payroll</a:t>
            </a:r>
            <a:r>
              <a:rPr lang="fr-FR" dirty="0">
                <a:latin typeface="Figtree"/>
              </a:rPr>
              <a:t> &gt; Absence </a:t>
            </a:r>
            <a:r>
              <a:rPr lang="fr-FR" dirty="0" err="1">
                <a:latin typeface="Figtree"/>
              </a:rPr>
              <a:t>payroll</a:t>
            </a:r>
            <a:r>
              <a:rPr lang="fr-FR" dirty="0">
                <a:latin typeface="Figtree"/>
              </a:rPr>
              <a:t> export</a:t>
            </a: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sz="2400">
                <a:latin typeface="Figtree Light"/>
              </a:rPr>
              <a:t>ABSENCE EXPORT FILE</a:t>
            </a:r>
            <a:endParaRPr lang="fr-FR" sz="2400"/>
          </a:p>
        </p:txBody>
      </p:sp>
      <p:pic>
        <p:nvPicPr>
          <p:cNvPr id="22" name="Graphique 19">
            <a:extLst>
              <a:ext uri="{FF2B5EF4-FFF2-40B4-BE49-F238E27FC236}">
                <a16:creationId xmlns:a16="http://schemas.microsoft.com/office/drawing/2014/main" id="{A9B644EE-8926-6DA9-7691-D9E9BCA878A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587394" y="2751598"/>
            <a:ext cx="372016" cy="351964"/>
          </a:xfrm>
          <a:prstGeom prst="rect">
            <a:avLst/>
          </a:prstGeom>
        </p:spPr>
      </p:pic>
      <p:pic>
        <p:nvPicPr>
          <p:cNvPr id="25" name="Graphique 16">
            <a:extLst>
              <a:ext uri="{FF2B5EF4-FFF2-40B4-BE49-F238E27FC236}">
                <a16:creationId xmlns:a16="http://schemas.microsoft.com/office/drawing/2014/main" id="{285F14D1-14D5-4087-2DB9-B604E5150E6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16340" y="2753655"/>
            <a:ext cx="372016" cy="351964"/>
          </a:xfrm>
          <a:prstGeom prst="rect">
            <a:avLst/>
          </a:prstGeom>
        </p:spPr>
      </p:pic>
      <p:pic>
        <p:nvPicPr>
          <p:cNvPr id="31" name="Graphique 30">
            <a:extLst>
              <a:ext uri="{FF2B5EF4-FFF2-40B4-BE49-F238E27FC236}">
                <a16:creationId xmlns:a16="http://schemas.microsoft.com/office/drawing/2014/main" id="{812A4A21-8C39-CD74-B837-CABCDCB260B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7800000">
            <a:off x="743524" y="5527224"/>
            <a:ext cx="507500" cy="556347"/>
          </a:xfrm>
          <a:prstGeom prst="rect">
            <a:avLst/>
          </a:prstGeom>
        </p:spPr>
      </p:pic>
      <p:sp>
        <p:nvSpPr>
          <p:cNvPr id="32" name="ZoneTexte 31">
            <a:extLst>
              <a:ext uri="{FF2B5EF4-FFF2-40B4-BE49-F238E27FC236}">
                <a16:creationId xmlns:a16="http://schemas.microsoft.com/office/drawing/2014/main" id="{D3DB238A-1B4D-088C-5A27-5A129E71BE6E}"/>
              </a:ext>
            </a:extLst>
          </p:cNvPr>
          <p:cNvSpPr txBox="1"/>
          <p:nvPr/>
        </p:nvSpPr>
        <p:spPr>
          <a:xfrm>
            <a:off x="1384146" y="6179550"/>
            <a:ext cx="349712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200" err="1">
                <a:ea typeface="+mn-lt"/>
                <a:cs typeface="+mn-lt"/>
              </a:rPr>
              <a:t>Generates</a:t>
            </a:r>
            <a:r>
              <a:rPr lang="fr-FR" sz="1200">
                <a:ea typeface="+mn-lt"/>
                <a:cs typeface="+mn-lt"/>
              </a:rPr>
              <a:t> an Excel file of absences (for </a:t>
            </a:r>
            <a:r>
              <a:rPr lang="fr-FR" sz="1200" err="1">
                <a:ea typeface="+mn-lt"/>
                <a:cs typeface="+mn-lt"/>
              </a:rPr>
              <a:t>review</a:t>
            </a:r>
            <a:r>
              <a:rPr lang="fr-FR" sz="1200">
                <a:ea typeface="+mn-lt"/>
                <a:cs typeface="+mn-lt"/>
              </a:rPr>
              <a:t>).</a:t>
            </a:r>
            <a:endParaRPr lang="fr-FR"/>
          </a:p>
        </p:txBody>
      </p:sp>
      <p:pic>
        <p:nvPicPr>
          <p:cNvPr id="33" name="Graphique 32">
            <a:extLst>
              <a:ext uri="{FF2B5EF4-FFF2-40B4-BE49-F238E27FC236}">
                <a16:creationId xmlns:a16="http://schemas.microsoft.com/office/drawing/2014/main" id="{29094383-3F88-9092-5B5B-26F8DD64CFA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19260000">
            <a:off x="752281" y="6041220"/>
            <a:ext cx="507500" cy="566116"/>
          </a:xfrm>
          <a:prstGeom prst="rect">
            <a:avLst/>
          </a:prstGeom>
        </p:spPr>
      </p:pic>
      <p:sp>
        <p:nvSpPr>
          <p:cNvPr id="34" name="ZoneTexte 33">
            <a:extLst>
              <a:ext uri="{FF2B5EF4-FFF2-40B4-BE49-F238E27FC236}">
                <a16:creationId xmlns:a16="http://schemas.microsoft.com/office/drawing/2014/main" id="{99A70487-7FE2-A3F1-F57B-306E3DCFA9AC}"/>
              </a:ext>
            </a:extLst>
          </p:cNvPr>
          <p:cNvSpPr txBox="1"/>
          <p:nvPr/>
        </p:nvSpPr>
        <p:spPr>
          <a:xfrm>
            <a:off x="1369236" y="5739164"/>
            <a:ext cx="4307972"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200" dirty="0" err="1">
                <a:ea typeface="+mn-lt"/>
                <a:cs typeface="+mn-lt"/>
              </a:rPr>
              <a:t>Generates</a:t>
            </a:r>
            <a:r>
              <a:rPr lang="fr-FR" sz="1200" dirty="0">
                <a:ea typeface="+mn-lt"/>
                <a:cs typeface="+mn-lt"/>
              </a:rPr>
              <a:t> a file in the </a:t>
            </a:r>
            <a:r>
              <a:rPr lang="fr-FR" sz="1200" dirty="0" err="1">
                <a:ea typeface="+mn-lt"/>
                <a:cs typeface="+mn-lt"/>
              </a:rPr>
              <a:t>required</a:t>
            </a:r>
            <a:r>
              <a:rPr lang="fr-FR" sz="1200" dirty="0">
                <a:ea typeface="+mn-lt"/>
                <a:cs typeface="+mn-lt"/>
              </a:rPr>
              <a:t> format for </a:t>
            </a:r>
            <a:r>
              <a:rPr lang="fr-FR" sz="1200" dirty="0" err="1">
                <a:ea typeface="+mn-lt"/>
                <a:cs typeface="+mn-lt"/>
              </a:rPr>
              <a:t>payroll</a:t>
            </a:r>
            <a:r>
              <a:rPr lang="fr-FR" sz="1200" dirty="0">
                <a:ea typeface="+mn-lt"/>
                <a:cs typeface="+mn-lt"/>
              </a:rPr>
              <a:t> softwares.</a:t>
            </a:r>
            <a:endParaRPr lang="fr-FR" dirty="0"/>
          </a:p>
        </p:txBody>
      </p:sp>
      <p:sp>
        <p:nvSpPr>
          <p:cNvPr id="4" name="Espace réservé du texte 3">
            <a:extLst>
              <a:ext uri="{FF2B5EF4-FFF2-40B4-BE49-F238E27FC236}">
                <a16:creationId xmlns:a16="http://schemas.microsoft.com/office/drawing/2014/main" id="{6F3B4E8B-9FD9-C5C5-7F08-214A19D5E29F}"/>
              </a:ext>
            </a:extLst>
          </p:cNvPr>
          <p:cNvSpPr>
            <a:spLocks noGrp="1"/>
          </p:cNvSpPr>
          <p:nvPr>
            <p:ph type="body" sz="quarter" idx="19"/>
          </p:nvPr>
        </p:nvSpPr>
        <p:spPr>
          <a:xfrm>
            <a:off x="381000" y="939800"/>
            <a:ext cx="11453813" cy="339725"/>
          </a:xfrm>
        </p:spPr>
        <p:txBody>
          <a:bodyPr vert="horz" lIns="91440" tIns="45720" rIns="91440" bIns="45720" rtlCol="0" anchor="t">
            <a:normAutofit/>
          </a:bodyPr>
          <a:lstStyle/>
          <a:p>
            <a:r>
              <a:rPr lang="fr-FR">
                <a:latin typeface="Figtree"/>
              </a:rPr>
              <a:t>EXPORTING LEAVES AND ABSENCES</a:t>
            </a:r>
            <a:endParaRPr lang="fr-FR"/>
          </a:p>
        </p:txBody>
      </p:sp>
      <p:pic>
        <p:nvPicPr>
          <p:cNvPr id="7" name="Image 6" descr="Une image contenant texte, capture d’écran, affichage, nombre&#10;&#10;Description générée automatiquement">
            <a:extLst>
              <a:ext uri="{FF2B5EF4-FFF2-40B4-BE49-F238E27FC236}">
                <a16:creationId xmlns:a16="http://schemas.microsoft.com/office/drawing/2014/main" id="{7C7FBD21-75A3-BD28-63D9-F06EEC1BAD3C}"/>
              </a:ext>
            </a:extLst>
          </p:cNvPr>
          <p:cNvPicPr>
            <a:picLocks noChangeAspect="1"/>
          </p:cNvPicPr>
          <p:nvPr/>
        </p:nvPicPr>
        <p:blipFill>
          <a:blip r:embed="rId7"/>
          <a:srcRect l="95841" t="-1449" r="-501" b="69013"/>
          <a:stretch/>
        </p:blipFill>
        <p:spPr>
          <a:xfrm>
            <a:off x="82680" y="5277190"/>
            <a:ext cx="533468" cy="1053705"/>
          </a:xfrm>
          <a:prstGeom prst="rect">
            <a:avLst/>
          </a:prstGeom>
        </p:spPr>
      </p:pic>
      <p:pic>
        <p:nvPicPr>
          <p:cNvPr id="10" name="Graphique 16">
            <a:extLst>
              <a:ext uri="{FF2B5EF4-FFF2-40B4-BE49-F238E27FC236}">
                <a16:creationId xmlns:a16="http://schemas.microsoft.com/office/drawing/2014/main" id="{6871FB03-5BCC-85E8-5362-77AFCABE41F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28109" y="2753655"/>
            <a:ext cx="372016" cy="351964"/>
          </a:xfrm>
          <a:prstGeom prst="rect">
            <a:avLst/>
          </a:prstGeom>
        </p:spPr>
      </p:pic>
    </p:spTree>
    <p:extLst>
      <p:ext uri="{BB962C8B-B14F-4D97-AF65-F5344CB8AC3E}">
        <p14:creationId xmlns:p14="http://schemas.microsoft.com/office/powerpoint/2010/main" val="4070312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descr="Une image contenant texte, capture d’écran, Police, nombre&#10;&#10;Le contenu généré par l’IA peut être incorrect.">
            <a:extLst>
              <a:ext uri="{FF2B5EF4-FFF2-40B4-BE49-F238E27FC236}">
                <a16:creationId xmlns:a16="http://schemas.microsoft.com/office/drawing/2014/main" id="{64D405B9-ED53-6853-3490-87B77C28CCB0}"/>
              </a:ext>
            </a:extLst>
          </p:cNvPr>
          <p:cNvPicPr>
            <a:picLocks noChangeAspect="1"/>
          </p:cNvPicPr>
          <p:nvPr/>
        </p:nvPicPr>
        <p:blipFill>
          <a:blip r:embed="rId2"/>
          <a:stretch>
            <a:fillRect/>
          </a:stretch>
        </p:blipFill>
        <p:spPr>
          <a:xfrm>
            <a:off x="1717919" y="2223843"/>
            <a:ext cx="6567853" cy="3963621"/>
          </a:xfrm>
          <a:prstGeom prst="rect">
            <a:avLst/>
          </a:prstGeom>
        </p:spPr>
      </p:pic>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71475" y="1173482"/>
            <a:ext cx="11449050" cy="5207582"/>
          </a:xfrm>
        </p:spPr>
        <p:txBody>
          <a:bodyPr/>
          <a:lstStyle/>
          <a:p>
            <a:endParaRPr lang="fr-FR">
              <a:latin typeface="Figtree"/>
            </a:endParaRPr>
          </a:p>
          <a:p>
            <a:r>
              <a:rPr lang="fr-FR" b="1" dirty="0">
                <a:latin typeface="Figtree"/>
              </a:rPr>
              <a:t>Access</a:t>
            </a:r>
            <a:r>
              <a:rPr lang="fr-FR" dirty="0">
                <a:latin typeface="Figtree"/>
              </a:rPr>
              <a:t>: Menu &gt; </a:t>
            </a:r>
            <a:r>
              <a:rPr lang="fr-FR" dirty="0" err="1">
                <a:latin typeface="Figtree"/>
              </a:rPr>
              <a:t>Payroll</a:t>
            </a:r>
            <a:r>
              <a:rPr lang="fr-FR" dirty="0">
                <a:latin typeface="Figtree"/>
              </a:rPr>
              <a:t> &gt; Absence </a:t>
            </a:r>
            <a:r>
              <a:rPr lang="fr-FR" dirty="0" err="1">
                <a:latin typeface="Figtree"/>
              </a:rPr>
              <a:t>payroll</a:t>
            </a:r>
            <a:r>
              <a:rPr lang="fr-FR" dirty="0">
                <a:latin typeface="Figtree"/>
              </a:rPr>
              <a:t> export</a:t>
            </a:r>
            <a:endParaRPr lang="fr-FR" dirty="0"/>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sz="2400">
                <a:latin typeface="Figtree Light"/>
              </a:rPr>
              <a:t>ABSENCE EXPORT FILEABSENCE EXPORT FILE</a:t>
            </a:r>
            <a:endParaRPr lang="fr-FR"/>
          </a:p>
        </p:txBody>
      </p:sp>
      <p:pic>
        <p:nvPicPr>
          <p:cNvPr id="6" name="Graphique 6">
            <a:extLst>
              <a:ext uri="{FF2B5EF4-FFF2-40B4-BE49-F238E27FC236}">
                <a16:creationId xmlns:a16="http://schemas.microsoft.com/office/drawing/2014/main" id="{676E82F9-D53F-70FE-A416-72A9D4DFEB4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0160000">
            <a:off x="7994569" y="3909321"/>
            <a:ext cx="585654" cy="585655"/>
          </a:xfrm>
          <a:prstGeom prst="rect">
            <a:avLst/>
          </a:prstGeom>
        </p:spPr>
      </p:pic>
      <p:sp>
        <p:nvSpPr>
          <p:cNvPr id="8" name="ZoneTexte 7">
            <a:extLst>
              <a:ext uri="{FF2B5EF4-FFF2-40B4-BE49-F238E27FC236}">
                <a16:creationId xmlns:a16="http://schemas.microsoft.com/office/drawing/2014/main" id="{2D83B73B-8540-E1AF-573C-CFBD4DE3B5B0}"/>
              </a:ext>
            </a:extLst>
          </p:cNvPr>
          <p:cNvSpPr txBox="1"/>
          <p:nvPr/>
        </p:nvSpPr>
        <p:spPr>
          <a:xfrm>
            <a:off x="8800645" y="3811701"/>
            <a:ext cx="2264661"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200" dirty="0" err="1">
                <a:ea typeface="+mn-lt"/>
                <a:cs typeface="+mn-lt"/>
              </a:rPr>
              <a:t>Flagging</a:t>
            </a:r>
            <a:r>
              <a:rPr lang="fr-FR" sz="1200" dirty="0">
                <a:ea typeface="+mn-lt"/>
                <a:cs typeface="+mn-lt"/>
              </a:rPr>
              <a:t> </a:t>
            </a:r>
            <a:r>
              <a:rPr lang="fr-FR" sz="1200" dirty="0" err="1">
                <a:ea typeface="+mn-lt"/>
                <a:cs typeface="+mn-lt"/>
              </a:rPr>
              <a:t>allows</a:t>
            </a:r>
            <a:r>
              <a:rPr lang="fr-FR" sz="1200" dirty="0">
                <a:ea typeface="+mn-lt"/>
                <a:cs typeface="+mn-lt"/>
              </a:rPr>
              <a:t> </a:t>
            </a:r>
            <a:r>
              <a:rPr lang="fr-FR" sz="1200" dirty="0" err="1">
                <a:ea typeface="+mn-lt"/>
                <a:cs typeface="+mn-lt"/>
              </a:rPr>
              <a:t>you</a:t>
            </a:r>
            <a:r>
              <a:rPr lang="fr-FR" sz="1200" dirty="0">
                <a:ea typeface="+mn-lt"/>
                <a:cs typeface="+mn-lt"/>
              </a:rPr>
              <a:t> to </a:t>
            </a:r>
            <a:r>
              <a:rPr lang="fr-FR" sz="1200" dirty="0" err="1">
                <a:ea typeface="+mn-lt"/>
                <a:cs typeface="+mn-lt"/>
              </a:rPr>
              <a:t>virtually</a:t>
            </a:r>
            <a:r>
              <a:rPr lang="fr-FR" sz="1200" dirty="0">
                <a:ea typeface="+mn-lt"/>
                <a:cs typeface="+mn-lt"/>
              </a:rPr>
              <a:t> "</a:t>
            </a:r>
            <a:r>
              <a:rPr lang="fr-FR" sz="1200" dirty="0" err="1">
                <a:ea typeface="+mn-lt"/>
                <a:cs typeface="+mn-lt"/>
              </a:rPr>
              <a:t>stamp</a:t>
            </a:r>
            <a:r>
              <a:rPr lang="fr-FR" sz="1200" dirty="0">
                <a:ea typeface="+mn-lt"/>
                <a:cs typeface="+mn-lt"/>
              </a:rPr>
              <a:t>" the absences </a:t>
            </a:r>
            <a:r>
              <a:rPr lang="fr-FR" sz="1200" dirty="0" err="1">
                <a:ea typeface="+mn-lt"/>
                <a:cs typeface="+mn-lt"/>
              </a:rPr>
              <a:t>exported</a:t>
            </a:r>
            <a:r>
              <a:rPr lang="fr-FR" sz="1200" dirty="0">
                <a:ea typeface="+mn-lt"/>
                <a:cs typeface="+mn-lt"/>
              </a:rPr>
              <a:t> to </a:t>
            </a:r>
            <a:r>
              <a:rPr lang="fr-FR" sz="1200" dirty="0" err="1">
                <a:ea typeface="+mn-lt"/>
                <a:cs typeface="+mn-lt"/>
              </a:rPr>
              <a:t>payroll</a:t>
            </a:r>
            <a:r>
              <a:rPr lang="fr-FR" sz="1200" dirty="0">
                <a:ea typeface="+mn-lt"/>
                <a:cs typeface="+mn-lt"/>
              </a:rPr>
              <a:t> software as </a:t>
            </a:r>
            <a:r>
              <a:rPr lang="fr-FR" sz="1200" dirty="0" err="1">
                <a:ea typeface="+mn-lt"/>
                <a:cs typeface="+mn-lt"/>
              </a:rPr>
              <a:t>well</a:t>
            </a:r>
            <a:r>
              <a:rPr lang="fr-FR" sz="1200" dirty="0">
                <a:ea typeface="+mn-lt"/>
                <a:cs typeface="+mn-lt"/>
              </a:rPr>
              <a:t> as </a:t>
            </a:r>
            <a:r>
              <a:rPr lang="fr-FR" sz="1200" dirty="0" err="1">
                <a:ea typeface="+mn-lt"/>
                <a:cs typeface="+mn-lt"/>
              </a:rPr>
              <a:t>meal</a:t>
            </a:r>
            <a:r>
              <a:rPr lang="fr-FR" sz="1200" dirty="0">
                <a:ea typeface="+mn-lt"/>
                <a:cs typeface="+mn-lt"/>
              </a:rPr>
              <a:t> vouchers.</a:t>
            </a:r>
            <a:endParaRPr lang="fr-FR" dirty="0"/>
          </a:p>
        </p:txBody>
      </p:sp>
      <p:sp>
        <p:nvSpPr>
          <p:cNvPr id="4" name="Espace réservé du texte 3">
            <a:extLst>
              <a:ext uri="{FF2B5EF4-FFF2-40B4-BE49-F238E27FC236}">
                <a16:creationId xmlns:a16="http://schemas.microsoft.com/office/drawing/2014/main" id="{BBB1D09E-D732-A428-BBD1-62EAA66AB083}"/>
              </a:ext>
            </a:extLst>
          </p:cNvPr>
          <p:cNvSpPr>
            <a:spLocks noGrp="1"/>
          </p:cNvSpPr>
          <p:nvPr>
            <p:ph type="body" sz="quarter" idx="19"/>
          </p:nvPr>
        </p:nvSpPr>
        <p:spPr>
          <a:xfrm>
            <a:off x="381000" y="939800"/>
            <a:ext cx="11453813" cy="339725"/>
          </a:xfrm>
        </p:spPr>
        <p:txBody>
          <a:bodyPr vert="horz" lIns="91440" tIns="45720" rIns="91440" bIns="45720" rtlCol="0" anchor="t">
            <a:normAutofit/>
          </a:bodyPr>
          <a:lstStyle/>
          <a:p>
            <a:r>
              <a:rPr lang="fr-FR" err="1">
                <a:latin typeface="Figtree"/>
              </a:rPr>
              <a:t>marking</a:t>
            </a:r>
            <a:r>
              <a:rPr lang="fr-FR">
                <a:latin typeface="Figtree"/>
              </a:rPr>
              <a:t> data</a:t>
            </a:r>
            <a:endParaRPr lang="fr-FR"/>
          </a:p>
        </p:txBody>
      </p:sp>
      <p:sp>
        <p:nvSpPr>
          <p:cNvPr id="13" name="Rectangle : coins arrondis 12">
            <a:extLst>
              <a:ext uri="{FF2B5EF4-FFF2-40B4-BE49-F238E27FC236}">
                <a16:creationId xmlns:a16="http://schemas.microsoft.com/office/drawing/2014/main" id="{ABAC4AB8-43C1-DC7F-8F9E-08F40C53C305}"/>
              </a:ext>
            </a:extLst>
          </p:cNvPr>
          <p:cNvSpPr/>
          <p:nvPr/>
        </p:nvSpPr>
        <p:spPr>
          <a:xfrm>
            <a:off x="6256376" y="5721512"/>
            <a:ext cx="1636345" cy="359832"/>
          </a:xfrm>
          <a:prstGeom prst="roundRect">
            <a:avLst/>
          </a:prstGeom>
          <a:noFill/>
          <a:ln w="571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 name="Image 9" descr="Une image contenant texte, capture d’écran, Police, logo&#10;&#10;Le contenu généré par l’IA peut être incorrect.">
            <a:extLst>
              <a:ext uri="{FF2B5EF4-FFF2-40B4-BE49-F238E27FC236}">
                <a16:creationId xmlns:a16="http://schemas.microsoft.com/office/drawing/2014/main" id="{1A519244-283F-154B-2310-89D247C0D915}"/>
              </a:ext>
            </a:extLst>
          </p:cNvPr>
          <p:cNvPicPr>
            <a:picLocks noChangeAspect="1"/>
          </p:cNvPicPr>
          <p:nvPr/>
        </p:nvPicPr>
        <p:blipFill>
          <a:blip r:embed="rId5"/>
          <a:stretch>
            <a:fillRect/>
          </a:stretch>
        </p:blipFill>
        <p:spPr>
          <a:xfrm>
            <a:off x="9125683" y="1715844"/>
            <a:ext cx="1619250" cy="1628775"/>
          </a:xfrm>
          <a:prstGeom prst="rect">
            <a:avLst/>
          </a:prstGeom>
        </p:spPr>
      </p:pic>
      <p:sp>
        <p:nvSpPr>
          <p:cNvPr id="9" name="Rectangle : coins arrondis 8">
            <a:extLst>
              <a:ext uri="{FF2B5EF4-FFF2-40B4-BE49-F238E27FC236}">
                <a16:creationId xmlns:a16="http://schemas.microsoft.com/office/drawing/2014/main" id="{E9A138DA-5DDE-3EED-E02D-C1C6028B552D}"/>
              </a:ext>
            </a:extLst>
          </p:cNvPr>
          <p:cNvSpPr/>
          <p:nvPr/>
        </p:nvSpPr>
        <p:spPr>
          <a:xfrm>
            <a:off x="9235993" y="2605128"/>
            <a:ext cx="1406769" cy="738390"/>
          </a:xfrm>
          <a:prstGeom prst="roundRect">
            <a:avLst/>
          </a:prstGeom>
          <a:noFill/>
          <a:ln w="571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4076536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8000" err="1">
                <a:solidFill>
                  <a:schemeClr val="bg1"/>
                </a:solidFill>
                <a:latin typeface="PP Woodland"/>
              </a:rPr>
              <a:t>Generating</a:t>
            </a:r>
            <a:r>
              <a:rPr lang="fr-FR" sz="8000">
                <a:solidFill>
                  <a:schemeClr val="bg1"/>
                </a:solidFill>
                <a:latin typeface="PP Woodland"/>
              </a:rPr>
              <a:t> the </a:t>
            </a:r>
            <a:r>
              <a:rPr lang="fr-FR" sz="8000" err="1">
                <a:solidFill>
                  <a:schemeClr val="bg1"/>
                </a:solidFill>
                <a:latin typeface="PP Woodland"/>
              </a:rPr>
              <a:t>Hours</a:t>
            </a:r>
            <a:r>
              <a:rPr lang="fr-FR" sz="8000">
                <a:solidFill>
                  <a:schemeClr val="bg1"/>
                </a:solidFill>
                <a:latin typeface="PP Woodland"/>
              </a:rPr>
              <a:t> Export </a:t>
            </a:r>
            <a:br>
              <a:rPr lang="en-US"/>
            </a:br>
            <a:r>
              <a:rPr lang="fr-FR" sz="8000">
                <a:solidFill>
                  <a:schemeClr val="bg1"/>
                </a:solidFill>
                <a:latin typeface="PP Woodland"/>
              </a:rPr>
              <a:t>File</a:t>
            </a:r>
            <a:endParaRPr lang="fr-FR">
              <a:solidFill>
                <a:schemeClr val="bg1"/>
              </a:solidFill>
            </a:endParaRP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a:p>
        </p:txBody>
      </p:sp>
    </p:spTree>
    <p:extLst>
      <p:ext uri="{BB962C8B-B14F-4D97-AF65-F5344CB8AC3E}">
        <p14:creationId xmlns:p14="http://schemas.microsoft.com/office/powerpoint/2010/main" val="17971942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descr="Une image contenant texte, capture d’écran, nombre, affichage&#10;&#10;Le contenu généré par l’IA peut être incorrect.">
            <a:extLst>
              <a:ext uri="{FF2B5EF4-FFF2-40B4-BE49-F238E27FC236}">
                <a16:creationId xmlns:a16="http://schemas.microsoft.com/office/drawing/2014/main" id="{E034F6CB-64F2-FB48-6872-F8D7CE78698B}"/>
              </a:ext>
            </a:extLst>
          </p:cNvPr>
          <p:cNvPicPr>
            <a:picLocks noChangeAspect="1"/>
          </p:cNvPicPr>
          <p:nvPr/>
        </p:nvPicPr>
        <p:blipFill>
          <a:blip r:embed="rId2"/>
          <a:stretch>
            <a:fillRect/>
          </a:stretch>
        </p:blipFill>
        <p:spPr>
          <a:xfrm>
            <a:off x="859693" y="1935095"/>
            <a:ext cx="10462847" cy="2938964"/>
          </a:xfrm>
          <a:prstGeom prst="rect">
            <a:avLst/>
          </a:prstGeom>
        </p:spPr>
      </p:pic>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93315" y="1393824"/>
            <a:ext cx="11449050" cy="3677651"/>
          </a:xfrm>
        </p:spPr>
        <p:txBody>
          <a:bodyPr/>
          <a:lstStyle/>
          <a:p>
            <a:r>
              <a:rPr lang="fr-FR" b="1" dirty="0">
                <a:latin typeface="Figtree"/>
              </a:rPr>
              <a:t>Access</a:t>
            </a:r>
            <a:r>
              <a:rPr lang="fr-FR" dirty="0">
                <a:latin typeface="Figtree"/>
              </a:rPr>
              <a:t>: Menu &gt; </a:t>
            </a:r>
            <a:r>
              <a:rPr lang="fr-FR" dirty="0" err="1">
                <a:latin typeface="Figtree"/>
              </a:rPr>
              <a:t>Payroll</a:t>
            </a:r>
            <a:r>
              <a:rPr lang="fr-FR" dirty="0">
                <a:latin typeface="Figtree"/>
              </a:rPr>
              <a:t> &gt; </a:t>
            </a:r>
            <a:r>
              <a:rPr lang="fr-FR" dirty="0" err="1">
                <a:latin typeface="Figtree"/>
              </a:rPr>
              <a:t>Hours</a:t>
            </a:r>
            <a:r>
              <a:rPr lang="fr-FR" dirty="0">
                <a:latin typeface="Figtree"/>
              </a:rPr>
              <a:t> export  for </a:t>
            </a:r>
            <a:r>
              <a:rPr lang="fr-FR" dirty="0" err="1">
                <a:latin typeface="Figtree"/>
              </a:rPr>
              <a:t>payroll</a:t>
            </a:r>
            <a:endParaRPr lang="fr-FR" dirty="0">
              <a:latin typeface="Figtree"/>
            </a:endParaRPr>
          </a:p>
          <a:p>
            <a:endParaRPr lang="fr-F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sz="2400">
                <a:latin typeface="Figtree Light"/>
              </a:rPr>
              <a:t>EXPORT HOURS TO PAYROLL</a:t>
            </a:r>
            <a:endParaRPr lang="fr-FR" sz="2400"/>
          </a:p>
        </p:txBody>
      </p:sp>
      <p:pic>
        <p:nvPicPr>
          <p:cNvPr id="17" name="Graphique 16">
            <a:extLst>
              <a:ext uri="{FF2B5EF4-FFF2-40B4-BE49-F238E27FC236}">
                <a16:creationId xmlns:a16="http://schemas.microsoft.com/office/drawing/2014/main" id="{120DEF0C-7652-D03C-104B-78FD93E5E5F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96980" y="3006626"/>
            <a:ext cx="372016" cy="351964"/>
          </a:xfrm>
          <a:prstGeom prst="rect">
            <a:avLst/>
          </a:prstGeom>
        </p:spPr>
      </p:pic>
      <p:pic>
        <p:nvPicPr>
          <p:cNvPr id="18" name="Graphique 16">
            <a:extLst>
              <a:ext uri="{FF2B5EF4-FFF2-40B4-BE49-F238E27FC236}">
                <a16:creationId xmlns:a16="http://schemas.microsoft.com/office/drawing/2014/main" id="{285F14D1-14D5-4087-2DB9-B604E5150E6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862156" y="3006626"/>
            <a:ext cx="372016" cy="351964"/>
          </a:xfrm>
          <a:prstGeom prst="rect">
            <a:avLst/>
          </a:prstGeom>
        </p:spPr>
      </p:pic>
      <p:pic>
        <p:nvPicPr>
          <p:cNvPr id="19" name="Graphique 18">
            <a:extLst>
              <a:ext uri="{FF2B5EF4-FFF2-40B4-BE49-F238E27FC236}">
                <a16:creationId xmlns:a16="http://schemas.microsoft.com/office/drawing/2014/main" id="{5635C566-C56B-AC20-C768-CA086C94A8B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078487" y="3006626"/>
            <a:ext cx="372016" cy="351964"/>
          </a:xfrm>
          <a:prstGeom prst="rect">
            <a:avLst/>
          </a:prstGeom>
        </p:spPr>
      </p:pic>
      <p:pic>
        <p:nvPicPr>
          <p:cNvPr id="20" name="Graphique 19">
            <a:extLst>
              <a:ext uri="{FF2B5EF4-FFF2-40B4-BE49-F238E27FC236}">
                <a16:creationId xmlns:a16="http://schemas.microsoft.com/office/drawing/2014/main" id="{A9B644EE-8926-6DA9-7691-D9E9BCA878A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99295" y="3515397"/>
            <a:ext cx="372016" cy="351964"/>
          </a:xfrm>
          <a:prstGeom prst="rect">
            <a:avLst/>
          </a:prstGeom>
        </p:spPr>
      </p:pic>
      <p:sp>
        <p:nvSpPr>
          <p:cNvPr id="4" name="Espace réservé du texte 3">
            <a:extLst>
              <a:ext uri="{FF2B5EF4-FFF2-40B4-BE49-F238E27FC236}">
                <a16:creationId xmlns:a16="http://schemas.microsoft.com/office/drawing/2014/main" id="{51142AF7-54E4-E4C1-0B67-6A2378A92EAF}"/>
              </a:ext>
            </a:extLst>
          </p:cNvPr>
          <p:cNvSpPr>
            <a:spLocks noGrp="1"/>
          </p:cNvSpPr>
          <p:nvPr>
            <p:ph type="body" sz="quarter" idx="19"/>
          </p:nvPr>
        </p:nvSpPr>
        <p:spPr>
          <a:xfrm>
            <a:off x="381000" y="939800"/>
            <a:ext cx="11453813" cy="339725"/>
          </a:xfrm>
        </p:spPr>
        <p:txBody>
          <a:bodyPr vert="horz" lIns="91440" tIns="45720" rIns="91440" bIns="45720" rtlCol="0" anchor="t">
            <a:normAutofit/>
          </a:bodyPr>
          <a:lstStyle/>
          <a:p>
            <a:r>
              <a:rPr lang="fr-FR">
                <a:latin typeface="Figtree"/>
              </a:rPr>
              <a:t>EXPORTING OVERTIME/ADDITIONAL HOURS</a:t>
            </a:r>
            <a:endParaRPr lang="fr-FR"/>
          </a:p>
        </p:txBody>
      </p:sp>
      <p:sp>
        <p:nvSpPr>
          <p:cNvPr id="5" name="ZoneTexte 4">
            <a:extLst>
              <a:ext uri="{FF2B5EF4-FFF2-40B4-BE49-F238E27FC236}">
                <a16:creationId xmlns:a16="http://schemas.microsoft.com/office/drawing/2014/main" id="{1A225A0E-6062-084C-6BA1-9912D2F53D5B}"/>
              </a:ext>
            </a:extLst>
          </p:cNvPr>
          <p:cNvSpPr txBox="1"/>
          <p:nvPr/>
        </p:nvSpPr>
        <p:spPr>
          <a:xfrm>
            <a:off x="220957" y="5047394"/>
            <a:ext cx="11822843"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sz="1200" dirty="0"/>
              <a:t>This menu displays all extra </a:t>
            </a:r>
            <a:r>
              <a:rPr lang="fr-FR" sz="1200" dirty="0" err="1"/>
              <a:t>hours</a:t>
            </a:r>
            <a:r>
              <a:rPr lang="fr-FR" sz="1200" dirty="0"/>
              <a:t> </a:t>
            </a:r>
            <a:r>
              <a:rPr lang="fr-FR" sz="1200" dirty="0" err="1"/>
              <a:t>worked</a:t>
            </a:r>
            <a:r>
              <a:rPr lang="fr-FR" sz="1200" dirty="0"/>
              <a:t> by </a:t>
            </a:r>
            <a:r>
              <a:rPr lang="fr-FR" sz="1200" dirty="0" err="1"/>
              <a:t>employees</a:t>
            </a:r>
            <a:r>
              <a:rPr lang="fr-FR" sz="1200" dirty="0"/>
              <a:t>. All data </a:t>
            </a:r>
            <a:r>
              <a:rPr lang="fr-FR" sz="1200" dirty="0" err="1"/>
              <a:t>orginate</a:t>
            </a:r>
            <a:r>
              <a:rPr lang="fr-FR" sz="1200" dirty="0"/>
              <a:t> </a:t>
            </a:r>
            <a:r>
              <a:rPr lang="fr-FR" sz="1200" dirty="0" err="1"/>
              <a:t>from</a:t>
            </a:r>
            <a:r>
              <a:rPr lang="fr-FR" sz="1200" dirty="0"/>
              <a:t> </a:t>
            </a:r>
            <a:r>
              <a:rPr lang="fr-FR" sz="1200" dirty="0" err="1"/>
              <a:t>timesheets</a:t>
            </a:r>
            <a:r>
              <a:rPr lang="fr-FR" sz="1200" dirty="0"/>
              <a:t> (Time &amp; </a:t>
            </a:r>
            <a:r>
              <a:rPr lang="fr-FR" sz="1200" dirty="0" err="1"/>
              <a:t>activities</a:t>
            </a:r>
            <a:r>
              <a:rPr lang="fr-FR" sz="1200" dirty="0"/>
              <a:t>).</a:t>
            </a:r>
            <a:endParaRPr lang="fr-FR"/>
          </a:p>
          <a:p>
            <a:pPr algn="ctr"/>
            <a:r>
              <a:rPr lang="fr-FR" sz="1200" dirty="0"/>
              <a:t>The '</a:t>
            </a:r>
            <a:r>
              <a:rPr lang="fr-FR" sz="1200" dirty="0" err="1"/>
              <a:t>Status</a:t>
            </a:r>
            <a:r>
              <a:rPr lang="fr-FR" sz="1200" dirty="0"/>
              <a:t>' and  '</a:t>
            </a:r>
            <a:r>
              <a:rPr lang="fr-FR" sz="1200" dirty="0" err="1"/>
              <a:t>target</a:t>
            </a:r>
            <a:r>
              <a:rPr lang="fr-FR" sz="1200" dirty="0"/>
              <a:t>' </a:t>
            </a:r>
            <a:r>
              <a:rPr lang="fr-FR" sz="1200" dirty="0" err="1"/>
              <a:t>filters</a:t>
            </a:r>
            <a:r>
              <a:rPr lang="fr-FR" sz="1200" dirty="0"/>
              <a:t> </a:t>
            </a:r>
            <a:r>
              <a:rPr lang="fr-FR" sz="1200" dirty="0" err="1"/>
              <a:t>reflect</a:t>
            </a:r>
            <a:r>
              <a:rPr lang="fr-FR" sz="1200" dirty="0"/>
              <a:t> actions </a:t>
            </a:r>
            <a:r>
              <a:rPr lang="fr-FR" sz="1200" dirty="0" err="1"/>
              <a:t>taken</a:t>
            </a:r>
            <a:r>
              <a:rPr lang="fr-FR" sz="1200" dirty="0"/>
              <a:t> </a:t>
            </a:r>
            <a:r>
              <a:rPr lang="fr-FR" sz="1200" dirty="0" err="1"/>
              <a:t>within</a:t>
            </a:r>
            <a:r>
              <a:rPr lang="fr-FR" sz="1200" dirty="0"/>
              <a:t> </a:t>
            </a:r>
            <a:r>
              <a:rPr lang="fr-FR" sz="1200" dirty="0" err="1"/>
              <a:t>timesheets</a:t>
            </a:r>
            <a:r>
              <a:rPr lang="fr-FR" sz="1200" dirty="0"/>
              <a:t>.</a:t>
            </a:r>
          </a:p>
          <a:p>
            <a:pPr algn="ctr"/>
            <a:r>
              <a:rPr lang="fr-FR" sz="1200" dirty="0">
                <a:ea typeface="+mn-lt"/>
                <a:cs typeface="+mn-lt"/>
              </a:rPr>
              <a:t>The file </a:t>
            </a:r>
            <a:r>
              <a:rPr lang="fr-FR" sz="1200" dirty="0" err="1">
                <a:ea typeface="+mn-lt"/>
                <a:cs typeface="+mn-lt"/>
              </a:rPr>
              <a:t>generated</a:t>
            </a:r>
            <a:r>
              <a:rPr lang="fr-FR" sz="1200" dirty="0">
                <a:ea typeface="+mn-lt"/>
                <a:cs typeface="+mn-lt"/>
              </a:rPr>
              <a:t> </a:t>
            </a:r>
            <a:r>
              <a:rPr lang="fr-FR" sz="1200" dirty="0" err="1">
                <a:ea typeface="+mn-lt"/>
                <a:cs typeface="+mn-lt"/>
              </a:rPr>
              <a:t>from</a:t>
            </a:r>
            <a:r>
              <a:rPr lang="fr-FR" sz="1200" dirty="0">
                <a:ea typeface="+mn-lt"/>
                <a:cs typeface="+mn-lt"/>
              </a:rPr>
              <a:t> </a:t>
            </a:r>
            <a:r>
              <a:rPr lang="fr-FR" sz="1200" dirty="0" err="1">
                <a:ea typeface="+mn-lt"/>
                <a:cs typeface="+mn-lt"/>
              </a:rPr>
              <a:t>this</a:t>
            </a:r>
            <a:r>
              <a:rPr lang="fr-FR" sz="1200" dirty="0">
                <a:ea typeface="+mn-lt"/>
                <a:cs typeface="+mn-lt"/>
              </a:rPr>
              <a:t> menu </a:t>
            </a:r>
            <a:r>
              <a:rPr lang="fr-FR" sz="1200" dirty="0" err="1">
                <a:ea typeface="+mn-lt"/>
                <a:cs typeface="+mn-lt"/>
              </a:rPr>
              <a:t>will</a:t>
            </a:r>
            <a:r>
              <a:rPr lang="fr-FR" sz="1200" dirty="0">
                <a:ea typeface="+mn-lt"/>
                <a:cs typeface="+mn-lt"/>
              </a:rPr>
              <a:t> </a:t>
            </a:r>
            <a:r>
              <a:rPr lang="fr-FR" sz="1200" dirty="0" err="1">
                <a:ea typeface="+mn-lt"/>
                <a:cs typeface="+mn-lt"/>
              </a:rPr>
              <a:t>include</a:t>
            </a:r>
            <a:r>
              <a:rPr lang="fr-FR" sz="1200" dirty="0">
                <a:ea typeface="+mn-lt"/>
                <a:cs typeface="+mn-lt"/>
              </a:rPr>
              <a:t> the overtime </a:t>
            </a:r>
            <a:r>
              <a:rPr lang="fr-FR" sz="1200" dirty="0" err="1">
                <a:ea typeface="+mn-lt"/>
                <a:cs typeface="+mn-lt"/>
              </a:rPr>
              <a:t>entered</a:t>
            </a:r>
            <a:r>
              <a:rPr lang="fr-FR" sz="1200" dirty="0">
                <a:ea typeface="+mn-lt"/>
                <a:cs typeface="+mn-lt"/>
              </a:rPr>
              <a:t> in the </a:t>
            </a:r>
            <a:r>
              <a:rPr lang="fr-FR" sz="1200" dirty="0" err="1">
                <a:ea typeface="+mn-lt"/>
                <a:cs typeface="+mn-lt"/>
              </a:rPr>
              <a:t>validated</a:t>
            </a:r>
            <a:r>
              <a:rPr lang="fr-FR" sz="1200" dirty="0">
                <a:ea typeface="+mn-lt"/>
                <a:cs typeface="+mn-lt"/>
              </a:rPr>
              <a:t> </a:t>
            </a:r>
            <a:r>
              <a:rPr lang="fr-FR" sz="1200" dirty="0" err="1">
                <a:ea typeface="+mn-lt"/>
                <a:cs typeface="+mn-lt"/>
              </a:rPr>
              <a:t>timesheets</a:t>
            </a:r>
            <a:r>
              <a:rPr lang="fr-FR" sz="1200" dirty="0">
                <a:ea typeface="+mn-lt"/>
                <a:cs typeface="+mn-lt"/>
              </a:rPr>
              <a:t>, for </a:t>
            </a:r>
            <a:r>
              <a:rPr lang="fr-FR" sz="1200" dirty="0" err="1">
                <a:ea typeface="+mn-lt"/>
                <a:cs typeface="+mn-lt"/>
              </a:rPr>
              <a:t>which</a:t>
            </a:r>
            <a:r>
              <a:rPr lang="fr-FR" sz="1200" dirty="0">
                <a:ea typeface="+mn-lt"/>
                <a:cs typeface="+mn-lt"/>
              </a:rPr>
              <a:t> the "</a:t>
            </a:r>
            <a:r>
              <a:rPr lang="fr-FR" sz="1200" dirty="0" err="1">
                <a:ea typeface="+mn-lt"/>
                <a:cs typeface="+mn-lt"/>
              </a:rPr>
              <a:t>transfer</a:t>
            </a:r>
            <a:r>
              <a:rPr lang="fr-FR" sz="1200" dirty="0">
                <a:ea typeface="+mn-lt"/>
                <a:cs typeface="+mn-lt"/>
              </a:rPr>
              <a:t>" action has been </a:t>
            </a:r>
            <a:r>
              <a:rPr lang="fr-FR" sz="1200" dirty="0" err="1">
                <a:ea typeface="+mn-lt"/>
                <a:cs typeface="+mn-lt"/>
              </a:rPr>
              <a:t>performed</a:t>
            </a:r>
            <a:r>
              <a:rPr lang="fr-FR" sz="1200" dirty="0">
                <a:ea typeface="+mn-lt"/>
                <a:cs typeface="+mn-lt"/>
              </a:rPr>
              <a:t> for </a:t>
            </a:r>
            <a:r>
              <a:rPr lang="fr-FR" sz="1200" dirty="0" err="1">
                <a:ea typeface="+mn-lt"/>
                <a:cs typeface="+mn-lt"/>
              </a:rPr>
              <a:t>payroll</a:t>
            </a:r>
            <a:r>
              <a:rPr lang="fr-FR" sz="1200" dirty="0">
                <a:ea typeface="+mn-lt"/>
                <a:cs typeface="+mn-lt"/>
              </a:rPr>
              <a:t> </a:t>
            </a:r>
            <a:r>
              <a:rPr lang="fr-FR" sz="1200" dirty="0" err="1">
                <a:ea typeface="+mn-lt"/>
                <a:cs typeface="+mn-lt"/>
              </a:rPr>
              <a:t>purposes</a:t>
            </a:r>
            <a:r>
              <a:rPr lang="fr-FR" sz="1200" dirty="0">
                <a:ea typeface="+mn-lt"/>
                <a:cs typeface="+mn-lt"/>
              </a:rPr>
              <a:t>.</a:t>
            </a:r>
            <a:endParaRPr lang="fr-FR">
              <a:ea typeface="+mn-lt"/>
              <a:cs typeface="+mn-lt"/>
            </a:endParaRPr>
          </a:p>
          <a:p>
            <a:pPr algn="ctr"/>
            <a:r>
              <a:rPr lang="fr-FR" sz="1200" dirty="0" err="1">
                <a:ea typeface="+mn-lt"/>
                <a:cs typeface="+mn-lt"/>
              </a:rPr>
              <a:t>Please</a:t>
            </a:r>
            <a:r>
              <a:rPr lang="fr-FR" sz="1200" dirty="0">
                <a:ea typeface="+mn-lt"/>
                <a:cs typeface="+mn-lt"/>
              </a:rPr>
              <a:t> note: </a:t>
            </a:r>
            <a:r>
              <a:rPr lang="fr-FR" sz="1200" dirty="0" err="1">
                <a:ea typeface="+mn-lt"/>
                <a:cs typeface="+mn-lt"/>
              </a:rPr>
              <a:t>this</a:t>
            </a:r>
            <a:r>
              <a:rPr lang="fr-FR" sz="1200" dirty="0">
                <a:ea typeface="+mn-lt"/>
                <a:cs typeface="+mn-lt"/>
              </a:rPr>
              <a:t> data can </a:t>
            </a:r>
            <a:r>
              <a:rPr lang="fr-FR" sz="1200" dirty="0" err="1">
                <a:ea typeface="+mn-lt"/>
                <a:cs typeface="+mn-lt"/>
              </a:rPr>
              <a:t>only</a:t>
            </a:r>
            <a:r>
              <a:rPr lang="fr-FR" sz="1200" dirty="0">
                <a:ea typeface="+mn-lt"/>
                <a:cs typeface="+mn-lt"/>
              </a:rPr>
              <a:t> </a:t>
            </a:r>
            <a:r>
              <a:rPr lang="fr-FR" sz="1200" dirty="0" err="1">
                <a:ea typeface="+mn-lt"/>
                <a:cs typeface="+mn-lt"/>
              </a:rPr>
              <a:t>be</a:t>
            </a:r>
            <a:r>
              <a:rPr lang="fr-FR" sz="1200" dirty="0">
                <a:ea typeface="+mn-lt"/>
                <a:cs typeface="+mn-lt"/>
              </a:rPr>
              <a:t> </a:t>
            </a:r>
            <a:r>
              <a:rPr lang="fr-FR" sz="1200" dirty="0" err="1">
                <a:ea typeface="+mn-lt"/>
                <a:cs typeface="+mn-lt"/>
              </a:rPr>
              <a:t>exported</a:t>
            </a:r>
            <a:r>
              <a:rPr lang="fr-FR" sz="1200" dirty="0">
                <a:ea typeface="+mn-lt"/>
                <a:cs typeface="+mn-lt"/>
              </a:rPr>
              <a:t> as an Excel file.</a:t>
            </a:r>
          </a:p>
          <a:p>
            <a:pPr algn="ctr"/>
            <a:endParaRPr lang="fr-FR" sz="1200"/>
          </a:p>
        </p:txBody>
      </p:sp>
      <p:sp>
        <p:nvSpPr>
          <p:cNvPr id="9" name="Rectangle : coins arrondis 8">
            <a:extLst>
              <a:ext uri="{FF2B5EF4-FFF2-40B4-BE49-F238E27FC236}">
                <a16:creationId xmlns:a16="http://schemas.microsoft.com/office/drawing/2014/main" id="{0350977D-F973-43A5-9FF2-0B0A5CC145C4}"/>
              </a:ext>
            </a:extLst>
          </p:cNvPr>
          <p:cNvSpPr/>
          <p:nvPr/>
        </p:nvSpPr>
        <p:spPr>
          <a:xfrm>
            <a:off x="10164069" y="2243667"/>
            <a:ext cx="1064846" cy="767697"/>
          </a:xfrm>
          <a:prstGeom prst="roundRect">
            <a:avLst/>
          </a:prstGeom>
          <a:noFill/>
          <a:ln w="571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185510395"/>
      </p:ext>
    </p:extLst>
  </p:cSld>
  <p:clrMapOvr>
    <a:masterClrMapping/>
  </p:clrMapOvr>
</p:sld>
</file>

<file path=ppt/theme/theme1.xml><?xml version="1.0" encoding="utf-8"?>
<a:theme xmlns:a="http://schemas.openxmlformats.org/drawingml/2006/main" name="Eurecia">
  <a:themeElements>
    <a:clrScheme name="eurecia_rebrand">
      <a:dk1>
        <a:srgbClr val="333333"/>
      </a:dk1>
      <a:lt1>
        <a:sysClr val="window" lastClr="FFFFFF"/>
      </a:lt1>
      <a:dk2>
        <a:srgbClr val="486267"/>
      </a:dk2>
      <a:lt2>
        <a:srgbClr val="F6F2EA"/>
      </a:lt2>
      <a:accent1>
        <a:srgbClr val="79BF9D"/>
      </a:accent1>
      <a:accent2>
        <a:srgbClr val="E6B83F"/>
      </a:accent2>
      <a:accent3>
        <a:srgbClr val="C75741"/>
      </a:accent3>
      <a:accent4>
        <a:srgbClr val="73DFB4"/>
      </a:accent4>
      <a:accent5>
        <a:srgbClr val="FDEB6E"/>
      </a:accent5>
      <a:accent6>
        <a:srgbClr val="F39071"/>
      </a:accent6>
      <a:hlink>
        <a:srgbClr val="90C4CE"/>
      </a:hlink>
      <a:folHlink>
        <a:srgbClr val="90C4CE"/>
      </a:folHlink>
    </a:clrScheme>
    <a:fontScheme name="Personnalisé 3">
      <a:majorFont>
        <a:latin typeface="PP Woodland"/>
        <a:ea typeface=""/>
        <a:cs typeface=""/>
      </a:majorFont>
      <a:minorFont>
        <a:latin typeface="Figtre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602bd6e3-6dcc-4d3a-87a7-d7792198175b">
      <UserInfo>
        <DisplayName>Caroline BIDAUD [Eurécia]</DisplayName>
        <AccountId>102</AccountId>
        <AccountType/>
      </UserInfo>
      <UserInfo>
        <DisplayName>Pauline MORIN [Eurécia]</DisplayName>
        <AccountId>97</AccountId>
        <AccountType/>
      </UserInfo>
    </SharedWithUsers>
    <lcf76f155ced4ddcb4097134ff3c332f xmlns="2c2b06c5-99bd-423a-9f6e-c688389443bc">
      <Terms xmlns="http://schemas.microsoft.com/office/infopath/2007/PartnerControls"/>
    </lcf76f155ced4ddcb4097134ff3c332f>
    <TaxCatchAll xmlns="602bd6e3-6dcc-4d3a-87a7-d7792198175b"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38E41AB58455A4990DC8F04EA13EEB2" ma:contentTypeVersion="19" ma:contentTypeDescription="Crée un document." ma:contentTypeScope="" ma:versionID="7555514c1f1245bdc35c712287390f05">
  <xsd:schema xmlns:xsd="http://www.w3.org/2001/XMLSchema" xmlns:xs="http://www.w3.org/2001/XMLSchema" xmlns:p="http://schemas.microsoft.com/office/2006/metadata/properties" xmlns:ns2="602bd6e3-6dcc-4d3a-87a7-d7792198175b" xmlns:ns3="2c2b06c5-99bd-423a-9f6e-c688389443bc" targetNamespace="http://schemas.microsoft.com/office/2006/metadata/properties" ma:root="true" ma:fieldsID="2d0e67f5c034c59e17a929fe830e6f82" ns2:_="" ns3:_="">
    <xsd:import namespace="602bd6e3-6dcc-4d3a-87a7-d7792198175b"/>
    <xsd:import namespace="2c2b06c5-99bd-423a-9f6e-c688389443b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LengthInSeconds"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2bd6e3-6dcc-4d3a-87a7-d7792198175b" elementFormDefault="qualified">
    <xsd:import namespace="http://schemas.microsoft.com/office/2006/documentManagement/types"/>
    <xsd:import namespace="http://schemas.microsoft.com/office/infopath/2007/PartnerControls"/>
    <xsd:element name="SharedWithUsers" ma:index="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395daf75-bc22-46f1-9eaa-44c8b1df3ea4}" ma:internalName="TaxCatchAll" ma:showField="CatchAllData" ma:web="602bd6e3-6dcc-4d3a-87a7-d7792198175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c2b06c5-99bd-423a-9f6e-c688389443bc"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56bf4310-bb0c-4729-a714-eb058939f7b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62824E2-1BF3-46C1-BF96-5598435E3F66}">
  <ds:schemaRefs>
    <ds:schemaRef ds:uri="http://schemas.microsoft.com/sharepoint/v3/contenttype/forms"/>
  </ds:schemaRefs>
</ds:datastoreItem>
</file>

<file path=customXml/itemProps2.xml><?xml version="1.0" encoding="utf-8"?>
<ds:datastoreItem xmlns:ds="http://schemas.openxmlformats.org/officeDocument/2006/customXml" ds:itemID="{71CFDAFC-4E7F-44DE-8298-2422C3DA181E}">
  <ds:schemaRefs>
    <ds:schemaRef ds:uri="2c2b06c5-99bd-423a-9f6e-c688389443bc"/>
    <ds:schemaRef ds:uri="602bd6e3-6dcc-4d3a-87a7-d7792198175b"/>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857F400A-4E4B-4BFB-95A9-1488843E07DD}"/>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Grand écran</PresentationFormat>
  <Slides>33</Slides>
  <Notes>0</Notes>
  <HiddenSlides>0</HiddenSlides>
  <ScaleCrop>false</ScaleCrop>
  <HeadingPairs>
    <vt:vector size="4" baseType="variant">
      <vt:variant>
        <vt:lpstr>Thème</vt:lpstr>
      </vt:variant>
      <vt:variant>
        <vt:i4>1</vt:i4>
      </vt:variant>
      <vt:variant>
        <vt:lpstr>Titres des diapositives</vt:lpstr>
      </vt:variant>
      <vt:variant>
        <vt:i4>33</vt:i4>
      </vt:variant>
    </vt:vector>
  </HeadingPairs>
  <TitlesOfParts>
    <vt:vector size="34" baseType="lpstr">
      <vt:lpstr>Eurecia</vt:lpstr>
      <vt:lpstr>All you need to know about     Payroll</vt:lpstr>
      <vt:lpstr>By the end of the training, administartors will be able to</vt:lpstr>
      <vt:lpstr>module functionalities</vt:lpstr>
      <vt:lpstr>Module  features</vt:lpstr>
      <vt:lpstr>Generating the Absence Export  File</vt:lpstr>
      <vt:lpstr>ABSENCE EXPORT FILE</vt:lpstr>
      <vt:lpstr>ABSENCE EXPORT FILEABSENCE EXPORT FILE</vt:lpstr>
      <vt:lpstr>Generating the Hours Export  File</vt:lpstr>
      <vt:lpstr>EXPORT HOURS TO PAYROLL</vt:lpstr>
      <vt:lpstr>TRANSFER OF OVERTIME</vt:lpstr>
      <vt:lpstr>Generating Payroll  Grids</vt:lpstr>
      <vt:lpstr>PAYROLL GRIDS </vt:lpstr>
      <vt:lpstr>PAYROLL GRIDS</vt:lpstr>
      <vt:lpstr>PAYROLL GRIDS</vt:lpstr>
      <vt:lpstr>PAYROLL GRIDS </vt:lpstr>
      <vt:lpstr>PAYROLL GRIDS</vt:lpstr>
      <vt:lpstr>LA GRILLE DES ELEMENTS VARIABLES DE PAIE </vt:lpstr>
      <vt:lpstr>Generating the Meal Voucher File</vt:lpstr>
      <vt:lpstr>MEAL VOUCHER FILE</vt:lpstr>
      <vt:lpstr>Importing Payslips</vt:lpstr>
      <vt:lpstr>IMPORTING PAYSLIPS</vt:lpstr>
      <vt:lpstr>Administrator Area</vt:lpstr>
      <vt:lpstr>Exporting relevant leaves &amp; absences for payroll purposes</vt:lpstr>
      <vt:lpstr>EXPORTING LEAVES &amp; ABSENCES</vt:lpstr>
      <vt:lpstr>Configuring overtime for exports</vt:lpstr>
      <vt:lpstr>OVERTIME/ADDITIONAL HOURS</vt:lpstr>
      <vt:lpstr>Setting up Meal Vouchers </vt:lpstr>
      <vt:lpstr>SETTING UP MEAL VOUCHERS</vt:lpstr>
      <vt:lpstr>Setting up payroll grids</vt:lpstr>
      <vt:lpstr>SETTING UP PAYROLL GRIDS</vt:lpstr>
      <vt:lpstr>SETTING UP PAYROLL GRIDS</vt:lpstr>
      <vt:lpstr>SETTING UP PAYROLL GRIDS</vt:lpstr>
      <vt:lpstr>Still have questions?  All answers are within your reach.</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dsvxv</dc:title>
  <dc:creator>Matthieu DUFOUR [Eurécia]</dc:creator>
  <cp:revision>490</cp:revision>
  <dcterms:created xsi:type="dcterms:W3CDTF">2023-07-17T08:33:49Z</dcterms:created>
  <dcterms:modified xsi:type="dcterms:W3CDTF">2025-07-15T14:01:57Z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0x010100E38E41AB58455A4990DC8F04EA13EEB2</vt:lpwstr>
  </property>
  <property fmtid="{D5CDD505-2E9C-101B-9397-08002B2CF9AE}" pid="3" name="MediaServiceImageTags">
    <vt:lpwstr/>
  </property>
</Properties>
</file>