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340" r:id="rId5"/>
    <p:sldId id="361" r:id="rId6"/>
    <p:sldId id="362" r:id="rId7"/>
    <p:sldId id="363" r:id="rId8"/>
    <p:sldId id="334" r:id="rId9"/>
    <p:sldId id="335" r:id="rId10"/>
    <p:sldId id="342" r:id="rId11"/>
    <p:sldId id="343" r:id="rId12"/>
    <p:sldId id="364" r:id="rId13"/>
    <p:sldId id="344" r:id="rId14"/>
    <p:sldId id="345" r:id="rId15"/>
    <p:sldId id="365" r:id="rId16"/>
    <p:sldId id="346" r:id="rId17"/>
    <p:sldId id="348" r:id="rId18"/>
    <p:sldId id="349" r:id="rId19"/>
    <p:sldId id="351" r:id="rId20"/>
    <p:sldId id="350" r:id="rId21"/>
    <p:sldId id="366" r:id="rId22"/>
    <p:sldId id="352" r:id="rId23"/>
    <p:sldId id="336" r:id="rId24"/>
    <p:sldId id="367" r:id="rId25"/>
    <p:sldId id="353" r:id="rId26"/>
    <p:sldId id="354" r:id="rId27"/>
    <p:sldId id="355" r:id="rId28"/>
    <p:sldId id="368" r:id="rId29"/>
    <p:sldId id="356" r:id="rId30"/>
    <p:sldId id="369" r:id="rId31"/>
    <p:sldId id="357" r:id="rId32"/>
    <p:sldId id="358" r:id="rId33"/>
    <p:sldId id="359" r:id="rId34"/>
    <p:sldId id="360" r:id="rId35"/>
    <p:sldId id="341"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03B9DB-1BAB-27DC-3A36-52616A230166}" v="161" dt="2026-08-04T13:15:38.281"/>
    <p1510:client id="{CC568975-A4D4-1896-D03D-F08FE0B5FA58}" v="374" dt="2026-08-05T08:03:30.54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723" autoAdjust="0"/>
  </p:normalViewPr>
  <p:slideViewPr>
    <p:cSldViewPr snapToGrid="0">
      <p:cViewPr varScale="1">
        <p:scale>
          <a:sx n="103" d="100"/>
          <a:sy n="103" d="100"/>
        </p:scale>
        <p:origin x="714" y="10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CC568975-A4D4-1896-D03D-F08FE0B5FA58}"/>
    <pc:docChg chg="modSld">
      <pc:chgData name="Noreen ROPERS [Eurécia]" userId="S::noreen.ropers@eurecia.com::f3a8d8f2-0e49-41aa-b7d1-58879f4fb21f" providerId="AD" clId="Web-{CC568975-A4D4-1896-D03D-F08FE0B5FA58}" dt="2026-08-05T08:03:30.548" v="266" actId="14100"/>
      <pc:docMkLst>
        <pc:docMk/>
      </pc:docMkLst>
      <pc:sldChg chg="modSp">
        <pc:chgData name="Noreen ROPERS [Eurécia]" userId="S::noreen.ropers@eurecia.com::f3a8d8f2-0e49-41aa-b7d1-58879f4fb21f" providerId="AD" clId="Web-{CC568975-A4D4-1896-D03D-F08FE0B5FA58}" dt="2026-08-05T07:49:44.067" v="213" actId="20577"/>
        <pc:sldMkLst>
          <pc:docMk/>
          <pc:sldMk cId="3210797679" sldId="340"/>
        </pc:sldMkLst>
        <pc:spChg chg="mod">
          <ac:chgData name="Noreen ROPERS [Eurécia]" userId="S::noreen.ropers@eurecia.com::f3a8d8f2-0e49-41aa-b7d1-58879f4fb21f" providerId="AD" clId="Web-{CC568975-A4D4-1896-D03D-F08FE0B5FA58}" dt="2026-08-05T07:49:44.067" v="213" actId="20577"/>
          <ac:spMkLst>
            <pc:docMk/>
            <pc:sldMk cId="3210797679" sldId="340"/>
            <ac:spMk id="22" creationId="{563E3B4D-DC08-7EAB-75DB-447498E9575A}"/>
          </ac:spMkLst>
        </pc:spChg>
      </pc:sldChg>
      <pc:sldChg chg="modSp">
        <pc:chgData name="Noreen ROPERS [Eurécia]" userId="S::noreen.ropers@eurecia.com::f3a8d8f2-0e49-41aa-b7d1-58879f4fb21f" providerId="AD" clId="Web-{CC568975-A4D4-1896-D03D-F08FE0B5FA58}" dt="2026-08-05T07:50:07.286" v="214" actId="1076"/>
        <pc:sldMkLst>
          <pc:docMk/>
          <pc:sldMk cId="296075627" sldId="343"/>
        </pc:sldMkLst>
        <pc:spChg chg="mod">
          <ac:chgData name="Noreen ROPERS [Eurécia]" userId="S::noreen.ropers@eurecia.com::f3a8d8f2-0e49-41aa-b7d1-58879f4fb21f" providerId="AD" clId="Web-{CC568975-A4D4-1896-D03D-F08FE0B5FA58}" dt="2026-08-05T07:50:07.286" v="214" actId="1076"/>
          <ac:spMkLst>
            <pc:docMk/>
            <pc:sldMk cId="296075627" sldId="343"/>
            <ac:spMk id="9" creationId="{FD980A60-1B42-39EB-56FD-16C506848827}"/>
          </ac:spMkLst>
        </pc:spChg>
      </pc:sldChg>
      <pc:sldChg chg="modSp">
        <pc:chgData name="Noreen ROPERS [Eurécia]" userId="S::noreen.ropers@eurecia.com::f3a8d8f2-0e49-41aa-b7d1-58879f4fb21f" providerId="AD" clId="Web-{CC568975-A4D4-1896-D03D-F08FE0B5FA58}" dt="2026-08-05T07:51:21.570" v="239" actId="20577"/>
        <pc:sldMkLst>
          <pc:docMk/>
          <pc:sldMk cId="2037643794" sldId="344"/>
        </pc:sldMkLst>
        <pc:spChg chg="mod">
          <ac:chgData name="Noreen ROPERS [Eurécia]" userId="S::noreen.ropers@eurecia.com::f3a8d8f2-0e49-41aa-b7d1-58879f4fb21f" providerId="AD" clId="Web-{CC568975-A4D4-1896-D03D-F08FE0B5FA58}" dt="2026-08-05T07:51:21.570" v="239" actId="20577"/>
          <ac:spMkLst>
            <pc:docMk/>
            <pc:sldMk cId="2037643794" sldId="344"/>
            <ac:spMk id="8" creationId="{90A438DC-811C-961D-F9DD-B6FEB9763FC2}"/>
          </ac:spMkLst>
        </pc:spChg>
        <pc:spChg chg="mod">
          <ac:chgData name="Noreen ROPERS [Eurécia]" userId="S::noreen.ropers@eurecia.com::f3a8d8f2-0e49-41aa-b7d1-58879f4fb21f" providerId="AD" clId="Web-{CC568975-A4D4-1896-D03D-F08FE0B5FA58}" dt="2026-08-05T07:50:24.662" v="215" actId="1076"/>
          <ac:spMkLst>
            <pc:docMk/>
            <pc:sldMk cId="2037643794" sldId="344"/>
            <ac:spMk id="11" creationId="{A2C6E44B-2365-5EAC-0EAD-3AF09BF10B81}"/>
          </ac:spMkLst>
        </pc:spChg>
      </pc:sldChg>
      <pc:sldChg chg="modSp">
        <pc:chgData name="Noreen ROPERS [Eurécia]" userId="S::noreen.ropers@eurecia.com::f3a8d8f2-0e49-41aa-b7d1-58879f4fb21f" providerId="AD" clId="Web-{CC568975-A4D4-1896-D03D-F08FE0B5FA58}" dt="2026-08-05T07:51:27.351" v="246" actId="20577"/>
        <pc:sldMkLst>
          <pc:docMk/>
          <pc:sldMk cId="2705979463" sldId="345"/>
        </pc:sldMkLst>
        <pc:spChg chg="mod">
          <ac:chgData name="Noreen ROPERS [Eurécia]" userId="S::noreen.ropers@eurecia.com::f3a8d8f2-0e49-41aa-b7d1-58879f4fb21f" providerId="AD" clId="Web-{CC568975-A4D4-1896-D03D-F08FE0B5FA58}" dt="2026-08-05T07:51:27.351" v="246" actId="20577"/>
          <ac:spMkLst>
            <pc:docMk/>
            <pc:sldMk cId="2705979463" sldId="345"/>
            <ac:spMk id="8" creationId="{90A438DC-811C-961D-F9DD-B6FEB9763FC2}"/>
          </ac:spMkLst>
        </pc:spChg>
        <pc:spChg chg="mod">
          <ac:chgData name="Noreen ROPERS [Eurécia]" userId="S::noreen.ropers@eurecia.com::f3a8d8f2-0e49-41aa-b7d1-58879f4fb21f" providerId="AD" clId="Web-{CC568975-A4D4-1896-D03D-F08FE0B5FA58}" dt="2026-08-05T07:50:47.537" v="224" actId="20577"/>
          <ac:spMkLst>
            <pc:docMk/>
            <pc:sldMk cId="2705979463" sldId="345"/>
            <ac:spMk id="9" creationId="{FD980A60-1B42-39EB-56FD-16C506848827}"/>
          </ac:spMkLst>
        </pc:spChg>
      </pc:sldChg>
      <pc:sldChg chg="modSp">
        <pc:chgData name="Noreen ROPERS [Eurécia]" userId="S::noreen.ropers@eurecia.com::f3a8d8f2-0e49-41aa-b7d1-58879f4fb21f" providerId="AD" clId="Web-{CC568975-A4D4-1896-D03D-F08FE0B5FA58}" dt="2026-08-05T07:50:58.444" v="228" actId="20577"/>
        <pc:sldMkLst>
          <pc:docMk/>
          <pc:sldMk cId="1624822896" sldId="346"/>
        </pc:sldMkLst>
        <pc:spChg chg="mod">
          <ac:chgData name="Noreen ROPERS [Eurécia]" userId="S::noreen.ropers@eurecia.com::f3a8d8f2-0e49-41aa-b7d1-58879f4fb21f" providerId="AD" clId="Web-{CC568975-A4D4-1896-D03D-F08FE0B5FA58}" dt="2026-08-05T07:50:58.444" v="228" actId="20577"/>
          <ac:spMkLst>
            <pc:docMk/>
            <pc:sldMk cId="1624822896" sldId="346"/>
            <ac:spMk id="8" creationId="{90A438DC-811C-961D-F9DD-B6FEB9763FC2}"/>
          </ac:spMkLst>
        </pc:spChg>
        <pc:spChg chg="mod">
          <ac:chgData name="Noreen ROPERS [Eurécia]" userId="S::noreen.ropers@eurecia.com::f3a8d8f2-0e49-41aa-b7d1-58879f4fb21f" providerId="AD" clId="Web-{CC568975-A4D4-1896-D03D-F08FE0B5FA58}" dt="2026-08-05T07:50:53.616" v="225" actId="1076"/>
          <ac:spMkLst>
            <pc:docMk/>
            <pc:sldMk cId="1624822896" sldId="346"/>
            <ac:spMk id="9" creationId="{FD980A60-1B42-39EB-56FD-16C506848827}"/>
          </ac:spMkLst>
        </pc:spChg>
      </pc:sldChg>
      <pc:sldChg chg="addSp modSp">
        <pc:chgData name="Noreen ROPERS [Eurécia]" userId="S::noreen.ropers@eurecia.com::f3a8d8f2-0e49-41aa-b7d1-58879f4fb21f" providerId="AD" clId="Web-{CC568975-A4D4-1896-D03D-F08FE0B5FA58}" dt="2026-08-05T08:02:22.670" v="260" actId="1076"/>
        <pc:sldMkLst>
          <pc:docMk/>
          <pc:sldMk cId="1009272672" sldId="348"/>
        </pc:sldMkLst>
        <pc:spChg chg="mod">
          <ac:chgData name="Noreen ROPERS [Eurécia]" userId="S::noreen.ropers@eurecia.com::f3a8d8f2-0e49-41aa-b7d1-58879f4fb21f" providerId="AD" clId="Web-{CC568975-A4D4-1896-D03D-F08FE0B5FA58}" dt="2026-08-05T07:51:34.039" v="247" actId="20577"/>
          <ac:spMkLst>
            <pc:docMk/>
            <pc:sldMk cId="1009272672" sldId="348"/>
            <ac:spMk id="8" creationId="{90A438DC-811C-961D-F9DD-B6FEB9763FC2}"/>
          </ac:spMkLst>
        </pc:spChg>
        <pc:spChg chg="mod">
          <ac:chgData name="Noreen ROPERS [Eurécia]" userId="S::noreen.ropers@eurecia.com::f3a8d8f2-0e49-41aa-b7d1-58879f4fb21f" providerId="AD" clId="Web-{CC568975-A4D4-1896-D03D-F08FE0B5FA58}" dt="2026-08-05T07:51:41.321" v="251" actId="1076"/>
          <ac:spMkLst>
            <pc:docMk/>
            <pc:sldMk cId="1009272672" sldId="348"/>
            <ac:spMk id="9" creationId="{FD980A60-1B42-39EB-56FD-16C506848827}"/>
          </ac:spMkLst>
        </pc:spChg>
        <pc:picChg chg="add mod">
          <ac:chgData name="Noreen ROPERS [Eurécia]" userId="S::noreen.ropers@eurecia.com::f3a8d8f2-0e49-41aa-b7d1-58879f4fb21f" providerId="AD" clId="Web-{CC568975-A4D4-1896-D03D-F08FE0B5FA58}" dt="2026-08-05T08:02:22.670" v="260" actId="1076"/>
          <ac:picMkLst>
            <pc:docMk/>
            <pc:sldMk cId="1009272672" sldId="348"/>
            <ac:picMk id="5" creationId="{8C2B1C90-0196-3D5D-6480-5665874A5731}"/>
          </ac:picMkLst>
        </pc:picChg>
      </pc:sldChg>
      <pc:sldChg chg="addSp delSp modSp">
        <pc:chgData name="Noreen ROPERS [Eurécia]" userId="S::noreen.ropers@eurecia.com::f3a8d8f2-0e49-41aa-b7d1-58879f4fb21f" providerId="AD" clId="Web-{CC568975-A4D4-1896-D03D-F08FE0B5FA58}" dt="2026-08-05T08:02:37.062" v="261" actId="1076"/>
        <pc:sldMkLst>
          <pc:docMk/>
          <pc:sldMk cId="3268250180" sldId="350"/>
        </pc:sldMkLst>
        <pc:spChg chg="mod">
          <ac:chgData name="Noreen ROPERS [Eurécia]" userId="S::noreen.ropers@eurecia.com::f3a8d8f2-0e49-41aa-b7d1-58879f4fb21f" providerId="AD" clId="Web-{CC568975-A4D4-1896-D03D-F08FE0B5FA58}" dt="2026-08-05T08:02:37.062" v="261" actId="1076"/>
          <ac:spMkLst>
            <pc:docMk/>
            <pc:sldMk cId="3268250180" sldId="350"/>
            <ac:spMk id="9" creationId="{FD980A60-1B42-39EB-56FD-16C506848827}"/>
          </ac:spMkLst>
        </pc:spChg>
        <pc:picChg chg="add mod">
          <ac:chgData name="Noreen ROPERS [Eurécia]" userId="S::noreen.ropers@eurecia.com::f3a8d8f2-0e49-41aa-b7d1-58879f4fb21f" providerId="AD" clId="Web-{CC568975-A4D4-1896-D03D-F08FE0B5FA58}" dt="2026-08-05T07:21:38.838" v="10"/>
          <ac:picMkLst>
            <pc:docMk/>
            <pc:sldMk cId="3268250180" sldId="350"/>
            <ac:picMk id="2" creationId="{CF484FA8-0DA0-A177-D3C8-2ED1FA7E467D}"/>
          </ac:picMkLst>
        </pc:picChg>
        <pc:picChg chg="del">
          <ac:chgData name="Noreen ROPERS [Eurécia]" userId="S::noreen.ropers@eurecia.com::f3a8d8f2-0e49-41aa-b7d1-58879f4fb21f" providerId="AD" clId="Web-{CC568975-A4D4-1896-D03D-F08FE0B5FA58}" dt="2026-08-05T07:21:26.682" v="4"/>
          <ac:picMkLst>
            <pc:docMk/>
            <pc:sldMk cId="3268250180" sldId="350"/>
            <ac:picMk id="7" creationId="{5025A0B4-4CD6-52C4-F881-D05D5F0675EC}"/>
          </ac:picMkLst>
        </pc:picChg>
      </pc:sldChg>
      <pc:sldChg chg="modSp">
        <pc:chgData name="Noreen ROPERS [Eurécia]" userId="S::noreen.ropers@eurecia.com::f3a8d8f2-0e49-41aa-b7d1-58879f4fb21f" providerId="AD" clId="Web-{CC568975-A4D4-1896-D03D-F08FE0B5FA58}" dt="2026-08-05T07:19:29.162" v="3"/>
        <pc:sldMkLst>
          <pc:docMk/>
          <pc:sldMk cId="370285615" sldId="351"/>
        </pc:sldMkLst>
        <pc:picChg chg="mod">
          <ac:chgData name="Noreen ROPERS [Eurécia]" userId="S::noreen.ropers@eurecia.com::f3a8d8f2-0e49-41aa-b7d1-58879f4fb21f" providerId="AD" clId="Web-{CC568975-A4D4-1896-D03D-F08FE0B5FA58}" dt="2026-08-05T07:19:29.162" v="3"/>
          <ac:picMkLst>
            <pc:docMk/>
            <pc:sldMk cId="370285615" sldId="351"/>
            <ac:picMk id="2" creationId="{326C54D9-AFCB-37AD-7EC3-569192F1E32A}"/>
          </ac:picMkLst>
        </pc:picChg>
      </pc:sldChg>
      <pc:sldChg chg="modSp">
        <pc:chgData name="Noreen ROPERS [Eurécia]" userId="S::noreen.ropers@eurecia.com::f3a8d8f2-0e49-41aa-b7d1-58879f4fb21f" providerId="AD" clId="Web-{CC568975-A4D4-1896-D03D-F08FE0B5FA58}" dt="2026-08-05T08:02:43.624" v="262"/>
        <pc:sldMkLst>
          <pc:docMk/>
          <pc:sldMk cId="3752783665" sldId="352"/>
        </pc:sldMkLst>
        <pc:picChg chg="mod">
          <ac:chgData name="Noreen ROPERS [Eurécia]" userId="S::noreen.ropers@eurecia.com::f3a8d8f2-0e49-41aa-b7d1-58879f4fb21f" providerId="AD" clId="Web-{CC568975-A4D4-1896-D03D-F08FE0B5FA58}" dt="2026-08-05T08:02:43.624" v="262"/>
          <ac:picMkLst>
            <pc:docMk/>
            <pc:sldMk cId="3752783665" sldId="352"/>
            <ac:picMk id="2" creationId="{23671675-AF0B-63AE-BF8A-6B37A09C88E1}"/>
          </ac:picMkLst>
        </pc:picChg>
      </pc:sldChg>
      <pc:sldChg chg="modSp">
        <pc:chgData name="Noreen ROPERS [Eurécia]" userId="S::noreen.ropers@eurecia.com::f3a8d8f2-0e49-41aa-b7d1-58879f4fb21f" providerId="AD" clId="Web-{CC568975-A4D4-1896-D03D-F08FE0B5FA58}" dt="2026-08-05T08:02:58.906" v="264"/>
        <pc:sldMkLst>
          <pc:docMk/>
          <pc:sldMk cId="2282819433" sldId="353"/>
        </pc:sldMkLst>
        <pc:picChg chg="mod">
          <ac:chgData name="Noreen ROPERS [Eurécia]" userId="S::noreen.ropers@eurecia.com::f3a8d8f2-0e49-41aa-b7d1-58879f4fb21f" providerId="AD" clId="Web-{CC568975-A4D4-1896-D03D-F08FE0B5FA58}" dt="2026-08-05T08:02:58.906" v="264"/>
          <ac:picMkLst>
            <pc:docMk/>
            <pc:sldMk cId="2282819433" sldId="353"/>
            <ac:picMk id="2" creationId="{994E5157-8927-7EA9-6497-E26043362766}"/>
          </ac:picMkLst>
        </pc:picChg>
        <pc:picChg chg="mod">
          <ac:chgData name="Noreen ROPERS [Eurécia]" userId="S::noreen.ropers@eurecia.com::f3a8d8f2-0e49-41aa-b7d1-58879f4fb21f" providerId="AD" clId="Web-{CC568975-A4D4-1896-D03D-F08FE0B5FA58}" dt="2026-08-05T08:02:56.781" v="263"/>
          <ac:picMkLst>
            <pc:docMk/>
            <pc:sldMk cId="2282819433" sldId="353"/>
            <ac:picMk id="3" creationId="{66304C0E-F592-05E9-1868-E842A0294F3E}"/>
          </ac:picMkLst>
        </pc:picChg>
      </pc:sldChg>
      <pc:sldChg chg="addSp delSp modSp">
        <pc:chgData name="Noreen ROPERS [Eurécia]" userId="S::noreen.ropers@eurecia.com::f3a8d8f2-0e49-41aa-b7d1-58879f4fb21f" providerId="AD" clId="Web-{CC568975-A4D4-1896-D03D-F08FE0B5FA58}" dt="2026-08-05T07:27:26.866" v="37" actId="14100"/>
        <pc:sldMkLst>
          <pc:docMk/>
          <pc:sldMk cId="1130313376" sldId="354"/>
        </pc:sldMkLst>
        <pc:spChg chg="mod">
          <ac:chgData name="Noreen ROPERS [Eurécia]" userId="S::noreen.ropers@eurecia.com::f3a8d8f2-0e49-41aa-b7d1-58879f4fb21f" providerId="AD" clId="Web-{CC568975-A4D4-1896-D03D-F08FE0B5FA58}" dt="2026-08-05T07:27:26.866" v="37" actId="14100"/>
          <ac:spMkLst>
            <pc:docMk/>
            <pc:sldMk cId="1130313376" sldId="354"/>
            <ac:spMk id="9" creationId="{FD980A60-1B42-39EB-56FD-16C506848827}"/>
          </ac:spMkLst>
        </pc:spChg>
        <pc:picChg chg="add mod">
          <ac:chgData name="Noreen ROPERS [Eurécia]" userId="S::noreen.ropers@eurecia.com::f3a8d8f2-0e49-41aa-b7d1-58879f4fb21f" providerId="AD" clId="Web-{CC568975-A4D4-1896-D03D-F08FE0B5FA58}" dt="2026-08-05T07:25:52.956" v="18" actId="1076"/>
          <ac:picMkLst>
            <pc:docMk/>
            <pc:sldMk cId="1130313376" sldId="354"/>
            <ac:picMk id="2" creationId="{C9214B6D-2780-3F5A-A2C8-2BE469484505}"/>
          </ac:picMkLst>
        </pc:picChg>
        <pc:picChg chg="add mod">
          <ac:chgData name="Noreen ROPERS [Eurécia]" userId="S::noreen.ropers@eurecia.com::f3a8d8f2-0e49-41aa-b7d1-58879f4fb21f" providerId="AD" clId="Web-{CC568975-A4D4-1896-D03D-F08FE0B5FA58}" dt="2026-08-05T07:26:44.161" v="26" actId="1076"/>
          <ac:picMkLst>
            <pc:docMk/>
            <pc:sldMk cId="1130313376" sldId="354"/>
            <ac:picMk id="3" creationId="{52A691DE-39A0-EAF5-D08A-6FADCD4215F6}"/>
          </ac:picMkLst>
        </pc:picChg>
        <pc:picChg chg="del">
          <ac:chgData name="Noreen ROPERS [Eurécia]" userId="S::noreen.ropers@eurecia.com::f3a8d8f2-0e49-41aa-b7d1-58879f4fb21f" providerId="AD" clId="Web-{CC568975-A4D4-1896-D03D-F08FE0B5FA58}" dt="2026-08-05T07:25:39.518" v="12"/>
          <ac:picMkLst>
            <pc:docMk/>
            <pc:sldMk cId="1130313376" sldId="354"/>
            <ac:picMk id="5" creationId="{290EC04D-3CC2-6DED-EE33-CB219E3FCBDD}"/>
          </ac:picMkLst>
        </pc:picChg>
        <pc:picChg chg="del">
          <ac:chgData name="Noreen ROPERS [Eurécia]" userId="S::noreen.ropers@eurecia.com::f3a8d8f2-0e49-41aa-b7d1-58879f4fb21f" providerId="AD" clId="Web-{CC568975-A4D4-1896-D03D-F08FE0B5FA58}" dt="2026-08-05T07:26:32.598" v="19"/>
          <ac:picMkLst>
            <pc:docMk/>
            <pc:sldMk cId="1130313376" sldId="354"/>
            <ac:picMk id="10" creationId="{DEF7F4A4-B9D7-26C4-F49F-855BBB17CE52}"/>
          </ac:picMkLst>
        </pc:picChg>
      </pc:sldChg>
      <pc:sldChg chg="addSp delSp modSp">
        <pc:chgData name="Noreen ROPERS [Eurécia]" userId="S::noreen.ropers@eurecia.com::f3a8d8f2-0e49-41aa-b7d1-58879f4fb21f" providerId="AD" clId="Web-{CC568975-A4D4-1896-D03D-F08FE0B5FA58}" dt="2026-08-05T08:03:14.860" v="265" actId="1076"/>
        <pc:sldMkLst>
          <pc:docMk/>
          <pc:sldMk cId="3383393424" sldId="355"/>
        </pc:sldMkLst>
        <pc:spChg chg="mod">
          <ac:chgData name="Noreen ROPERS [Eurécia]" userId="S::noreen.ropers@eurecia.com::f3a8d8f2-0e49-41aa-b7d1-58879f4fb21f" providerId="AD" clId="Web-{CC568975-A4D4-1896-D03D-F08FE0B5FA58}" dt="2026-08-05T08:03:14.860" v="265" actId="1076"/>
          <ac:spMkLst>
            <pc:docMk/>
            <pc:sldMk cId="3383393424" sldId="355"/>
            <ac:spMk id="9" creationId="{FD980A60-1B42-39EB-56FD-16C506848827}"/>
          </ac:spMkLst>
        </pc:spChg>
        <pc:picChg chg="add mod ord">
          <ac:chgData name="Noreen ROPERS [Eurécia]" userId="S::noreen.ropers@eurecia.com::f3a8d8f2-0e49-41aa-b7d1-58879f4fb21f" providerId="AD" clId="Web-{CC568975-A4D4-1896-D03D-F08FE0B5FA58}" dt="2026-08-05T07:29:39.042" v="54" actId="1076"/>
          <ac:picMkLst>
            <pc:docMk/>
            <pc:sldMk cId="3383393424" sldId="355"/>
            <ac:picMk id="2" creationId="{A7BA61F4-F25C-367A-0C21-B3554AB8D868}"/>
          </ac:picMkLst>
        </pc:picChg>
        <pc:picChg chg="del">
          <ac:chgData name="Noreen ROPERS [Eurécia]" userId="S::noreen.ropers@eurecia.com::f3a8d8f2-0e49-41aa-b7d1-58879f4fb21f" providerId="AD" clId="Web-{CC568975-A4D4-1896-D03D-F08FE0B5FA58}" dt="2026-08-05T07:28:20.414" v="42"/>
          <ac:picMkLst>
            <pc:docMk/>
            <pc:sldMk cId="3383393424" sldId="355"/>
            <ac:picMk id="3" creationId="{FF1A1B3B-3B4D-41D1-DF2D-F44F6E0110D9}"/>
          </ac:picMkLst>
        </pc:picChg>
        <pc:picChg chg="add mod">
          <ac:chgData name="Noreen ROPERS [Eurécia]" userId="S::noreen.ropers@eurecia.com::f3a8d8f2-0e49-41aa-b7d1-58879f4fb21f" providerId="AD" clId="Web-{CC568975-A4D4-1896-D03D-F08FE0B5FA58}" dt="2026-08-05T07:29:54.839" v="63"/>
          <ac:picMkLst>
            <pc:docMk/>
            <pc:sldMk cId="3383393424" sldId="355"/>
            <ac:picMk id="4" creationId="{C04A3247-1E1D-5D04-E6C6-0796B371B3C0}"/>
          </ac:picMkLst>
        </pc:picChg>
        <pc:picChg chg="del">
          <ac:chgData name="Noreen ROPERS [Eurécia]" userId="S::noreen.ropers@eurecia.com::f3a8d8f2-0e49-41aa-b7d1-58879f4fb21f" providerId="AD" clId="Web-{CC568975-A4D4-1896-D03D-F08FE0B5FA58}" dt="2026-08-05T07:29:21.385" v="48"/>
          <ac:picMkLst>
            <pc:docMk/>
            <pc:sldMk cId="3383393424" sldId="355"/>
            <ac:picMk id="7" creationId="{6DEA8A22-0AD2-0285-BCC7-724DDA91691E}"/>
          </ac:picMkLst>
        </pc:picChg>
      </pc:sldChg>
      <pc:sldChg chg="addSp delSp modSp">
        <pc:chgData name="Noreen ROPERS [Eurécia]" userId="S::noreen.ropers@eurecia.com::f3a8d8f2-0e49-41aa-b7d1-58879f4fb21f" providerId="AD" clId="Web-{CC568975-A4D4-1896-D03D-F08FE0B5FA58}" dt="2026-08-05T07:40:33.033" v="71"/>
        <pc:sldMkLst>
          <pc:docMk/>
          <pc:sldMk cId="1548366473" sldId="356"/>
        </pc:sldMkLst>
        <pc:picChg chg="add mod">
          <ac:chgData name="Noreen ROPERS [Eurécia]" userId="S::noreen.ropers@eurecia.com::f3a8d8f2-0e49-41aa-b7d1-58879f4fb21f" providerId="AD" clId="Web-{CC568975-A4D4-1896-D03D-F08FE0B5FA58}" dt="2026-08-05T07:40:33.033" v="71"/>
          <ac:picMkLst>
            <pc:docMk/>
            <pc:sldMk cId="1548366473" sldId="356"/>
            <ac:picMk id="2" creationId="{3CDA73DC-9CF1-95DC-3022-2FD3DC887124}"/>
          </ac:picMkLst>
        </pc:picChg>
        <pc:picChg chg="del">
          <ac:chgData name="Noreen ROPERS [Eurécia]" userId="S::noreen.ropers@eurecia.com::f3a8d8f2-0e49-41aa-b7d1-58879f4fb21f" providerId="AD" clId="Web-{CC568975-A4D4-1896-D03D-F08FE0B5FA58}" dt="2026-08-05T07:40:16.579" v="64"/>
          <ac:picMkLst>
            <pc:docMk/>
            <pc:sldMk cId="1548366473" sldId="356"/>
            <ac:picMk id="4" creationId="{C86EA953-BB3C-6671-4082-168C32634B28}"/>
          </ac:picMkLst>
        </pc:picChg>
      </pc:sldChg>
      <pc:sldChg chg="addSp delSp modSp">
        <pc:chgData name="Noreen ROPERS [Eurécia]" userId="S::noreen.ropers@eurecia.com::f3a8d8f2-0e49-41aa-b7d1-58879f4fb21f" providerId="AD" clId="Web-{CC568975-A4D4-1896-D03D-F08FE0B5FA58}" dt="2026-08-05T07:43:08.866" v="79" actId="20577"/>
        <pc:sldMkLst>
          <pc:docMk/>
          <pc:sldMk cId="101725652" sldId="357"/>
        </pc:sldMkLst>
        <pc:spChg chg="mod">
          <ac:chgData name="Noreen ROPERS [Eurécia]" userId="S::noreen.ropers@eurecia.com::f3a8d8f2-0e49-41aa-b7d1-58879f4fb21f" providerId="AD" clId="Web-{CC568975-A4D4-1896-D03D-F08FE0B5FA58}" dt="2026-08-05T07:43:08.866" v="79" actId="20577"/>
          <ac:spMkLst>
            <pc:docMk/>
            <pc:sldMk cId="101725652" sldId="357"/>
            <ac:spMk id="9" creationId="{FD980A60-1B42-39EB-56FD-16C506848827}"/>
          </ac:spMkLst>
        </pc:spChg>
        <pc:picChg chg="add mod">
          <ac:chgData name="Noreen ROPERS [Eurécia]" userId="S::noreen.ropers@eurecia.com::f3a8d8f2-0e49-41aa-b7d1-58879f4fb21f" providerId="AD" clId="Web-{CC568975-A4D4-1896-D03D-F08FE0B5FA58}" dt="2026-08-05T07:43:04.428" v="77"/>
          <ac:picMkLst>
            <pc:docMk/>
            <pc:sldMk cId="101725652" sldId="357"/>
            <ac:picMk id="2" creationId="{6A8AA814-D69A-E108-6897-9A15FD729E58}"/>
          </ac:picMkLst>
        </pc:picChg>
        <pc:picChg chg="del">
          <ac:chgData name="Noreen ROPERS [Eurécia]" userId="S::noreen.ropers@eurecia.com::f3a8d8f2-0e49-41aa-b7d1-58879f4fb21f" providerId="AD" clId="Web-{CC568975-A4D4-1896-D03D-F08FE0B5FA58}" dt="2026-08-05T07:42:45.037" v="72"/>
          <ac:picMkLst>
            <pc:docMk/>
            <pc:sldMk cId="101725652" sldId="357"/>
            <ac:picMk id="3" creationId="{90E81115-C34C-510E-8FD4-4343FF286A2A}"/>
          </ac:picMkLst>
        </pc:picChg>
      </pc:sldChg>
      <pc:sldChg chg="addSp delSp modSp">
        <pc:chgData name="Noreen ROPERS [Eurécia]" userId="S::noreen.ropers@eurecia.com::f3a8d8f2-0e49-41aa-b7d1-58879f4fb21f" providerId="AD" clId="Web-{CC568975-A4D4-1896-D03D-F08FE0B5FA58}" dt="2026-08-05T07:44:32.463" v="102" actId="1076"/>
        <pc:sldMkLst>
          <pc:docMk/>
          <pc:sldMk cId="3843599056" sldId="358"/>
        </pc:sldMkLst>
        <pc:spChg chg="mod">
          <ac:chgData name="Noreen ROPERS [Eurécia]" userId="S::noreen.ropers@eurecia.com::f3a8d8f2-0e49-41aa-b7d1-58879f4fb21f" providerId="AD" clId="Web-{CC568975-A4D4-1896-D03D-F08FE0B5FA58}" dt="2026-08-05T07:44:32.463" v="102" actId="1076"/>
          <ac:spMkLst>
            <pc:docMk/>
            <pc:sldMk cId="3843599056" sldId="358"/>
            <ac:spMk id="9" creationId="{FD980A60-1B42-39EB-56FD-16C506848827}"/>
          </ac:spMkLst>
        </pc:spChg>
        <pc:picChg chg="add mod">
          <ac:chgData name="Noreen ROPERS [Eurécia]" userId="S::noreen.ropers@eurecia.com::f3a8d8f2-0e49-41aa-b7d1-58879f4fb21f" providerId="AD" clId="Web-{CC568975-A4D4-1896-D03D-F08FE0B5FA58}" dt="2026-08-05T07:44:10.431" v="88" actId="1076"/>
          <ac:picMkLst>
            <pc:docMk/>
            <pc:sldMk cId="3843599056" sldId="358"/>
            <ac:picMk id="2" creationId="{F1189980-E209-8B95-1117-AF361065A34B}"/>
          </ac:picMkLst>
        </pc:picChg>
        <pc:picChg chg="del">
          <ac:chgData name="Noreen ROPERS [Eurécia]" userId="S::noreen.ropers@eurecia.com::f3a8d8f2-0e49-41aa-b7d1-58879f4fb21f" providerId="AD" clId="Web-{CC568975-A4D4-1896-D03D-F08FE0B5FA58}" dt="2026-08-05T07:43:55.524" v="81"/>
          <ac:picMkLst>
            <pc:docMk/>
            <pc:sldMk cId="3843599056" sldId="358"/>
            <ac:picMk id="5" creationId="{04A14514-70D4-6222-2529-16405EA07C09}"/>
          </ac:picMkLst>
        </pc:picChg>
        <pc:picChg chg="del">
          <ac:chgData name="Noreen ROPERS [Eurécia]" userId="S::noreen.ropers@eurecia.com::f3a8d8f2-0e49-41aa-b7d1-58879f4fb21f" providerId="AD" clId="Web-{CC568975-A4D4-1896-D03D-F08FE0B5FA58}" dt="2026-08-05T07:43:54.149" v="80"/>
          <ac:picMkLst>
            <pc:docMk/>
            <pc:sldMk cId="3843599056" sldId="358"/>
            <ac:picMk id="10" creationId="{6AEFAEF2-8113-2E20-A20E-8923246D8E96}"/>
          </ac:picMkLst>
        </pc:picChg>
      </pc:sldChg>
      <pc:sldChg chg="addSp delSp modSp">
        <pc:chgData name="Noreen ROPERS [Eurécia]" userId="S::noreen.ropers@eurecia.com::f3a8d8f2-0e49-41aa-b7d1-58879f4fb21f" providerId="AD" clId="Web-{CC568975-A4D4-1896-D03D-F08FE0B5FA58}" dt="2026-08-05T08:03:30.548" v="266" actId="14100"/>
        <pc:sldMkLst>
          <pc:docMk/>
          <pc:sldMk cId="4118469512" sldId="359"/>
        </pc:sldMkLst>
        <pc:spChg chg="mod">
          <ac:chgData name="Noreen ROPERS [Eurécia]" userId="S::noreen.ropers@eurecia.com::f3a8d8f2-0e49-41aa-b7d1-58879f4fb21f" providerId="AD" clId="Web-{CC568975-A4D4-1896-D03D-F08FE0B5FA58}" dt="2026-08-05T07:47:12.233" v="111" actId="1076"/>
          <ac:spMkLst>
            <pc:docMk/>
            <pc:sldMk cId="4118469512" sldId="359"/>
            <ac:spMk id="9" creationId="{FD980A60-1B42-39EB-56FD-16C506848827}"/>
          </ac:spMkLst>
        </pc:spChg>
        <pc:picChg chg="add mod">
          <ac:chgData name="Noreen ROPERS [Eurécia]" userId="S::noreen.ropers@eurecia.com::f3a8d8f2-0e49-41aa-b7d1-58879f4fb21f" providerId="AD" clId="Web-{CC568975-A4D4-1896-D03D-F08FE0B5FA58}" dt="2026-08-05T08:03:30.548" v="266" actId="14100"/>
          <ac:picMkLst>
            <pc:docMk/>
            <pc:sldMk cId="4118469512" sldId="359"/>
            <ac:picMk id="2" creationId="{22D39DBB-3948-96DD-05E6-D073A5592863}"/>
          </ac:picMkLst>
        </pc:picChg>
        <pc:picChg chg="del">
          <ac:chgData name="Noreen ROPERS [Eurécia]" userId="S::noreen.ropers@eurecia.com::f3a8d8f2-0e49-41aa-b7d1-58879f4fb21f" providerId="AD" clId="Web-{CC568975-A4D4-1896-D03D-F08FE0B5FA58}" dt="2026-08-05T07:47:01.858" v="106"/>
          <ac:picMkLst>
            <pc:docMk/>
            <pc:sldMk cId="4118469512" sldId="359"/>
            <ac:picMk id="4" creationId="{D4295553-9A75-5BD0-E14E-04D818CAD1F8}"/>
          </ac:picMkLst>
        </pc:picChg>
      </pc:sldChg>
      <pc:sldChg chg="addSp delSp modSp">
        <pc:chgData name="Noreen ROPERS [Eurécia]" userId="S::noreen.ropers@eurecia.com::f3a8d8f2-0e49-41aa-b7d1-58879f4fb21f" providerId="AD" clId="Web-{CC568975-A4D4-1896-D03D-F08FE0B5FA58}" dt="2026-08-05T07:49:33.676" v="208" actId="1076"/>
        <pc:sldMkLst>
          <pc:docMk/>
          <pc:sldMk cId="4099933383" sldId="360"/>
        </pc:sldMkLst>
        <pc:spChg chg="mod">
          <ac:chgData name="Noreen ROPERS [Eurécia]" userId="S::noreen.ropers@eurecia.com::f3a8d8f2-0e49-41aa-b7d1-58879f4fb21f" providerId="AD" clId="Web-{CC568975-A4D4-1896-D03D-F08FE0B5FA58}" dt="2026-08-05T07:49:33.676" v="208" actId="1076"/>
          <ac:spMkLst>
            <pc:docMk/>
            <pc:sldMk cId="4099933383" sldId="360"/>
            <ac:spMk id="3" creationId="{3A1EB433-25EF-82A8-455C-9E23986DA093}"/>
          </ac:spMkLst>
        </pc:spChg>
        <pc:spChg chg="mod">
          <ac:chgData name="Noreen ROPERS [Eurécia]" userId="S::noreen.ropers@eurecia.com::f3a8d8f2-0e49-41aa-b7d1-58879f4fb21f" providerId="AD" clId="Web-{CC568975-A4D4-1896-D03D-F08FE0B5FA58}" dt="2026-08-05T07:48:52.565" v="139" actId="1076"/>
          <ac:spMkLst>
            <pc:docMk/>
            <pc:sldMk cId="4099933383" sldId="360"/>
            <ac:spMk id="9" creationId="{FD980A60-1B42-39EB-56FD-16C506848827}"/>
          </ac:spMkLst>
        </pc:spChg>
        <pc:picChg chg="add mod">
          <ac:chgData name="Noreen ROPERS [Eurécia]" userId="S::noreen.ropers@eurecia.com::f3a8d8f2-0e49-41aa-b7d1-58879f4fb21f" providerId="AD" clId="Web-{CC568975-A4D4-1896-D03D-F08FE0B5FA58}" dt="2026-08-05T07:48:54.127" v="140" actId="1076"/>
          <ac:picMkLst>
            <pc:docMk/>
            <pc:sldMk cId="4099933383" sldId="360"/>
            <ac:picMk id="2" creationId="{E76BFFFF-61F2-69ED-E27F-F7395C3A5D5A}"/>
          </ac:picMkLst>
        </pc:picChg>
        <pc:picChg chg="del">
          <ac:chgData name="Noreen ROPERS [Eurécia]" userId="S::noreen.ropers@eurecia.com::f3a8d8f2-0e49-41aa-b7d1-58879f4fb21f" providerId="AD" clId="Web-{CC568975-A4D4-1896-D03D-F08FE0B5FA58}" dt="2026-08-05T07:48:21.267" v="132"/>
          <ac:picMkLst>
            <pc:docMk/>
            <pc:sldMk cId="4099933383" sldId="360"/>
            <ac:picMk id="5" creationId="{376B1325-6272-E2BB-099D-F95FE66F43E0}"/>
          </ac:picMkLst>
        </pc:picChg>
      </pc:sldChg>
    </pc:docChg>
  </pc:docChgLst>
  <pc:docChgLst>
    <pc:chgData name="Noreen ROPERS [Eurécia]" userId="S::noreen.ropers@eurecia.com::f3a8d8f2-0e49-41aa-b7d1-58879f4fb21f" providerId="AD" clId="Web-{4703B9DB-1BAB-27DC-3A36-52616A230166}"/>
    <pc:docChg chg="modSld">
      <pc:chgData name="Noreen ROPERS [Eurécia]" userId="S::noreen.ropers@eurecia.com::f3a8d8f2-0e49-41aa-b7d1-58879f4fb21f" providerId="AD" clId="Web-{4703B9DB-1BAB-27DC-3A36-52616A230166}" dt="2026-08-04T13:15:38.281" v="155"/>
      <pc:docMkLst>
        <pc:docMk/>
      </pc:docMkLst>
      <pc:sldChg chg="addSp delSp modSp">
        <pc:chgData name="Noreen ROPERS [Eurécia]" userId="S::noreen.ropers@eurecia.com::f3a8d8f2-0e49-41aa-b7d1-58879f4fb21f" providerId="AD" clId="Web-{4703B9DB-1BAB-27DC-3A36-52616A230166}" dt="2026-08-04T12:12:07.131" v="9"/>
        <pc:sldMkLst>
          <pc:docMk/>
          <pc:sldMk cId="115742712" sldId="342"/>
        </pc:sldMkLst>
        <pc:picChg chg="add mod">
          <ac:chgData name="Noreen ROPERS [Eurécia]" userId="S::noreen.ropers@eurecia.com::f3a8d8f2-0e49-41aa-b7d1-58879f4fb21f" providerId="AD" clId="Web-{4703B9DB-1BAB-27DC-3A36-52616A230166}" dt="2026-08-04T12:12:07.131" v="9"/>
          <ac:picMkLst>
            <pc:docMk/>
            <pc:sldMk cId="115742712" sldId="342"/>
            <ac:picMk id="2" creationId="{5F319E6E-542C-BCE4-4029-6F56A07BC232}"/>
          </ac:picMkLst>
        </pc:picChg>
        <pc:picChg chg="del">
          <ac:chgData name="Noreen ROPERS [Eurécia]" userId="S::noreen.ropers@eurecia.com::f3a8d8f2-0e49-41aa-b7d1-58879f4fb21f" providerId="AD" clId="Web-{4703B9DB-1BAB-27DC-3A36-52616A230166}" dt="2026-08-04T12:11:38.193" v="2"/>
          <ac:picMkLst>
            <pc:docMk/>
            <pc:sldMk cId="115742712" sldId="342"/>
            <ac:picMk id="4" creationId="{52FD80C3-5161-0904-5A52-8633DD583320}"/>
          </ac:picMkLst>
        </pc:picChg>
      </pc:sldChg>
      <pc:sldChg chg="addSp delSp modSp">
        <pc:chgData name="Noreen ROPERS [Eurécia]" userId="S::noreen.ropers@eurecia.com::f3a8d8f2-0e49-41aa-b7d1-58879f4fb21f" providerId="AD" clId="Web-{4703B9DB-1BAB-27DC-3A36-52616A230166}" dt="2026-08-04T12:14:29.839" v="31"/>
        <pc:sldMkLst>
          <pc:docMk/>
          <pc:sldMk cId="296075627" sldId="343"/>
        </pc:sldMkLst>
        <pc:picChg chg="add mod ord">
          <ac:chgData name="Noreen ROPERS [Eurécia]" userId="S::noreen.ropers@eurecia.com::f3a8d8f2-0e49-41aa-b7d1-58879f4fb21f" providerId="AD" clId="Web-{4703B9DB-1BAB-27DC-3A36-52616A230166}" dt="2026-08-04T12:14:29.839" v="31"/>
          <ac:picMkLst>
            <pc:docMk/>
            <pc:sldMk cId="296075627" sldId="343"/>
            <ac:picMk id="2" creationId="{7E1981FB-9D76-40C0-E846-67B29A3365CE}"/>
          </ac:picMkLst>
        </pc:picChg>
        <pc:picChg chg="mod">
          <ac:chgData name="Noreen ROPERS [Eurécia]" userId="S::noreen.ropers@eurecia.com::f3a8d8f2-0e49-41aa-b7d1-58879f4fb21f" providerId="AD" clId="Web-{4703B9DB-1BAB-27DC-3A36-52616A230166}" dt="2026-08-04T12:13:17.774" v="21" actId="1076"/>
          <ac:picMkLst>
            <pc:docMk/>
            <pc:sldMk cId="296075627" sldId="343"/>
            <ac:picMk id="11" creationId="{3AEB0E4F-7E11-A629-B3E0-FC7BAA68223B}"/>
          </ac:picMkLst>
        </pc:picChg>
        <pc:picChg chg="del">
          <ac:chgData name="Noreen ROPERS [Eurécia]" userId="S::noreen.ropers@eurecia.com::f3a8d8f2-0e49-41aa-b7d1-58879f4fb21f" providerId="AD" clId="Web-{4703B9DB-1BAB-27DC-3A36-52616A230166}" dt="2026-08-04T12:12:56.461" v="10"/>
          <ac:picMkLst>
            <pc:docMk/>
            <pc:sldMk cId="296075627" sldId="343"/>
            <ac:picMk id="13" creationId="{D6898E4E-B36B-060C-6054-B45C827E2039}"/>
          </ac:picMkLst>
        </pc:picChg>
      </pc:sldChg>
      <pc:sldChg chg="addSp delSp modSp">
        <pc:chgData name="Noreen ROPERS [Eurécia]" userId="S::noreen.ropers@eurecia.com::f3a8d8f2-0e49-41aa-b7d1-58879f4fb21f" providerId="AD" clId="Web-{4703B9DB-1BAB-27DC-3A36-52616A230166}" dt="2026-08-04T12:15:18.231" v="38"/>
        <pc:sldMkLst>
          <pc:docMk/>
          <pc:sldMk cId="2037643794" sldId="344"/>
        </pc:sldMkLst>
        <pc:picChg chg="add mod">
          <ac:chgData name="Noreen ROPERS [Eurécia]" userId="S::noreen.ropers@eurecia.com::f3a8d8f2-0e49-41aa-b7d1-58879f4fb21f" providerId="AD" clId="Web-{4703B9DB-1BAB-27DC-3A36-52616A230166}" dt="2026-08-04T12:14:25.838" v="30"/>
          <ac:picMkLst>
            <pc:docMk/>
            <pc:sldMk cId="2037643794" sldId="344"/>
            <ac:picMk id="2" creationId="{217ACA7A-82B9-D5D3-3710-DFB4D397C317}"/>
          </ac:picMkLst>
        </pc:picChg>
        <pc:picChg chg="add del mod">
          <ac:chgData name="Noreen ROPERS [Eurécia]" userId="S::noreen.ropers@eurecia.com::f3a8d8f2-0e49-41aa-b7d1-58879f4fb21f" providerId="AD" clId="Web-{4703B9DB-1BAB-27DC-3A36-52616A230166}" dt="2026-08-04T12:14:09.994" v="26"/>
          <ac:picMkLst>
            <pc:docMk/>
            <pc:sldMk cId="2037643794" sldId="344"/>
            <ac:picMk id="3" creationId="{165E6F73-45DB-3BF4-5CE3-63D9CD5EE2F6}"/>
          </ac:picMkLst>
        </pc:picChg>
        <pc:picChg chg="add mod">
          <ac:chgData name="Noreen ROPERS [Eurécia]" userId="S::noreen.ropers@eurecia.com::f3a8d8f2-0e49-41aa-b7d1-58879f4fb21f" providerId="AD" clId="Web-{4703B9DB-1BAB-27DC-3A36-52616A230166}" dt="2026-08-04T12:15:18.231" v="38"/>
          <ac:picMkLst>
            <pc:docMk/>
            <pc:sldMk cId="2037643794" sldId="344"/>
            <ac:picMk id="4" creationId="{A0020A99-13BC-2C86-F395-0DA52CACE5A1}"/>
          </ac:picMkLst>
        </pc:picChg>
        <pc:picChg chg="del">
          <ac:chgData name="Noreen ROPERS [Eurécia]" userId="S::noreen.ropers@eurecia.com::f3a8d8f2-0e49-41aa-b7d1-58879f4fb21f" providerId="AD" clId="Web-{4703B9DB-1BAB-27DC-3A36-52616A230166}" dt="2026-08-04T12:15:04.683" v="32"/>
          <ac:picMkLst>
            <pc:docMk/>
            <pc:sldMk cId="2037643794" sldId="344"/>
            <ac:picMk id="5" creationId="{6745A493-4BBC-CAD6-B72E-1EF0E4EE98D1}"/>
          </ac:picMkLst>
        </pc:picChg>
        <pc:picChg chg="del">
          <ac:chgData name="Noreen ROPERS [Eurécia]" userId="S::noreen.ropers@eurecia.com::f3a8d8f2-0e49-41aa-b7d1-58879f4fb21f" providerId="AD" clId="Web-{4703B9DB-1BAB-27DC-3A36-52616A230166}" dt="2026-08-04T12:14:01.994" v="22"/>
          <ac:picMkLst>
            <pc:docMk/>
            <pc:sldMk cId="2037643794" sldId="344"/>
            <ac:picMk id="13" creationId="{B9A45EA5-771D-8480-5F95-60D19BD5FF1E}"/>
          </ac:picMkLst>
        </pc:picChg>
      </pc:sldChg>
      <pc:sldChg chg="addSp delSp modSp">
        <pc:chgData name="Noreen ROPERS [Eurécia]" userId="S::noreen.ropers@eurecia.com::f3a8d8f2-0e49-41aa-b7d1-58879f4fb21f" providerId="AD" clId="Web-{4703B9DB-1BAB-27DC-3A36-52616A230166}" dt="2026-08-04T12:16:09.920" v="47"/>
        <pc:sldMkLst>
          <pc:docMk/>
          <pc:sldMk cId="2705979463" sldId="345"/>
        </pc:sldMkLst>
        <pc:spChg chg="mod">
          <ac:chgData name="Noreen ROPERS [Eurécia]" userId="S::noreen.ropers@eurecia.com::f3a8d8f2-0e49-41aa-b7d1-58879f4fb21f" providerId="AD" clId="Web-{4703B9DB-1BAB-27DC-3A36-52616A230166}" dt="2026-08-04T12:15:33.887" v="41" actId="20577"/>
          <ac:spMkLst>
            <pc:docMk/>
            <pc:sldMk cId="2705979463" sldId="345"/>
            <ac:spMk id="9" creationId="{FD980A60-1B42-39EB-56FD-16C506848827}"/>
          </ac:spMkLst>
        </pc:spChg>
        <pc:picChg chg="add mod">
          <ac:chgData name="Noreen ROPERS [Eurécia]" userId="S::noreen.ropers@eurecia.com::f3a8d8f2-0e49-41aa-b7d1-58879f4fb21f" providerId="AD" clId="Web-{4703B9DB-1BAB-27DC-3A36-52616A230166}" dt="2026-08-04T12:16:09.920" v="47"/>
          <ac:picMkLst>
            <pc:docMk/>
            <pc:sldMk cId="2705979463" sldId="345"/>
            <ac:picMk id="2" creationId="{06C1BE83-83B4-688C-C39A-4208D9109805}"/>
          </ac:picMkLst>
        </pc:picChg>
        <pc:picChg chg="del">
          <ac:chgData name="Noreen ROPERS [Eurécia]" userId="S::noreen.ropers@eurecia.com::f3a8d8f2-0e49-41aa-b7d1-58879f4fb21f" providerId="AD" clId="Web-{4703B9DB-1BAB-27DC-3A36-52616A230166}" dt="2026-08-04T12:16:01.154" v="42"/>
          <ac:picMkLst>
            <pc:docMk/>
            <pc:sldMk cId="2705979463" sldId="345"/>
            <ac:picMk id="5" creationId="{8F9525F5-92D3-8C9B-0B5D-D8D955531D10}"/>
          </ac:picMkLst>
        </pc:picChg>
        <pc:picChg chg="del mod">
          <ac:chgData name="Noreen ROPERS [Eurécia]" userId="S::noreen.ropers@eurecia.com::f3a8d8f2-0e49-41aa-b7d1-58879f4fb21f" providerId="AD" clId="Web-{4703B9DB-1BAB-27DC-3A36-52616A230166}" dt="2026-08-04T12:16:04.748" v="44"/>
          <ac:picMkLst>
            <pc:docMk/>
            <pc:sldMk cId="2705979463" sldId="345"/>
            <ac:picMk id="10" creationId="{1AF7B180-0D06-43EB-6028-669D0746F734}"/>
          </ac:picMkLst>
        </pc:picChg>
      </pc:sldChg>
      <pc:sldChg chg="addSp delSp modSp">
        <pc:chgData name="Noreen ROPERS [Eurécia]" userId="S::noreen.ropers@eurecia.com::f3a8d8f2-0e49-41aa-b7d1-58879f4fb21f" providerId="AD" clId="Web-{4703B9DB-1BAB-27DC-3A36-52616A230166}" dt="2026-08-04T13:11:42.175" v="126"/>
        <pc:sldMkLst>
          <pc:docMk/>
          <pc:sldMk cId="1624822896" sldId="346"/>
        </pc:sldMkLst>
        <pc:picChg chg="add mod">
          <ac:chgData name="Noreen ROPERS [Eurécia]" userId="S::noreen.ropers@eurecia.com::f3a8d8f2-0e49-41aa-b7d1-58879f4fb21f" providerId="AD" clId="Web-{4703B9DB-1BAB-27DC-3A36-52616A230166}" dt="2026-08-04T13:11:40.753" v="125"/>
          <ac:picMkLst>
            <pc:docMk/>
            <pc:sldMk cId="1624822896" sldId="346"/>
            <ac:picMk id="2" creationId="{FEC94AC6-4D0B-124B-F5BC-AA9EDB3A1548}"/>
          </ac:picMkLst>
        </pc:picChg>
        <pc:picChg chg="del">
          <ac:chgData name="Noreen ROPERS [Eurécia]" userId="S::noreen.ropers@eurecia.com::f3a8d8f2-0e49-41aa-b7d1-58879f4fb21f" providerId="AD" clId="Web-{4703B9DB-1BAB-27DC-3A36-52616A230166}" dt="2026-08-04T13:11:30.972" v="121"/>
          <ac:picMkLst>
            <pc:docMk/>
            <pc:sldMk cId="1624822896" sldId="346"/>
            <ac:picMk id="4" creationId="{8A0F97DF-198E-CEC1-B814-31F8B1EA9E56}"/>
          </ac:picMkLst>
        </pc:picChg>
        <pc:picChg chg="del">
          <ac:chgData name="Noreen ROPERS [Eurécia]" userId="S::noreen.ropers@eurecia.com::f3a8d8f2-0e49-41aa-b7d1-58879f4fb21f" providerId="AD" clId="Web-{4703B9DB-1BAB-27DC-3A36-52616A230166}" dt="2026-08-04T13:11:42.175" v="126"/>
          <ac:picMkLst>
            <pc:docMk/>
            <pc:sldMk cId="1624822896" sldId="346"/>
            <ac:picMk id="7" creationId="{D21DBF05-C5DE-AB65-CA90-E6AE73C8EEF0}"/>
          </ac:picMkLst>
        </pc:picChg>
      </pc:sldChg>
      <pc:sldChg chg="addSp delSp modSp">
        <pc:chgData name="Noreen ROPERS [Eurécia]" userId="S::noreen.ropers@eurecia.com::f3a8d8f2-0e49-41aa-b7d1-58879f4fb21f" providerId="AD" clId="Web-{4703B9DB-1BAB-27DC-3A36-52616A230166}" dt="2026-08-04T13:13:09.585" v="140" actId="1076"/>
        <pc:sldMkLst>
          <pc:docMk/>
          <pc:sldMk cId="1009272672" sldId="348"/>
        </pc:sldMkLst>
        <pc:picChg chg="add mod">
          <ac:chgData name="Noreen ROPERS [Eurécia]" userId="S::noreen.ropers@eurecia.com::f3a8d8f2-0e49-41aa-b7d1-58879f4fb21f" providerId="AD" clId="Web-{4703B9DB-1BAB-27DC-3A36-52616A230166}" dt="2026-08-04T13:13:09.585" v="140" actId="1076"/>
          <ac:picMkLst>
            <pc:docMk/>
            <pc:sldMk cId="1009272672" sldId="348"/>
            <ac:picMk id="2" creationId="{2B908A53-E2BE-B643-2CB6-86BD612A6671}"/>
          </ac:picMkLst>
        </pc:picChg>
        <pc:picChg chg="del">
          <ac:chgData name="Noreen ROPERS [Eurécia]" userId="S::noreen.ropers@eurecia.com::f3a8d8f2-0e49-41aa-b7d1-58879f4fb21f" providerId="AD" clId="Web-{4703B9DB-1BAB-27DC-3A36-52616A230166}" dt="2026-08-04T13:12:50.928" v="134"/>
          <ac:picMkLst>
            <pc:docMk/>
            <pc:sldMk cId="1009272672" sldId="348"/>
            <ac:picMk id="3" creationId="{1186C882-8587-7DC9-277E-BDD0183BF790}"/>
          </ac:picMkLst>
        </pc:picChg>
        <pc:picChg chg="add mod">
          <ac:chgData name="Noreen ROPERS [Eurécia]" userId="S::noreen.ropers@eurecia.com::f3a8d8f2-0e49-41aa-b7d1-58879f4fb21f" providerId="AD" clId="Web-{4703B9DB-1BAB-27DC-3A36-52616A230166}" dt="2026-08-04T13:13:06.116" v="139"/>
          <ac:picMkLst>
            <pc:docMk/>
            <pc:sldMk cId="1009272672" sldId="348"/>
            <ac:picMk id="4" creationId="{0EB6E5AB-8411-DE0F-2D26-AC08AC57ED60}"/>
          </ac:picMkLst>
        </pc:picChg>
        <pc:picChg chg="del">
          <ac:chgData name="Noreen ROPERS [Eurécia]" userId="S::noreen.ropers@eurecia.com::f3a8d8f2-0e49-41aa-b7d1-58879f4fb21f" providerId="AD" clId="Web-{4703B9DB-1BAB-27DC-3A36-52616A230166}" dt="2026-08-04T13:12:36.646" v="127"/>
          <ac:picMkLst>
            <pc:docMk/>
            <pc:sldMk cId="1009272672" sldId="348"/>
            <ac:picMk id="5" creationId="{47367499-D577-10E9-FB7C-B5FADE586154}"/>
          </ac:picMkLst>
        </pc:picChg>
      </pc:sldChg>
      <pc:sldChg chg="addSp delSp modSp">
        <pc:chgData name="Noreen ROPERS [Eurécia]" userId="S::noreen.ropers@eurecia.com::f3a8d8f2-0e49-41aa-b7d1-58879f4fb21f" providerId="AD" clId="Web-{4703B9DB-1BAB-27DC-3A36-52616A230166}" dt="2026-08-04T13:14:54.231" v="152"/>
        <pc:sldMkLst>
          <pc:docMk/>
          <pc:sldMk cId="3803183519" sldId="349"/>
        </pc:sldMkLst>
        <pc:picChg chg="add mod">
          <ac:chgData name="Noreen ROPERS [Eurécia]" userId="S::noreen.ropers@eurecia.com::f3a8d8f2-0e49-41aa-b7d1-58879f4fb21f" providerId="AD" clId="Web-{4703B9DB-1BAB-27DC-3A36-52616A230166}" dt="2026-08-04T13:13:48.398" v="144"/>
          <ac:picMkLst>
            <pc:docMk/>
            <pc:sldMk cId="3803183519" sldId="349"/>
            <ac:picMk id="2" creationId="{1DB0F3C6-A499-8306-20B4-852D5002CE74}"/>
          </ac:picMkLst>
        </pc:picChg>
        <pc:picChg chg="add mod">
          <ac:chgData name="Noreen ROPERS [Eurécia]" userId="S::noreen.ropers@eurecia.com::f3a8d8f2-0e49-41aa-b7d1-58879f4fb21f" providerId="AD" clId="Web-{4703B9DB-1BAB-27DC-3A36-52616A230166}" dt="2026-08-04T13:14:54.231" v="152"/>
          <ac:picMkLst>
            <pc:docMk/>
            <pc:sldMk cId="3803183519" sldId="349"/>
            <ac:picMk id="3" creationId="{40319369-41AF-94D0-DF74-24FE0BF350B5}"/>
          </ac:picMkLst>
        </pc:picChg>
        <pc:picChg chg="del">
          <ac:chgData name="Noreen ROPERS [Eurécia]" userId="S::noreen.ropers@eurecia.com::f3a8d8f2-0e49-41aa-b7d1-58879f4fb21f" providerId="AD" clId="Web-{4703B9DB-1BAB-27DC-3A36-52616A230166}" dt="2026-08-04T13:14:41.699" v="145"/>
          <ac:picMkLst>
            <pc:docMk/>
            <pc:sldMk cId="3803183519" sldId="349"/>
            <ac:picMk id="5" creationId="{C47A8182-EB0D-4031-162F-A50B1AD57A81}"/>
          </ac:picMkLst>
        </pc:picChg>
        <pc:picChg chg="del">
          <ac:chgData name="Noreen ROPERS [Eurécia]" userId="S::noreen.ropers@eurecia.com::f3a8d8f2-0e49-41aa-b7d1-58879f4fb21f" providerId="AD" clId="Web-{4703B9DB-1BAB-27DC-3A36-52616A230166}" dt="2026-08-04T13:13:40.898" v="141"/>
          <ac:picMkLst>
            <pc:docMk/>
            <pc:sldMk cId="3803183519" sldId="349"/>
            <ac:picMk id="10" creationId="{5F768DF6-D851-41A3-66DC-CAC820F0C6E7}"/>
          </ac:picMkLst>
        </pc:picChg>
      </pc:sldChg>
      <pc:sldChg chg="addSp delSp modSp">
        <pc:chgData name="Noreen ROPERS [Eurécia]" userId="S::noreen.ropers@eurecia.com::f3a8d8f2-0e49-41aa-b7d1-58879f4fb21f" providerId="AD" clId="Web-{4703B9DB-1BAB-27DC-3A36-52616A230166}" dt="2026-08-04T13:15:38.281" v="155"/>
        <pc:sldMkLst>
          <pc:docMk/>
          <pc:sldMk cId="370285615" sldId="351"/>
        </pc:sldMkLst>
        <pc:spChg chg="mod">
          <ac:chgData name="Noreen ROPERS [Eurécia]" userId="S::noreen.ropers@eurecia.com::f3a8d8f2-0e49-41aa-b7d1-58879f4fb21f" providerId="AD" clId="Web-{4703B9DB-1BAB-27DC-3A36-52616A230166}" dt="2026-08-04T13:15:04.560" v="153" actId="1076"/>
          <ac:spMkLst>
            <pc:docMk/>
            <pc:sldMk cId="370285615" sldId="351"/>
            <ac:spMk id="9" creationId="{FD980A60-1B42-39EB-56FD-16C506848827}"/>
          </ac:spMkLst>
        </pc:spChg>
        <pc:picChg chg="add mod">
          <ac:chgData name="Noreen ROPERS [Eurécia]" userId="S::noreen.ropers@eurecia.com::f3a8d8f2-0e49-41aa-b7d1-58879f4fb21f" providerId="AD" clId="Web-{4703B9DB-1BAB-27DC-3A36-52616A230166}" dt="2026-08-04T13:15:38.281" v="155"/>
          <ac:picMkLst>
            <pc:docMk/>
            <pc:sldMk cId="370285615" sldId="351"/>
            <ac:picMk id="2" creationId="{326C54D9-AFCB-37AD-7EC3-569192F1E32A}"/>
          </ac:picMkLst>
        </pc:picChg>
        <pc:picChg chg="del">
          <ac:chgData name="Noreen ROPERS [Eurécia]" userId="S::noreen.ropers@eurecia.com::f3a8d8f2-0e49-41aa-b7d1-58879f4fb21f" providerId="AD" clId="Web-{4703B9DB-1BAB-27DC-3A36-52616A230166}" dt="2026-08-04T13:15:34.531" v="154"/>
          <ac:picMkLst>
            <pc:docMk/>
            <pc:sldMk cId="370285615" sldId="351"/>
            <ac:picMk id="10" creationId="{C5F2DA5B-9FD8-92A2-A6B4-E916AF508640}"/>
          </ac:picMkLst>
        </pc:picChg>
      </pc:sldChg>
      <pc:sldChg chg="modSp">
        <pc:chgData name="Noreen ROPERS [Eurécia]" userId="S::noreen.ropers@eurecia.com::f3a8d8f2-0e49-41aa-b7d1-58879f4fb21f" providerId="AD" clId="Web-{4703B9DB-1BAB-27DC-3A36-52616A230166}" dt="2026-08-04T12:17:47.188" v="120" actId="20577"/>
        <pc:sldMkLst>
          <pc:docMk/>
          <pc:sldMk cId="1561398166" sldId="362"/>
        </pc:sldMkLst>
        <pc:spChg chg="mod">
          <ac:chgData name="Noreen ROPERS [Eurécia]" userId="S::noreen.ropers@eurecia.com::f3a8d8f2-0e49-41aa-b7d1-58879f4fb21f" providerId="AD" clId="Web-{4703B9DB-1BAB-27DC-3A36-52616A230166}" dt="2026-08-04T12:17:47.188" v="120" actId="20577"/>
          <ac:spMkLst>
            <pc:docMk/>
            <pc:sldMk cId="1561398166" sldId="362"/>
            <ac:spMk id="5" creationId="{9DF4D431-5721-618B-9501-EDA06836B0A2}"/>
          </ac:spMkLst>
        </pc:spChg>
        <pc:spChg chg="mod">
          <ac:chgData name="Noreen ROPERS [Eurécia]" userId="S::noreen.ropers@eurecia.com::f3a8d8f2-0e49-41aa-b7d1-58879f4fb21f" providerId="AD" clId="Web-{4703B9DB-1BAB-27DC-3A36-52616A230166}" dt="2026-08-04T12:17:34.188" v="117" actId="20577"/>
          <ac:spMkLst>
            <pc:docMk/>
            <pc:sldMk cId="1561398166" sldId="362"/>
            <ac:spMk id="42" creationId="{A809FF54-8E21-E76D-9608-77AF773D0852}"/>
          </ac:spMkLst>
        </pc:spChg>
      </pc:sldChg>
      <pc:sldChg chg="modSp">
        <pc:chgData name="Noreen ROPERS [Eurécia]" userId="S::noreen.ropers@eurecia.com::f3a8d8f2-0e49-41aa-b7d1-58879f4fb21f" providerId="AD" clId="Web-{4703B9DB-1BAB-27DC-3A36-52616A230166}" dt="2026-08-04T12:16:23.123" v="49" actId="20577"/>
        <pc:sldMkLst>
          <pc:docMk/>
          <pc:sldMk cId="3440869072" sldId="364"/>
        </pc:sldMkLst>
        <pc:spChg chg="mod">
          <ac:chgData name="Noreen ROPERS [Eurécia]" userId="S::noreen.ropers@eurecia.com::f3a8d8f2-0e49-41aa-b7d1-58879f4fb21f" providerId="AD" clId="Web-{4703B9DB-1BAB-27DC-3A36-52616A230166}" dt="2026-08-04T12:16:23.123" v="49" actId="20577"/>
          <ac:spMkLst>
            <pc:docMk/>
            <pc:sldMk cId="3440869072" sldId="364"/>
            <ac:spMk id="2" creationId="{18B74BD9-57AD-C852-1754-B7B1DAD43A1F}"/>
          </ac:spMkLst>
        </pc:spChg>
      </pc:sldChg>
      <pc:sldChg chg="modSp">
        <pc:chgData name="Noreen ROPERS [Eurécia]" userId="S::noreen.ropers@eurecia.com::f3a8d8f2-0e49-41aa-b7d1-58879f4fb21f" providerId="AD" clId="Web-{4703B9DB-1BAB-27DC-3A36-52616A230166}" dt="2026-08-04T12:16:29.623" v="53" actId="20577"/>
        <pc:sldMkLst>
          <pc:docMk/>
          <pc:sldMk cId="484212175" sldId="365"/>
        </pc:sldMkLst>
        <pc:spChg chg="mod">
          <ac:chgData name="Noreen ROPERS [Eurécia]" userId="S::noreen.ropers@eurecia.com::f3a8d8f2-0e49-41aa-b7d1-58879f4fb21f" providerId="AD" clId="Web-{4703B9DB-1BAB-27DC-3A36-52616A230166}" dt="2026-08-04T12:16:29.623" v="53" actId="20577"/>
          <ac:spMkLst>
            <pc:docMk/>
            <pc:sldMk cId="484212175" sldId="365"/>
            <ac:spMk id="2" creationId="{18B74BD9-57AD-C852-1754-B7B1DAD43A1F}"/>
          </ac:spMkLst>
        </pc:spChg>
      </pc:sldChg>
    </pc:docChg>
  </pc:docChgLst>
  <pc:docChgLst>
    <pc:chgData name="Pauline MORIN [Eurécia]" userId="26806002-a94a-4f86-8fe6-d48cb3313228" providerId="ADAL" clId="{B85BA752-6AE8-4527-9816-017B678DD043}"/>
    <pc:docChg chg="undo custSel addSld delSld modSld sldOrd">
      <pc:chgData name="Pauline MORIN [Eurécia]" userId="26806002-a94a-4f86-8fe6-d48cb3313228" providerId="ADAL" clId="{B85BA752-6AE8-4527-9816-017B678DD043}" dt="2026-07-16T10:14:12.782" v="132" actId="20577"/>
      <pc:docMkLst>
        <pc:docMk/>
      </pc:docMkLst>
      <pc:sldChg chg="modSp mod">
        <pc:chgData name="Pauline MORIN [Eurécia]" userId="26806002-a94a-4f86-8fe6-d48cb3313228" providerId="ADAL" clId="{B85BA752-6AE8-4527-9816-017B678DD043}" dt="2026-07-16T10:03:23.779" v="1" actId="20577"/>
        <pc:sldMkLst>
          <pc:docMk/>
          <pc:sldMk cId="3210797679" sldId="340"/>
        </pc:sldMkLst>
        <pc:spChg chg="mod">
          <ac:chgData name="Pauline MORIN [Eurécia]" userId="26806002-a94a-4f86-8fe6-d48cb3313228" providerId="ADAL" clId="{B85BA752-6AE8-4527-9816-017B678DD043}" dt="2026-07-16T10:03:23.779" v="1" actId="20577"/>
          <ac:spMkLst>
            <pc:docMk/>
            <pc:sldMk cId="3210797679" sldId="340"/>
            <ac:spMk id="22" creationId="{563E3B4D-DC08-7EAB-75DB-447498E9575A}"/>
          </ac:spMkLst>
        </pc:spChg>
      </pc:sldChg>
      <pc:sldChg chg="modSp">
        <pc:chgData name="Pauline MORIN [Eurécia]" userId="26806002-a94a-4f86-8fe6-d48cb3313228" providerId="ADAL" clId="{B85BA752-6AE8-4527-9816-017B678DD043}" dt="2026-07-16T10:14:12.782" v="132" actId="20577"/>
        <pc:sldMkLst>
          <pc:docMk/>
          <pc:sldMk cId="1323003873" sldId="341"/>
        </pc:sldMkLst>
        <pc:spChg chg="mod">
          <ac:chgData name="Pauline MORIN [Eurécia]" userId="26806002-a94a-4f86-8fe6-d48cb3313228" providerId="ADAL" clId="{B85BA752-6AE8-4527-9816-017B678DD043}" dt="2026-07-16T10:14:12.782" v="132" actId="20577"/>
          <ac:spMkLst>
            <pc:docMk/>
            <pc:sldMk cId="1323003873" sldId="341"/>
            <ac:spMk id="2" creationId="{F08AB10F-1DCA-B10B-CC95-10172B63F2C3}"/>
          </ac:spMkLst>
        </pc:spChg>
      </pc:sldChg>
      <pc:sldChg chg="addSp delSp modSp mod">
        <pc:chgData name="Pauline MORIN [Eurécia]" userId="26806002-a94a-4f86-8fe6-d48cb3313228" providerId="ADAL" clId="{B85BA752-6AE8-4527-9816-017B678DD043}" dt="2026-07-16T10:03:59.765" v="4" actId="1076"/>
        <pc:sldMkLst>
          <pc:docMk/>
          <pc:sldMk cId="115742712" sldId="342"/>
        </pc:sldMkLst>
      </pc:sldChg>
      <pc:sldChg chg="addSp delSp modSp mod">
        <pc:chgData name="Pauline MORIN [Eurécia]" userId="26806002-a94a-4f86-8fe6-d48cb3313228" providerId="ADAL" clId="{B85BA752-6AE8-4527-9816-017B678DD043}" dt="2026-07-16T10:06:45.939" v="31" actId="1076"/>
        <pc:sldMkLst>
          <pc:docMk/>
          <pc:sldMk cId="296075627" sldId="343"/>
        </pc:sldMkLst>
        <pc:spChg chg="mod">
          <ac:chgData name="Pauline MORIN [Eurécia]" userId="26806002-a94a-4f86-8fe6-d48cb3313228" providerId="ADAL" clId="{B85BA752-6AE8-4527-9816-017B678DD043}" dt="2026-07-16T10:06:09.523" v="21" actId="20577"/>
          <ac:spMkLst>
            <pc:docMk/>
            <pc:sldMk cId="296075627" sldId="343"/>
            <ac:spMk id="9" creationId="{FD980A60-1B42-39EB-56FD-16C506848827}"/>
          </ac:spMkLst>
        </pc:spChg>
        <pc:picChg chg="add mod ord">
          <ac:chgData name="Pauline MORIN [Eurécia]" userId="26806002-a94a-4f86-8fe6-d48cb3313228" providerId="ADAL" clId="{B85BA752-6AE8-4527-9816-017B678DD043}" dt="2026-07-16T10:06:45.939" v="31" actId="1076"/>
          <ac:picMkLst>
            <pc:docMk/>
            <pc:sldMk cId="296075627" sldId="343"/>
            <ac:picMk id="11" creationId="{3AEB0E4F-7E11-A629-B3E0-FC7BAA68223B}"/>
          </ac:picMkLst>
        </pc:picChg>
      </pc:sldChg>
      <pc:sldChg chg="addSp delSp add del mod">
        <pc:chgData name="Pauline MORIN [Eurécia]" userId="26806002-a94a-4f86-8fe6-d48cb3313228" providerId="ADAL" clId="{B85BA752-6AE8-4527-9816-017B678DD043}" dt="2026-07-16T10:07:25.518" v="41" actId="22"/>
        <pc:sldMkLst>
          <pc:docMk/>
          <pc:sldMk cId="2037643794" sldId="344"/>
        </pc:sldMkLst>
      </pc:sldChg>
      <pc:sldChg chg="addSp delSp modSp mod">
        <pc:chgData name="Pauline MORIN [Eurécia]" userId="26806002-a94a-4f86-8fe6-d48cb3313228" providerId="ADAL" clId="{B85BA752-6AE8-4527-9816-017B678DD043}" dt="2026-07-16T10:07:57.155" v="53" actId="22"/>
        <pc:sldMkLst>
          <pc:docMk/>
          <pc:sldMk cId="2705979463" sldId="345"/>
        </pc:sldMkLst>
      </pc:sldChg>
      <pc:sldChg chg="addSp delSp modSp mod">
        <pc:chgData name="Pauline MORIN [Eurécia]" userId="26806002-a94a-4f86-8fe6-d48cb3313228" providerId="ADAL" clId="{B85BA752-6AE8-4527-9816-017B678DD043}" dt="2026-07-16T10:08:21.090" v="57" actId="1076"/>
        <pc:sldMkLst>
          <pc:docMk/>
          <pc:sldMk cId="1624822896" sldId="346"/>
        </pc:sldMkLst>
        <pc:spChg chg="mod">
          <ac:chgData name="Pauline MORIN [Eurécia]" userId="26806002-a94a-4f86-8fe6-d48cb3313228" providerId="ADAL" clId="{B85BA752-6AE8-4527-9816-017B678DD043}" dt="2026-07-16T10:08:21.090" v="57" actId="1076"/>
          <ac:spMkLst>
            <pc:docMk/>
            <pc:sldMk cId="1624822896" sldId="346"/>
            <ac:spMk id="9" creationId="{FD980A60-1B42-39EB-56FD-16C506848827}"/>
          </ac:spMkLst>
        </pc:spChg>
      </pc:sldChg>
      <pc:sldChg chg="addSp delSp modSp mod">
        <pc:chgData name="Pauline MORIN [Eurécia]" userId="26806002-a94a-4f86-8fe6-d48cb3313228" providerId="ADAL" clId="{B85BA752-6AE8-4527-9816-017B678DD043}" dt="2026-07-16T10:08:40.679" v="63" actId="22"/>
        <pc:sldMkLst>
          <pc:docMk/>
          <pc:sldMk cId="1009272672" sldId="348"/>
        </pc:sldMkLst>
      </pc:sldChg>
      <pc:sldChg chg="addSp delSp modSp mod">
        <pc:chgData name="Pauline MORIN [Eurécia]" userId="26806002-a94a-4f86-8fe6-d48cb3313228" providerId="ADAL" clId="{B85BA752-6AE8-4527-9816-017B678DD043}" dt="2026-07-16T10:08:59.170" v="68" actId="1076"/>
        <pc:sldMkLst>
          <pc:docMk/>
          <pc:sldMk cId="3803183519" sldId="349"/>
        </pc:sldMkLst>
      </pc:sldChg>
      <pc:sldChg chg="addSp delSp modSp mod ord">
        <pc:chgData name="Pauline MORIN [Eurécia]" userId="26806002-a94a-4f86-8fe6-d48cb3313228" providerId="ADAL" clId="{B85BA752-6AE8-4527-9816-017B678DD043}" dt="2026-07-16T10:10:58.805" v="85" actId="22"/>
        <pc:sldMkLst>
          <pc:docMk/>
          <pc:sldMk cId="3268250180" sldId="350"/>
        </pc:sldMkLst>
        <pc:spChg chg="mod">
          <ac:chgData name="Pauline MORIN [Eurécia]" userId="26806002-a94a-4f86-8fe6-d48cb3313228" providerId="ADAL" clId="{B85BA752-6AE8-4527-9816-017B678DD043}" dt="2026-07-16T10:09:44.752" v="72" actId="1076"/>
          <ac:spMkLst>
            <pc:docMk/>
            <pc:sldMk cId="3268250180" sldId="350"/>
            <ac:spMk id="9" creationId="{FD980A60-1B42-39EB-56FD-16C506848827}"/>
          </ac:spMkLst>
        </pc:spChg>
      </pc:sldChg>
      <pc:sldChg chg="addSp delSp mod ord">
        <pc:chgData name="Pauline MORIN [Eurécia]" userId="26806002-a94a-4f86-8fe6-d48cb3313228" providerId="ADAL" clId="{B85BA752-6AE8-4527-9816-017B678DD043}" dt="2026-07-16T10:10:52.372" v="83"/>
        <pc:sldMkLst>
          <pc:docMk/>
          <pc:sldMk cId="370285615" sldId="351"/>
        </pc:sldMkLst>
      </pc:sldChg>
      <pc:sldChg chg="addSp delSp modSp mod">
        <pc:chgData name="Pauline MORIN [Eurécia]" userId="26806002-a94a-4f86-8fe6-d48cb3313228" providerId="ADAL" clId="{B85BA752-6AE8-4527-9816-017B678DD043}" dt="2026-07-16T10:12:05.015" v="97" actId="1076"/>
        <pc:sldMkLst>
          <pc:docMk/>
          <pc:sldMk cId="1130313376" sldId="354"/>
        </pc:sldMkLst>
        <pc:spChg chg="mod">
          <ac:chgData name="Pauline MORIN [Eurécia]" userId="26806002-a94a-4f86-8fe6-d48cb3313228" providerId="ADAL" clId="{B85BA752-6AE8-4527-9816-017B678DD043}" dt="2026-07-16T10:11:57.212" v="93" actId="14100"/>
          <ac:spMkLst>
            <pc:docMk/>
            <pc:sldMk cId="1130313376" sldId="354"/>
            <ac:spMk id="9" creationId="{FD980A60-1B42-39EB-56FD-16C506848827}"/>
          </ac:spMkLst>
        </pc:spChg>
      </pc:sldChg>
      <pc:sldChg chg="addSp delSp modSp add del mod">
        <pc:chgData name="Pauline MORIN [Eurécia]" userId="26806002-a94a-4f86-8fe6-d48cb3313228" providerId="ADAL" clId="{B85BA752-6AE8-4527-9816-017B678DD043}" dt="2026-07-16T10:12:53.545" v="112" actId="1076"/>
        <pc:sldMkLst>
          <pc:docMk/>
          <pc:sldMk cId="3383393424" sldId="355"/>
        </pc:sldMkLst>
        <pc:spChg chg="mod">
          <ac:chgData name="Pauline MORIN [Eurécia]" userId="26806002-a94a-4f86-8fe6-d48cb3313228" providerId="ADAL" clId="{B85BA752-6AE8-4527-9816-017B678DD043}" dt="2026-07-16T10:12:48.089" v="110" actId="20577"/>
          <ac:spMkLst>
            <pc:docMk/>
            <pc:sldMk cId="3383393424" sldId="355"/>
            <ac:spMk id="9" creationId="{FD980A60-1B42-39EB-56FD-16C506848827}"/>
          </ac:spMkLst>
        </pc:spChg>
      </pc:sldChg>
      <pc:sldChg chg="addSp delSp modSp mod">
        <pc:chgData name="Pauline MORIN [Eurécia]" userId="26806002-a94a-4f86-8fe6-d48cb3313228" providerId="ADAL" clId="{B85BA752-6AE8-4527-9816-017B678DD043}" dt="2026-07-16T10:13:14" v="115" actId="1076"/>
        <pc:sldMkLst>
          <pc:docMk/>
          <pc:sldMk cId="1548366473" sldId="356"/>
        </pc:sldMkLst>
      </pc:sldChg>
      <pc:sldChg chg="addSp delSp modSp mod">
        <pc:chgData name="Pauline MORIN [Eurécia]" userId="26806002-a94a-4f86-8fe6-d48cb3313228" providerId="ADAL" clId="{B85BA752-6AE8-4527-9816-017B678DD043}" dt="2026-07-16T10:13:37.504" v="121" actId="1076"/>
        <pc:sldMkLst>
          <pc:docMk/>
          <pc:sldMk cId="101725652" sldId="357"/>
        </pc:sldMkLst>
        <pc:spChg chg="mod">
          <ac:chgData name="Pauline MORIN [Eurécia]" userId="26806002-a94a-4f86-8fe6-d48cb3313228" providerId="ADAL" clId="{B85BA752-6AE8-4527-9816-017B678DD043}" dt="2026-07-16T10:13:32.311" v="119" actId="20577"/>
          <ac:spMkLst>
            <pc:docMk/>
            <pc:sldMk cId="101725652" sldId="357"/>
            <ac:spMk id="9" creationId="{FD980A60-1B42-39EB-56FD-16C506848827}"/>
          </ac:spMkLst>
        </pc:spChg>
      </pc:sldChg>
      <pc:sldChg chg="addSp delSp mod">
        <pc:chgData name="Pauline MORIN [Eurécia]" userId="26806002-a94a-4f86-8fe6-d48cb3313228" providerId="ADAL" clId="{B85BA752-6AE8-4527-9816-017B678DD043}" dt="2026-07-16T10:13:51.060" v="125" actId="22"/>
        <pc:sldMkLst>
          <pc:docMk/>
          <pc:sldMk cId="3843599056" sldId="358"/>
        </pc:sldMkLst>
      </pc:sldChg>
      <pc:sldChg chg="addSp delSp modSp mod">
        <pc:chgData name="Pauline MORIN [Eurécia]" userId="26806002-a94a-4f86-8fe6-d48cb3313228" providerId="ADAL" clId="{B85BA752-6AE8-4527-9816-017B678DD043}" dt="2026-07-16T10:14:00.693" v="128" actId="1076"/>
        <pc:sldMkLst>
          <pc:docMk/>
          <pc:sldMk cId="4118469512" sldId="359"/>
        </pc:sldMkLst>
      </pc:sldChg>
      <pc:sldChg chg="addSp delSp modSp mod">
        <pc:chgData name="Pauline MORIN [Eurécia]" userId="26806002-a94a-4f86-8fe6-d48cb3313228" providerId="ADAL" clId="{B85BA752-6AE8-4527-9816-017B678DD043}" dt="2026-07-16T10:14:09.158" v="131" actId="1076"/>
        <pc:sldMkLst>
          <pc:docMk/>
          <pc:sldMk cId="4099933383" sldId="36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05/08/2026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05/08/2026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05/08/2026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05/08/2026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708" r:id="rId1"/>
    <p:sldLayoutId id="2147483707" r:id="rId2"/>
    <p:sldLayoutId id="2147483652" r:id="rId3"/>
    <p:sldLayoutId id="2147483670" r:id="rId4"/>
    <p:sldLayoutId id="2147483700" r:id="rId5"/>
    <p:sldLayoutId id="2147483701" r:id="rId6"/>
    <p:sldLayoutId id="2147483655" r:id="rId7"/>
    <p:sldLayoutId id="2147483656" r:id="rId8"/>
    <p:sldLayoutId id="2147483654" r:id="rId9"/>
    <p:sldLayoutId id="2147483653"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71" r:id="rId23"/>
    <p:sldLayoutId id="2147483686" r:id="rId24"/>
    <p:sldLayoutId id="2147483672" r:id="rId25"/>
    <p:sldLayoutId id="2147483675" r:id="rId26"/>
    <p:sldLayoutId id="2147483684" r:id="rId27"/>
    <p:sldLayoutId id="2147483685" r:id="rId28"/>
    <p:sldLayoutId id="2147483687" r:id="rId29"/>
    <p:sldLayoutId id="2147483688" r:id="rId30"/>
    <p:sldLayoutId id="2147483689" r:id="rId31"/>
    <p:sldLayoutId id="2147483690" r:id="rId32"/>
    <p:sldLayoutId id="2147483673" r:id="rId33"/>
    <p:sldLayoutId id="2147483674" r:id="rId34"/>
    <p:sldLayoutId id="2147483676" r:id="rId35"/>
    <p:sldLayoutId id="2147483677" r:id="rId36"/>
    <p:sldLayoutId id="2147483683" r:id="rId37"/>
    <p:sldLayoutId id="2147483682" r:id="rId38"/>
    <p:sldLayoutId id="2147483678" r:id="rId39"/>
    <p:sldLayoutId id="2147483679" r:id="rId40"/>
    <p:sldLayoutId id="2147483680" r:id="rId41"/>
    <p:sldLayoutId id="2147483681" r:id="rId42"/>
    <p:sldLayoutId id="2147483669" r:id="rId43"/>
    <p:sldLayoutId id="2147483704" r:id="rId44"/>
    <p:sldLayoutId id="2147483691" r:id="rId45"/>
    <p:sldLayoutId id="2147483692" r:id="rId46"/>
    <p:sldLayoutId id="2147483693" r:id="rId47"/>
    <p:sldLayoutId id="2147483696" r:id="rId48"/>
    <p:sldLayoutId id="2147483697" r:id="rId49"/>
    <p:sldLayoutId id="2147483694" r:id="rId50"/>
    <p:sldLayoutId id="2147483695" r:id="rId51"/>
    <p:sldLayoutId id="2147483698" r:id="rId52"/>
    <p:sldLayoutId id="2147483699" r:id="rId53"/>
    <p:sldLayoutId id="2147483702" r:id="rId54"/>
    <p:sldLayoutId id="2147483703" r:id="rId55"/>
    <p:sldLayoutId id="2147483705" r:id="rId56"/>
    <p:sldLayoutId id="2147483706" r:id="rId57"/>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4.png"/><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40.png"/><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 Target="slide5.xml"/><Relationship Id="rId7" Type="http://schemas.openxmlformats.org/officeDocument/2006/relationships/slide" Target="slide20.xml"/><Relationship Id="rId12" Type="http://schemas.openxmlformats.org/officeDocument/2006/relationships/image" Target="../media/image18.pn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18.xml"/><Relationship Id="rId11" Type="http://schemas.openxmlformats.org/officeDocument/2006/relationships/slide" Target="slide27.xml"/><Relationship Id="rId5" Type="http://schemas.openxmlformats.org/officeDocument/2006/relationships/slide" Target="slide12.xml"/><Relationship Id="rId10" Type="http://schemas.openxmlformats.org/officeDocument/2006/relationships/slide" Target="slide21.xml"/><Relationship Id="rId4" Type="http://schemas.openxmlformats.org/officeDocument/2006/relationships/slide" Target="slide9.xml"/><Relationship Id="rId9"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19.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All </a:t>
            </a:r>
            <a:r>
              <a:rPr lang="fr-FR" dirty="0" err="1">
                <a:latin typeface="PP Woodland"/>
              </a:rPr>
              <a:t>you</a:t>
            </a:r>
            <a:r>
              <a:rPr lang="fr-FR" dirty="0">
                <a:latin typeface="PP Woodland"/>
              </a:rPr>
              <a:t> </a:t>
            </a:r>
            <a:r>
              <a:rPr lang="fr-FR" dirty="0" err="1">
                <a:latin typeface="PP Woodland"/>
              </a:rPr>
              <a:t>need</a:t>
            </a:r>
            <a:r>
              <a:rPr lang="fr-FR" dirty="0">
                <a:latin typeface="PP Woodland"/>
              </a:rPr>
              <a:t> to know about </a:t>
            </a:r>
            <a:br>
              <a:rPr lang="fr-FR" dirty="0">
                <a:solidFill>
                  <a:srgbClr val="486267"/>
                </a:solidFill>
                <a:latin typeface="PP Woodland"/>
              </a:rPr>
            </a:br>
            <a:r>
              <a:rPr lang="fr-FR" dirty="0">
                <a:solidFill>
                  <a:srgbClr val="486267"/>
                </a:solidFill>
                <a:latin typeface="PP Woodland"/>
              </a:rPr>
              <a:t>     </a:t>
            </a:r>
            <a:r>
              <a:rPr lang="fr-FR" sz="5400" dirty="0">
                <a:solidFill>
                  <a:schemeClr val="accent1"/>
                </a:solidFill>
                <a:latin typeface="PP Woodland"/>
              </a:rPr>
              <a:t>Time &amp; </a:t>
            </a:r>
            <a:r>
              <a:rPr lang="fr-FR" sz="5400" dirty="0" err="1">
                <a:solidFill>
                  <a:schemeClr val="accent1"/>
                </a:solidFill>
                <a:latin typeface="PP Woodland"/>
              </a:rPr>
              <a:t>Activities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latin typeface="Figtree"/>
              </a:rPr>
              <a:t>User guide</a:t>
            </a:r>
            <a:endParaRPr lang="fr-FR" dirty="0"/>
          </a:p>
        </p:txBody>
      </p:sp>
      <p:sp>
        <p:nvSpPr>
          <p:cNvPr id="22" name="Espace réservé du texte 21">
            <a:extLst>
              <a:ext uri="{FF2B5EF4-FFF2-40B4-BE49-F238E27FC236}">
                <a16:creationId xmlns:a16="http://schemas.microsoft.com/office/drawing/2014/main" id="{563E3B4D-DC08-7EAB-75DB-447498E9575A}"/>
              </a:ext>
            </a:extLst>
          </p:cNvPr>
          <p:cNvSpPr>
            <a:spLocks noGrp="1" noRot="1" noMove="1" noResize="1" noEditPoints="1" noAdjustHandles="1" noChangeArrowheads="1" noChangeShapeType="1"/>
          </p:cNvSpPr>
          <p:nvPr>
            <p:ph type="body" sz="quarter" idx="15"/>
          </p:nvPr>
        </p:nvSpPr>
        <p:spPr/>
        <p:txBody>
          <a:bodyPr vert="horz" lIns="91440" tIns="45720" rIns="91440" bIns="45720" rtlCol="0" anchor="t">
            <a:normAutofit fontScale="47500" lnSpcReduction="20000"/>
          </a:bodyPr>
          <a:lstStyle/>
          <a:p>
            <a:r>
              <a:rPr lang="fr-FR" dirty="0">
                <a:latin typeface="Figtree"/>
              </a:rPr>
              <a:t>Last </a:t>
            </a:r>
            <a:r>
              <a:rPr lang="fr-FR" dirty="0" err="1">
                <a:latin typeface="Figtree"/>
              </a:rPr>
              <a:t>updated</a:t>
            </a:r>
            <a:endParaRPr lang="fr-FR" dirty="0">
              <a:latin typeface="Figtree"/>
            </a:endParaRPr>
          </a:p>
          <a:p>
            <a:r>
              <a:rPr lang="fr-FR">
                <a:latin typeface="Figtree"/>
              </a:rPr>
              <a:t>August 2026</a:t>
            </a:r>
            <a:endParaRPr lang="fr-FR"/>
          </a:p>
        </p:txBody>
      </p:sp>
      <p:pic>
        <p:nvPicPr>
          <p:cNvPr id="4" name="Image 3" descr="Une image contenant cercle, Graphique&#10;&#10;Description générée automatiquement">
            <a:extLst>
              <a:ext uri="{FF2B5EF4-FFF2-40B4-BE49-F238E27FC236}">
                <a16:creationId xmlns:a16="http://schemas.microsoft.com/office/drawing/2014/main" id="{C42C8E2E-87F6-A463-49D9-3DE344B9FB08}"/>
              </a:ext>
            </a:extLst>
          </p:cNvPr>
          <p:cNvPicPr>
            <a:picLocks noChangeAspect="1"/>
          </p:cNvPicPr>
          <p:nvPr/>
        </p:nvPicPr>
        <p:blipFill>
          <a:blip r:embed="rId3"/>
          <a:stretch>
            <a:fillRect/>
          </a:stretch>
        </p:blipFill>
        <p:spPr>
          <a:xfrm>
            <a:off x="852457" y="4078258"/>
            <a:ext cx="654050" cy="704850"/>
          </a:xfrm>
          <a:prstGeom prst="rect">
            <a:avLst/>
          </a:prstGeom>
        </p:spPr>
      </p:pic>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Editing </a:t>
            </a:r>
            <a:r>
              <a:rPr lang="fr-FR">
                <a:latin typeface="Figtree"/>
              </a:rPr>
              <a:t>time 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65763" y="1717524"/>
            <a:ext cx="2558467"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cs typeface="Calibri"/>
              </a:rPr>
              <a:t>Time </a:t>
            </a:r>
            <a:r>
              <a:rPr lang="fr-FR" sz="1600" b="1" i="1" dirty="0" err="1">
                <a:solidFill>
                  <a:schemeClr val="accent3"/>
                </a:solidFill>
                <a:latin typeface="Figtree"/>
                <a:cs typeface="Calibri"/>
              </a:rPr>
              <a:t>tracking</a:t>
            </a:r>
            <a:endParaRPr lang="fr-FR" sz="1600" dirty="0" err="1">
              <a:solidFill>
                <a:schemeClr val="accent3"/>
              </a:solidFill>
              <a:latin typeface="Figtree"/>
            </a:endParaRPr>
          </a:p>
          <a:p>
            <a:r>
              <a:rPr lang="fr-FR" sz="1600" dirty="0">
                <a:solidFill>
                  <a:srgbClr val="111111"/>
                </a:solidFill>
                <a:ea typeface="+mn-lt"/>
                <a:cs typeface="+mn-lt"/>
              </a:rPr>
              <a:t>If </a:t>
            </a:r>
            <a:r>
              <a:rPr lang="fr-FR" sz="1600" err="1">
                <a:solidFill>
                  <a:srgbClr val="111111"/>
                </a:solidFill>
                <a:ea typeface="+mn-lt"/>
                <a:cs typeface="+mn-lt"/>
              </a:rPr>
              <a:t>you</a:t>
            </a:r>
            <a:r>
              <a:rPr lang="fr-FR" sz="1600" dirty="0">
                <a:solidFill>
                  <a:srgbClr val="111111"/>
                </a:solidFill>
                <a:ea typeface="+mn-lt"/>
                <a:cs typeface="+mn-lt"/>
              </a:rPr>
              <a:t> </a:t>
            </a:r>
            <a:r>
              <a:rPr lang="fr-FR" sz="1600" err="1">
                <a:solidFill>
                  <a:srgbClr val="111111"/>
                </a:solidFill>
                <a:ea typeface="+mn-lt"/>
                <a:cs typeface="+mn-lt"/>
              </a:rPr>
              <a:t>want</a:t>
            </a:r>
            <a:r>
              <a:rPr lang="fr-FR" sz="1600" dirty="0">
                <a:solidFill>
                  <a:srgbClr val="111111"/>
                </a:solidFill>
                <a:ea typeface="+mn-lt"/>
                <a:cs typeface="+mn-lt"/>
              </a:rPr>
              <a:t> to enter overtime for a </a:t>
            </a:r>
            <a:r>
              <a:rPr lang="fr-FR" sz="1600" err="1">
                <a:solidFill>
                  <a:srgbClr val="111111"/>
                </a:solidFill>
                <a:ea typeface="+mn-lt"/>
                <a:cs typeface="+mn-lt"/>
              </a:rPr>
              <a:t>day</a:t>
            </a:r>
            <a:r>
              <a:rPr lang="fr-FR" sz="1600" dirty="0">
                <a:solidFill>
                  <a:srgbClr val="111111"/>
                </a:solidFill>
                <a:ea typeface="+mn-lt"/>
                <a:cs typeface="+mn-lt"/>
              </a:rPr>
              <a:t>, </a:t>
            </a:r>
            <a:r>
              <a:rPr lang="fr-FR" sz="1600" err="1">
                <a:solidFill>
                  <a:srgbClr val="111111"/>
                </a:solidFill>
                <a:ea typeface="+mn-lt"/>
                <a:cs typeface="+mn-lt"/>
              </a:rPr>
              <a:t>you</a:t>
            </a:r>
            <a:r>
              <a:rPr lang="fr-FR" sz="1600" dirty="0">
                <a:solidFill>
                  <a:srgbClr val="111111"/>
                </a:solidFill>
                <a:ea typeface="+mn-lt"/>
                <a:cs typeface="+mn-lt"/>
              </a:rPr>
              <a:t> must first </a:t>
            </a:r>
            <a:r>
              <a:rPr lang="fr-FR" sz="1600" err="1">
                <a:solidFill>
                  <a:srgbClr val="111111"/>
                </a:solidFill>
                <a:ea typeface="+mn-lt"/>
                <a:cs typeface="+mn-lt"/>
              </a:rPr>
              <a:t>uncheck</a:t>
            </a:r>
            <a:r>
              <a:rPr lang="fr-FR" sz="1600" dirty="0">
                <a:solidFill>
                  <a:srgbClr val="111111"/>
                </a:solidFill>
                <a:ea typeface="+mn-lt"/>
                <a:cs typeface="+mn-lt"/>
              </a:rPr>
              <a:t> the “Standard” </a:t>
            </a:r>
            <a:r>
              <a:rPr lang="fr-FR" sz="1600" err="1">
                <a:solidFill>
                  <a:srgbClr val="111111"/>
                </a:solidFill>
                <a:ea typeface="+mn-lt"/>
                <a:cs typeface="+mn-lt"/>
              </a:rPr>
              <a:t>day</a:t>
            </a:r>
            <a:r>
              <a:rPr lang="fr-FR" sz="1600" dirty="0">
                <a:solidFill>
                  <a:srgbClr val="111111"/>
                </a:solidFill>
                <a:ea typeface="+mn-lt"/>
                <a:cs typeface="+mn-lt"/>
              </a:rPr>
              <a:t>:</a:t>
            </a:r>
            <a:endParaRPr lang="fr-FR" sz="1600" dirty="0">
              <a:solidFill>
                <a:srgbClr val="111111"/>
              </a:solidFill>
            </a:endParaRPr>
          </a:p>
          <a:p>
            <a:endParaRPr lang="fr-FR" sz="1600" dirty="0">
              <a:solidFill>
                <a:srgbClr val="000000"/>
              </a:solidFill>
              <a:ea typeface="Calibri"/>
              <a:cs typeface="Calibri"/>
            </a:endParaRPr>
          </a:p>
          <a:p>
            <a:pPr algn="l"/>
            <a:endParaRPr lang="fr-FR" dirty="0"/>
          </a:p>
        </p:txBody>
      </p:sp>
      <p:sp>
        <p:nvSpPr>
          <p:cNvPr id="11" name="ZoneTexte 10">
            <a:extLst>
              <a:ext uri="{FF2B5EF4-FFF2-40B4-BE49-F238E27FC236}">
                <a16:creationId xmlns:a16="http://schemas.microsoft.com/office/drawing/2014/main" id="{A2C6E44B-2365-5EAC-0EAD-3AF09BF10B81}"/>
              </a:ext>
            </a:extLst>
          </p:cNvPr>
          <p:cNvSpPr txBox="1"/>
          <p:nvPr/>
        </p:nvSpPr>
        <p:spPr>
          <a:xfrm>
            <a:off x="1704998" y="5379805"/>
            <a:ext cx="244686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111111"/>
                </a:solidFill>
                <a:ea typeface="+mn-lt"/>
                <a:cs typeface="+mn-lt"/>
              </a:rPr>
              <a:t>You can </a:t>
            </a:r>
            <a:r>
              <a:rPr lang="fr-FR" sz="1600" dirty="0" err="1">
                <a:solidFill>
                  <a:srgbClr val="111111"/>
                </a:solidFill>
                <a:ea typeface="+mn-lt"/>
                <a:cs typeface="+mn-lt"/>
              </a:rPr>
              <a:t>then</a:t>
            </a:r>
            <a:r>
              <a:rPr lang="fr-FR" sz="1600" dirty="0">
                <a:solidFill>
                  <a:srgbClr val="111111"/>
                </a:solidFill>
                <a:ea typeface="+mn-lt"/>
                <a:cs typeface="+mn-lt"/>
              </a:rPr>
              <a:t> change</a:t>
            </a:r>
            <a:endParaRPr lang="fr-FR" dirty="0"/>
          </a:p>
          <a:p>
            <a:pPr algn="just"/>
            <a:r>
              <a:rPr lang="fr-FR" sz="1600" dirty="0">
                <a:solidFill>
                  <a:srgbClr val="111111"/>
                </a:solidFill>
                <a:ea typeface="+mn-lt"/>
                <a:cs typeface="+mn-lt"/>
              </a:rPr>
              <a:t>the start and end times:</a:t>
            </a:r>
            <a:endParaRPr lang="fr-FR"/>
          </a:p>
        </p:txBody>
      </p:sp>
      <p:pic>
        <p:nvPicPr>
          <p:cNvPr id="2" name="Image 1">
            <a:extLst>
              <a:ext uri="{FF2B5EF4-FFF2-40B4-BE49-F238E27FC236}">
                <a16:creationId xmlns:a16="http://schemas.microsoft.com/office/drawing/2014/main" id="{217ACA7A-82B9-D5D3-3710-DFB4D397C317}"/>
              </a:ext>
            </a:extLst>
          </p:cNvPr>
          <p:cNvPicPr>
            <a:picLocks noChangeAspect="1"/>
          </p:cNvPicPr>
          <p:nvPr/>
        </p:nvPicPr>
        <p:blipFill>
          <a:blip r:embed="rId4"/>
          <a:stretch>
            <a:fillRect/>
          </a:stretch>
        </p:blipFill>
        <p:spPr>
          <a:xfrm>
            <a:off x="255344" y="3187091"/>
            <a:ext cx="3533775" cy="1841744"/>
          </a:xfrm>
          <a:prstGeom prst="rect">
            <a:avLst/>
          </a:prstGeom>
          <a:ln>
            <a:no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A0020A99-13BC-2C86-F395-0DA52CACE5A1}"/>
              </a:ext>
            </a:extLst>
          </p:cNvPr>
          <p:cNvPicPr>
            <a:picLocks noChangeAspect="1"/>
          </p:cNvPicPr>
          <p:nvPr/>
        </p:nvPicPr>
        <p:blipFill>
          <a:blip r:embed="rId5"/>
          <a:stretch>
            <a:fillRect/>
          </a:stretch>
        </p:blipFill>
        <p:spPr>
          <a:xfrm>
            <a:off x="4095139" y="1719140"/>
            <a:ext cx="7557722" cy="43966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7643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Editing </a:t>
            </a:r>
            <a:r>
              <a:rPr lang="fr-FR">
                <a:latin typeface="Figtree"/>
              </a:rPr>
              <a:t>time </a:t>
            </a:r>
            <a:r>
              <a:rPr lang="fr-FR" err="1">
                <a:latin typeface="Figtree"/>
              </a:rPr>
              <a:t>tracking</a:t>
            </a:r>
            <a:endParaRPr lang="fr-FR" dirty="0">
              <a:latin typeface="Figtree"/>
            </a:endParaRP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184727" y="2771335"/>
            <a:ext cx="2558467"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Once all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hours</a:t>
            </a:r>
            <a:r>
              <a:rPr lang="fr-FR" sz="1600" dirty="0">
                <a:solidFill>
                  <a:srgbClr val="111111"/>
                </a:solidFill>
                <a:ea typeface="+mn-lt"/>
                <a:cs typeface="+mn-lt"/>
              </a:rPr>
              <a:t> are </a:t>
            </a:r>
            <a:r>
              <a:rPr lang="fr-FR" sz="1600" dirty="0" err="1">
                <a:solidFill>
                  <a:srgbClr val="111111"/>
                </a:solidFill>
                <a:ea typeface="+mn-lt"/>
                <a:cs typeface="+mn-lt"/>
              </a:rPr>
              <a:t>entered</a:t>
            </a:r>
            <a:r>
              <a:rPr lang="fr-FR" sz="1600" dirty="0">
                <a:solidFill>
                  <a:srgbClr val="111111"/>
                </a:solidFill>
                <a:ea typeface="+mn-lt"/>
                <a:cs typeface="+mn-lt"/>
              </a:rPr>
              <a:t>, </a:t>
            </a:r>
            <a:r>
              <a:rPr lang="fr-FR" sz="1600" dirty="0" err="1">
                <a:solidFill>
                  <a:srgbClr val="111111"/>
                </a:solidFill>
                <a:ea typeface="+mn-lt"/>
                <a:cs typeface="+mn-lt"/>
              </a:rPr>
              <a:t>you</a:t>
            </a:r>
            <a:r>
              <a:rPr lang="fr-FR" sz="1600" dirty="0">
                <a:solidFill>
                  <a:srgbClr val="111111"/>
                </a:solidFill>
                <a:ea typeface="+mn-lt"/>
                <a:cs typeface="+mn-lt"/>
              </a:rPr>
              <a:t> can </a:t>
            </a:r>
            <a:r>
              <a:rPr lang="fr-FR" sz="1600" dirty="0" err="1">
                <a:solidFill>
                  <a:srgbClr val="111111"/>
                </a:solidFill>
                <a:ea typeface="+mn-lt"/>
                <a:cs typeface="+mn-lt"/>
              </a:rPr>
              <a:t>submit</a:t>
            </a:r>
            <a:r>
              <a:rPr lang="fr-FR" sz="1600" dirty="0">
                <a:solidFill>
                  <a:srgbClr val="111111"/>
                </a:solidFill>
                <a:ea typeface="+mn-lt"/>
                <a:cs typeface="+mn-lt"/>
              </a:rPr>
              <a:t>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timesheet</a:t>
            </a:r>
            <a:r>
              <a:rPr lang="fr-FR" sz="1600" dirty="0">
                <a:solidFill>
                  <a:srgbClr val="111111"/>
                </a:solidFill>
                <a:ea typeface="+mn-lt"/>
                <a:cs typeface="+mn-lt"/>
              </a:rPr>
              <a:t> for validation to </a:t>
            </a:r>
            <a:r>
              <a:rPr lang="fr-FR" sz="1600" dirty="0" err="1">
                <a:solidFill>
                  <a:srgbClr val="111111"/>
                </a:solidFill>
                <a:ea typeface="+mn-lt"/>
                <a:cs typeface="+mn-lt"/>
              </a:rPr>
              <a:t>your</a:t>
            </a:r>
            <a:r>
              <a:rPr lang="fr-FR" sz="1600" dirty="0">
                <a:solidFill>
                  <a:srgbClr val="111111"/>
                </a:solidFill>
                <a:ea typeface="+mn-lt"/>
                <a:cs typeface="+mn-lt"/>
              </a:rPr>
              <a:t> manager.</a:t>
            </a:r>
          </a:p>
          <a:p>
            <a:endParaRPr lang="fr-FR" sz="1600" dirty="0">
              <a:solidFill>
                <a:srgbClr val="000000"/>
              </a:solidFill>
              <a:cs typeface="Calibri"/>
            </a:endParaRPr>
          </a:p>
          <a:p>
            <a:r>
              <a:rPr lang="fr-FR" sz="1600" dirty="0">
                <a:solidFill>
                  <a:srgbClr val="111111"/>
                </a:solidFill>
                <a:ea typeface="+mn-lt"/>
                <a:cs typeface="+mn-lt"/>
              </a:rPr>
              <a:t>The “</a:t>
            </a:r>
            <a:r>
              <a:rPr lang="fr-FR" sz="1600" dirty="0" err="1">
                <a:solidFill>
                  <a:srgbClr val="111111"/>
                </a:solidFill>
                <a:ea typeface="+mn-lt"/>
                <a:cs typeface="+mn-lt"/>
              </a:rPr>
              <a:t>Submit</a:t>
            </a:r>
            <a:r>
              <a:rPr lang="fr-FR" sz="1600" dirty="0">
                <a:solidFill>
                  <a:srgbClr val="111111"/>
                </a:solidFill>
                <a:ea typeface="+mn-lt"/>
                <a:cs typeface="+mn-lt"/>
              </a:rPr>
              <a:t> for </a:t>
            </a:r>
            <a:r>
              <a:rPr lang="fr-FR" sz="1600" dirty="0" err="1">
                <a:solidFill>
                  <a:srgbClr val="111111"/>
                </a:solidFill>
                <a:ea typeface="+mn-lt"/>
                <a:cs typeface="+mn-lt"/>
              </a:rPr>
              <a:t>approval</a:t>
            </a:r>
            <a:r>
              <a:rPr lang="fr-FR" sz="1600" dirty="0">
                <a:solidFill>
                  <a:srgbClr val="111111"/>
                </a:solidFill>
                <a:ea typeface="+mn-lt"/>
                <a:cs typeface="+mn-lt"/>
              </a:rPr>
              <a:t>” </a:t>
            </a:r>
            <a:r>
              <a:rPr lang="fr-FR" sz="1600" dirty="0" err="1">
                <a:solidFill>
                  <a:srgbClr val="111111"/>
                </a:solidFill>
                <a:ea typeface="+mn-lt"/>
                <a:cs typeface="+mn-lt"/>
              </a:rPr>
              <a:t>button</a:t>
            </a:r>
            <a:r>
              <a:rPr lang="fr-FR" sz="1600" dirty="0">
                <a:solidFill>
                  <a:srgbClr val="111111"/>
                </a:solidFill>
                <a:ea typeface="+mn-lt"/>
                <a:cs typeface="+mn-lt"/>
              </a:rPr>
              <a:t> </a:t>
            </a:r>
            <a:r>
              <a:rPr lang="fr-FR" sz="1600" dirty="0" err="1">
                <a:solidFill>
                  <a:srgbClr val="111111"/>
                </a:solidFill>
                <a:ea typeface="+mn-lt"/>
                <a:cs typeface="+mn-lt"/>
              </a:rPr>
              <a:t>is</a:t>
            </a:r>
            <a:r>
              <a:rPr lang="fr-FR" sz="1600" dirty="0">
                <a:solidFill>
                  <a:srgbClr val="111111"/>
                </a:solidFill>
                <a:ea typeface="+mn-lt"/>
                <a:cs typeface="+mn-lt"/>
              </a:rPr>
              <a:t> </a:t>
            </a:r>
            <a:r>
              <a:rPr lang="fr-FR" sz="1600" dirty="0" err="1">
                <a:solidFill>
                  <a:srgbClr val="111111"/>
                </a:solidFill>
                <a:ea typeface="+mn-lt"/>
                <a:cs typeface="+mn-lt"/>
              </a:rPr>
              <a:t>located</a:t>
            </a:r>
            <a:r>
              <a:rPr lang="fr-FR" sz="1600" dirty="0">
                <a:solidFill>
                  <a:srgbClr val="111111"/>
                </a:solidFill>
                <a:ea typeface="+mn-lt"/>
                <a:cs typeface="+mn-lt"/>
              </a:rPr>
              <a:t> in the top right.</a:t>
            </a:r>
          </a:p>
        </p:txBody>
      </p:sp>
      <p:pic>
        <p:nvPicPr>
          <p:cNvPr id="2" name="Image 1">
            <a:extLst>
              <a:ext uri="{FF2B5EF4-FFF2-40B4-BE49-F238E27FC236}">
                <a16:creationId xmlns:a16="http://schemas.microsoft.com/office/drawing/2014/main" id="{06C1BE83-83B4-688C-C39A-4208D9109805}"/>
              </a:ext>
            </a:extLst>
          </p:cNvPr>
          <p:cNvPicPr>
            <a:picLocks noChangeAspect="1"/>
          </p:cNvPicPr>
          <p:nvPr/>
        </p:nvPicPr>
        <p:blipFill>
          <a:blip r:embed="rId4"/>
          <a:stretch>
            <a:fillRect/>
          </a:stretch>
        </p:blipFill>
        <p:spPr>
          <a:xfrm>
            <a:off x="2896577" y="1798760"/>
            <a:ext cx="8811847" cy="43741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05979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latin typeface="PP Woodland"/>
              </a:rPr>
              <a:t>Editing </a:t>
            </a:r>
            <a:r>
              <a:rPr lang="fr-FR" sz="9600" dirty="0" err="1">
                <a:latin typeface="PP Woodland"/>
              </a:rPr>
              <a:t>activity</a:t>
            </a:r>
            <a:r>
              <a:rPr lang="fr-FR" sz="9600" dirty="0">
                <a:latin typeface="PP Woodland"/>
              </a:rPr>
              <a:t> </a:t>
            </a:r>
            <a:br>
              <a:rPr lang="fr-FR" sz="9600" dirty="0">
                <a:latin typeface="PP Woodland"/>
              </a:rPr>
            </a:br>
            <a:r>
              <a:rPr lang="fr-FR" sz="9600" dirty="0" err="1">
                <a:latin typeface="PP Woodland"/>
              </a:rPr>
              <a:t>tracking</a:t>
            </a:r>
            <a:endParaRPr lang="fr-FR" sz="9600"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84212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Editing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487181" y="1920508"/>
            <a:ext cx="2558467"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cs typeface="Calibri"/>
              </a:rPr>
              <a:t>Activity </a:t>
            </a:r>
            <a:r>
              <a:rPr lang="fr-FR" sz="1600" b="1" i="1" dirty="0" err="1">
                <a:solidFill>
                  <a:schemeClr val="accent3"/>
                </a:solidFill>
                <a:latin typeface="Figtree"/>
                <a:cs typeface="Calibri"/>
              </a:rPr>
              <a:t>tracking</a:t>
            </a:r>
            <a:endParaRPr lang="fr-FR" sz="1600" b="1" i="1" dirty="0">
              <a:solidFill>
                <a:schemeClr val="accent3"/>
              </a:solidFill>
              <a:latin typeface="Figtree"/>
              <a:cs typeface="Calibri"/>
            </a:endParaRPr>
          </a:p>
          <a:p>
            <a:endParaRPr lang="fr-FR" sz="1600" dirty="0">
              <a:latin typeface="Calibri" panose="020F0502020204030204" pitchFamily="34" charset="0"/>
              <a:ea typeface="Calibri"/>
              <a:cs typeface="Calibri"/>
            </a:endParaRPr>
          </a:p>
          <a:p>
            <a:r>
              <a:rPr lang="fr-FR" sz="1600" dirty="0">
                <a:solidFill>
                  <a:srgbClr val="111111"/>
                </a:solidFill>
                <a:ea typeface="+mn-lt"/>
                <a:cs typeface="+mn-lt"/>
              </a:rPr>
              <a:t>If </a:t>
            </a:r>
            <a:r>
              <a:rPr lang="fr-FR" sz="1600" dirty="0" err="1">
                <a:solidFill>
                  <a:srgbClr val="111111"/>
                </a:solidFill>
                <a:ea typeface="+mn-lt"/>
                <a:cs typeface="+mn-lt"/>
              </a:rPr>
              <a:t>tracking</a:t>
            </a:r>
            <a:r>
              <a:rPr lang="fr-FR" sz="1600" dirty="0">
                <a:solidFill>
                  <a:srgbClr val="111111"/>
                </a:solidFill>
                <a:ea typeface="+mn-lt"/>
                <a:cs typeface="+mn-lt"/>
              </a:rPr>
              <a:t> </a:t>
            </a:r>
            <a:r>
              <a:rPr lang="fr-FR" sz="1600" dirty="0" err="1">
                <a:solidFill>
                  <a:srgbClr val="111111"/>
                </a:solidFill>
                <a:ea typeface="+mn-lt"/>
                <a:cs typeface="+mn-lt"/>
              </a:rPr>
              <a:t>is</a:t>
            </a:r>
            <a:r>
              <a:rPr lang="fr-FR" sz="1600" dirty="0">
                <a:solidFill>
                  <a:srgbClr val="111111"/>
                </a:solidFill>
                <a:ea typeface="+mn-lt"/>
                <a:cs typeface="+mn-lt"/>
              </a:rPr>
              <a:t> </a:t>
            </a:r>
            <a:r>
              <a:rPr lang="fr-FR" sz="1600" dirty="0" err="1">
                <a:solidFill>
                  <a:srgbClr val="111111"/>
                </a:solidFill>
                <a:ea typeface="+mn-lt"/>
                <a:cs typeface="+mn-lt"/>
              </a:rPr>
              <a:t>done</a:t>
            </a:r>
            <a:r>
              <a:rPr lang="fr-FR" sz="1600" dirty="0">
                <a:solidFill>
                  <a:srgbClr val="111111"/>
                </a:solidFill>
                <a:ea typeface="+mn-lt"/>
                <a:cs typeface="+mn-lt"/>
              </a:rPr>
              <a:t> by </a:t>
            </a:r>
            <a:r>
              <a:rPr lang="fr-FR" sz="1600" dirty="0" err="1">
                <a:solidFill>
                  <a:srgbClr val="111111"/>
                </a:solidFill>
                <a:ea typeface="+mn-lt"/>
                <a:cs typeface="+mn-lt"/>
              </a:rPr>
              <a:t>activities</a:t>
            </a:r>
            <a:r>
              <a:rPr lang="fr-FR" sz="1600" dirty="0">
                <a:solidFill>
                  <a:srgbClr val="111111"/>
                </a:solidFill>
                <a:ea typeface="+mn-lt"/>
                <a:cs typeface="+mn-lt"/>
              </a:rPr>
              <a:t>, the “Activity </a:t>
            </a:r>
            <a:r>
              <a:rPr lang="fr-FR" sz="1600" dirty="0" err="1">
                <a:solidFill>
                  <a:srgbClr val="111111"/>
                </a:solidFill>
                <a:ea typeface="+mn-lt"/>
                <a:cs typeface="+mn-lt"/>
              </a:rPr>
              <a:t>tracking</a:t>
            </a:r>
            <a:r>
              <a:rPr lang="fr-FR" sz="1600" dirty="0">
                <a:solidFill>
                  <a:srgbClr val="111111"/>
                </a:solidFill>
                <a:ea typeface="+mn-lt"/>
                <a:cs typeface="+mn-lt"/>
              </a:rPr>
              <a:t>” tab </a:t>
            </a:r>
            <a:r>
              <a:rPr lang="fr-FR" sz="1600" dirty="0" err="1">
                <a:solidFill>
                  <a:srgbClr val="111111"/>
                </a:solidFill>
                <a:ea typeface="+mn-lt"/>
                <a:cs typeface="+mn-lt"/>
              </a:rPr>
              <a:t>allows</a:t>
            </a:r>
            <a:r>
              <a:rPr lang="fr-FR" sz="1600" dirty="0">
                <a:solidFill>
                  <a:srgbClr val="111111"/>
                </a:solidFill>
                <a:ea typeface="+mn-lt"/>
                <a:cs typeface="+mn-lt"/>
              </a:rPr>
              <a:t> </a:t>
            </a:r>
            <a:r>
              <a:rPr lang="fr-FR" sz="1600" dirty="0" err="1">
                <a:solidFill>
                  <a:srgbClr val="111111"/>
                </a:solidFill>
                <a:ea typeface="+mn-lt"/>
                <a:cs typeface="+mn-lt"/>
              </a:rPr>
              <a:t>you</a:t>
            </a:r>
            <a:r>
              <a:rPr lang="fr-FR" sz="1600" dirty="0">
                <a:solidFill>
                  <a:srgbClr val="111111"/>
                </a:solidFill>
                <a:ea typeface="+mn-lt"/>
                <a:cs typeface="+mn-lt"/>
              </a:rPr>
              <a:t> to enter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worked</a:t>
            </a:r>
            <a:r>
              <a:rPr lang="fr-FR" sz="1600" dirty="0">
                <a:solidFill>
                  <a:srgbClr val="111111"/>
                </a:solidFill>
                <a:ea typeface="+mn-lt"/>
                <a:cs typeface="+mn-lt"/>
              </a:rPr>
              <a:t>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based</a:t>
            </a:r>
            <a:r>
              <a:rPr lang="fr-FR" sz="1600" dirty="0">
                <a:solidFill>
                  <a:srgbClr val="111111"/>
                </a:solidFill>
                <a:ea typeface="+mn-lt"/>
                <a:cs typeface="+mn-lt"/>
              </a:rPr>
              <a:t> on report </a:t>
            </a:r>
            <a:r>
              <a:rPr lang="fr-FR" sz="1600" dirty="0" err="1">
                <a:solidFill>
                  <a:srgbClr val="111111"/>
                </a:solidFill>
                <a:ea typeface="+mn-lt"/>
                <a:cs typeface="+mn-lt"/>
              </a:rPr>
              <a:t>criteria</a:t>
            </a:r>
            <a:r>
              <a:rPr lang="fr-FR" sz="1600" dirty="0">
                <a:solidFill>
                  <a:srgbClr val="111111"/>
                </a:solidFill>
                <a:ea typeface="+mn-lt"/>
                <a:cs typeface="+mn-lt"/>
              </a:rPr>
              <a:t>  and </a:t>
            </a:r>
            <a:r>
              <a:rPr lang="fr-FR" sz="1600" dirty="0" err="1">
                <a:solidFill>
                  <a:srgbClr val="111111"/>
                </a:solidFill>
                <a:ea typeface="+mn-lt"/>
                <a:cs typeface="+mn-lt"/>
              </a:rPr>
              <a:t>accounts</a:t>
            </a:r>
            <a:endParaRPr lang="fr-FR" sz="1600" dirty="0"/>
          </a:p>
          <a:p>
            <a:endParaRPr lang="fr-FR" sz="1600" dirty="0">
              <a:solidFill>
                <a:srgbClr val="000000"/>
              </a:solidFill>
              <a:latin typeface="Figtree"/>
              <a:cs typeface="Calibri"/>
            </a:endParaRPr>
          </a:p>
          <a:p>
            <a:r>
              <a:rPr lang="fr-FR" sz="1600" dirty="0">
                <a:solidFill>
                  <a:srgbClr val="111111"/>
                </a:solidFill>
                <a:ea typeface="+mn-lt"/>
                <a:cs typeface="+mn-lt"/>
              </a:rPr>
              <a:t>You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synchronize</a:t>
            </a:r>
            <a:r>
              <a:rPr lang="fr-FR" sz="1600" dirty="0">
                <a:solidFill>
                  <a:srgbClr val="111111"/>
                </a:solidFill>
                <a:ea typeface="+mn-lt"/>
                <a:cs typeface="+mn-lt"/>
              </a:rPr>
              <a:t> the </a:t>
            </a:r>
            <a:r>
              <a:rPr lang="fr-FR" sz="1600" dirty="0" err="1">
                <a:solidFill>
                  <a:srgbClr val="111111"/>
                </a:solidFill>
                <a:ea typeface="+mn-lt"/>
                <a:cs typeface="+mn-lt"/>
              </a:rPr>
              <a:t>week’s</a:t>
            </a:r>
            <a:r>
              <a:rPr lang="fr-FR" sz="1600" dirty="0">
                <a:solidFill>
                  <a:srgbClr val="111111"/>
                </a:solidFill>
                <a:ea typeface="+mn-lt"/>
                <a:cs typeface="+mn-lt"/>
              </a:rPr>
              <a:t> </a:t>
            </a:r>
            <a:r>
              <a:rPr lang="fr-FR" sz="1600" dirty="0" err="1">
                <a:solidFill>
                  <a:srgbClr val="111111"/>
                </a:solidFill>
                <a:ea typeface="+mn-lt"/>
                <a:cs typeface="+mn-lt"/>
              </a:rPr>
              <a:t>tracking</a:t>
            </a:r>
            <a:r>
              <a:rPr lang="fr-FR" sz="1600" dirty="0">
                <a:solidFill>
                  <a:srgbClr val="111111"/>
                </a:solidFill>
                <a:ea typeface="+mn-lt"/>
                <a:cs typeface="+mn-lt"/>
              </a:rPr>
              <a:t> </a:t>
            </a:r>
            <a:r>
              <a:rPr lang="fr-FR" sz="1600" dirty="0" err="1">
                <a:solidFill>
                  <a:srgbClr val="111111"/>
                </a:solidFill>
                <a:ea typeface="+mn-lt"/>
                <a:cs typeface="+mn-lt"/>
              </a:rPr>
              <a:t>with</a:t>
            </a:r>
            <a:r>
              <a:rPr lang="fr-FR" sz="1600" dirty="0">
                <a:solidFill>
                  <a:srgbClr val="111111"/>
                </a:solidFill>
                <a:ea typeface="+mn-lt"/>
                <a:cs typeface="+mn-lt"/>
              </a:rPr>
              <a:t> </a:t>
            </a:r>
            <a:r>
              <a:rPr lang="fr-FR" sz="1600" dirty="0" err="1">
                <a:solidFill>
                  <a:srgbClr val="111111"/>
                </a:solidFill>
                <a:ea typeface="+mn-lt"/>
                <a:cs typeface="+mn-lt"/>
              </a:rPr>
              <a:t>leave</a:t>
            </a:r>
            <a:r>
              <a:rPr lang="fr-FR" sz="1600" dirty="0">
                <a:solidFill>
                  <a:srgbClr val="111111"/>
                </a:solidFill>
                <a:ea typeface="+mn-lt"/>
                <a:cs typeface="+mn-lt"/>
              </a:rPr>
              <a:t> and </a:t>
            </a:r>
            <a:r>
              <a:rPr lang="fr-FR" sz="1600" dirty="0" err="1">
                <a:solidFill>
                  <a:srgbClr val="111111"/>
                </a:solidFill>
                <a:ea typeface="+mn-lt"/>
                <a:cs typeface="+mn-lt"/>
              </a:rPr>
              <a:t>activities</a:t>
            </a:r>
            <a:r>
              <a:rPr lang="fr-FR" sz="1600" dirty="0">
                <a:solidFill>
                  <a:srgbClr val="111111"/>
                </a:solidFill>
                <a:ea typeface="+mn-lt"/>
                <a:cs typeface="+mn-lt"/>
              </a:rPr>
              <a:t> </a:t>
            </a:r>
            <a:r>
              <a:rPr lang="fr-FR" sz="1600" dirty="0" err="1">
                <a:solidFill>
                  <a:srgbClr val="111111"/>
                </a:solidFill>
                <a:ea typeface="+mn-lt"/>
                <a:cs typeface="+mn-lt"/>
              </a:rPr>
              <a:t>already</a:t>
            </a:r>
            <a:r>
              <a:rPr lang="fr-FR" sz="1600" dirty="0">
                <a:solidFill>
                  <a:srgbClr val="111111"/>
                </a:solidFill>
                <a:ea typeface="+mn-lt"/>
                <a:cs typeface="+mn-lt"/>
              </a:rPr>
              <a:t> </a:t>
            </a:r>
            <a:r>
              <a:rPr lang="fr-FR" sz="1600" dirty="0" err="1">
                <a:solidFill>
                  <a:srgbClr val="111111"/>
                </a:solidFill>
                <a:ea typeface="+mn-lt"/>
                <a:cs typeface="+mn-lt"/>
              </a:rPr>
              <a:t>entered</a:t>
            </a:r>
            <a:r>
              <a:rPr lang="fr-FR" sz="1600" dirty="0">
                <a:solidFill>
                  <a:srgbClr val="111111"/>
                </a:solidFill>
                <a:ea typeface="+mn-lt"/>
                <a:cs typeface="+mn-lt"/>
              </a:rPr>
              <a:t> in the </a:t>
            </a:r>
            <a:r>
              <a:rPr lang="fr-FR" sz="1600" dirty="0" err="1">
                <a:solidFill>
                  <a:srgbClr val="111111"/>
                </a:solidFill>
                <a:ea typeface="+mn-lt"/>
                <a:cs typeface="+mn-lt"/>
              </a:rPr>
              <a:t>activity</a:t>
            </a:r>
            <a:r>
              <a:rPr lang="fr-FR" sz="1600" dirty="0">
                <a:solidFill>
                  <a:srgbClr val="111111"/>
                </a:solidFill>
                <a:ea typeface="+mn-lt"/>
                <a:cs typeface="+mn-lt"/>
              </a:rPr>
              <a:t> </a:t>
            </a:r>
            <a:r>
              <a:rPr lang="fr-FR" sz="1600" dirty="0" err="1">
                <a:solidFill>
                  <a:srgbClr val="111111"/>
                </a:solidFill>
                <a:ea typeface="+mn-lt"/>
                <a:cs typeface="+mn-lt"/>
              </a:rPr>
              <a:t>calendar</a:t>
            </a:r>
            <a:r>
              <a:rPr lang="fr-FR" sz="1600" dirty="0">
                <a:solidFill>
                  <a:srgbClr val="111111"/>
                </a:solidFill>
                <a:ea typeface="+mn-lt"/>
                <a:cs typeface="+mn-lt"/>
              </a:rPr>
              <a:t>.</a:t>
            </a:r>
            <a:endParaRPr lang="fr-FR" sz="1600" dirty="0">
              <a:solidFill>
                <a:srgbClr val="111111"/>
              </a:solidFill>
            </a:endParaRPr>
          </a:p>
          <a:p>
            <a:pPr algn="just"/>
            <a:endParaRPr lang="fr-FR" sz="1600" dirty="0">
              <a:solidFill>
                <a:srgbClr val="000000"/>
              </a:solidFill>
              <a:latin typeface="Figtree"/>
              <a:ea typeface="Calibri"/>
              <a:cs typeface="Calibri"/>
            </a:endParaRPr>
          </a:p>
          <a:p>
            <a:pPr algn="l"/>
            <a:endParaRPr lang="fr-FR" dirty="0"/>
          </a:p>
        </p:txBody>
      </p:sp>
      <p:pic>
        <p:nvPicPr>
          <p:cNvPr id="2" name="Image 1">
            <a:extLst>
              <a:ext uri="{FF2B5EF4-FFF2-40B4-BE49-F238E27FC236}">
                <a16:creationId xmlns:a16="http://schemas.microsoft.com/office/drawing/2014/main" id="{FEC94AC6-4D0B-124B-F5BC-AA9EDB3A1548}"/>
              </a:ext>
            </a:extLst>
          </p:cNvPr>
          <p:cNvPicPr>
            <a:picLocks noChangeAspect="1"/>
          </p:cNvPicPr>
          <p:nvPr/>
        </p:nvPicPr>
        <p:blipFill>
          <a:blip r:embed="rId4"/>
          <a:stretch>
            <a:fillRect/>
          </a:stretch>
        </p:blipFill>
        <p:spPr>
          <a:xfrm>
            <a:off x="3656499" y="1553308"/>
            <a:ext cx="7712079" cy="47869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24822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199335" y="1856283"/>
            <a:ext cx="255846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To enter new </a:t>
            </a:r>
            <a:r>
              <a:rPr lang="fr-FR" sz="1600" dirty="0" err="1">
                <a:solidFill>
                  <a:srgbClr val="111111"/>
                </a:solidFill>
                <a:ea typeface="+mn-lt"/>
                <a:cs typeface="+mn-lt"/>
              </a:rPr>
              <a:t>activities</a:t>
            </a:r>
            <a:r>
              <a:rPr lang="fr-FR" sz="1600" dirty="0">
                <a:solidFill>
                  <a:srgbClr val="111111"/>
                </a:solidFill>
                <a:ea typeface="+mn-lt"/>
                <a:cs typeface="+mn-lt"/>
              </a:rPr>
              <a:t>, click on the </a:t>
            </a:r>
            <a:r>
              <a:rPr lang="fr-FR" sz="1600" dirty="0" err="1">
                <a:solidFill>
                  <a:srgbClr val="111111"/>
                </a:solidFill>
                <a:ea typeface="+mn-lt"/>
                <a:cs typeface="+mn-lt"/>
              </a:rPr>
              <a:t>three</a:t>
            </a:r>
            <a:r>
              <a:rPr lang="fr-FR" sz="1600" dirty="0">
                <a:solidFill>
                  <a:srgbClr val="111111"/>
                </a:solidFill>
                <a:ea typeface="+mn-lt"/>
                <a:cs typeface="+mn-lt"/>
              </a:rPr>
              <a:t> dots to the </a:t>
            </a:r>
            <a:r>
              <a:rPr lang="fr-FR" sz="1600" dirty="0" err="1">
                <a:solidFill>
                  <a:srgbClr val="111111"/>
                </a:solidFill>
                <a:ea typeface="+mn-lt"/>
                <a:cs typeface="+mn-lt"/>
              </a:rPr>
              <a:t>left</a:t>
            </a:r>
            <a:r>
              <a:rPr lang="fr-FR" sz="1600" dirty="0">
                <a:solidFill>
                  <a:srgbClr val="111111"/>
                </a:solidFill>
                <a:ea typeface="+mn-lt"/>
                <a:cs typeface="+mn-lt"/>
              </a:rPr>
              <a:t> for a </a:t>
            </a:r>
            <a:r>
              <a:rPr lang="fr-FR" sz="1600" dirty="0" err="1">
                <a:solidFill>
                  <a:srgbClr val="111111"/>
                </a:solidFill>
                <a:ea typeface="+mn-lt"/>
                <a:cs typeface="+mn-lt"/>
              </a:rPr>
              <a:t>specific</a:t>
            </a:r>
            <a:r>
              <a:rPr lang="fr-FR" sz="1600" dirty="0">
                <a:solidFill>
                  <a:srgbClr val="111111"/>
                </a:solidFill>
                <a:ea typeface="+mn-lt"/>
                <a:cs typeface="+mn-lt"/>
              </a:rPr>
              <a:t> </a:t>
            </a:r>
            <a:r>
              <a:rPr lang="fr-FR" sz="1600" dirty="0" err="1">
                <a:solidFill>
                  <a:srgbClr val="111111"/>
                </a:solidFill>
                <a:ea typeface="+mn-lt"/>
                <a:cs typeface="+mn-lt"/>
              </a:rPr>
              <a:t>day</a:t>
            </a:r>
            <a:r>
              <a:rPr lang="fr-FR" sz="1600" dirty="0">
                <a:solidFill>
                  <a:srgbClr val="111111"/>
                </a:solidFill>
                <a:ea typeface="+mn-lt"/>
                <a:cs typeface="+mn-lt"/>
              </a:rPr>
              <a:t>:</a:t>
            </a:r>
          </a:p>
          <a:p>
            <a:endParaRPr lang="fr-FR" sz="1600" dirty="0">
              <a:solidFill>
                <a:srgbClr val="111111"/>
              </a:solidFill>
              <a:ea typeface="+mn-lt"/>
              <a:cs typeface="+mn-lt"/>
            </a:endParaRPr>
          </a:p>
          <a:p>
            <a:endParaRPr lang="fr-FR" sz="1600" dirty="0">
              <a:solidFill>
                <a:srgbClr val="111111"/>
              </a:solidFill>
              <a:ea typeface="+mn-lt"/>
              <a:cs typeface="+mn-lt"/>
            </a:endParaRPr>
          </a:p>
          <a:p>
            <a:r>
              <a:rPr lang="fr-FR" sz="1600">
                <a:solidFill>
                  <a:srgbClr val="111111"/>
                </a:solidFill>
                <a:ea typeface="+mn-lt"/>
                <a:cs typeface="+mn-lt"/>
              </a:rPr>
              <a:t>Then</a:t>
            </a:r>
            <a:r>
              <a:rPr lang="fr-FR" sz="1600" dirty="0">
                <a:solidFill>
                  <a:srgbClr val="111111"/>
                </a:solidFill>
                <a:ea typeface="+mn-lt"/>
                <a:cs typeface="+mn-lt"/>
              </a:rPr>
              <a:t> select “New”:</a:t>
            </a:r>
            <a:endParaRPr lang="fr-FR" sz="1600" dirty="0">
              <a:solidFill>
                <a:srgbClr val="000000"/>
              </a:solidFill>
              <a:cs typeface="Calibri"/>
            </a:endParaRPr>
          </a:p>
        </p:txBody>
      </p:sp>
      <p:pic>
        <p:nvPicPr>
          <p:cNvPr id="2" name="Image 1">
            <a:extLst>
              <a:ext uri="{FF2B5EF4-FFF2-40B4-BE49-F238E27FC236}">
                <a16:creationId xmlns:a16="http://schemas.microsoft.com/office/drawing/2014/main" id="{2B908A53-E2BE-B643-2CB6-86BD612A6671}"/>
              </a:ext>
            </a:extLst>
          </p:cNvPr>
          <p:cNvPicPr>
            <a:picLocks noChangeAspect="1"/>
          </p:cNvPicPr>
          <p:nvPr/>
        </p:nvPicPr>
        <p:blipFill>
          <a:blip r:embed="rId4"/>
          <a:stretch>
            <a:fillRect/>
          </a:stretch>
        </p:blipFill>
        <p:spPr>
          <a:xfrm>
            <a:off x="203444" y="3639161"/>
            <a:ext cx="2211265" cy="2315063"/>
          </a:xfrm>
          <a:prstGeom prst="rect">
            <a:avLst/>
          </a:prstGeom>
          <a:ln>
            <a:noFill/>
          </a:ln>
          <a:effectLst>
            <a:outerShdw blurRad="292100" dist="139700" dir="2700000" algn="tl" rotWithShape="0">
              <a:srgbClr val="333333">
                <a:alpha val="65000"/>
              </a:srgbClr>
            </a:outerShdw>
          </a:effectLst>
        </p:spPr>
      </p:pic>
      <p:pic>
        <p:nvPicPr>
          <p:cNvPr id="4" name="Image 3">
            <a:extLst>
              <a:ext uri="{FF2B5EF4-FFF2-40B4-BE49-F238E27FC236}">
                <a16:creationId xmlns:a16="http://schemas.microsoft.com/office/drawing/2014/main" id="{0EB6E5AB-8411-DE0F-2D26-AC08AC57ED60}"/>
              </a:ext>
            </a:extLst>
          </p:cNvPr>
          <p:cNvPicPr>
            <a:picLocks noChangeAspect="1"/>
          </p:cNvPicPr>
          <p:nvPr/>
        </p:nvPicPr>
        <p:blipFill>
          <a:blip r:embed="rId5"/>
          <a:stretch>
            <a:fillRect/>
          </a:stretch>
        </p:blipFill>
        <p:spPr>
          <a:xfrm>
            <a:off x="3365744" y="1974606"/>
            <a:ext cx="8186127" cy="3104174"/>
          </a:xfrm>
          <a:prstGeom prst="rect">
            <a:avLst/>
          </a:prstGeom>
          <a:ln>
            <a:noFill/>
          </a:ln>
          <a:effectLst>
            <a:outerShdw blurRad="292100" dist="139700" dir="2700000" algn="tl" rotWithShape="0">
              <a:srgbClr val="333333">
                <a:alpha val="65000"/>
              </a:srgbClr>
            </a:outerShdw>
          </a:effectLst>
        </p:spPr>
      </p:pic>
      <p:pic>
        <p:nvPicPr>
          <p:cNvPr id="5" name="Graphique 6">
            <a:extLst>
              <a:ext uri="{FF2B5EF4-FFF2-40B4-BE49-F238E27FC236}">
                <a16:creationId xmlns:a16="http://schemas.microsoft.com/office/drawing/2014/main" id="{8C2B1C90-0196-3D5D-6480-5665874A573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3480000">
            <a:off x="110184" y="4929178"/>
            <a:ext cx="345943" cy="331942"/>
          </a:xfrm>
          <a:prstGeom prst="rect">
            <a:avLst/>
          </a:prstGeom>
        </p:spPr>
      </p:pic>
    </p:spTree>
    <p:extLst>
      <p:ext uri="{BB962C8B-B14F-4D97-AF65-F5344CB8AC3E}">
        <p14:creationId xmlns:p14="http://schemas.microsoft.com/office/powerpoint/2010/main" val="1009272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236951" y="2080034"/>
            <a:ext cx="2748966"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You can </a:t>
            </a:r>
            <a:r>
              <a:rPr lang="fr-FR" sz="1600" dirty="0" err="1">
                <a:solidFill>
                  <a:srgbClr val="111111"/>
                </a:solidFill>
                <a:ea typeface="+mn-lt"/>
                <a:cs typeface="+mn-lt"/>
              </a:rPr>
              <a:t>choose</a:t>
            </a:r>
            <a:r>
              <a:rPr lang="fr-FR" sz="1600" dirty="0">
                <a:solidFill>
                  <a:srgbClr val="111111"/>
                </a:solidFill>
                <a:ea typeface="+mn-lt"/>
                <a:cs typeface="+mn-lt"/>
              </a:rPr>
              <a:t> </a:t>
            </a:r>
            <a:r>
              <a:rPr lang="fr-FR" sz="1600" dirty="0" err="1">
                <a:solidFill>
                  <a:srgbClr val="111111"/>
                </a:solidFill>
                <a:ea typeface="+mn-lt"/>
                <a:cs typeface="+mn-lt"/>
              </a:rPr>
              <a:t>different</a:t>
            </a:r>
            <a:r>
              <a:rPr lang="fr-FR" sz="1600" dirty="0">
                <a:solidFill>
                  <a:srgbClr val="111111"/>
                </a:solidFill>
                <a:ea typeface="+mn-lt"/>
                <a:cs typeface="+mn-lt"/>
              </a:rPr>
              <a:t> </a:t>
            </a:r>
            <a:r>
              <a:rPr lang="fr-FR" sz="1600" dirty="0" err="1">
                <a:solidFill>
                  <a:srgbClr val="111111"/>
                </a:solidFill>
                <a:ea typeface="+mn-lt"/>
                <a:cs typeface="+mn-lt"/>
              </a:rPr>
              <a:t>units</a:t>
            </a:r>
            <a:r>
              <a:rPr lang="fr-FR" sz="1600" dirty="0">
                <a:solidFill>
                  <a:srgbClr val="111111"/>
                </a:solidFill>
                <a:ea typeface="+mn-lt"/>
                <a:cs typeface="+mn-lt"/>
              </a:rPr>
              <a:t> - </a:t>
            </a:r>
            <a:r>
              <a:rPr lang="fr-FR" sz="1600" dirty="0" err="1">
                <a:solidFill>
                  <a:srgbClr val="111111"/>
                </a:solidFill>
                <a:ea typeface="+mn-lt"/>
                <a:cs typeface="+mn-lt"/>
              </a:rPr>
              <a:t>days</a:t>
            </a:r>
            <a:r>
              <a:rPr lang="fr-FR" sz="1600" dirty="0">
                <a:solidFill>
                  <a:srgbClr val="111111"/>
                </a:solidFill>
                <a:ea typeface="+mn-lt"/>
                <a:cs typeface="+mn-lt"/>
              </a:rPr>
              <a:t> or </a:t>
            </a:r>
            <a:r>
              <a:rPr lang="fr-FR" sz="1600" dirty="0" err="1">
                <a:solidFill>
                  <a:srgbClr val="111111"/>
                </a:solidFill>
                <a:ea typeface="+mn-lt"/>
                <a:cs typeface="+mn-lt"/>
              </a:rPr>
              <a:t>hours</a:t>
            </a:r>
            <a:r>
              <a:rPr lang="fr-FR" sz="1600" dirty="0">
                <a:solidFill>
                  <a:srgbClr val="111111"/>
                </a:solidFill>
                <a:ea typeface="+mn-lt"/>
                <a:cs typeface="+mn-lt"/>
              </a:rPr>
              <a:t>:</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cs typeface="Calibri"/>
            </a:endParaRPr>
          </a:p>
          <a:p>
            <a:endParaRPr lang="fr-FR" sz="1600" dirty="0">
              <a:cs typeface="Calibri"/>
            </a:endParaRPr>
          </a:p>
          <a:p>
            <a:br>
              <a:rPr lang="fr-FR" sz="1600" dirty="0">
                <a:solidFill>
                  <a:srgbClr val="000000"/>
                </a:solidFill>
                <a:cs typeface="Calibri"/>
              </a:rPr>
            </a:br>
            <a:r>
              <a:rPr lang="fr-FR" sz="1600" dirty="0">
                <a:solidFill>
                  <a:srgbClr val="000000"/>
                </a:solidFill>
                <a:cs typeface="Calibri"/>
              </a:rPr>
              <a:t>Enter the </a:t>
            </a:r>
            <a:r>
              <a:rPr lang="fr-FR" sz="1600" dirty="0" err="1">
                <a:solidFill>
                  <a:srgbClr val="000000"/>
                </a:solidFill>
                <a:cs typeface="Calibri"/>
              </a:rPr>
              <a:t>number</a:t>
            </a:r>
            <a:r>
              <a:rPr lang="fr-FR" sz="1600" dirty="0">
                <a:solidFill>
                  <a:srgbClr val="000000"/>
                </a:solidFill>
                <a:cs typeface="Calibri"/>
              </a:rPr>
              <a:t> of </a:t>
            </a:r>
            <a:r>
              <a:rPr lang="fr-FR" sz="1600" dirty="0" err="1">
                <a:solidFill>
                  <a:srgbClr val="000000"/>
                </a:solidFill>
                <a:cs typeface="Calibri"/>
              </a:rPr>
              <a:t>hours</a:t>
            </a:r>
            <a:r>
              <a:rPr lang="fr-FR" sz="1600" dirty="0">
                <a:solidFill>
                  <a:srgbClr val="000000"/>
                </a:solidFill>
                <a:cs typeface="Calibri"/>
              </a:rPr>
              <a:t> or </a:t>
            </a:r>
            <a:r>
              <a:rPr lang="fr-FR" sz="1600" dirty="0" err="1">
                <a:solidFill>
                  <a:srgbClr val="000000"/>
                </a:solidFill>
                <a:cs typeface="Calibri"/>
              </a:rPr>
              <a:t>days</a:t>
            </a:r>
            <a:r>
              <a:rPr lang="fr-FR" sz="1600" dirty="0">
                <a:solidFill>
                  <a:srgbClr val="000000"/>
                </a:solidFill>
                <a:cs typeface="Calibri"/>
              </a:rPr>
              <a:t> </a:t>
            </a:r>
            <a:r>
              <a:rPr lang="fr-FR" sz="1600" dirty="0" err="1">
                <a:solidFill>
                  <a:srgbClr val="000000"/>
                </a:solidFill>
                <a:cs typeface="Calibri"/>
              </a:rPr>
              <a:t>spent</a:t>
            </a:r>
            <a:r>
              <a:rPr lang="fr-FR" sz="1600" dirty="0">
                <a:solidFill>
                  <a:srgbClr val="000000"/>
                </a:solidFill>
                <a:cs typeface="Calibri"/>
              </a:rPr>
              <a:t> on an </a:t>
            </a:r>
            <a:r>
              <a:rPr lang="fr-FR" sz="1600" dirty="0" err="1">
                <a:solidFill>
                  <a:srgbClr val="000000"/>
                </a:solidFill>
                <a:cs typeface="Calibri"/>
              </a:rPr>
              <a:t>cost</a:t>
            </a:r>
            <a:r>
              <a:rPr lang="fr-FR" sz="1600" dirty="0">
                <a:solidFill>
                  <a:srgbClr val="000000"/>
                </a:solidFill>
                <a:cs typeface="Calibri"/>
              </a:rPr>
              <a:t> </a:t>
            </a:r>
            <a:r>
              <a:rPr lang="fr-FR" sz="1600" dirty="0" err="1">
                <a:solidFill>
                  <a:srgbClr val="000000"/>
                </a:solidFill>
                <a:cs typeface="Calibri"/>
              </a:rPr>
              <a:t>account</a:t>
            </a:r>
            <a:r>
              <a:rPr lang="fr-FR" sz="1600" dirty="0">
                <a:solidFill>
                  <a:srgbClr val="000000"/>
                </a:solidFill>
                <a:cs typeface="Calibri"/>
              </a:rPr>
              <a:t>/report </a:t>
            </a:r>
            <a:r>
              <a:rPr lang="fr-FR" sz="1600" dirty="0" err="1">
                <a:solidFill>
                  <a:srgbClr val="000000"/>
                </a:solidFill>
                <a:cs typeface="Calibri"/>
              </a:rPr>
              <a:t>criterion</a:t>
            </a:r>
            <a:r>
              <a:rPr lang="fr-FR" sz="1600" dirty="0">
                <a:solidFill>
                  <a:srgbClr val="000000"/>
                </a:solidFill>
                <a:cs typeface="Calibri"/>
              </a:rPr>
              <a:t>.</a:t>
            </a:r>
            <a:endParaRPr lang="fr-FR"/>
          </a:p>
          <a:p>
            <a:endParaRPr lang="fr-FR" sz="1600" dirty="0">
              <a:solidFill>
                <a:srgbClr val="000000"/>
              </a:solidFill>
              <a:cs typeface="Calibri"/>
            </a:endParaRPr>
          </a:p>
          <a:p>
            <a:r>
              <a:rPr lang="fr-FR" sz="1600" dirty="0">
                <a:solidFill>
                  <a:srgbClr val="000000"/>
                </a:solidFill>
                <a:cs typeface="Calibri"/>
              </a:rPr>
              <a:t>A comment can </a:t>
            </a:r>
            <a:r>
              <a:rPr lang="fr-FR" sz="1600" err="1">
                <a:solidFill>
                  <a:srgbClr val="000000"/>
                </a:solidFill>
                <a:cs typeface="Calibri"/>
              </a:rPr>
              <a:t>be</a:t>
            </a:r>
            <a:r>
              <a:rPr lang="fr-FR" sz="1600" dirty="0">
                <a:solidFill>
                  <a:srgbClr val="000000"/>
                </a:solidFill>
                <a:cs typeface="Calibri"/>
              </a:rPr>
              <a:t> </a:t>
            </a:r>
            <a:r>
              <a:rPr lang="fr-FR" sz="1600" err="1">
                <a:solidFill>
                  <a:srgbClr val="000000"/>
                </a:solidFill>
                <a:cs typeface="Calibri"/>
              </a:rPr>
              <a:t>added</a:t>
            </a:r>
            <a:endParaRPr lang="fr-FR" sz="1600" dirty="0">
              <a:solidFill>
                <a:srgbClr val="000000"/>
              </a:solidFill>
              <a:cs typeface="Calibri"/>
            </a:endParaRPr>
          </a:p>
          <a:p>
            <a:r>
              <a:rPr lang="fr-FR" sz="1600" dirty="0">
                <a:solidFill>
                  <a:srgbClr val="000000"/>
                </a:solidFill>
                <a:cs typeface="Calibri"/>
              </a:rPr>
              <a:t>if </a:t>
            </a:r>
            <a:r>
              <a:rPr lang="fr-FR" sz="1600" dirty="0" err="1">
                <a:solidFill>
                  <a:srgbClr val="000000"/>
                </a:solidFill>
                <a:cs typeface="Calibri"/>
              </a:rPr>
              <a:t>necessary</a:t>
            </a:r>
            <a:r>
              <a:rPr lang="fr-FR" sz="1600" dirty="0">
                <a:solidFill>
                  <a:srgbClr val="000000"/>
                </a:solidFill>
                <a:cs typeface="Calibri"/>
              </a:rPr>
              <a:t>.</a:t>
            </a:r>
            <a:endParaRPr lang="fr-FR"/>
          </a:p>
          <a:p>
            <a:endParaRPr lang="fr-FR" sz="1600" dirty="0">
              <a:latin typeface="Calibri" panose="020F0502020204030204" pitchFamily="34" charset="0"/>
            </a:endParaRPr>
          </a:p>
          <a:p>
            <a:pPr algn="l"/>
            <a:endParaRPr lang="fr-FR" dirty="0"/>
          </a:p>
        </p:txBody>
      </p:sp>
      <p:pic>
        <p:nvPicPr>
          <p:cNvPr id="2" name="Image 1">
            <a:extLst>
              <a:ext uri="{FF2B5EF4-FFF2-40B4-BE49-F238E27FC236}">
                <a16:creationId xmlns:a16="http://schemas.microsoft.com/office/drawing/2014/main" id="{1DB0F3C6-A499-8306-20B4-852D5002CE74}"/>
              </a:ext>
            </a:extLst>
          </p:cNvPr>
          <p:cNvPicPr>
            <a:picLocks noChangeAspect="1"/>
          </p:cNvPicPr>
          <p:nvPr/>
        </p:nvPicPr>
        <p:blipFill>
          <a:blip r:embed="rId4"/>
          <a:stretch>
            <a:fillRect/>
          </a:stretch>
        </p:blipFill>
        <p:spPr>
          <a:xfrm>
            <a:off x="533400" y="2962275"/>
            <a:ext cx="1981200" cy="933450"/>
          </a:xfrm>
          <a:prstGeom prst="rect">
            <a:avLst/>
          </a:prstGeom>
          <a:ln>
            <a:noFill/>
          </a:ln>
          <a:effectLst>
            <a:outerShdw blurRad="292100" dist="139700" dir="2700000" algn="tl" rotWithShape="0">
              <a:srgbClr val="333333">
                <a:alpha val="65000"/>
              </a:srgbClr>
            </a:outerShdw>
          </a:effectLst>
        </p:spPr>
      </p:pic>
      <p:pic>
        <p:nvPicPr>
          <p:cNvPr id="3" name="Image 2">
            <a:extLst>
              <a:ext uri="{FF2B5EF4-FFF2-40B4-BE49-F238E27FC236}">
                <a16:creationId xmlns:a16="http://schemas.microsoft.com/office/drawing/2014/main" id="{40319369-41AF-94D0-DF74-24FE0BF350B5}"/>
              </a:ext>
            </a:extLst>
          </p:cNvPr>
          <p:cNvPicPr>
            <a:picLocks noChangeAspect="1"/>
          </p:cNvPicPr>
          <p:nvPr/>
        </p:nvPicPr>
        <p:blipFill>
          <a:blip r:embed="rId5"/>
          <a:stretch>
            <a:fillRect/>
          </a:stretch>
        </p:blipFill>
        <p:spPr>
          <a:xfrm>
            <a:off x="3046289" y="2608873"/>
            <a:ext cx="8834806" cy="32424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03183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68614" y="2409824"/>
            <a:ext cx="2558467"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000000"/>
                </a:solidFill>
                <a:cs typeface="Calibri"/>
              </a:rPr>
              <a:t>Whenever</a:t>
            </a:r>
            <a:r>
              <a:rPr lang="fr-FR" sz="1600" dirty="0">
                <a:solidFill>
                  <a:srgbClr val="000000"/>
                </a:solidFill>
                <a:cs typeface="Calibri"/>
              </a:rPr>
              <a:t> changes are made to a </a:t>
            </a:r>
            <a:r>
              <a:rPr lang="fr-FR" sz="1600" dirty="0" err="1">
                <a:solidFill>
                  <a:srgbClr val="000000"/>
                </a:solidFill>
                <a:cs typeface="Calibri"/>
              </a:rPr>
              <a:t>timesheet</a:t>
            </a:r>
            <a:r>
              <a:rPr lang="fr-FR" sz="1600" dirty="0">
                <a:solidFill>
                  <a:srgbClr val="000000"/>
                </a:solidFill>
                <a:cs typeface="Calibri"/>
              </a:rPr>
              <a:t>, do not </a:t>
            </a:r>
            <a:r>
              <a:rPr lang="fr-FR" sz="1600" dirty="0" err="1">
                <a:solidFill>
                  <a:srgbClr val="000000"/>
                </a:solidFill>
                <a:cs typeface="Calibri"/>
              </a:rPr>
              <a:t>forget</a:t>
            </a:r>
            <a:r>
              <a:rPr lang="fr-FR" sz="1600" dirty="0">
                <a:solidFill>
                  <a:srgbClr val="000000"/>
                </a:solidFill>
                <a:cs typeface="Calibri"/>
              </a:rPr>
              <a:t> to </a:t>
            </a:r>
            <a:r>
              <a:rPr lang="fr-FR" sz="1600" dirty="0" err="1">
                <a:solidFill>
                  <a:srgbClr val="000000"/>
                </a:solidFill>
                <a:cs typeface="Calibri"/>
              </a:rPr>
              <a:t>save</a:t>
            </a:r>
            <a:r>
              <a:rPr lang="fr-FR" sz="1600" dirty="0">
                <a:solidFill>
                  <a:srgbClr val="000000"/>
                </a:solidFill>
                <a:cs typeface="Calibri"/>
              </a:rPr>
              <a:t> the changes.</a:t>
            </a:r>
          </a:p>
          <a:p>
            <a:br>
              <a:rPr lang="fr-FR" sz="1600" dirty="0">
                <a:solidFill>
                  <a:srgbClr val="000000"/>
                </a:solidFill>
                <a:cs typeface="Calibri"/>
              </a:rPr>
            </a:br>
            <a:r>
              <a:rPr lang="fr-FR" sz="1600" dirty="0" err="1">
                <a:solidFill>
                  <a:srgbClr val="000000"/>
                </a:solidFill>
                <a:cs typeface="Calibri"/>
              </a:rPr>
              <a:t>Saving</a:t>
            </a:r>
            <a:r>
              <a:rPr lang="fr-FR" sz="1600" dirty="0">
                <a:solidFill>
                  <a:srgbClr val="000000"/>
                </a:solidFill>
                <a:cs typeface="Calibri"/>
              </a:rPr>
              <a:t> a </a:t>
            </a:r>
            <a:r>
              <a:rPr lang="fr-FR" sz="1600" dirty="0" err="1">
                <a:solidFill>
                  <a:srgbClr val="000000"/>
                </a:solidFill>
                <a:cs typeface="Calibri"/>
              </a:rPr>
              <a:t>timesheet</a:t>
            </a:r>
            <a:r>
              <a:rPr lang="fr-FR" sz="1600" dirty="0">
                <a:solidFill>
                  <a:srgbClr val="000000"/>
                </a:solidFill>
                <a:cs typeface="Calibri"/>
              </a:rPr>
              <a:t> </a:t>
            </a:r>
            <a:r>
              <a:rPr lang="fr-FR" sz="1600" dirty="0" err="1">
                <a:solidFill>
                  <a:srgbClr val="000000"/>
                </a:solidFill>
                <a:cs typeface="Calibri"/>
              </a:rPr>
              <a:t>allows</a:t>
            </a:r>
            <a:r>
              <a:rPr lang="fr-FR" sz="1600" dirty="0">
                <a:solidFill>
                  <a:srgbClr val="000000"/>
                </a:solidFill>
                <a:cs typeface="Calibri"/>
              </a:rPr>
              <a:t> </a:t>
            </a:r>
            <a:r>
              <a:rPr lang="fr-FR" sz="1600" dirty="0" err="1">
                <a:solidFill>
                  <a:srgbClr val="000000"/>
                </a:solidFill>
                <a:cs typeface="Calibri"/>
              </a:rPr>
              <a:t>you</a:t>
            </a:r>
            <a:r>
              <a:rPr lang="fr-FR" sz="1600" dirty="0">
                <a:solidFill>
                  <a:srgbClr val="000000"/>
                </a:solidFill>
                <a:cs typeface="Calibri"/>
              </a:rPr>
              <a:t> to </a:t>
            </a:r>
            <a:r>
              <a:rPr lang="fr-FR" sz="1600" dirty="0" err="1">
                <a:solidFill>
                  <a:srgbClr val="000000"/>
                </a:solidFill>
                <a:cs typeface="Calibri"/>
              </a:rPr>
              <a:t>get</a:t>
            </a:r>
            <a:r>
              <a:rPr lang="fr-FR" sz="1600" dirty="0">
                <a:solidFill>
                  <a:srgbClr val="000000"/>
                </a:solidFill>
                <a:cs typeface="Calibri"/>
              </a:rPr>
              <a:t> back to </a:t>
            </a:r>
            <a:r>
              <a:rPr lang="fr-FR" sz="1600" dirty="0" err="1">
                <a:solidFill>
                  <a:srgbClr val="000000"/>
                </a:solidFill>
                <a:cs typeface="Calibri"/>
              </a:rPr>
              <a:t>it</a:t>
            </a:r>
            <a:r>
              <a:rPr lang="fr-FR" sz="1600" dirty="0">
                <a:solidFill>
                  <a:srgbClr val="000000"/>
                </a:solidFill>
                <a:cs typeface="Calibri"/>
              </a:rPr>
              <a:t> </a:t>
            </a:r>
            <a:r>
              <a:rPr lang="fr-FR" sz="1600" dirty="0" err="1">
                <a:solidFill>
                  <a:srgbClr val="000000"/>
                </a:solidFill>
                <a:cs typeface="Calibri"/>
              </a:rPr>
              <a:t>later</a:t>
            </a:r>
            <a:r>
              <a:rPr lang="fr-FR" sz="1600" dirty="0">
                <a:solidFill>
                  <a:srgbClr val="000000"/>
                </a:solidFill>
                <a:cs typeface="Calibri"/>
              </a:rPr>
              <a:t> on </a:t>
            </a:r>
            <a:r>
              <a:rPr lang="fr-FR" sz="1600" dirty="0" err="1">
                <a:solidFill>
                  <a:srgbClr val="000000"/>
                </a:solidFill>
                <a:cs typeface="Calibri"/>
              </a:rPr>
              <a:t>while</a:t>
            </a:r>
            <a:r>
              <a:rPr lang="fr-FR" sz="1600" dirty="0">
                <a:solidFill>
                  <a:srgbClr val="000000"/>
                </a:solidFill>
                <a:cs typeface="Calibri"/>
              </a:rPr>
              <a:t> </a:t>
            </a:r>
            <a:r>
              <a:rPr lang="fr-FR" sz="1600" dirty="0" err="1">
                <a:solidFill>
                  <a:srgbClr val="000000"/>
                </a:solidFill>
                <a:cs typeface="Calibri"/>
              </a:rPr>
              <a:t>keeping</a:t>
            </a:r>
            <a:r>
              <a:rPr lang="fr-FR" sz="1600" dirty="0">
                <a:solidFill>
                  <a:srgbClr val="000000"/>
                </a:solidFill>
                <a:cs typeface="Calibri"/>
              </a:rPr>
              <a:t> </a:t>
            </a:r>
            <a:r>
              <a:rPr lang="fr-FR" sz="1600" dirty="0" err="1">
                <a:solidFill>
                  <a:srgbClr val="000000"/>
                </a:solidFill>
                <a:cs typeface="Calibri"/>
              </a:rPr>
              <a:t>previously</a:t>
            </a:r>
            <a:r>
              <a:rPr lang="fr-FR" sz="1600" dirty="0">
                <a:solidFill>
                  <a:srgbClr val="000000"/>
                </a:solidFill>
                <a:cs typeface="Calibri"/>
              </a:rPr>
              <a:t> </a:t>
            </a:r>
            <a:r>
              <a:rPr lang="fr-FR" sz="1600" dirty="0" err="1">
                <a:solidFill>
                  <a:srgbClr val="000000"/>
                </a:solidFill>
                <a:cs typeface="Calibri"/>
              </a:rPr>
              <a:t>entered</a:t>
            </a:r>
            <a:r>
              <a:rPr lang="fr-FR" sz="1600" dirty="0">
                <a:solidFill>
                  <a:srgbClr val="000000"/>
                </a:solidFill>
                <a:cs typeface="Calibri"/>
              </a:rPr>
              <a:t> information. You </a:t>
            </a:r>
            <a:r>
              <a:rPr lang="fr-FR" sz="1600" dirty="0" err="1">
                <a:solidFill>
                  <a:srgbClr val="000000"/>
                </a:solidFill>
                <a:cs typeface="Calibri"/>
              </a:rPr>
              <a:t>will</a:t>
            </a:r>
            <a:r>
              <a:rPr lang="fr-FR" sz="1600" dirty="0">
                <a:solidFill>
                  <a:srgbClr val="000000"/>
                </a:solidFill>
                <a:cs typeface="Calibri"/>
              </a:rPr>
              <a:t> </a:t>
            </a:r>
            <a:r>
              <a:rPr lang="fr-FR" sz="1600" dirty="0" err="1">
                <a:solidFill>
                  <a:srgbClr val="000000"/>
                </a:solidFill>
                <a:cs typeface="Calibri"/>
              </a:rPr>
              <a:t>then</a:t>
            </a:r>
            <a:r>
              <a:rPr lang="fr-FR" sz="1600" dirty="0">
                <a:solidFill>
                  <a:srgbClr val="000000"/>
                </a:solidFill>
                <a:cs typeface="Calibri"/>
              </a:rPr>
              <a:t> </a:t>
            </a:r>
            <a:r>
              <a:rPr lang="fr-FR" sz="1600" dirty="0" err="1">
                <a:solidFill>
                  <a:srgbClr val="000000"/>
                </a:solidFill>
                <a:cs typeface="Calibri"/>
              </a:rPr>
              <a:t>add</a:t>
            </a:r>
            <a:r>
              <a:rPr lang="fr-FR" sz="1600" dirty="0">
                <a:solidFill>
                  <a:srgbClr val="000000"/>
                </a:solidFill>
                <a:cs typeface="Calibri"/>
              </a:rPr>
              <a:t> new information </a:t>
            </a:r>
            <a:r>
              <a:rPr lang="fr-FR" sz="1600" dirty="0" err="1">
                <a:solidFill>
                  <a:srgbClr val="000000"/>
                </a:solidFill>
                <a:cs typeface="Calibri"/>
              </a:rPr>
              <a:t>befre</a:t>
            </a:r>
            <a:r>
              <a:rPr lang="fr-FR" sz="1600" dirty="0">
                <a:solidFill>
                  <a:srgbClr val="000000"/>
                </a:solidFill>
                <a:cs typeface="Calibri"/>
              </a:rPr>
              <a:t> </a:t>
            </a:r>
            <a:r>
              <a:rPr lang="fr-FR" sz="1600" dirty="0" err="1">
                <a:solidFill>
                  <a:srgbClr val="000000"/>
                </a:solidFill>
                <a:cs typeface="Calibri"/>
              </a:rPr>
              <a:t>submitting</a:t>
            </a:r>
            <a:r>
              <a:rPr lang="fr-FR" sz="1600" dirty="0">
                <a:solidFill>
                  <a:srgbClr val="000000"/>
                </a:solidFill>
                <a:cs typeface="Calibri"/>
              </a:rPr>
              <a:t> for </a:t>
            </a:r>
            <a:r>
              <a:rPr lang="fr-FR" sz="1600" dirty="0" err="1">
                <a:solidFill>
                  <a:srgbClr val="000000"/>
                </a:solidFill>
                <a:cs typeface="Calibri"/>
              </a:rPr>
              <a:t>approval</a:t>
            </a:r>
            <a:r>
              <a:rPr lang="fr-FR" sz="1600" dirty="0">
                <a:solidFill>
                  <a:srgbClr val="000000"/>
                </a:solidFill>
                <a:cs typeface="Calibri"/>
              </a:rPr>
              <a:t>.</a:t>
            </a:r>
          </a:p>
        </p:txBody>
      </p:sp>
      <p:pic>
        <p:nvPicPr>
          <p:cNvPr id="2" name="Image 1">
            <a:extLst>
              <a:ext uri="{FF2B5EF4-FFF2-40B4-BE49-F238E27FC236}">
                <a16:creationId xmlns:a16="http://schemas.microsoft.com/office/drawing/2014/main" id="{326C54D9-AFCB-37AD-7EC3-569192F1E32A}"/>
              </a:ext>
            </a:extLst>
          </p:cNvPr>
          <p:cNvPicPr>
            <a:picLocks noChangeAspect="1"/>
          </p:cNvPicPr>
          <p:nvPr/>
        </p:nvPicPr>
        <p:blipFill>
          <a:blip r:embed="rId4"/>
          <a:stretch>
            <a:fillRect/>
          </a:stretch>
        </p:blipFill>
        <p:spPr>
          <a:xfrm>
            <a:off x="3523998" y="1397000"/>
            <a:ext cx="7967314" cy="53144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85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71475" y="2711016"/>
            <a:ext cx="255846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Once all </a:t>
            </a:r>
            <a:r>
              <a:rPr lang="fr-FR" sz="1600" dirty="0" err="1">
                <a:solidFill>
                  <a:srgbClr val="000000"/>
                </a:solidFill>
                <a:cs typeface="Calibri"/>
              </a:rPr>
              <a:t>activities</a:t>
            </a:r>
            <a:r>
              <a:rPr lang="fr-FR" sz="1600" dirty="0">
                <a:solidFill>
                  <a:srgbClr val="000000"/>
                </a:solidFill>
                <a:cs typeface="Calibri"/>
              </a:rPr>
              <a:t> are </a:t>
            </a:r>
            <a:r>
              <a:rPr lang="fr-FR" sz="1600" dirty="0" err="1">
                <a:solidFill>
                  <a:srgbClr val="000000"/>
                </a:solidFill>
                <a:cs typeface="Calibri"/>
              </a:rPr>
              <a:t>entered</a:t>
            </a:r>
            <a:r>
              <a:rPr lang="fr-FR" sz="1600" dirty="0">
                <a:solidFill>
                  <a:srgbClr val="000000"/>
                </a:solidFill>
                <a:cs typeface="Calibri"/>
              </a:rPr>
              <a:t>, </a:t>
            </a:r>
            <a:r>
              <a:rPr lang="fr-FR" sz="1600" dirty="0" err="1">
                <a:solidFill>
                  <a:srgbClr val="000000"/>
                </a:solidFill>
                <a:cs typeface="Calibri"/>
              </a:rPr>
              <a:t>you</a:t>
            </a:r>
            <a:r>
              <a:rPr lang="fr-FR" sz="1600" dirty="0">
                <a:solidFill>
                  <a:srgbClr val="000000"/>
                </a:solidFill>
                <a:cs typeface="Calibri"/>
              </a:rPr>
              <a:t> can </a:t>
            </a:r>
            <a:r>
              <a:rPr lang="fr-FR" sz="1600" dirty="0" err="1">
                <a:solidFill>
                  <a:srgbClr val="000000"/>
                </a:solidFill>
                <a:cs typeface="Calibri"/>
              </a:rPr>
              <a:t>submit</a:t>
            </a:r>
            <a:r>
              <a:rPr lang="fr-FR" sz="1600" dirty="0">
                <a:solidFill>
                  <a:srgbClr val="000000"/>
                </a:solidFill>
                <a:cs typeface="Calibri"/>
              </a:rPr>
              <a:t> the </a:t>
            </a:r>
            <a:r>
              <a:rPr lang="fr-FR" sz="1600" dirty="0" err="1">
                <a:solidFill>
                  <a:srgbClr val="000000"/>
                </a:solidFill>
                <a:cs typeface="Calibri"/>
              </a:rPr>
              <a:t>timesheet</a:t>
            </a:r>
            <a:r>
              <a:rPr lang="fr-FR" sz="1600" dirty="0">
                <a:solidFill>
                  <a:srgbClr val="000000"/>
                </a:solidFill>
                <a:cs typeface="Calibri"/>
              </a:rPr>
              <a:t> for </a:t>
            </a:r>
            <a:r>
              <a:rPr lang="fr-FR" sz="1600" dirty="0" err="1">
                <a:solidFill>
                  <a:srgbClr val="000000"/>
                </a:solidFill>
                <a:cs typeface="Calibri"/>
              </a:rPr>
              <a:t>approval</a:t>
            </a:r>
            <a:r>
              <a:rPr lang="fr-FR" sz="1600" dirty="0">
                <a:solidFill>
                  <a:srgbClr val="000000"/>
                </a:solidFill>
                <a:cs typeface="Calibri"/>
              </a:rPr>
              <a:t>.</a:t>
            </a:r>
          </a:p>
          <a:p>
            <a:endParaRPr lang="fr-FR" sz="1600" dirty="0">
              <a:solidFill>
                <a:srgbClr val="000000"/>
              </a:solidFill>
              <a:cs typeface="Calibri"/>
            </a:endParaRPr>
          </a:p>
          <a:p>
            <a:r>
              <a:rPr lang="fr-FR" sz="1600" dirty="0" err="1">
                <a:solidFill>
                  <a:schemeClr val="accent3"/>
                </a:solidFill>
                <a:cs typeface="Calibri"/>
              </a:rPr>
              <a:t>Please</a:t>
            </a:r>
            <a:r>
              <a:rPr lang="fr-FR" sz="1600" dirty="0">
                <a:solidFill>
                  <a:schemeClr val="accent3"/>
                </a:solidFill>
                <a:cs typeface="Calibri"/>
              </a:rPr>
              <a:t> note:</a:t>
            </a:r>
            <a:r>
              <a:rPr lang="fr-FR" sz="1600" dirty="0">
                <a:solidFill>
                  <a:srgbClr val="000000"/>
                </a:solidFill>
                <a:cs typeface="Calibri"/>
              </a:rPr>
              <a:t> </a:t>
            </a:r>
            <a:r>
              <a:rPr lang="fr-FR" sz="1600" dirty="0" err="1">
                <a:solidFill>
                  <a:srgbClr val="000000"/>
                </a:solidFill>
                <a:cs typeface="Calibri"/>
              </a:rPr>
              <a:t>Only</a:t>
            </a:r>
            <a:r>
              <a:rPr lang="fr-FR" sz="1600" dirty="0">
                <a:solidFill>
                  <a:srgbClr val="000000"/>
                </a:solidFill>
                <a:cs typeface="Calibri"/>
              </a:rPr>
              <a:t> </a:t>
            </a:r>
            <a:r>
              <a:rPr lang="fr-FR" sz="1600" dirty="0" err="1">
                <a:solidFill>
                  <a:srgbClr val="000000"/>
                </a:solidFill>
                <a:cs typeface="Calibri"/>
              </a:rPr>
              <a:t>submit</a:t>
            </a:r>
            <a:r>
              <a:rPr lang="fr-FR" sz="1600" dirty="0">
                <a:solidFill>
                  <a:srgbClr val="000000"/>
                </a:solidFill>
                <a:cs typeface="Calibri"/>
              </a:rPr>
              <a:t> a </a:t>
            </a:r>
            <a:r>
              <a:rPr lang="fr-FR" sz="1600" dirty="0" err="1">
                <a:solidFill>
                  <a:srgbClr val="000000"/>
                </a:solidFill>
                <a:cs typeface="Calibri"/>
              </a:rPr>
              <a:t>timesheet</a:t>
            </a:r>
            <a:r>
              <a:rPr lang="fr-FR" sz="1600" dirty="0">
                <a:solidFill>
                  <a:srgbClr val="000000"/>
                </a:solidFill>
                <a:cs typeface="Calibri"/>
              </a:rPr>
              <a:t> for </a:t>
            </a:r>
            <a:r>
              <a:rPr lang="fr-FR" sz="1600" dirty="0" err="1">
                <a:solidFill>
                  <a:srgbClr val="000000"/>
                </a:solidFill>
                <a:cs typeface="Calibri"/>
              </a:rPr>
              <a:t>approval</a:t>
            </a:r>
            <a:r>
              <a:rPr lang="fr-FR" sz="1600" dirty="0">
                <a:solidFill>
                  <a:srgbClr val="000000"/>
                </a:solidFill>
                <a:cs typeface="Calibri"/>
              </a:rPr>
              <a:t> </a:t>
            </a:r>
            <a:r>
              <a:rPr lang="fr-FR" sz="1600" dirty="0" err="1">
                <a:solidFill>
                  <a:srgbClr val="000000"/>
                </a:solidFill>
                <a:cs typeface="Calibri"/>
              </a:rPr>
              <a:t>when</a:t>
            </a:r>
            <a:r>
              <a:rPr lang="fr-FR" sz="1600" dirty="0">
                <a:solidFill>
                  <a:srgbClr val="000000"/>
                </a:solidFill>
                <a:cs typeface="Calibri"/>
              </a:rPr>
              <a:t> sure no </a:t>
            </a:r>
            <a:r>
              <a:rPr lang="fr-FR" sz="1600" dirty="0" err="1">
                <a:solidFill>
                  <a:srgbClr val="000000"/>
                </a:solidFill>
                <a:cs typeface="Calibri"/>
              </a:rPr>
              <a:t>further</a:t>
            </a:r>
            <a:r>
              <a:rPr lang="fr-FR" sz="1600" dirty="0">
                <a:solidFill>
                  <a:srgbClr val="000000"/>
                </a:solidFill>
                <a:cs typeface="Calibri"/>
              </a:rPr>
              <a:t> changes </a:t>
            </a:r>
            <a:r>
              <a:rPr lang="fr-FR" sz="1600" dirty="0" err="1">
                <a:solidFill>
                  <a:srgbClr val="000000"/>
                </a:solidFill>
                <a:cs typeface="Calibri"/>
              </a:rPr>
              <a:t>will</a:t>
            </a:r>
            <a:r>
              <a:rPr lang="fr-FR" sz="1600" dirty="0">
                <a:solidFill>
                  <a:srgbClr val="000000"/>
                </a:solidFill>
                <a:cs typeface="Calibri"/>
              </a:rPr>
              <a:t> </a:t>
            </a:r>
            <a:r>
              <a:rPr lang="fr-FR" sz="1600" dirty="0" err="1">
                <a:solidFill>
                  <a:srgbClr val="000000"/>
                </a:solidFill>
                <a:cs typeface="Calibri"/>
              </a:rPr>
              <a:t>be</a:t>
            </a:r>
            <a:r>
              <a:rPr lang="fr-FR" sz="1600" dirty="0">
                <a:solidFill>
                  <a:srgbClr val="000000"/>
                </a:solidFill>
                <a:cs typeface="Calibri"/>
              </a:rPr>
              <a:t> </a:t>
            </a:r>
            <a:r>
              <a:rPr lang="fr-FR" sz="1600" dirty="0" err="1">
                <a:solidFill>
                  <a:srgbClr val="000000"/>
                </a:solidFill>
                <a:cs typeface="Calibri"/>
              </a:rPr>
              <a:t>needed</a:t>
            </a:r>
            <a:r>
              <a:rPr lang="fr-FR" sz="1600" dirty="0">
                <a:solidFill>
                  <a:srgbClr val="000000"/>
                </a:solidFill>
                <a:cs typeface="Calibri"/>
              </a:rPr>
              <a:t>.</a:t>
            </a:r>
          </a:p>
          <a:p>
            <a:pPr algn="l"/>
            <a:endParaRPr lang="fr-FR" dirty="0"/>
          </a:p>
        </p:txBody>
      </p:sp>
      <p:pic>
        <p:nvPicPr>
          <p:cNvPr id="2" name="Image 1">
            <a:extLst>
              <a:ext uri="{FF2B5EF4-FFF2-40B4-BE49-F238E27FC236}">
                <a16:creationId xmlns:a16="http://schemas.microsoft.com/office/drawing/2014/main" id="{CF484FA8-0DA0-A177-D3C8-2ED1FA7E467D}"/>
              </a:ext>
            </a:extLst>
          </p:cNvPr>
          <p:cNvPicPr>
            <a:picLocks noChangeAspect="1"/>
          </p:cNvPicPr>
          <p:nvPr/>
        </p:nvPicPr>
        <p:blipFill>
          <a:blip r:embed="rId4"/>
          <a:stretch>
            <a:fillRect/>
          </a:stretch>
        </p:blipFill>
        <p:spPr>
          <a:xfrm>
            <a:off x="3636230" y="1561367"/>
            <a:ext cx="8055464" cy="48880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68250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8000" dirty="0" err="1">
                <a:latin typeface="PP Woodland"/>
              </a:rPr>
              <a:t>Reviewing</a:t>
            </a:r>
            <a:r>
              <a:rPr lang="fr-FR" sz="8000" dirty="0">
                <a:latin typeface="PP Woodland"/>
              </a:rPr>
              <a:t> </a:t>
            </a:r>
            <a:br>
              <a:rPr lang="fr-FR" sz="8000" dirty="0">
                <a:latin typeface="PP Woodland"/>
              </a:rPr>
            </a:br>
            <a:r>
              <a:rPr lang="fr-FR" sz="8000" dirty="0">
                <a:latin typeface="PP Woodland"/>
              </a:rPr>
              <a:t>overtime</a:t>
            </a:r>
            <a:endParaRPr lang="fr-FR" sz="80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21549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conception&#10;&#10;Le contenu généré par l’IA peut être incorrect.">
            <a:extLst>
              <a:ext uri="{FF2B5EF4-FFF2-40B4-BE49-F238E27FC236}">
                <a16:creationId xmlns:a16="http://schemas.microsoft.com/office/drawing/2014/main" id="{B9749063-012E-E111-F144-645D834B4D2E}"/>
              </a:ext>
            </a:extLst>
          </p:cNvPr>
          <p:cNvPicPr>
            <a:picLocks noChangeAspect="1"/>
          </p:cNvPicPr>
          <p:nvPr/>
        </p:nvPicPr>
        <p:blipFill>
          <a:blip r:embed="rId2"/>
          <a:stretch>
            <a:fillRect/>
          </a:stretch>
        </p:blipFill>
        <p:spPr>
          <a:xfrm>
            <a:off x="461434" y="2195512"/>
            <a:ext cx="7903634" cy="4446059"/>
          </a:xfrm>
          <a:prstGeom prst="rect">
            <a:avLst/>
          </a:prstGeom>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Reviewing</a:t>
            </a:r>
            <a:r>
              <a:rPr lang="fr-FR" dirty="0">
                <a:latin typeface="Figtree"/>
              </a:rPr>
              <a:t> overtime</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1035998" y="1354355"/>
            <a:ext cx="1014671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111111"/>
                </a:solidFill>
                <a:ea typeface="+mn-lt"/>
                <a:cs typeface="+mn-lt"/>
              </a:rPr>
              <a:t>Review</a:t>
            </a:r>
            <a:r>
              <a:rPr lang="fr-FR" sz="1600" dirty="0">
                <a:solidFill>
                  <a:srgbClr val="111111"/>
                </a:solidFill>
                <a:ea typeface="+mn-lt"/>
                <a:cs typeface="+mn-lt"/>
              </a:rPr>
              <a:t> </a:t>
            </a:r>
            <a:r>
              <a:rPr lang="fr-FR" sz="1600" dirty="0" err="1">
                <a:solidFill>
                  <a:srgbClr val="111111"/>
                </a:solidFill>
                <a:ea typeface="+mn-lt"/>
                <a:cs typeface="+mn-lt"/>
              </a:rPr>
              <a:t>your</a:t>
            </a:r>
            <a:r>
              <a:rPr lang="fr-FR" sz="1600" dirty="0">
                <a:solidFill>
                  <a:srgbClr val="111111"/>
                </a:solidFill>
                <a:ea typeface="+mn-lt"/>
                <a:cs typeface="+mn-lt"/>
              </a:rPr>
              <a:t> overtime </a:t>
            </a:r>
            <a:r>
              <a:rPr lang="fr-FR" sz="1600" dirty="0" err="1">
                <a:solidFill>
                  <a:srgbClr val="111111"/>
                </a:solidFill>
                <a:ea typeface="+mn-lt"/>
                <a:cs typeface="+mn-lt"/>
              </a:rPr>
              <a:t>from</a:t>
            </a:r>
            <a:r>
              <a:rPr lang="fr-FR" sz="1600" dirty="0">
                <a:solidFill>
                  <a:srgbClr val="111111"/>
                </a:solidFill>
                <a:ea typeface="+mn-lt"/>
                <a:cs typeface="+mn-lt"/>
              </a:rPr>
              <a:t> the “Time and </a:t>
            </a:r>
            <a:r>
              <a:rPr lang="fr-FR" sz="1600" dirty="0" err="1">
                <a:solidFill>
                  <a:srgbClr val="111111"/>
                </a:solidFill>
                <a:ea typeface="+mn-lt"/>
                <a:cs typeface="+mn-lt"/>
              </a:rPr>
              <a:t>activities</a:t>
            </a:r>
            <a:r>
              <a:rPr lang="fr-FR" sz="1600" dirty="0">
                <a:solidFill>
                  <a:srgbClr val="111111"/>
                </a:solidFill>
                <a:ea typeface="+mn-lt"/>
                <a:cs typeface="+mn-lt"/>
              </a:rPr>
              <a:t>” module by </a:t>
            </a:r>
            <a:r>
              <a:rPr lang="fr-FR" sz="1600" dirty="0" err="1">
                <a:solidFill>
                  <a:srgbClr val="111111"/>
                </a:solidFill>
                <a:ea typeface="+mn-lt"/>
                <a:cs typeface="+mn-lt"/>
              </a:rPr>
              <a:t>clicking</a:t>
            </a:r>
            <a:r>
              <a:rPr lang="fr-FR" sz="1600" dirty="0">
                <a:solidFill>
                  <a:srgbClr val="111111"/>
                </a:solidFill>
                <a:ea typeface="+mn-lt"/>
                <a:cs typeface="+mn-lt"/>
              </a:rPr>
              <a:t> on “</a:t>
            </a:r>
            <a:r>
              <a:rPr lang="fr-FR" sz="1600" dirty="0" err="1">
                <a:solidFill>
                  <a:srgbClr val="111111"/>
                </a:solidFill>
                <a:ea typeface="+mn-lt"/>
                <a:cs typeface="+mn-lt"/>
              </a:rPr>
              <a:t>My</a:t>
            </a:r>
            <a:r>
              <a:rPr lang="fr-FR" sz="1600" dirty="0">
                <a:solidFill>
                  <a:srgbClr val="111111"/>
                </a:solidFill>
                <a:ea typeface="+mn-lt"/>
                <a:cs typeface="+mn-lt"/>
              </a:rPr>
              <a:t> extra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processed</a:t>
            </a:r>
            <a:r>
              <a:rPr lang="fr-FR" sz="1600" dirty="0">
                <a:solidFill>
                  <a:srgbClr val="111111"/>
                </a:solidFill>
                <a:ea typeface="+mn-lt"/>
                <a:cs typeface="+mn-lt"/>
              </a:rPr>
              <a:t>"</a:t>
            </a:r>
            <a:endParaRPr lang="fr-FR" sz="1600" dirty="0"/>
          </a:p>
          <a:p>
            <a:endParaRPr lang="fr-FR" sz="1600" dirty="0">
              <a:solidFill>
                <a:srgbClr val="000000"/>
              </a:solidFill>
              <a:cs typeface="Calibri"/>
            </a:endParaRPr>
          </a:p>
          <a:p>
            <a:r>
              <a:rPr lang="fr-FR" sz="1600" dirty="0">
                <a:solidFill>
                  <a:srgbClr val="111111"/>
                </a:solidFill>
                <a:ea typeface="+mn-lt"/>
                <a:cs typeface="+mn-lt"/>
              </a:rPr>
              <a:t>You can </a:t>
            </a:r>
            <a:r>
              <a:rPr lang="fr-FR" sz="1600" dirty="0" err="1">
                <a:solidFill>
                  <a:srgbClr val="111111"/>
                </a:solidFill>
                <a:ea typeface="+mn-lt"/>
                <a:cs typeface="+mn-lt"/>
              </a:rPr>
              <a:t>view</a:t>
            </a:r>
            <a:r>
              <a:rPr lang="fr-FR" sz="1600" dirty="0">
                <a:solidFill>
                  <a:srgbClr val="111111"/>
                </a:solidFill>
                <a:ea typeface="+mn-lt"/>
                <a:cs typeface="+mn-lt"/>
              </a:rPr>
              <a:t> all </a:t>
            </a:r>
            <a:r>
              <a:rPr lang="fr-FR" sz="1600" dirty="0" err="1">
                <a:solidFill>
                  <a:srgbClr val="111111"/>
                </a:solidFill>
                <a:ea typeface="+mn-lt"/>
                <a:cs typeface="+mn-lt"/>
              </a:rPr>
              <a:t>your</a:t>
            </a:r>
            <a:r>
              <a:rPr lang="fr-FR" sz="1600" dirty="0">
                <a:solidFill>
                  <a:srgbClr val="111111"/>
                </a:solidFill>
                <a:ea typeface="+mn-lt"/>
                <a:cs typeface="+mn-lt"/>
              </a:rPr>
              <a:t> overtime, know the </a:t>
            </a:r>
            <a:r>
              <a:rPr lang="fr-FR" sz="1600" dirty="0" err="1">
                <a:solidFill>
                  <a:srgbClr val="111111"/>
                </a:solidFill>
                <a:ea typeface="+mn-lt"/>
                <a:cs typeface="+mn-lt"/>
              </a:rPr>
              <a:t>status</a:t>
            </a:r>
            <a:r>
              <a:rPr lang="fr-FR" sz="1600" dirty="0">
                <a:solidFill>
                  <a:srgbClr val="111111"/>
                </a:solidFill>
                <a:ea typeface="+mn-lt"/>
                <a:cs typeface="+mn-lt"/>
              </a:rPr>
              <a:t> of </a:t>
            </a:r>
            <a:r>
              <a:rPr lang="fr-FR" sz="1600" dirty="0" err="1">
                <a:solidFill>
                  <a:srgbClr val="111111"/>
                </a:solidFill>
                <a:ea typeface="+mn-lt"/>
                <a:cs typeface="+mn-lt"/>
              </a:rPr>
              <a:t>their</a:t>
            </a:r>
            <a:r>
              <a:rPr lang="fr-FR" sz="1600" dirty="0">
                <a:solidFill>
                  <a:srgbClr val="111111"/>
                </a:solidFill>
                <a:ea typeface="+mn-lt"/>
                <a:cs typeface="+mn-lt"/>
              </a:rPr>
              <a:t> </a:t>
            </a:r>
            <a:r>
              <a:rPr lang="fr-FR" sz="1600" dirty="0" err="1">
                <a:solidFill>
                  <a:srgbClr val="111111"/>
                </a:solidFill>
                <a:ea typeface="+mn-lt"/>
                <a:cs typeface="+mn-lt"/>
              </a:rPr>
              <a:t>processing</a:t>
            </a:r>
            <a:r>
              <a:rPr lang="fr-FR" sz="1600" dirty="0">
                <a:solidFill>
                  <a:srgbClr val="111111"/>
                </a:solidFill>
                <a:ea typeface="+mn-lt"/>
                <a:cs typeface="+mn-lt"/>
              </a:rPr>
              <a:t>, and </a:t>
            </a:r>
            <a:r>
              <a:rPr lang="fr-FR" sz="1600" dirty="0" err="1">
                <a:solidFill>
                  <a:srgbClr val="111111"/>
                </a:solidFill>
                <a:ea typeface="+mn-lt"/>
                <a:cs typeface="+mn-lt"/>
              </a:rPr>
              <a:t>transfer</a:t>
            </a:r>
            <a:r>
              <a:rPr lang="fr-FR" sz="1600" dirty="0">
                <a:solidFill>
                  <a:srgbClr val="111111"/>
                </a:solidFill>
                <a:ea typeface="+mn-lt"/>
                <a:cs typeface="+mn-lt"/>
              </a:rPr>
              <a:t> </a:t>
            </a:r>
            <a:r>
              <a:rPr lang="fr-FR" sz="1600" dirty="0" err="1">
                <a:solidFill>
                  <a:srgbClr val="111111"/>
                </a:solidFill>
                <a:ea typeface="+mn-lt"/>
                <a:cs typeface="+mn-lt"/>
              </a:rPr>
              <a:t>details</a:t>
            </a:r>
            <a:r>
              <a:rPr lang="fr-FR" sz="1600" dirty="0">
                <a:solidFill>
                  <a:srgbClr val="111111"/>
                </a:solidFill>
                <a:ea typeface="+mn-lt"/>
                <a:cs typeface="+mn-lt"/>
              </a:rPr>
              <a:t>.</a:t>
            </a:r>
            <a:endParaRPr lang="fr-FR" sz="1600" dirty="0">
              <a:solidFill>
                <a:srgbClr val="111111"/>
              </a:solidFill>
            </a:endParaRPr>
          </a:p>
          <a:p>
            <a:pPr algn="l"/>
            <a:endParaRPr lang="fr-FR" sz="1600" dirty="0"/>
          </a:p>
        </p:txBody>
      </p:sp>
      <p:pic>
        <p:nvPicPr>
          <p:cNvPr id="2" name="Image 1" descr="Une image contenant texte, capture d’écran, affichage, nombre&#10;&#10;Le contenu généré par l’IA peut être incorrect.">
            <a:extLst>
              <a:ext uri="{FF2B5EF4-FFF2-40B4-BE49-F238E27FC236}">
                <a16:creationId xmlns:a16="http://schemas.microsoft.com/office/drawing/2014/main" id="{23671675-AF0B-63AE-BF8A-6B37A09C88E1}"/>
              </a:ext>
            </a:extLst>
          </p:cNvPr>
          <p:cNvPicPr>
            <a:picLocks noChangeAspect="1"/>
          </p:cNvPicPr>
          <p:nvPr/>
        </p:nvPicPr>
        <p:blipFill>
          <a:blip r:embed="rId5"/>
          <a:stretch>
            <a:fillRect/>
          </a:stretch>
        </p:blipFill>
        <p:spPr>
          <a:xfrm>
            <a:off x="677334" y="4518508"/>
            <a:ext cx="11292417" cy="21389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52783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users</a:t>
            </a:r>
            <a:r>
              <a:rPr lang="fr-FR" dirty="0"/>
              <a:t> </a:t>
            </a:r>
            <a:r>
              <a:rPr lang="fr-FR" dirty="0" err="1"/>
              <a:t>will</a:t>
            </a:r>
            <a:r>
              <a:rPr lang="fr-FR" dirty="0"/>
              <a:t> </a:t>
            </a:r>
            <a:r>
              <a:rPr lang="fr-FR" dirty="0" err="1"/>
              <a:t>be</a:t>
            </a:r>
            <a:r>
              <a:rPr lang="fr-FR" dirty="0"/>
              <a:t> able to: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433152"/>
            <a:ext cx="5839848" cy="1874328"/>
          </a:xfrm>
        </p:spPr>
        <p:txBody>
          <a:bodyPr vert="horz" lIns="91440" tIns="45720" rIns="91440" bIns="45720" rtlCol="0" anchor="t">
            <a:normAutofit/>
          </a:bodyPr>
          <a:lstStyle/>
          <a:p>
            <a:r>
              <a:rPr lang="fr-FR" dirty="0">
                <a:latin typeface="Figtree"/>
              </a:rPr>
              <a:t>Manage </a:t>
            </a:r>
            <a:r>
              <a:rPr lang="fr-FR" dirty="0" err="1">
                <a:latin typeface="Figtree"/>
              </a:rPr>
              <a:t>their</a:t>
            </a:r>
            <a:r>
              <a:rPr lang="fr-FR" dirty="0">
                <a:latin typeface="Figtree"/>
              </a:rPr>
              <a:t> </a:t>
            </a:r>
            <a:r>
              <a:rPr lang="fr-FR" dirty="0" err="1">
                <a:latin typeface="Figtree"/>
              </a:rPr>
              <a:t>own</a:t>
            </a:r>
            <a:r>
              <a:rPr lang="fr-FR" dirty="0">
                <a:latin typeface="Figtree"/>
              </a:rPr>
              <a:t> </a:t>
            </a:r>
            <a:r>
              <a:rPr lang="fr-FR" dirty="0" err="1">
                <a:latin typeface="Figtree"/>
              </a:rPr>
              <a:t>timesheets</a:t>
            </a:r>
            <a:endParaRPr lang="fr-FR" dirty="0" err="1"/>
          </a:p>
          <a:p>
            <a:r>
              <a:rPr lang="fr-FR" dirty="0" err="1">
                <a:latin typeface="Figtree"/>
              </a:rPr>
              <a:t>Review</a:t>
            </a:r>
            <a:r>
              <a:rPr lang="fr-FR" dirty="0">
                <a:latin typeface="Figtree"/>
              </a:rPr>
              <a:t> </a:t>
            </a:r>
            <a:r>
              <a:rPr lang="fr-FR" dirty="0" err="1">
                <a:latin typeface="Figtree"/>
              </a:rPr>
              <a:t>their</a:t>
            </a:r>
            <a:r>
              <a:rPr lang="fr-FR" dirty="0">
                <a:latin typeface="Figtree"/>
              </a:rPr>
              <a:t> </a:t>
            </a:r>
            <a:r>
              <a:rPr lang="fr-FR" dirty="0" err="1">
                <a:latin typeface="Figtree"/>
              </a:rPr>
              <a:t>own</a:t>
            </a:r>
            <a:r>
              <a:rPr lang="fr-FR" dirty="0">
                <a:latin typeface="Figtree"/>
              </a:rPr>
              <a:t> overtime</a:t>
            </a:r>
            <a:endParaRPr lang="fr-FR" dirty="0"/>
          </a:p>
          <a:p>
            <a:r>
              <a:rPr lang="fr-FR" dirty="0" err="1">
                <a:latin typeface="Figtree"/>
              </a:rPr>
              <a:t>Review</a:t>
            </a:r>
            <a:r>
              <a:rPr lang="fr-FR" dirty="0">
                <a:latin typeface="Figtree"/>
              </a:rPr>
              <a:t> time &amp; </a:t>
            </a:r>
            <a:r>
              <a:rPr lang="fr-FR" dirty="0" err="1">
                <a:latin typeface="Figtree"/>
              </a:rPr>
              <a:t>activities</a:t>
            </a:r>
            <a:r>
              <a:rPr lang="fr-FR" dirty="0">
                <a:latin typeface="Figtree"/>
              </a:rPr>
              <a:t> </a:t>
            </a:r>
            <a:r>
              <a:rPr lang="fr-FR" dirty="0" err="1">
                <a:latin typeface="Figtree"/>
              </a:rPr>
              <a:t>related</a:t>
            </a:r>
            <a:r>
              <a:rPr lang="fr-FR" dirty="0">
                <a:latin typeface="Figtree"/>
              </a:rPr>
              <a:t> data</a:t>
            </a: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As a manager</a:t>
            </a:r>
            <a:endParaRPr lang="fr-FR" sz="9600"/>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9600" dirty="0" err="1">
                <a:latin typeface="PP Woodland"/>
              </a:rPr>
              <a:t>Approving</a:t>
            </a:r>
            <a:r>
              <a:rPr lang="fr-FR" sz="9600" dirty="0">
                <a:latin typeface="PP Woodland"/>
              </a:rPr>
              <a:t> </a:t>
            </a:r>
            <a:r>
              <a:rPr lang="fr-FR" sz="9600" dirty="0" err="1">
                <a:latin typeface="PP Woodland"/>
              </a:rPr>
              <a:t>timesheets</a:t>
            </a:r>
            <a:endParaRPr lang="fr-FR" sz="9600"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317229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Approving</a:t>
            </a:r>
            <a:r>
              <a:rPr lang="fr-FR" dirty="0">
                <a:latin typeface="Figtree"/>
              </a:rPr>
              <a:t> </a:t>
            </a:r>
            <a:r>
              <a:rPr lang="fr-FR" dirty="0" err="1">
                <a:latin typeface="Figtree"/>
              </a:rPr>
              <a:t>timesheets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78556" y="1441444"/>
            <a:ext cx="259021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111111"/>
                </a:solidFill>
                <a:ea typeface="+mn-lt"/>
                <a:cs typeface="+mn-lt"/>
              </a:rPr>
              <a:t>From</a:t>
            </a:r>
            <a:r>
              <a:rPr lang="fr-FR" sz="1600" dirty="0">
                <a:solidFill>
                  <a:srgbClr val="111111"/>
                </a:solidFill>
                <a:ea typeface="+mn-lt"/>
                <a:cs typeface="+mn-lt"/>
              </a:rPr>
              <a:t> the “Time and </a:t>
            </a:r>
            <a:r>
              <a:rPr lang="fr-FR" sz="1600" dirty="0" err="1">
                <a:solidFill>
                  <a:srgbClr val="111111"/>
                </a:solidFill>
                <a:ea typeface="+mn-lt"/>
                <a:cs typeface="+mn-lt"/>
              </a:rPr>
              <a:t>activities</a:t>
            </a:r>
            <a:r>
              <a:rPr lang="fr-FR" sz="1600" dirty="0">
                <a:solidFill>
                  <a:srgbClr val="111111"/>
                </a:solidFill>
                <a:ea typeface="+mn-lt"/>
                <a:cs typeface="+mn-lt"/>
              </a:rPr>
              <a:t>” module, select “Manager </a:t>
            </a:r>
            <a:r>
              <a:rPr lang="fr-FR" sz="1600" dirty="0" err="1">
                <a:solidFill>
                  <a:srgbClr val="111111"/>
                </a:solidFill>
                <a:ea typeface="+mn-lt"/>
                <a:cs typeface="+mn-lt"/>
              </a:rPr>
              <a:t>view</a:t>
            </a:r>
            <a:r>
              <a:rPr lang="fr-FR" sz="1600" dirty="0">
                <a:solidFill>
                  <a:srgbClr val="111111"/>
                </a:solidFill>
                <a:ea typeface="+mn-lt"/>
                <a:cs typeface="+mn-lt"/>
              </a:rPr>
              <a:t>” to </a:t>
            </a:r>
            <a:r>
              <a:rPr lang="fr-FR" sz="1600" dirty="0" err="1">
                <a:solidFill>
                  <a:srgbClr val="111111"/>
                </a:solidFill>
                <a:ea typeface="+mn-lt"/>
                <a:cs typeface="+mn-lt"/>
              </a:rPr>
              <a:t>access</a:t>
            </a:r>
            <a:r>
              <a:rPr lang="fr-FR" sz="1600" dirty="0">
                <a:solidFill>
                  <a:srgbClr val="111111"/>
                </a:solidFill>
                <a:ea typeface="+mn-lt"/>
                <a:cs typeface="+mn-lt"/>
              </a:rPr>
              <a:t> all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employees</a:t>
            </a:r>
            <a:r>
              <a:rPr lang="fr-FR" sz="1600" dirty="0">
                <a:solidFill>
                  <a:srgbClr val="111111"/>
                </a:solidFill>
                <a:ea typeface="+mn-lt"/>
                <a:cs typeface="+mn-lt"/>
              </a:rPr>
              <a:t>’ </a:t>
            </a:r>
            <a:r>
              <a:rPr lang="fr-FR" sz="1600" dirty="0" err="1">
                <a:solidFill>
                  <a:srgbClr val="111111"/>
                </a:solidFill>
                <a:ea typeface="+mn-lt"/>
                <a:cs typeface="+mn-lt"/>
              </a:rPr>
              <a:t>timesheets</a:t>
            </a:r>
            <a:r>
              <a:rPr lang="fr-FR" sz="1600" dirty="0">
                <a:solidFill>
                  <a:srgbClr val="111111"/>
                </a:solidFill>
                <a:ea typeface="+mn-lt"/>
                <a:cs typeface="+mn-lt"/>
              </a:rPr>
              <a:t>.</a:t>
            </a:r>
            <a:endParaRPr lang="fr-FR" sz="1600" dirty="0" err="1">
              <a:solidFill>
                <a:srgbClr val="111111"/>
              </a:solidFill>
            </a:endParaRPr>
          </a:p>
          <a:p>
            <a:endParaRPr lang="fr-FR" sz="1600" dirty="0">
              <a:solidFill>
                <a:srgbClr val="000000"/>
              </a:solidFill>
              <a:cs typeface="Calibri"/>
            </a:endParaRPr>
          </a:p>
          <a:p>
            <a:r>
              <a:rPr lang="fr-FR" sz="1600" dirty="0">
                <a:solidFill>
                  <a:srgbClr val="111111"/>
                </a:solidFill>
                <a:ea typeface="+mn-lt"/>
                <a:cs typeface="+mn-lt"/>
              </a:rPr>
              <a:t>You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access</a:t>
            </a:r>
            <a:r>
              <a:rPr lang="fr-FR" sz="1600" dirty="0">
                <a:solidFill>
                  <a:srgbClr val="111111"/>
                </a:solidFill>
                <a:ea typeface="+mn-lt"/>
                <a:cs typeface="+mn-lt"/>
              </a:rPr>
              <a:t> </a:t>
            </a:r>
            <a:r>
              <a:rPr lang="fr-FR" sz="1600" dirty="0" err="1">
                <a:solidFill>
                  <a:srgbClr val="111111"/>
                </a:solidFill>
                <a:ea typeface="+mn-lt"/>
                <a:cs typeface="+mn-lt"/>
              </a:rPr>
              <a:t>it</a:t>
            </a:r>
            <a:r>
              <a:rPr lang="fr-FR" sz="1600" dirty="0">
                <a:solidFill>
                  <a:srgbClr val="111111"/>
                </a:solidFill>
                <a:ea typeface="+mn-lt"/>
                <a:cs typeface="+mn-lt"/>
              </a:rPr>
              <a:t> via the </a:t>
            </a:r>
            <a:r>
              <a:rPr lang="fr-FR" sz="1600" dirty="0" err="1">
                <a:solidFill>
                  <a:srgbClr val="111111"/>
                </a:solidFill>
                <a:ea typeface="+mn-lt"/>
                <a:cs typeface="+mn-lt"/>
              </a:rPr>
              <a:t>shortcut</a:t>
            </a:r>
            <a:r>
              <a:rPr lang="fr-FR" sz="1600" dirty="0">
                <a:solidFill>
                  <a:srgbClr val="111111"/>
                </a:solidFill>
                <a:ea typeface="+mn-lt"/>
                <a:cs typeface="+mn-lt"/>
              </a:rPr>
              <a:t> on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homepage</a:t>
            </a:r>
            <a:r>
              <a:rPr lang="fr-FR" sz="1600" dirty="0">
                <a:solidFill>
                  <a:srgbClr val="111111"/>
                </a:solidFill>
                <a:ea typeface="+mn-lt"/>
                <a:cs typeface="+mn-lt"/>
              </a:rPr>
              <a:t>:</a:t>
            </a:r>
          </a:p>
          <a:p>
            <a:pPr algn="l"/>
            <a:endParaRPr lang="fr-FR" dirty="0"/>
          </a:p>
        </p:txBody>
      </p:sp>
      <p:pic>
        <p:nvPicPr>
          <p:cNvPr id="2" name="Image 1" descr="Une image contenant texte, capture d’écran, conception&#10;&#10;Le contenu généré par l’IA peut être incorrect.">
            <a:extLst>
              <a:ext uri="{FF2B5EF4-FFF2-40B4-BE49-F238E27FC236}">
                <a16:creationId xmlns:a16="http://schemas.microsoft.com/office/drawing/2014/main" id="{994E5157-8927-7EA9-6497-E26043362766}"/>
              </a:ext>
            </a:extLst>
          </p:cNvPr>
          <p:cNvPicPr>
            <a:picLocks noChangeAspect="1"/>
          </p:cNvPicPr>
          <p:nvPr/>
        </p:nvPicPr>
        <p:blipFill>
          <a:blip r:embed="rId4"/>
          <a:stretch>
            <a:fillRect/>
          </a:stretch>
        </p:blipFill>
        <p:spPr>
          <a:xfrm>
            <a:off x="3745971" y="1437746"/>
            <a:ext cx="7134225" cy="1992842"/>
          </a:xfrm>
          <a:prstGeom prst="rect">
            <a:avLst/>
          </a:prstGeom>
          <a:ln>
            <a:noFill/>
          </a:ln>
          <a:effectLst>
            <a:outerShdw blurRad="292100" dist="139700" dir="2700000" algn="tl" rotWithShape="0">
              <a:srgbClr val="333333">
                <a:alpha val="65000"/>
              </a:srgbClr>
            </a:outerShdw>
          </a:effectLst>
        </p:spPr>
      </p:pic>
      <p:pic>
        <p:nvPicPr>
          <p:cNvPr id="3" name="Image 2" descr="Une image contenant texte, capture d’écran, Police, diagramme&#10;&#10;Le contenu généré par l’IA peut être incorrect.">
            <a:extLst>
              <a:ext uri="{FF2B5EF4-FFF2-40B4-BE49-F238E27FC236}">
                <a16:creationId xmlns:a16="http://schemas.microsoft.com/office/drawing/2014/main" id="{66304C0E-F592-05E9-1868-E842A0294F3E}"/>
              </a:ext>
            </a:extLst>
          </p:cNvPr>
          <p:cNvPicPr>
            <a:picLocks noChangeAspect="1"/>
          </p:cNvPicPr>
          <p:nvPr/>
        </p:nvPicPr>
        <p:blipFill>
          <a:blip r:embed="rId5"/>
          <a:stretch>
            <a:fillRect/>
          </a:stretch>
        </p:blipFill>
        <p:spPr>
          <a:xfrm>
            <a:off x="2497667" y="3592906"/>
            <a:ext cx="9196917" cy="3101188"/>
          </a:xfrm>
          <a:prstGeom prst="rect">
            <a:avLst/>
          </a:prstGeom>
          <a:ln>
            <a:noFill/>
          </a:ln>
          <a:effectLst>
            <a:outerShdw blurRad="292100" dist="139700" dir="2700000" algn="tl" rotWithShape="0">
              <a:srgbClr val="333333">
                <a:alpha val="65000"/>
              </a:srgbClr>
            </a:outerShdw>
          </a:effectLst>
        </p:spPr>
      </p:pic>
      <p:pic>
        <p:nvPicPr>
          <p:cNvPr id="4" name="Graphique 10">
            <a:extLst>
              <a:ext uri="{FF2B5EF4-FFF2-40B4-BE49-F238E27FC236}">
                <a16:creationId xmlns:a16="http://schemas.microsoft.com/office/drawing/2014/main" id="{94953D52-5045-B56A-69AC-E93AF696F6C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6180000" flipV="1">
            <a:off x="6783419" y="3031871"/>
            <a:ext cx="799596" cy="799597"/>
          </a:xfrm>
          <a:prstGeom prst="rect">
            <a:avLst/>
          </a:prstGeom>
        </p:spPr>
      </p:pic>
    </p:spTree>
    <p:extLst>
      <p:ext uri="{BB962C8B-B14F-4D97-AF65-F5344CB8AC3E}">
        <p14:creationId xmlns:p14="http://schemas.microsoft.com/office/powerpoint/2010/main" val="2282819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Approving</a:t>
            </a:r>
            <a:r>
              <a:rPr lang="fr-FR" dirty="0">
                <a:latin typeface="Figtree"/>
              </a:rPr>
              <a:t> </a:t>
            </a:r>
            <a:r>
              <a:rPr lang="fr-FR" dirty="0" err="1">
                <a:latin typeface="Figtree"/>
              </a:rPr>
              <a:t>timesheets</a:t>
            </a:r>
            <a:endParaRPr lang="fr-FR">
              <a:latin typeface="Figtree"/>
            </a:endParaRP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370870" y="2545501"/>
            <a:ext cx="257844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You can </a:t>
            </a:r>
            <a:r>
              <a:rPr lang="fr-FR" sz="1600" dirty="0" err="1">
                <a:solidFill>
                  <a:srgbClr val="111111"/>
                </a:solidFill>
                <a:ea typeface="+mn-lt"/>
                <a:cs typeface="+mn-lt"/>
              </a:rPr>
              <a:t>approve</a:t>
            </a:r>
            <a:r>
              <a:rPr lang="fr-FR" sz="1600" dirty="0">
                <a:solidFill>
                  <a:srgbClr val="111111"/>
                </a:solidFill>
                <a:ea typeface="+mn-lt"/>
                <a:cs typeface="+mn-lt"/>
              </a:rPr>
              <a:t> or refuse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employees</a:t>
            </a:r>
            <a:r>
              <a:rPr lang="fr-FR" sz="1600" dirty="0">
                <a:solidFill>
                  <a:srgbClr val="111111"/>
                </a:solidFill>
                <a:ea typeface="+mn-lt"/>
                <a:cs typeface="+mn-lt"/>
              </a:rPr>
              <a:t>’ </a:t>
            </a:r>
            <a:r>
              <a:rPr lang="fr-FR" sz="1600" dirty="0" err="1">
                <a:solidFill>
                  <a:srgbClr val="111111"/>
                </a:solidFill>
                <a:ea typeface="+mn-lt"/>
                <a:cs typeface="+mn-lt"/>
              </a:rPr>
              <a:t>timesheets</a:t>
            </a:r>
            <a:endParaRPr lang="fr-FR" sz="1600" dirty="0">
              <a:solidFill>
                <a:srgbClr val="111111"/>
              </a:solidFill>
              <a:ea typeface="+mn-lt"/>
              <a:cs typeface="+mn-lt"/>
            </a:endParaRPr>
          </a:p>
          <a:p>
            <a:r>
              <a:rPr lang="fr-FR" sz="1600" dirty="0" err="1">
                <a:solidFill>
                  <a:srgbClr val="111111"/>
                </a:solidFill>
                <a:ea typeface="+mn-lt"/>
                <a:cs typeface="+mn-lt"/>
              </a:rPr>
              <a:t>with</a:t>
            </a:r>
            <a:r>
              <a:rPr lang="fr-FR" sz="1600" dirty="0">
                <a:solidFill>
                  <a:srgbClr val="111111"/>
                </a:solidFill>
                <a:ea typeface="+mn-lt"/>
                <a:cs typeface="+mn-lt"/>
              </a:rPr>
              <a:t> a single click via the </a:t>
            </a:r>
            <a:r>
              <a:rPr lang="fr-FR" sz="1600" dirty="0" err="1">
                <a:solidFill>
                  <a:srgbClr val="111111"/>
                </a:solidFill>
                <a:ea typeface="+mn-lt"/>
                <a:cs typeface="+mn-lt"/>
              </a:rPr>
              <a:t>approval</a:t>
            </a:r>
            <a:r>
              <a:rPr lang="fr-FR" sz="1600" dirty="0">
                <a:solidFill>
                  <a:srgbClr val="111111"/>
                </a:solidFill>
                <a:ea typeface="+mn-lt"/>
                <a:cs typeface="+mn-lt"/>
              </a:rPr>
              <a:t> </a:t>
            </a:r>
            <a:r>
              <a:rPr lang="fr-FR" sz="1600" dirty="0" err="1">
                <a:solidFill>
                  <a:srgbClr val="111111"/>
                </a:solidFill>
                <a:ea typeface="+mn-lt"/>
                <a:cs typeface="+mn-lt"/>
              </a:rPr>
              <a:t>button</a:t>
            </a:r>
            <a:r>
              <a:rPr lang="fr-FR" sz="1600" dirty="0">
                <a:solidFill>
                  <a:srgbClr val="111111"/>
                </a:solidFill>
                <a:ea typeface="+mn-lt"/>
                <a:cs typeface="+mn-lt"/>
              </a:rPr>
              <a:t>:</a:t>
            </a:r>
            <a:endParaRPr lang="fr-FR" sz="1600" dirty="0">
              <a:solidFill>
                <a:srgbClr val="111111"/>
              </a:solidFill>
            </a:endParaRPr>
          </a:p>
        </p:txBody>
      </p:sp>
      <p:pic>
        <p:nvPicPr>
          <p:cNvPr id="2" name="Image 1">
            <a:extLst>
              <a:ext uri="{FF2B5EF4-FFF2-40B4-BE49-F238E27FC236}">
                <a16:creationId xmlns:a16="http://schemas.microsoft.com/office/drawing/2014/main" id="{C9214B6D-2780-3F5A-A2C8-2BE469484505}"/>
              </a:ext>
            </a:extLst>
          </p:cNvPr>
          <p:cNvPicPr>
            <a:picLocks noChangeAspect="1"/>
          </p:cNvPicPr>
          <p:nvPr/>
        </p:nvPicPr>
        <p:blipFill>
          <a:blip r:embed="rId4"/>
          <a:stretch>
            <a:fillRect/>
          </a:stretch>
        </p:blipFill>
        <p:spPr>
          <a:xfrm>
            <a:off x="3304882" y="1406769"/>
            <a:ext cx="8063621" cy="5236308"/>
          </a:xfrm>
          <a:prstGeom prst="rect">
            <a:avLst/>
          </a:prstGeom>
          <a:ln>
            <a:noFill/>
          </a:ln>
          <a:effectLst>
            <a:outerShdw blurRad="292100" dist="139700" dir="2700000" algn="tl" rotWithShape="0">
              <a:srgbClr val="333333">
                <a:alpha val="65000"/>
              </a:srgbClr>
            </a:outerShdw>
          </a:effectLst>
        </p:spPr>
      </p:pic>
      <p:pic>
        <p:nvPicPr>
          <p:cNvPr id="3" name="Image 2">
            <a:extLst>
              <a:ext uri="{FF2B5EF4-FFF2-40B4-BE49-F238E27FC236}">
                <a16:creationId xmlns:a16="http://schemas.microsoft.com/office/drawing/2014/main" id="{52A691DE-39A0-EAF5-D08A-6FADCD4215F6}"/>
              </a:ext>
            </a:extLst>
          </p:cNvPr>
          <p:cNvPicPr>
            <a:picLocks noChangeAspect="1"/>
          </p:cNvPicPr>
          <p:nvPr/>
        </p:nvPicPr>
        <p:blipFill>
          <a:blip r:embed="rId5"/>
          <a:stretch>
            <a:fillRect/>
          </a:stretch>
        </p:blipFill>
        <p:spPr>
          <a:xfrm>
            <a:off x="380877" y="5037383"/>
            <a:ext cx="2413245" cy="6127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0313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7BA61F4-F25C-367A-0C21-B3554AB8D868}"/>
              </a:ext>
            </a:extLst>
          </p:cNvPr>
          <p:cNvPicPr>
            <a:picLocks noChangeAspect="1"/>
          </p:cNvPicPr>
          <p:nvPr/>
        </p:nvPicPr>
        <p:blipFill>
          <a:blip r:embed="rId2"/>
          <a:stretch>
            <a:fillRect/>
          </a:stretch>
        </p:blipFill>
        <p:spPr>
          <a:xfrm>
            <a:off x="4348407" y="1712913"/>
            <a:ext cx="7588495" cy="4067176"/>
          </a:xfrm>
          <a:prstGeom prst="rect">
            <a:avLst/>
          </a:prstGeom>
          <a:ln>
            <a:noFill/>
          </a:ln>
          <a:effectLst>
            <a:outerShdw blurRad="292100" dist="139700" dir="2700000" algn="tl" rotWithShape="0">
              <a:srgbClr val="333333">
                <a:alpha val="65000"/>
              </a:srgbClr>
            </a:outerShdw>
          </a:effectLst>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Approving</a:t>
            </a:r>
            <a:r>
              <a:rPr lang="fr-FR" dirty="0">
                <a:latin typeface="Figtree"/>
              </a:rPr>
              <a:t> </a:t>
            </a:r>
            <a:r>
              <a:rPr lang="fr-FR" dirty="0" err="1">
                <a:latin typeface="Figtree"/>
              </a:rPr>
              <a:t>timesheets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243708" y="1636025"/>
            <a:ext cx="3784896"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In </a:t>
            </a:r>
            <a:r>
              <a:rPr lang="fr-FR" sz="1600" dirty="0" err="1">
                <a:solidFill>
                  <a:srgbClr val="111111"/>
                </a:solidFill>
                <a:ea typeface="+mn-lt"/>
                <a:cs typeface="+mn-lt"/>
              </a:rPr>
              <a:t>each</a:t>
            </a:r>
            <a:r>
              <a:rPr lang="fr-FR" sz="1600" dirty="0">
                <a:solidFill>
                  <a:srgbClr val="111111"/>
                </a:solidFill>
                <a:ea typeface="+mn-lt"/>
                <a:cs typeface="+mn-lt"/>
              </a:rPr>
              <a:t> </a:t>
            </a:r>
            <a:r>
              <a:rPr lang="fr-FR" sz="1600" dirty="0" err="1">
                <a:solidFill>
                  <a:srgbClr val="111111"/>
                </a:solidFill>
                <a:ea typeface="+mn-lt"/>
                <a:cs typeface="+mn-lt"/>
              </a:rPr>
              <a:t>timesheet</a:t>
            </a:r>
            <a:r>
              <a:rPr lang="fr-FR" sz="1600" dirty="0">
                <a:solidFill>
                  <a:srgbClr val="111111"/>
                </a:solidFill>
                <a:ea typeface="+mn-lt"/>
                <a:cs typeface="+mn-lt"/>
              </a:rPr>
              <a:t>, </a:t>
            </a:r>
            <a:r>
              <a:rPr lang="fr-FR" sz="1600" dirty="0" err="1">
                <a:solidFill>
                  <a:srgbClr val="111111"/>
                </a:solidFill>
                <a:ea typeface="+mn-lt"/>
                <a:cs typeface="+mn-lt"/>
              </a:rPr>
              <a:t>you</a:t>
            </a:r>
            <a:r>
              <a:rPr lang="fr-FR" sz="1600" dirty="0">
                <a:solidFill>
                  <a:srgbClr val="111111"/>
                </a:solidFill>
                <a:ea typeface="+mn-lt"/>
                <a:cs typeface="+mn-lt"/>
              </a:rPr>
              <a:t> can </a:t>
            </a:r>
            <a:r>
              <a:rPr lang="fr-FR" sz="1600" dirty="0" err="1">
                <a:solidFill>
                  <a:srgbClr val="111111"/>
                </a:solidFill>
                <a:ea typeface="+mn-lt"/>
                <a:cs typeface="+mn-lt"/>
              </a:rPr>
              <a:t>find</a:t>
            </a:r>
            <a:r>
              <a:rPr lang="fr-FR" sz="1600" dirty="0">
                <a:solidFill>
                  <a:srgbClr val="111111"/>
                </a:solidFill>
                <a:ea typeface="+mn-lt"/>
                <a:cs typeface="+mn-lt"/>
              </a:rPr>
              <a:t> the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entered</a:t>
            </a:r>
            <a:r>
              <a:rPr lang="fr-FR" sz="1600" dirty="0">
                <a:solidFill>
                  <a:srgbClr val="111111"/>
                </a:solidFill>
                <a:ea typeface="+mn-lt"/>
                <a:cs typeface="+mn-lt"/>
              </a:rPr>
              <a:t> by the </a:t>
            </a:r>
            <a:r>
              <a:rPr lang="fr-FR" sz="1600" dirty="0" err="1">
                <a:solidFill>
                  <a:srgbClr val="111111"/>
                </a:solidFill>
                <a:ea typeface="+mn-lt"/>
                <a:cs typeface="+mn-lt"/>
              </a:rPr>
              <a:t>employee</a:t>
            </a:r>
            <a:r>
              <a:rPr lang="fr-FR" sz="1600" dirty="0">
                <a:solidFill>
                  <a:srgbClr val="111111"/>
                </a:solidFill>
                <a:ea typeface="+mn-lt"/>
                <a:cs typeface="+mn-lt"/>
              </a:rPr>
              <a:t>, </a:t>
            </a:r>
            <a:r>
              <a:rPr lang="fr-FR" sz="1600" dirty="0" err="1">
                <a:solidFill>
                  <a:srgbClr val="111111"/>
                </a:solidFill>
                <a:ea typeface="+mn-lt"/>
                <a:cs typeface="+mn-lt"/>
              </a:rPr>
              <a:t>their</a:t>
            </a:r>
            <a:r>
              <a:rPr lang="fr-FR" sz="1600" dirty="0">
                <a:solidFill>
                  <a:srgbClr val="111111"/>
                </a:solidFill>
                <a:ea typeface="+mn-lt"/>
                <a:cs typeface="+mn-lt"/>
              </a:rPr>
              <a:t> </a:t>
            </a:r>
            <a:r>
              <a:rPr lang="fr-FR" sz="1600" dirty="0" err="1">
                <a:solidFill>
                  <a:srgbClr val="111111"/>
                </a:solidFill>
                <a:ea typeface="+mn-lt"/>
                <a:cs typeface="+mn-lt"/>
              </a:rPr>
              <a:t>comments</a:t>
            </a:r>
            <a:r>
              <a:rPr lang="fr-FR" sz="1600" dirty="0">
                <a:solidFill>
                  <a:srgbClr val="111111"/>
                </a:solidFill>
                <a:ea typeface="+mn-lt"/>
                <a:cs typeface="+mn-lt"/>
              </a:rPr>
              <a:t>,</a:t>
            </a:r>
            <a:endParaRPr lang="fr-FR" dirty="0"/>
          </a:p>
          <a:p>
            <a:r>
              <a:rPr lang="fr-FR" sz="1600" dirty="0">
                <a:solidFill>
                  <a:srgbClr val="111111"/>
                </a:solidFill>
                <a:ea typeface="+mn-lt"/>
                <a:cs typeface="+mn-lt"/>
              </a:rPr>
              <a:t>and the total </a:t>
            </a:r>
            <a:r>
              <a:rPr lang="fr-FR" sz="1600" dirty="0" err="1">
                <a:solidFill>
                  <a:srgbClr val="111111"/>
                </a:solidFill>
                <a:ea typeface="+mn-lt"/>
                <a:cs typeface="+mn-lt"/>
              </a:rPr>
              <a:t>number</a:t>
            </a:r>
            <a:r>
              <a:rPr lang="fr-FR" sz="1600" dirty="0">
                <a:solidFill>
                  <a:srgbClr val="111111"/>
                </a:solidFill>
                <a:ea typeface="+mn-lt"/>
                <a:cs typeface="+mn-lt"/>
              </a:rPr>
              <a:t> of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worked</a:t>
            </a:r>
            <a:endParaRPr lang="fr-FR" dirty="0">
              <a:solidFill>
                <a:srgbClr val="333333"/>
              </a:solidFill>
              <a:ea typeface="+mn-lt"/>
              <a:cs typeface="+mn-lt"/>
            </a:endParaRPr>
          </a:p>
          <a:p>
            <a:r>
              <a:rPr lang="fr-FR" sz="1600" dirty="0">
                <a:solidFill>
                  <a:srgbClr val="111111"/>
                </a:solidFill>
                <a:ea typeface="+mn-lt"/>
                <a:cs typeface="+mn-lt"/>
              </a:rPr>
              <a:t>over a </a:t>
            </a:r>
            <a:r>
              <a:rPr lang="fr-FR" sz="1600" dirty="0" err="1">
                <a:solidFill>
                  <a:srgbClr val="111111"/>
                </a:solidFill>
                <a:ea typeface="+mn-lt"/>
                <a:cs typeface="+mn-lt"/>
              </a:rPr>
              <a:t>specific</a:t>
            </a:r>
            <a:r>
              <a:rPr lang="fr-FR" sz="1600" dirty="0">
                <a:solidFill>
                  <a:srgbClr val="111111"/>
                </a:solidFill>
                <a:ea typeface="+mn-lt"/>
                <a:cs typeface="+mn-lt"/>
              </a:rPr>
              <a:t> </a:t>
            </a:r>
            <a:r>
              <a:rPr lang="fr-FR" sz="1600" dirty="0" err="1">
                <a:solidFill>
                  <a:srgbClr val="111111"/>
                </a:solidFill>
                <a:ea typeface="+mn-lt"/>
                <a:cs typeface="+mn-lt"/>
              </a:rPr>
              <a:t>period</a:t>
            </a:r>
            <a:r>
              <a:rPr lang="fr-FR" sz="1600" dirty="0">
                <a:solidFill>
                  <a:srgbClr val="111111"/>
                </a:solidFill>
                <a:ea typeface="+mn-lt"/>
                <a:cs typeface="+mn-lt"/>
              </a:rPr>
              <a:t> (at the </a:t>
            </a:r>
            <a:r>
              <a:rPr lang="fr-FR" sz="1600" dirty="0" err="1">
                <a:solidFill>
                  <a:srgbClr val="111111"/>
                </a:solidFill>
                <a:ea typeface="+mn-lt"/>
                <a:cs typeface="+mn-lt"/>
              </a:rPr>
              <a:t>bottom</a:t>
            </a:r>
            <a:r>
              <a:rPr lang="fr-FR" sz="1600" dirty="0">
                <a:solidFill>
                  <a:srgbClr val="111111"/>
                </a:solidFill>
                <a:ea typeface="+mn-lt"/>
                <a:cs typeface="+mn-lt"/>
              </a:rPr>
              <a:t> of the page).</a:t>
            </a:r>
            <a:endParaRPr lang="fr-FR" dirty="0"/>
          </a:p>
          <a:p>
            <a:endParaRPr lang="fr-FR" sz="1600" dirty="0">
              <a:solidFill>
                <a:srgbClr val="000000"/>
              </a:solidFill>
              <a:cs typeface="Calibri"/>
            </a:endParaRPr>
          </a:p>
          <a:p>
            <a:r>
              <a:rPr lang="fr-FR" sz="1600" dirty="0">
                <a:solidFill>
                  <a:srgbClr val="111111"/>
                </a:solidFill>
                <a:ea typeface="+mn-lt"/>
                <a:cs typeface="+mn-lt"/>
              </a:rPr>
              <a:t>From </a:t>
            </a:r>
            <a:r>
              <a:rPr lang="fr-FR" sz="1600" dirty="0" err="1">
                <a:solidFill>
                  <a:srgbClr val="111111"/>
                </a:solidFill>
                <a:ea typeface="+mn-lt"/>
                <a:cs typeface="+mn-lt"/>
              </a:rPr>
              <a:t>here</a:t>
            </a:r>
            <a:r>
              <a:rPr lang="fr-FR" sz="1600" dirty="0">
                <a:solidFill>
                  <a:srgbClr val="111111"/>
                </a:solidFill>
                <a:ea typeface="+mn-lt"/>
                <a:cs typeface="+mn-lt"/>
              </a:rPr>
              <a:t>,</a:t>
            </a:r>
          </a:p>
          <a:p>
            <a:r>
              <a:rPr lang="fr-FR" sz="1600" dirty="0" err="1">
                <a:solidFill>
                  <a:srgbClr val="111111"/>
                </a:solidFill>
                <a:ea typeface="+mn-lt"/>
                <a:cs typeface="+mn-lt"/>
              </a:rPr>
              <a:t>you</a:t>
            </a:r>
            <a:r>
              <a:rPr lang="fr-FR" sz="1600" dirty="0">
                <a:solidFill>
                  <a:srgbClr val="111111"/>
                </a:solidFill>
                <a:ea typeface="+mn-lt"/>
                <a:cs typeface="+mn-lt"/>
              </a:rPr>
              <a:t>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approve</a:t>
            </a:r>
            <a:r>
              <a:rPr lang="fr-FR" sz="1600" dirty="0">
                <a:solidFill>
                  <a:srgbClr val="111111"/>
                </a:solidFill>
                <a:ea typeface="+mn-lt"/>
                <a:cs typeface="+mn-lt"/>
              </a:rPr>
              <a:t> the </a:t>
            </a:r>
            <a:r>
              <a:rPr lang="fr-FR" sz="1600" dirty="0" err="1">
                <a:solidFill>
                  <a:srgbClr val="111111"/>
                </a:solidFill>
                <a:ea typeface="+mn-lt"/>
                <a:cs typeface="+mn-lt"/>
              </a:rPr>
              <a:t>employee’s</a:t>
            </a:r>
            <a:r>
              <a:rPr lang="fr-FR" sz="1600" dirty="0">
                <a:solidFill>
                  <a:srgbClr val="111111"/>
                </a:solidFill>
                <a:ea typeface="+mn-lt"/>
                <a:cs typeface="+mn-lt"/>
              </a:rPr>
              <a:t> </a:t>
            </a:r>
            <a:r>
              <a:rPr lang="fr-FR" sz="1600" dirty="0" err="1">
                <a:solidFill>
                  <a:srgbClr val="111111"/>
                </a:solidFill>
                <a:ea typeface="+mn-lt"/>
                <a:cs typeface="+mn-lt"/>
              </a:rPr>
              <a:t>timesheet</a:t>
            </a:r>
            <a:r>
              <a:rPr lang="fr-FR" sz="1600" dirty="0">
                <a:solidFill>
                  <a:srgbClr val="111111"/>
                </a:solidFill>
                <a:ea typeface="+mn-lt"/>
                <a:cs typeface="+mn-lt"/>
              </a:rPr>
              <a:t>.</a:t>
            </a:r>
            <a:endParaRPr lang="fr-FR" dirty="0"/>
          </a:p>
        </p:txBody>
      </p:sp>
      <p:pic>
        <p:nvPicPr>
          <p:cNvPr id="4" name="Image 3">
            <a:extLst>
              <a:ext uri="{FF2B5EF4-FFF2-40B4-BE49-F238E27FC236}">
                <a16:creationId xmlns:a16="http://schemas.microsoft.com/office/drawing/2014/main" id="{C04A3247-1E1D-5D04-E6C6-0796B371B3C0}"/>
              </a:ext>
            </a:extLst>
          </p:cNvPr>
          <p:cNvPicPr>
            <a:picLocks noChangeAspect="1"/>
          </p:cNvPicPr>
          <p:nvPr/>
        </p:nvPicPr>
        <p:blipFill>
          <a:blip r:embed="rId5"/>
          <a:stretch>
            <a:fillRect/>
          </a:stretch>
        </p:blipFill>
        <p:spPr>
          <a:xfrm>
            <a:off x="459521" y="4478826"/>
            <a:ext cx="5323499" cy="19936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3393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8000" dirty="0" err="1">
                <a:latin typeface="PP Woodland"/>
              </a:rPr>
              <a:t>Reviewing</a:t>
            </a:r>
            <a:r>
              <a:rPr lang="fr-FR" sz="8000" dirty="0">
                <a:latin typeface="PP Woodland"/>
              </a:rPr>
              <a:t> overtime </a:t>
            </a:r>
            <a:r>
              <a:rPr lang="fr-FR" sz="8000" dirty="0" err="1">
                <a:latin typeface="PP Woodland"/>
              </a:rPr>
              <a:t>transfers</a:t>
            </a:r>
            <a:endParaRPr lang="fr-FR"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35720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Reviewing</a:t>
            </a:r>
            <a:r>
              <a:rPr lang="fr-FR" dirty="0">
                <a:latin typeface="Figtree"/>
              </a:rPr>
              <a:t> overtime </a:t>
            </a:r>
            <a:r>
              <a:rPr lang="fr-FR" dirty="0" err="1">
                <a:latin typeface="Figtree"/>
              </a:rPr>
              <a:t>transfers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179917" y="1612718"/>
            <a:ext cx="8157050"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Access the "Extra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from</a:t>
            </a:r>
            <a:r>
              <a:rPr lang="fr-FR" sz="1600" dirty="0">
                <a:solidFill>
                  <a:srgbClr val="111111"/>
                </a:solidFill>
                <a:ea typeface="+mn-lt"/>
                <a:cs typeface="+mn-lt"/>
              </a:rPr>
              <a:t> the “Time and </a:t>
            </a:r>
            <a:r>
              <a:rPr lang="fr-FR" sz="1600" dirty="0" err="1">
                <a:solidFill>
                  <a:srgbClr val="111111"/>
                </a:solidFill>
                <a:ea typeface="+mn-lt"/>
                <a:cs typeface="+mn-lt"/>
              </a:rPr>
              <a:t>Activities</a:t>
            </a:r>
            <a:r>
              <a:rPr lang="fr-FR" sz="1600" dirty="0">
                <a:solidFill>
                  <a:srgbClr val="111111"/>
                </a:solidFill>
                <a:ea typeface="+mn-lt"/>
                <a:cs typeface="+mn-lt"/>
              </a:rPr>
              <a:t>” module.</a:t>
            </a:r>
            <a:endParaRPr lang="fr-FR" sz="1600" dirty="0"/>
          </a:p>
          <a:p>
            <a:endParaRPr lang="fr-FR" sz="1600" dirty="0">
              <a:solidFill>
                <a:srgbClr val="000000"/>
              </a:solidFill>
              <a:cs typeface="Calibri"/>
            </a:endParaRPr>
          </a:p>
          <a:p>
            <a:r>
              <a:rPr lang="fr-FR" sz="1600" dirty="0">
                <a:solidFill>
                  <a:srgbClr val="111111"/>
                </a:solidFill>
                <a:ea typeface="+mn-lt"/>
                <a:cs typeface="+mn-lt"/>
              </a:rPr>
              <a:t>The </a:t>
            </a:r>
            <a:r>
              <a:rPr lang="fr-FR" sz="1600" dirty="0" err="1">
                <a:solidFill>
                  <a:srgbClr val="111111"/>
                </a:solidFill>
                <a:ea typeface="+mn-lt"/>
                <a:cs typeface="+mn-lt"/>
              </a:rPr>
              <a:t>transfer</a:t>
            </a:r>
            <a:r>
              <a:rPr lang="fr-FR" sz="1600" dirty="0">
                <a:solidFill>
                  <a:srgbClr val="111111"/>
                </a:solidFill>
                <a:ea typeface="+mn-lt"/>
                <a:cs typeface="+mn-lt"/>
              </a:rPr>
              <a:t> of overtime can </a:t>
            </a:r>
            <a:r>
              <a:rPr lang="fr-FR" sz="1600" dirty="0" err="1">
                <a:solidFill>
                  <a:srgbClr val="111111"/>
                </a:solidFill>
                <a:ea typeface="+mn-lt"/>
                <a:cs typeface="+mn-lt"/>
              </a:rPr>
              <a:t>only</a:t>
            </a:r>
            <a:r>
              <a:rPr lang="fr-FR" sz="1600" dirty="0">
                <a:solidFill>
                  <a:srgbClr val="111111"/>
                </a:solidFill>
                <a:ea typeface="+mn-lt"/>
                <a:cs typeface="+mn-lt"/>
              </a:rPr>
              <a:t> </a:t>
            </a:r>
            <a:r>
              <a:rPr lang="fr-FR" sz="1600" dirty="0" err="1">
                <a:solidFill>
                  <a:srgbClr val="111111"/>
                </a:solidFill>
                <a:ea typeface="+mn-lt"/>
                <a:cs typeface="+mn-lt"/>
              </a:rPr>
              <a:t>be</a:t>
            </a:r>
            <a:r>
              <a:rPr lang="fr-FR" sz="1600" dirty="0">
                <a:solidFill>
                  <a:srgbClr val="111111"/>
                </a:solidFill>
                <a:ea typeface="+mn-lt"/>
                <a:cs typeface="+mn-lt"/>
              </a:rPr>
              <a:t> </a:t>
            </a:r>
            <a:r>
              <a:rPr lang="fr-FR" sz="1600" dirty="0" err="1">
                <a:solidFill>
                  <a:srgbClr val="111111"/>
                </a:solidFill>
                <a:ea typeface="+mn-lt"/>
                <a:cs typeface="+mn-lt"/>
              </a:rPr>
              <a:t>reviewed</a:t>
            </a:r>
            <a:r>
              <a:rPr lang="fr-FR" sz="1600" b="1" dirty="0">
                <a:solidFill>
                  <a:srgbClr val="111111"/>
                </a:solidFill>
                <a:ea typeface="+mn-lt"/>
                <a:cs typeface="+mn-lt"/>
              </a:rPr>
              <a:t> once the </a:t>
            </a:r>
            <a:r>
              <a:rPr lang="fr-FR" sz="1600" b="1" dirty="0" err="1">
                <a:solidFill>
                  <a:srgbClr val="111111"/>
                </a:solidFill>
                <a:ea typeface="+mn-lt"/>
                <a:cs typeface="+mn-lt"/>
              </a:rPr>
              <a:t>timesheet</a:t>
            </a:r>
            <a:r>
              <a:rPr lang="fr-FR" sz="1600" b="1" dirty="0">
                <a:solidFill>
                  <a:srgbClr val="111111"/>
                </a:solidFill>
                <a:ea typeface="+mn-lt"/>
                <a:cs typeface="+mn-lt"/>
              </a:rPr>
              <a:t> </a:t>
            </a:r>
            <a:r>
              <a:rPr lang="fr-FR" sz="1600" b="1" dirty="0" err="1">
                <a:solidFill>
                  <a:srgbClr val="111111"/>
                </a:solidFill>
                <a:ea typeface="+mn-lt"/>
                <a:cs typeface="+mn-lt"/>
              </a:rPr>
              <a:t>is</a:t>
            </a:r>
            <a:r>
              <a:rPr lang="fr-FR" sz="1600" b="1" dirty="0">
                <a:solidFill>
                  <a:srgbClr val="111111"/>
                </a:solidFill>
                <a:ea typeface="+mn-lt"/>
                <a:cs typeface="+mn-lt"/>
              </a:rPr>
              <a:t> </a:t>
            </a:r>
            <a:r>
              <a:rPr lang="fr-FR" sz="1600" b="1" dirty="0" err="1">
                <a:solidFill>
                  <a:srgbClr val="111111"/>
                </a:solidFill>
                <a:ea typeface="+mn-lt"/>
                <a:cs typeface="+mn-lt"/>
              </a:rPr>
              <a:t>approved</a:t>
            </a:r>
            <a:r>
              <a:rPr lang="fr-FR" sz="1600" dirty="0">
                <a:solidFill>
                  <a:srgbClr val="111111"/>
                </a:solidFill>
                <a:ea typeface="+mn-lt"/>
                <a:cs typeface="+mn-lt"/>
              </a:rPr>
              <a:t>.</a:t>
            </a:r>
          </a:p>
          <a:p>
            <a:pPr algn="just"/>
            <a:endParaRPr lang="fr-FR" sz="1600" dirty="0">
              <a:latin typeface="Calibri" panose="020F0502020204030204" pitchFamily="34" charset="0"/>
            </a:endParaRPr>
          </a:p>
          <a:p>
            <a:pPr algn="l"/>
            <a:endParaRPr lang="fr-FR" dirty="0"/>
          </a:p>
        </p:txBody>
      </p:sp>
      <p:pic>
        <p:nvPicPr>
          <p:cNvPr id="2" name="Image 1">
            <a:extLst>
              <a:ext uri="{FF2B5EF4-FFF2-40B4-BE49-F238E27FC236}">
                <a16:creationId xmlns:a16="http://schemas.microsoft.com/office/drawing/2014/main" id="{3CDA73DC-9CF1-95DC-3022-2FD3DC887124}"/>
              </a:ext>
            </a:extLst>
          </p:cNvPr>
          <p:cNvPicPr>
            <a:picLocks noChangeAspect="1"/>
          </p:cNvPicPr>
          <p:nvPr/>
        </p:nvPicPr>
        <p:blipFill>
          <a:blip r:embed="rId4"/>
          <a:stretch>
            <a:fillRect/>
          </a:stretch>
        </p:blipFill>
        <p:spPr>
          <a:xfrm>
            <a:off x="1977049" y="2534628"/>
            <a:ext cx="8237904" cy="40259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8366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9600" dirty="0">
                <a:latin typeface="PP Woodland"/>
              </a:rPr>
              <a:t>Time &amp; </a:t>
            </a:r>
            <a:r>
              <a:rPr lang="fr-FR" sz="9600" dirty="0" err="1">
                <a:latin typeface="PP Woodland"/>
              </a:rPr>
              <a:t>activity</a:t>
            </a:r>
            <a:r>
              <a:rPr lang="fr-FR" sz="9600" dirty="0">
                <a:latin typeface="PP Woodland"/>
              </a:rPr>
              <a:t> </a:t>
            </a:r>
            <a:r>
              <a:rPr lang="fr-FR" sz="9600" dirty="0" err="1">
                <a:latin typeface="PP Woodland"/>
              </a:rPr>
              <a:t>analysis</a:t>
            </a:r>
            <a:endParaRPr lang="fr-FR" sz="9600"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820683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Time &amp; </a:t>
            </a:r>
            <a:r>
              <a:rPr lang="fr-FR" dirty="0" err="1">
                <a:latin typeface="Figtree"/>
              </a:rPr>
              <a:t>activity</a:t>
            </a:r>
            <a:r>
              <a:rPr lang="fr-FR" dirty="0">
                <a:latin typeface="Figtree"/>
              </a:rPr>
              <a:t> </a:t>
            </a:r>
            <a:r>
              <a:rPr lang="fr-FR" dirty="0" err="1">
                <a:latin typeface="Figtree"/>
              </a:rPr>
              <a:t>analysis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70417" y="1379884"/>
            <a:ext cx="101255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Access “Time and </a:t>
            </a:r>
            <a:r>
              <a:rPr lang="fr-FR" sz="1600" dirty="0" err="1">
                <a:solidFill>
                  <a:srgbClr val="111111"/>
                </a:solidFill>
                <a:ea typeface="+mn-lt"/>
                <a:cs typeface="+mn-lt"/>
              </a:rPr>
              <a:t>activity</a:t>
            </a:r>
            <a:r>
              <a:rPr lang="fr-FR" sz="1600" dirty="0">
                <a:solidFill>
                  <a:srgbClr val="111111"/>
                </a:solidFill>
                <a:ea typeface="+mn-lt"/>
                <a:cs typeface="+mn-lt"/>
              </a:rPr>
              <a:t> </a:t>
            </a:r>
            <a:r>
              <a:rPr lang="fr-FR" sz="1600" dirty="0" err="1">
                <a:solidFill>
                  <a:srgbClr val="111111"/>
                </a:solidFill>
                <a:ea typeface="+mn-lt"/>
                <a:cs typeface="+mn-lt"/>
              </a:rPr>
              <a:t>analysis</a:t>
            </a:r>
            <a:r>
              <a:rPr lang="fr-FR" sz="1600" dirty="0">
                <a:solidFill>
                  <a:srgbClr val="111111"/>
                </a:solidFill>
                <a:ea typeface="+mn-lt"/>
                <a:cs typeface="+mn-lt"/>
              </a:rPr>
              <a:t>” </a:t>
            </a:r>
            <a:r>
              <a:rPr lang="fr-FR" sz="1600" dirty="0" err="1">
                <a:solidFill>
                  <a:srgbClr val="111111"/>
                </a:solidFill>
                <a:ea typeface="+mn-lt"/>
                <a:cs typeface="+mn-lt"/>
              </a:rPr>
              <a:t>from</a:t>
            </a:r>
            <a:r>
              <a:rPr lang="fr-FR" sz="1600" dirty="0">
                <a:solidFill>
                  <a:srgbClr val="111111"/>
                </a:solidFill>
                <a:ea typeface="+mn-lt"/>
                <a:cs typeface="+mn-lt"/>
              </a:rPr>
              <a:t> the “Time &amp; </a:t>
            </a:r>
            <a:r>
              <a:rPr lang="fr-FR" sz="1600" dirty="0" err="1">
                <a:solidFill>
                  <a:srgbClr val="111111"/>
                </a:solidFill>
                <a:ea typeface="+mn-lt"/>
                <a:cs typeface="+mn-lt"/>
              </a:rPr>
              <a:t>activities</a:t>
            </a:r>
            <a:r>
              <a:rPr lang="fr-FR" sz="1600" dirty="0">
                <a:solidFill>
                  <a:srgbClr val="111111"/>
                </a:solidFill>
                <a:ea typeface="+mn-lt"/>
                <a:cs typeface="+mn-lt"/>
              </a:rPr>
              <a:t>” module.</a:t>
            </a:r>
            <a:endParaRPr lang="fr-FR" dirty="0"/>
          </a:p>
          <a:p>
            <a:r>
              <a:rPr lang="fr-FR" sz="1600" dirty="0">
                <a:solidFill>
                  <a:srgbClr val="111111"/>
                </a:solidFill>
                <a:ea typeface="+mn-lt"/>
                <a:cs typeface="+mn-lt"/>
              </a:rPr>
              <a:t>This </a:t>
            </a:r>
            <a:r>
              <a:rPr lang="fr-FR" sz="1600" dirty="0" err="1">
                <a:solidFill>
                  <a:srgbClr val="111111"/>
                </a:solidFill>
                <a:ea typeface="+mn-lt"/>
                <a:cs typeface="+mn-lt"/>
              </a:rPr>
              <a:t>feature</a:t>
            </a:r>
            <a:r>
              <a:rPr lang="fr-FR" sz="1600" dirty="0">
                <a:solidFill>
                  <a:srgbClr val="111111"/>
                </a:solidFill>
                <a:ea typeface="+mn-lt"/>
                <a:cs typeface="+mn-lt"/>
              </a:rPr>
              <a:t> </a:t>
            </a:r>
            <a:r>
              <a:rPr lang="fr-FR" sz="1600" dirty="0" err="1">
                <a:solidFill>
                  <a:srgbClr val="111111"/>
                </a:solidFill>
                <a:ea typeface="+mn-lt"/>
                <a:cs typeface="+mn-lt"/>
              </a:rPr>
              <a:t>will</a:t>
            </a:r>
            <a:r>
              <a:rPr lang="fr-FR" sz="1600" dirty="0">
                <a:solidFill>
                  <a:srgbClr val="111111"/>
                </a:solidFill>
                <a:ea typeface="+mn-lt"/>
                <a:cs typeface="+mn-lt"/>
              </a:rPr>
              <a:t> display the </a:t>
            </a:r>
            <a:r>
              <a:rPr lang="fr-FR" sz="1600" dirty="0" err="1">
                <a:solidFill>
                  <a:srgbClr val="111111"/>
                </a:solidFill>
                <a:ea typeface="+mn-lt"/>
                <a:cs typeface="+mn-lt"/>
              </a:rPr>
              <a:t>different</a:t>
            </a:r>
            <a:r>
              <a:rPr lang="fr-FR" sz="1600" dirty="0">
                <a:solidFill>
                  <a:srgbClr val="111111"/>
                </a:solidFill>
                <a:ea typeface="+mn-lt"/>
                <a:cs typeface="+mn-lt"/>
              </a:rPr>
              <a:t> </a:t>
            </a:r>
            <a:r>
              <a:rPr lang="fr-FR" sz="1600" dirty="0" err="1">
                <a:solidFill>
                  <a:srgbClr val="111111"/>
                </a:solidFill>
                <a:ea typeface="+mn-lt"/>
                <a:cs typeface="+mn-lt"/>
              </a:rPr>
              <a:t>activities</a:t>
            </a:r>
            <a:r>
              <a:rPr lang="fr-FR" sz="1600" dirty="0">
                <a:solidFill>
                  <a:srgbClr val="111111"/>
                </a:solidFill>
                <a:ea typeface="+mn-lt"/>
                <a:cs typeface="+mn-lt"/>
              </a:rPr>
              <a:t> </a:t>
            </a:r>
            <a:r>
              <a:rPr lang="fr-FR" sz="1600" dirty="0" err="1">
                <a:solidFill>
                  <a:srgbClr val="111111"/>
                </a:solidFill>
                <a:ea typeface="+mn-lt"/>
                <a:cs typeface="+mn-lt"/>
              </a:rPr>
              <a:t>entered</a:t>
            </a:r>
            <a:r>
              <a:rPr lang="fr-FR" sz="1600" dirty="0">
                <a:solidFill>
                  <a:srgbClr val="111111"/>
                </a:solidFill>
                <a:ea typeface="+mn-lt"/>
                <a:cs typeface="+mn-lt"/>
              </a:rPr>
              <a:t> by </a:t>
            </a:r>
            <a:r>
              <a:rPr lang="fr-FR" sz="1600" dirty="0" err="1">
                <a:solidFill>
                  <a:srgbClr val="111111"/>
                </a:solidFill>
                <a:ea typeface="+mn-lt"/>
                <a:cs typeface="+mn-lt"/>
              </a:rPr>
              <a:t>employees</a:t>
            </a:r>
            <a:r>
              <a:rPr lang="fr-FR" sz="1600" dirty="0">
                <a:solidFill>
                  <a:srgbClr val="111111"/>
                </a:solidFill>
                <a:ea typeface="+mn-lt"/>
                <a:cs typeface="+mn-lt"/>
              </a:rPr>
              <a:t>, by report </a:t>
            </a:r>
            <a:r>
              <a:rPr lang="fr-FR" sz="1600" dirty="0" err="1">
                <a:solidFill>
                  <a:srgbClr val="111111"/>
                </a:solidFill>
                <a:ea typeface="+mn-lt"/>
                <a:cs typeface="+mn-lt"/>
              </a:rPr>
              <a:t>criteria</a:t>
            </a:r>
            <a:r>
              <a:rPr lang="fr-FR" sz="1600" dirty="0">
                <a:solidFill>
                  <a:srgbClr val="111111"/>
                </a:solidFill>
                <a:ea typeface="+mn-lt"/>
                <a:cs typeface="+mn-lt"/>
              </a:rPr>
              <a:t>  and </a:t>
            </a:r>
            <a:r>
              <a:rPr lang="fr-FR" sz="1600" dirty="0" err="1">
                <a:solidFill>
                  <a:srgbClr val="111111"/>
                </a:solidFill>
                <a:ea typeface="+mn-lt"/>
                <a:cs typeface="+mn-lt"/>
              </a:rPr>
              <a:t>accounts</a:t>
            </a:r>
            <a:r>
              <a:rPr lang="fr-FR" sz="1600" dirty="0">
                <a:solidFill>
                  <a:srgbClr val="111111"/>
                </a:solidFill>
                <a:ea typeface="+mn-lt"/>
                <a:cs typeface="+mn-lt"/>
              </a:rPr>
              <a:t>.</a:t>
            </a:r>
            <a:endParaRPr lang="fr-FR" sz="1600" dirty="0">
              <a:latin typeface="Calibri" panose="020F0502020204030204" pitchFamily="34" charset="0"/>
            </a:endParaRPr>
          </a:p>
        </p:txBody>
      </p:sp>
      <p:pic>
        <p:nvPicPr>
          <p:cNvPr id="2" name="Image 1">
            <a:extLst>
              <a:ext uri="{FF2B5EF4-FFF2-40B4-BE49-F238E27FC236}">
                <a16:creationId xmlns:a16="http://schemas.microsoft.com/office/drawing/2014/main" id="{6A8AA814-D69A-E108-6897-9A15FD729E58}"/>
              </a:ext>
            </a:extLst>
          </p:cNvPr>
          <p:cNvPicPr>
            <a:picLocks noChangeAspect="1"/>
          </p:cNvPicPr>
          <p:nvPr/>
        </p:nvPicPr>
        <p:blipFill>
          <a:blip r:embed="rId4"/>
          <a:stretch>
            <a:fillRect/>
          </a:stretch>
        </p:blipFill>
        <p:spPr>
          <a:xfrm>
            <a:off x="2728595" y="2207846"/>
            <a:ext cx="6734810" cy="4445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725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Time &amp; </a:t>
            </a:r>
            <a:r>
              <a:rPr lang="fr-FR" err="1">
                <a:latin typeface="Figtree"/>
              </a:rPr>
              <a:t>activity</a:t>
            </a:r>
            <a:r>
              <a:rPr lang="fr-FR">
                <a:latin typeface="Figtree"/>
              </a:rPr>
              <a:t> </a:t>
            </a:r>
            <a:r>
              <a:rPr lang="fr-FR" err="1">
                <a:latin typeface="Figtree"/>
              </a:rPr>
              <a:t>analysis</a:t>
            </a: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182099" y="3022158"/>
            <a:ext cx="386754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000000"/>
                </a:solidFill>
                <a:cs typeface="Calibri"/>
              </a:rPr>
              <a:t>Overviews</a:t>
            </a:r>
            <a:r>
              <a:rPr lang="fr-FR" sz="1600" dirty="0">
                <a:solidFill>
                  <a:srgbClr val="000000"/>
                </a:solidFill>
                <a:cs typeface="Calibri"/>
              </a:rPr>
              <a:t> can </a:t>
            </a:r>
            <a:r>
              <a:rPr lang="fr-FR" sz="1600" dirty="0" err="1">
                <a:solidFill>
                  <a:srgbClr val="000000"/>
                </a:solidFill>
                <a:cs typeface="Calibri"/>
              </a:rPr>
              <a:t>be</a:t>
            </a:r>
            <a:r>
              <a:rPr lang="fr-FR" sz="1600" dirty="0">
                <a:solidFill>
                  <a:srgbClr val="000000"/>
                </a:solidFill>
                <a:cs typeface="Calibri"/>
              </a:rPr>
              <a:t> </a:t>
            </a:r>
            <a:r>
              <a:rPr lang="fr-FR" sz="1600" dirty="0" err="1">
                <a:solidFill>
                  <a:srgbClr val="000000"/>
                </a:solidFill>
                <a:cs typeface="Calibri"/>
              </a:rPr>
              <a:t>displayed</a:t>
            </a:r>
            <a:r>
              <a:rPr lang="fr-FR" sz="1600" dirty="0">
                <a:solidFill>
                  <a:srgbClr val="000000"/>
                </a:solidFill>
                <a:cs typeface="Calibri"/>
              </a:rPr>
              <a:t> by report </a:t>
            </a:r>
            <a:r>
              <a:rPr lang="fr-FR" sz="1600" dirty="0" err="1">
                <a:solidFill>
                  <a:srgbClr val="000000"/>
                </a:solidFill>
                <a:cs typeface="Calibri"/>
              </a:rPr>
              <a:t>criteria</a:t>
            </a:r>
            <a:r>
              <a:rPr lang="fr-FR" sz="1600" dirty="0">
                <a:solidFill>
                  <a:srgbClr val="000000"/>
                </a:solidFill>
                <a:cs typeface="Calibri"/>
              </a:rPr>
              <a:t>  (e.g., client, </a:t>
            </a:r>
            <a:r>
              <a:rPr lang="fr-FR" sz="1600" dirty="0" err="1">
                <a:solidFill>
                  <a:srgbClr val="000000"/>
                </a:solidFill>
                <a:cs typeface="Calibri"/>
              </a:rPr>
              <a:t>projects</a:t>
            </a:r>
            <a:r>
              <a:rPr lang="fr-FR" sz="1600" dirty="0">
                <a:solidFill>
                  <a:srgbClr val="000000"/>
                </a:solidFill>
                <a:cs typeface="Calibri"/>
              </a:rPr>
              <a:t>, and </a:t>
            </a:r>
            <a:r>
              <a:rPr lang="fr-FR" sz="1600" dirty="0" err="1">
                <a:solidFill>
                  <a:srgbClr val="000000"/>
                </a:solidFill>
                <a:cs typeface="Calibri"/>
              </a:rPr>
              <a:t>tasks</a:t>
            </a:r>
            <a:r>
              <a:rPr lang="fr-FR" sz="1600" dirty="0">
                <a:solidFill>
                  <a:srgbClr val="000000"/>
                </a:solidFill>
                <a:cs typeface="Calibri"/>
              </a:rPr>
              <a:t>):</a:t>
            </a:r>
          </a:p>
          <a:p>
            <a:endParaRPr lang="fr-FR" sz="1600" dirty="0">
              <a:solidFill>
                <a:srgbClr val="000000"/>
              </a:solidFill>
              <a:cs typeface="Calibri"/>
            </a:endParaRPr>
          </a:p>
          <a:p>
            <a:r>
              <a:rPr lang="fr-FR" sz="1600" dirty="0">
                <a:solidFill>
                  <a:srgbClr val="111111"/>
                </a:solidFill>
                <a:ea typeface="+mn-lt"/>
                <a:cs typeface="+mn-lt"/>
              </a:rPr>
              <a:t>You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access</a:t>
            </a:r>
            <a:r>
              <a:rPr lang="fr-FR" sz="1600" dirty="0">
                <a:solidFill>
                  <a:srgbClr val="111111"/>
                </a:solidFill>
                <a:ea typeface="+mn-lt"/>
                <a:cs typeface="+mn-lt"/>
              </a:rPr>
              <a:t> the </a:t>
            </a:r>
            <a:r>
              <a:rPr lang="fr-FR" sz="1600" dirty="0" err="1">
                <a:solidFill>
                  <a:srgbClr val="111111"/>
                </a:solidFill>
                <a:ea typeface="+mn-lt"/>
                <a:cs typeface="+mn-lt"/>
              </a:rPr>
              <a:t>analysis</a:t>
            </a:r>
            <a:r>
              <a:rPr lang="fr-FR" sz="1600" dirty="0">
                <a:solidFill>
                  <a:srgbClr val="111111"/>
                </a:solidFill>
                <a:ea typeface="+mn-lt"/>
                <a:cs typeface="+mn-lt"/>
              </a:rPr>
              <a:t> </a:t>
            </a:r>
            <a:r>
              <a:rPr lang="fr-FR" sz="1600" dirty="0" err="1">
                <a:solidFill>
                  <a:srgbClr val="111111"/>
                </a:solidFill>
                <a:ea typeface="+mn-lt"/>
                <a:cs typeface="+mn-lt"/>
              </a:rPr>
              <a:t>details</a:t>
            </a:r>
            <a:r>
              <a:rPr lang="fr-FR" sz="1600" dirty="0">
                <a:solidFill>
                  <a:srgbClr val="111111"/>
                </a:solidFill>
                <a:ea typeface="+mn-lt"/>
                <a:cs typeface="+mn-lt"/>
              </a:rPr>
              <a:t> of </a:t>
            </a:r>
            <a:r>
              <a:rPr lang="fr-FR" sz="1600" dirty="0" err="1">
                <a:solidFill>
                  <a:srgbClr val="111111"/>
                </a:solidFill>
                <a:ea typeface="+mn-lt"/>
                <a:cs typeface="+mn-lt"/>
              </a:rPr>
              <a:t>each</a:t>
            </a:r>
            <a:r>
              <a:rPr lang="fr-FR" sz="1600" dirty="0">
                <a:solidFill>
                  <a:srgbClr val="111111"/>
                </a:solidFill>
                <a:ea typeface="+mn-lt"/>
                <a:cs typeface="+mn-lt"/>
              </a:rPr>
              <a:t> report </a:t>
            </a:r>
            <a:r>
              <a:rPr lang="fr-FR" sz="1600" dirty="0" err="1">
                <a:solidFill>
                  <a:srgbClr val="111111"/>
                </a:solidFill>
                <a:ea typeface="+mn-lt"/>
                <a:cs typeface="+mn-lt"/>
              </a:rPr>
              <a:t>criterion</a:t>
            </a:r>
            <a:endParaRPr lang="fr-FR" sz="1600">
              <a:solidFill>
                <a:srgbClr val="111111"/>
              </a:solidFill>
              <a:ea typeface="+mn-lt"/>
              <a:cs typeface="+mn-lt"/>
            </a:endParaRPr>
          </a:p>
          <a:p>
            <a:r>
              <a:rPr lang="fr-FR" sz="1600" dirty="0">
                <a:solidFill>
                  <a:srgbClr val="111111"/>
                </a:solidFill>
                <a:ea typeface="+mn-lt"/>
                <a:cs typeface="+mn-lt"/>
              </a:rPr>
              <a:t>(e.g., </a:t>
            </a:r>
            <a:r>
              <a:rPr lang="fr-FR" sz="1600" dirty="0" err="1">
                <a:solidFill>
                  <a:srgbClr val="111111"/>
                </a:solidFill>
                <a:ea typeface="+mn-lt"/>
                <a:cs typeface="+mn-lt"/>
              </a:rPr>
              <a:t>details</a:t>
            </a:r>
            <a:r>
              <a:rPr lang="fr-FR" sz="1600" dirty="0">
                <a:solidFill>
                  <a:srgbClr val="111111"/>
                </a:solidFill>
                <a:ea typeface="+mn-lt"/>
                <a:cs typeface="+mn-lt"/>
              </a:rPr>
              <a:t> of the Client 1 </a:t>
            </a:r>
            <a:r>
              <a:rPr lang="fr-FR" sz="1600" dirty="0" err="1">
                <a:solidFill>
                  <a:srgbClr val="111111"/>
                </a:solidFill>
                <a:ea typeface="+mn-lt"/>
                <a:cs typeface="+mn-lt"/>
              </a:rPr>
              <a:t>criterion</a:t>
            </a:r>
            <a:r>
              <a:rPr lang="fr-FR" sz="1600" dirty="0">
                <a:solidFill>
                  <a:srgbClr val="111111"/>
                </a:solidFill>
                <a:ea typeface="+mn-lt"/>
                <a:cs typeface="+mn-lt"/>
              </a:rPr>
              <a:t> ):</a:t>
            </a:r>
            <a:endParaRPr lang="fr-FR"/>
          </a:p>
        </p:txBody>
      </p:sp>
      <p:pic>
        <p:nvPicPr>
          <p:cNvPr id="2" name="Image 1">
            <a:extLst>
              <a:ext uri="{FF2B5EF4-FFF2-40B4-BE49-F238E27FC236}">
                <a16:creationId xmlns:a16="http://schemas.microsoft.com/office/drawing/2014/main" id="{F1189980-E209-8B95-1117-AF361065A34B}"/>
              </a:ext>
            </a:extLst>
          </p:cNvPr>
          <p:cNvPicPr>
            <a:picLocks noChangeAspect="1"/>
          </p:cNvPicPr>
          <p:nvPr/>
        </p:nvPicPr>
        <p:blipFill>
          <a:blip r:embed="rId4"/>
          <a:stretch>
            <a:fillRect/>
          </a:stretch>
        </p:blipFill>
        <p:spPr>
          <a:xfrm>
            <a:off x="4161744" y="1387232"/>
            <a:ext cx="6799283" cy="51874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359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As an </a:t>
            </a:r>
            <a:r>
              <a:rPr lang="fr-FR" dirty="0" err="1">
                <a:hlinkClick r:id="rId2" action="ppaction://hlinksldjump"/>
              </a:rPr>
              <a:t>employee</a:t>
            </a:r>
            <a:endParaRPr lang="fr-FR" dirty="0"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err="1"/>
              <a:t>Trainign</a:t>
            </a:r>
            <a:r>
              <a:rPr lang="fr-FR" dirty="0"/>
              <a:t>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627868"/>
          </a:xfrm>
        </p:spPr>
        <p:txBody>
          <a:bodyPr vert="horz" lIns="91440" tIns="45720" rIns="91440" bIns="45720" rtlCol="0" anchor="t">
            <a:noAutofit/>
          </a:bodyPr>
          <a:lstStyle/>
          <a:p>
            <a:pPr>
              <a:lnSpc>
                <a:spcPct val="100000"/>
              </a:lnSpc>
            </a:pPr>
            <a:r>
              <a:rPr lang="fr-FR" sz="15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Reviewing timesheets</a:t>
            </a:r>
            <a:endParaRPr lang="fr-FR" sz="1500" dirty="0">
              <a:solidFill>
                <a:schemeClr val="bg2"/>
              </a:solidFill>
            </a:endParaRPr>
          </a:p>
          <a:p>
            <a:pPr>
              <a:lnSpc>
                <a:spcPct val="100000"/>
              </a:lnSpc>
            </a:pPr>
            <a:r>
              <a:rPr lang="fr-FR" sz="15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Editing timesheets – time tracking</a:t>
            </a:r>
            <a:endParaRPr lang="fr-FR" sz="1500">
              <a:solidFill>
                <a:schemeClr val="bg2"/>
              </a:solidFill>
            </a:endParaRPr>
          </a:p>
          <a:p>
            <a:pPr>
              <a:lnSpc>
                <a:spcPct val="100000"/>
              </a:lnSpc>
            </a:pPr>
            <a:r>
              <a:rPr lang="fr-FR" sz="15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Editing timesheets – activity tracking</a:t>
            </a:r>
            <a:endParaRPr lang="fr-FR" sz="1500">
              <a:solidFill>
                <a:schemeClr val="bg2"/>
              </a:solidFill>
              <a:hlinkClick r:id="rId5" action="ppaction://hlinksldjump">
                <a:extLst>
                  <a:ext uri="{A12FA001-AC4F-418D-AE19-62706E023703}">
                    <ahyp:hlinkClr xmlns:ahyp="http://schemas.microsoft.com/office/drawing/2018/hyperlinkcolor" val="tx"/>
                  </a:ext>
                </a:extLst>
              </a:hlinkClick>
            </a:endParaRPr>
          </a:p>
          <a:p>
            <a:pPr>
              <a:lnSpc>
                <a:spcPct val="100000"/>
              </a:lnSpc>
            </a:pP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Reviewing overtime</a:t>
            </a: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269605"/>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7" action="ppaction://hlinksldjump"/>
              </a:rPr>
              <a:t>as a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88937" y="4758070"/>
            <a:ext cx="5961839" cy="89068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Approving timesheets</a:t>
            </a:r>
            <a:endParaRPr lang="fr-FR" sz="1500" dirty="0">
              <a:solidFill>
                <a:schemeClr val="bg2"/>
              </a:solidFill>
            </a:endParaRPr>
          </a:p>
          <a:p>
            <a:pPr>
              <a:lnSpc>
                <a:spcPct val="100000"/>
              </a:lnSpc>
            </a:pP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Reviewing overtime</a:t>
            </a:r>
            <a:endParaRPr lang="fr-FR" sz="1500" dirty="0">
              <a:solidFill>
                <a:schemeClr val="bg2"/>
              </a:solidFill>
            </a:endParaRPr>
          </a:p>
          <a:p>
            <a:pPr>
              <a:lnSpc>
                <a:spcPct val="100000"/>
              </a:lnSpc>
            </a:pP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Reviewing and analysing time and activities related data</a:t>
            </a:r>
            <a:endParaRPr lang="fr-FR" sz="1500" dirty="0">
              <a:solidFill>
                <a:schemeClr val="bg2"/>
              </a:solidFill>
            </a:endParaRPr>
          </a:p>
          <a:p>
            <a:pPr>
              <a:lnSpc>
                <a:spcPct val="100000"/>
              </a:lnSpc>
            </a:pPr>
            <a:endParaRPr lang="fr-FR" sz="15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2"/>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Time &amp; </a:t>
            </a:r>
            <a:r>
              <a:rPr lang="fr-FR" dirty="0" err="1">
                <a:latin typeface="Figtree"/>
              </a:rPr>
              <a:t>activity</a:t>
            </a:r>
            <a:r>
              <a:rPr lang="fr-FR" dirty="0">
                <a:latin typeface="Figtree"/>
              </a:rPr>
              <a:t> </a:t>
            </a:r>
            <a:r>
              <a:rPr lang="fr-FR" dirty="0" err="1">
                <a:latin typeface="Figtree"/>
              </a:rPr>
              <a:t>analysis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267025" y="1453968"/>
            <a:ext cx="1074996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You can </a:t>
            </a:r>
            <a:r>
              <a:rPr lang="fr-FR" sz="1600" dirty="0" err="1">
                <a:solidFill>
                  <a:srgbClr val="000000"/>
                </a:solidFill>
                <a:cs typeface="Calibri"/>
              </a:rPr>
              <a:t>review</a:t>
            </a:r>
            <a:r>
              <a:rPr lang="fr-FR" sz="1600" dirty="0">
                <a:solidFill>
                  <a:srgbClr val="000000"/>
                </a:solidFill>
                <a:cs typeface="Calibri"/>
              </a:rPr>
              <a:t> the </a:t>
            </a:r>
            <a:r>
              <a:rPr lang="fr-FR" sz="1600" dirty="0" err="1">
                <a:solidFill>
                  <a:srgbClr val="000000"/>
                </a:solidFill>
                <a:cs typeface="Calibri"/>
              </a:rPr>
              <a:t>list</a:t>
            </a:r>
            <a:r>
              <a:rPr lang="fr-FR" sz="1600" dirty="0">
                <a:solidFill>
                  <a:srgbClr val="000000"/>
                </a:solidFill>
                <a:cs typeface="Calibri"/>
              </a:rPr>
              <a:t> of the </a:t>
            </a:r>
            <a:r>
              <a:rPr lang="fr-FR" sz="1600" dirty="0" err="1">
                <a:solidFill>
                  <a:srgbClr val="000000"/>
                </a:solidFill>
                <a:cs typeface="Calibri"/>
              </a:rPr>
              <a:t>different</a:t>
            </a:r>
            <a:r>
              <a:rPr lang="fr-FR" sz="1600" dirty="0">
                <a:solidFill>
                  <a:srgbClr val="000000"/>
                </a:solidFill>
                <a:cs typeface="Calibri"/>
              </a:rPr>
              <a:t> </a:t>
            </a:r>
            <a:r>
              <a:rPr lang="fr-FR" sz="1600" dirty="0" err="1">
                <a:solidFill>
                  <a:srgbClr val="000000"/>
                </a:solidFill>
                <a:cs typeface="Calibri"/>
              </a:rPr>
              <a:t>activities</a:t>
            </a:r>
            <a:r>
              <a:rPr lang="fr-FR" sz="1600" dirty="0">
                <a:solidFill>
                  <a:srgbClr val="000000"/>
                </a:solidFill>
                <a:cs typeface="Calibri"/>
              </a:rPr>
              <a:t> and </a:t>
            </a:r>
            <a:r>
              <a:rPr lang="fr-FR" sz="1600" dirty="0" err="1">
                <a:solidFill>
                  <a:srgbClr val="000000"/>
                </a:solidFill>
                <a:cs typeface="Calibri"/>
              </a:rPr>
              <a:t>their</a:t>
            </a:r>
            <a:r>
              <a:rPr lang="fr-FR" sz="1600" dirty="0">
                <a:solidFill>
                  <a:srgbClr val="000000"/>
                </a:solidFill>
                <a:cs typeface="Calibri"/>
              </a:rPr>
              <a:t> </a:t>
            </a:r>
            <a:r>
              <a:rPr lang="fr-FR" sz="1600" dirty="0" err="1">
                <a:solidFill>
                  <a:srgbClr val="000000"/>
                </a:solidFill>
                <a:cs typeface="Calibri"/>
              </a:rPr>
              <a:t>details</a:t>
            </a:r>
            <a:r>
              <a:rPr lang="fr-FR" sz="1600" dirty="0">
                <a:solidFill>
                  <a:srgbClr val="000000"/>
                </a:solidFill>
                <a:cs typeface="Calibri"/>
              </a:rPr>
              <a:t> at the </a:t>
            </a:r>
            <a:r>
              <a:rPr lang="fr-FR" sz="1600" dirty="0" err="1">
                <a:solidFill>
                  <a:srgbClr val="000000"/>
                </a:solidFill>
                <a:cs typeface="Calibri"/>
              </a:rPr>
              <a:t>bottom</a:t>
            </a:r>
            <a:r>
              <a:rPr lang="fr-FR" sz="1600" dirty="0">
                <a:solidFill>
                  <a:srgbClr val="000000"/>
                </a:solidFill>
                <a:cs typeface="Calibri"/>
              </a:rPr>
              <a:t> of the page.</a:t>
            </a:r>
          </a:p>
          <a:p>
            <a:endParaRPr lang="fr-FR" sz="1600">
              <a:solidFill>
                <a:srgbClr val="000000"/>
              </a:solidFill>
              <a:cs typeface="Calibri"/>
            </a:endParaRPr>
          </a:p>
          <a:p>
            <a:r>
              <a:rPr lang="fr-FR" sz="1600" dirty="0">
                <a:solidFill>
                  <a:srgbClr val="000000"/>
                </a:solidFill>
                <a:cs typeface="Calibri"/>
              </a:rPr>
              <a:t>You can </a:t>
            </a:r>
            <a:r>
              <a:rPr lang="fr-FR" sz="1600" dirty="0" err="1">
                <a:solidFill>
                  <a:srgbClr val="000000"/>
                </a:solidFill>
                <a:cs typeface="Calibri"/>
              </a:rPr>
              <a:t>filter</a:t>
            </a:r>
            <a:r>
              <a:rPr lang="fr-FR" sz="1600" dirty="0">
                <a:solidFill>
                  <a:srgbClr val="000000"/>
                </a:solidFill>
                <a:cs typeface="Calibri"/>
              </a:rPr>
              <a:t>  </a:t>
            </a:r>
            <a:r>
              <a:rPr lang="fr-FR" sz="1600" dirty="0" err="1">
                <a:solidFill>
                  <a:srgbClr val="000000"/>
                </a:solidFill>
                <a:cs typeface="Calibri"/>
              </a:rPr>
              <a:t>activities</a:t>
            </a:r>
            <a:r>
              <a:rPr lang="fr-FR" sz="1600" dirty="0">
                <a:solidFill>
                  <a:srgbClr val="000000"/>
                </a:solidFill>
                <a:cs typeface="Calibri"/>
              </a:rPr>
              <a:t> </a:t>
            </a:r>
            <a:r>
              <a:rPr lang="fr-FR" sz="1600" dirty="0" err="1">
                <a:solidFill>
                  <a:srgbClr val="000000"/>
                </a:solidFill>
                <a:cs typeface="Calibri"/>
              </a:rPr>
              <a:t>undertaken</a:t>
            </a:r>
            <a:r>
              <a:rPr lang="fr-FR" sz="1600" dirty="0">
                <a:solidFill>
                  <a:srgbClr val="000000"/>
                </a:solidFill>
                <a:cs typeface="Calibri"/>
              </a:rPr>
              <a:t> by </a:t>
            </a:r>
            <a:r>
              <a:rPr lang="fr-FR" sz="1600" dirty="0" err="1">
                <a:solidFill>
                  <a:srgbClr val="000000"/>
                </a:solidFill>
                <a:cs typeface="Calibri"/>
              </a:rPr>
              <a:t>each</a:t>
            </a:r>
            <a:r>
              <a:rPr lang="fr-FR" sz="1600" dirty="0">
                <a:solidFill>
                  <a:srgbClr val="000000"/>
                </a:solidFill>
                <a:cs typeface="Calibri"/>
              </a:rPr>
              <a:t> </a:t>
            </a:r>
            <a:r>
              <a:rPr lang="fr-FR" sz="1600" dirty="0" err="1">
                <a:solidFill>
                  <a:srgbClr val="000000"/>
                </a:solidFill>
                <a:cs typeface="Calibri"/>
              </a:rPr>
              <a:t>employee</a:t>
            </a:r>
            <a:r>
              <a:rPr lang="fr-FR" sz="1600" dirty="0">
                <a:solidFill>
                  <a:srgbClr val="000000"/>
                </a:solidFill>
                <a:cs typeface="Calibri"/>
              </a:rPr>
              <a:t>.</a:t>
            </a:r>
          </a:p>
          <a:p>
            <a:endParaRPr lang="fr-FR" sz="1600" dirty="0">
              <a:solidFill>
                <a:srgbClr val="000000"/>
              </a:solidFill>
              <a:cs typeface="Calibri"/>
            </a:endParaRPr>
          </a:p>
          <a:p>
            <a:r>
              <a:rPr lang="fr-FR" sz="1600" dirty="0">
                <a:solidFill>
                  <a:srgbClr val="000000"/>
                </a:solidFill>
                <a:cs typeface="Calibri"/>
              </a:rPr>
              <a:t>Once </a:t>
            </a:r>
            <a:r>
              <a:rPr lang="fr-FR" sz="1600" dirty="0" err="1">
                <a:solidFill>
                  <a:srgbClr val="000000"/>
                </a:solidFill>
                <a:cs typeface="Calibri"/>
              </a:rPr>
              <a:t>again</a:t>
            </a:r>
            <a:r>
              <a:rPr lang="fr-FR" sz="1600" dirty="0">
                <a:solidFill>
                  <a:srgbClr val="000000"/>
                </a:solidFill>
                <a:cs typeface="Calibri"/>
              </a:rPr>
              <a:t>, </a:t>
            </a:r>
            <a:r>
              <a:rPr lang="fr-FR" sz="1600" dirty="0" err="1">
                <a:solidFill>
                  <a:srgbClr val="000000"/>
                </a:solidFill>
                <a:cs typeface="Calibri"/>
              </a:rPr>
              <a:t>filters</a:t>
            </a:r>
            <a:r>
              <a:rPr lang="fr-FR" sz="1600" dirty="0">
                <a:solidFill>
                  <a:srgbClr val="000000"/>
                </a:solidFill>
                <a:cs typeface="Calibri"/>
              </a:rPr>
              <a:t> </a:t>
            </a:r>
            <a:r>
              <a:rPr lang="fr-FR" sz="1600" dirty="0" err="1">
                <a:solidFill>
                  <a:srgbClr val="000000"/>
                </a:solidFill>
                <a:cs typeface="Calibri"/>
              </a:rPr>
              <a:t>allow</a:t>
            </a:r>
            <a:r>
              <a:rPr lang="fr-FR" sz="1600" dirty="0">
                <a:solidFill>
                  <a:srgbClr val="000000"/>
                </a:solidFill>
                <a:cs typeface="Calibri"/>
              </a:rPr>
              <a:t> </a:t>
            </a:r>
            <a:r>
              <a:rPr lang="fr-FR" sz="1600" dirty="0" err="1">
                <a:solidFill>
                  <a:srgbClr val="000000"/>
                </a:solidFill>
                <a:cs typeface="Calibri"/>
              </a:rPr>
              <a:t>you</a:t>
            </a:r>
            <a:r>
              <a:rPr lang="fr-FR" sz="1600" dirty="0">
                <a:solidFill>
                  <a:srgbClr val="000000"/>
                </a:solidFill>
                <a:cs typeface="Calibri"/>
              </a:rPr>
              <a:t> to </a:t>
            </a:r>
            <a:r>
              <a:rPr lang="fr-FR" sz="1600" dirty="0" err="1">
                <a:solidFill>
                  <a:srgbClr val="000000"/>
                </a:solidFill>
                <a:cs typeface="Calibri"/>
              </a:rPr>
              <a:t>refine</a:t>
            </a:r>
            <a:r>
              <a:rPr lang="fr-FR" sz="1600" dirty="0">
                <a:solidFill>
                  <a:srgbClr val="000000"/>
                </a:solidFill>
                <a:cs typeface="Calibri"/>
              </a:rPr>
              <a:t> </a:t>
            </a:r>
            <a:r>
              <a:rPr lang="fr-FR" sz="1600" dirty="0" err="1">
                <a:solidFill>
                  <a:srgbClr val="000000"/>
                </a:solidFill>
                <a:cs typeface="Calibri"/>
              </a:rPr>
              <a:t>your</a:t>
            </a:r>
            <a:r>
              <a:rPr lang="fr-FR" sz="1600" dirty="0">
                <a:solidFill>
                  <a:srgbClr val="000000"/>
                </a:solidFill>
                <a:cs typeface="Calibri"/>
              </a:rPr>
              <a:t> </a:t>
            </a:r>
            <a:r>
              <a:rPr lang="fr-FR" sz="1600" dirty="0" err="1">
                <a:solidFill>
                  <a:srgbClr val="000000"/>
                </a:solidFill>
                <a:cs typeface="Calibri"/>
              </a:rPr>
              <a:t>search</a:t>
            </a:r>
            <a:r>
              <a:rPr lang="fr-FR" sz="1600" dirty="0">
                <a:solidFill>
                  <a:srgbClr val="000000"/>
                </a:solidFill>
                <a:cs typeface="Calibri"/>
              </a:rPr>
              <a:t>!</a:t>
            </a:r>
          </a:p>
        </p:txBody>
      </p:sp>
      <p:pic>
        <p:nvPicPr>
          <p:cNvPr id="2" name="Image 1">
            <a:extLst>
              <a:ext uri="{FF2B5EF4-FFF2-40B4-BE49-F238E27FC236}">
                <a16:creationId xmlns:a16="http://schemas.microsoft.com/office/drawing/2014/main" id="{22D39DBB-3948-96DD-05E6-D073A5592863}"/>
              </a:ext>
            </a:extLst>
          </p:cNvPr>
          <p:cNvPicPr>
            <a:picLocks noChangeAspect="1"/>
          </p:cNvPicPr>
          <p:nvPr/>
        </p:nvPicPr>
        <p:blipFill>
          <a:blip r:embed="rId4"/>
          <a:stretch>
            <a:fillRect/>
          </a:stretch>
        </p:blipFill>
        <p:spPr>
          <a:xfrm>
            <a:off x="2450734" y="2773608"/>
            <a:ext cx="7270995" cy="37726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18469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Time &amp; </a:t>
            </a:r>
            <a:r>
              <a:rPr lang="fr-FR" err="1">
                <a:latin typeface="Figtree"/>
              </a:rPr>
              <a:t>activity</a:t>
            </a:r>
            <a:r>
              <a:rPr lang="fr-FR">
                <a:latin typeface="Figtree"/>
              </a:rPr>
              <a:t> </a:t>
            </a:r>
            <a:r>
              <a:rPr lang="fr-FR" err="1">
                <a:latin typeface="Figtree"/>
              </a:rPr>
              <a:t>analysis</a:t>
            </a: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182880" y="1466507"/>
            <a:ext cx="11829467"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Access "Reports" </a:t>
            </a:r>
            <a:r>
              <a:rPr lang="fr-FR" sz="1600" dirty="0" err="1">
                <a:solidFill>
                  <a:srgbClr val="000000"/>
                </a:solidFill>
                <a:cs typeface="Calibri"/>
              </a:rPr>
              <a:t>from</a:t>
            </a:r>
            <a:r>
              <a:rPr lang="fr-FR" sz="1600" dirty="0">
                <a:solidFill>
                  <a:srgbClr val="000000"/>
                </a:solidFill>
                <a:cs typeface="Calibri"/>
              </a:rPr>
              <a:t> the "Time &amp; </a:t>
            </a:r>
            <a:r>
              <a:rPr lang="fr-FR" sz="1600" dirty="0" err="1">
                <a:solidFill>
                  <a:srgbClr val="000000"/>
                </a:solidFill>
                <a:cs typeface="Calibri"/>
              </a:rPr>
              <a:t>activities</a:t>
            </a:r>
            <a:r>
              <a:rPr lang="fr-FR" sz="1600" dirty="0">
                <a:solidFill>
                  <a:srgbClr val="000000"/>
                </a:solidFill>
                <a:cs typeface="Calibri"/>
              </a:rPr>
              <a:t>" module.</a:t>
            </a:r>
          </a:p>
          <a:p>
            <a:endParaRPr lang="fr-FR" sz="1600" dirty="0">
              <a:solidFill>
                <a:srgbClr val="000000"/>
              </a:solidFill>
              <a:cs typeface="Calibri"/>
            </a:endParaRPr>
          </a:p>
          <a:p>
            <a:r>
              <a:rPr lang="fr-FR" sz="1600" dirty="0">
                <a:solidFill>
                  <a:srgbClr val="000000"/>
                </a:solidFill>
                <a:cs typeface="Calibri"/>
              </a:rPr>
              <a:t>This </a:t>
            </a:r>
            <a:r>
              <a:rPr lang="fr-FR" sz="1600" dirty="0" err="1">
                <a:solidFill>
                  <a:srgbClr val="000000"/>
                </a:solidFill>
                <a:cs typeface="Calibri"/>
              </a:rPr>
              <a:t>feature</a:t>
            </a:r>
            <a:r>
              <a:rPr lang="fr-FR" sz="1600" dirty="0">
                <a:solidFill>
                  <a:srgbClr val="000000"/>
                </a:solidFill>
                <a:cs typeface="Calibri"/>
              </a:rPr>
              <a:t> displays graphs about </a:t>
            </a:r>
            <a:r>
              <a:rPr lang="fr-FR" sz="1600" dirty="0" err="1">
                <a:solidFill>
                  <a:srgbClr val="000000"/>
                </a:solidFill>
                <a:cs typeface="Calibri"/>
              </a:rPr>
              <a:t>evolution</a:t>
            </a:r>
            <a:r>
              <a:rPr lang="fr-FR" sz="1600" dirty="0">
                <a:solidFill>
                  <a:srgbClr val="000000"/>
                </a:solidFill>
                <a:cs typeface="Calibri"/>
              </a:rPr>
              <a:t> and distribution of time </a:t>
            </a:r>
            <a:r>
              <a:rPr lang="fr-FR" sz="1600" dirty="0" err="1">
                <a:solidFill>
                  <a:srgbClr val="000000"/>
                </a:solidFill>
                <a:cs typeface="Calibri"/>
              </a:rPr>
              <a:t>spent</a:t>
            </a:r>
            <a:r>
              <a:rPr lang="fr-FR" sz="1600" dirty="0">
                <a:solidFill>
                  <a:srgbClr val="000000"/>
                </a:solidFill>
                <a:cs typeface="Calibri"/>
              </a:rPr>
              <a:t> on </a:t>
            </a:r>
            <a:r>
              <a:rPr lang="fr-FR" sz="1600" dirty="0" err="1">
                <a:solidFill>
                  <a:srgbClr val="000000"/>
                </a:solidFill>
                <a:cs typeface="Calibri"/>
              </a:rPr>
              <a:t>specific</a:t>
            </a:r>
            <a:r>
              <a:rPr lang="fr-FR" sz="1600" dirty="0">
                <a:solidFill>
                  <a:srgbClr val="000000"/>
                </a:solidFill>
                <a:cs typeface="Calibri"/>
              </a:rPr>
              <a:t> </a:t>
            </a:r>
            <a:r>
              <a:rPr lang="fr-FR" sz="1600" dirty="0" err="1">
                <a:solidFill>
                  <a:srgbClr val="000000"/>
                </a:solidFill>
                <a:cs typeface="Calibri"/>
              </a:rPr>
              <a:t>activities</a:t>
            </a:r>
            <a:r>
              <a:rPr lang="fr-FR" sz="1600" dirty="0">
                <a:solidFill>
                  <a:srgbClr val="000000"/>
                </a:solidFill>
                <a:cs typeface="Calibri"/>
              </a:rPr>
              <a:t>, as </a:t>
            </a:r>
            <a:r>
              <a:rPr lang="fr-FR" sz="1600" dirty="0" err="1">
                <a:solidFill>
                  <a:srgbClr val="000000"/>
                </a:solidFill>
                <a:cs typeface="Calibri"/>
              </a:rPr>
              <a:t>well</a:t>
            </a:r>
            <a:r>
              <a:rPr lang="fr-FR" sz="1600" dirty="0">
                <a:solidFill>
                  <a:srgbClr val="000000"/>
                </a:solidFill>
                <a:cs typeface="Calibri"/>
              </a:rPr>
              <a:t> as </a:t>
            </a:r>
            <a:r>
              <a:rPr lang="fr-FR" sz="1600" dirty="0" err="1">
                <a:solidFill>
                  <a:srgbClr val="000000"/>
                </a:solidFill>
                <a:cs typeface="Calibri"/>
              </a:rPr>
              <a:t>cost</a:t>
            </a:r>
            <a:r>
              <a:rPr lang="fr-FR" sz="1600" dirty="0">
                <a:solidFill>
                  <a:srgbClr val="000000"/>
                </a:solidFill>
                <a:cs typeface="Calibri"/>
              </a:rPr>
              <a:t> breakdown. </a:t>
            </a:r>
          </a:p>
          <a:p>
            <a:endParaRPr lang="fr-FR" dirty="0">
              <a:solidFill>
                <a:srgbClr val="333333"/>
              </a:solidFill>
              <a:cs typeface="Calibri"/>
            </a:endParaRPr>
          </a:p>
        </p:txBody>
      </p:sp>
      <p:sp>
        <p:nvSpPr>
          <p:cNvPr id="3" name="ZoneTexte 2">
            <a:extLst>
              <a:ext uri="{FF2B5EF4-FFF2-40B4-BE49-F238E27FC236}">
                <a16:creationId xmlns:a16="http://schemas.microsoft.com/office/drawing/2014/main" id="{3A1EB433-25EF-82A8-455C-9E23986DA093}"/>
              </a:ext>
            </a:extLst>
          </p:cNvPr>
          <p:cNvSpPr txBox="1"/>
          <p:nvPr/>
        </p:nvSpPr>
        <p:spPr>
          <a:xfrm>
            <a:off x="370384" y="2802369"/>
            <a:ext cx="2224617" cy="33624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725"/>
              </a:lnSpc>
            </a:pPr>
            <a:r>
              <a:rPr lang="fr-FR" sz="1600" err="1">
                <a:cs typeface="Segoe UI"/>
              </a:rPr>
              <a:t>Several</a:t>
            </a:r>
            <a:r>
              <a:rPr lang="fr-FR" sz="1600" dirty="0">
                <a:cs typeface="Segoe UI"/>
              </a:rPr>
              <a:t> reports can </a:t>
            </a:r>
            <a:r>
              <a:rPr lang="fr-FR" sz="1600" err="1">
                <a:cs typeface="Segoe UI"/>
              </a:rPr>
              <a:t>be</a:t>
            </a:r>
            <a:r>
              <a:rPr lang="fr-FR" sz="1600" dirty="0">
                <a:cs typeface="Segoe UI"/>
              </a:rPr>
              <a:t> </a:t>
            </a:r>
            <a:r>
              <a:rPr lang="fr-FR" sz="1600" err="1">
                <a:cs typeface="Segoe UI"/>
              </a:rPr>
              <a:t>exported</a:t>
            </a:r>
            <a:r>
              <a:rPr lang="fr-FR" sz="1600" dirty="0">
                <a:cs typeface="Segoe UI"/>
              </a:rPr>
              <a:t> and </a:t>
            </a:r>
            <a:r>
              <a:rPr lang="fr-FR" sz="1600" err="1">
                <a:cs typeface="Segoe UI"/>
              </a:rPr>
              <a:t>used</a:t>
            </a:r>
            <a:r>
              <a:rPr lang="fr-FR" sz="1600" dirty="0">
                <a:cs typeface="Segoe UI"/>
              </a:rPr>
              <a:t> in Excel.</a:t>
            </a:r>
            <a:r>
              <a:rPr lang="en-US" sz="1600" dirty="0">
                <a:cs typeface="Segoe UI"/>
              </a:rPr>
              <a:t>​</a:t>
            </a:r>
          </a:p>
          <a:p>
            <a:pPr>
              <a:lnSpc>
                <a:spcPts val="1725"/>
              </a:lnSpc>
            </a:pPr>
            <a:r>
              <a:rPr lang="fr-FR" sz="1600" dirty="0">
                <a:cs typeface="Segoe UI"/>
              </a:rPr>
              <a:t>​</a:t>
            </a:r>
          </a:p>
          <a:p>
            <a:pPr>
              <a:lnSpc>
                <a:spcPts val="1725"/>
              </a:lnSpc>
            </a:pPr>
            <a:r>
              <a:rPr lang="fr-FR" sz="1600" dirty="0" err="1">
                <a:cs typeface="Segoe UI"/>
              </a:rPr>
              <a:t>Each</a:t>
            </a:r>
            <a:r>
              <a:rPr lang="fr-FR" sz="1600" dirty="0">
                <a:cs typeface="Segoe UI"/>
              </a:rPr>
              <a:t> report can </a:t>
            </a:r>
            <a:r>
              <a:rPr lang="fr-FR" sz="1600" dirty="0" err="1">
                <a:cs typeface="Segoe UI"/>
              </a:rPr>
              <a:t>be</a:t>
            </a:r>
            <a:r>
              <a:rPr lang="fr-FR" sz="1600" dirty="0">
                <a:cs typeface="Segoe UI"/>
              </a:rPr>
              <a:t> </a:t>
            </a:r>
            <a:r>
              <a:rPr lang="fr-FR" sz="1600" dirty="0" err="1">
                <a:cs typeface="Segoe UI"/>
              </a:rPr>
              <a:t>refined</a:t>
            </a:r>
            <a:r>
              <a:rPr lang="fr-FR" sz="1600" dirty="0">
                <a:cs typeface="Segoe UI"/>
              </a:rPr>
              <a:t> </a:t>
            </a:r>
            <a:r>
              <a:rPr lang="fr-FR" sz="1600" dirty="0" err="1">
                <a:cs typeface="Segoe UI"/>
              </a:rPr>
              <a:t>using</a:t>
            </a:r>
            <a:r>
              <a:rPr lang="fr-FR" sz="1600" dirty="0">
                <a:cs typeface="Segoe UI"/>
              </a:rPr>
              <a:t> a </a:t>
            </a:r>
            <a:r>
              <a:rPr lang="fr-FR" sz="1600" dirty="0" err="1">
                <a:cs typeface="Segoe UI"/>
              </a:rPr>
              <a:t>wide</a:t>
            </a:r>
            <a:r>
              <a:rPr lang="fr-FR" sz="1600" dirty="0">
                <a:cs typeface="Segoe UI"/>
              </a:rPr>
              <a:t> </a:t>
            </a:r>
            <a:r>
              <a:rPr lang="fr-FR" sz="1600" dirty="0" err="1">
                <a:cs typeface="Segoe UI"/>
              </a:rPr>
              <a:t>choice</a:t>
            </a:r>
            <a:r>
              <a:rPr lang="fr-FR" sz="1600" dirty="0">
                <a:cs typeface="Segoe UI"/>
              </a:rPr>
              <a:t> of </a:t>
            </a:r>
            <a:r>
              <a:rPr lang="fr-FR" sz="1600" dirty="0" err="1">
                <a:cs typeface="Segoe UI"/>
              </a:rPr>
              <a:t>filters</a:t>
            </a:r>
            <a:r>
              <a:rPr lang="fr-FR" sz="1600" dirty="0">
                <a:cs typeface="Segoe UI"/>
              </a:rPr>
              <a:t>. (</a:t>
            </a:r>
            <a:r>
              <a:rPr lang="fr-FR" sz="1600" dirty="0" err="1">
                <a:cs typeface="Segoe UI"/>
              </a:rPr>
              <a:t>employees</a:t>
            </a:r>
            <a:r>
              <a:rPr lang="fr-FR" sz="1600" dirty="0">
                <a:cs typeface="Segoe UI"/>
              </a:rPr>
              <a:t>, branches, etc.) </a:t>
            </a:r>
            <a:endParaRPr lang="en-US" sz="1600" dirty="0">
              <a:cs typeface="Segoe UI"/>
            </a:endParaRPr>
          </a:p>
          <a:p>
            <a:pPr>
              <a:lnSpc>
                <a:spcPts val="1725"/>
              </a:lnSpc>
            </a:pPr>
            <a:endParaRPr lang="fr-FR" sz="1600" dirty="0">
              <a:cs typeface="Segoe UI"/>
            </a:endParaRPr>
          </a:p>
          <a:p>
            <a:pPr>
              <a:lnSpc>
                <a:spcPts val="1725"/>
              </a:lnSpc>
            </a:pPr>
            <a:r>
              <a:rPr lang="fr-FR" sz="1600" dirty="0" err="1">
                <a:cs typeface="Segoe UI"/>
              </a:rPr>
              <a:t>Please</a:t>
            </a:r>
            <a:r>
              <a:rPr lang="fr-FR" sz="1600" dirty="0">
                <a:cs typeface="Segoe UI"/>
              </a:rPr>
              <a:t> note: </a:t>
            </a:r>
            <a:r>
              <a:rPr lang="fr-FR" sz="1600" dirty="0" err="1">
                <a:cs typeface="Segoe UI"/>
              </a:rPr>
              <a:t>this</a:t>
            </a:r>
            <a:r>
              <a:rPr lang="fr-FR" sz="1600" dirty="0">
                <a:cs typeface="Segoe UI"/>
              </a:rPr>
              <a:t> data </a:t>
            </a:r>
            <a:r>
              <a:rPr lang="fr-FR" sz="1600" dirty="0" err="1">
                <a:cs typeface="Segoe UI"/>
              </a:rPr>
              <a:t>is</a:t>
            </a:r>
            <a:r>
              <a:rPr lang="fr-FR" sz="1600" dirty="0">
                <a:cs typeface="Segoe UI"/>
              </a:rPr>
              <a:t> </a:t>
            </a:r>
            <a:r>
              <a:rPr lang="fr-FR" sz="1600" dirty="0" err="1">
                <a:cs typeface="Segoe UI"/>
              </a:rPr>
              <a:t>retrieved</a:t>
            </a:r>
            <a:r>
              <a:rPr lang="fr-FR" sz="1600" dirty="0">
                <a:cs typeface="Segoe UI"/>
              </a:rPr>
              <a:t> </a:t>
            </a:r>
            <a:r>
              <a:rPr lang="fr-FR" sz="1600" dirty="0" err="1">
                <a:cs typeface="Segoe UI"/>
              </a:rPr>
              <a:t>from</a:t>
            </a:r>
            <a:r>
              <a:rPr lang="fr-FR" sz="1600" dirty="0">
                <a:cs typeface="Segoe UI"/>
              </a:rPr>
              <a:t> the </a:t>
            </a:r>
            <a:r>
              <a:rPr lang="fr-FR" sz="1600" dirty="0" err="1">
                <a:cs typeface="Segoe UI"/>
              </a:rPr>
              <a:t>Activit</a:t>
            </a:r>
            <a:r>
              <a:rPr lang="fr-FR" sz="1600" dirty="0">
                <a:cs typeface="Segoe UI"/>
              </a:rPr>
              <a:t>y </a:t>
            </a:r>
            <a:r>
              <a:rPr lang="fr-FR" sz="1600" dirty="0" err="1">
                <a:cs typeface="Segoe UI"/>
              </a:rPr>
              <a:t>tracking</a:t>
            </a:r>
            <a:r>
              <a:rPr lang="fr-FR" sz="1600" dirty="0">
                <a:cs typeface="Segoe UI"/>
              </a:rPr>
              <a:t> tab in the </a:t>
            </a:r>
            <a:r>
              <a:rPr lang="fr-FR" sz="1600" dirty="0" err="1">
                <a:cs typeface="Segoe UI"/>
              </a:rPr>
              <a:t>employees</a:t>
            </a:r>
            <a:r>
              <a:rPr lang="fr-FR" sz="1600" dirty="0">
                <a:cs typeface="Segoe UI"/>
              </a:rPr>
              <a:t>' </a:t>
            </a:r>
            <a:r>
              <a:rPr lang="fr-FR" sz="1600" dirty="0" err="1">
                <a:cs typeface="Segoe UI"/>
              </a:rPr>
              <a:t>sheets</a:t>
            </a:r>
            <a:r>
              <a:rPr lang="fr-FR" sz="1600" dirty="0">
                <a:cs typeface="Segoe UI"/>
              </a:rPr>
              <a:t>.</a:t>
            </a:r>
          </a:p>
        </p:txBody>
      </p:sp>
      <p:pic>
        <p:nvPicPr>
          <p:cNvPr id="2" name="Image 1">
            <a:extLst>
              <a:ext uri="{FF2B5EF4-FFF2-40B4-BE49-F238E27FC236}">
                <a16:creationId xmlns:a16="http://schemas.microsoft.com/office/drawing/2014/main" id="{E76BFFFF-61F2-69ED-E27F-F7395C3A5D5A}"/>
              </a:ext>
            </a:extLst>
          </p:cNvPr>
          <p:cNvPicPr>
            <a:picLocks noChangeAspect="1"/>
          </p:cNvPicPr>
          <p:nvPr/>
        </p:nvPicPr>
        <p:blipFill>
          <a:blip r:embed="rId4"/>
          <a:stretch>
            <a:fillRect/>
          </a:stretch>
        </p:blipFill>
        <p:spPr>
          <a:xfrm>
            <a:off x="4071572" y="2339364"/>
            <a:ext cx="7077320" cy="42698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99933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latin typeface="PP Woodland"/>
              </a:rPr>
              <a:t>Still </a:t>
            </a:r>
            <a:r>
              <a:rPr lang="fr-FR" dirty="0" err="1">
                <a:latin typeface="PP Woodland"/>
              </a:rPr>
              <a:t>need</a:t>
            </a:r>
            <a:r>
              <a:rPr lang="fr-FR" dirty="0">
                <a:latin typeface="PP Woodland"/>
              </a:rPr>
              <a:t> help ? </a:t>
            </a:r>
            <a:br>
              <a:rPr lang="fr-FR" dirty="0"/>
            </a:br>
            <a:r>
              <a:rPr lang="fr-FR" sz="2800" dirty="0">
                <a:latin typeface="PP Woodland"/>
              </a:rPr>
              <a:t>All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br>
              <a:rPr lang="fr-FR" sz="2800" dirty="0">
                <a:latin typeface="PP Woodland"/>
              </a:rPr>
            </a:br>
            <a:br>
              <a:rPr lang="fr-FR" sz="2800" dirty="0">
                <a:latin typeface="PP Woodland"/>
              </a:rPr>
            </a:br>
            <a:r>
              <a:rPr lang="fr-FR" sz="2800" dirty="0">
                <a:latin typeface="PP Woodland"/>
              </a:rPr>
              <a:t>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support@eurecia.com</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70374" y="58239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0D7229-A09B-3B51-C687-AD43C785B840}"/>
              </a:ext>
            </a:extLst>
          </p:cNvPr>
          <p:cNvSpPr>
            <a:spLocks noGrp="1"/>
          </p:cNvSpPr>
          <p:nvPr>
            <p:ph type="title"/>
          </p:nvPr>
        </p:nvSpPr>
        <p:spPr/>
        <p:txBody>
          <a:bodyPr/>
          <a:lstStyle/>
          <a:p>
            <a:pPr>
              <a:lnSpc>
                <a:spcPct val="100000"/>
              </a:lnSpc>
            </a:pPr>
            <a:r>
              <a:rPr lang="fr-FR" sz="9600" dirty="0">
                <a:latin typeface="PP Woodland"/>
              </a:rPr>
              <a:t>As an</a:t>
            </a:r>
            <a:br>
              <a:rPr lang="fr-FR" sz="9600" dirty="0">
                <a:latin typeface="PP Woodland"/>
              </a:rPr>
            </a:br>
            <a:r>
              <a:rPr lang="fr-FR" sz="9600" dirty="0" err="1">
                <a:latin typeface="PP Woodland"/>
              </a:rPr>
              <a:t>Employee</a:t>
            </a:r>
            <a:endParaRPr lang="fr-FR" sz="9600" dirty="0" err="1"/>
          </a:p>
        </p:txBody>
      </p:sp>
      <p:sp>
        <p:nvSpPr>
          <p:cNvPr id="3" name="Espace réservé du texte 2">
            <a:extLst>
              <a:ext uri="{FF2B5EF4-FFF2-40B4-BE49-F238E27FC236}">
                <a16:creationId xmlns:a16="http://schemas.microsoft.com/office/drawing/2014/main" id="{6D63170E-DC25-E6D8-1E45-4E4ADBE6D91C}"/>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4CB40C9-FC39-9CD4-4EF4-EF9C9B5E2504}"/>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289172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err="1">
                <a:latin typeface="PP Woodland"/>
              </a:rPr>
              <a:t>Reviewing</a:t>
            </a:r>
            <a:br>
              <a:rPr lang="fr-FR" sz="9600" dirty="0">
                <a:latin typeface="PP Woodland"/>
              </a:rPr>
            </a:br>
            <a:r>
              <a:rPr lang="fr-FR" sz="9600" dirty="0" err="1">
                <a:latin typeface="PP Woodland"/>
              </a:rPr>
              <a:t>Timesheets</a:t>
            </a:r>
            <a:endParaRPr lang="fr-FR"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Reviewing</a:t>
            </a:r>
            <a:r>
              <a:rPr lang="fr-FR" dirty="0">
                <a:latin typeface="Figtree"/>
              </a:rPr>
              <a:t> </a:t>
            </a:r>
            <a:r>
              <a:rPr lang="fr-FR" dirty="0" err="1">
                <a:latin typeface="Figtree"/>
              </a:rPr>
              <a:t>your</a:t>
            </a:r>
            <a:r>
              <a:rPr lang="fr-FR" dirty="0">
                <a:latin typeface="Figtree"/>
              </a:rPr>
              <a:t> </a:t>
            </a:r>
            <a:r>
              <a:rPr lang="fr-FR" dirty="0" err="1">
                <a:latin typeface="Figtree"/>
              </a:rPr>
              <a:t>own</a:t>
            </a:r>
            <a:r>
              <a:rPr lang="fr-FR" dirty="0">
                <a:latin typeface="Figtree"/>
              </a:rPr>
              <a:t> </a:t>
            </a:r>
            <a:r>
              <a:rPr lang="fr-FR" dirty="0" err="1">
                <a:latin typeface="Figtree"/>
              </a:rPr>
              <a:t>timesheets</a:t>
            </a:r>
            <a:endParaRPr lang="fr-FR" dirty="0" err="1"/>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10217" y="2136965"/>
            <a:ext cx="321885" cy="321886"/>
          </a:xfrm>
          <a:prstGeom prst="rect">
            <a:avLst/>
          </a:prstGeom>
        </p:spPr>
      </p:pic>
      <p:pic>
        <p:nvPicPr>
          <p:cNvPr id="7" name="Graphique 6">
            <a:extLst>
              <a:ext uri="{FF2B5EF4-FFF2-40B4-BE49-F238E27FC236}">
                <a16:creationId xmlns:a16="http://schemas.microsoft.com/office/drawing/2014/main" id="{2F82A717-A4ED-C2DC-3117-06632E130B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13802" y="5708476"/>
            <a:ext cx="321885" cy="321886"/>
          </a:xfrm>
          <a:prstGeom prst="rect">
            <a:avLst/>
          </a:prstGeom>
        </p:spPr>
      </p:pic>
      <p:sp>
        <p:nvSpPr>
          <p:cNvPr id="9" name="ZoneTexte 8">
            <a:extLst>
              <a:ext uri="{FF2B5EF4-FFF2-40B4-BE49-F238E27FC236}">
                <a16:creationId xmlns:a16="http://schemas.microsoft.com/office/drawing/2014/main" id="{FD980A60-1B42-39EB-56FD-16C506848827}"/>
              </a:ext>
            </a:extLst>
          </p:cNvPr>
          <p:cNvSpPr txBox="1"/>
          <p:nvPr/>
        </p:nvSpPr>
        <p:spPr>
          <a:xfrm>
            <a:off x="168632" y="1832155"/>
            <a:ext cx="3210297"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err="1">
                <a:ea typeface="Calibri"/>
                <a:cs typeface="Calibri"/>
              </a:rPr>
              <a:t>From</a:t>
            </a:r>
            <a:r>
              <a:rPr lang="fr-FR" sz="1600" dirty="0">
                <a:ea typeface="Calibri"/>
                <a:cs typeface="Calibri"/>
              </a:rPr>
              <a:t> the </a:t>
            </a:r>
            <a:r>
              <a:rPr lang="fr-FR" sz="1600" err="1">
                <a:ea typeface="Calibri"/>
                <a:cs typeface="Calibri"/>
              </a:rPr>
              <a:t>homepage</a:t>
            </a:r>
            <a:r>
              <a:rPr lang="fr-FR" sz="1600" dirty="0">
                <a:ea typeface="Calibri"/>
                <a:cs typeface="Calibri"/>
              </a:rPr>
              <a:t>: </a:t>
            </a:r>
          </a:p>
          <a:p>
            <a:endParaRPr lang="fr-FR" sz="1600" dirty="0">
              <a:ea typeface="Calibri"/>
              <a:cs typeface="Calibri"/>
            </a:endParaRPr>
          </a:p>
          <a:p>
            <a:r>
              <a:rPr lang="fr-FR" sz="1600" dirty="0">
                <a:cs typeface="Arial"/>
              </a:rPr>
              <a:t>•</a:t>
            </a:r>
            <a:r>
              <a:rPr lang="fr-FR" sz="1600" dirty="0">
                <a:ea typeface="Calibri"/>
                <a:cs typeface="Calibri"/>
              </a:rPr>
              <a:t> Go to the "Time &amp; </a:t>
            </a:r>
            <a:r>
              <a:rPr lang="fr-FR" sz="1600" err="1">
                <a:ea typeface="Calibri"/>
                <a:cs typeface="Calibri"/>
              </a:rPr>
              <a:t>Activities</a:t>
            </a:r>
            <a:r>
              <a:rPr lang="fr-FR" sz="1600" dirty="0">
                <a:ea typeface="Calibri"/>
                <a:cs typeface="Calibri"/>
              </a:rPr>
              <a:t>" </a:t>
            </a:r>
            <a:r>
              <a:rPr lang="fr-FR" sz="1600">
                <a:ea typeface="Calibri"/>
                <a:cs typeface="Calibri"/>
              </a:rPr>
              <a:t>module and select</a:t>
            </a:r>
            <a:endParaRPr lang="fr-FR">
              <a:ea typeface="Calibri"/>
              <a:cs typeface="Calibri"/>
            </a:endParaRPr>
          </a:p>
          <a:p>
            <a:r>
              <a:rPr lang="fr-FR" sz="1600" dirty="0">
                <a:ea typeface="Calibri"/>
                <a:cs typeface="Calibri"/>
              </a:rPr>
              <a:t>"</a:t>
            </a:r>
            <a:r>
              <a:rPr lang="fr-FR" sz="1600" dirty="0" err="1">
                <a:ea typeface="Calibri"/>
                <a:cs typeface="Calibri"/>
              </a:rPr>
              <a:t>My</a:t>
            </a:r>
            <a:r>
              <a:rPr lang="fr-FR" sz="1600" dirty="0">
                <a:ea typeface="Calibri"/>
                <a:cs typeface="Calibri"/>
              </a:rPr>
              <a:t> </a:t>
            </a:r>
            <a:r>
              <a:rPr lang="fr-FR" sz="1600" dirty="0" err="1">
                <a:ea typeface="Calibri"/>
                <a:cs typeface="Calibri"/>
              </a:rPr>
              <a:t>timesheets</a:t>
            </a:r>
            <a:r>
              <a:rPr lang="fr-FR" sz="1600" dirty="0">
                <a:ea typeface="Calibri"/>
                <a:cs typeface="Calibri"/>
              </a:rPr>
              <a:t>":</a:t>
            </a:r>
            <a:endParaRPr lang="fr-FR"/>
          </a:p>
          <a:p>
            <a:endParaRPr lang="fr-FR" sz="1600" dirty="0">
              <a:ea typeface="Calibri"/>
              <a:cs typeface="Arial"/>
            </a:endParaRPr>
          </a:p>
          <a:p>
            <a:endParaRPr lang="fr-FR" dirty="0">
              <a:ea typeface="Calibri"/>
              <a:cs typeface="Calibri"/>
            </a:endParaRPr>
          </a:p>
        </p:txBody>
      </p:sp>
      <p:pic>
        <p:nvPicPr>
          <p:cNvPr id="2" name="Image 1" descr="Une image contenant texte, capture d’écran, conception&#10;&#10;Le contenu généré par l’IA peut être incorrect.">
            <a:extLst>
              <a:ext uri="{FF2B5EF4-FFF2-40B4-BE49-F238E27FC236}">
                <a16:creationId xmlns:a16="http://schemas.microsoft.com/office/drawing/2014/main" id="{723906FF-12C4-3EE1-0439-4A4F78DA7C37}"/>
              </a:ext>
            </a:extLst>
          </p:cNvPr>
          <p:cNvPicPr>
            <a:picLocks noChangeAspect="1"/>
          </p:cNvPicPr>
          <p:nvPr/>
        </p:nvPicPr>
        <p:blipFill>
          <a:blip r:embed="rId5"/>
          <a:stretch>
            <a:fillRect/>
          </a:stretch>
        </p:blipFill>
        <p:spPr>
          <a:xfrm>
            <a:off x="3208216" y="1372455"/>
            <a:ext cx="8696570" cy="4826245"/>
          </a:xfrm>
          <a:prstGeom prst="rect">
            <a:avLst/>
          </a:prstGeom>
        </p:spPr>
      </p:pic>
      <p:pic>
        <p:nvPicPr>
          <p:cNvPr id="10" name="Image 9" descr="Une image contenant texte, capture d’écran, conception&#10;&#10;Le contenu généré par l’IA peut être incorrect.">
            <a:extLst>
              <a:ext uri="{FF2B5EF4-FFF2-40B4-BE49-F238E27FC236}">
                <a16:creationId xmlns:a16="http://schemas.microsoft.com/office/drawing/2014/main" id="{250F5891-63FC-DB2A-2CB6-7B41583D38C8}"/>
              </a:ext>
            </a:extLst>
          </p:cNvPr>
          <p:cNvPicPr>
            <a:picLocks noChangeAspect="1"/>
          </p:cNvPicPr>
          <p:nvPr/>
        </p:nvPicPr>
        <p:blipFill>
          <a:blip r:embed="rId6"/>
          <a:stretch>
            <a:fillRect/>
          </a:stretch>
        </p:blipFill>
        <p:spPr>
          <a:xfrm>
            <a:off x="2650958" y="3674229"/>
            <a:ext cx="6684108" cy="3022112"/>
          </a:xfrm>
          <a:prstGeom prst="rect">
            <a:avLst/>
          </a:prstGeom>
        </p:spPr>
      </p:pic>
      <p:sp>
        <p:nvSpPr>
          <p:cNvPr id="3" name="ZoneTexte 2">
            <a:extLst>
              <a:ext uri="{FF2B5EF4-FFF2-40B4-BE49-F238E27FC236}">
                <a16:creationId xmlns:a16="http://schemas.microsoft.com/office/drawing/2014/main" id="{A59C619C-6815-B343-6CA3-87B09A3D56F6}"/>
              </a:ext>
            </a:extLst>
          </p:cNvPr>
          <p:cNvSpPr txBox="1"/>
          <p:nvPr/>
        </p:nvSpPr>
        <p:spPr>
          <a:xfrm>
            <a:off x="166941" y="4875062"/>
            <a:ext cx="289334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t>• Or go to the</a:t>
            </a:r>
            <a:endParaRPr lang="fr-FR" dirty="0"/>
          </a:p>
          <a:p>
            <a:r>
              <a:rPr lang="fr-FR" sz="1600" dirty="0"/>
              <a:t>"About me" section</a:t>
            </a:r>
            <a:endParaRPr lang="fr-FR" dirty="0"/>
          </a:p>
          <a:p>
            <a:r>
              <a:rPr lang="fr-FR" sz="1600" dirty="0"/>
              <a:t>and click on "Fill in </a:t>
            </a:r>
            <a:r>
              <a:rPr lang="fr-FR" sz="1600" dirty="0" err="1"/>
              <a:t>my</a:t>
            </a:r>
            <a:r>
              <a:rPr lang="fr-FR" sz="1600" dirty="0"/>
              <a:t> </a:t>
            </a:r>
            <a:r>
              <a:rPr lang="fr-FR" sz="1600" dirty="0" err="1"/>
              <a:t>sheet</a:t>
            </a:r>
            <a:r>
              <a:rPr lang="fr-FR" sz="1600" dirty="0"/>
              <a:t>":</a:t>
            </a:r>
            <a:endParaRPr lang="fr-FR"/>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viewing</a:t>
            </a:r>
            <a:r>
              <a:rPr lang="fr-FR" dirty="0">
                <a:latin typeface="Figtree"/>
              </a:rPr>
              <a:t> </a:t>
            </a:r>
            <a:r>
              <a:rPr lang="fr-FR" dirty="0" err="1">
                <a:latin typeface="Figtree"/>
              </a:rPr>
              <a:t>your</a:t>
            </a:r>
            <a:r>
              <a:rPr lang="fr-FR" dirty="0">
                <a:latin typeface="Figtree"/>
              </a:rPr>
              <a:t> </a:t>
            </a:r>
            <a:r>
              <a:rPr lang="fr-FR" dirty="0" err="1">
                <a:latin typeface="Figtree"/>
              </a:rPr>
              <a:t>own</a:t>
            </a:r>
            <a:r>
              <a:rPr lang="fr-FR" dirty="0">
                <a:latin typeface="Figtree"/>
              </a:rPr>
              <a:t> </a:t>
            </a:r>
            <a:r>
              <a:rPr lang="fr-FR" dirty="0" err="1">
                <a:latin typeface="Figtree"/>
              </a:rPr>
              <a:t>timesheets</a:t>
            </a:r>
            <a:endParaRPr lang="fr-FR" dirty="0">
              <a:latin typeface="Figtree"/>
            </a:endParaRP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260439" y="1455745"/>
            <a:ext cx="6681082"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You can </a:t>
            </a:r>
            <a:r>
              <a:rPr lang="fr-FR" sz="1600" dirty="0" err="1">
                <a:solidFill>
                  <a:srgbClr val="111111"/>
                </a:solidFill>
                <a:ea typeface="+mn-lt"/>
                <a:cs typeface="+mn-lt"/>
              </a:rPr>
              <a:t>access</a:t>
            </a:r>
            <a:r>
              <a:rPr lang="fr-FR" sz="1600" dirty="0">
                <a:solidFill>
                  <a:srgbClr val="111111"/>
                </a:solidFill>
                <a:ea typeface="+mn-lt"/>
                <a:cs typeface="+mn-lt"/>
              </a:rPr>
              <a:t> all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automatically</a:t>
            </a:r>
            <a:r>
              <a:rPr lang="fr-FR" sz="1600" dirty="0">
                <a:solidFill>
                  <a:srgbClr val="111111"/>
                </a:solidFill>
                <a:ea typeface="+mn-lt"/>
                <a:cs typeface="+mn-lt"/>
              </a:rPr>
              <a:t> </a:t>
            </a:r>
            <a:r>
              <a:rPr lang="fr-FR" sz="1600" dirty="0" err="1">
                <a:solidFill>
                  <a:srgbClr val="111111"/>
                </a:solidFill>
                <a:ea typeface="+mn-lt"/>
                <a:cs typeface="+mn-lt"/>
              </a:rPr>
              <a:t>generated</a:t>
            </a:r>
            <a:r>
              <a:rPr lang="fr-FR" sz="1600" dirty="0">
                <a:solidFill>
                  <a:srgbClr val="111111"/>
                </a:solidFill>
                <a:ea typeface="+mn-lt"/>
                <a:cs typeface="+mn-lt"/>
              </a:rPr>
              <a:t> </a:t>
            </a:r>
            <a:r>
              <a:rPr lang="fr-FR" sz="1600" dirty="0" err="1">
                <a:solidFill>
                  <a:srgbClr val="111111"/>
                </a:solidFill>
                <a:ea typeface="+mn-lt"/>
                <a:cs typeface="+mn-lt"/>
              </a:rPr>
              <a:t>timesheets</a:t>
            </a:r>
            <a:r>
              <a:rPr lang="fr-FR" sz="1600" dirty="0">
                <a:solidFill>
                  <a:srgbClr val="111111"/>
                </a:solidFill>
                <a:ea typeface="+mn-lt"/>
                <a:cs typeface="+mn-lt"/>
              </a:rPr>
              <a:t>.</a:t>
            </a:r>
            <a:endParaRPr lang="fr-FR" dirty="0"/>
          </a:p>
          <a:p>
            <a:endParaRPr lang="fr-FR" sz="1600" dirty="0">
              <a:solidFill>
                <a:srgbClr val="111111"/>
              </a:solidFill>
              <a:ea typeface="+mn-lt"/>
              <a:cs typeface="+mn-lt"/>
            </a:endParaRPr>
          </a:p>
          <a:p>
            <a:r>
              <a:rPr lang="fr-FR" sz="1600" dirty="0">
                <a:solidFill>
                  <a:srgbClr val="111111"/>
                </a:solidFill>
                <a:ea typeface="+mn-lt"/>
                <a:cs typeface="+mn-lt"/>
              </a:rPr>
              <a:t>To open a </a:t>
            </a:r>
            <a:r>
              <a:rPr lang="fr-FR" sz="1600" dirty="0" err="1">
                <a:solidFill>
                  <a:srgbClr val="111111"/>
                </a:solidFill>
                <a:ea typeface="+mn-lt"/>
                <a:cs typeface="+mn-lt"/>
              </a:rPr>
              <a:t>timesheet</a:t>
            </a:r>
            <a:r>
              <a:rPr lang="fr-FR" sz="1600" dirty="0">
                <a:solidFill>
                  <a:srgbClr val="111111"/>
                </a:solidFill>
                <a:ea typeface="+mn-lt"/>
                <a:cs typeface="+mn-lt"/>
              </a:rPr>
              <a:t>, click on the </a:t>
            </a:r>
            <a:r>
              <a:rPr lang="fr-FR" sz="1600" dirty="0" err="1">
                <a:solidFill>
                  <a:srgbClr val="111111"/>
                </a:solidFill>
                <a:ea typeface="+mn-lt"/>
                <a:cs typeface="+mn-lt"/>
              </a:rPr>
              <a:t>desired</a:t>
            </a:r>
            <a:r>
              <a:rPr lang="fr-FR" sz="1600" dirty="0">
                <a:solidFill>
                  <a:srgbClr val="111111"/>
                </a:solidFill>
                <a:ea typeface="+mn-lt"/>
                <a:cs typeface="+mn-lt"/>
              </a:rPr>
              <a:t> one </a:t>
            </a:r>
            <a:r>
              <a:rPr lang="fr-FR" sz="1600" dirty="0" err="1">
                <a:solidFill>
                  <a:srgbClr val="111111"/>
                </a:solidFill>
                <a:ea typeface="+mn-lt"/>
                <a:cs typeface="+mn-lt"/>
              </a:rPr>
              <a:t>from</a:t>
            </a:r>
            <a:r>
              <a:rPr lang="fr-FR" sz="1600" dirty="0">
                <a:solidFill>
                  <a:srgbClr val="111111"/>
                </a:solidFill>
                <a:ea typeface="+mn-lt"/>
                <a:cs typeface="+mn-lt"/>
              </a:rPr>
              <a:t> the </a:t>
            </a:r>
            <a:r>
              <a:rPr lang="fr-FR" sz="1600" dirty="0" err="1">
                <a:solidFill>
                  <a:srgbClr val="111111"/>
                </a:solidFill>
                <a:ea typeface="+mn-lt"/>
                <a:cs typeface="+mn-lt"/>
              </a:rPr>
              <a:t>list</a:t>
            </a:r>
            <a:r>
              <a:rPr lang="fr-FR" sz="1600" dirty="0">
                <a:solidFill>
                  <a:srgbClr val="111111"/>
                </a:solidFill>
                <a:ea typeface="+mn-lt"/>
                <a:cs typeface="+mn-lt"/>
              </a:rPr>
              <a:t>.</a:t>
            </a:r>
            <a:endParaRPr lang="fr-FR"/>
          </a:p>
          <a:p>
            <a:pPr algn="just"/>
            <a:endParaRPr lang="fr-FR" sz="1600" dirty="0">
              <a:solidFill>
                <a:srgbClr val="000000"/>
              </a:solidFill>
              <a:latin typeface="Figtree"/>
              <a:ea typeface="Calibri"/>
              <a:cs typeface="Calibri"/>
            </a:endParaRPr>
          </a:p>
          <a:p>
            <a:pPr algn="l"/>
            <a:endParaRPr lang="fr-FR" dirty="0"/>
          </a:p>
        </p:txBody>
      </p:sp>
      <p:pic>
        <p:nvPicPr>
          <p:cNvPr id="2" name="Image 1">
            <a:extLst>
              <a:ext uri="{FF2B5EF4-FFF2-40B4-BE49-F238E27FC236}">
                <a16:creationId xmlns:a16="http://schemas.microsoft.com/office/drawing/2014/main" id="{5F319E6E-542C-BCE4-4029-6F56A07BC232}"/>
              </a:ext>
            </a:extLst>
          </p:cNvPr>
          <p:cNvPicPr>
            <a:picLocks noChangeAspect="1"/>
          </p:cNvPicPr>
          <p:nvPr/>
        </p:nvPicPr>
        <p:blipFill>
          <a:blip r:embed="rId4"/>
          <a:stretch>
            <a:fillRect/>
          </a:stretch>
        </p:blipFill>
        <p:spPr>
          <a:xfrm>
            <a:off x="2129692" y="2424538"/>
            <a:ext cx="8176847" cy="40311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Viewing</a:t>
            </a:r>
            <a:r>
              <a:rPr lang="fr-FR" dirty="0">
                <a:latin typeface="Figtree"/>
              </a:rPr>
              <a:t> </a:t>
            </a:r>
            <a:r>
              <a:rPr lang="fr-FR" dirty="0" err="1">
                <a:latin typeface="Figtree"/>
              </a:rPr>
              <a:t>your</a:t>
            </a:r>
            <a:r>
              <a:rPr lang="fr-FR" dirty="0">
                <a:latin typeface="Figtree"/>
              </a:rPr>
              <a:t> </a:t>
            </a:r>
            <a:r>
              <a:rPr lang="fr-FR" dirty="0" err="1">
                <a:latin typeface="Figtree"/>
              </a:rPr>
              <a:t>own</a:t>
            </a:r>
            <a:r>
              <a:rPr lang="fr-FR" dirty="0">
                <a:latin typeface="Figtree"/>
              </a:rPr>
              <a:t> </a:t>
            </a:r>
            <a:r>
              <a:rPr lang="fr-FR" dirty="0" err="1">
                <a:latin typeface="Figtree"/>
              </a:rPr>
              <a:t>timesheets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492899" y="2229099"/>
            <a:ext cx="2558467"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The </a:t>
            </a:r>
            <a:r>
              <a:rPr lang="fr-FR" sz="1600" dirty="0" err="1">
                <a:solidFill>
                  <a:srgbClr val="111111"/>
                </a:solidFill>
                <a:ea typeface="+mn-lt"/>
                <a:cs typeface="+mn-lt"/>
              </a:rPr>
              <a:t>timesheet</a:t>
            </a:r>
            <a:r>
              <a:rPr lang="fr-FR" sz="1600" dirty="0">
                <a:solidFill>
                  <a:srgbClr val="111111"/>
                </a:solidFill>
                <a:ea typeface="+mn-lt"/>
                <a:cs typeface="+mn-lt"/>
              </a:rPr>
              <a:t> </a:t>
            </a:r>
            <a:r>
              <a:rPr lang="fr-FR" sz="1600" dirty="0" err="1">
                <a:solidFill>
                  <a:srgbClr val="111111"/>
                </a:solidFill>
                <a:ea typeface="+mn-lt"/>
                <a:cs typeface="+mn-lt"/>
              </a:rPr>
              <a:t>contains</a:t>
            </a:r>
            <a:r>
              <a:rPr lang="fr-FR" sz="1600" dirty="0">
                <a:solidFill>
                  <a:srgbClr val="111111"/>
                </a:solidFill>
                <a:ea typeface="+mn-lt"/>
                <a:cs typeface="+mn-lt"/>
              </a:rPr>
              <a:t> </a:t>
            </a:r>
            <a:r>
              <a:rPr lang="fr-FR" sz="1600" dirty="0" err="1">
                <a:solidFill>
                  <a:srgbClr val="111111"/>
                </a:solidFill>
                <a:ea typeface="+mn-lt"/>
                <a:cs typeface="+mn-lt"/>
              </a:rPr>
              <a:t>daily</a:t>
            </a:r>
            <a:r>
              <a:rPr lang="fr-FR" sz="1600" dirty="0">
                <a:solidFill>
                  <a:srgbClr val="111111"/>
                </a:solidFill>
                <a:ea typeface="+mn-lt"/>
                <a:cs typeface="+mn-lt"/>
              </a:rPr>
              <a:t> </a:t>
            </a:r>
            <a:r>
              <a:rPr lang="fr-FR" sz="1600" dirty="0" err="1">
                <a:solidFill>
                  <a:srgbClr val="111111"/>
                </a:solidFill>
                <a:ea typeface="+mn-lt"/>
                <a:cs typeface="+mn-lt"/>
              </a:rPr>
              <a:t>details</a:t>
            </a:r>
            <a:r>
              <a:rPr lang="fr-FR" sz="1600" dirty="0">
                <a:solidFill>
                  <a:srgbClr val="111111"/>
                </a:solidFill>
                <a:ea typeface="+mn-lt"/>
                <a:cs typeface="+mn-lt"/>
              </a:rPr>
              <a:t> for a </a:t>
            </a:r>
            <a:r>
              <a:rPr lang="fr-FR" sz="1600" dirty="0" err="1">
                <a:solidFill>
                  <a:srgbClr val="111111"/>
                </a:solidFill>
                <a:ea typeface="+mn-lt"/>
                <a:cs typeface="+mn-lt"/>
              </a:rPr>
              <a:t>specific</a:t>
            </a:r>
            <a:r>
              <a:rPr lang="fr-FR" sz="1600" dirty="0">
                <a:solidFill>
                  <a:srgbClr val="111111"/>
                </a:solidFill>
                <a:ea typeface="+mn-lt"/>
                <a:cs typeface="+mn-lt"/>
              </a:rPr>
              <a:t> </a:t>
            </a:r>
            <a:r>
              <a:rPr lang="fr-FR" sz="1600" dirty="0" err="1">
                <a:solidFill>
                  <a:srgbClr val="111111"/>
                </a:solidFill>
                <a:ea typeface="+mn-lt"/>
                <a:cs typeface="+mn-lt"/>
              </a:rPr>
              <a:t>week</a:t>
            </a:r>
            <a:r>
              <a:rPr lang="fr-FR" sz="1600" dirty="0">
                <a:solidFill>
                  <a:srgbClr val="000000"/>
                </a:solidFill>
                <a:ea typeface="+mn-lt"/>
                <a:cs typeface="Calibri"/>
              </a:rPr>
              <a:t>.</a:t>
            </a:r>
            <a:endParaRPr lang="fr-FR" sz="1600" dirty="0">
              <a:solidFill>
                <a:srgbClr val="000000"/>
              </a:solidFill>
              <a:cs typeface="Calibri"/>
            </a:endParaRPr>
          </a:p>
          <a:p>
            <a:endParaRPr lang="fr-FR" sz="1600" dirty="0">
              <a:solidFill>
                <a:srgbClr val="000000"/>
              </a:solidFill>
              <a:ea typeface="Calibri"/>
              <a:cs typeface="Calibri"/>
            </a:endParaRPr>
          </a:p>
          <a:p>
            <a:r>
              <a:rPr lang="fr-FR" sz="1600" dirty="0" err="1">
                <a:solidFill>
                  <a:srgbClr val="111111"/>
                </a:solidFill>
                <a:ea typeface="+mn-lt"/>
                <a:cs typeface="+mn-lt"/>
              </a:rPr>
              <a:t>Tracking</a:t>
            </a:r>
            <a:r>
              <a:rPr lang="fr-FR" sz="1600" dirty="0">
                <a:solidFill>
                  <a:srgbClr val="111111"/>
                </a:solidFill>
                <a:ea typeface="+mn-lt"/>
                <a:cs typeface="+mn-lt"/>
              </a:rPr>
              <a:t> can </a:t>
            </a:r>
            <a:r>
              <a:rPr lang="fr-FR" sz="1600" dirty="0" err="1">
                <a:solidFill>
                  <a:srgbClr val="111111"/>
                </a:solidFill>
                <a:ea typeface="+mn-lt"/>
                <a:cs typeface="+mn-lt"/>
              </a:rPr>
              <a:t>be</a:t>
            </a:r>
            <a:r>
              <a:rPr lang="fr-FR" sz="1600" dirty="0">
                <a:solidFill>
                  <a:srgbClr val="111111"/>
                </a:solidFill>
                <a:ea typeface="+mn-lt"/>
                <a:cs typeface="+mn-lt"/>
              </a:rPr>
              <a:t> </a:t>
            </a:r>
            <a:r>
              <a:rPr lang="fr-FR" sz="1600" dirty="0" err="1">
                <a:solidFill>
                  <a:srgbClr val="111111"/>
                </a:solidFill>
                <a:ea typeface="+mn-lt"/>
                <a:cs typeface="+mn-lt"/>
              </a:rPr>
              <a:t>done</a:t>
            </a:r>
            <a:endParaRPr lang="fr-FR" sz="1600" dirty="0" err="1">
              <a:solidFill>
                <a:srgbClr val="333333"/>
              </a:solidFill>
              <a:ea typeface="+mn-lt"/>
              <a:cs typeface="+mn-lt"/>
            </a:endParaRPr>
          </a:p>
          <a:p>
            <a:r>
              <a:rPr lang="fr-FR" sz="1600" dirty="0">
                <a:solidFill>
                  <a:srgbClr val="111111"/>
                </a:solidFill>
                <a:ea typeface="+mn-lt"/>
                <a:cs typeface="+mn-lt"/>
              </a:rPr>
              <a:t>by time or by </a:t>
            </a:r>
            <a:r>
              <a:rPr lang="fr-FR" sz="1600" dirty="0" err="1">
                <a:solidFill>
                  <a:srgbClr val="111111"/>
                </a:solidFill>
                <a:ea typeface="+mn-lt"/>
                <a:cs typeface="+mn-lt"/>
              </a:rPr>
              <a:t>activities</a:t>
            </a:r>
            <a:endParaRPr lang="fr-FR" sz="1600" dirty="0"/>
          </a:p>
          <a:p>
            <a:endParaRPr lang="fr-FR" sz="1600" dirty="0">
              <a:solidFill>
                <a:srgbClr val="000000"/>
              </a:solidFill>
              <a:ea typeface="Calibri"/>
              <a:cs typeface="Calibri"/>
            </a:endParaRPr>
          </a:p>
          <a:p>
            <a:r>
              <a:rPr lang="fr-FR" sz="1600" dirty="0">
                <a:solidFill>
                  <a:srgbClr val="111111"/>
                </a:solidFill>
                <a:ea typeface="+mn-lt"/>
                <a:cs typeface="+mn-lt"/>
              </a:rPr>
              <a:t>The </a:t>
            </a:r>
            <a:r>
              <a:rPr lang="fr-FR" sz="1600" dirty="0" err="1">
                <a:solidFill>
                  <a:srgbClr val="111111"/>
                </a:solidFill>
                <a:ea typeface="+mn-lt"/>
                <a:cs typeface="+mn-lt"/>
              </a:rPr>
              <a:t>timesheet</a:t>
            </a:r>
            <a:r>
              <a:rPr lang="fr-FR" sz="1600" dirty="0">
                <a:solidFill>
                  <a:srgbClr val="111111"/>
                </a:solidFill>
                <a:ea typeface="+mn-lt"/>
                <a:cs typeface="+mn-lt"/>
              </a:rPr>
              <a:t>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be</a:t>
            </a:r>
            <a:r>
              <a:rPr lang="fr-FR" sz="1600" dirty="0">
                <a:solidFill>
                  <a:srgbClr val="111111"/>
                </a:solidFill>
                <a:ea typeface="+mn-lt"/>
                <a:cs typeface="+mn-lt"/>
              </a:rPr>
              <a:t> </a:t>
            </a:r>
            <a:r>
              <a:rPr lang="fr-FR" sz="1600" dirty="0" err="1">
                <a:solidFill>
                  <a:srgbClr val="111111"/>
                </a:solidFill>
                <a:ea typeface="+mn-lt"/>
                <a:cs typeface="+mn-lt"/>
              </a:rPr>
              <a:t>synchronised</a:t>
            </a:r>
            <a:r>
              <a:rPr lang="fr-FR" sz="1600" dirty="0">
                <a:solidFill>
                  <a:srgbClr val="111111"/>
                </a:solidFill>
                <a:ea typeface="+mn-lt"/>
                <a:cs typeface="+mn-lt"/>
              </a:rPr>
              <a:t> </a:t>
            </a:r>
            <a:r>
              <a:rPr lang="fr-FR" sz="1600" dirty="0" err="1">
                <a:solidFill>
                  <a:srgbClr val="111111"/>
                </a:solidFill>
                <a:ea typeface="+mn-lt"/>
                <a:cs typeface="+mn-lt"/>
              </a:rPr>
              <a:t>with</a:t>
            </a:r>
            <a:r>
              <a:rPr lang="fr-FR" sz="1600" dirty="0">
                <a:solidFill>
                  <a:srgbClr val="111111"/>
                </a:solidFill>
                <a:ea typeface="+mn-lt"/>
                <a:cs typeface="+mn-lt"/>
              </a:rPr>
              <a:t> the 'staff </a:t>
            </a:r>
            <a:r>
              <a:rPr lang="fr-FR" sz="1600" dirty="0" err="1">
                <a:solidFill>
                  <a:srgbClr val="111111"/>
                </a:solidFill>
                <a:ea typeface="+mn-lt"/>
                <a:cs typeface="+mn-lt"/>
              </a:rPr>
              <a:t>leave</a:t>
            </a:r>
            <a:r>
              <a:rPr lang="fr-FR" sz="1600" dirty="0">
                <a:solidFill>
                  <a:srgbClr val="111111"/>
                </a:solidFill>
                <a:ea typeface="+mn-lt"/>
                <a:cs typeface="+mn-lt"/>
              </a:rPr>
              <a:t> and public </a:t>
            </a:r>
            <a:r>
              <a:rPr lang="fr-FR" sz="1600" dirty="0" err="1">
                <a:solidFill>
                  <a:srgbClr val="111111"/>
                </a:solidFill>
                <a:ea typeface="+mn-lt"/>
                <a:cs typeface="+mn-lt"/>
              </a:rPr>
              <a:t>holidays</a:t>
            </a:r>
            <a:r>
              <a:rPr lang="fr-FR" sz="1600" dirty="0">
                <a:solidFill>
                  <a:srgbClr val="111111"/>
                </a:solidFill>
                <a:ea typeface="+mn-lt"/>
                <a:cs typeface="+mn-lt"/>
              </a:rPr>
              <a:t>' and the '</a:t>
            </a:r>
            <a:r>
              <a:rPr lang="fr-FR" sz="1600" dirty="0" err="1">
                <a:solidFill>
                  <a:srgbClr val="111111"/>
                </a:solidFill>
                <a:ea typeface="+mn-lt"/>
                <a:cs typeface="+mn-lt"/>
              </a:rPr>
              <a:t>work</a:t>
            </a:r>
            <a:r>
              <a:rPr lang="fr-FR" sz="1600" dirty="0">
                <a:solidFill>
                  <a:srgbClr val="111111"/>
                </a:solidFill>
                <a:ea typeface="+mn-lt"/>
                <a:cs typeface="+mn-lt"/>
              </a:rPr>
              <a:t> shift'.</a:t>
            </a:r>
          </a:p>
          <a:p>
            <a:pPr algn="just"/>
            <a:endParaRPr lang="fr-FR" sz="1600" dirty="0">
              <a:solidFill>
                <a:srgbClr val="000000"/>
              </a:solidFill>
              <a:latin typeface="Figtree"/>
              <a:ea typeface="Calibri"/>
              <a:cs typeface="Calibri"/>
            </a:endParaRPr>
          </a:p>
          <a:p>
            <a:pPr algn="l"/>
            <a:endParaRPr lang="fr-FR" dirty="0"/>
          </a:p>
        </p:txBody>
      </p:sp>
      <p:pic>
        <p:nvPicPr>
          <p:cNvPr id="2" name="Image 1">
            <a:extLst>
              <a:ext uri="{FF2B5EF4-FFF2-40B4-BE49-F238E27FC236}">
                <a16:creationId xmlns:a16="http://schemas.microsoft.com/office/drawing/2014/main" id="{7E1981FB-9D76-40C0-E846-67B29A3365CE}"/>
              </a:ext>
            </a:extLst>
          </p:cNvPr>
          <p:cNvPicPr>
            <a:picLocks noChangeAspect="1"/>
          </p:cNvPicPr>
          <p:nvPr/>
        </p:nvPicPr>
        <p:blipFill>
          <a:blip r:embed="rId4"/>
          <a:stretch>
            <a:fillRect/>
          </a:stretch>
        </p:blipFill>
        <p:spPr>
          <a:xfrm>
            <a:off x="3591510" y="1494692"/>
            <a:ext cx="8105826" cy="5050692"/>
          </a:xfrm>
          <a:prstGeom prst="rect">
            <a:avLst/>
          </a:prstGeom>
          <a:ln>
            <a:noFill/>
          </a:ln>
          <a:effectLst>
            <a:outerShdw blurRad="292100" dist="139700" dir="2700000" algn="tl" rotWithShape="0">
              <a:srgbClr val="333333">
                <a:alpha val="65000"/>
              </a:srgbClr>
            </a:outerShdw>
          </a:effectLst>
        </p:spPr>
      </p:pic>
      <p:pic>
        <p:nvPicPr>
          <p:cNvPr id="11" name="Graphique 6">
            <a:extLst>
              <a:ext uri="{FF2B5EF4-FFF2-40B4-BE49-F238E27FC236}">
                <a16:creationId xmlns:a16="http://schemas.microsoft.com/office/drawing/2014/main" id="{3AEB0E4F-7E11-A629-B3E0-FC7BAA68223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5580000">
            <a:off x="9283492" y="1734640"/>
            <a:ext cx="345943" cy="331942"/>
          </a:xfrm>
          <a:prstGeom prst="rect">
            <a:avLst/>
          </a:prstGeom>
        </p:spPr>
      </p:pic>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a:latin typeface="PP Woodland"/>
              </a:rPr>
              <a:t>Editing</a:t>
            </a:r>
            <a:r>
              <a:rPr lang="fr-FR" sz="9600" dirty="0">
                <a:latin typeface="PP Woodland"/>
              </a:rPr>
              <a:t> time </a:t>
            </a:r>
            <a:r>
              <a:rPr lang="fr-FR" sz="9600" err="1">
                <a:latin typeface="PP Woodland"/>
              </a:rPr>
              <a:t>tracking</a:t>
            </a:r>
            <a:endParaRPr lang="fr-FR" sz="960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44086907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47256492-5DF2-46D4-80AC-8A236AECDC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FAC893-9E2D-41F4-8446-6242E210A68D}">
  <ds:schemaRefs>
    <ds:schemaRef ds:uri="http://purl.org/dc/dcmitype/"/>
    <ds:schemaRef ds:uri="http://schemas.microsoft.com/office/2006/documentManagement/types"/>
    <ds:schemaRef ds:uri="http://www.w3.org/XML/1998/namespace"/>
    <ds:schemaRef ds:uri="http://schemas.microsoft.com/office/infopath/2007/PartnerControls"/>
    <ds:schemaRef ds:uri="2c2b06c5-99bd-423a-9f6e-c688389443bc"/>
    <ds:schemaRef ds:uri="http://schemas.openxmlformats.org/package/2006/metadata/core-properties"/>
    <ds:schemaRef ds:uri="602bd6e3-6dcc-4d3a-87a7-d7792198175b"/>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3057</TotalTime>
  <Words>928</Words>
  <Application>Microsoft Office PowerPoint</Application>
  <PresentationFormat>Grand écran</PresentationFormat>
  <Paragraphs>161</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Eurecia</vt:lpstr>
      <vt:lpstr>All you need to know about       Time &amp; Activities</vt:lpstr>
      <vt:lpstr>At the end of this training, users will be able to: </vt:lpstr>
      <vt:lpstr>As an employee</vt:lpstr>
      <vt:lpstr>As an Employee</vt:lpstr>
      <vt:lpstr>Reviewing Timesheets</vt:lpstr>
      <vt:lpstr>Présentation PowerPoint</vt:lpstr>
      <vt:lpstr>Présentation PowerPoint</vt:lpstr>
      <vt:lpstr>Présentation PowerPoint</vt:lpstr>
      <vt:lpstr>Editing time tracking</vt:lpstr>
      <vt:lpstr>Présentation PowerPoint</vt:lpstr>
      <vt:lpstr>Présentation PowerPoint</vt:lpstr>
      <vt:lpstr>Editing activity  tracking</vt:lpstr>
      <vt:lpstr>Présentation PowerPoint</vt:lpstr>
      <vt:lpstr>Présentation PowerPoint</vt:lpstr>
      <vt:lpstr>Présentation PowerPoint</vt:lpstr>
      <vt:lpstr>Présentation PowerPoint</vt:lpstr>
      <vt:lpstr>Présentation PowerPoint</vt:lpstr>
      <vt:lpstr>Reviewing  overtime</vt:lpstr>
      <vt:lpstr>Présentation PowerPoint</vt:lpstr>
      <vt:lpstr>As a manager</vt:lpstr>
      <vt:lpstr>Approving timesheets</vt:lpstr>
      <vt:lpstr>Présentation PowerPoint</vt:lpstr>
      <vt:lpstr>Présentation PowerPoint</vt:lpstr>
      <vt:lpstr>Présentation PowerPoint</vt:lpstr>
      <vt:lpstr>Reviewing overtime transfers</vt:lpstr>
      <vt:lpstr>Présentation PowerPoint</vt:lpstr>
      <vt:lpstr>Time &amp; activity analysis</vt:lpstr>
      <vt:lpstr>Présentation PowerPoint</vt:lpstr>
      <vt:lpstr>Présentation PowerPoint</vt:lpstr>
      <vt:lpstr>Présentation PowerPoint</vt:lpstr>
      <vt:lpstr>Présentation PowerPoint</vt:lpstr>
      <vt:lpstr>Still need help ?  All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1498</cp:revision>
  <dcterms:created xsi:type="dcterms:W3CDTF">2023-07-17T08:33:49Z</dcterms:created>
  <dcterms:modified xsi:type="dcterms:W3CDTF">2026-08-05T08:03:36Z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