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handoutMasterIdLst>
    <p:handoutMasterId r:id="rId26"/>
  </p:handoutMasterIdLst>
  <p:sldIdLst>
    <p:sldId id="356" r:id="rId5"/>
    <p:sldId id="287" r:id="rId6"/>
    <p:sldId id="288" r:id="rId7"/>
    <p:sldId id="357" r:id="rId8"/>
    <p:sldId id="358" r:id="rId9"/>
    <p:sldId id="310" r:id="rId10"/>
    <p:sldId id="336" r:id="rId11"/>
    <p:sldId id="355" r:id="rId12"/>
    <p:sldId id="341" r:id="rId13"/>
    <p:sldId id="349" r:id="rId14"/>
    <p:sldId id="350" r:id="rId15"/>
    <p:sldId id="352" r:id="rId16"/>
    <p:sldId id="351" r:id="rId17"/>
    <p:sldId id="353" r:id="rId18"/>
    <p:sldId id="335" r:id="rId19"/>
    <p:sldId id="264" r:id="rId20"/>
    <p:sldId id="344" r:id="rId21"/>
    <p:sldId id="354" r:id="rId22"/>
    <p:sldId id="346" r:id="rId23"/>
    <p:sldId id="34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readme" id="{8A1DA440-3303-4B14-BB61-32814EAEC6D7}">
          <p14:sldIdLst/>
        </p14:section>
        <p14:section name="intro/logo" id="{593E9BB1-8CD9-4D1E-BE69-1DE0B1EDE1B4}">
          <p14:sldIdLst>
            <p14:sldId id="356"/>
            <p14:sldId id="287"/>
            <p14:sldId id="288"/>
            <p14:sldId id="357"/>
            <p14:sldId id="358"/>
            <p14:sldId id="310"/>
            <p14:sldId id="336"/>
            <p14:sldId id="355"/>
            <p14:sldId id="341"/>
            <p14:sldId id="349"/>
            <p14:sldId id="350"/>
            <p14:sldId id="352"/>
            <p14:sldId id="351"/>
            <p14:sldId id="353"/>
            <p14:sldId id="335"/>
            <p14:sldId id="264"/>
            <p14:sldId id="344"/>
            <p14:sldId id="354"/>
            <p14:sldId id="346"/>
            <p14:sldId id="342"/>
          </p14:sldIdLst>
        </p14:section>
      </p14:sectionLst>
    </p:ex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65D46"/>
    <a:srgbClr val="EE77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C3B04E-2F53-E553-4B24-5779B942D737}" v="1" dt="2025-08-05T13:30:21.93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6723" autoAdjust="0"/>
  </p:normalViewPr>
  <p:slideViewPr>
    <p:cSldViewPr snapToGrid="0">
      <p:cViewPr varScale="1">
        <p:scale>
          <a:sx n="15" d="100"/>
          <a:sy n="15" d="100"/>
        </p:scale>
        <p:origin x="38" y="18"/>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8436"/>
    </p:cViewPr>
  </p:sorterViewPr>
  <p:notesViewPr>
    <p:cSldViewPr snapToGrid="0" showGuides="1">
      <p:cViewPr varScale="1">
        <p:scale>
          <a:sx n="96" d="100"/>
          <a:sy n="96" d="100"/>
        </p:scale>
        <p:origin x="364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line JOLET [Eurécia]" userId="S::celine.jolet@eurecia.com::4ea0ef13-05f0-42ce-86d6-83a3b123372b" providerId="AD" clId="Web-{06C0C0FC-8940-8968-7A1B-CF1D97F6F135}"/>
    <pc:docChg chg="modSld">
      <pc:chgData name="Celine JOLET [Eurécia]" userId="S::celine.jolet@eurecia.com::4ea0ef13-05f0-42ce-86d6-83a3b123372b" providerId="AD" clId="Web-{06C0C0FC-8940-8968-7A1B-CF1D97F6F135}" dt="2024-11-07T13:04:43.561" v="10" actId="20577"/>
      <pc:docMkLst>
        <pc:docMk/>
      </pc:docMkLst>
      <pc:sldChg chg="modSp">
        <pc:chgData name="Celine JOLET [Eurécia]" userId="S::celine.jolet@eurecia.com::4ea0ef13-05f0-42ce-86d6-83a3b123372b" providerId="AD" clId="Web-{06C0C0FC-8940-8968-7A1B-CF1D97F6F135}" dt="2024-11-07T13:04:43.561" v="10" actId="20577"/>
        <pc:sldMkLst>
          <pc:docMk/>
          <pc:sldMk cId="4021545993" sldId="261"/>
        </pc:sldMkLst>
      </pc:sldChg>
      <pc:sldChg chg="modSp">
        <pc:chgData name="Celine JOLET [Eurécia]" userId="S::celine.jolet@eurecia.com::4ea0ef13-05f0-42ce-86d6-83a3b123372b" providerId="AD" clId="Web-{06C0C0FC-8940-8968-7A1B-CF1D97F6F135}" dt="2024-11-07T13:02:19.291" v="5" actId="20577"/>
        <pc:sldMkLst>
          <pc:docMk/>
          <pc:sldMk cId="2272884666" sldId="344"/>
        </pc:sldMkLst>
      </pc:sldChg>
    </pc:docChg>
  </pc:docChgLst>
  <pc:docChgLst>
    <pc:chgData name="Axel DORIAT [Eurécia]" userId="S::axel.doriat@eurecia.com::4d51f13d-df14-4cb9-8074-71ae9a6914f9" providerId="AD" clId="Web-{F227D292-D463-F215-161F-42ED5773275E}"/>
    <pc:docChg chg="modSld sldOrd">
      <pc:chgData name="Axel DORIAT [Eurécia]" userId="S::axel.doriat@eurecia.com::4d51f13d-df14-4cb9-8074-71ae9a6914f9" providerId="AD" clId="Web-{F227D292-D463-F215-161F-42ED5773275E}" dt="2024-11-22T11:32:47.543" v="1139" actId="20577"/>
      <pc:docMkLst>
        <pc:docMk/>
      </pc:docMkLst>
      <pc:sldChg chg="modSp">
        <pc:chgData name="Axel DORIAT [Eurécia]" userId="S::axel.doriat@eurecia.com::4d51f13d-df14-4cb9-8074-71ae9a6914f9" providerId="AD" clId="Web-{F227D292-D463-F215-161F-42ED5773275E}" dt="2024-11-22T10:04:17.696" v="16" actId="20577"/>
        <pc:sldMkLst>
          <pc:docMk/>
          <pc:sldMk cId="582157585" sldId="259"/>
        </pc:sldMkLst>
      </pc:sldChg>
      <pc:sldChg chg="modSp">
        <pc:chgData name="Axel DORIAT [Eurécia]" userId="S::axel.doriat@eurecia.com::4d51f13d-df14-4cb9-8074-71ae9a6914f9" providerId="AD" clId="Web-{F227D292-D463-F215-161F-42ED5773275E}" dt="2024-11-22T11:32:47.543" v="1139" actId="20577"/>
        <pc:sldMkLst>
          <pc:docMk/>
          <pc:sldMk cId="4021545993" sldId="261"/>
        </pc:sldMkLst>
      </pc:sldChg>
      <pc:sldChg chg="modSp">
        <pc:chgData name="Axel DORIAT [Eurécia]" userId="S::axel.doriat@eurecia.com::4d51f13d-df14-4cb9-8074-71ae9a6914f9" providerId="AD" clId="Web-{F227D292-D463-F215-161F-42ED5773275E}" dt="2024-11-22T10:08:41.518" v="95" actId="20577"/>
        <pc:sldMkLst>
          <pc:docMk/>
          <pc:sldMk cId="4015136436" sldId="262"/>
        </pc:sldMkLst>
      </pc:sldChg>
      <pc:sldChg chg="modSp">
        <pc:chgData name="Axel DORIAT [Eurécia]" userId="S::axel.doriat@eurecia.com::4d51f13d-df14-4cb9-8074-71ae9a6914f9" providerId="AD" clId="Web-{F227D292-D463-F215-161F-42ED5773275E}" dt="2024-11-22T11:19:31.777" v="870" actId="20577"/>
        <pc:sldMkLst>
          <pc:docMk/>
          <pc:sldMk cId="2005508118" sldId="264"/>
        </pc:sldMkLst>
      </pc:sldChg>
      <pc:sldChg chg="modSp">
        <pc:chgData name="Axel DORIAT [Eurécia]" userId="S::axel.doriat@eurecia.com::4d51f13d-df14-4cb9-8074-71ae9a6914f9" providerId="AD" clId="Web-{F227D292-D463-F215-161F-42ED5773275E}" dt="2024-11-22T10:09:27.441" v="107" actId="20577"/>
        <pc:sldMkLst>
          <pc:docMk/>
          <pc:sldMk cId="850016792" sldId="310"/>
        </pc:sldMkLst>
      </pc:sldChg>
      <pc:sldChg chg="modSp">
        <pc:chgData name="Axel DORIAT [Eurécia]" userId="S::axel.doriat@eurecia.com::4d51f13d-df14-4cb9-8074-71ae9a6914f9" providerId="AD" clId="Web-{F227D292-D463-F215-161F-42ED5773275E}" dt="2024-11-22T11:16:56.649" v="794" actId="20577"/>
        <pc:sldMkLst>
          <pc:docMk/>
          <pc:sldMk cId="3677211305" sldId="335"/>
        </pc:sldMkLst>
      </pc:sldChg>
      <pc:sldChg chg="addSp delSp modSp">
        <pc:chgData name="Axel DORIAT [Eurécia]" userId="S::axel.doriat@eurecia.com::4d51f13d-df14-4cb9-8074-71ae9a6914f9" providerId="AD" clId="Web-{F227D292-D463-F215-161F-42ED5773275E}" dt="2024-11-22T10:20:07.619" v="172" actId="20577"/>
        <pc:sldMkLst>
          <pc:docMk/>
          <pc:sldMk cId="394031600" sldId="336"/>
        </pc:sldMkLst>
      </pc:sldChg>
      <pc:sldChg chg="modSp">
        <pc:chgData name="Axel DORIAT [Eurécia]" userId="S::axel.doriat@eurecia.com::4d51f13d-df14-4cb9-8074-71ae9a6914f9" providerId="AD" clId="Web-{F227D292-D463-F215-161F-42ED5773275E}" dt="2024-11-22T11:01:32.865" v="567" actId="20577"/>
        <pc:sldMkLst>
          <pc:docMk/>
          <pc:sldMk cId="500192487" sldId="341"/>
        </pc:sldMkLst>
      </pc:sldChg>
      <pc:sldChg chg="modSp ord">
        <pc:chgData name="Axel DORIAT [Eurécia]" userId="S::axel.doriat@eurecia.com::4d51f13d-df14-4cb9-8074-71ae9a6914f9" providerId="AD" clId="Web-{F227D292-D463-F215-161F-42ED5773275E}" dt="2024-11-22T11:28:15.928" v="1054" actId="20577"/>
        <pc:sldMkLst>
          <pc:docMk/>
          <pc:sldMk cId="2272884666" sldId="344"/>
        </pc:sldMkLst>
      </pc:sldChg>
      <pc:sldChg chg="modSp">
        <pc:chgData name="Axel DORIAT [Eurécia]" userId="S::axel.doriat@eurecia.com::4d51f13d-df14-4cb9-8074-71ae9a6914f9" providerId="AD" clId="Web-{F227D292-D463-F215-161F-42ED5773275E}" dt="2024-11-22T11:32:37.152" v="1131" actId="20577"/>
        <pc:sldMkLst>
          <pc:docMk/>
          <pc:sldMk cId="4189674040" sldId="346"/>
        </pc:sldMkLst>
      </pc:sldChg>
      <pc:sldChg chg="addSp delSp modSp">
        <pc:chgData name="Axel DORIAT [Eurécia]" userId="S::axel.doriat@eurecia.com::4d51f13d-df14-4cb9-8074-71ae9a6914f9" providerId="AD" clId="Web-{F227D292-D463-F215-161F-42ED5773275E}" dt="2024-11-22T11:03:55.149" v="587" actId="20577"/>
        <pc:sldMkLst>
          <pc:docMk/>
          <pc:sldMk cId="3983055365" sldId="349"/>
        </pc:sldMkLst>
      </pc:sldChg>
      <pc:sldChg chg="modSp">
        <pc:chgData name="Axel DORIAT [Eurécia]" userId="S::axel.doriat@eurecia.com::4d51f13d-df14-4cb9-8074-71ae9a6914f9" providerId="AD" clId="Web-{F227D292-D463-F215-161F-42ED5773275E}" dt="2024-11-22T11:06:05.120" v="687" actId="20577"/>
        <pc:sldMkLst>
          <pc:docMk/>
          <pc:sldMk cId="335807194" sldId="350"/>
        </pc:sldMkLst>
      </pc:sldChg>
      <pc:sldChg chg="modSp">
        <pc:chgData name="Axel DORIAT [Eurécia]" userId="S::axel.doriat@eurecia.com::4d51f13d-df14-4cb9-8074-71ae9a6914f9" providerId="AD" clId="Web-{F227D292-D463-F215-161F-42ED5773275E}" dt="2024-11-22T11:07:09.262" v="696" actId="20577"/>
        <pc:sldMkLst>
          <pc:docMk/>
          <pc:sldMk cId="148257510" sldId="351"/>
        </pc:sldMkLst>
      </pc:sldChg>
      <pc:sldChg chg="modSp">
        <pc:chgData name="Axel DORIAT [Eurécia]" userId="S::axel.doriat@eurecia.com::4d51f13d-df14-4cb9-8074-71ae9a6914f9" providerId="AD" clId="Web-{F227D292-D463-F215-161F-42ED5773275E}" dt="2024-11-22T11:10:55.579" v="741" actId="20577"/>
        <pc:sldMkLst>
          <pc:docMk/>
          <pc:sldMk cId="4294950843" sldId="352"/>
        </pc:sldMkLst>
      </pc:sldChg>
      <pc:sldChg chg="modSp">
        <pc:chgData name="Axel DORIAT [Eurécia]" userId="S::axel.doriat@eurecia.com::4d51f13d-df14-4cb9-8074-71ae9a6914f9" providerId="AD" clId="Web-{F227D292-D463-F215-161F-42ED5773275E}" dt="2024-11-22T11:15:37.600" v="767" actId="20577"/>
        <pc:sldMkLst>
          <pc:docMk/>
          <pc:sldMk cId="519586750" sldId="353"/>
        </pc:sldMkLst>
      </pc:sldChg>
      <pc:sldChg chg="modSp">
        <pc:chgData name="Axel DORIAT [Eurécia]" userId="S::axel.doriat@eurecia.com::4d51f13d-df14-4cb9-8074-71ae9a6914f9" providerId="AD" clId="Web-{F227D292-D463-F215-161F-42ED5773275E}" dt="2024-11-22T11:30:41.087" v="1086" actId="20577"/>
        <pc:sldMkLst>
          <pc:docMk/>
          <pc:sldMk cId="79461264" sldId="354"/>
        </pc:sldMkLst>
      </pc:sldChg>
      <pc:sldChg chg="modSp">
        <pc:chgData name="Axel DORIAT [Eurécia]" userId="S::axel.doriat@eurecia.com::4d51f13d-df14-4cb9-8074-71ae9a6914f9" providerId="AD" clId="Web-{F227D292-D463-F215-161F-42ED5773275E}" dt="2024-11-22T10:48:54.897" v="216" actId="20577"/>
        <pc:sldMkLst>
          <pc:docMk/>
          <pc:sldMk cId="1736491377" sldId="355"/>
        </pc:sldMkLst>
      </pc:sldChg>
    </pc:docChg>
  </pc:docChgLst>
  <pc:docChgLst>
    <pc:chgData name="Noreen ROPERS [Eurécia]" userId="S::noreen.ropers@eurecia.com::f3a8d8f2-0e49-41aa-b7d1-58879f4fb21f" providerId="AD" clId="Web-{8DE5B776-EF43-67DE-1CF6-60AFA83AFAEE}"/>
    <pc:docChg chg="modSld">
      <pc:chgData name="Noreen ROPERS [Eurécia]" userId="S::noreen.ropers@eurecia.com::f3a8d8f2-0e49-41aa-b7d1-58879f4fb21f" providerId="AD" clId="Web-{8DE5B776-EF43-67DE-1CF6-60AFA83AFAEE}" dt="2025-07-24T08:17:49.218" v="768" actId="20577"/>
      <pc:docMkLst>
        <pc:docMk/>
      </pc:docMkLst>
      <pc:sldChg chg="modSp">
        <pc:chgData name="Noreen ROPERS [Eurécia]" userId="S::noreen.ropers@eurecia.com::f3a8d8f2-0e49-41aa-b7d1-58879f4fb21f" providerId="AD" clId="Web-{8DE5B776-EF43-67DE-1CF6-60AFA83AFAEE}" dt="2025-07-24T07:26:09.091" v="328" actId="20577"/>
        <pc:sldMkLst>
          <pc:docMk/>
          <pc:sldMk cId="3433291733" sldId="287"/>
        </pc:sldMkLst>
        <pc:spChg chg="mod">
          <ac:chgData name="Noreen ROPERS [Eurécia]" userId="S::noreen.ropers@eurecia.com::f3a8d8f2-0e49-41aa-b7d1-58879f4fb21f" providerId="AD" clId="Web-{8DE5B776-EF43-67DE-1CF6-60AFA83AFAEE}" dt="2025-07-24T07:26:09.091" v="328" actId="20577"/>
          <ac:spMkLst>
            <pc:docMk/>
            <pc:sldMk cId="3433291733" sldId="287"/>
            <ac:spMk id="42" creationId="{A809FF54-8E21-E76D-9608-77AF773D0852}"/>
          </ac:spMkLst>
        </pc:spChg>
      </pc:sldChg>
      <pc:sldChg chg="modSp">
        <pc:chgData name="Noreen ROPERS [Eurécia]" userId="S::noreen.ropers@eurecia.com::f3a8d8f2-0e49-41aa-b7d1-58879f4fb21f" providerId="AD" clId="Web-{8DE5B776-EF43-67DE-1CF6-60AFA83AFAEE}" dt="2025-07-24T07:26:46.139" v="334" actId="20577"/>
        <pc:sldMkLst>
          <pc:docMk/>
          <pc:sldMk cId="1561398166" sldId="288"/>
        </pc:sldMkLst>
        <pc:spChg chg="mod">
          <ac:chgData name="Noreen ROPERS [Eurécia]" userId="S::noreen.ropers@eurecia.com::f3a8d8f2-0e49-41aa-b7d1-58879f4fb21f" providerId="AD" clId="Web-{8DE5B776-EF43-67DE-1CF6-60AFA83AFAEE}" dt="2025-07-24T07:26:46.139" v="334" actId="20577"/>
          <ac:spMkLst>
            <pc:docMk/>
            <pc:sldMk cId="1561398166" sldId="288"/>
            <ac:spMk id="42" creationId="{A809FF54-8E21-E76D-9608-77AF773D0852}"/>
          </ac:spMkLst>
        </pc:spChg>
      </pc:sldChg>
      <pc:sldChg chg="addSp modSp">
        <pc:chgData name="Noreen ROPERS [Eurécia]" userId="S::noreen.ropers@eurecia.com::f3a8d8f2-0e49-41aa-b7d1-58879f4fb21f" providerId="AD" clId="Web-{8DE5B776-EF43-67DE-1CF6-60AFA83AFAEE}" dt="2025-07-24T07:31:48.118" v="420" actId="1076"/>
        <pc:sldMkLst>
          <pc:docMk/>
          <pc:sldMk cId="850016792" sldId="310"/>
        </pc:sldMkLst>
        <pc:spChg chg="add mod">
          <ac:chgData name="Noreen ROPERS [Eurécia]" userId="S::noreen.ropers@eurecia.com::f3a8d8f2-0e49-41aa-b7d1-58879f4fb21f" providerId="AD" clId="Web-{8DE5B776-EF43-67DE-1CF6-60AFA83AFAEE}" dt="2025-07-24T07:28:53.065" v="380" actId="20577"/>
          <ac:spMkLst>
            <pc:docMk/>
            <pc:sldMk cId="850016792" sldId="310"/>
            <ac:spMk id="2" creationId="{82CF1D18-4CA1-6751-B1F2-681539070F43}"/>
          </ac:spMkLst>
        </pc:spChg>
        <pc:spChg chg="mod">
          <ac:chgData name="Noreen ROPERS [Eurécia]" userId="S::noreen.ropers@eurecia.com::f3a8d8f2-0e49-41aa-b7d1-58879f4fb21f" providerId="AD" clId="Web-{8DE5B776-EF43-67DE-1CF6-60AFA83AFAEE}" dt="2025-07-24T07:31:31.930" v="410" actId="20577"/>
          <ac:spMkLst>
            <pc:docMk/>
            <pc:sldMk cId="850016792" sldId="310"/>
            <ac:spMk id="27" creationId="{7FF727C3-262F-B07D-98D0-540D364A3290}"/>
          </ac:spMkLst>
        </pc:spChg>
        <pc:spChg chg="mod">
          <ac:chgData name="Noreen ROPERS [Eurécia]" userId="S::noreen.ropers@eurecia.com::f3a8d8f2-0e49-41aa-b7d1-58879f4fb21f" providerId="AD" clId="Web-{8DE5B776-EF43-67DE-1CF6-60AFA83AFAEE}" dt="2025-07-24T07:31:45.196" v="419" actId="20577"/>
          <ac:spMkLst>
            <pc:docMk/>
            <pc:sldMk cId="850016792" sldId="310"/>
            <ac:spMk id="31" creationId="{946414D6-32EC-8AF1-5B1D-7F313DE0DB24}"/>
          </ac:spMkLst>
        </pc:spChg>
        <pc:picChg chg="mod">
          <ac:chgData name="Noreen ROPERS [Eurécia]" userId="S::noreen.ropers@eurecia.com::f3a8d8f2-0e49-41aa-b7d1-58879f4fb21f" providerId="AD" clId="Web-{8DE5B776-EF43-67DE-1CF6-60AFA83AFAEE}" dt="2025-07-24T07:27:46.125" v="338" actId="1076"/>
          <ac:picMkLst>
            <pc:docMk/>
            <pc:sldMk cId="850016792" sldId="310"/>
            <ac:picMk id="14" creationId="{7CC7B718-2B5C-A91F-E155-C1C8D8884AB6}"/>
          </ac:picMkLst>
        </pc:picChg>
        <pc:picChg chg="mod">
          <ac:chgData name="Noreen ROPERS [Eurécia]" userId="S::noreen.ropers@eurecia.com::f3a8d8f2-0e49-41aa-b7d1-58879f4fb21f" providerId="AD" clId="Web-{8DE5B776-EF43-67DE-1CF6-60AFA83AFAEE}" dt="2025-07-24T07:27:42.828" v="336" actId="1076"/>
          <ac:picMkLst>
            <pc:docMk/>
            <pc:sldMk cId="850016792" sldId="310"/>
            <ac:picMk id="15" creationId="{D4459BA4-C298-EB2C-8C56-8E8EF9ED8BC8}"/>
          </ac:picMkLst>
        </pc:picChg>
        <pc:picChg chg="mod">
          <ac:chgData name="Noreen ROPERS [Eurécia]" userId="S::noreen.ropers@eurecia.com::f3a8d8f2-0e49-41aa-b7d1-58879f4fb21f" providerId="AD" clId="Web-{8DE5B776-EF43-67DE-1CF6-60AFA83AFAEE}" dt="2025-07-24T07:27:49.469" v="339" actId="1076"/>
          <ac:picMkLst>
            <pc:docMk/>
            <pc:sldMk cId="850016792" sldId="310"/>
            <ac:picMk id="16" creationId="{6D3CA9E9-37DF-7005-6BDF-C35258B64E71}"/>
          </ac:picMkLst>
        </pc:picChg>
        <pc:picChg chg="mod">
          <ac:chgData name="Noreen ROPERS [Eurécia]" userId="S::noreen.ropers@eurecia.com::f3a8d8f2-0e49-41aa-b7d1-58879f4fb21f" providerId="AD" clId="Web-{8DE5B776-EF43-67DE-1CF6-60AFA83AFAEE}" dt="2025-07-24T07:31:48.118" v="420" actId="1076"/>
          <ac:picMkLst>
            <pc:docMk/>
            <pc:sldMk cId="850016792" sldId="310"/>
            <ac:picMk id="20" creationId="{EE4175B9-9974-837D-228B-D26D64C917C0}"/>
          </ac:picMkLst>
        </pc:picChg>
      </pc:sldChg>
      <pc:sldChg chg="modSp">
        <pc:chgData name="Noreen ROPERS [Eurécia]" userId="S::noreen.ropers@eurecia.com::f3a8d8f2-0e49-41aa-b7d1-58879f4fb21f" providerId="AD" clId="Web-{8DE5B776-EF43-67DE-1CF6-60AFA83AFAEE}" dt="2025-07-24T07:47:17.636" v="573" actId="1076"/>
        <pc:sldMkLst>
          <pc:docMk/>
          <pc:sldMk cId="3677211305" sldId="335"/>
        </pc:sldMkLst>
        <pc:spChg chg="mod">
          <ac:chgData name="Noreen ROPERS [Eurécia]" userId="S::noreen.ropers@eurecia.com::f3a8d8f2-0e49-41aa-b7d1-58879f4fb21f" providerId="AD" clId="Web-{8DE5B776-EF43-67DE-1CF6-60AFA83AFAEE}" dt="2025-07-24T07:47:17.636" v="573" actId="1076"/>
          <ac:spMkLst>
            <pc:docMk/>
            <pc:sldMk cId="3677211305" sldId="335"/>
            <ac:spMk id="13" creationId="{1077AE02-A58C-4136-57D0-0C479DA01F79}"/>
          </ac:spMkLst>
        </pc:spChg>
      </pc:sldChg>
      <pc:sldChg chg="addSp modSp">
        <pc:chgData name="Noreen ROPERS [Eurécia]" userId="S::noreen.ropers@eurecia.com::f3a8d8f2-0e49-41aa-b7d1-58879f4fb21f" providerId="AD" clId="Web-{8DE5B776-EF43-67DE-1CF6-60AFA83AFAEE}" dt="2025-07-24T07:37:52.944" v="473" actId="20577"/>
        <pc:sldMkLst>
          <pc:docMk/>
          <pc:sldMk cId="394031600" sldId="336"/>
        </pc:sldMkLst>
        <pc:spChg chg="add mod">
          <ac:chgData name="Noreen ROPERS [Eurécia]" userId="S::noreen.ropers@eurecia.com::f3a8d8f2-0e49-41aa-b7d1-58879f4fb21f" providerId="AD" clId="Web-{8DE5B776-EF43-67DE-1CF6-60AFA83AFAEE}" dt="2025-07-24T07:33:49.013" v="450" actId="14100"/>
          <ac:spMkLst>
            <pc:docMk/>
            <pc:sldMk cId="394031600" sldId="336"/>
            <ac:spMk id="2" creationId="{DFB76446-BAF1-9F3B-D10F-3485D9C4E97A}"/>
          </ac:spMkLst>
        </pc:spChg>
        <pc:spChg chg="mod">
          <ac:chgData name="Noreen ROPERS [Eurécia]" userId="S::noreen.ropers@eurecia.com::f3a8d8f2-0e49-41aa-b7d1-58879f4fb21f" providerId="AD" clId="Web-{8DE5B776-EF43-67DE-1CF6-60AFA83AFAEE}" dt="2025-07-24T07:37:52.944" v="473" actId="20577"/>
          <ac:spMkLst>
            <pc:docMk/>
            <pc:sldMk cId="394031600" sldId="336"/>
            <ac:spMk id="3" creationId="{A5F4FBA2-3E6A-F0F6-ABC6-B9AB8F98645F}"/>
          </ac:spMkLst>
        </pc:spChg>
        <pc:spChg chg="mod">
          <ac:chgData name="Noreen ROPERS [Eurécia]" userId="S::noreen.ropers@eurecia.com::f3a8d8f2-0e49-41aa-b7d1-58879f4fb21f" providerId="AD" clId="Web-{8DE5B776-EF43-67DE-1CF6-60AFA83AFAEE}" dt="2025-07-24T07:37:20.193" v="459" actId="20577"/>
          <ac:spMkLst>
            <pc:docMk/>
            <pc:sldMk cId="394031600" sldId="336"/>
            <ac:spMk id="10" creationId="{E4DEF956-6A63-5155-1AE4-27B91290E2ED}"/>
          </ac:spMkLst>
        </pc:spChg>
        <pc:spChg chg="mod">
          <ac:chgData name="Noreen ROPERS [Eurécia]" userId="S::noreen.ropers@eurecia.com::f3a8d8f2-0e49-41aa-b7d1-58879f4fb21f" providerId="AD" clId="Web-{8DE5B776-EF43-67DE-1CF6-60AFA83AFAEE}" dt="2025-07-24T07:32:05.713" v="421" actId="1076"/>
          <ac:spMkLst>
            <pc:docMk/>
            <pc:sldMk cId="394031600" sldId="336"/>
            <ac:spMk id="12" creationId="{22C81352-B531-3BC0-3C92-206418811E9A}"/>
          </ac:spMkLst>
        </pc:spChg>
      </pc:sldChg>
      <pc:sldChg chg="modSp">
        <pc:chgData name="Noreen ROPERS [Eurécia]" userId="S::noreen.ropers@eurecia.com::f3a8d8f2-0e49-41aa-b7d1-58879f4fb21f" providerId="AD" clId="Web-{8DE5B776-EF43-67DE-1CF6-60AFA83AFAEE}" dt="2025-07-24T08:05:47.738" v="624" actId="1076"/>
        <pc:sldMkLst>
          <pc:docMk/>
          <pc:sldMk cId="500192487" sldId="341"/>
        </pc:sldMkLst>
        <pc:spChg chg="mod">
          <ac:chgData name="Noreen ROPERS [Eurécia]" userId="S::noreen.ropers@eurecia.com::f3a8d8f2-0e49-41aa-b7d1-58879f4fb21f" providerId="AD" clId="Web-{8DE5B776-EF43-67DE-1CF6-60AFA83AFAEE}" dt="2025-07-24T08:05:47.738" v="624" actId="1076"/>
          <ac:spMkLst>
            <pc:docMk/>
            <pc:sldMk cId="500192487" sldId="341"/>
            <ac:spMk id="10" creationId="{3386C5C4-8E4A-0BC4-007C-6EA07007BA1E}"/>
          </ac:spMkLst>
        </pc:spChg>
        <pc:spChg chg="mod">
          <ac:chgData name="Noreen ROPERS [Eurécia]" userId="S::noreen.ropers@eurecia.com::f3a8d8f2-0e49-41aa-b7d1-58879f4fb21f" providerId="AD" clId="Web-{8DE5B776-EF43-67DE-1CF6-60AFA83AFAEE}" dt="2025-07-24T08:04:48.049" v="619" actId="14100"/>
          <ac:spMkLst>
            <pc:docMk/>
            <pc:sldMk cId="500192487" sldId="341"/>
            <ac:spMk id="43" creationId="{DAB610E9-3B95-D9EC-F5E7-4A5C479010D6}"/>
          </ac:spMkLst>
        </pc:spChg>
        <pc:spChg chg="mod">
          <ac:chgData name="Noreen ROPERS [Eurécia]" userId="S::noreen.ropers@eurecia.com::f3a8d8f2-0e49-41aa-b7d1-58879f4fb21f" providerId="AD" clId="Web-{8DE5B776-EF43-67DE-1CF6-60AFA83AFAEE}" dt="2025-07-24T08:04:51.955" v="620" actId="1076"/>
          <ac:spMkLst>
            <pc:docMk/>
            <pc:sldMk cId="500192487" sldId="341"/>
            <ac:spMk id="46" creationId="{4EAA15C2-A1F4-3243-37F7-62C8D2043363}"/>
          </ac:spMkLst>
        </pc:spChg>
        <pc:spChg chg="mod">
          <ac:chgData name="Noreen ROPERS [Eurécia]" userId="S::noreen.ropers@eurecia.com::f3a8d8f2-0e49-41aa-b7d1-58879f4fb21f" providerId="AD" clId="Web-{8DE5B776-EF43-67DE-1CF6-60AFA83AFAEE}" dt="2025-07-24T08:04:54.283" v="621" actId="1076"/>
          <ac:spMkLst>
            <pc:docMk/>
            <pc:sldMk cId="500192487" sldId="341"/>
            <ac:spMk id="53" creationId="{93A4E342-62A7-E049-07D7-FCD5F4AC5553}"/>
          </ac:spMkLst>
        </pc:spChg>
        <pc:picChg chg="mod">
          <ac:chgData name="Noreen ROPERS [Eurécia]" userId="S::noreen.ropers@eurecia.com::f3a8d8f2-0e49-41aa-b7d1-58879f4fb21f" providerId="AD" clId="Web-{8DE5B776-EF43-67DE-1CF6-60AFA83AFAEE}" dt="2025-07-24T08:04:38.079" v="617" actId="1076"/>
          <ac:picMkLst>
            <pc:docMk/>
            <pc:sldMk cId="500192487" sldId="341"/>
            <ac:picMk id="3" creationId="{BD1FB7E6-57DE-64D8-7B95-C9ED10E237D6}"/>
          </ac:picMkLst>
        </pc:picChg>
      </pc:sldChg>
      <pc:sldChg chg="modSp">
        <pc:chgData name="Noreen ROPERS [Eurécia]" userId="S::noreen.ropers@eurecia.com::f3a8d8f2-0e49-41aa-b7d1-58879f4fb21f" providerId="AD" clId="Web-{8DE5B776-EF43-67DE-1CF6-60AFA83AFAEE}" dt="2025-07-24T07:24:10.962" v="288" actId="20577"/>
        <pc:sldMkLst>
          <pc:docMk/>
          <pc:sldMk cId="1323003873" sldId="342"/>
        </pc:sldMkLst>
        <pc:spChg chg="mod">
          <ac:chgData name="Noreen ROPERS [Eurécia]" userId="S::noreen.ropers@eurecia.com::f3a8d8f2-0e49-41aa-b7d1-58879f4fb21f" providerId="AD" clId="Web-{8DE5B776-EF43-67DE-1CF6-60AFA83AFAEE}" dt="2025-07-24T07:24:10.962" v="288" actId="20577"/>
          <ac:spMkLst>
            <pc:docMk/>
            <pc:sldMk cId="1323003873" sldId="342"/>
            <ac:spMk id="6" creationId="{02E320D8-64DB-C0BB-AC1C-4496F1B96168}"/>
          </ac:spMkLst>
        </pc:spChg>
      </pc:sldChg>
      <pc:sldChg chg="addSp delSp modSp">
        <pc:chgData name="Noreen ROPERS [Eurécia]" userId="S::noreen.ropers@eurecia.com::f3a8d8f2-0e49-41aa-b7d1-58879f4fb21f" providerId="AD" clId="Web-{8DE5B776-EF43-67DE-1CF6-60AFA83AFAEE}" dt="2025-07-24T08:17:49.218" v="768" actId="20577"/>
        <pc:sldMkLst>
          <pc:docMk/>
          <pc:sldMk cId="2272884666" sldId="344"/>
        </pc:sldMkLst>
        <pc:spChg chg="add mod">
          <ac:chgData name="Noreen ROPERS [Eurécia]" userId="S::noreen.ropers@eurecia.com::f3a8d8f2-0e49-41aa-b7d1-58879f4fb21f" providerId="AD" clId="Web-{8DE5B776-EF43-67DE-1CF6-60AFA83AFAEE}" dt="2025-07-24T08:13:58.147" v="743" actId="1076"/>
          <ac:spMkLst>
            <pc:docMk/>
            <pc:sldMk cId="2272884666" sldId="344"/>
            <ac:spMk id="2" creationId="{92417A4A-E1D0-BA25-6708-55DAF8F91FBF}"/>
          </ac:spMkLst>
        </pc:spChg>
        <pc:spChg chg="mod">
          <ac:chgData name="Noreen ROPERS [Eurécia]" userId="S::noreen.ropers@eurecia.com::f3a8d8f2-0e49-41aa-b7d1-58879f4fb21f" providerId="AD" clId="Web-{8DE5B776-EF43-67DE-1CF6-60AFA83AFAEE}" dt="2025-07-24T08:00:31.602" v="610" actId="20577"/>
          <ac:spMkLst>
            <pc:docMk/>
            <pc:sldMk cId="2272884666" sldId="344"/>
            <ac:spMk id="3" creationId="{A5F4FBA2-3E6A-F0F6-ABC6-B9AB8F98645F}"/>
          </ac:spMkLst>
        </pc:spChg>
        <pc:spChg chg="mod">
          <ac:chgData name="Noreen ROPERS [Eurécia]" userId="S::noreen.ropers@eurecia.com::f3a8d8f2-0e49-41aa-b7d1-58879f4fb21f" providerId="AD" clId="Web-{8DE5B776-EF43-67DE-1CF6-60AFA83AFAEE}" dt="2025-07-24T07:59:50.006" v="598" actId="20577"/>
          <ac:spMkLst>
            <pc:docMk/>
            <pc:sldMk cId="2272884666" sldId="344"/>
            <ac:spMk id="4" creationId="{E4DEF956-6A63-5155-1AE4-27B91290E2ED}"/>
          </ac:spMkLst>
        </pc:spChg>
        <pc:spChg chg="add del mod">
          <ac:chgData name="Noreen ROPERS [Eurécia]" userId="S::noreen.ropers@eurecia.com::f3a8d8f2-0e49-41aa-b7d1-58879f4fb21f" providerId="AD" clId="Web-{8DE5B776-EF43-67DE-1CF6-60AFA83AFAEE}" dt="2025-07-24T08:17:49.218" v="768" actId="20577"/>
          <ac:spMkLst>
            <pc:docMk/>
            <pc:sldMk cId="2272884666" sldId="344"/>
            <ac:spMk id="5" creationId="{9C45FB9C-EEB2-5C57-47A3-98BBBF655097}"/>
          </ac:spMkLst>
        </pc:spChg>
        <pc:picChg chg="mod">
          <ac:chgData name="Noreen ROPERS [Eurécia]" userId="S::noreen.ropers@eurecia.com::f3a8d8f2-0e49-41aa-b7d1-58879f4fb21f" providerId="AD" clId="Web-{8DE5B776-EF43-67DE-1CF6-60AFA83AFAEE}" dt="2025-07-24T08:13:52.725" v="741" actId="1076"/>
          <ac:picMkLst>
            <pc:docMk/>
            <pc:sldMk cId="2272884666" sldId="344"/>
            <ac:picMk id="16" creationId="{D0FA6066-7290-A744-D44D-D869D0FA3C5B}"/>
          </ac:picMkLst>
        </pc:picChg>
      </pc:sldChg>
      <pc:sldChg chg="addSp delSp modSp">
        <pc:chgData name="Noreen ROPERS [Eurécia]" userId="S::noreen.ropers@eurecia.com::f3a8d8f2-0e49-41aa-b7d1-58879f4fb21f" providerId="AD" clId="Web-{8DE5B776-EF43-67DE-1CF6-60AFA83AFAEE}" dt="2025-07-24T08:16:54.388" v="749" actId="20577"/>
        <pc:sldMkLst>
          <pc:docMk/>
          <pc:sldMk cId="4189674040" sldId="346"/>
        </pc:sldMkLst>
        <pc:spChg chg="mod">
          <ac:chgData name="Noreen ROPERS [Eurécia]" userId="S::noreen.ropers@eurecia.com::f3a8d8f2-0e49-41aa-b7d1-58879f4fb21f" providerId="AD" clId="Web-{8DE5B776-EF43-67DE-1CF6-60AFA83AFAEE}" dt="2025-07-24T08:16:54.388" v="749" actId="20577"/>
          <ac:spMkLst>
            <pc:docMk/>
            <pc:sldMk cId="4189674040" sldId="346"/>
            <ac:spMk id="4" creationId="{E4DEF956-6A63-5155-1AE4-27B91290E2ED}"/>
          </ac:spMkLst>
        </pc:spChg>
        <pc:spChg chg="add">
          <ac:chgData name="Noreen ROPERS [Eurécia]" userId="S::noreen.ropers@eurecia.com::f3a8d8f2-0e49-41aa-b7d1-58879f4fb21f" providerId="AD" clId="Web-{8DE5B776-EF43-67DE-1CF6-60AFA83AFAEE}" dt="2025-07-24T07:18:11.152" v="238"/>
          <ac:spMkLst>
            <pc:docMk/>
            <pc:sldMk cId="4189674040" sldId="346"/>
            <ac:spMk id="9" creationId="{2BDCE085-A9CB-7DC4-38B0-76CE65B591E4}"/>
          </ac:spMkLst>
        </pc:spChg>
        <pc:spChg chg="add mod">
          <ac:chgData name="Noreen ROPERS [Eurécia]" userId="S::noreen.ropers@eurecia.com::f3a8d8f2-0e49-41aa-b7d1-58879f4fb21f" providerId="AD" clId="Web-{8DE5B776-EF43-67DE-1CF6-60AFA83AFAEE}" dt="2025-07-24T07:18:17.934" v="249" actId="20577"/>
          <ac:spMkLst>
            <pc:docMk/>
            <pc:sldMk cId="4189674040" sldId="346"/>
            <ac:spMk id="11" creationId="{7E14469C-C011-89C1-AAD9-19CF705C8B29}"/>
          </ac:spMkLst>
        </pc:spChg>
        <pc:picChg chg="add mod">
          <ac:chgData name="Noreen ROPERS [Eurécia]" userId="S::noreen.ropers@eurecia.com::f3a8d8f2-0e49-41aa-b7d1-58879f4fb21f" providerId="AD" clId="Web-{8DE5B776-EF43-67DE-1CF6-60AFA83AFAEE}" dt="2025-07-24T07:23:29.429" v="286" actId="1076"/>
          <ac:picMkLst>
            <pc:docMk/>
            <pc:sldMk cId="4189674040" sldId="346"/>
            <ac:picMk id="12" creationId="{76B1F81B-7F9C-D443-06F7-619BB2F92357}"/>
          </ac:picMkLst>
        </pc:picChg>
      </pc:sldChg>
      <pc:sldChg chg="addSp modSp">
        <pc:chgData name="Noreen ROPERS [Eurécia]" userId="S::noreen.ropers@eurecia.com::f3a8d8f2-0e49-41aa-b7d1-58879f4fb21f" providerId="AD" clId="Web-{8DE5B776-EF43-67DE-1CF6-60AFA83AFAEE}" dt="2025-07-24T08:07:36.492" v="642" actId="20577"/>
        <pc:sldMkLst>
          <pc:docMk/>
          <pc:sldMk cId="3983055365" sldId="349"/>
        </pc:sldMkLst>
        <pc:spChg chg="mod">
          <ac:chgData name="Noreen ROPERS [Eurécia]" userId="S::noreen.ropers@eurecia.com::f3a8d8f2-0e49-41aa-b7d1-58879f4fb21f" providerId="AD" clId="Web-{8DE5B776-EF43-67DE-1CF6-60AFA83AFAEE}" dt="2025-07-24T08:07:36.492" v="642" actId="20577"/>
          <ac:spMkLst>
            <pc:docMk/>
            <pc:sldMk cId="3983055365" sldId="349"/>
            <ac:spMk id="3" creationId="{61EA1259-4DC7-9BAE-7037-8888B5EFF3CD}"/>
          </ac:spMkLst>
        </pc:spChg>
        <pc:spChg chg="mod">
          <ac:chgData name="Noreen ROPERS [Eurécia]" userId="S::noreen.ropers@eurecia.com::f3a8d8f2-0e49-41aa-b7d1-58879f4fb21f" providerId="AD" clId="Web-{8DE5B776-EF43-67DE-1CF6-60AFA83AFAEE}" dt="2025-07-24T08:06:12.114" v="625" actId="20577"/>
          <ac:spMkLst>
            <pc:docMk/>
            <pc:sldMk cId="3983055365" sldId="349"/>
            <ac:spMk id="15" creationId="{A3518F63-D413-D26D-EC42-94FFD8F05249}"/>
          </ac:spMkLst>
        </pc:spChg>
        <pc:picChg chg="add mod">
          <ac:chgData name="Noreen ROPERS [Eurécia]" userId="S::noreen.ropers@eurecia.com::f3a8d8f2-0e49-41aa-b7d1-58879f4fb21f" providerId="AD" clId="Web-{8DE5B776-EF43-67DE-1CF6-60AFA83AFAEE}" dt="2025-07-24T07:40:25.074" v="507" actId="1076"/>
          <ac:picMkLst>
            <pc:docMk/>
            <pc:sldMk cId="3983055365" sldId="349"/>
            <ac:picMk id="2" creationId="{11923031-63CB-C6CD-00AA-6565CAECABD3}"/>
          </ac:picMkLst>
        </pc:picChg>
        <pc:picChg chg="mod">
          <ac:chgData name="Noreen ROPERS [Eurécia]" userId="S::noreen.ropers@eurecia.com::f3a8d8f2-0e49-41aa-b7d1-58879f4fb21f" providerId="AD" clId="Web-{8DE5B776-EF43-67DE-1CF6-60AFA83AFAEE}" dt="2025-07-24T07:39:55.151" v="503" actId="14100"/>
          <ac:picMkLst>
            <pc:docMk/>
            <pc:sldMk cId="3983055365" sldId="349"/>
            <ac:picMk id="18" creationId="{68566DFB-CC19-F41A-2E6B-6B12176BA0F6}"/>
          </ac:picMkLst>
        </pc:picChg>
        <pc:picChg chg="mod">
          <ac:chgData name="Noreen ROPERS [Eurécia]" userId="S::noreen.ropers@eurecia.com::f3a8d8f2-0e49-41aa-b7d1-58879f4fb21f" providerId="AD" clId="Web-{8DE5B776-EF43-67DE-1CF6-60AFA83AFAEE}" dt="2025-07-24T07:39:55.151" v="501" actId="14100"/>
          <ac:picMkLst>
            <pc:docMk/>
            <pc:sldMk cId="3983055365" sldId="349"/>
            <ac:picMk id="20" creationId="{298E25D4-0C54-0239-8E94-191617E0C96D}"/>
          </ac:picMkLst>
        </pc:picChg>
      </pc:sldChg>
      <pc:sldChg chg="modSp">
        <pc:chgData name="Noreen ROPERS [Eurécia]" userId="S::noreen.ropers@eurecia.com::f3a8d8f2-0e49-41aa-b7d1-58879f4fb21f" providerId="AD" clId="Web-{8DE5B776-EF43-67DE-1CF6-60AFA83AFAEE}" dt="2025-07-24T08:07:56.368" v="649" actId="1076"/>
        <pc:sldMkLst>
          <pc:docMk/>
          <pc:sldMk cId="335807194" sldId="350"/>
        </pc:sldMkLst>
        <pc:spChg chg="mod">
          <ac:chgData name="Noreen ROPERS [Eurécia]" userId="S::noreen.ropers@eurecia.com::f3a8d8f2-0e49-41aa-b7d1-58879f4fb21f" providerId="AD" clId="Web-{8DE5B776-EF43-67DE-1CF6-60AFA83AFAEE}" dt="2025-07-24T08:07:56.368" v="649" actId="1076"/>
          <ac:spMkLst>
            <pc:docMk/>
            <pc:sldMk cId="335807194" sldId="350"/>
            <ac:spMk id="5" creationId="{C4281A0E-8D1A-F58B-A266-948AE94350B5}"/>
          </ac:spMkLst>
        </pc:spChg>
        <pc:spChg chg="mod">
          <ac:chgData name="Noreen ROPERS [Eurécia]" userId="S::noreen.ropers@eurecia.com::f3a8d8f2-0e49-41aa-b7d1-58879f4fb21f" providerId="AD" clId="Web-{8DE5B776-EF43-67DE-1CF6-60AFA83AFAEE}" dt="2025-07-24T07:43:37.487" v="537" actId="1076"/>
          <ac:spMkLst>
            <pc:docMk/>
            <pc:sldMk cId="335807194" sldId="350"/>
            <ac:spMk id="26" creationId="{6E7BA613-6A1F-6282-E133-F9EC51C2AA13}"/>
          </ac:spMkLst>
        </pc:spChg>
        <pc:spChg chg="mod">
          <ac:chgData name="Noreen ROPERS [Eurécia]" userId="S::noreen.ropers@eurecia.com::f3a8d8f2-0e49-41aa-b7d1-58879f4fb21f" providerId="AD" clId="Web-{8DE5B776-EF43-67DE-1CF6-60AFA83AFAEE}" dt="2025-07-24T08:07:52.102" v="648" actId="1076"/>
          <ac:spMkLst>
            <pc:docMk/>
            <pc:sldMk cId="335807194" sldId="350"/>
            <ac:spMk id="33" creationId="{4DC36A44-B95E-9FB1-2232-44C752F5CBED}"/>
          </ac:spMkLst>
        </pc:spChg>
      </pc:sldChg>
      <pc:sldChg chg="modSp">
        <pc:chgData name="Noreen ROPERS [Eurécia]" userId="S::noreen.ropers@eurecia.com::f3a8d8f2-0e49-41aa-b7d1-58879f4fb21f" providerId="AD" clId="Web-{8DE5B776-EF43-67DE-1CF6-60AFA83AFAEE}" dt="2025-07-24T07:44:46.427" v="552" actId="20577"/>
        <pc:sldMkLst>
          <pc:docMk/>
          <pc:sldMk cId="4294950843" sldId="352"/>
        </pc:sldMkLst>
        <pc:spChg chg="mod">
          <ac:chgData name="Noreen ROPERS [Eurécia]" userId="S::noreen.ropers@eurecia.com::f3a8d8f2-0e49-41aa-b7d1-58879f4fb21f" providerId="AD" clId="Web-{8DE5B776-EF43-67DE-1CF6-60AFA83AFAEE}" dt="2025-07-24T07:44:18.145" v="545" actId="20577"/>
          <ac:spMkLst>
            <pc:docMk/>
            <pc:sldMk cId="4294950843" sldId="352"/>
            <ac:spMk id="7" creationId="{0E2184F0-2462-B2EE-0A13-79CDB65A0B1C}"/>
          </ac:spMkLst>
        </pc:spChg>
        <pc:spChg chg="mod">
          <ac:chgData name="Noreen ROPERS [Eurécia]" userId="S::noreen.ropers@eurecia.com::f3a8d8f2-0e49-41aa-b7d1-58879f4fb21f" providerId="AD" clId="Web-{8DE5B776-EF43-67DE-1CF6-60AFA83AFAEE}" dt="2025-07-24T07:44:46.427" v="552" actId="20577"/>
          <ac:spMkLst>
            <pc:docMk/>
            <pc:sldMk cId="4294950843" sldId="352"/>
            <ac:spMk id="8" creationId="{C9445C6B-26C1-4042-1E71-133642ADB7B9}"/>
          </ac:spMkLst>
        </pc:spChg>
      </pc:sldChg>
      <pc:sldChg chg="modSp">
        <pc:chgData name="Noreen ROPERS [Eurécia]" userId="S::noreen.ropers@eurecia.com::f3a8d8f2-0e49-41aa-b7d1-58879f4fb21f" providerId="AD" clId="Web-{8DE5B776-EF43-67DE-1CF6-60AFA83AFAEE}" dt="2025-07-24T07:46:49.385" v="560" actId="20577"/>
        <pc:sldMkLst>
          <pc:docMk/>
          <pc:sldMk cId="519586750" sldId="353"/>
        </pc:sldMkLst>
        <pc:spChg chg="mod">
          <ac:chgData name="Noreen ROPERS [Eurécia]" userId="S::noreen.ropers@eurecia.com::f3a8d8f2-0e49-41aa-b7d1-58879f4fb21f" providerId="AD" clId="Web-{8DE5B776-EF43-67DE-1CF6-60AFA83AFAEE}" dt="2025-07-24T07:46:49.385" v="560" actId="20577"/>
          <ac:spMkLst>
            <pc:docMk/>
            <pc:sldMk cId="519586750" sldId="353"/>
            <ac:spMk id="5" creationId="{4DBEC8B1-5B07-2D98-ED07-0705C141C45E}"/>
          </ac:spMkLst>
        </pc:spChg>
      </pc:sldChg>
      <pc:sldChg chg="addSp delSp modSp">
        <pc:chgData name="Noreen ROPERS [Eurécia]" userId="S::noreen.ropers@eurecia.com::f3a8d8f2-0e49-41aa-b7d1-58879f4fb21f" providerId="AD" clId="Web-{8DE5B776-EF43-67DE-1CF6-60AFA83AFAEE}" dt="2025-07-24T08:01:09.166" v="612" actId="20577"/>
        <pc:sldMkLst>
          <pc:docMk/>
          <pc:sldMk cId="79461264" sldId="354"/>
        </pc:sldMkLst>
        <pc:spChg chg="mod">
          <ac:chgData name="Noreen ROPERS [Eurécia]" userId="S::noreen.ropers@eurecia.com::f3a8d8f2-0e49-41aa-b7d1-58879f4fb21f" providerId="AD" clId="Web-{8DE5B776-EF43-67DE-1CF6-60AFA83AFAEE}" dt="2025-07-24T08:01:09.166" v="612" actId="20577"/>
          <ac:spMkLst>
            <pc:docMk/>
            <pc:sldMk cId="79461264" sldId="354"/>
            <ac:spMk id="13" creationId="{70178B8F-9C5C-7AEF-EF15-EB7C05D55D47}"/>
          </ac:spMkLst>
        </pc:spChg>
        <pc:spChg chg="mod">
          <ac:chgData name="Noreen ROPERS [Eurécia]" userId="S::noreen.ropers@eurecia.com::f3a8d8f2-0e49-41aa-b7d1-58879f4fb21f" providerId="AD" clId="Web-{8DE5B776-EF43-67DE-1CF6-60AFA83AFAEE}" dt="2025-07-24T07:17:58.183" v="233" actId="20577"/>
          <ac:spMkLst>
            <pc:docMk/>
            <pc:sldMk cId="79461264" sldId="354"/>
            <ac:spMk id="17" creationId="{BBB43722-AC59-9072-C5B4-0803DF0DB076}"/>
          </ac:spMkLst>
        </pc:spChg>
        <pc:spChg chg="mod">
          <ac:chgData name="Noreen ROPERS [Eurécia]" userId="S::noreen.ropers@eurecia.com::f3a8d8f2-0e49-41aa-b7d1-58879f4fb21f" providerId="AD" clId="Web-{8DE5B776-EF43-67DE-1CF6-60AFA83AFAEE}" dt="2025-07-24T07:11:35.951" v="168" actId="1076"/>
          <ac:spMkLst>
            <pc:docMk/>
            <pc:sldMk cId="79461264" sldId="354"/>
            <ac:spMk id="20" creationId="{FBAE32C3-573F-8E08-D9A2-E8E710B9B22F}"/>
          </ac:spMkLst>
        </pc:spChg>
        <pc:spChg chg="mod">
          <ac:chgData name="Noreen ROPERS [Eurécia]" userId="S::noreen.ropers@eurecia.com::f3a8d8f2-0e49-41aa-b7d1-58879f4fb21f" providerId="AD" clId="Web-{8DE5B776-EF43-67DE-1CF6-60AFA83AFAEE}" dt="2025-07-24T07:11:37.951" v="169" actId="1076"/>
          <ac:spMkLst>
            <pc:docMk/>
            <pc:sldMk cId="79461264" sldId="354"/>
            <ac:spMk id="21" creationId="{77F63234-C48C-5462-0223-D67A926957EB}"/>
          </ac:spMkLst>
        </pc:spChg>
        <pc:picChg chg="add mod">
          <ac:chgData name="Noreen ROPERS [Eurécia]" userId="S::noreen.ropers@eurecia.com::f3a8d8f2-0e49-41aa-b7d1-58879f4fb21f" providerId="AD" clId="Web-{8DE5B776-EF43-67DE-1CF6-60AFA83AFAEE}" dt="2025-07-24T07:11:55.498" v="176" actId="1076"/>
          <ac:picMkLst>
            <pc:docMk/>
            <pc:sldMk cId="79461264" sldId="354"/>
            <ac:picMk id="2" creationId="{24B21941-0D10-0B92-5E5D-59A7A8AFDB4B}"/>
          </ac:picMkLst>
        </pc:picChg>
        <pc:picChg chg="add mod">
          <ac:chgData name="Noreen ROPERS [Eurécia]" userId="S::noreen.ropers@eurecia.com::f3a8d8f2-0e49-41aa-b7d1-58879f4fb21f" providerId="AD" clId="Web-{8DE5B776-EF43-67DE-1CF6-60AFA83AFAEE}" dt="2025-07-24T07:14:35.801" v="191" actId="1076"/>
          <ac:picMkLst>
            <pc:docMk/>
            <pc:sldMk cId="79461264" sldId="354"/>
            <ac:picMk id="3" creationId="{AD5DA36C-F9F6-5416-0331-0B9E0F9015EB}"/>
          </ac:picMkLst>
        </pc:picChg>
      </pc:sldChg>
    </pc:docChg>
  </pc:docChgLst>
  <pc:docChgLst>
    <pc:chgData name="Noreen ROPERS [Eurécia]" userId="S::noreen.ropers@eurecia.com::f3a8d8f2-0e49-41aa-b7d1-58879f4fb21f" providerId="AD" clId="Web-{4DC3B04E-2F53-E553-4B24-5779B942D737}"/>
    <pc:docChg chg="modSld">
      <pc:chgData name="Noreen ROPERS [Eurécia]" userId="S::noreen.ropers@eurecia.com::f3a8d8f2-0e49-41aa-b7d1-58879f4fb21f" providerId="AD" clId="Web-{4DC3B04E-2F53-E553-4B24-5779B942D737}" dt="2025-08-05T13:30:21.936" v="0" actId="20577"/>
      <pc:docMkLst>
        <pc:docMk/>
      </pc:docMkLst>
      <pc:sldChg chg="modSp">
        <pc:chgData name="Noreen ROPERS [Eurécia]" userId="S::noreen.ropers@eurecia.com::f3a8d8f2-0e49-41aa-b7d1-58879f4fb21f" providerId="AD" clId="Web-{4DC3B04E-2F53-E553-4B24-5779B942D737}" dt="2025-08-05T13:30:21.936" v="0" actId="20577"/>
        <pc:sldMkLst>
          <pc:docMk/>
          <pc:sldMk cId="2016794526" sldId="356"/>
        </pc:sldMkLst>
        <pc:spChg chg="mod">
          <ac:chgData name="Noreen ROPERS [Eurécia]" userId="S::noreen.ropers@eurecia.com::f3a8d8f2-0e49-41aa-b7d1-58879f4fb21f" providerId="AD" clId="Web-{4DC3B04E-2F53-E553-4B24-5779B942D737}" dt="2025-08-05T13:30:21.936" v="0" actId="20577"/>
          <ac:spMkLst>
            <pc:docMk/>
            <pc:sldMk cId="2016794526" sldId="356"/>
            <ac:spMk id="3" creationId="{2653F630-19B9-A2CD-9A7A-88C609217A1A}"/>
          </ac:spMkLst>
        </pc:spChg>
      </pc:sldChg>
    </pc:docChg>
  </pc:docChgLst>
  <pc:docChgLst>
    <pc:chgData name="Noreen ROPERS [Eurécia]" userId="S::noreen.ropers@eurecia.com::f3a8d8f2-0e49-41aa-b7d1-58879f4fb21f" providerId="AD" clId="Web-{E75F18F5-0CF9-0002-5749-27D014390894}"/>
    <pc:docChg chg="addSld delSld modSld sldOrd modSection">
      <pc:chgData name="Noreen ROPERS [Eurécia]" userId="S::noreen.ropers@eurecia.com::f3a8d8f2-0e49-41aa-b7d1-58879f4fb21f" providerId="AD" clId="Web-{E75F18F5-0CF9-0002-5749-27D014390894}" dt="2025-07-21T16:00:07.534" v="1828" actId="1076"/>
      <pc:docMkLst>
        <pc:docMk/>
      </pc:docMkLst>
      <pc:sldChg chg="del">
        <pc:chgData name="Noreen ROPERS [Eurécia]" userId="S::noreen.ropers@eurecia.com::f3a8d8f2-0e49-41aa-b7d1-58879f4fb21f" providerId="AD" clId="Web-{E75F18F5-0CF9-0002-5749-27D014390894}" dt="2025-07-21T13:36:07.523" v="20"/>
        <pc:sldMkLst>
          <pc:docMk/>
          <pc:sldMk cId="582157585" sldId="259"/>
        </pc:sldMkLst>
      </pc:sldChg>
      <pc:sldChg chg="del">
        <pc:chgData name="Noreen ROPERS [Eurécia]" userId="S::noreen.ropers@eurecia.com::f3a8d8f2-0e49-41aa-b7d1-58879f4fb21f" providerId="AD" clId="Web-{E75F18F5-0CF9-0002-5749-27D014390894}" dt="2025-07-21T13:30:42.308" v="16"/>
        <pc:sldMkLst>
          <pc:docMk/>
          <pc:sldMk cId="4021545993" sldId="261"/>
        </pc:sldMkLst>
      </pc:sldChg>
      <pc:sldChg chg="del">
        <pc:chgData name="Noreen ROPERS [Eurécia]" userId="S::noreen.ropers@eurecia.com::f3a8d8f2-0e49-41aa-b7d1-58879f4fb21f" providerId="AD" clId="Web-{E75F18F5-0CF9-0002-5749-27D014390894}" dt="2025-07-21T13:39:39.624" v="32"/>
        <pc:sldMkLst>
          <pc:docMk/>
          <pc:sldMk cId="4015136436" sldId="262"/>
        </pc:sldMkLst>
      </pc:sldChg>
      <pc:sldChg chg="delSp modSp">
        <pc:chgData name="Noreen ROPERS [Eurécia]" userId="S::noreen.ropers@eurecia.com::f3a8d8f2-0e49-41aa-b7d1-58879f4fb21f" providerId="AD" clId="Web-{E75F18F5-0CF9-0002-5749-27D014390894}" dt="2025-07-21T15:44:39.614" v="1512" actId="20577"/>
        <pc:sldMkLst>
          <pc:docMk/>
          <pc:sldMk cId="2005508118" sldId="264"/>
        </pc:sldMkLst>
        <pc:spChg chg="mod">
          <ac:chgData name="Noreen ROPERS [Eurécia]" userId="S::noreen.ropers@eurecia.com::f3a8d8f2-0e49-41aa-b7d1-58879f4fb21f" providerId="AD" clId="Web-{E75F18F5-0CF9-0002-5749-27D014390894}" dt="2025-07-21T15:44:39.614" v="1512" actId="20577"/>
          <ac:spMkLst>
            <pc:docMk/>
            <pc:sldMk cId="2005508118" sldId="264"/>
            <ac:spMk id="7" creationId="{527A3267-15DA-BA4B-5E8F-4752C93A3763}"/>
          </ac:spMkLst>
        </pc:spChg>
      </pc:sldChg>
      <pc:sldChg chg="add">
        <pc:chgData name="Noreen ROPERS [Eurécia]" userId="S::noreen.ropers@eurecia.com::f3a8d8f2-0e49-41aa-b7d1-58879f4fb21f" providerId="AD" clId="Web-{E75F18F5-0CF9-0002-5749-27D014390894}" dt="2025-07-21T13:36:50.806" v="21"/>
        <pc:sldMkLst>
          <pc:docMk/>
          <pc:sldMk cId="3433291733" sldId="287"/>
        </pc:sldMkLst>
      </pc:sldChg>
      <pc:sldChg chg="delSp modSp add">
        <pc:chgData name="Noreen ROPERS [Eurécia]" userId="S::noreen.ropers@eurecia.com::f3a8d8f2-0e49-41aa-b7d1-58879f4fb21f" providerId="AD" clId="Web-{E75F18F5-0CF9-0002-5749-27D014390894}" dt="2025-07-21T13:41:14.799" v="63" actId="14100"/>
        <pc:sldMkLst>
          <pc:docMk/>
          <pc:sldMk cId="1561398166" sldId="288"/>
        </pc:sldMkLst>
        <pc:spChg chg="mod">
          <ac:chgData name="Noreen ROPERS [Eurécia]" userId="S::noreen.ropers@eurecia.com::f3a8d8f2-0e49-41aa-b7d1-58879f4fb21f" providerId="AD" clId="Web-{E75F18F5-0CF9-0002-5749-27D014390894}" dt="2025-07-21T13:41:14.799" v="63" actId="14100"/>
          <ac:spMkLst>
            <pc:docMk/>
            <pc:sldMk cId="1561398166" sldId="288"/>
            <ac:spMk id="42" creationId="{A809FF54-8E21-E76D-9608-77AF773D0852}"/>
          </ac:spMkLst>
        </pc:spChg>
      </pc:sldChg>
      <pc:sldChg chg="addSp delSp modSp">
        <pc:chgData name="Noreen ROPERS [Eurécia]" userId="S::noreen.ropers@eurecia.com::f3a8d8f2-0e49-41aa-b7d1-58879f4fb21f" providerId="AD" clId="Web-{E75F18F5-0CF9-0002-5749-27D014390894}" dt="2025-07-21T14:48:06.457" v="672"/>
        <pc:sldMkLst>
          <pc:docMk/>
          <pc:sldMk cId="850016792" sldId="310"/>
        </pc:sldMkLst>
        <pc:spChg chg="add mod">
          <ac:chgData name="Noreen ROPERS [Eurécia]" userId="S::noreen.ropers@eurecia.com::f3a8d8f2-0e49-41aa-b7d1-58879f4fb21f" providerId="AD" clId="Web-{E75F18F5-0CF9-0002-5749-27D014390894}" dt="2025-07-21T13:45:05.433" v="139" actId="1076"/>
          <ac:spMkLst>
            <pc:docMk/>
            <pc:sldMk cId="850016792" sldId="310"/>
            <ac:spMk id="10" creationId="{97A7559E-5673-E6E5-9714-F0AF0A135B99}"/>
          </ac:spMkLst>
        </pc:spChg>
        <pc:spChg chg="add mod">
          <ac:chgData name="Noreen ROPERS [Eurécia]" userId="S::noreen.ropers@eurecia.com::f3a8d8f2-0e49-41aa-b7d1-58879f4fb21f" providerId="AD" clId="Web-{E75F18F5-0CF9-0002-5749-27D014390894}" dt="2025-07-21T13:46:47.233" v="150" actId="20577"/>
          <ac:spMkLst>
            <pc:docMk/>
            <pc:sldMk cId="850016792" sldId="310"/>
            <ac:spMk id="11" creationId="{8B514856-6427-AF68-238D-6C0FE12185D6}"/>
          </ac:spMkLst>
        </pc:spChg>
        <pc:spChg chg="mod">
          <ac:chgData name="Noreen ROPERS [Eurécia]" userId="S::noreen.ropers@eurecia.com::f3a8d8f2-0e49-41aa-b7d1-58879f4fb21f" providerId="AD" clId="Web-{E75F18F5-0CF9-0002-5749-27D014390894}" dt="2025-07-21T13:48:18.705" v="227" actId="20577"/>
          <ac:spMkLst>
            <pc:docMk/>
            <pc:sldMk cId="850016792" sldId="310"/>
            <ac:spMk id="27" creationId="{7FF727C3-262F-B07D-98D0-540D364A3290}"/>
          </ac:spMkLst>
        </pc:spChg>
        <pc:spChg chg="mod">
          <ac:chgData name="Noreen ROPERS [Eurécia]" userId="S::noreen.ropers@eurecia.com::f3a8d8f2-0e49-41aa-b7d1-58879f4fb21f" providerId="AD" clId="Web-{E75F18F5-0CF9-0002-5749-27D014390894}" dt="2025-07-21T14:00:25.637" v="375" actId="14100"/>
          <ac:spMkLst>
            <pc:docMk/>
            <pc:sldMk cId="850016792" sldId="310"/>
            <ac:spMk id="31" creationId="{946414D6-32EC-8AF1-5B1D-7F313DE0DB24}"/>
          </ac:spMkLst>
        </pc:spChg>
        <pc:picChg chg="add mod">
          <ac:chgData name="Noreen ROPERS [Eurécia]" userId="S::noreen.ropers@eurecia.com::f3a8d8f2-0e49-41aa-b7d1-58879f4fb21f" providerId="AD" clId="Web-{E75F18F5-0CF9-0002-5749-27D014390894}" dt="2025-07-21T13:57:24.037" v="325" actId="1076"/>
          <ac:picMkLst>
            <pc:docMk/>
            <pc:sldMk cId="850016792" sldId="310"/>
            <ac:picMk id="14" creationId="{7CC7B718-2B5C-A91F-E155-C1C8D8884AB6}"/>
          </ac:picMkLst>
        </pc:picChg>
        <pc:picChg chg="add mod ord">
          <ac:chgData name="Noreen ROPERS [Eurécia]" userId="S::noreen.ropers@eurecia.com::f3a8d8f2-0e49-41aa-b7d1-58879f4fb21f" providerId="AD" clId="Web-{E75F18F5-0CF9-0002-5749-27D014390894}" dt="2025-07-21T13:57:21.036" v="323" actId="1076"/>
          <ac:picMkLst>
            <pc:docMk/>
            <pc:sldMk cId="850016792" sldId="310"/>
            <ac:picMk id="15" creationId="{D4459BA4-C298-EB2C-8C56-8E8EF9ED8BC8}"/>
          </ac:picMkLst>
        </pc:picChg>
        <pc:picChg chg="add mod">
          <ac:chgData name="Noreen ROPERS [Eurécia]" userId="S::noreen.ropers@eurecia.com::f3a8d8f2-0e49-41aa-b7d1-58879f4fb21f" providerId="AD" clId="Web-{E75F18F5-0CF9-0002-5749-27D014390894}" dt="2025-07-21T13:57:22.599" v="324" actId="1076"/>
          <ac:picMkLst>
            <pc:docMk/>
            <pc:sldMk cId="850016792" sldId="310"/>
            <ac:picMk id="16" creationId="{6D3CA9E9-37DF-7005-6BDF-C35258B64E71}"/>
          </ac:picMkLst>
        </pc:picChg>
        <pc:picChg chg="add mod ord">
          <ac:chgData name="Noreen ROPERS [Eurécia]" userId="S::noreen.ropers@eurecia.com::f3a8d8f2-0e49-41aa-b7d1-58879f4fb21f" providerId="AD" clId="Web-{E75F18F5-0CF9-0002-5749-27D014390894}" dt="2025-07-21T13:57:27.505" v="326" actId="1076"/>
          <ac:picMkLst>
            <pc:docMk/>
            <pc:sldMk cId="850016792" sldId="310"/>
            <ac:picMk id="19" creationId="{E658011D-626B-4624-229D-4D8A270B5AFE}"/>
          </ac:picMkLst>
        </pc:picChg>
        <pc:picChg chg="add mod">
          <ac:chgData name="Noreen ROPERS [Eurécia]" userId="S::noreen.ropers@eurecia.com::f3a8d8f2-0e49-41aa-b7d1-58879f4fb21f" providerId="AD" clId="Web-{E75F18F5-0CF9-0002-5749-27D014390894}" dt="2025-07-21T14:01:08.826" v="377" actId="1076"/>
          <ac:picMkLst>
            <pc:docMk/>
            <pc:sldMk cId="850016792" sldId="310"/>
            <ac:picMk id="20" creationId="{EE4175B9-9974-837D-228B-D26D64C917C0}"/>
          </ac:picMkLst>
        </pc:picChg>
        <pc:cxnChg chg="add mod">
          <ac:chgData name="Noreen ROPERS [Eurécia]" userId="S::noreen.ropers@eurecia.com::f3a8d8f2-0e49-41aa-b7d1-58879f4fb21f" providerId="AD" clId="Web-{E75F18F5-0CF9-0002-5749-27D014390894}" dt="2025-07-21T13:56:59.864" v="320" actId="14100"/>
          <ac:cxnSpMkLst>
            <pc:docMk/>
            <pc:sldMk cId="850016792" sldId="310"/>
            <ac:cxnSpMk id="18" creationId="{147221D9-C7F2-A1D9-14A3-C6D2AA64C7BE}"/>
          </ac:cxnSpMkLst>
        </pc:cxnChg>
      </pc:sldChg>
      <pc:sldChg chg="addSp delSp modSp">
        <pc:chgData name="Noreen ROPERS [Eurécia]" userId="S::noreen.ropers@eurecia.com::f3a8d8f2-0e49-41aa-b7d1-58879f4fb21f" providerId="AD" clId="Web-{E75F18F5-0CF9-0002-5749-27D014390894}" dt="2025-07-21T15:44:12.378" v="1507" actId="1076"/>
        <pc:sldMkLst>
          <pc:docMk/>
          <pc:sldMk cId="3677211305" sldId="335"/>
        </pc:sldMkLst>
        <pc:spChg chg="add">
          <ac:chgData name="Noreen ROPERS [Eurécia]" userId="S::noreen.ropers@eurecia.com::f3a8d8f2-0e49-41aa-b7d1-58879f4fb21f" providerId="AD" clId="Web-{E75F18F5-0CF9-0002-5749-27D014390894}" dt="2025-07-21T15:39:00.540" v="1376"/>
          <ac:spMkLst>
            <pc:docMk/>
            <pc:sldMk cId="3677211305" sldId="335"/>
            <ac:spMk id="9" creationId="{75F39AF1-545B-CE16-23E0-9C9876A80044}"/>
          </ac:spMkLst>
        </pc:spChg>
        <pc:spChg chg="add mod">
          <ac:chgData name="Noreen ROPERS [Eurécia]" userId="S::noreen.ropers@eurecia.com::f3a8d8f2-0e49-41aa-b7d1-58879f4fb21f" providerId="AD" clId="Web-{E75F18F5-0CF9-0002-5749-27D014390894}" dt="2025-07-21T15:39:12.322" v="1392" actId="20577"/>
          <ac:spMkLst>
            <pc:docMk/>
            <pc:sldMk cId="3677211305" sldId="335"/>
            <ac:spMk id="11" creationId="{FB8CBEED-A53F-65FF-6036-2BC73C243440}"/>
          </ac:spMkLst>
        </pc:spChg>
        <pc:spChg chg="add mod">
          <ac:chgData name="Noreen ROPERS [Eurécia]" userId="S::noreen.ropers@eurecia.com::f3a8d8f2-0e49-41aa-b7d1-58879f4fb21f" providerId="AD" clId="Web-{E75F18F5-0CF9-0002-5749-27D014390894}" dt="2025-07-21T15:43:21.845" v="1491" actId="1076"/>
          <ac:spMkLst>
            <pc:docMk/>
            <pc:sldMk cId="3677211305" sldId="335"/>
            <ac:spMk id="13" creationId="{1077AE02-A58C-4136-57D0-0C479DA01F79}"/>
          </ac:spMkLst>
        </pc:spChg>
        <pc:picChg chg="add mod">
          <ac:chgData name="Noreen ROPERS [Eurécia]" userId="S::noreen.ropers@eurecia.com::f3a8d8f2-0e49-41aa-b7d1-58879f4fb21f" providerId="AD" clId="Web-{E75F18F5-0CF9-0002-5749-27D014390894}" dt="2025-07-21T15:43:55.253" v="1504" actId="1076"/>
          <ac:picMkLst>
            <pc:docMk/>
            <pc:sldMk cId="3677211305" sldId="335"/>
            <ac:picMk id="14" creationId="{33AEFCB4-B980-2331-DCAB-8E913698F15E}"/>
          </ac:picMkLst>
        </pc:picChg>
        <pc:picChg chg="add mod ord">
          <ac:chgData name="Noreen ROPERS [Eurécia]" userId="S::noreen.ropers@eurecia.com::f3a8d8f2-0e49-41aa-b7d1-58879f4fb21f" providerId="AD" clId="Web-{E75F18F5-0CF9-0002-5749-27D014390894}" dt="2025-07-21T15:43:38.346" v="1498" actId="1076"/>
          <ac:picMkLst>
            <pc:docMk/>
            <pc:sldMk cId="3677211305" sldId="335"/>
            <ac:picMk id="15" creationId="{8DFF4972-AF83-5FDF-1886-06AFF013A2A2}"/>
          </ac:picMkLst>
        </pc:picChg>
        <pc:picChg chg="add mod">
          <ac:chgData name="Noreen ROPERS [Eurécia]" userId="S::noreen.ropers@eurecia.com::f3a8d8f2-0e49-41aa-b7d1-58879f4fb21f" providerId="AD" clId="Web-{E75F18F5-0CF9-0002-5749-27D014390894}" dt="2025-07-21T15:44:12.378" v="1507" actId="1076"/>
          <ac:picMkLst>
            <pc:docMk/>
            <pc:sldMk cId="3677211305" sldId="335"/>
            <ac:picMk id="18" creationId="{2024A35C-CB93-EDF2-FC52-AE29F87225B7}"/>
          </ac:picMkLst>
        </pc:picChg>
      </pc:sldChg>
      <pc:sldChg chg="addSp delSp modSp">
        <pc:chgData name="Noreen ROPERS [Eurécia]" userId="S::noreen.ropers@eurecia.com::f3a8d8f2-0e49-41aa-b7d1-58879f4fb21f" providerId="AD" clId="Web-{E75F18F5-0CF9-0002-5749-27D014390894}" dt="2025-07-21T14:48:00.504" v="671"/>
        <pc:sldMkLst>
          <pc:docMk/>
          <pc:sldMk cId="394031600" sldId="336"/>
        </pc:sldMkLst>
        <pc:spChg chg="mod">
          <ac:chgData name="Noreen ROPERS [Eurécia]" userId="S::noreen.ropers@eurecia.com::f3a8d8f2-0e49-41aa-b7d1-58879f4fb21f" providerId="AD" clId="Web-{E75F18F5-0CF9-0002-5749-27D014390894}" dt="2025-07-21T14:36:25.606" v="470" actId="20577"/>
          <ac:spMkLst>
            <pc:docMk/>
            <pc:sldMk cId="394031600" sldId="336"/>
            <ac:spMk id="3" creationId="{A5F4FBA2-3E6A-F0F6-ABC6-B9AB8F98645F}"/>
          </ac:spMkLst>
        </pc:spChg>
        <pc:spChg chg="mod">
          <ac:chgData name="Noreen ROPERS [Eurécia]" userId="S::noreen.ropers@eurecia.com::f3a8d8f2-0e49-41aa-b7d1-58879f4fb21f" providerId="AD" clId="Web-{E75F18F5-0CF9-0002-5749-27D014390894}" dt="2025-07-21T14:30:19.532" v="461" actId="20577"/>
          <ac:spMkLst>
            <pc:docMk/>
            <pc:sldMk cId="394031600" sldId="336"/>
            <ac:spMk id="10" creationId="{E4DEF956-6A63-5155-1AE4-27B91290E2ED}"/>
          </ac:spMkLst>
        </pc:spChg>
        <pc:spChg chg="add mod">
          <ac:chgData name="Noreen ROPERS [Eurécia]" userId="S::noreen.ropers@eurecia.com::f3a8d8f2-0e49-41aa-b7d1-58879f4fb21f" providerId="AD" clId="Web-{E75F18F5-0CF9-0002-5749-27D014390894}" dt="2025-07-21T13:45:20.386" v="141" actId="1076"/>
          <ac:spMkLst>
            <pc:docMk/>
            <pc:sldMk cId="394031600" sldId="336"/>
            <ac:spMk id="12" creationId="{22C81352-B531-3BC0-3C92-206418811E9A}"/>
          </ac:spMkLst>
        </pc:spChg>
        <pc:spChg chg="add mod">
          <ac:chgData name="Noreen ROPERS [Eurécia]" userId="S::noreen.ropers@eurecia.com::f3a8d8f2-0e49-41aa-b7d1-58879f4fb21f" providerId="AD" clId="Web-{E75F18F5-0CF9-0002-5749-27D014390894}" dt="2025-07-21T14:03:22.690" v="396" actId="20577"/>
          <ac:spMkLst>
            <pc:docMk/>
            <pc:sldMk cId="394031600" sldId="336"/>
            <ac:spMk id="14" creationId="{4660AE93-5770-4E11-E0F9-D84F8235D74C}"/>
          </ac:spMkLst>
        </pc:spChg>
        <pc:picChg chg="mod">
          <ac:chgData name="Noreen ROPERS [Eurécia]" userId="S::noreen.ropers@eurecia.com::f3a8d8f2-0e49-41aa-b7d1-58879f4fb21f" providerId="AD" clId="Web-{E75F18F5-0CF9-0002-5749-27D014390894}" dt="2025-07-21T14:27:30.589" v="398"/>
          <ac:picMkLst>
            <pc:docMk/>
            <pc:sldMk cId="394031600" sldId="336"/>
            <ac:picMk id="6" creationId="{1B653709-EE92-F639-0538-CE0DE7D50952}"/>
          </ac:picMkLst>
        </pc:picChg>
        <pc:cxnChg chg="add mod">
          <ac:chgData name="Noreen ROPERS [Eurécia]" userId="S::noreen.ropers@eurecia.com::f3a8d8f2-0e49-41aa-b7d1-58879f4fb21f" providerId="AD" clId="Web-{E75F18F5-0CF9-0002-5749-27D014390894}" dt="2025-07-21T14:28:23.012" v="404" actId="1076"/>
          <ac:cxnSpMkLst>
            <pc:docMk/>
            <pc:sldMk cId="394031600" sldId="336"/>
            <ac:cxnSpMk id="5" creationId="{C8EC42F7-7866-9C07-6196-A145805BCB5F}"/>
          </ac:cxnSpMkLst>
        </pc:cxnChg>
        <pc:cxnChg chg="mod">
          <ac:chgData name="Noreen ROPERS [Eurécia]" userId="S::noreen.ropers@eurecia.com::f3a8d8f2-0e49-41aa-b7d1-58879f4fb21f" providerId="AD" clId="Web-{E75F18F5-0CF9-0002-5749-27D014390894}" dt="2025-07-21T14:35:07.964" v="463"/>
          <ac:cxnSpMkLst>
            <pc:docMk/>
            <pc:sldMk cId="394031600" sldId="336"/>
            <ac:cxnSpMk id="7" creationId="{E4F3BF2B-1D31-72E6-49C0-FD2B064FAD5D}"/>
          </ac:cxnSpMkLst>
        </pc:cxnChg>
      </pc:sldChg>
      <pc:sldChg chg="addSp delSp modSp">
        <pc:chgData name="Noreen ROPERS [Eurécia]" userId="S::noreen.ropers@eurecia.com::f3a8d8f2-0e49-41aa-b7d1-58879f4fb21f" providerId="AD" clId="Web-{E75F18F5-0CF9-0002-5749-27D014390894}" dt="2025-07-21T14:49:09.318" v="704" actId="20577"/>
        <pc:sldMkLst>
          <pc:docMk/>
          <pc:sldMk cId="500192487" sldId="341"/>
        </pc:sldMkLst>
        <pc:spChg chg="add mod">
          <ac:chgData name="Noreen ROPERS [Eurécia]" userId="S::noreen.ropers@eurecia.com::f3a8d8f2-0e49-41aa-b7d1-58879f4fb21f" providerId="AD" clId="Web-{E75F18F5-0CF9-0002-5749-27D014390894}" dt="2025-07-21T14:43:42.605" v="568" actId="20577"/>
          <ac:spMkLst>
            <pc:docMk/>
            <pc:sldMk cId="500192487" sldId="341"/>
            <ac:spMk id="8" creationId="{D16C9036-554E-78E8-D3EA-95E1AEABB7A8}"/>
          </ac:spMkLst>
        </pc:spChg>
        <pc:spChg chg="mod">
          <ac:chgData name="Noreen ROPERS [Eurécia]" userId="S::noreen.ropers@eurecia.com::f3a8d8f2-0e49-41aa-b7d1-58879f4fb21f" providerId="AD" clId="Web-{E75F18F5-0CF9-0002-5749-27D014390894}" dt="2025-07-21T14:49:09.318" v="704" actId="20577"/>
          <ac:spMkLst>
            <pc:docMk/>
            <pc:sldMk cId="500192487" sldId="341"/>
            <ac:spMk id="10" creationId="{3386C5C4-8E4A-0BC4-007C-6EA07007BA1E}"/>
          </ac:spMkLst>
        </pc:spChg>
        <pc:spChg chg="add mod">
          <ac:chgData name="Noreen ROPERS [Eurécia]" userId="S::noreen.ropers@eurecia.com::f3a8d8f2-0e49-41aa-b7d1-58879f4fb21f" providerId="AD" clId="Web-{E75F18F5-0CF9-0002-5749-27D014390894}" dt="2025-07-21T14:46:38.907" v="657" actId="20577"/>
          <ac:spMkLst>
            <pc:docMk/>
            <pc:sldMk cId="500192487" sldId="341"/>
            <ac:spMk id="11" creationId="{E0B5FCB8-5CDA-642D-2CEB-03876BD9FD20}"/>
          </ac:spMkLst>
        </pc:spChg>
        <pc:spChg chg="add mod">
          <ac:chgData name="Noreen ROPERS [Eurécia]" userId="S::noreen.ropers@eurecia.com::f3a8d8f2-0e49-41aa-b7d1-58879f4fb21f" providerId="AD" clId="Web-{E75F18F5-0CF9-0002-5749-27D014390894}" dt="2025-07-21T14:47:02.017" v="664" actId="14100"/>
          <ac:spMkLst>
            <pc:docMk/>
            <pc:sldMk cId="500192487" sldId="341"/>
            <ac:spMk id="12" creationId="{52A74336-1EE7-9313-7CAA-00EE8E575E68}"/>
          </ac:spMkLst>
        </pc:spChg>
        <pc:spChg chg="add del mod">
          <ac:chgData name="Noreen ROPERS [Eurécia]" userId="S::noreen.ropers@eurecia.com::f3a8d8f2-0e49-41aa-b7d1-58879f4fb21f" providerId="AD" clId="Web-{E75F18F5-0CF9-0002-5749-27D014390894}" dt="2025-07-21T14:45:02.935" v="606" actId="1076"/>
          <ac:spMkLst>
            <pc:docMk/>
            <pc:sldMk cId="500192487" sldId="341"/>
            <ac:spMk id="43" creationId="{DAB610E9-3B95-D9EC-F5E7-4A5C479010D6}"/>
          </ac:spMkLst>
        </pc:spChg>
        <pc:spChg chg="mod">
          <ac:chgData name="Noreen ROPERS [Eurécia]" userId="S::noreen.ropers@eurecia.com::f3a8d8f2-0e49-41aa-b7d1-58879f4fb21f" providerId="AD" clId="Web-{E75F18F5-0CF9-0002-5749-27D014390894}" dt="2025-07-21T14:45:02.967" v="607" actId="1076"/>
          <ac:spMkLst>
            <pc:docMk/>
            <pc:sldMk cId="500192487" sldId="341"/>
            <ac:spMk id="45" creationId="{301FCC2E-6A0A-1C16-3342-6961BB538769}"/>
          </ac:spMkLst>
        </pc:spChg>
        <pc:spChg chg="mod">
          <ac:chgData name="Noreen ROPERS [Eurécia]" userId="S::noreen.ropers@eurecia.com::f3a8d8f2-0e49-41aa-b7d1-58879f4fb21f" providerId="AD" clId="Web-{E75F18F5-0CF9-0002-5749-27D014390894}" dt="2025-07-21T14:45:02.982" v="608" actId="1076"/>
          <ac:spMkLst>
            <pc:docMk/>
            <pc:sldMk cId="500192487" sldId="341"/>
            <ac:spMk id="46" creationId="{4EAA15C2-A1F4-3243-37F7-62C8D2043363}"/>
          </ac:spMkLst>
        </pc:spChg>
        <pc:spChg chg="mod">
          <ac:chgData name="Noreen ROPERS [Eurécia]" userId="S::noreen.ropers@eurecia.com::f3a8d8f2-0e49-41aa-b7d1-58879f4fb21f" providerId="AD" clId="Web-{E75F18F5-0CF9-0002-5749-27D014390894}" dt="2025-07-21T14:45:03.013" v="609" actId="1076"/>
          <ac:spMkLst>
            <pc:docMk/>
            <pc:sldMk cId="500192487" sldId="341"/>
            <ac:spMk id="47" creationId="{1DA9DB96-9180-8FE0-70BB-B354C4730D6E}"/>
          </ac:spMkLst>
        </pc:spChg>
        <pc:spChg chg="mod">
          <ac:chgData name="Noreen ROPERS [Eurécia]" userId="S::noreen.ropers@eurecia.com::f3a8d8f2-0e49-41aa-b7d1-58879f4fb21f" providerId="AD" clId="Web-{E75F18F5-0CF9-0002-5749-27D014390894}" dt="2025-07-21T14:45:03.045" v="610" actId="1076"/>
          <ac:spMkLst>
            <pc:docMk/>
            <pc:sldMk cId="500192487" sldId="341"/>
            <ac:spMk id="48" creationId="{ED90C26C-49F8-A8CD-AD3D-61A5F0FEDE50}"/>
          </ac:spMkLst>
        </pc:spChg>
        <pc:spChg chg="mod">
          <ac:chgData name="Noreen ROPERS [Eurécia]" userId="S::noreen.ropers@eurecia.com::f3a8d8f2-0e49-41aa-b7d1-58879f4fb21f" providerId="AD" clId="Web-{E75F18F5-0CF9-0002-5749-27D014390894}" dt="2025-07-21T14:45:03.060" v="611" actId="1076"/>
          <ac:spMkLst>
            <pc:docMk/>
            <pc:sldMk cId="500192487" sldId="341"/>
            <ac:spMk id="49" creationId="{0695DECC-32DC-7150-3BC3-27B51EEDD531}"/>
          </ac:spMkLst>
        </pc:spChg>
        <pc:spChg chg="mod">
          <ac:chgData name="Noreen ROPERS [Eurécia]" userId="S::noreen.ropers@eurecia.com::f3a8d8f2-0e49-41aa-b7d1-58879f4fb21f" providerId="AD" clId="Web-{E75F18F5-0CF9-0002-5749-27D014390894}" dt="2025-07-21T14:45:03.076" v="612" actId="1076"/>
          <ac:spMkLst>
            <pc:docMk/>
            <pc:sldMk cId="500192487" sldId="341"/>
            <ac:spMk id="50" creationId="{8FE4B660-3750-0F47-9839-03F0D98BA52D}"/>
          </ac:spMkLst>
        </pc:spChg>
        <pc:spChg chg="mod">
          <ac:chgData name="Noreen ROPERS [Eurécia]" userId="S::noreen.ropers@eurecia.com::f3a8d8f2-0e49-41aa-b7d1-58879f4fb21f" providerId="AD" clId="Web-{E75F18F5-0CF9-0002-5749-27D014390894}" dt="2025-07-21T14:45:03.107" v="613" actId="1076"/>
          <ac:spMkLst>
            <pc:docMk/>
            <pc:sldMk cId="500192487" sldId="341"/>
            <ac:spMk id="51" creationId="{B3B36E1A-7019-6895-14CD-D089A9C67CCA}"/>
          </ac:spMkLst>
        </pc:spChg>
        <pc:spChg chg="mod">
          <ac:chgData name="Noreen ROPERS [Eurécia]" userId="S::noreen.ropers@eurecia.com::f3a8d8f2-0e49-41aa-b7d1-58879f4fb21f" providerId="AD" clId="Web-{E75F18F5-0CF9-0002-5749-27D014390894}" dt="2025-07-21T14:45:03.123" v="614" actId="1076"/>
          <ac:spMkLst>
            <pc:docMk/>
            <pc:sldMk cId="500192487" sldId="341"/>
            <ac:spMk id="52" creationId="{5F5AF22A-9605-3682-71AD-D660CE8DD80B}"/>
          </ac:spMkLst>
        </pc:spChg>
        <pc:spChg chg="mod">
          <ac:chgData name="Noreen ROPERS [Eurécia]" userId="S::noreen.ropers@eurecia.com::f3a8d8f2-0e49-41aa-b7d1-58879f4fb21f" providerId="AD" clId="Web-{E75F18F5-0CF9-0002-5749-27D014390894}" dt="2025-07-21T14:45:03.138" v="615" actId="1076"/>
          <ac:spMkLst>
            <pc:docMk/>
            <pc:sldMk cId="500192487" sldId="341"/>
            <ac:spMk id="53" creationId="{93A4E342-62A7-E049-07D7-FCD5F4AC5553}"/>
          </ac:spMkLst>
        </pc:spChg>
        <pc:picChg chg="add mod ord">
          <ac:chgData name="Noreen ROPERS [Eurécia]" userId="S::noreen.ropers@eurecia.com::f3a8d8f2-0e49-41aa-b7d1-58879f4fb21f" providerId="AD" clId="Web-{E75F18F5-0CF9-0002-5749-27D014390894}" dt="2025-07-21T14:45:02.826" v="604" actId="1076"/>
          <ac:picMkLst>
            <pc:docMk/>
            <pc:sldMk cId="500192487" sldId="341"/>
            <ac:picMk id="3" creationId="{BD1FB7E6-57DE-64D8-7B95-C9ED10E237D6}"/>
          </ac:picMkLst>
        </pc:picChg>
      </pc:sldChg>
      <pc:sldChg chg="add">
        <pc:chgData name="Noreen ROPERS [Eurécia]" userId="S::noreen.ropers@eurecia.com::f3a8d8f2-0e49-41aa-b7d1-58879f4fb21f" providerId="AD" clId="Web-{E75F18F5-0CF9-0002-5749-27D014390894}" dt="2025-07-21T13:30:38.339" v="15"/>
        <pc:sldMkLst>
          <pc:docMk/>
          <pc:sldMk cId="1323003873" sldId="342"/>
        </pc:sldMkLst>
      </pc:sldChg>
      <pc:sldChg chg="addSp delSp modSp">
        <pc:chgData name="Noreen ROPERS [Eurécia]" userId="S::noreen.ropers@eurecia.com::f3a8d8f2-0e49-41aa-b7d1-58879f4fb21f" providerId="AD" clId="Web-{E75F18F5-0CF9-0002-5749-27D014390894}" dt="2025-07-21T15:54:11.070" v="1773"/>
        <pc:sldMkLst>
          <pc:docMk/>
          <pc:sldMk cId="2272884666" sldId="344"/>
        </pc:sldMkLst>
        <pc:spChg chg="mod">
          <ac:chgData name="Noreen ROPERS [Eurécia]" userId="S::noreen.ropers@eurecia.com::f3a8d8f2-0e49-41aa-b7d1-58879f4fb21f" providerId="AD" clId="Web-{E75F18F5-0CF9-0002-5749-27D014390894}" dt="2025-07-21T15:52:20.332" v="1641" actId="20577"/>
          <ac:spMkLst>
            <pc:docMk/>
            <pc:sldMk cId="2272884666" sldId="344"/>
            <ac:spMk id="3" creationId="{A5F4FBA2-3E6A-F0F6-ABC6-B9AB8F98645F}"/>
          </ac:spMkLst>
        </pc:spChg>
        <pc:spChg chg="mod">
          <ac:chgData name="Noreen ROPERS [Eurécia]" userId="S::noreen.ropers@eurecia.com::f3a8d8f2-0e49-41aa-b7d1-58879f4fb21f" providerId="AD" clId="Web-{E75F18F5-0CF9-0002-5749-27D014390894}" dt="2025-07-21T15:51:32.455" v="1632" actId="20577"/>
          <ac:spMkLst>
            <pc:docMk/>
            <pc:sldMk cId="2272884666" sldId="344"/>
            <ac:spMk id="4" creationId="{E4DEF956-6A63-5155-1AE4-27B91290E2ED}"/>
          </ac:spMkLst>
        </pc:spChg>
        <pc:spChg chg="mod">
          <ac:chgData name="Noreen ROPERS [Eurécia]" userId="S::noreen.ropers@eurecia.com::f3a8d8f2-0e49-41aa-b7d1-58879f4fb21f" providerId="AD" clId="Web-{E75F18F5-0CF9-0002-5749-27D014390894}" dt="2025-07-21T15:53:53.069" v="1768"/>
          <ac:spMkLst>
            <pc:docMk/>
            <pc:sldMk cId="2272884666" sldId="344"/>
            <ac:spMk id="5" creationId="{9C45FB9C-EEB2-5C57-47A3-98BBBF655097}"/>
          </ac:spMkLst>
        </pc:spChg>
        <pc:spChg chg="add mod">
          <ac:chgData name="Noreen ROPERS [Eurécia]" userId="S::noreen.ropers@eurecia.com::f3a8d8f2-0e49-41aa-b7d1-58879f4fb21f" providerId="AD" clId="Web-{E75F18F5-0CF9-0002-5749-27D014390894}" dt="2025-07-21T15:46:05.366" v="1530" actId="20577"/>
          <ac:spMkLst>
            <pc:docMk/>
            <pc:sldMk cId="2272884666" sldId="344"/>
            <ac:spMk id="12" creationId="{9F9DF3EB-64CA-7833-8023-A643FF71BBB7}"/>
          </ac:spMkLst>
        </pc:spChg>
        <pc:spChg chg="add mod">
          <ac:chgData name="Noreen ROPERS [Eurécia]" userId="S::noreen.ropers@eurecia.com::f3a8d8f2-0e49-41aa-b7d1-58879f4fb21f" providerId="AD" clId="Web-{E75F18F5-0CF9-0002-5749-27D014390894}" dt="2025-07-21T15:46:13.898" v="1554" actId="20577"/>
          <ac:spMkLst>
            <pc:docMk/>
            <pc:sldMk cId="2272884666" sldId="344"/>
            <ac:spMk id="14" creationId="{D45CF27E-5135-2407-F443-F3EA33A60DF2}"/>
          </ac:spMkLst>
        </pc:spChg>
        <pc:picChg chg="add mod">
          <ac:chgData name="Noreen ROPERS [Eurécia]" userId="S::noreen.ropers@eurecia.com::f3a8d8f2-0e49-41aa-b7d1-58879f4fb21f" providerId="AD" clId="Web-{E75F18F5-0CF9-0002-5749-27D014390894}" dt="2025-07-21T15:48:53.903" v="1572" actId="1076"/>
          <ac:picMkLst>
            <pc:docMk/>
            <pc:sldMk cId="2272884666" sldId="344"/>
            <ac:picMk id="16" creationId="{D0FA6066-7290-A744-D44D-D869D0FA3C5B}"/>
          </ac:picMkLst>
        </pc:picChg>
        <pc:picChg chg="add mod">
          <ac:chgData name="Noreen ROPERS [Eurécia]" userId="S::noreen.ropers@eurecia.com::f3a8d8f2-0e49-41aa-b7d1-58879f4fb21f" providerId="AD" clId="Web-{E75F18F5-0CF9-0002-5749-27D014390894}" dt="2025-07-21T15:51:24.955" v="1628" actId="1076"/>
          <ac:picMkLst>
            <pc:docMk/>
            <pc:sldMk cId="2272884666" sldId="344"/>
            <ac:picMk id="17" creationId="{A4C3EE5A-6B0B-CB7B-5B56-9F94825FD022}"/>
          </ac:picMkLst>
        </pc:picChg>
        <pc:cxnChg chg="mod">
          <ac:chgData name="Noreen ROPERS [Eurécia]" userId="S::noreen.ropers@eurecia.com::f3a8d8f2-0e49-41aa-b7d1-58879f4fb21f" providerId="AD" clId="Web-{E75F18F5-0CF9-0002-5749-27D014390894}" dt="2025-07-21T15:53:44.850" v="1767"/>
          <ac:cxnSpMkLst>
            <pc:docMk/>
            <pc:sldMk cId="2272884666" sldId="344"/>
            <ac:cxnSpMk id="7" creationId="{E4F3BF2B-1D31-72E6-49C0-FD2B064FAD5D}"/>
          </ac:cxnSpMkLst>
        </pc:cxnChg>
      </pc:sldChg>
      <pc:sldChg chg="addSp delSp modSp">
        <pc:chgData name="Noreen ROPERS [Eurécia]" userId="S::noreen.ropers@eurecia.com::f3a8d8f2-0e49-41aa-b7d1-58879f4fb21f" providerId="AD" clId="Web-{E75F18F5-0CF9-0002-5749-27D014390894}" dt="2025-07-21T14:54:07.781" v="788" actId="1076"/>
        <pc:sldMkLst>
          <pc:docMk/>
          <pc:sldMk cId="3983055365" sldId="349"/>
        </pc:sldMkLst>
        <pc:spChg chg="mod">
          <ac:chgData name="Noreen ROPERS [Eurécia]" userId="S::noreen.ropers@eurecia.com::f3a8d8f2-0e49-41aa-b7d1-58879f4fb21f" providerId="AD" clId="Web-{E75F18F5-0CF9-0002-5749-27D014390894}" dt="2025-07-21T14:54:06.172" v="787" actId="1076"/>
          <ac:spMkLst>
            <pc:docMk/>
            <pc:sldMk cId="3983055365" sldId="349"/>
            <ac:spMk id="3" creationId="{61EA1259-4DC7-9BAE-7037-8888B5EFF3CD}"/>
          </ac:spMkLst>
        </pc:spChg>
        <pc:spChg chg="add">
          <ac:chgData name="Noreen ROPERS [Eurécia]" userId="S::noreen.ropers@eurecia.com::f3a8d8f2-0e49-41aa-b7d1-58879f4fb21f" providerId="AD" clId="Web-{E75F18F5-0CF9-0002-5749-27D014390894}" dt="2025-07-21T14:47:49.034" v="667"/>
          <ac:spMkLst>
            <pc:docMk/>
            <pc:sldMk cId="3983055365" sldId="349"/>
            <ac:spMk id="11" creationId="{FF674220-0F0E-C443-0328-F824C0CFF387}"/>
          </ac:spMkLst>
        </pc:spChg>
        <pc:spChg chg="add mod">
          <ac:chgData name="Noreen ROPERS [Eurécia]" userId="S::noreen.ropers@eurecia.com::f3a8d8f2-0e49-41aa-b7d1-58879f4fb21f" providerId="AD" clId="Web-{E75F18F5-0CF9-0002-5749-27D014390894}" dt="2025-07-21T14:49:44.085" v="727" actId="20577"/>
          <ac:spMkLst>
            <pc:docMk/>
            <pc:sldMk cId="3983055365" sldId="349"/>
            <ac:spMk id="13" creationId="{C972FB88-552A-676D-2A60-FD2129E1D7B4}"/>
          </ac:spMkLst>
        </pc:spChg>
        <pc:spChg chg="add mod">
          <ac:chgData name="Noreen ROPERS [Eurécia]" userId="S::noreen.ropers@eurecia.com::f3a8d8f2-0e49-41aa-b7d1-58879f4fb21f" providerId="AD" clId="Web-{E75F18F5-0CF9-0002-5749-27D014390894}" dt="2025-07-21T14:51:23.744" v="731" actId="1076"/>
          <ac:spMkLst>
            <pc:docMk/>
            <pc:sldMk cId="3983055365" sldId="349"/>
            <ac:spMk id="15" creationId="{A3518F63-D413-D26D-EC42-94FFD8F05249}"/>
          </ac:spMkLst>
        </pc:spChg>
        <pc:picChg chg="add mod">
          <ac:chgData name="Noreen ROPERS [Eurécia]" userId="S::noreen.ropers@eurecia.com::f3a8d8f2-0e49-41aa-b7d1-58879f4fb21f" providerId="AD" clId="Web-{E75F18F5-0CF9-0002-5749-27D014390894}" dt="2025-07-21T14:52:05.152" v="743" actId="1076"/>
          <ac:picMkLst>
            <pc:docMk/>
            <pc:sldMk cId="3983055365" sldId="349"/>
            <ac:picMk id="17" creationId="{17C58E0B-0955-BEAF-8067-0A37908BF25B}"/>
          </ac:picMkLst>
        </pc:picChg>
        <pc:picChg chg="add mod ord">
          <ac:chgData name="Noreen ROPERS [Eurécia]" userId="S::noreen.ropers@eurecia.com::f3a8d8f2-0e49-41aa-b7d1-58879f4fb21f" providerId="AD" clId="Web-{E75F18F5-0CF9-0002-5749-27D014390894}" dt="2025-07-21T14:52:44.560" v="750" actId="1076"/>
          <ac:picMkLst>
            <pc:docMk/>
            <pc:sldMk cId="3983055365" sldId="349"/>
            <ac:picMk id="18" creationId="{68566DFB-CC19-F41A-2E6B-6B12176BA0F6}"/>
          </ac:picMkLst>
        </pc:picChg>
        <pc:picChg chg="add mod">
          <ac:chgData name="Noreen ROPERS [Eurécia]" userId="S::noreen.ropers@eurecia.com::f3a8d8f2-0e49-41aa-b7d1-58879f4fb21f" providerId="AD" clId="Web-{E75F18F5-0CF9-0002-5749-27D014390894}" dt="2025-07-21T14:54:07.781" v="788" actId="1076"/>
          <ac:picMkLst>
            <pc:docMk/>
            <pc:sldMk cId="3983055365" sldId="349"/>
            <ac:picMk id="20" creationId="{298E25D4-0C54-0239-8E94-191617E0C96D}"/>
          </ac:picMkLst>
        </pc:picChg>
      </pc:sldChg>
      <pc:sldChg chg="addSp delSp modSp">
        <pc:chgData name="Noreen ROPERS [Eurécia]" userId="S::noreen.ropers@eurecia.com::f3a8d8f2-0e49-41aa-b7d1-58879f4fb21f" providerId="AD" clId="Web-{E75F18F5-0CF9-0002-5749-27D014390894}" dt="2025-07-21T15:15:48.620" v="1067" actId="20577"/>
        <pc:sldMkLst>
          <pc:docMk/>
          <pc:sldMk cId="335807194" sldId="350"/>
        </pc:sldMkLst>
        <pc:spChg chg="mod">
          <ac:chgData name="Noreen ROPERS [Eurécia]" userId="S::noreen.ropers@eurecia.com::f3a8d8f2-0e49-41aa-b7d1-58879f4fb21f" providerId="AD" clId="Web-{E75F18F5-0CF9-0002-5749-27D014390894}" dt="2025-07-21T15:08:27.199" v="962" actId="20577"/>
          <ac:spMkLst>
            <pc:docMk/>
            <pc:sldMk cId="335807194" sldId="350"/>
            <ac:spMk id="5" creationId="{C4281A0E-8D1A-F58B-A266-948AE94350B5}"/>
          </ac:spMkLst>
        </pc:spChg>
        <pc:spChg chg="add">
          <ac:chgData name="Noreen ROPERS [Eurécia]" userId="S::noreen.ropers@eurecia.com::f3a8d8f2-0e49-41aa-b7d1-58879f4fb21f" providerId="AD" clId="Web-{E75F18F5-0CF9-0002-5749-27D014390894}" dt="2025-07-21T14:54:53.142" v="799"/>
          <ac:spMkLst>
            <pc:docMk/>
            <pc:sldMk cId="335807194" sldId="350"/>
            <ac:spMk id="20" creationId="{15116CDF-C8A9-A0B6-A94E-740A062C6433}"/>
          </ac:spMkLst>
        </pc:spChg>
        <pc:spChg chg="add mod">
          <ac:chgData name="Noreen ROPERS [Eurécia]" userId="S::noreen.ropers@eurecia.com::f3a8d8f2-0e49-41aa-b7d1-58879f4fb21f" providerId="AD" clId="Web-{E75F18F5-0CF9-0002-5749-27D014390894}" dt="2025-07-21T15:15:48.620" v="1067" actId="20577"/>
          <ac:spMkLst>
            <pc:docMk/>
            <pc:sldMk cId="335807194" sldId="350"/>
            <ac:spMk id="23" creationId="{3CBDC4BA-D1C6-99F7-D0D9-BDB9B5B61997}"/>
          </ac:spMkLst>
        </pc:spChg>
        <pc:spChg chg="add mod">
          <ac:chgData name="Noreen ROPERS [Eurécia]" userId="S::noreen.ropers@eurecia.com::f3a8d8f2-0e49-41aa-b7d1-58879f4fb21f" providerId="AD" clId="Web-{E75F18F5-0CF9-0002-5749-27D014390894}" dt="2025-07-21T15:03:40.815" v="906" actId="1076"/>
          <ac:spMkLst>
            <pc:docMk/>
            <pc:sldMk cId="335807194" sldId="350"/>
            <ac:spMk id="26" creationId="{6E7BA613-6A1F-6282-E133-F9EC51C2AA13}"/>
          </ac:spMkLst>
        </pc:spChg>
        <pc:spChg chg="add mod">
          <ac:chgData name="Noreen ROPERS [Eurécia]" userId="S::noreen.ropers@eurecia.com::f3a8d8f2-0e49-41aa-b7d1-58879f4fb21f" providerId="AD" clId="Web-{E75F18F5-0CF9-0002-5749-27D014390894}" dt="2025-07-21T15:03:36.784" v="905" actId="1076"/>
          <ac:spMkLst>
            <pc:docMk/>
            <pc:sldMk cId="335807194" sldId="350"/>
            <ac:spMk id="28" creationId="{8FDDDE2E-8427-7765-D825-22618209A350}"/>
          </ac:spMkLst>
        </pc:spChg>
        <pc:spChg chg="add mod">
          <ac:chgData name="Noreen ROPERS [Eurécia]" userId="S::noreen.ropers@eurecia.com::f3a8d8f2-0e49-41aa-b7d1-58879f4fb21f" providerId="AD" clId="Web-{E75F18F5-0CF9-0002-5749-27D014390894}" dt="2025-07-21T15:04:43.333" v="923" actId="1076"/>
          <ac:spMkLst>
            <pc:docMk/>
            <pc:sldMk cId="335807194" sldId="350"/>
            <ac:spMk id="33" creationId="{4DC36A44-B95E-9FB1-2232-44C752F5CBED}"/>
          </ac:spMkLst>
        </pc:spChg>
        <pc:picChg chg="add mod ord">
          <ac:chgData name="Noreen ROPERS [Eurécia]" userId="S::noreen.ropers@eurecia.com::f3a8d8f2-0e49-41aa-b7d1-58879f4fb21f" providerId="AD" clId="Web-{E75F18F5-0CF9-0002-5749-27D014390894}" dt="2025-07-21T15:06:20.133" v="942" actId="14100"/>
          <ac:picMkLst>
            <pc:docMk/>
            <pc:sldMk cId="335807194" sldId="350"/>
            <ac:picMk id="24" creationId="{9F475C25-194B-5AC0-411A-BE717941C2E8}"/>
          </ac:picMkLst>
        </pc:picChg>
        <pc:picChg chg="add mod">
          <ac:chgData name="Noreen ROPERS [Eurécia]" userId="S::noreen.ropers@eurecia.com::f3a8d8f2-0e49-41aa-b7d1-58879f4fb21f" providerId="AD" clId="Web-{E75F18F5-0CF9-0002-5749-27D014390894}" dt="2025-07-21T15:06:26.180" v="943" actId="14100"/>
          <ac:picMkLst>
            <pc:docMk/>
            <pc:sldMk cId="335807194" sldId="350"/>
            <ac:picMk id="25" creationId="{B34789AC-8AE7-4DD2-0CD2-13E9766EBDCC}"/>
          </ac:picMkLst>
        </pc:picChg>
        <pc:picChg chg="add mod">
          <ac:chgData name="Noreen ROPERS [Eurécia]" userId="S::noreen.ropers@eurecia.com::f3a8d8f2-0e49-41aa-b7d1-58879f4fb21f" providerId="AD" clId="Web-{E75F18F5-0CF9-0002-5749-27D014390894}" dt="2025-07-21T15:03:12.783" v="896" actId="1076"/>
          <ac:picMkLst>
            <pc:docMk/>
            <pc:sldMk cId="335807194" sldId="350"/>
            <ac:picMk id="30" creationId="{438ACBBF-BF03-4CF1-EE4C-30BCD20E6CBE}"/>
          </ac:picMkLst>
        </pc:picChg>
        <pc:picChg chg="add mod">
          <ac:chgData name="Noreen ROPERS [Eurécia]" userId="S::noreen.ropers@eurecia.com::f3a8d8f2-0e49-41aa-b7d1-58879f4fb21f" providerId="AD" clId="Web-{E75F18F5-0CF9-0002-5749-27D014390894}" dt="2025-07-21T15:03:33.174" v="904" actId="1076"/>
          <ac:picMkLst>
            <pc:docMk/>
            <pc:sldMk cId="335807194" sldId="350"/>
            <ac:picMk id="32" creationId="{91161628-7081-BB0D-6464-72EC45A97441}"/>
          </ac:picMkLst>
        </pc:picChg>
      </pc:sldChg>
      <pc:sldChg chg="addSp delSp modSp">
        <pc:chgData name="Noreen ROPERS [Eurécia]" userId="S::noreen.ropers@eurecia.com::f3a8d8f2-0e49-41aa-b7d1-58879f4fb21f" providerId="AD" clId="Web-{E75F18F5-0CF9-0002-5749-27D014390894}" dt="2025-07-21T15:15:38.823" v="1052" actId="20577"/>
        <pc:sldMkLst>
          <pc:docMk/>
          <pc:sldMk cId="148257510" sldId="351"/>
        </pc:sldMkLst>
        <pc:spChg chg="mod">
          <ac:chgData name="Noreen ROPERS [Eurécia]" userId="S::noreen.ropers@eurecia.com::f3a8d8f2-0e49-41aa-b7d1-58879f4fb21f" providerId="AD" clId="Web-{E75F18F5-0CF9-0002-5749-27D014390894}" dt="2025-07-21T15:15:08.587" v="1034" actId="20577"/>
          <ac:spMkLst>
            <pc:docMk/>
            <pc:sldMk cId="148257510" sldId="351"/>
            <ac:spMk id="5" creationId="{C4281A0E-8D1A-F58B-A266-948AE94350B5}"/>
          </ac:spMkLst>
        </pc:spChg>
        <pc:spChg chg="add mod">
          <ac:chgData name="Noreen ROPERS [Eurécia]" userId="S::noreen.ropers@eurecia.com::f3a8d8f2-0e49-41aa-b7d1-58879f4fb21f" providerId="AD" clId="Web-{E75F18F5-0CF9-0002-5749-27D014390894}" dt="2025-07-21T15:07:20.682" v="953" actId="1076"/>
          <ac:spMkLst>
            <pc:docMk/>
            <pc:sldMk cId="148257510" sldId="351"/>
            <ac:spMk id="9" creationId="{F5BEF184-9F25-1648-B1A6-B47DE74EB0D8}"/>
          </ac:spMkLst>
        </pc:spChg>
        <pc:spChg chg="add mod">
          <ac:chgData name="Noreen ROPERS [Eurécia]" userId="S::noreen.ropers@eurecia.com::f3a8d8f2-0e49-41aa-b7d1-58879f4fb21f" providerId="AD" clId="Web-{E75F18F5-0CF9-0002-5749-27D014390894}" dt="2025-07-21T15:15:38.823" v="1052" actId="20577"/>
          <ac:spMkLst>
            <pc:docMk/>
            <pc:sldMk cId="148257510" sldId="351"/>
            <ac:spMk id="11" creationId="{4DD492A5-BBAF-1309-5B6D-6F879B3D731C}"/>
          </ac:spMkLst>
        </pc:spChg>
        <pc:picChg chg="add mod">
          <ac:chgData name="Noreen ROPERS [Eurécia]" userId="S::noreen.ropers@eurecia.com::f3a8d8f2-0e49-41aa-b7d1-58879f4fb21f" providerId="AD" clId="Web-{E75F18F5-0CF9-0002-5749-27D014390894}" dt="2025-07-21T15:11:27.580" v="977" actId="1076"/>
          <ac:picMkLst>
            <pc:docMk/>
            <pc:sldMk cId="148257510" sldId="351"/>
            <ac:picMk id="12" creationId="{5C1E833E-2F98-E9CC-D6EF-228CE7903993}"/>
          </ac:picMkLst>
        </pc:picChg>
        <pc:cxnChg chg="add mod">
          <ac:chgData name="Noreen ROPERS [Eurécia]" userId="S::noreen.ropers@eurecia.com::f3a8d8f2-0e49-41aa-b7d1-58879f4fb21f" providerId="AD" clId="Web-{E75F18F5-0CF9-0002-5749-27D014390894}" dt="2025-07-21T15:14:27.602" v="1031" actId="1076"/>
          <ac:cxnSpMkLst>
            <pc:docMk/>
            <pc:sldMk cId="148257510" sldId="351"/>
            <ac:cxnSpMk id="13" creationId="{D944C148-3729-27CE-111C-05B7351406A8}"/>
          </ac:cxnSpMkLst>
        </pc:cxnChg>
      </pc:sldChg>
      <pc:sldChg chg="addSp delSp modSp ord">
        <pc:chgData name="Noreen ROPERS [Eurécia]" userId="S::noreen.ropers@eurecia.com::f3a8d8f2-0e49-41aa-b7d1-58879f4fb21f" providerId="AD" clId="Web-{E75F18F5-0CF9-0002-5749-27D014390894}" dt="2025-07-21T15:28:54.411" v="1255" actId="1076"/>
        <pc:sldMkLst>
          <pc:docMk/>
          <pc:sldMk cId="4294950843" sldId="352"/>
        </pc:sldMkLst>
        <pc:spChg chg="mod">
          <ac:chgData name="Noreen ROPERS [Eurécia]" userId="S::noreen.ropers@eurecia.com::f3a8d8f2-0e49-41aa-b7d1-58879f4fb21f" providerId="AD" clId="Web-{E75F18F5-0CF9-0002-5749-27D014390894}" dt="2025-07-21T15:24:27.215" v="1135" actId="1076"/>
          <ac:spMkLst>
            <pc:docMk/>
            <pc:sldMk cId="4294950843" sldId="352"/>
            <ac:spMk id="7" creationId="{0E2184F0-2462-B2EE-0A13-79CDB65A0B1C}"/>
          </ac:spMkLst>
        </pc:spChg>
        <pc:spChg chg="mod">
          <ac:chgData name="Noreen ROPERS [Eurécia]" userId="S::noreen.ropers@eurecia.com::f3a8d8f2-0e49-41aa-b7d1-58879f4fb21f" providerId="AD" clId="Web-{E75F18F5-0CF9-0002-5749-27D014390894}" dt="2025-07-21T15:28:40.942" v="1252" actId="20577"/>
          <ac:spMkLst>
            <pc:docMk/>
            <pc:sldMk cId="4294950843" sldId="352"/>
            <ac:spMk id="8" creationId="{C9445C6B-26C1-4042-1E71-133642ADB7B9}"/>
          </ac:spMkLst>
        </pc:spChg>
        <pc:spChg chg="add">
          <ac:chgData name="Noreen ROPERS [Eurécia]" userId="S::noreen.ropers@eurecia.com::f3a8d8f2-0e49-41aa-b7d1-58879f4fb21f" providerId="AD" clId="Web-{E75F18F5-0CF9-0002-5749-27D014390894}" dt="2025-07-21T15:16:21.324" v="1069"/>
          <ac:spMkLst>
            <pc:docMk/>
            <pc:sldMk cId="4294950843" sldId="352"/>
            <ac:spMk id="12" creationId="{A76E6C0E-D9DD-EF80-4DC3-F907D0245FCD}"/>
          </ac:spMkLst>
        </pc:spChg>
        <pc:spChg chg="add mod">
          <ac:chgData name="Noreen ROPERS [Eurécia]" userId="S::noreen.ropers@eurecia.com::f3a8d8f2-0e49-41aa-b7d1-58879f4fb21f" providerId="AD" clId="Web-{E75F18F5-0CF9-0002-5749-27D014390894}" dt="2025-07-21T15:18:35.188" v="1079" actId="20577"/>
          <ac:spMkLst>
            <pc:docMk/>
            <pc:sldMk cId="4294950843" sldId="352"/>
            <ac:spMk id="14" creationId="{D7B262C4-7A44-87AF-BAD5-17DCDE8598C2}"/>
          </ac:spMkLst>
        </pc:spChg>
        <pc:picChg chg="add mod">
          <ac:chgData name="Noreen ROPERS [Eurécia]" userId="S::noreen.ropers@eurecia.com::f3a8d8f2-0e49-41aa-b7d1-58879f4fb21f" providerId="AD" clId="Web-{E75F18F5-0CF9-0002-5749-27D014390894}" dt="2025-07-21T15:24:23.730" v="1134" actId="1076"/>
          <ac:picMkLst>
            <pc:docMk/>
            <pc:sldMk cId="4294950843" sldId="352"/>
            <ac:picMk id="15" creationId="{F3F6A8E9-0941-B698-4A0A-80DED847B9D0}"/>
          </ac:picMkLst>
        </pc:picChg>
        <pc:picChg chg="add mod">
          <ac:chgData name="Noreen ROPERS [Eurécia]" userId="S::noreen.ropers@eurecia.com::f3a8d8f2-0e49-41aa-b7d1-58879f4fb21f" providerId="AD" clId="Web-{E75F18F5-0CF9-0002-5749-27D014390894}" dt="2025-07-21T15:28:54.411" v="1255" actId="1076"/>
          <ac:picMkLst>
            <pc:docMk/>
            <pc:sldMk cId="4294950843" sldId="352"/>
            <ac:picMk id="17" creationId="{368B663F-F79E-CE97-068D-2EE0FF6A86B6}"/>
          </ac:picMkLst>
        </pc:picChg>
        <pc:picChg chg="add mod ord">
          <ac:chgData name="Noreen ROPERS [Eurécia]" userId="S::noreen.ropers@eurecia.com::f3a8d8f2-0e49-41aa-b7d1-58879f4fb21f" providerId="AD" clId="Web-{E75F18F5-0CF9-0002-5749-27D014390894}" dt="2025-07-21T15:28:50.614" v="1254" actId="1076"/>
          <ac:picMkLst>
            <pc:docMk/>
            <pc:sldMk cId="4294950843" sldId="352"/>
            <ac:picMk id="18" creationId="{054CBC09-6BAE-11F1-DE55-3E7D517E8653}"/>
          </ac:picMkLst>
        </pc:picChg>
      </pc:sldChg>
      <pc:sldChg chg="addSp delSp modSp">
        <pc:chgData name="Noreen ROPERS [Eurécia]" userId="S::noreen.ropers@eurecia.com::f3a8d8f2-0e49-41aa-b7d1-58879f4fb21f" providerId="AD" clId="Web-{E75F18F5-0CF9-0002-5749-27D014390894}" dt="2025-07-21T15:36:04.347" v="1368" actId="20577"/>
        <pc:sldMkLst>
          <pc:docMk/>
          <pc:sldMk cId="519586750" sldId="353"/>
        </pc:sldMkLst>
        <pc:spChg chg="mod">
          <ac:chgData name="Noreen ROPERS [Eurécia]" userId="S::noreen.ropers@eurecia.com::f3a8d8f2-0e49-41aa-b7d1-58879f4fb21f" providerId="AD" clId="Web-{E75F18F5-0CF9-0002-5749-27D014390894}" dt="2025-07-21T15:36:04.347" v="1368" actId="20577"/>
          <ac:spMkLst>
            <pc:docMk/>
            <pc:sldMk cId="519586750" sldId="353"/>
            <ac:spMk id="5" creationId="{4DBEC8B1-5B07-2D98-ED07-0705C141C45E}"/>
          </ac:spMkLst>
        </pc:spChg>
        <pc:spChg chg="add">
          <ac:chgData name="Noreen ROPERS [Eurécia]" userId="S::noreen.ropers@eurecia.com::f3a8d8f2-0e49-41aa-b7d1-58879f4fb21f" providerId="AD" clId="Web-{E75F18F5-0CF9-0002-5749-27D014390894}" dt="2025-07-21T15:29:16.896" v="1260"/>
          <ac:spMkLst>
            <pc:docMk/>
            <pc:sldMk cId="519586750" sldId="353"/>
            <ac:spMk id="8" creationId="{D92B1BCA-13CA-9D7A-F6A3-3838A3F86573}"/>
          </ac:spMkLst>
        </pc:spChg>
        <pc:spChg chg="add mod">
          <ac:chgData name="Noreen ROPERS [Eurécia]" userId="S::noreen.ropers@eurecia.com::f3a8d8f2-0e49-41aa-b7d1-58879f4fb21f" providerId="AD" clId="Web-{E75F18F5-0CF9-0002-5749-27D014390894}" dt="2025-07-21T15:29:24.537" v="1273" actId="20577"/>
          <ac:spMkLst>
            <pc:docMk/>
            <pc:sldMk cId="519586750" sldId="353"/>
            <ac:spMk id="13" creationId="{9DCCED5A-3769-1F5E-E208-00134134FC97}"/>
          </ac:spMkLst>
        </pc:spChg>
        <pc:picChg chg="add mod">
          <ac:chgData name="Noreen ROPERS [Eurécia]" userId="S::noreen.ropers@eurecia.com::f3a8d8f2-0e49-41aa-b7d1-58879f4fb21f" providerId="AD" clId="Web-{E75F18F5-0CF9-0002-5749-27D014390894}" dt="2025-07-21T15:33:12.701" v="1314"/>
          <ac:picMkLst>
            <pc:docMk/>
            <pc:sldMk cId="519586750" sldId="353"/>
            <ac:picMk id="14" creationId="{C209D6AB-578A-ED1A-F1BF-1C77F4691D4F}"/>
          </ac:picMkLst>
        </pc:picChg>
        <pc:picChg chg="add mod">
          <ac:chgData name="Noreen ROPERS [Eurécia]" userId="S::noreen.ropers@eurecia.com::f3a8d8f2-0e49-41aa-b7d1-58879f4fb21f" providerId="AD" clId="Web-{E75F18F5-0CF9-0002-5749-27D014390894}" dt="2025-07-21T15:33:34.764" v="1320"/>
          <ac:picMkLst>
            <pc:docMk/>
            <pc:sldMk cId="519586750" sldId="353"/>
            <ac:picMk id="15" creationId="{58E627C8-5AEE-3947-98A1-6EEBDF7D7CA0}"/>
          </ac:picMkLst>
        </pc:picChg>
      </pc:sldChg>
      <pc:sldChg chg="addSp delSp modSp">
        <pc:chgData name="Noreen ROPERS [Eurécia]" userId="S::noreen.ropers@eurecia.com::f3a8d8f2-0e49-41aa-b7d1-58879f4fb21f" providerId="AD" clId="Web-{E75F18F5-0CF9-0002-5749-27D014390894}" dt="2025-07-21T16:00:07.534" v="1828" actId="1076"/>
        <pc:sldMkLst>
          <pc:docMk/>
          <pc:sldMk cId="79461264" sldId="354"/>
        </pc:sldMkLst>
        <pc:spChg chg="add">
          <ac:chgData name="Noreen ROPERS [Eurécia]" userId="S::noreen.ropers@eurecia.com::f3a8d8f2-0e49-41aa-b7d1-58879f4fb21f" providerId="AD" clId="Web-{E75F18F5-0CF9-0002-5749-27D014390894}" dt="2025-07-21T15:54:13.710" v="1774"/>
          <ac:spMkLst>
            <pc:docMk/>
            <pc:sldMk cId="79461264" sldId="354"/>
            <ac:spMk id="7" creationId="{E5E7FE5C-28E7-D36B-3BF7-F6436B1C8A1D}"/>
          </ac:spMkLst>
        </pc:spChg>
        <pc:spChg chg="add mod">
          <ac:chgData name="Noreen ROPERS [Eurécia]" userId="S::noreen.ropers@eurecia.com::f3a8d8f2-0e49-41aa-b7d1-58879f4fb21f" providerId="AD" clId="Web-{E75F18F5-0CF9-0002-5749-27D014390894}" dt="2025-07-21T15:59:27.689" v="1824" actId="20577"/>
          <ac:spMkLst>
            <pc:docMk/>
            <pc:sldMk cId="79461264" sldId="354"/>
            <ac:spMk id="9" creationId="{1588EA8D-DCAB-3C5D-6CF7-0AD8271F16C5}"/>
          </ac:spMkLst>
        </pc:spChg>
        <pc:spChg chg="mod">
          <ac:chgData name="Noreen ROPERS [Eurécia]" userId="S::noreen.ropers@eurecia.com::f3a8d8f2-0e49-41aa-b7d1-58879f4fb21f" providerId="AD" clId="Web-{E75F18F5-0CF9-0002-5749-27D014390894}" dt="2025-07-21T15:54:36.289" v="1808" actId="20577"/>
          <ac:spMkLst>
            <pc:docMk/>
            <pc:sldMk cId="79461264" sldId="354"/>
            <ac:spMk id="13" creationId="{70178B8F-9C5C-7AEF-EF15-EB7C05D55D47}"/>
          </ac:spMkLst>
        </pc:spChg>
        <pc:spChg chg="mod">
          <ac:chgData name="Noreen ROPERS [Eurécia]" userId="S::noreen.ropers@eurecia.com::f3a8d8f2-0e49-41aa-b7d1-58879f4fb21f" providerId="AD" clId="Web-{E75F18F5-0CF9-0002-5749-27D014390894}" dt="2025-07-21T16:00:05.706" v="1827" actId="20577"/>
          <ac:spMkLst>
            <pc:docMk/>
            <pc:sldMk cId="79461264" sldId="354"/>
            <ac:spMk id="17" creationId="{BBB43722-AC59-9072-C5B4-0803DF0DB076}"/>
          </ac:spMkLst>
        </pc:spChg>
      </pc:sldChg>
      <pc:sldChg chg="delSp modSp">
        <pc:chgData name="Noreen ROPERS [Eurécia]" userId="S::noreen.ropers@eurecia.com::f3a8d8f2-0e49-41aa-b7d1-58879f4fb21f" providerId="AD" clId="Web-{E75F18F5-0CF9-0002-5749-27D014390894}" dt="2025-07-21T14:48:38.817" v="682" actId="20577"/>
        <pc:sldMkLst>
          <pc:docMk/>
          <pc:sldMk cId="1736491377" sldId="355"/>
        </pc:sldMkLst>
        <pc:spChg chg="mod">
          <ac:chgData name="Noreen ROPERS [Eurécia]" userId="S::noreen.ropers@eurecia.com::f3a8d8f2-0e49-41aa-b7d1-58879f4fb21f" providerId="AD" clId="Web-{E75F18F5-0CF9-0002-5749-27D014390894}" dt="2025-07-21T14:48:38.817" v="682" actId="20577"/>
          <ac:spMkLst>
            <pc:docMk/>
            <pc:sldMk cId="1736491377" sldId="355"/>
            <ac:spMk id="8" creationId="{29130769-208F-E672-BB1C-6EEB7A088183}"/>
          </ac:spMkLst>
        </pc:spChg>
      </pc:sldChg>
      <pc:sldChg chg="addSp delSp modSp add">
        <pc:chgData name="Noreen ROPERS [Eurécia]" userId="S::noreen.ropers@eurecia.com::f3a8d8f2-0e49-41aa-b7d1-58879f4fb21f" providerId="AD" clId="Web-{E75F18F5-0CF9-0002-5749-27D014390894}" dt="2025-07-21T13:35:59.601" v="19" actId="1076"/>
        <pc:sldMkLst>
          <pc:docMk/>
          <pc:sldMk cId="2016794526" sldId="356"/>
        </pc:sldMkLst>
        <pc:spChg chg="mod">
          <ac:chgData name="Noreen ROPERS [Eurécia]" userId="S::noreen.ropers@eurecia.com::f3a8d8f2-0e49-41aa-b7d1-58879f4fb21f" providerId="AD" clId="Web-{E75F18F5-0CF9-0002-5749-27D014390894}" dt="2025-07-21T13:30:11.542" v="14" actId="20577"/>
          <ac:spMkLst>
            <pc:docMk/>
            <pc:sldMk cId="2016794526" sldId="356"/>
            <ac:spMk id="3" creationId="{2653F630-19B9-A2CD-9A7A-88C609217A1A}"/>
          </ac:spMkLst>
        </pc:spChg>
        <pc:picChg chg="add mod">
          <ac:chgData name="Noreen ROPERS [Eurécia]" userId="S::noreen.ropers@eurecia.com::f3a8d8f2-0e49-41aa-b7d1-58879f4fb21f" providerId="AD" clId="Web-{E75F18F5-0CF9-0002-5749-27D014390894}" dt="2025-07-21T13:35:59.601" v="19" actId="1076"/>
          <ac:picMkLst>
            <pc:docMk/>
            <pc:sldMk cId="2016794526" sldId="356"/>
            <ac:picMk id="5" creationId="{947AA354-45AC-2AE1-D22E-2A92EDC63687}"/>
          </ac:picMkLst>
        </pc:picChg>
      </pc:sldChg>
      <pc:sldChg chg="add">
        <pc:chgData name="Noreen ROPERS [Eurécia]" userId="S::noreen.ropers@eurecia.com::f3a8d8f2-0e49-41aa-b7d1-58879f4fb21f" providerId="AD" clId="Web-{E75F18F5-0CF9-0002-5749-27D014390894}" dt="2025-07-21T13:38:32.716" v="23"/>
        <pc:sldMkLst>
          <pc:docMk/>
          <pc:sldMk cId="1009862868" sldId="357"/>
        </pc:sldMkLst>
      </pc:sldChg>
      <pc:sldChg chg="add del">
        <pc:chgData name="Noreen ROPERS [Eurécia]" userId="S::noreen.ropers@eurecia.com::f3a8d8f2-0e49-41aa-b7d1-58879f4fb21f" providerId="AD" clId="Web-{E75F18F5-0CF9-0002-5749-27D014390894}" dt="2025-07-21T13:39:06.123" v="25"/>
        <pc:sldMkLst>
          <pc:docMk/>
          <pc:sldMk cId="1776212931" sldId="358"/>
        </pc:sldMkLst>
      </pc:sldChg>
      <pc:sldChg chg="addSp delSp modSp add replId">
        <pc:chgData name="Noreen ROPERS [Eurécia]" userId="S::noreen.ropers@eurecia.com::f3a8d8f2-0e49-41aa-b7d1-58879f4fb21f" providerId="AD" clId="Web-{E75F18F5-0CF9-0002-5749-27D014390894}" dt="2025-07-21T13:44:52.557" v="138"/>
        <pc:sldMkLst>
          <pc:docMk/>
          <pc:sldMk cId="2438427248" sldId="358"/>
        </pc:sldMkLst>
        <pc:spChg chg="mod">
          <ac:chgData name="Noreen ROPERS [Eurécia]" userId="S::noreen.ropers@eurecia.com::f3a8d8f2-0e49-41aa-b7d1-58879f4fb21f" providerId="AD" clId="Web-{E75F18F5-0CF9-0002-5749-27D014390894}" dt="2025-07-21T13:42:52.381" v="77" actId="1076"/>
          <ac:spMkLst>
            <pc:docMk/>
            <pc:sldMk cId="2438427248" sldId="358"/>
            <ac:spMk id="8" creationId="{C84422DE-7782-7B8B-3CD3-9BC7E4730F04}"/>
          </ac:spMkLst>
        </pc:spChg>
        <pc:spChg chg="mod">
          <ac:chgData name="Noreen ROPERS [Eurécia]" userId="S::noreen.ropers@eurecia.com::f3a8d8f2-0e49-41aa-b7d1-58879f4fb21f" providerId="AD" clId="Web-{E75F18F5-0CF9-0002-5749-27D014390894}" dt="2025-07-21T13:39:25.936" v="29" actId="20577"/>
          <ac:spMkLst>
            <pc:docMk/>
            <pc:sldMk cId="2438427248" sldId="358"/>
            <ac:spMk id="9" creationId="{DFAF6311-4C07-8B0C-8D17-1F1E7D7B78B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41651FFC-2360-CA04-8370-6C1A9AFF0C0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0C70EC76-A85A-AB84-CBE1-662A8FBA312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CE66F4F-66F6-489B-BBB7-7DDEE1345C6B}" type="datetimeFigureOut">
              <a:rPr lang="fr-FR" smtClean="0"/>
              <a:t>05/08/2025</a:t>
            </a:fld>
            <a:endParaRPr lang="fr-FR"/>
          </a:p>
        </p:txBody>
      </p:sp>
      <p:sp>
        <p:nvSpPr>
          <p:cNvPr id="4" name="Espace réservé du pied de page 3">
            <a:extLst>
              <a:ext uri="{FF2B5EF4-FFF2-40B4-BE49-F238E27FC236}">
                <a16:creationId xmlns:a16="http://schemas.microsoft.com/office/drawing/2014/main" id="{C1AAFFA2-7A13-393C-04C4-7871A442D7A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2854CAE-42CE-BE52-E9E4-201EDAD21D6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7E05AE2-63B2-4D0F-81AF-9FFDCB2FA6DA}" type="slidenum">
              <a:rPr lang="fr-FR" smtClean="0"/>
              <a:t>‹N°›</a:t>
            </a:fld>
            <a:endParaRPr lang="fr-FR"/>
          </a:p>
        </p:txBody>
      </p:sp>
    </p:spTree>
    <p:extLst>
      <p:ext uri="{BB962C8B-B14F-4D97-AF65-F5344CB8AC3E}">
        <p14:creationId xmlns:p14="http://schemas.microsoft.com/office/powerpoint/2010/main" val="2327539079"/>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A0CC53-C257-46D5-9DF5-0208FF508EA5}" type="datetimeFigureOut">
              <a:rPr lang="fr-FR" smtClean="0"/>
              <a:t>05/08/2025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5EC2F2-F8FB-460F-A35C-637309E078FA}" type="slidenum">
              <a:rPr lang="fr-FR" smtClean="0"/>
              <a:t>‹N°›</a:t>
            </a:fld>
            <a:endParaRPr lang="fr-FR"/>
          </a:p>
        </p:txBody>
      </p:sp>
    </p:spTree>
    <p:extLst>
      <p:ext uri="{BB962C8B-B14F-4D97-AF65-F5344CB8AC3E}">
        <p14:creationId xmlns:p14="http://schemas.microsoft.com/office/powerpoint/2010/main" val="97946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6</a:t>
            </a:fld>
            <a:endParaRPr lang="fr-FR"/>
          </a:p>
        </p:txBody>
      </p:sp>
    </p:spTree>
    <p:extLst>
      <p:ext uri="{BB962C8B-B14F-4D97-AF65-F5344CB8AC3E}">
        <p14:creationId xmlns:p14="http://schemas.microsoft.com/office/powerpoint/2010/main" val="1150465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7</a:t>
            </a:fld>
            <a:endParaRPr lang="fr-FR"/>
          </a:p>
        </p:txBody>
      </p:sp>
    </p:spTree>
    <p:extLst>
      <p:ext uri="{BB962C8B-B14F-4D97-AF65-F5344CB8AC3E}">
        <p14:creationId xmlns:p14="http://schemas.microsoft.com/office/powerpoint/2010/main" val="3263968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9</a:t>
            </a:fld>
            <a:endParaRPr lang="fr-FR"/>
          </a:p>
        </p:txBody>
      </p:sp>
    </p:spTree>
    <p:extLst>
      <p:ext uri="{BB962C8B-B14F-4D97-AF65-F5344CB8AC3E}">
        <p14:creationId xmlns:p14="http://schemas.microsoft.com/office/powerpoint/2010/main" val="26822971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10</a:t>
            </a:fld>
            <a:endParaRPr lang="fr-FR"/>
          </a:p>
        </p:txBody>
      </p:sp>
    </p:spTree>
    <p:extLst>
      <p:ext uri="{BB962C8B-B14F-4D97-AF65-F5344CB8AC3E}">
        <p14:creationId xmlns:p14="http://schemas.microsoft.com/office/powerpoint/2010/main" val="3223429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11</a:t>
            </a:fld>
            <a:endParaRPr lang="fr-FR"/>
          </a:p>
        </p:txBody>
      </p:sp>
    </p:spTree>
    <p:extLst>
      <p:ext uri="{BB962C8B-B14F-4D97-AF65-F5344CB8AC3E}">
        <p14:creationId xmlns:p14="http://schemas.microsoft.com/office/powerpoint/2010/main" val="2063811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12</a:t>
            </a:fld>
            <a:endParaRPr lang="fr-FR"/>
          </a:p>
        </p:txBody>
      </p:sp>
    </p:spTree>
    <p:extLst>
      <p:ext uri="{BB962C8B-B14F-4D97-AF65-F5344CB8AC3E}">
        <p14:creationId xmlns:p14="http://schemas.microsoft.com/office/powerpoint/2010/main" val="17297144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13</a:t>
            </a:fld>
            <a:endParaRPr lang="fr-FR"/>
          </a:p>
        </p:txBody>
      </p:sp>
    </p:spTree>
    <p:extLst>
      <p:ext uri="{BB962C8B-B14F-4D97-AF65-F5344CB8AC3E}">
        <p14:creationId xmlns:p14="http://schemas.microsoft.com/office/powerpoint/2010/main" val="1428847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14</a:t>
            </a:fld>
            <a:endParaRPr lang="fr-FR"/>
          </a:p>
        </p:txBody>
      </p:sp>
    </p:spTree>
    <p:extLst>
      <p:ext uri="{BB962C8B-B14F-4D97-AF65-F5344CB8AC3E}">
        <p14:creationId xmlns:p14="http://schemas.microsoft.com/office/powerpoint/2010/main" val="25207085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15</a:t>
            </a:fld>
            <a:endParaRPr lang="fr-FR"/>
          </a:p>
        </p:txBody>
      </p:sp>
    </p:spTree>
    <p:extLst>
      <p:ext uri="{BB962C8B-B14F-4D97-AF65-F5344CB8AC3E}">
        <p14:creationId xmlns:p14="http://schemas.microsoft.com/office/powerpoint/2010/main" val="1758483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17</a:t>
            </a:fld>
            <a:endParaRPr lang="fr-FR"/>
          </a:p>
        </p:txBody>
      </p:sp>
    </p:spTree>
    <p:extLst>
      <p:ext uri="{BB962C8B-B14F-4D97-AF65-F5344CB8AC3E}">
        <p14:creationId xmlns:p14="http://schemas.microsoft.com/office/powerpoint/2010/main" val="28639984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18</a:t>
            </a:fld>
            <a:endParaRPr lang="fr-FR"/>
          </a:p>
        </p:txBody>
      </p:sp>
    </p:spTree>
    <p:extLst>
      <p:ext uri="{BB962C8B-B14F-4D97-AF65-F5344CB8AC3E}">
        <p14:creationId xmlns:p14="http://schemas.microsoft.com/office/powerpoint/2010/main" val="42537517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19</a:t>
            </a:fld>
            <a:endParaRPr lang="fr-FR"/>
          </a:p>
        </p:txBody>
      </p:sp>
    </p:spTree>
    <p:extLst>
      <p:ext uri="{BB962C8B-B14F-4D97-AF65-F5344CB8AC3E}">
        <p14:creationId xmlns:p14="http://schemas.microsoft.com/office/powerpoint/2010/main" val="39797691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9.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9.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9.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14.sv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14.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4.sv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8.png"/><Relationship Id="rId4" Type="http://schemas.openxmlformats.org/officeDocument/2006/relationships/image" Target="../media/image14.sv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9.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9.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9.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9.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9.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8.png"/><Relationship Id="rId4" Type="http://schemas.openxmlformats.org/officeDocument/2006/relationships/image" Target="../media/image16.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4.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st">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800100"/>
            <a:ext cx="10515600" cy="542925"/>
          </a:xfrm>
        </p:spPr>
        <p:txBody>
          <a:bodyPr/>
          <a:lstStyle>
            <a:lvl1pPr>
              <a:defRPr/>
            </a:lvl1pPr>
          </a:lstStyle>
          <a:p>
            <a:r>
              <a:rPr lang="fr-FR" dirty="0" err="1"/>
              <a:t>Title</a:t>
            </a:r>
            <a:r>
              <a:rPr lang="fr-FR" dirty="0"/>
              <a:t> </a:t>
            </a:r>
            <a:r>
              <a:rPr lang="fr-FR" dirty="0" err="1"/>
              <a:t>heading</a:t>
            </a:r>
            <a:endParaRPr lang="fr-FR" dirty="0"/>
          </a:p>
        </p:txBody>
      </p:sp>
      <p:sp>
        <p:nvSpPr>
          <p:cNvPr id="3" name="Espace réservé de la date 2">
            <a:extLst>
              <a:ext uri="{FF2B5EF4-FFF2-40B4-BE49-F238E27FC236}">
                <a16:creationId xmlns:a16="http://schemas.microsoft.com/office/drawing/2014/main" id="{BCBCA34A-24A6-77E6-5FE1-4F33FFD46771}"/>
              </a:ext>
            </a:extLst>
          </p:cNvPr>
          <p:cNvSpPr>
            <a:spLocks noGrp="1"/>
          </p:cNvSpPr>
          <p:nvPr>
            <p:ph type="dt" sz="half" idx="10"/>
          </p:nvPr>
        </p:nvSpPr>
        <p:spPr>
          <a:xfrm>
            <a:off x="371475" y="6124575"/>
            <a:ext cx="2743200" cy="365125"/>
          </a:xfrm>
        </p:spPr>
        <p:txBody>
          <a:bodyPr/>
          <a:lstStyle/>
          <a:p>
            <a:fld id="{7C153CDF-EDCB-4BAF-B258-4B42F8239FDA}" type="datetimeFigureOut">
              <a:rPr lang="fr-FR" smtClean="0"/>
              <a:t>05/08/2025</a:t>
            </a:fld>
            <a:endParaRPr lang="fr-FR"/>
          </a:p>
        </p:txBody>
      </p:sp>
      <p:sp>
        <p:nvSpPr>
          <p:cNvPr id="4" name="Espace réservé du pied de page 3">
            <a:extLst>
              <a:ext uri="{FF2B5EF4-FFF2-40B4-BE49-F238E27FC236}">
                <a16:creationId xmlns:a16="http://schemas.microsoft.com/office/drawing/2014/main" id="{95F22811-067A-C2A6-AE23-A13C9EEA9EF4}"/>
              </a:ext>
            </a:extLst>
          </p:cNvPr>
          <p:cNvSpPr>
            <a:spLocks noGrp="1"/>
          </p:cNvSpPr>
          <p:nvPr>
            <p:ph type="ftr" sz="quarter" idx="11"/>
          </p:nvPr>
        </p:nvSpPr>
        <p:spPr>
          <a:xfrm>
            <a:off x="4038600" y="6124574"/>
            <a:ext cx="4114800" cy="365125"/>
          </a:xfrm>
        </p:spPr>
        <p:txBody>
          <a:bodyPr/>
          <a:lstStyle/>
          <a:p>
            <a:endParaRPr lang="fr-FR" dirty="0"/>
          </a:p>
        </p:txBody>
      </p:sp>
      <p:sp>
        <p:nvSpPr>
          <p:cNvPr id="5" name="Espace réservé du numéro de diapositive 4">
            <a:extLst>
              <a:ext uri="{FF2B5EF4-FFF2-40B4-BE49-F238E27FC236}">
                <a16:creationId xmlns:a16="http://schemas.microsoft.com/office/drawing/2014/main" id="{30C3D9DE-98DC-048E-3E8A-8F6FBD295F02}"/>
              </a:ext>
            </a:extLst>
          </p:cNvPr>
          <p:cNvSpPr>
            <a:spLocks noGrp="1"/>
          </p:cNvSpPr>
          <p:nvPr>
            <p:ph type="sldNum" sz="quarter" idx="12"/>
          </p:nvPr>
        </p:nvSpPr>
        <p:spPr>
          <a:xfrm>
            <a:off x="8610600" y="6127750"/>
            <a:ext cx="2743200" cy="365125"/>
          </a:xfrm>
        </p:spPr>
        <p:txBody>
          <a:bodyPr/>
          <a:lstStyle/>
          <a:p>
            <a:fld id="{E67E39C8-A3E3-4A9D-B0E0-A8AF5B2E9661}" type="slidenum">
              <a:rPr lang="fr-FR" smtClean="0"/>
              <a:t>‹N°›</a:t>
            </a:fld>
            <a:endParaRPr lang="fr-FR"/>
          </a:p>
        </p:txBody>
      </p:sp>
    </p:spTree>
    <p:extLst>
      <p:ext uri="{BB962C8B-B14F-4D97-AF65-F5344CB8AC3E}">
        <p14:creationId xmlns:p14="http://schemas.microsoft.com/office/powerpoint/2010/main" val="1465415696"/>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dirty="0"/>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fault_pag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Tree>
    <p:extLst>
      <p:ext uri="{BB962C8B-B14F-4D97-AF65-F5344CB8AC3E}">
        <p14:creationId xmlns:p14="http://schemas.microsoft.com/office/powerpoint/2010/main" val="73814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fault_pag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Tree>
    <p:extLst>
      <p:ext uri="{BB962C8B-B14F-4D97-AF65-F5344CB8AC3E}">
        <p14:creationId xmlns:p14="http://schemas.microsoft.com/office/powerpoint/2010/main" val="347058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go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solidFill>
              <a:schemeClr val="bg2"/>
            </a:solid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solidFill>
              <a:schemeClr val="bg2"/>
            </a:solid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solidFill>
              <a:schemeClr val="bg2"/>
            </a:solid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102" name="Espace réservé du texte 44">
            <a:extLst>
              <a:ext uri="{FF2B5EF4-FFF2-40B4-BE49-F238E27FC236}">
                <a16:creationId xmlns:a16="http://schemas.microsoft.com/office/drawing/2014/main" id="{B383B642-B054-A630-5354-5FB01A948752}"/>
              </a:ext>
            </a:extLst>
          </p:cNvPr>
          <p:cNvSpPr>
            <a:spLocks noGrp="1"/>
          </p:cNvSpPr>
          <p:nvPr>
            <p:ph type="body" sz="quarter" idx="15" hasCustomPrompt="1"/>
          </p:nvPr>
        </p:nvSpPr>
        <p:spPr>
          <a:xfrm>
            <a:off x="5102562" y="5168049"/>
            <a:ext cx="2043114" cy="459619"/>
          </a:xfrm>
          <a:prstGeom prst="rect">
            <a:avLst/>
          </a:prstGeom>
          <a:solidFill>
            <a:schemeClr val="accent3"/>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dirty="0"/>
              <a:t>12.10.2023</a:t>
            </a:r>
          </a:p>
        </p:txBody>
      </p:sp>
    </p:spTree>
    <p:extLst>
      <p:ext uri="{BB962C8B-B14F-4D97-AF65-F5344CB8AC3E}">
        <p14:creationId xmlns:p14="http://schemas.microsoft.com/office/powerpoint/2010/main" val="170576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02">
                                            <p:bg/>
                                          </p:spTgt>
                                        </p:tgtEl>
                                        <p:attrNameLst>
                                          <p:attrName>style.visibility</p:attrName>
                                        </p:attrNameLst>
                                      </p:cBhvr>
                                      <p:to>
                                        <p:strVal val="visible"/>
                                      </p:to>
                                    </p:set>
                                    <p:animEffect transition="in" filter="dissolve">
                                      <p:cBhvr>
                                        <p:cTn id="14" dur="500"/>
                                        <p:tgtEl>
                                          <p:spTgt spid="10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02">
                                            <p:txEl>
                                              <p:pRg st="0" end="0"/>
                                            </p:txEl>
                                          </p:spTgt>
                                        </p:tgtEl>
                                        <p:attrNameLst>
                                          <p:attrName>style.visibility</p:attrName>
                                        </p:attrNameLst>
                                      </p:cBhvr>
                                      <p:to>
                                        <p:strVal val="visible"/>
                                      </p:to>
                                    </p:set>
                                    <p:animEffect transition="in" filter="dissolve">
                                      <p:cBhvr>
                                        <p:cTn id="18" dur="500"/>
                                        <p:tgtEl>
                                          <p:spTgt spid="1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build="p" animBg="1">
        <p:tmplLst>
          <p:tmpl>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go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7999"/>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a:solidFill>
            <a:schemeClr val="accent3"/>
          </a:solidFill>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grp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grp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grp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2" name="Espace réservé du texte 44">
            <a:extLst>
              <a:ext uri="{FF2B5EF4-FFF2-40B4-BE49-F238E27FC236}">
                <a16:creationId xmlns:a16="http://schemas.microsoft.com/office/drawing/2014/main" id="{9F0450C1-2A6E-BD72-548A-7A68DC28C3E5}"/>
              </a:ext>
            </a:extLst>
          </p:cNvPr>
          <p:cNvSpPr>
            <a:spLocks noGrp="1"/>
          </p:cNvSpPr>
          <p:nvPr>
            <p:ph type="body" sz="quarter" idx="15" hasCustomPrompt="1"/>
          </p:nvPr>
        </p:nvSpPr>
        <p:spPr>
          <a:xfrm>
            <a:off x="5119687" y="5168049"/>
            <a:ext cx="2043114" cy="459619"/>
          </a:xfrm>
          <a:prstGeom prst="rect">
            <a:avLst/>
          </a:prstGeom>
          <a:solidFill>
            <a:schemeClr val="accent1"/>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dirty="0"/>
              <a:t>12.10.2023</a:t>
            </a:r>
          </a:p>
        </p:txBody>
      </p:sp>
    </p:spTree>
    <p:extLst>
      <p:ext uri="{BB962C8B-B14F-4D97-AF65-F5344CB8AC3E}">
        <p14:creationId xmlns:p14="http://schemas.microsoft.com/office/powerpoint/2010/main" val="312787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2">
                                            <p:bg/>
                                          </p:spTgt>
                                        </p:tgtEl>
                                        <p:attrNameLst>
                                          <p:attrName>style.visibility</p:attrName>
                                        </p:attrNameLst>
                                      </p:cBhvr>
                                      <p:to>
                                        <p:strVal val="visible"/>
                                      </p:to>
                                    </p:set>
                                    <p:animEffect transition="in" filter="dissolve">
                                      <p:cBhvr>
                                        <p:cTn id="14" dur="500"/>
                                        <p:tgtEl>
                                          <p:spTgt spid="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dissolve">
                                      <p:cBhvr>
                                        <p:cTn id="1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tmplLst>
          <p:tmpl>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in_heading_light_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013D5B2-CB6C-5D66-9B9B-0444FED56D1C}"/>
              </a:ext>
            </a:extLst>
          </p:cNvPr>
          <p:cNvSpPr/>
          <p:nvPr userDrawn="1"/>
        </p:nvSpPr>
        <p:spPr>
          <a:xfrm>
            <a:off x="0" y="0"/>
            <a:ext cx="12192000" cy="685800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alphaModFix amt="50000"/>
            <a:extLst>
              <a:ext uri="{28A0092B-C50C-407E-A947-70E740481C1C}">
                <a14:useLocalDpi xmlns:a14="http://schemas.microsoft.com/office/drawing/2010/main" val="0"/>
              </a:ext>
            </a:extLst>
          </a:blip>
          <a:srcRect/>
          <a:stretch/>
        </p:blipFill>
        <p:spPr>
          <a:xfrm>
            <a:off x="-4762" y="0"/>
            <a:ext cx="12191999" cy="6857999"/>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dirty="0"/>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accent3"/>
          </a:solidFill>
          <a:ln w="9525" cap="flat">
            <a:noFill/>
            <a:prstDash val="solid"/>
            <a:miter/>
          </a:ln>
        </p:spPr>
        <p:txBody>
          <a:bodyPr rtlCol="0" anchor="ctr"/>
          <a:lstStyle/>
          <a:p>
            <a:endParaRPr lang="fr-FR" dirty="0"/>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tx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3"/>
                </a:solidFill>
              </a:defRPr>
            </a:lvl1pPr>
          </a:lstStyle>
          <a:p>
            <a:pPr lvl="0"/>
            <a:r>
              <a:rPr lang="fr-FR" dirty="0"/>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tx1"/>
                </a:solidFill>
                <a:latin typeface="Figtree" pitchFamily="2" charset="0"/>
              </a:defRPr>
            </a:lvl1pPr>
            <a:lvl2pPr>
              <a:defRPr/>
            </a:lvl2pPr>
          </a:lstStyle>
          <a:p>
            <a:pPr lvl="0"/>
            <a:r>
              <a:rPr lang="fr-FR" dirty="0"/>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54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38"/>
                                        </p:tgtEl>
                                        <p:attrNameLst>
                                          <p:attrName>ppt_x</p:attrName>
                                          <p:attrName>ppt_y</p:attrName>
                                        </p:attrNameLst>
                                      </p:cBhvr>
                                      <p:rCtr x="0" y="9144"/>
                                    </p:animMotion>
                                  </p:childTnLst>
                                </p:cTn>
                              </p:par>
                              <p:par>
                                <p:cTn id="7" presetID="22" presetClass="entr" presetSubtype="8" fill="hold" nodeType="withEffect">
                                  <p:stCondLst>
                                    <p:cond delay="500"/>
                                  </p:stCondLst>
                                  <p:childTnLst>
                                    <p:set>
                                      <p:cBhvr>
                                        <p:cTn id="8" dur="1" fill="hold">
                                          <p:stCondLst>
                                            <p:cond delay="0"/>
                                          </p:stCondLst>
                                        </p:cTn>
                                        <p:tgtEl>
                                          <p:spTgt spid="50"/>
                                        </p:tgtEl>
                                        <p:attrNameLst>
                                          <p:attrName>style.visibility</p:attrName>
                                        </p:attrNameLst>
                                      </p:cBhvr>
                                      <p:to>
                                        <p:strVal val="visible"/>
                                      </p:to>
                                    </p:set>
                                    <p:animEffect transition="in" filter="wipe(left)">
                                      <p:cBhvr>
                                        <p:cTn id="9" dur="1000"/>
                                        <p:tgtEl>
                                          <p:spTgt spid="50"/>
                                        </p:tgtEl>
                                      </p:cBhvr>
                                    </p:animEffect>
                                  </p:childTnLst>
                                </p:cTn>
                              </p:par>
                              <p:par>
                                <p:cTn id="10" presetID="10" presetClass="entr" presetSubtype="0" fill="hold" grpId="1" nodeType="withEffect">
                                  <p:stCondLst>
                                    <p:cond delay="110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fade">
                                      <p:cBhvr>
                                        <p:cTn id="12" dur="900"/>
                                        <p:tgtEl>
                                          <p:spTgt spid="43">
                                            <p:txEl>
                                              <p:pRg st="0" end="0"/>
                                            </p:txEl>
                                          </p:spTgt>
                                        </p:tgtEl>
                                      </p:cBhvr>
                                    </p:animEffect>
                                  </p:childTnLst>
                                </p:cTn>
                              </p:par>
                              <p:par>
                                <p:cTn id="13" presetID="42" presetClass="path" presetSubtype="0" accel="10000" decel="90000" fill="hold" grpId="0" nodeType="withEffect">
                                  <p:stCondLst>
                                    <p:cond delay="1100"/>
                                  </p:stCondLst>
                                  <p:childTnLst>
                                    <p:animMotion origin="layout" path="M 2.70833E-6 -0.0544 L 2.70833E-6 0.00023 " pathEditMode="relative" rAng="0" ptsTypes="AA">
                                      <p:cBhvr>
                                        <p:cTn id="14" dur="900" fill="hold"/>
                                        <p:tgtEl>
                                          <p:spTgt spid="43">
                                            <p:txEl>
                                              <p:pRg st="0" end="0"/>
                                            </p:txEl>
                                          </p:spTgt>
                                        </p:tgtEl>
                                        <p:attrNameLst>
                                          <p:attrName>ppt_x</p:attrName>
                                          <p:attrName>ppt_y</p:attrName>
                                        </p:attrNameLst>
                                      </p:cBhvr>
                                      <p:rCtr x="0" y="2731"/>
                                    </p:animMotion>
                                  </p:childTnLst>
                                </p:cTn>
                              </p:par>
                              <p:par>
                                <p:cTn id="15" presetID="22" presetClass="entr" presetSubtype="1" fill="hold" grpId="0" nodeType="withEffect">
                                  <p:stCondLst>
                                    <p:cond delay="110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par>
                                <p:cTn id="18" presetID="2" presetClass="entr" presetSubtype="2" decel="28000" fill="hold" grpId="0" nodeType="withEffect" nodePh="1">
                                  <p:stCondLst>
                                    <p:cond delay="1100"/>
                                  </p:stCondLst>
                                  <p:endCondLst>
                                    <p:cond evt="begin" delay="0">
                                      <p:tn val="18"/>
                                    </p:cond>
                                  </p:end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500" fill="hold"/>
                                        <p:tgtEl>
                                          <p:spTgt spid="22"/>
                                        </p:tgtEl>
                                        <p:attrNameLst>
                                          <p:attrName>ppt_x</p:attrName>
                                        </p:attrNameLst>
                                      </p:cBhvr>
                                      <p:tavLst>
                                        <p:tav tm="0">
                                          <p:val>
                                            <p:strVal val="1+#ppt_w/2"/>
                                          </p:val>
                                        </p:tav>
                                        <p:tav tm="100000">
                                          <p:val>
                                            <p:strVal val="#ppt_x"/>
                                          </p:val>
                                        </p:tav>
                                      </p:tavLst>
                                    </p:anim>
                                    <p:anim calcmode="lin" valueType="num">
                                      <p:cBhvr additive="base">
                                        <p:cTn id="21" dur="1500" fill="hold"/>
                                        <p:tgtEl>
                                          <p:spTgt spid="22"/>
                                        </p:tgtEl>
                                        <p:attrNameLst>
                                          <p:attrName>ppt_y</p:attrName>
                                        </p:attrNameLst>
                                      </p:cBhvr>
                                      <p:tavLst>
                                        <p:tav tm="0">
                                          <p:val>
                                            <p:strVal val="#ppt_y"/>
                                          </p:val>
                                        </p:tav>
                                        <p:tav tm="100000">
                                          <p:val>
                                            <p:strVal val="#ppt_y"/>
                                          </p:val>
                                        </p:tav>
                                      </p:tavLst>
                                    </p:anim>
                                  </p:childTnLst>
                                </p:cTn>
                              </p:par>
                              <p:par>
                                <p:cTn id="22" presetID="42" presetClass="path" presetSubtype="0" accel="50000" decel="50000" fill="hold" nodeType="withEffect">
                                  <p:stCondLst>
                                    <p:cond delay="0"/>
                                  </p:stCondLst>
                                  <p:childTnLst>
                                    <p:animMotion origin="layout" path="M 0 0 L 0 0.25 E" pathEditMode="relative" ptsTypes="">
                                      <p:cBhvr>
                                        <p:cTn id="23" dur="2000" spd="-100000" fill="hold"/>
                                        <p:tgtEl>
                                          <p:spTgt spid="47"/>
                                        </p:tgtEl>
                                        <p:attrNameLst>
                                          <p:attrName>ppt_x</p:attrName>
                                          <p:attrName>ppt_y</p:attrName>
                                        </p:attrNameLst>
                                      </p:cBhvr>
                                    </p:animMotion>
                                  </p:childTnLst>
                                </p:cTn>
                              </p:par>
                              <p:par>
                                <p:cTn id="24" presetID="42" presetClass="path" presetSubtype="0" accel="50000" decel="50000" fill="hold" grpId="0" nodeType="withEffect">
                                  <p:stCondLst>
                                    <p:cond delay="0"/>
                                  </p:stCondLst>
                                  <p:childTnLst>
                                    <p:animMotion origin="layout" path="M 0 0 L 0 0.25 E" pathEditMode="relative" ptsTypes="">
                                      <p:cBhvr>
                                        <p:cTn id="25" dur="2000" spd="-100000" fill="hold"/>
                                        <p:tgtEl>
                                          <p:spTgt spid="4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8" grpId="0" animBg="1"/>
      <p:bldP spid="2" grpId="0"/>
      <p:bldP spid="43" grpId="0" build="p">
        <p:tmplLst>
          <p:tmpl lvl="1">
            <p:tnLst>
              <p:par>
                <p:cTn presetID="42" presetClass="path" presetSubtype="0" accel="10000" decel="90000" fill="hold" nodeType="withEffect">
                  <p:stCondLst>
                    <p:cond delay="1100"/>
                  </p:stCondLst>
                  <p:childTnLst>
                    <p:animMotion origin="layout" path="M 2.70833E-6 -0.0544 L 2.70833E-6 0.00023 " pathEditMode="relative" rAng="0" ptsTypes="AA">
                      <p:cBhvr>
                        <p:cTn dur="900" fill="hold"/>
                        <p:tgtEl>
                          <p:spTgt spid="43"/>
                        </p:tgtEl>
                        <p:attrNameLst>
                          <p:attrName>ppt_x</p:attrName>
                          <p:attrName>ppt_y</p:attrName>
                        </p:attrNameLst>
                      </p:cBhvr>
                      <p:rCtr x="0" y="2731"/>
                    </p:animMotion>
                  </p:childTnLst>
                </p:cTn>
              </p:par>
            </p:tnLst>
          </p:tmpl>
        </p:tmplLst>
      </p:bldP>
      <p:bldP spid="43" grpId="1" build="p">
        <p:tmplLst>
          <p:tmpl lvl="1">
            <p:tnLst>
              <p:par>
                <p:cTn presetID="10" presetClass="entr" presetSubtype="0" fill="hold" nodeType="withEffect">
                  <p:stCondLst>
                    <p:cond delay="1100"/>
                  </p:stCondLst>
                  <p:childTnLst>
                    <p:set>
                      <p:cBhvr>
                        <p:cTn dur="1" fill="hold">
                          <p:stCondLst>
                            <p:cond delay="0"/>
                          </p:stCondLst>
                        </p:cTn>
                        <p:tgtEl>
                          <p:spTgt spid="43"/>
                        </p:tgtEl>
                        <p:attrNameLst>
                          <p:attrName>style.visibility</p:attrName>
                        </p:attrNameLst>
                      </p:cBhvr>
                      <p:to>
                        <p:strVal val="visible"/>
                      </p:to>
                    </p:set>
                    <p:animEffect transition="in" filter="fade">
                      <p:cBhvr>
                        <p:cTn dur="900"/>
                        <p:tgtEl>
                          <p:spTgt spid="43"/>
                        </p:tgtEl>
                      </p:cBhvr>
                    </p:animEffect>
                  </p:childTnLst>
                </p:cTn>
              </p:par>
            </p:tnLst>
          </p:tmpl>
        </p:tmplLst>
      </p:bldP>
      <p:bldP spid="45" grpId="0" build="p">
        <p:tmplLst>
          <p:tmpl lvl="1">
            <p:tnLst>
              <p:par>
                <p:cTn presetID="42" presetClass="path" presetSubtype="0" accel="50000" decel="50000" fill="hold" nodeType="withEffect">
                  <p:stCondLst>
                    <p:cond delay="0"/>
                  </p:stCondLst>
                  <p:childTnLst>
                    <p:animMotion origin="layout" path="M 0 0 L 0 0.25 E" pathEditMode="relative" ptsTypes="">
                      <p:cBhvr>
                        <p:cTn dur="2000" spd="-100000" fill="hold"/>
                        <p:tgtEl>
                          <p:spTgt spid="45"/>
                        </p:tgtEl>
                        <p:attrNameLst>
                          <p:attrName>ppt_x</p:attrName>
                          <p:attrName>ppt_y</p:attrName>
                        </p:attrNameLst>
                      </p:cBhvr>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in_heading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dirty="0"/>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accent1"/>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6"/>
                </a:solidFill>
              </a:defRPr>
            </a:lvl1pPr>
          </a:lstStyle>
          <a:p>
            <a:pPr lvl="0"/>
            <a:r>
              <a:rPr lang="fr-FR" dirty="0"/>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bg1"/>
                </a:solidFill>
                <a:latin typeface="Figtree" pitchFamily="2" charset="0"/>
              </a:defRPr>
            </a:lvl1pPr>
            <a:lvl2pPr>
              <a:defRPr/>
            </a:lvl2pPr>
          </a:lstStyle>
          <a:p>
            <a:pPr lvl="0"/>
            <a:r>
              <a:rPr lang="fr-FR" dirty="0"/>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724909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_bg_green">
    <p:spTree>
      <p:nvGrpSpPr>
        <p:cNvPr id="1" name=""/>
        <p:cNvGrpSpPr/>
        <p:nvPr/>
      </p:nvGrpSpPr>
      <p:grpSpPr>
        <a:xfrm>
          <a:off x="0" y="0"/>
          <a:ext cx="0" cy="0"/>
          <a:chOff x="0" y="0"/>
          <a:chExt cx="0" cy="0"/>
        </a:xfrm>
      </p:grpSpPr>
      <p:pic>
        <p:nvPicPr>
          <p:cNvPr id="9" name="Image 8" descr="Une image contenant vert, Turquoise, Bleu sarcelle, bleu vert&#10;&#10;Description générée automatiquement">
            <a:extLst>
              <a:ext uri="{FF2B5EF4-FFF2-40B4-BE49-F238E27FC236}">
                <a16:creationId xmlns:a16="http://schemas.microsoft.com/office/drawing/2014/main" id="{F6F0F0BB-292F-8773-9DAE-CFC23A69B0D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E7CD797-2B60-452E-EBBB-771F1BE62DD3}"/>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 name="Titre 1">
            <a:extLst>
              <a:ext uri="{FF2B5EF4-FFF2-40B4-BE49-F238E27FC236}">
                <a16:creationId xmlns:a16="http://schemas.microsoft.com/office/drawing/2014/main" id="{6082BE93-80FD-2F7E-766B-4B0666C8B5F5}"/>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5" name="Espace réservé du texte 44">
            <a:extLst>
              <a:ext uri="{FF2B5EF4-FFF2-40B4-BE49-F238E27FC236}">
                <a16:creationId xmlns:a16="http://schemas.microsoft.com/office/drawing/2014/main" id="{E5389B31-7628-49D2-8244-24000697CD61}"/>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6" name="Connecteur droit 5">
            <a:extLst>
              <a:ext uri="{FF2B5EF4-FFF2-40B4-BE49-F238E27FC236}">
                <a16:creationId xmlns:a16="http://schemas.microsoft.com/office/drawing/2014/main" id="{A2C91BCB-3A36-2135-0A0F-4A18E8151170}"/>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A94A403-AECF-8219-D3F7-A86633CA4E5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Forme libre : forme 7">
            <a:extLst>
              <a:ext uri="{FF2B5EF4-FFF2-40B4-BE49-F238E27FC236}">
                <a16:creationId xmlns:a16="http://schemas.microsoft.com/office/drawing/2014/main" id="{FFDAF7F2-0587-A9F7-ADFD-DE996CB367C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0F7B466C-5204-D7E8-93CA-61C1A5F97E8F}"/>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4"/>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169930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8"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_bg_yellow">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jaune&#10;&#10;Description générée automatiquement">
            <a:extLst>
              <a:ext uri="{FF2B5EF4-FFF2-40B4-BE49-F238E27FC236}">
                <a16:creationId xmlns:a16="http://schemas.microsoft.com/office/drawing/2014/main" id="{F7E9403F-9567-4BD8-1FC4-F3CE2B3E29BF}"/>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 name="Forme libre : forme 37">
            <a:extLst>
              <a:ext uri="{FF2B5EF4-FFF2-40B4-BE49-F238E27FC236}">
                <a16:creationId xmlns:a16="http://schemas.microsoft.com/office/drawing/2014/main" id="{C408EEFF-ACF6-9C35-23EC-EAB8B3F97CAB}"/>
              </a:ext>
            </a:extLst>
          </p:cNvPr>
          <p:cNvSpPr/>
          <p:nvPr/>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5" name="Espace réservé du texte 3">
            <a:extLst>
              <a:ext uri="{FF2B5EF4-FFF2-40B4-BE49-F238E27FC236}">
                <a16:creationId xmlns:a16="http://schemas.microsoft.com/office/drawing/2014/main" id="{AB6C8AFD-9631-8968-10D8-C2D71C2B8D41}"/>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5"/>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38598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wipe(left)">
                                      <p:cBhvr>
                                        <p:cTn id="14" dur="500"/>
                                        <p:tgtEl>
                                          <p:spTgt spid="50"/>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300"/>
                                        <p:tgtEl>
                                          <p:spTgt spid="2"/>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 calcmode="lin" valueType="num">
                                      <p:cBhvr additive="base">
                                        <p:cTn id="25" dur="7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build="p">
        <p:tmplLst>
          <p:tmpl lvl="1">
            <p:tnLst>
              <p:par>
                <p:cTn presetID="2" presetClass="entr" presetSubtype="4" decel="80000" fill="hold" nodeType="afterEffect">
                  <p:stCondLst>
                    <p:cond delay="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700" fill="hold"/>
                        <p:tgtEl>
                          <p:spTgt spid="45"/>
                        </p:tgtEl>
                        <p:attrNameLst>
                          <p:attrName>ppt_x</p:attrName>
                        </p:attrNameLst>
                      </p:cBhvr>
                      <p:tavLst>
                        <p:tav tm="0">
                          <p:val>
                            <p:strVal val="#ppt_x"/>
                          </p:val>
                        </p:tav>
                        <p:tav tm="100000">
                          <p:val>
                            <p:strVal val="#ppt_x"/>
                          </p:val>
                        </p:tav>
                      </p:tavLst>
                    </p:anim>
                    <p:anim calcmode="lin" valueType="num">
                      <p:cBhvr additive="base">
                        <p:cTn dur="700" fill="hold"/>
                        <p:tgtEl>
                          <p:spTgt spid="45"/>
                        </p:tgtEl>
                        <p:attrNameLst>
                          <p:attrName>ppt_y</p:attrName>
                        </p:attrNameLst>
                      </p:cBhvr>
                      <p:tavLst>
                        <p:tav tm="0">
                          <p:val>
                            <p:strVal val="1+#ppt_h/2"/>
                          </p:val>
                        </p:tav>
                        <p:tav tm="100000">
                          <p:val>
                            <p:strVal val="#ppt_y"/>
                          </p:val>
                        </p:tav>
                      </p:tavLst>
                    </p:anim>
                  </p:childTnLst>
                </p:cTn>
              </p:par>
            </p:tnLst>
          </p:tmpl>
        </p:tmplLst>
      </p:bldP>
      <p:bldP spid="38" grpId="0" animBg="1"/>
      <p:bldP spid="5" grpId="0" build="p">
        <p:tmplLst>
          <p:tmpl lvl="1">
            <p:tnLst>
              <p:par>
                <p:cTn presetID="2" presetClass="entr" presetSubtype="2" decel="8000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_bg_blue">
    <p:spTree>
      <p:nvGrpSpPr>
        <p:cNvPr id="1" name=""/>
        <p:cNvGrpSpPr/>
        <p:nvPr/>
      </p:nvGrpSpPr>
      <p:grpSpPr>
        <a:xfrm>
          <a:off x="0" y="0"/>
          <a:ext cx="0" cy="0"/>
          <a:chOff x="0" y="0"/>
          <a:chExt cx="0" cy="0"/>
        </a:xfrm>
      </p:grpSpPr>
      <p:pic>
        <p:nvPicPr>
          <p:cNvPr id="5" name="Image 4" descr="Une image contenant bleu, bleu vert, Turquoise, capture d’écran&#10;&#10;Description générée automatiquement">
            <a:extLst>
              <a:ext uri="{FF2B5EF4-FFF2-40B4-BE49-F238E27FC236}">
                <a16:creationId xmlns:a16="http://schemas.microsoft.com/office/drawing/2014/main" id="{4C98D1D8-986A-94AD-A00E-97FC88132376}"/>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D589A5F6-17BE-3434-E776-868FAD213FFB}"/>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 name="Titre 1">
            <a:extLst>
              <a:ext uri="{FF2B5EF4-FFF2-40B4-BE49-F238E27FC236}">
                <a16:creationId xmlns:a16="http://schemas.microsoft.com/office/drawing/2014/main" id="{11B088F2-D9DE-9E79-0242-E99076288C7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6" name="Espace réservé du texte 44">
            <a:extLst>
              <a:ext uri="{FF2B5EF4-FFF2-40B4-BE49-F238E27FC236}">
                <a16:creationId xmlns:a16="http://schemas.microsoft.com/office/drawing/2014/main" id="{2A6BB1D1-D59E-9B08-BDA3-BC5AB70406B0}"/>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7" name="Connecteur droit 6">
            <a:extLst>
              <a:ext uri="{FF2B5EF4-FFF2-40B4-BE49-F238E27FC236}">
                <a16:creationId xmlns:a16="http://schemas.microsoft.com/office/drawing/2014/main" id="{63937094-66D0-1AA8-0760-AB6A7E7E1A82}"/>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84C98E5C-EA39-9FB0-56AD-517E98F491BD}"/>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215530DF-E14E-E24D-7C77-FEA5C4C8BDB4}"/>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AF98F303-53A0-54F4-A3D0-617D0D50D2A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tx2">
                    <a:lumMod val="40000"/>
                    <a:lumOff val="60000"/>
                  </a:schemeClr>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120901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7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tmplLst>
          <p:tmpl lvl="1">
            <p:tnLst>
              <p:par>
                <p:cTn presetID="2" presetClass="entr" presetSubtype="4" decel="8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700" fill="hold"/>
                        <p:tgtEl>
                          <p:spTgt spid="6"/>
                        </p:tgtEl>
                        <p:attrNameLst>
                          <p:attrName>ppt_x</p:attrName>
                        </p:attrNameLst>
                      </p:cBhvr>
                      <p:tavLst>
                        <p:tav tm="0">
                          <p:val>
                            <p:strVal val="#ppt_x"/>
                          </p:val>
                        </p:tav>
                        <p:tav tm="100000">
                          <p:val>
                            <p:strVal val="#ppt_x"/>
                          </p:val>
                        </p:tav>
                      </p:tavLst>
                    </p:anim>
                    <p:anim calcmode="lin" valueType="num">
                      <p:cBhvr additive="base">
                        <p:cTn dur="700" fill="hold"/>
                        <p:tgtEl>
                          <p:spTgt spid="6"/>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_bg_red">
    <p:spTree>
      <p:nvGrpSpPr>
        <p:cNvPr id="1" name=""/>
        <p:cNvGrpSpPr/>
        <p:nvPr/>
      </p:nvGrpSpPr>
      <p:grpSpPr>
        <a:xfrm>
          <a:off x="0" y="0"/>
          <a:ext cx="0" cy="0"/>
          <a:chOff x="0" y="0"/>
          <a:chExt cx="0" cy="0"/>
        </a:xfrm>
      </p:grpSpPr>
      <p:pic>
        <p:nvPicPr>
          <p:cNvPr id="7" name="Image 6" descr="Une image contenant orange, pêche, rouge&#10;&#10;Description générée automatiquement">
            <a:extLst>
              <a:ext uri="{FF2B5EF4-FFF2-40B4-BE49-F238E27FC236}">
                <a16:creationId xmlns:a16="http://schemas.microsoft.com/office/drawing/2014/main" id="{93381111-2AA2-2BCA-DFB5-72C0BA398F6D}"/>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re 1">
            <a:extLst>
              <a:ext uri="{FF2B5EF4-FFF2-40B4-BE49-F238E27FC236}">
                <a16:creationId xmlns:a16="http://schemas.microsoft.com/office/drawing/2014/main" id="{9CEE3299-077C-77B0-02F2-8EBA828A1C31}"/>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 name="Titre 1">
            <a:extLst>
              <a:ext uri="{FF2B5EF4-FFF2-40B4-BE49-F238E27FC236}">
                <a16:creationId xmlns:a16="http://schemas.microsoft.com/office/drawing/2014/main" id="{CE13E380-4971-2563-9E1D-5A27F647EB6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5" name="Espace réservé du texte 44">
            <a:extLst>
              <a:ext uri="{FF2B5EF4-FFF2-40B4-BE49-F238E27FC236}">
                <a16:creationId xmlns:a16="http://schemas.microsoft.com/office/drawing/2014/main" id="{4E35A88C-34BE-57F6-39BA-FCB8662C821C}"/>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6" name="Connecteur droit 5">
            <a:extLst>
              <a:ext uri="{FF2B5EF4-FFF2-40B4-BE49-F238E27FC236}">
                <a16:creationId xmlns:a16="http://schemas.microsoft.com/office/drawing/2014/main" id="{49D1AE44-ADB0-4F0E-8D64-66826B73FF84}"/>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DF084358-58F5-1965-1609-68362CAEED1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850C7C79-5176-0DDC-B6CE-7B4B1364A28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6D4028CF-EBAF-F084-920F-03682834CD62}"/>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6"/>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29325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dex_headings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2"/>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bg2"/>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2"/>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3088625468"/>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dex_headings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3"/>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3"/>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415789153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dex_headings_tor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dirty="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bg1"/>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bg2"/>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bg1"/>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dirty="0"/>
          </a:p>
        </p:txBody>
      </p:sp>
      <p:sp>
        <p:nvSpPr>
          <p:cNvPr id="34" name="Espace réservé du texte 33">
            <a:extLst>
              <a:ext uri="{FF2B5EF4-FFF2-40B4-BE49-F238E27FC236}">
                <a16:creationId xmlns:a16="http://schemas.microsoft.com/office/drawing/2014/main" id="{EDDA7A8A-2207-9D6A-8C54-346E753DEEBA}"/>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2"/>
                </a:solidFill>
                <a:latin typeface="+mj-lt"/>
              </a:defRPr>
            </a:lvl1pPr>
          </a:lstStyle>
          <a:p>
            <a:pPr lvl="0"/>
            <a:r>
              <a:rPr lang="fr-FR" dirty="0"/>
              <a:t>Type </a:t>
            </a:r>
            <a:r>
              <a:rPr lang="fr-FR" dirty="0" err="1"/>
              <a:t>your</a:t>
            </a:r>
            <a:r>
              <a:rPr lang="fr-FR" dirty="0"/>
              <a:t> </a:t>
            </a:r>
            <a:r>
              <a:rPr lang="fr-FR" dirty="0" err="1"/>
              <a:t>chapter</a:t>
            </a:r>
            <a:r>
              <a:rPr lang="fr-FR" dirty="0"/>
              <a:t> description </a:t>
            </a:r>
            <a:r>
              <a:rPr lang="fr-FR" dirty="0" err="1"/>
              <a:t>here</a:t>
            </a:r>
            <a:r>
              <a:rPr lang="fr-FR" dirty="0"/>
              <a:t>.</a:t>
            </a:r>
            <a:br>
              <a:rPr lang="fr-FR" dirty="0"/>
            </a:br>
            <a:r>
              <a:rPr lang="fr-FR" dirty="0" err="1"/>
              <a:t>Here</a:t>
            </a:r>
            <a:r>
              <a:rPr lang="fr-FR" dirty="0"/>
              <a:t> </a:t>
            </a:r>
            <a:r>
              <a:rPr lang="fr-FR" dirty="0" err="1"/>
              <a:t>again</a:t>
            </a:r>
            <a:r>
              <a:rPr lang="fr-FR" dirty="0"/>
              <a:t>, </a:t>
            </a:r>
            <a:r>
              <a:rPr lang="fr-FR" dirty="0" err="1"/>
              <a:t>you</a:t>
            </a:r>
            <a:r>
              <a:rPr lang="fr-FR" dirty="0"/>
              <a:t> can use up to </a:t>
            </a:r>
            <a:r>
              <a:rPr lang="fr-FR" dirty="0" err="1"/>
              <a:t>twelve</a:t>
            </a:r>
            <a:r>
              <a:rPr lang="fr-FR" dirty="0"/>
              <a:t> </a:t>
            </a:r>
            <a:r>
              <a:rPr lang="fr-FR" dirty="0" err="1"/>
              <a:t>lines</a:t>
            </a:r>
            <a:r>
              <a:rPr lang="fr-FR" dirty="0"/>
              <a:t>.	</a:t>
            </a:r>
          </a:p>
        </p:txBody>
      </p:sp>
    </p:spTree>
    <p:extLst>
      <p:ext uri="{BB962C8B-B14F-4D97-AF65-F5344CB8AC3E}">
        <p14:creationId xmlns:p14="http://schemas.microsoft.com/office/powerpoint/2010/main" val="416705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3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34"/>
                        </p:tgtEl>
                        <p:attrNameLst>
                          <p:attrName>style.visibility</p:attrName>
                        </p:attrNameLst>
                      </p:cBhvr>
                      <p:to>
                        <p:strVal val="visible"/>
                      </p:to>
                    </p:set>
                    <p:animEffect transition="in" filter="fade">
                      <p:cBhvr>
                        <p:cTn dur="1000"/>
                        <p:tgtEl>
                          <p:spTgt spid="34"/>
                        </p:tgtEl>
                      </p:cBhvr>
                    </p:animEffect>
                  </p:childTnLst>
                </p:cTn>
              </p:par>
            </p:tnLst>
          </p:tmpl>
        </p:tmplLst>
      </p:bldP>
      <p:bldP spid="3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3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dex_headings_tor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dirty="0">
              <a:solidFill>
                <a:schemeClr val="tx1"/>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accent3"/>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accent3"/>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dirty="0"/>
          </a:p>
        </p:txBody>
      </p:sp>
      <p:sp>
        <p:nvSpPr>
          <p:cNvPr id="4" name="Espace réservé du texte 33">
            <a:extLst>
              <a:ext uri="{FF2B5EF4-FFF2-40B4-BE49-F238E27FC236}">
                <a16:creationId xmlns:a16="http://schemas.microsoft.com/office/drawing/2014/main" id="{CAA2668D-A5AC-C9D9-DC14-CB309DFEEA47}"/>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1"/>
                </a:solidFill>
                <a:latin typeface="+mj-lt"/>
              </a:defRPr>
            </a:lvl1pPr>
          </a:lstStyle>
          <a:p>
            <a:pPr lvl="0"/>
            <a:r>
              <a:rPr lang="fr-FR" dirty="0"/>
              <a:t>Type </a:t>
            </a:r>
            <a:r>
              <a:rPr lang="fr-FR" dirty="0" err="1"/>
              <a:t>your</a:t>
            </a:r>
            <a:r>
              <a:rPr lang="fr-FR" dirty="0"/>
              <a:t> </a:t>
            </a:r>
            <a:r>
              <a:rPr lang="fr-FR" dirty="0" err="1"/>
              <a:t>chapter</a:t>
            </a:r>
            <a:r>
              <a:rPr lang="fr-FR" dirty="0"/>
              <a:t> description </a:t>
            </a:r>
            <a:r>
              <a:rPr lang="fr-FR" dirty="0" err="1"/>
              <a:t>here</a:t>
            </a:r>
            <a:r>
              <a:rPr lang="fr-FR" dirty="0"/>
              <a:t>.</a:t>
            </a:r>
            <a:br>
              <a:rPr lang="fr-FR" dirty="0"/>
            </a:br>
            <a:r>
              <a:rPr lang="fr-FR" dirty="0" err="1"/>
              <a:t>Here</a:t>
            </a:r>
            <a:r>
              <a:rPr lang="fr-FR" dirty="0"/>
              <a:t> </a:t>
            </a:r>
            <a:r>
              <a:rPr lang="fr-FR" dirty="0" err="1"/>
              <a:t>again</a:t>
            </a:r>
            <a:r>
              <a:rPr lang="fr-FR" dirty="0"/>
              <a:t>, </a:t>
            </a:r>
            <a:r>
              <a:rPr lang="fr-FR" dirty="0" err="1"/>
              <a:t>you</a:t>
            </a:r>
            <a:r>
              <a:rPr lang="fr-FR" dirty="0"/>
              <a:t> can use up to </a:t>
            </a:r>
            <a:r>
              <a:rPr lang="fr-FR" dirty="0" err="1"/>
              <a:t>twelve</a:t>
            </a:r>
            <a:r>
              <a:rPr lang="fr-FR" dirty="0"/>
              <a:t> </a:t>
            </a:r>
            <a:r>
              <a:rPr lang="fr-FR" dirty="0" err="1"/>
              <a:t>lines</a:t>
            </a:r>
            <a:r>
              <a:rPr lang="fr-FR" dirty="0"/>
              <a:t>.	</a:t>
            </a:r>
          </a:p>
        </p:txBody>
      </p:sp>
    </p:spTree>
    <p:extLst>
      <p:ext uri="{BB962C8B-B14F-4D97-AF65-F5344CB8AC3E}">
        <p14:creationId xmlns:p14="http://schemas.microsoft.com/office/powerpoint/2010/main" val="413565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childTnLst>
                </p:cTn>
              </p:par>
            </p:tnLst>
          </p:tmpl>
        </p:tmplLst>
      </p:bldP>
      <p:bldP spid="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dirty="0"/>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1"/>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dirty="0"/>
              <a:t> </a:t>
            </a:r>
          </a:p>
        </p:txBody>
      </p:sp>
    </p:spTree>
    <p:extLst>
      <p:ext uri="{BB962C8B-B14F-4D97-AF65-F5344CB8AC3E}">
        <p14:creationId xmlns:p14="http://schemas.microsoft.com/office/powerpoint/2010/main" val="218870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pter_heading_image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6"/>
            <a:ext cx="6174804" cy="68920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74804 w 6174804"/>
              <a:gd name="connsiteY0" fmla="*/ 0 h 6874796"/>
              <a:gd name="connsiteX1" fmla="*/ 87061 w 6174804"/>
              <a:gd name="connsiteY1" fmla="*/ 16796 h 6874796"/>
              <a:gd name="connsiteX2" fmla="*/ 95818 w 6174804"/>
              <a:gd name="connsiteY2" fmla="*/ 32344 h 6874796"/>
              <a:gd name="connsiteX3" fmla="*/ 105886 w 6174804"/>
              <a:gd name="connsiteY3" fmla="*/ 43671 h 6874796"/>
              <a:gd name="connsiteX4" fmla="*/ 129798 w 6174804"/>
              <a:gd name="connsiteY4" fmla="*/ 86461 h 6874796"/>
              <a:gd name="connsiteX5" fmla="*/ 136091 w 6174804"/>
              <a:gd name="connsiteY5" fmla="*/ 141837 h 6874796"/>
              <a:gd name="connsiteX6" fmla="*/ 123505 w 6174804"/>
              <a:gd name="connsiteY6" fmla="*/ 207281 h 6874796"/>
              <a:gd name="connsiteX7" fmla="*/ 122247 w 6174804"/>
              <a:gd name="connsiteY7" fmla="*/ 209797 h 6874796"/>
              <a:gd name="connsiteX8" fmla="*/ 119730 w 6174804"/>
              <a:gd name="connsiteY8" fmla="*/ 242520 h 6874796"/>
              <a:gd name="connsiteX9" fmla="*/ 114696 w 6174804"/>
              <a:gd name="connsiteY9" fmla="*/ 258881 h 6874796"/>
              <a:gd name="connsiteX10" fmla="*/ 103369 w 6174804"/>
              <a:gd name="connsiteY10" fmla="*/ 273983 h 6874796"/>
              <a:gd name="connsiteX11" fmla="*/ 85750 w 6174804"/>
              <a:gd name="connsiteY11" fmla="*/ 301671 h 6874796"/>
              <a:gd name="connsiteX12" fmla="*/ 60579 w 6174804"/>
              <a:gd name="connsiteY12" fmla="*/ 344461 h 6874796"/>
              <a:gd name="connsiteX13" fmla="*/ 50510 w 6174804"/>
              <a:gd name="connsiteY13" fmla="*/ 373407 h 6874796"/>
              <a:gd name="connsiteX14" fmla="*/ 50510 w 6174804"/>
              <a:gd name="connsiteY14" fmla="*/ 379700 h 6874796"/>
              <a:gd name="connsiteX15" fmla="*/ 60579 w 6174804"/>
              <a:gd name="connsiteY15" fmla="*/ 406129 h 6874796"/>
              <a:gd name="connsiteX16" fmla="*/ 63096 w 6174804"/>
              <a:gd name="connsiteY16" fmla="*/ 427524 h 6874796"/>
              <a:gd name="connsiteX17" fmla="*/ 65613 w 6174804"/>
              <a:gd name="connsiteY17" fmla="*/ 446402 h 6874796"/>
              <a:gd name="connsiteX18" fmla="*/ 68130 w 6174804"/>
              <a:gd name="connsiteY18" fmla="*/ 484159 h 6874796"/>
              <a:gd name="connsiteX19" fmla="*/ 58061 w 6174804"/>
              <a:gd name="connsiteY19" fmla="*/ 547085 h 6874796"/>
              <a:gd name="connsiteX20" fmla="*/ 49252 w 6174804"/>
              <a:gd name="connsiteY20" fmla="*/ 582324 h 6874796"/>
              <a:gd name="connsiteX21" fmla="*/ 50510 w 6174804"/>
              <a:gd name="connsiteY21" fmla="*/ 601202 h 6874796"/>
              <a:gd name="connsiteX22" fmla="*/ 50510 w 6174804"/>
              <a:gd name="connsiteY22" fmla="*/ 607495 h 6874796"/>
              <a:gd name="connsiteX23" fmla="*/ 45476 w 6174804"/>
              <a:gd name="connsiteY23" fmla="*/ 622597 h 6874796"/>
              <a:gd name="connsiteX24" fmla="*/ 21564 w 6174804"/>
              <a:gd name="connsiteY24" fmla="*/ 675455 h 6874796"/>
              <a:gd name="connsiteX25" fmla="*/ 17789 w 6174804"/>
              <a:gd name="connsiteY25" fmla="*/ 705660 h 6874796"/>
              <a:gd name="connsiteX26" fmla="*/ 16531 w 6174804"/>
              <a:gd name="connsiteY26" fmla="*/ 745934 h 6874796"/>
              <a:gd name="connsiteX27" fmla="*/ 16531 w 6174804"/>
              <a:gd name="connsiteY27" fmla="*/ 768587 h 6874796"/>
              <a:gd name="connsiteX28" fmla="*/ 24082 w 6174804"/>
              <a:gd name="connsiteY28" fmla="*/ 776139 h 6874796"/>
              <a:gd name="connsiteX29" fmla="*/ 29116 w 6174804"/>
              <a:gd name="connsiteY29" fmla="*/ 783689 h 6874796"/>
              <a:gd name="connsiteX30" fmla="*/ 36667 w 6174804"/>
              <a:gd name="connsiteY30" fmla="*/ 834031 h 6874796"/>
              <a:gd name="connsiteX31" fmla="*/ 36667 w 6174804"/>
              <a:gd name="connsiteY31" fmla="*/ 835289 h 6874796"/>
              <a:gd name="connsiteX32" fmla="*/ 26598 w 6174804"/>
              <a:gd name="connsiteY32" fmla="*/ 874304 h 6874796"/>
              <a:gd name="connsiteX33" fmla="*/ 6462 w 6174804"/>
              <a:gd name="connsiteY33" fmla="*/ 900733 h 6874796"/>
              <a:gd name="connsiteX34" fmla="*/ 8979 w 6174804"/>
              <a:gd name="connsiteY34" fmla="*/ 922128 h 6874796"/>
              <a:gd name="connsiteX35" fmla="*/ 10238 w 6174804"/>
              <a:gd name="connsiteY35" fmla="*/ 932196 h 6874796"/>
              <a:gd name="connsiteX36" fmla="*/ 16531 w 6174804"/>
              <a:gd name="connsiteY36" fmla="*/ 942265 h 6874796"/>
              <a:gd name="connsiteX37" fmla="*/ 21564 w 6174804"/>
              <a:gd name="connsiteY37" fmla="*/ 952333 h 6874796"/>
              <a:gd name="connsiteX38" fmla="*/ 29116 w 6174804"/>
              <a:gd name="connsiteY38" fmla="*/ 991347 h 6874796"/>
              <a:gd name="connsiteX39" fmla="*/ 21564 w 6174804"/>
              <a:gd name="connsiteY39" fmla="*/ 1032879 h 6874796"/>
              <a:gd name="connsiteX40" fmla="*/ 21564 w 6174804"/>
              <a:gd name="connsiteY40" fmla="*/ 1050499 h 6874796"/>
              <a:gd name="connsiteX41" fmla="*/ 25340 w 6174804"/>
              <a:gd name="connsiteY41" fmla="*/ 1114683 h 6874796"/>
              <a:gd name="connsiteX42" fmla="*/ 25340 w 6174804"/>
              <a:gd name="connsiteY42" fmla="*/ 1120976 h 6874796"/>
              <a:gd name="connsiteX43" fmla="*/ 34149 w 6174804"/>
              <a:gd name="connsiteY43" fmla="*/ 1163766 h 6874796"/>
              <a:gd name="connsiteX44" fmla="*/ 42960 w 6174804"/>
              <a:gd name="connsiteY44" fmla="*/ 1186420 h 6874796"/>
              <a:gd name="connsiteX45" fmla="*/ 58061 w 6174804"/>
              <a:gd name="connsiteY45" fmla="*/ 1243054 h 6874796"/>
              <a:gd name="connsiteX46" fmla="*/ 58061 w 6174804"/>
              <a:gd name="connsiteY46" fmla="*/ 1250606 h 6874796"/>
              <a:gd name="connsiteX47" fmla="*/ 59321 w 6174804"/>
              <a:gd name="connsiteY47" fmla="*/ 1277035 h 6874796"/>
              <a:gd name="connsiteX48" fmla="*/ 58061 w 6174804"/>
              <a:gd name="connsiteY48" fmla="*/ 1297171 h 6874796"/>
              <a:gd name="connsiteX49" fmla="*/ 59321 w 6174804"/>
              <a:gd name="connsiteY49" fmla="*/ 1326117 h 6874796"/>
              <a:gd name="connsiteX50" fmla="*/ 66872 w 6174804"/>
              <a:gd name="connsiteY50" fmla="*/ 1365133 h 6874796"/>
              <a:gd name="connsiteX51" fmla="*/ 69388 w 6174804"/>
              <a:gd name="connsiteY51" fmla="*/ 1384010 h 6874796"/>
              <a:gd name="connsiteX52" fmla="*/ 76940 w 6174804"/>
              <a:gd name="connsiteY52" fmla="*/ 1438127 h 6874796"/>
              <a:gd name="connsiteX53" fmla="*/ 75681 w 6174804"/>
              <a:gd name="connsiteY53" fmla="*/ 1443161 h 6874796"/>
              <a:gd name="connsiteX54" fmla="*/ 74423 w 6174804"/>
              <a:gd name="connsiteY54" fmla="*/ 1485951 h 6874796"/>
              <a:gd name="connsiteX55" fmla="*/ 85750 w 6174804"/>
              <a:gd name="connsiteY55" fmla="*/ 1537551 h 6874796"/>
              <a:gd name="connsiteX56" fmla="*/ 85750 w 6174804"/>
              <a:gd name="connsiteY56" fmla="*/ 1543844 h 6874796"/>
              <a:gd name="connsiteX57" fmla="*/ 79457 w 6174804"/>
              <a:gd name="connsiteY57" fmla="*/ 1594185 h 6874796"/>
              <a:gd name="connsiteX58" fmla="*/ 81974 w 6174804"/>
              <a:gd name="connsiteY58" fmla="*/ 1664663 h 6874796"/>
              <a:gd name="connsiteX59" fmla="*/ 83233 w 6174804"/>
              <a:gd name="connsiteY59" fmla="*/ 1670956 h 6874796"/>
              <a:gd name="connsiteX60" fmla="*/ 89526 w 6174804"/>
              <a:gd name="connsiteY60" fmla="*/ 1711228 h 6874796"/>
              <a:gd name="connsiteX61" fmla="*/ 90784 w 6174804"/>
              <a:gd name="connsiteY61" fmla="*/ 1718780 h 6874796"/>
              <a:gd name="connsiteX62" fmla="*/ 93301 w 6174804"/>
              <a:gd name="connsiteY62" fmla="*/ 1731366 h 6874796"/>
              <a:gd name="connsiteX63" fmla="*/ 98335 w 6174804"/>
              <a:gd name="connsiteY63" fmla="*/ 1751502 h 6874796"/>
              <a:gd name="connsiteX64" fmla="*/ 105886 w 6174804"/>
              <a:gd name="connsiteY64" fmla="*/ 1774156 h 6874796"/>
              <a:gd name="connsiteX65" fmla="*/ 120989 w 6174804"/>
              <a:gd name="connsiteY65" fmla="*/ 1811912 h 6874796"/>
              <a:gd name="connsiteX66" fmla="*/ 129798 w 6174804"/>
              <a:gd name="connsiteY66" fmla="*/ 1833306 h 6874796"/>
              <a:gd name="connsiteX67" fmla="*/ 141125 w 6174804"/>
              <a:gd name="connsiteY67" fmla="*/ 1857218 h 6874796"/>
              <a:gd name="connsiteX68" fmla="*/ 143643 w 6174804"/>
              <a:gd name="connsiteY68" fmla="*/ 1863511 h 6874796"/>
              <a:gd name="connsiteX69" fmla="*/ 149935 w 6174804"/>
              <a:gd name="connsiteY69" fmla="*/ 1901268 h 6874796"/>
              <a:gd name="connsiteX70" fmla="*/ 151194 w 6174804"/>
              <a:gd name="connsiteY70" fmla="*/ 1903784 h 6874796"/>
              <a:gd name="connsiteX71" fmla="*/ 156228 w 6174804"/>
              <a:gd name="connsiteY71" fmla="*/ 1928955 h 6874796"/>
              <a:gd name="connsiteX72" fmla="*/ 163779 w 6174804"/>
              <a:gd name="connsiteY72" fmla="*/ 1976779 h 6874796"/>
              <a:gd name="connsiteX73" fmla="*/ 165037 w 6174804"/>
              <a:gd name="connsiteY73" fmla="*/ 1993141 h 6874796"/>
              <a:gd name="connsiteX74" fmla="*/ 163779 w 6174804"/>
              <a:gd name="connsiteY74" fmla="*/ 2004467 h 6874796"/>
              <a:gd name="connsiteX75" fmla="*/ 163779 w 6174804"/>
              <a:gd name="connsiteY75" fmla="*/ 2035931 h 6874796"/>
              <a:gd name="connsiteX76" fmla="*/ 163779 w 6174804"/>
              <a:gd name="connsiteY76" fmla="*/ 2037189 h 6874796"/>
              <a:gd name="connsiteX77" fmla="*/ 156228 w 6174804"/>
              <a:gd name="connsiteY77" fmla="*/ 2076203 h 6874796"/>
              <a:gd name="connsiteX78" fmla="*/ 152452 w 6174804"/>
              <a:gd name="connsiteY78" fmla="*/ 2134096 h 6874796"/>
              <a:gd name="connsiteX79" fmla="*/ 144901 w 6174804"/>
              <a:gd name="connsiteY79" fmla="*/ 2169335 h 6874796"/>
              <a:gd name="connsiteX80" fmla="*/ 128540 w 6174804"/>
              <a:gd name="connsiteY80" fmla="*/ 2215900 h 6874796"/>
              <a:gd name="connsiteX81" fmla="*/ 123505 w 6174804"/>
              <a:gd name="connsiteY81" fmla="*/ 2229745 h 6874796"/>
              <a:gd name="connsiteX82" fmla="*/ 119730 w 6174804"/>
              <a:gd name="connsiteY82" fmla="*/ 2280086 h 6874796"/>
              <a:gd name="connsiteX83" fmla="*/ 118471 w 6174804"/>
              <a:gd name="connsiteY83" fmla="*/ 2312808 h 6874796"/>
              <a:gd name="connsiteX84" fmla="*/ 109662 w 6174804"/>
              <a:gd name="connsiteY84" fmla="*/ 2354339 h 6874796"/>
              <a:gd name="connsiteX85" fmla="*/ 104628 w 6174804"/>
              <a:gd name="connsiteY85" fmla="*/ 2385802 h 6874796"/>
              <a:gd name="connsiteX86" fmla="*/ 105886 w 6174804"/>
              <a:gd name="connsiteY86" fmla="*/ 2428594 h 6874796"/>
              <a:gd name="connsiteX87" fmla="*/ 109662 w 6174804"/>
              <a:gd name="connsiteY87" fmla="*/ 2468866 h 6874796"/>
              <a:gd name="connsiteX88" fmla="*/ 107144 w 6174804"/>
              <a:gd name="connsiteY88" fmla="*/ 2481451 h 6874796"/>
              <a:gd name="connsiteX89" fmla="*/ 104628 w 6174804"/>
              <a:gd name="connsiteY89" fmla="*/ 2514173 h 6874796"/>
              <a:gd name="connsiteX90" fmla="*/ 103369 w 6174804"/>
              <a:gd name="connsiteY90" fmla="*/ 2530534 h 6874796"/>
              <a:gd name="connsiteX91" fmla="*/ 88266 w 6174804"/>
              <a:gd name="connsiteY91" fmla="*/ 2590944 h 6874796"/>
              <a:gd name="connsiteX92" fmla="*/ 78199 w 6174804"/>
              <a:gd name="connsiteY92" fmla="*/ 2606047 h 6874796"/>
              <a:gd name="connsiteX93" fmla="*/ 63096 w 6174804"/>
              <a:gd name="connsiteY93" fmla="*/ 2634992 h 6874796"/>
              <a:gd name="connsiteX94" fmla="*/ 56803 w 6174804"/>
              <a:gd name="connsiteY94" fmla="*/ 2680300 h 6874796"/>
              <a:gd name="connsiteX95" fmla="*/ 63096 w 6174804"/>
              <a:gd name="connsiteY95" fmla="*/ 2706729 h 6874796"/>
              <a:gd name="connsiteX96" fmla="*/ 78199 w 6174804"/>
              <a:gd name="connsiteY96" fmla="*/ 2738192 h 6874796"/>
              <a:gd name="connsiteX97" fmla="*/ 83233 w 6174804"/>
              <a:gd name="connsiteY97" fmla="*/ 2779724 h 6874796"/>
              <a:gd name="connsiteX98" fmla="*/ 94559 w 6174804"/>
              <a:gd name="connsiteY98" fmla="*/ 2816221 h 6874796"/>
              <a:gd name="connsiteX99" fmla="*/ 98335 w 6174804"/>
              <a:gd name="connsiteY99" fmla="*/ 2822514 h 6874796"/>
              <a:gd name="connsiteX100" fmla="*/ 98335 w 6174804"/>
              <a:gd name="connsiteY100" fmla="*/ 2866563 h 6874796"/>
              <a:gd name="connsiteX101" fmla="*/ 94559 w 6174804"/>
              <a:gd name="connsiteY101" fmla="*/ 2928231 h 6874796"/>
              <a:gd name="connsiteX102" fmla="*/ 94559 w 6174804"/>
              <a:gd name="connsiteY102" fmla="*/ 2930748 h 6874796"/>
              <a:gd name="connsiteX103" fmla="*/ 92042 w 6174804"/>
              <a:gd name="connsiteY103" fmla="*/ 2971022 h 6874796"/>
              <a:gd name="connsiteX104" fmla="*/ 89526 w 6174804"/>
              <a:gd name="connsiteY104" fmla="*/ 2993674 h 6874796"/>
              <a:gd name="connsiteX105" fmla="*/ 98335 w 6174804"/>
              <a:gd name="connsiteY105" fmla="*/ 3025139 h 6874796"/>
              <a:gd name="connsiteX106" fmla="*/ 114696 w 6174804"/>
              <a:gd name="connsiteY106" fmla="*/ 3054084 h 6874796"/>
              <a:gd name="connsiteX107" fmla="*/ 123505 w 6174804"/>
              <a:gd name="connsiteY107" fmla="*/ 3085547 h 6874796"/>
              <a:gd name="connsiteX108" fmla="*/ 126023 w 6174804"/>
              <a:gd name="connsiteY108" fmla="*/ 3105684 h 6874796"/>
              <a:gd name="connsiteX109" fmla="*/ 118471 w 6174804"/>
              <a:gd name="connsiteY109" fmla="*/ 3143440 h 6874796"/>
              <a:gd name="connsiteX110" fmla="*/ 119730 w 6174804"/>
              <a:gd name="connsiteY110" fmla="*/ 3152250 h 6874796"/>
              <a:gd name="connsiteX111" fmla="*/ 126023 w 6174804"/>
              <a:gd name="connsiteY111" fmla="*/ 3210143 h 6874796"/>
              <a:gd name="connsiteX112" fmla="*/ 122247 w 6174804"/>
              <a:gd name="connsiteY112" fmla="*/ 3218952 h 6874796"/>
              <a:gd name="connsiteX113" fmla="*/ 120989 w 6174804"/>
              <a:gd name="connsiteY113" fmla="*/ 3227762 h 6874796"/>
              <a:gd name="connsiteX114" fmla="*/ 134832 w 6174804"/>
              <a:gd name="connsiteY114" fmla="*/ 3284396 h 6874796"/>
              <a:gd name="connsiteX115" fmla="*/ 134832 w 6174804"/>
              <a:gd name="connsiteY115" fmla="*/ 3312084 h 6874796"/>
              <a:gd name="connsiteX116" fmla="*/ 131056 w 6174804"/>
              <a:gd name="connsiteY116" fmla="*/ 3353616 h 6874796"/>
              <a:gd name="connsiteX117" fmla="*/ 119730 w 6174804"/>
              <a:gd name="connsiteY117" fmla="*/ 3383821 h 6874796"/>
              <a:gd name="connsiteX118" fmla="*/ 110920 w 6174804"/>
              <a:gd name="connsiteY118" fmla="*/ 3407732 h 6874796"/>
              <a:gd name="connsiteX119" fmla="*/ 114696 w 6174804"/>
              <a:gd name="connsiteY119" fmla="*/ 3427869 h 6874796"/>
              <a:gd name="connsiteX120" fmla="*/ 97077 w 6174804"/>
              <a:gd name="connsiteY120" fmla="*/ 3473176 h 6874796"/>
              <a:gd name="connsiteX121" fmla="*/ 88266 w 6174804"/>
              <a:gd name="connsiteY121" fmla="*/ 3489537 h 6874796"/>
              <a:gd name="connsiteX122" fmla="*/ 73164 w 6174804"/>
              <a:gd name="connsiteY122" fmla="*/ 3519742 h 6874796"/>
              <a:gd name="connsiteX123" fmla="*/ 73164 w 6174804"/>
              <a:gd name="connsiteY123" fmla="*/ 3533585 h 6874796"/>
              <a:gd name="connsiteX124" fmla="*/ 74423 w 6174804"/>
              <a:gd name="connsiteY124" fmla="*/ 3538620 h 6874796"/>
              <a:gd name="connsiteX125" fmla="*/ 73164 w 6174804"/>
              <a:gd name="connsiteY125" fmla="*/ 3551205 h 6874796"/>
              <a:gd name="connsiteX126" fmla="*/ 56803 w 6174804"/>
              <a:gd name="connsiteY126" fmla="*/ 3600288 h 6874796"/>
              <a:gd name="connsiteX127" fmla="*/ 55545 w 6174804"/>
              <a:gd name="connsiteY127" fmla="*/ 3609098 h 6874796"/>
              <a:gd name="connsiteX128" fmla="*/ 59321 w 6174804"/>
              <a:gd name="connsiteY128" fmla="*/ 3664473 h 6874796"/>
              <a:gd name="connsiteX129" fmla="*/ 61837 w 6174804"/>
              <a:gd name="connsiteY129" fmla="*/ 3674541 h 6874796"/>
              <a:gd name="connsiteX130" fmla="*/ 60579 w 6174804"/>
              <a:gd name="connsiteY130" fmla="*/ 3685868 h 6874796"/>
              <a:gd name="connsiteX131" fmla="*/ 61837 w 6174804"/>
              <a:gd name="connsiteY131" fmla="*/ 3698453 h 6874796"/>
              <a:gd name="connsiteX132" fmla="*/ 60579 w 6174804"/>
              <a:gd name="connsiteY132" fmla="*/ 3733692 h 6874796"/>
              <a:gd name="connsiteX133" fmla="*/ 59321 w 6174804"/>
              <a:gd name="connsiteY133" fmla="*/ 3742502 h 6874796"/>
              <a:gd name="connsiteX134" fmla="*/ 46735 w 6174804"/>
              <a:gd name="connsiteY134" fmla="*/ 3758863 h 6874796"/>
              <a:gd name="connsiteX135" fmla="*/ 36667 w 6174804"/>
              <a:gd name="connsiteY135" fmla="*/ 3795361 h 6874796"/>
              <a:gd name="connsiteX136" fmla="*/ 35409 w 6174804"/>
              <a:gd name="connsiteY136" fmla="*/ 3802911 h 6874796"/>
              <a:gd name="connsiteX137" fmla="*/ 47994 w 6174804"/>
              <a:gd name="connsiteY137" fmla="*/ 3828083 h 6874796"/>
              <a:gd name="connsiteX138" fmla="*/ 54286 w 6174804"/>
              <a:gd name="connsiteY138" fmla="*/ 3836892 h 6874796"/>
              <a:gd name="connsiteX139" fmla="*/ 47994 w 6174804"/>
              <a:gd name="connsiteY139" fmla="*/ 3845702 h 6874796"/>
              <a:gd name="connsiteX140" fmla="*/ 44218 w 6174804"/>
              <a:gd name="connsiteY140" fmla="*/ 3851994 h 6874796"/>
              <a:gd name="connsiteX141" fmla="*/ 53028 w 6174804"/>
              <a:gd name="connsiteY141" fmla="*/ 3902336 h 6874796"/>
              <a:gd name="connsiteX142" fmla="*/ 54286 w 6174804"/>
              <a:gd name="connsiteY142" fmla="*/ 3904853 h 6874796"/>
              <a:gd name="connsiteX143" fmla="*/ 64354 w 6174804"/>
              <a:gd name="connsiteY143" fmla="*/ 3956453 h 6874796"/>
              <a:gd name="connsiteX144" fmla="*/ 63096 w 6174804"/>
              <a:gd name="connsiteY144" fmla="*/ 3966521 h 6874796"/>
              <a:gd name="connsiteX145" fmla="*/ 80715 w 6174804"/>
              <a:gd name="connsiteY145" fmla="*/ 4003019 h 6874796"/>
              <a:gd name="connsiteX146" fmla="*/ 89526 w 6174804"/>
              <a:gd name="connsiteY146" fmla="*/ 4020638 h 6874796"/>
              <a:gd name="connsiteX147" fmla="*/ 98335 w 6174804"/>
              <a:gd name="connsiteY147" fmla="*/ 4043292 h 6874796"/>
              <a:gd name="connsiteX148" fmla="*/ 119730 w 6174804"/>
              <a:gd name="connsiteY148" fmla="*/ 4063428 h 6874796"/>
              <a:gd name="connsiteX149" fmla="*/ 122247 w 6174804"/>
              <a:gd name="connsiteY149" fmla="*/ 4070980 h 6874796"/>
              <a:gd name="connsiteX150" fmla="*/ 124764 w 6174804"/>
              <a:gd name="connsiteY150" fmla="*/ 4082306 h 6874796"/>
              <a:gd name="connsiteX151" fmla="*/ 138608 w 6174804"/>
              <a:gd name="connsiteY151" fmla="*/ 4122580 h 6874796"/>
              <a:gd name="connsiteX152" fmla="*/ 139867 w 6174804"/>
              <a:gd name="connsiteY152" fmla="*/ 4126355 h 6874796"/>
              <a:gd name="connsiteX153" fmla="*/ 144901 w 6174804"/>
              <a:gd name="connsiteY153" fmla="*/ 4160335 h 6874796"/>
              <a:gd name="connsiteX154" fmla="*/ 146159 w 6174804"/>
              <a:gd name="connsiteY154" fmla="*/ 4193058 h 6874796"/>
              <a:gd name="connsiteX155" fmla="*/ 134832 w 6174804"/>
              <a:gd name="connsiteY155" fmla="*/ 4220745 h 6874796"/>
              <a:gd name="connsiteX156" fmla="*/ 133574 w 6174804"/>
              <a:gd name="connsiteY156" fmla="*/ 4229555 h 6874796"/>
              <a:gd name="connsiteX157" fmla="*/ 149935 w 6174804"/>
              <a:gd name="connsiteY157" fmla="*/ 4267311 h 6874796"/>
              <a:gd name="connsiteX158" fmla="*/ 153710 w 6174804"/>
              <a:gd name="connsiteY158" fmla="*/ 4286189 h 6874796"/>
              <a:gd name="connsiteX159" fmla="*/ 160003 w 6174804"/>
              <a:gd name="connsiteY159" fmla="*/ 4317652 h 6874796"/>
              <a:gd name="connsiteX160" fmla="*/ 158745 w 6174804"/>
              <a:gd name="connsiteY160" fmla="*/ 4365477 h 6874796"/>
              <a:gd name="connsiteX161" fmla="*/ 158745 w 6174804"/>
              <a:gd name="connsiteY161" fmla="*/ 4410783 h 6874796"/>
              <a:gd name="connsiteX162" fmla="*/ 157486 w 6174804"/>
              <a:gd name="connsiteY162" fmla="*/ 4469935 h 6874796"/>
              <a:gd name="connsiteX163" fmla="*/ 151194 w 6174804"/>
              <a:gd name="connsiteY163" fmla="*/ 4515242 h 6874796"/>
              <a:gd name="connsiteX164" fmla="*/ 158745 w 6174804"/>
              <a:gd name="connsiteY164" fmla="*/ 4534120 h 6874796"/>
              <a:gd name="connsiteX165" fmla="*/ 178881 w 6174804"/>
              <a:gd name="connsiteY165" fmla="*/ 4595788 h 6874796"/>
              <a:gd name="connsiteX166" fmla="*/ 181398 w 6174804"/>
              <a:gd name="connsiteY166" fmla="*/ 4638579 h 6874796"/>
              <a:gd name="connsiteX167" fmla="*/ 181398 w 6174804"/>
              <a:gd name="connsiteY167" fmla="*/ 4647388 h 6874796"/>
              <a:gd name="connsiteX168" fmla="*/ 182657 w 6174804"/>
              <a:gd name="connsiteY168" fmla="*/ 4672559 h 6874796"/>
              <a:gd name="connsiteX169" fmla="*/ 181398 w 6174804"/>
              <a:gd name="connsiteY169" fmla="*/ 4700247 h 6874796"/>
              <a:gd name="connsiteX170" fmla="*/ 166296 w 6174804"/>
              <a:gd name="connsiteY170" fmla="*/ 4745554 h 6874796"/>
              <a:gd name="connsiteX171" fmla="*/ 163779 w 6174804"/>
              <a:gd name="connsiteY171" fmla="*/ 4753105 h 6874796"/>
              <a:gd name="connsiteX172" fmla="*/ 165037 w 6174804"/>
              <a:gd name="connsiteY172" fmla="*/ 4797154 h 6874796"/>
              <a:gd name="connsiteX173" fmla="*/ 167554 w 6174804"/>
              <a:gd name="connsiteY173" fmla="*/ 4816031 h 6874796"/>
              <a:gd name="connsiteX174" fmla="*/ 170072 w 6174804"/>
              <a:gd name="connsiteY174" fmla="*/ 4842460 h 6874796"/>
              <a:gd name="connsiteX175" fmla="*/ 170072 w 6174804"/>
              <a:gd name="connsiteY175" fmla="*/ 4852529 h 6874796"/>
              <a:gd name="connsiteX176" fmla="*/ 172588 w 6174804"/>
              <a:gd name="connsiteY176" fmla="*/ 4868890 h 6874796"/>
              <a:gd name="connsiteX177" fmla="*/ 177622 w 6174804"/>
              <a:gd name="connsiteY177" fmla="*/ 4907905 h 6874796"/>
              <a:gd name="connsiteX178" fmla="*/ 170072 w 6174804"/>
              <a:gd name="connsiteY178" fmla="*/ 4950695 h 6874796"/>
              <a:gd name="connsiteX179" fmla="*/ 170072 w 6174804"/>
              <a:gd name="connsiteY179" fmla="*/ 4999777 h 6874796"/>
              <a:gd name="connsiteX180" fmla="*/ 168813 w 6174804"/>
              <a:gd name="connsiteY180" fmla="*/ 5008588 h 6874796"/>
              <a:gd name="connsiteX181" fmla="*/ 166296 w 6174804"/>
              <a:gd name="connsiteY181" fmla="*/ 5014880 h 6874796"/>
              <a:gd name="connsiteX182" fmla="*/ 148676 w 6174804"/>
              <a:gd name="connsiteY182" fmla="*/ 5061445 h 6874796"/>
              <a:gd name="connsiteX183" fmla="*/ 131056 w 6174804"/>
              <a:gd name="connsiteY183" fmla="*/ 5090392 h 6874796"/>
              <a:gd name="connsiteX184" fmla="*/ 129798 w 6174804"/>
              <a:gd name="connsiteY184" fmla="*/ 5095426 h 6874796"/>
              <a:gd name="connsiteX185" fmla="*/ 119730 w 6174804"/>
              <a:gd name="connsiteY185" fmla="*/ 5125631 h 6874796"/>
              <a:gd name="connsiteX186" fmla="*/ 100853 w 6174804"/>
              <a:gd name="connsiteY186" fmla="*/ 5155836 h 6874796"/>
              <a:gd name="connsiteX187" fmla="*/ 87008 w 6174804"/>
              <a:gd name="connsiteY187" fmla="*/ 5165905 h 6874796"/>
              <a:gd name="connsiteX188" fmla="*/ 74423 w 6174804"/>
              <a:gd name="connsiteY188" fmla="*/ 5177231 h 6874796"/>
              <a:gd name="connsiteX189" fmla="*/ 61837 w 6174804"/>
              <a:gd name="connsiteY189" fmla="*/ 5202402 h 6874796"/>
              <a:gd name="connsiteX190" fmla="*/ 56803 w 6174804"/>
              <a:gd name="connsiteY190" fmla="*/ 5214987 h 6874796"/>
              <a:gd name="connsiteX191" fmla="*/ 56803 w 6174804"/>
              <a:gd name="connsiteY191" fmla="*/ 5217504 h 6874796"/>
              <a:gd name="connsiteX192" fmla="*/ 35409 w 6174804"/>
              <a:gd name="connsiteY192" fmla="*/ 5248967 h 6874796"/>
              <a:gd name="connsiteX193" fmla="*/ 32891 w 6174804"/>
              <a:gd name="connsiteY193" fmla="*/ 5252743 h 6874796"/>
              <a:gd name="connsiteX194" fmla="*/ 3944 w 6174804"/>
              <a:gd name="connsiteY194" fmla="*/ 5296791 h 6874796"/>
              <a:gd name="connsiteX195" fmla="*/ 6462 w 6174804"/>
              <a:gd name="connsiteY195" fmla="*/ 5311895 h 6874796"/>
              <a:gd name="connsiteX196" fmla="*/ 11496 w 6174804"/>
              <a:gd name="connsiteY196" fmla="*/ 5318187 h 6874796"/>
              <a:gd name="connsiteX197" fmla="*/ 22823 w 6174804"/>
              <a:gd name="connsiteY197" fmla="*/ 5347134 h 6874796"/>
              <a:gd name="connsiteX198" fmla="*/ 26598 w 6174804"/>
              <a:gd name="connsiteY198" fmla="*/ 5369786 h 6874796"/>
              <a:gd name="connsiteX199" fmla="*/ 21564 w 6174804"/>
              <a:gd name="connsiteY199" fmla="*/ 5436489 h 6874796"/>
              <a:gd name="connsiteX200" fmla="*/ 22823 w 6174804"/>
              <a:gd name="connsiteY200" fmla="*/ 5462919 h 6874796"/>
              <a:gd name="connsiteX201" fmla="*/ 30374 w 6174804"/>
              <a:gd name="connsiteY201" fmla="*/ 5498157 h 6874796"/>
              <a:gd name="connsiteX202" fmla="*/ 12755 w 6174804"/>
              <a:gd name="connsiteY202" fmla="*/ 5542206 h 6874796"/>
              <a:gd name="connsiteX203" fmla="*/ 16531 w 6174804"/>
              <a:gd name="connsiteY203" fmla="*/ 5569894 h 6874796"/>
              <a:gd name="connsiteX204" fmla="*/ 25340 w 6174804"/>
              <a:gd name="connsiteY204" fmla="*/ 5581220 h 6874796"/>
              <a:gd name="connsiteX205" fmla="*/ 35409 w 6174804"/>
              <a:gd name="connsiteY205" fmla="*/ 5618976 h 6874796"/>
              <a:gd name="connsiteX206" fmla="*/ 29116 w 6174804"/>
              <a:gd name="connsiteY206" fmla="*/ 5656732 h 6874796"/>
              <a:gd name="connsiteX207" fmla="*/ 36667 w 6174804"/>
              <a:gd name="connsiteY207" fmla="*/ 5689455 h 6874796"/>
              <a:gd name="connsiteX208" fmla="*/ 49252 w 6174804"/>
              <a:gd name="connsiteY208" fmla="*/ 5747346 h 6874796"/>
              <a:gd name="connsiteX209" fmla="*/ 59321 w 6174804"/>
              <a:gd name="connsiteY209" fmla="*/ 5776293 h 6874796"/>
              <a:gd name="connsiteX210" fmla="*/ 60579 w 6174804"/>
              <a:gd name="connsiteY210" fmla="*/ 5788878 h 6874796"/>
              <a:gd name="connsiteX211" fmla="*/ 47994 w 6174804"/>
              <a:gd name="connsiteY211" fmla="*/ 5859357 h 6874796"/>
              <a:gd name="connsiteX212" fmla="*/ 50510 w 6174804"/>
              <a:gd name="connsiteY212" fmla="*/ 5892078 h 6874796"/>
              <a:gd name="connsiteX213" fmla="*/ 46735 w 6174804"/>
              <a:gd name="connsiteY213" fmla="*/ 5909698 h 6874796"/>
              <a:gd name="connsiteX214" fmla="*/ 42960 w 6174804"/>
              <a:gd name="connsiteY214" fmla="*/ 5918507 h 6874796"/>
              <a:gd name="connsiteX215" fmla="*/ 39184 w 6174804"/>
              <a:gd name="connsiteY215" fmla="*/ 5947454 h 6874796"/>
              <a:gd name="connsiteX216" fmla="*/ 32891 w 6174804"/>
              <a:gd name="connsiteY216" fmla="*/ 6000312 h 6874796"/>
              <a:gd name="connsiteX217" fmla="*/ 21564 w 6174804"/>
              <a:gd name="connsiteY217" fmla="*/ 6031775 h 6874796"/>
              <a:gd name="connsiteX218" fmla="*/ 20306 w 6174804"/>
              <a:gd name="connsiteY218" fmla="*/ 6040586 h 6874796"/>
              <a:gd name="connsiteX219" fmla="*/ 22823 w 6174804"/>
              <a:gd name="connsiteY219" fmla="*/ 6070789 h 6874796"/>
              <a:gd name="connsiteX220" fmla="*/ 32891 w 6174804"/>
              <a:gd name="connsiteY220" fmla="*/ 6084634 h 6874796"/>
              <a:gd name="connsiteX221" fmla="*/ 39184 w 6174804"/>
              <a:gd name="connsiteY221" fmla="*/ 6121131 h 6874796"/>
              <a:gd name="connsiteX222" fmla="*/ 44218 w 6174804"/>
              <a:gd name="connsiteY222" fmla="*/ 6160145 h 6874796"/>
              <a:gd name="connsiteX223" fmla="*/ 45476 w 6174804"/>
              <a:gd name="connsiteY223" fmla="*/ 6173989 h 6874796"/>
              <a:gd name="connsiteX224" fmla="*/ 40443 w 6174804"/>
              <a:gd name="connsiteY224" fmla="*/ 6205454 h 6874796"/>
              <a:gd name="connsiteX225" fmla="*/ 39184 w 6174804"/>
              <a:gd name="connsiteY225" fmla="*/ 6220556 h 6874796"/>
              <a:gd name="connsiteX226" fmla="*/ 37925 w 6174804"/>
              <a:gd name="connsiteY226" fmla="*/ 6224331 h 6874796"/>
              <a:gd name="connsiteX227" fmla="*/ 42960 w 6174804"/>
              <a:gd name="connsiteY227" fmla="*/ 6255795 h 6874796"/>
              <a:gd name="connsiteX228" fmla="*/ 42960 w 6174804"/>
              <a:gd name="connsiteY228" fmla="*/ 6287258 h 6874796"/>
              <a:gd name="connsiteX229" fmla="*/ 32891 w 6174804"/>
              <a:gd name="connsiteY229" fmla="*/ 6314946 h 6874796"/>
              <a:gd name="connsiteX230" fmla="*/ 34149 w 6174804"/>
              <a:gd name="connsiteY230" fmla="*/ 6330047 h 6874796"/>
              <a:gd name="connsiteX231" fmla="*/ 36667 w 6174804"/>
              <a:gd name="connsiteY231" fmla="*/ 6343891 h 6874796"/>
              <a:gd name="connsiteX232" fmla="*/ 44218 w 6174804"/>
              <a:gd name="connsiteY232" fmla="*/ 6364028 h 6874796"/>
              <a:gd name="connsiteX233" fmla="*/ 55545 w 6174804"/>
              <a:gd name="connsiteY233" fmla="*/ 6405560 h 6874796"/>
              <a:gd name="connsiteX234" fmla="*/ 58061 w 6174804"/>
              <a:gd name="connsiteY234" fmla="*/ 6411853 h 6874796"/>
              <a:gd name="connsiteX235" fmla="*/ 64354 w 6174804"/>
              <a:gd name="connsiteY235" fmla="*/ 6443316 h 6874796"/>
              <a:gd name="connsiteX236" fmla="*/ 84491 w 6174804"/>
              <a:gd name="connsiteY236" fmla="*/ 6487364 h 6874796"/>
              <a:gd name="connsiteX237" fmla="*/ 90784 w 6174804"/>
              <a:gd name="connsiteY237" fmla="*/ 6513794 h 6874796"/>
              <a:gd name="connsiteX238" fmla="*/ 92042 w 6174804"/>
              <a:gd name="connsiteY238" fmla="*/ 6536447 h 6874796"/>
              <a:gd name="connsiteX239" fmla="*/ 93301 w 6174804"/>
              <a:gd name="connsiteY239" fmla="*/ 6540223 h 6874796"/>
              <a:gd name="connsiteX240" fmla="*/ 98335 w 6174804"/>
              <a:gd name="connsiteY240" fmla="*/ 6579238 h 6874796"/>
              <a:gd name="connsiteX241" fmla="*/ 117213 w 6174804"/>
              <a:gd name="connsiteY241" fmla="*/ 6635871 h 6874796"/>
              <a:gd name="connsiteX242" fmla="*/ 128540 w 6174804"/>
              <a:gd name="connsiteY242" fmla="*/ 6667336 h 6874796"/>
              <a:gd name="connsiteX243" fmla="*/ 144901 w 6174804"/>
              <a:gd name="connsiteY243" fmla="*/ 6691246 h 6874796"/>
              <a:gd name="connsiteX244" fmla="*/ 148676 w 6174804"/>
              <a:gd name="connsiteY244" fmla="*/ 6695022 h 6874796"/>
              <a:gd name="connsiteX245" fmla="*/ 166296 w 6174804"/>
              <a:gd name="connsiteY245" fmla="*/ 6751656 h 6874796"/>
              <a:gd name="connsiteX246" fmla="*/ 181398 w 6174804"/>
              <a:gd name="connsiteY246" fmla="*/ 6798222 h 6874796"/>
              <a:gd name="connsiteX247" fmla="*/ 195242 w 6174804"/>
              <a:gd name="connsiteY247" fmla="*/ 6842271 h 6874796"/>
              <a:gd name="connsiteX248" fmla="*/ 199018 w 6174804"/>
              <a:gd name="connsiteY248" fmla="*/ 6852339 h 6874796"/>
              <a:gd name="connsiteX249" fmla="*/ 201534 w 6174804"/>
              <a:gd name="connsiteY249" fmla="*/ 6867285 h 6874796"/>
              <a:gd name="connsiteX250" fmla="*/ 200859 w 6174804"/>
              <a:gd name="connsiteY250" fmla="*/ 6874796 h 6874796"/>
              <a:gd name="connsiteX251" fmla="*/ 6170296 w 6174804"/>
              <a:gd name="connsiteY251" fmla="*/ 6815803 h 6874796"/>
              <a:gd name="connsiteX252" fmla="*/ 6174804 w 6174804"/>
              <a:gd name="connsiteY252" fmla="*/ 0 h 6874796"/>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200859 w 6174804"/>
              <a:gd name="connsiteY250" fmla="*/ 6874796 h 6892003"/>
              <a:gd name="connsiteX251" fmla="*/ 6157596 w 6174804"/>
              <a:gd name="connsiteY251" fmla="*/ 6892003 h 6892003"/>
              <a:gd name="connsiteX252" fmla="*/ 6174804 w 6174804"/>
              <a:gd name="connsiteY252" fmla="*/ 0 h 6892003"/>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194509 w 6174804"/>
              <a:gd name="connsiteY250" fmla="*/ 6887496 h 6892003"/>
              <a:gd name="connsiteX251" fmla="*/ 6157596 w 6174804"/>
              <a:gd name="connsiteY251" fmla="*/ 6892003 h 6892003"/>
              <a:gd name="connsiteX252" fmla="*/ 6174804 w 6174804"/>
              <a:gd name="connsiteY252" fmla="*/ 0 h 689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174804" h="6892003">
                <a:moveTo>
                  <a:pt x="6174804" y="0"/>
                </a:moveTo>
                <a:lnTo>
                  <a:pt x="87061" y="167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94509" y="6887496"/>
                </a:lnTo>
                <a:lnTo>
                  <a:pt x="6157596" y="6892003"/>
                </a:lnTo>
                <a:cubicBezTo>
                  <a:pt x="6157596" y="4606003"/>
                  <a:pt x="6174804" y="2286000"/>
                  <a:pt x="6174804" y="0"/>
                </a:cubicBezTo>
                <a:close/>
              </a:path>
            </a:pathLst>
          </a:custGeom>
        </p:spPr>
        <p:txBody>
          <a:bodyPr wrap="square">
            <a:noAutofit/>
          </a:bodyPr>
          <a:lstStyle>
            <a:lvl1pPr>
              <a:defRPr lang="fr-FR" dirty="0"/>
            </a:lvl1pPr>
          </a:lstStyle>
          <a:p>
            <a:r>
              <a:rPr lang="fr-FR" dirty="0"/>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3"/>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dirty="0"/>
              <a:t> </a:t>
            </a:r>
          </a:p>
        </p:txBody>
      </p:sp>
    </p:spTree>
    <p:extLst>
      <p:ext uri="{BB962C8B-B14F-4D97-AF65-F5344CB8AC3E}">
        <p14:creationId xmlns:p14="http://schemas.microsoft.com/office/powerpoint/2010/main" val="306525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pter_heading_illustrati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3"/>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dirty="0"/>
              <a:t> </a:t>
            </a:r>
          </a:p>
        </p:txBody>
      </p:sp>
      <p:sp>
        <p:nvSpPr>
          <p:cNvPr id="6" name="Espace réservé pour une image  5">
            <a:extLst>
              <a:ext uri="{FF2B5EF4-FFF2-40B4-BE49-F238E27FC236}">
                <a16:creationId xmlns:a16="http://schemas.microsoft.com/office/drawing/2014/main" id="{5D0CE0F1-1246-3176-D98E-21346A466344}"/>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05853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Effect transition="in" filter="fade">
                                      <p:cBhvr>
                                        <p:cTn id="22" dur="1000"/>
                                        <p:tgtEl>
                                          <p:spTgt spid="6"/>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6"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1"/>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dirty="0"/>
              <a:t> </a:t>
            </a:r>
          </a:p>
        </p:txBody>
      </p:sp>
      <p:sp>
        <p:nvSpPr>
          <p:cNvPr id="2" name="Espace réservé pour une image  5">
            <a:extLst>
              <a:ext uri="{FF2B5EF4-FFF2-40B4-BE49-F238E27FC236}">
                <a16:creationId xmlns:a16="http://schemas.microsoft.com/office/drawing/2014/main" id="{D71441AF-48A3-DB0C-B213-1A566ABF0382}"/>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88560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2"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columns_blocks_illustration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Gagnez du temps pour vous</a:t>
            </a:r>
            <a:br>
              <a:rPr lang="fr-FR" dirty="0"/>
            </a:br>
            <a:r>
              <a:rPr lang="fr-FR" dirty="0"/>
              <a:t>et vos collaborateurs en structurant les process RH</a:t>
            </a:r>
          </a:p>
          <a:p>
            <a:pPr lvl="0"/>
            <a:endParaRPr lang="fr-FR" dirty="0"/>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35 à 40% </a:t>
            </a:r>
          </a:p>
          <a:p>
            <a:pPr lvl="0"/>
            <a:r>
              <a:rPr lang="fr-FR" dirty="0"/>
              <a:t>c’est le temps gagné par vos équipes RH grâce à Eurécia. </a:t>
            </a:r>
          </a:p>
          <a:p>
            <a:pPr lvl="0"/>
            <a:r>
              <a:rPr lang="fr-FR" dirty="0"/>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Accompagnez le développement de vos talents</a:t>
            </a:r>
          </a:p>
          <a:p>
            <a:pPr lvl="0"/>
            <a:endParaRPr lang="fr-FR" dirty="0"/>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94%</a:t>
            </a:r>
          </a:p>
          <a:p>
            <a:pPr lvl="0"/>
            <a:r>
              <a:rPr lang="fr-FR" dirty="0"/>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Développez la cohésion entre les équipes et fluidifiez la communication</a:t>
            </a:r>
          </a:p>
          <a:p>
            <a:pPr lvl="0"/>
            <a:endParaRPr lang="fr-FR" dirty="0"/>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+ 17% </a:t>
            </a:r>
          </a:p>
          <a:p>
            <a:pPr lvl="0"/>
            <a:r>
              <a:rPr lang="fr-FR" dirty="0"/>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736600"/>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830010594"/>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columns_blocks_illustration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Gagnez du temps pour vous</a:t>
            </a:r>
            <a:br>
              <a:rPr lang="fr-FR" dirty="0"/>
            </a:br>
            <a:r>
              <a:rPr lang="fr-FR" dirty="0"/>
              <a:t>et vos collaborateurs en structurant les process RH</a:t>
            </a:r>
          </a:p>
          <a:p>
            <a:pPr lvl="0"/>
            <a:endParaRPr lang="fr-FR" dirty="0"/>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35 à 40% </a:t>
            </a:r>
          </a:p>
          <a:p>
            <a:pPr lvl="0"/>
            <a:r>
              <a:rPr lang="fr-FR" dirty="0"/>
              <a:t>c’est le temps gagné par vos équipes RH grâce à Eurécia. </a:t>
            </a:r>
          </a:p>
          <a:p>
            <a:pPr lvl="0"/>
            <a:r>
              <a:rPr lang="fr-FR" dirty="0"/>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Accompagnez le développement de vos talents</a:t>
            </a:r>
          </a:p>
          <a:p>
            <a:pPr lvl="0"/>
            <a:endParaRPr lang="fr-FR" dirty="0"/>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94%</a:t>
            </a:r>
          </a:p>
          <a:p>
            <a:pPr lvl="0"/>
            <a:r>
              <a:rPr lang="fr-FR" dirty="0"/>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Développez la cohésion entre les équipes et fluidifiez la communication</a:t>
            </a:r>
          </a:p>
          <a:p>
            <a:pPr lvl="0"/>
            <a:endParaRPr lang="fr-FR" dirty="0"/>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+ 17% </a:t>
            </a:r>
          </a:p>
          <a:p>
            <a:pPr lvl="0"/>
            <a:r>
              <a:rPr lang="fr-FR" dirty="0"/>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9" name="Espace réservé du texte 42">
            <a:extLst>
              <a:ext uri="{FF2B5EF4-FFF2-40B4-BE49-F238E27FC236}">
                <a16:creationId xmlns:a16="http://schemas.microsoft.com/office/drawing/2014/main" id="{0E4AFC47-F82D-5A25-FDD4-50A3D5D0EB72}"/>
              </a:ext>
            </a:extLst>
          </p:cNvPr>
          <p:cNvSpPr>
            <a:spLocks noGrp="1"/>
          </p:cNvSpPr>
          <p:nvPr>
            <p:ph type="body" sz="quarter" idx="19" hasCustomPrompt="1"/>
          </p:nvPr>
        </p:nvSpPr>
        <p:spPr>
          <a:xfrm>
            <a:off x="381000" y="739775"/>
            <a:ext cx="11453813" cy="339725"/>
          </a:xfrm>
        </p:spPr>
        <p:txBody>
          <a:bodyPr>
            <a:normAutofit/>
          </a:bodyPr>
          <a:lstStyle>
            <a:lvl1pPr marL="228600" indent="-228600" algn="ctr">
              <a:buFontTx/>
              <a:buBlip>
                <a:blip r:embed="rId3">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80105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3DCF76E5-2B8A-3A36-D7EF-DF089AA84BAA}"/>
              </a:ext>
            </a:extLst>
          </p:cNvPr>
          <p:cNvPicPr>
            <a:picLocks noChangeAspect="1"/>
          </p:cNvPicPr>
          <p:nvPr userDrawn="1"/>
        </p:nvPicPr>
        <p:blipFill>
          <a:blip r:embed="rId3">
            <a:extLst>
              <a:ext uri="{28A0092B-C50C-407E-A947-70E740481C1C}">
                <a14:useLocalDpi xmlns:a14="http://schemas.microsoft.com/office/drawing/2010/main" val="0"/>
              </a:ext>
            </a:extLst>
          </a:blip>
          <a:srcRect l="3047" r="3090" b="33978"/>
          <a:stretch>
            <a:fill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71953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6">
                                            <p:txEl>
                                              <p:pRg st="0" end="0"/>
                                            </p:txEl>
                                          </p:spTgt>
                                        </p:tgtEl>
                                        <p:attrNameLst>
                                          <p:attrName>style.visibility</p:attrName>
                                        </p:attrNameLst>
                                      </p:cBhvr>
                                      <p:to>
                                        <p:strVal val="visible"/>
                                      </p:to>
                                    </p:set>
                                    <p:animEffect transition="in" filter="wipe(left)">
                                      <p:cBhvr>
                                        <p:cTn id="13" dur="500"/>
                                        <p:tgtEl>
                                          <p:spTgt spid="36">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wipe(left)">
                                      <p:cBhvr>
                                        <p:cTn id="27" dur="500"/>
                                        <p:tgtEl>
                                          <p:spTgt spid="38">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fade">
                                      <p:cBhvr>
                                        <p:cTn id="30" dur="500"/>
                                        <p:tgtEl>
                                          <p:spTgt spid="23">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1" end="1"/>
                                            </p:txEl>
                                          </p:spTgt>
                                        </p:tgtEl>
                                        <p:attrNameLst>
                                          <p:attrName>style.visibility</p:attrName>
                                        </p:attrNameLst>
                                      </p:cBhvr>
                                      <p:to>
                                        <p:strVal val="visible"/>
                                      </p:to>
                                    </p:set>
                                    <p:animEffect transition="in" filter="fade">
                                      <p:cBhvr>
                                        <p:cTn id="33" dur="500"/>
                                        <p:tgtEl>
                                          <p:spTgt spid="23">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2" end="2"/>
                                            </p:txEl>
                                          </p:spTgt>
                                        </p:tgtEl>
                                        <p:attrNameLst>
                                          <p:attrName>style.visibility</p:attrName>
                                        </p:attrNameLst>
                                      </p:cBhvr>
                                      <p:to>
                                        <p:strVal val="visible"/>
                                      </p:to>
                                    </p:set>
                                    <p:animEffect transition="in" filter="fade">
                                      <p:cBhvr>
                                        <p:cTn id="36" dur="500"/>
                                        <p:tgtEl>
                                          <p:spTgt spid="23">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3" end="3"/>
                                            </p:txEl>
                                          </p:spTgt>
                                        </p:tgtEl>
                                        <p:attrNameLst>
                                          <p:attrName>style.visibility</p:attrName>
                                        </p:attrNameLst>
                                      </p:cBhvr>
                                      <p:to>
                                        <p:strVal val="visible"/>
                                      </p:to>
                                    </p:set>
                                    <p:animEffect transition="in" filter="fade">
                                      <p:cBhvr>
                                        <p:cTn id="39" dur="500"/>
                                        <p:tgtEl>
                                          <p:spTgt spid="23">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fade">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3DCF76E5-2B8A-3A36-D7EF-DF089AA84BAA}"/>
              </a:ext>
            </a:extLst>
          </p:cNvPr>
          <p:cNvPicPr>
            <a:picLocks noChangeAspect="1"/>
          </p:cNvPicPr>
          <p:nvPr userDrawn="1"/>
        </p:nvPicPr>
        <p:blipFill>
          <a:blip r:embed="rId3">
            <a:extLst>
              <a:ext uri="{28A0092B-C50C-407E-A947-70E740481C1C}">
                <a14:useLocalDpi xmlns:a14="http://schemas.microsoft.com/office/drawing/2010/main" val="0"/>
              </a:ext>
            </a:extLst>
          </a:blip>
          <a:srcRect t="18458" b="18458"/>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6" name="Espace réservé du texte 42">
            <a:extLst>
              <a:ext uri="{FF2B5EF4-FFF2-40B4-BE49-F238E27FC236}">
                <a16:creationId xmlns:a16="http://schemas.microsoft.com/office/drawing/2014/main" id="{D248921B-2C5A-B33D-64E3-83DB3EEEEC7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5003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0" end="0"/>
                                            </p:txEl>
                                          </p:spTgt>
                                        </p:tgtEl>
                                        <p:attrNameLst>
                                          <p:attrName>style.visibility</p:attrName>
                                        </p:attrNameLst>
                                      </p:cBhvr>
                                      <p:to>
                                        <p:strVal val="visible"/>
                                      </p:to>
                                    </p:set>
                                    <p:animEffect transition="in" filter="wipe(left)">
                                      <p:cBhvr>
                                        <p:cTn id="10" dur="500"/>
                                        <p:tgtEl>
                                          <p:spTgt spid="3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xEl>
                                              <p:pRg st="0" end="0"/>
                                            </p:txEl>
                                          </p:spTgt>
                                        </p:tgtEl>
                                        <p:attrNameLst>
                                          <p:attrName>style.visibility</p:attrName>
                                        </p:attrNameLst>
                                      </p:cBhvr>
                                      <p:to>
                                        <p:strVal val="visible"/>
                                      </p:to>
                                    </p:set>
                                    <p:animEffect transition="in" filter="wipe(left)">
                                      <p:cBhvr>
                                        <p:cTn id="17" dur="500"/>
                                        <p:tgtEl>
                                          <p:spTgt spid="3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8">
                                            <p:txEl>
                                              <p:pRg st="0" end="0"/>
                                            </p:txEl>
                                          </p:spTgt>
                                        </p:tgtEl>
                                        <p:attrNameLst>
                                          <p:attrName>style.visibility</p:attrName>
                                        </p:attrNameLst>
                                      </p:cBhvr>
                                      <p:to>
                                        <p:strVal val="visible"/>
                                      </p:to>
                                    </p:set>
                                    <p:animEffect transition="in" filter="wipe(left)">
                                      <p:cBhvr>
                                        <p:cTn id="24" dur="500"/>
                                        <p:tgtEl>
                                          <p:spTgt spid="38">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xEl>
                                              <p:pRg st="0" end="0"/>
                                            </p:txEl>
                                          </p:spTgt>
                                        </p:tgtEl>
                                        <p:attrNameLst>
                                          <p:attrName>style.visibility</p:attrName>
                                        </p:attrNameLst>
                                      </p:cBhvr>
                                      <p:to>
                                        <p:strVal val="visible"/>
                                      </p:to>
                                    </p:set>
                                    <p:animEffect transition="in" filter="fade">
                                      <p:cBhvr>
                                        <p:cTn id="27" dur="500"/>
                                        <p:tgtEl>
                                          <p:spTgt spid="23">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1" end="1"/>
                                            </p:txEl>
                                          </p:spTgt>
                                        </p:tgtEl>
                                        <p:attrNameLst>
                                          <p:attrName>style.visibility</p:attrName>
                                        </p:attrNameLst>
                                      </p:cBhvr>
                                      <p:to>
                                        <p:strVal val="visible"/>
                                      </p:to>
                                    </p:set>
                                    <p:animEffect transition="in" filter="fade">
                                      <p:cBhvr>
                                        <p:cTn id="30" dur="500"/>
                                        <p:tgtEl>
                                          <p:spTgt spid="23">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2" end="2"/>
                                            </p:txEl>
                                          </p:spTgt>
                                        </p:tgtEl>
                                        <p:attrNameLst>
                                          <p:attrName>style.visibility</p:attrName>
                                        </p:attrNameLst>
                                      </p:cBhvr>
                                      <p:to>
                                        <p:strVal val="visible"/>
                                      </p:to>
                                    </p:set>
                                    <p:animEffect transition="in" filter="fade">
                                      <p:cBhvr>
                                        <p:cTn id="33" dur="500"/>
                                        <p:tgtEl>
                                          <p:spTgt spid="23">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3" end="3"/>
                                            </p:txEl>
                                          </p:spTgt>
                                        </p:tgtEl>
                                        <p:attrNameLst>
                                          <p:attrName>style.visibility</p:attrName>
                                        </p:attrNameLst>
                                      </p:cBhvr>
                                      <p:to>
                                        <p:strVal val="visible"/>
                                      </p:to>
                                    </p:set>
                                    <p:animEffect transition="in" filter="fade">
                                      <p:cBhvr>
                                        <p:cTn id="36" dur="500"/>
                                        <p:tgtEl>
                                          <p:spTgt spid="23">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Effect transition="in" filter="fade">
                                      <p:cBhvr>
                                        <p:cTn id="39" dur="500"/>
                                        <p:tgtEl>
                                          <p:spTgt spid="23">
                                            <p:txEl>
                                              <p:pRg st="4" end="4"/>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wipe(left)">
                                      <p:cBhvr>
                                        <p:cTn id="4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6" grpId="0" build="p">
        <p:tmplLst>
          <p:tmpl lvl="1">
            <p:tnLst>
              <p:par>
                <p:cTn presetID="22" presetClass="entr" presetSubtype="8"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u texte 42">
            <a:extLst>
              <a:ext uri="{FF2B5EF4-FFF2-40B4-BE49-F238E27FC236}">
                <a16:creationId xmlns:a16="http://schemas.microsoft.com/office/drawing/2014/main" id="{732B4F92-3A26-FE76-8B7D-538928B7A22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29322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0840" r="30840"/>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0789" r="30789"/>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0817" r="30817"/>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0817" r="30817"/>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u texte 42">
            <a:extLst>
              <a:ext uri="{FF2B5EF4-FFF2-40B4-BE49-F238E27FC236}">
                <a16:creationId xmlns:a16="http://schemas.microsoft.com/office/drawing/2014/main" id="{093915EC-3D45-F88D-27BA-6CD56708C727}"/>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36521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algn="ctr">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Tree>
    <p:extLst>
      <p:ext uri="{BB962C8B-B14F-4D97-AF65-F5344CB8AC3E}">
        <p14:creationId xmlns:p14="http://schemas.microsoft.com/office/powerpoint/2010/main" val="349318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xEl>
                                              <p:pRg st="0" end="0"/>
                                            </p:txEl>
                                          </p:spTgt>
                                        </p:tgtEl>
                                        <p:attrNameLst>
                                          <p:attrName>style.visibility</p:attrName>
                                        </p:attrNameLst>
                                      </p:cBhvr>
                                      <p:to>
                                        <p:strVal val="visible"/>
                                      </p:to>
                                    </p:set>
                                    <p:animEffect transition="in" filter="wipe(left)">
                                      <p:cBhvr>
                                        <p:cTn id="14" dur="500"/>
                                        <p:tgtEl>
                                          <p:spTgt spid="36">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0">
                                            <p:txEl>
                                              <p:pRg st="0" end="0"/>
                                            </p:txEl>
                                          </p:spTgt>
                                        </p:tgtEl>
                                        <p:attrNameLst>
                                          <p:attrName>style.visibility</p:attrName>
                                        </p:attrNameLst>
                                      </p:cBhvr>
                                      <p:to>
                                        <p:strVal val="visible"/>
                                      </p:to>
                                    </p:set>
                                    <p:animEffect transition="in" filter="wipe(left)">
                                      <p:cBhvr>
                                        <p:cTn id="21" dur="500"/>
                                        <p:tgtEl>
                                          <p:spTgt spid="30">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2">
                                            <p:txEl>
                                              <p:pRg st="0" end="0"/>
                                            </p:txEl>
                                          </p:spTgt>
                                        </p:tgtEl>
                                        <p:attrNameLst>
                                          <p:attrName>style.visibility</p:attrName>
                                        </p:attrNameLst>
                                      </p:cBhvr>
                                      <p:to>
                                        <p:strVal val="visible"/>
                                      </p:to>
                                    </p:set>
                                    <p:animEffect transition="in" filter="wipe(left)">
                                      <p:cBhvr>
                                        <p:cTn id="28" dur="500"/>
                                        <p:tgtEl>
                                          <p:spTgt spid="32">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4">
                                            <p:txEl>
                                              <p:pRg st="0" end="0"/>
                                            </p:txEl>
                                          </p:spTgt>
                                        </p:tgtEl>
                                        <p:attrNameLst>
                                          <p:attrName>style.visibility</p:attrName>
                                        </p:attrNameLst>
                                      </p:cBhvr>
                                      <p:to>
                                        <p:strVal val="visible"/>
                                      </p:to>
                                    </p:set>
                                    <p:animEffect transition="in" filter="wipe(left)">
                                      <p:cBhvr>
                                        <p:cTn id="35" dur="500"/>
                                        <p:tgtEl>
                                          <p:spTgt spid="3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wipe(left)">
                                      <p:cBhvr>
                                        <p:cTn id="42" dur="500"/>
                                        <p:tgtEl>
                                          <p:spTgt spid="10">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4599" r="34599"/>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4558" r="34558"/>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space réservé du texte 42">
            <a:extLst>
              <a:ext uri="{FF2B5EF4-FFF2-40B4-BE49-F238E27FC236}">
                <a16:creationId xmlns:a16="http://schemas.microsoft.com/office/drawing/2014/main" id="{27D22DA6-A2CD-81A1-46D0-275D82F41BF2}"/>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01572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wipe(left)">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63248"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3844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88241"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209497"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46891"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54035"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2272052"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4197202"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6132639"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47684"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69276"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78512"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8306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9229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14597"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23833"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79336"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8065085"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4704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5627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18312"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4557C0EC-331C-9AEF-8022-A394E6106018}"/>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10004061"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86019"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95255"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space réservé du texte 42">
            <a:extLst>
              <a:ext uri="{FF2B5EF4-FFF2-40B4-BE49-F238E27FC236}">
                <a16:creationId xmlns:a16="http://schemas.microsoft.com/office/drawing/2014/main" id="{849AB4B4-10A8-4FB3-EEB3-E7BBCC59138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18938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53723"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2892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78716"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199972"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37366"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6999" r="36999"/>
          <a:stretch/>
        </p:blipFill>
        <p:spPr>
          <a:xfrm>
            <a:off x="344510"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6965" r="36965"/>
          <a:stretch/>
        </p:blipFill>
        <p:spPr>
          <a:xfrm>
            <a:off x="2262527"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4187677"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6123114"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38159"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59751"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68987"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7353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8277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05072"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14308"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69811"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8055560"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3751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4675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08787"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4557C0EC-331C-9AEF-8022-A394E6106018}"/>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9994536"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76494"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85730"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space réservé du texte 42">
            <a:extLst>
              <a:ext uri="{FF2B5EF4-FFF2-40B4-BE49-F238E27FC236}">
                <a16:creationId xmlns:a16="http://schemas.microsoft.com/office/drawing/2014/main" id="{C7AB4A4E-CA76-7E7E-45E5-F012DD2731F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9111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creen_laptop_center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3405188" y="2076450"/>
            <a:ext cx="5583242" cy="3486150"/>
          </a:xfrm>
        </p:spPr>
        <p:txBody>
          <a:bodyPr/>
          <a:lstStyle/>
          <a:p>
            <a:endParaRPr lang="fr-FR"/>
          </a:p>
        </p:txBody>
      </p:sp>
      <p:sp>
        <p:nvSpPr>
          <p:cNvPr id="14" name="Espace réservé pour une image  13">
            <a:extLst>
              <a:ext uri="{FF2B5EF4-FFF2-40B4-BE49-F238E27FC236}">
                <a16:creationId xmlns:a16="http://schemas.microsoft.com/office/drawing/2014/main" id="{F71A040B-B7F1-3DEF-789E-01B0583ED1A6}"/>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15" name="Espace réservé pour une image  14">
            <a:extLst>
              <a:ext uri="{FF2B5EF4-FFF2-40B4-BE49-F238E27FC236}">
                <a16:creationId xmlns:a16="http://schemas.microsoft.com/office/drawing/2014/main" id="{7B806EB1-C6EC-380E-2662-EB65C892AF34}"/>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6" name="Espace réservé pour une image  15">
            <a:extLst>
              <a:ext uri="{FF2B5EF4-FFF2-40B4-BE49-F238E27FC236}">
                <a16:creationId xmlns:a16="http://schemas.microsoft.com/office/drawing/2014/main" id="{621BE7A6-DDD4-D679-BAC8-2B6A87AEFC04}"/>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7" name="Espace réservé pour une image  16">
            <a:extLst>
              <a:ext uri="{FF2B5EF4-FFF2-40B4-BE49-F238E27FC236}">
                <a16:creationId xmlns:a16="http://schemas.microsoft.com/office/drawing/2014/main" id="{62EEEFFB-64DE-FEE0-1B20-1E63A50B9EA8}"/>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4" name="Espace réservé du texte 3">
            <a:extLst>
              <a:ext uri="{FF2B5EF4-FFF2-40B4-BE49-F238E27FC236}">
                <a16:creationId xmlns:a16="http://schemas.microsoft.com/office/drawing/2014/main" id="{73D5E90C-B824-159D-2AE4-7897857D98A4}"/>
              </a:ext>
            </a:extLst>
          </p:cNvPr>
          <p:cNvSpPr>
            <a:spLocks noGrp="1"/>
          </p:cNvSpPr>
          <p:nvPr>
            <p:ph type="body" sz="quarter" idx="25"/>
          </p:nvPr>
        </p:nvSpPr>
        <p:spPr>
          <a:xfrm>
            <a:off x="381000" y="4265617"/>
            <a:ext cx="2443163" cy="557002"/>
          </a:xfrm>
        </p:spPr>
        <p:txBody>
          <a:bodyPr/>
          <a:lstStyle>
            <a:lvl1pPr>
              <a:defRPr b="1"/>
            </a:lvl1pPr>
          </a:lstStyle>
          <a:p>
            <a:pPr lvl="0"/>
            <a:r>
              <a:rPr lang="fr-FR" dirty="0"/>
              <a:t>Cliquez pour modifier</a:t>
            </a:r>
          </a:p>
        </p:txBody>
      </p:sp>
      <p:sp>
        <p:nvSpPr>
          <p:cNvPr id="5" name="Espace réservé du texte 3">
            <a:extLst>
              <a:ext uri="{FF2B5EF4-FFF2-40B4-BE49-F238E27FC236}">
                <a16:creationId xmlns:a16="http://schemas.microsoft.com/office/drawing/2014/main" id="{E1217D5D-6D9C-4228-B96A-B95B98C75913}"/>
              </a:ext>
            </a:extLst>
          </p:cNvPr>
          <p:cNvSpPr>
            <a:spLocks noGrp="1"/>
          </p:cNvSpPr>
          <p:nvPr>
            <p:ph type="body" sz="quarter" idx="26"/>
          </p:nvPr>
        </p:nvSpPr>
        <p:spPr>
          <a:xfrm>
            <a:off x="381000" y="6325948"/>
            <a:ext cx="2443163" cy="501650"/>
          </a:xfrm>
        </p:spPr>
        <p:txBody>
          <a:bodyPr/>
          <a:lstStyle>
            <a:lvl1pPr>
              <a:defRPr b="1"/>
            </a:lvl1pPr>
          </a:lstStyle>
          <a:p>
            <a:pPr lvl="0"/>
            <a:r>
              <a:rPr lang="fr-FR" dirty="0"/>
              <a:t>Cliquez pour modifier</a:t>
            </a:r>
          </a:p>
        </p:txBody>
      </p:sp>
      <p:sp>
        <p:nvSpPr>
          <p:cNvPr id="9" name="Espace réservé du texte 3">
            <a:extLst>
              <a:ext uri="{FF2B5EF4-FFF2-40B4-BE49-F238E27FC236}">
                <a16:creationId xmlns:a16="http://schemas.microsoft.com/office/drawing/2014/main" id="{CD793401-14EE-BBEF-12C2-5AAEE13C80D1}"/>
              </a:ext>
            </a:extLst>
          </p:cNvPr>
          <p:cNvSpPr>
            <a:spLocks noGrp="1"/>
          </p:cNvSpPr>
          <p:nvPr>
            <p:ph type="body" sz="quarter" idx="28"/>
          </p:nvPr>
        </p:nvSpPr>
        <p:spPr>
          <a:xfrm>
            <a:off x="4874417" y="6325948"/>
            <a:ext cx="2443163" cy="501650"/>
          </a:xfrm>
        </p:spPr>
        <p:txBody>
          <a:bodyPr/>
          <a:lstStyle>
            <a:lvl1pPr>
              <a:defRPr b="1"/>
            </a:lvl1pPr>
          </a:lstStyle>
          <a:p>
            <a:pPr lvl="0"/>
            <a:r>
              <a:rPr lang="fr-FR" dirty="0"/>
              <a:t>Cliquez pour modifier</a:t>
            </a:r>
          </a:p>
        </p:txBody>
      </p:sp>
      <p:sp>
        <p:nvSpPr>
          <p:cNvPr id="11" name="Espace réservé du texte 3">
            <a:extLst>
              <a:ext uri="{FF2B5EF4-FFF2-40B4-BE49-F238E27FC236}">
                <a16:creationId xmlns:a16="http://schemas.microsoft.com/office/drawing/2014/main" id="{A7DFA044-201F-BB92-742D-6084F09EF2A7}"/>
              </a:ext>
            </a:extLst>
          </p:cNvPr>
          <p:cNvSpPr>
            <a:spLocks noGrp="1"/>
          </p:cNvSpPr>
          <p:nvPr>
            <p:ph type="body" sz="quarter" idx="29"/>
          </p:nvPr>
        </p:nvSpPr>
        <p:spPr>
          <a:xfrm>
            <a:off x="9521764" y="6315749"/>
            <a:ext cx="2443163" cy="501649"/>
          </a:xfrm>
        </p:spPr>
        <p:txBody>
          <a:bodyPr/>
          <a:lstStyle>
            <a:lvl1pPr>
              <a:defRPr b="1"/>
            </a:lvl1pPr>
          </a:lstStyle>
          <a:p>
            <a:pPr lvl="0"/>
            <a:r>
              <a:rPr lang="fr-FR" dirty="0"/>
              <a:t>Cliquez pour modifier</a:t>
            </a: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18" name="Espace réservé pour une image  17">
            <a:extLst>
              <a:ext uri="{FF2B5EF4-FFF2-40B4-BE49-F238E27FC236}">
                <a16:creationId xmlns:a16="http://schemas.microsoft.com/office/drawing/2014/main" id="{026E05E3-454B-38D8-DA1B-26F5380533B4}"/>
              </a:ext>
            </a:extLst>
          </p:cNvPr>
          <p:cNvSpPr>
            <a:spLocks noGrp="1"/>
          </p:cNvSpPr>
          <p:nvPr>
            <p:ph type="pic" sz="quarter" idx="30"/>
          </p:nvPr>
        </p:nvSpPr>
        <p:spPr>
          <a:xfrm>
            <a:off x="1155700" y="3860800"/>
            <a:ext cx="633413" cy="633413"/>
          </a:xfrm>
        </p:spPr>
        <p:txBody>
          <a:bodyPr/>
          <a:lstStyle/>
          <a:p>
            <a:endParaRPr lang="fr-FR" dirty="0"/>
          </a:p>
        </p:txBody>
      </p:sp>
      <p:sp>
        <p:nvSpPr>
          <p:cNvPr id="19" name="Espace réservé pour une image  17">
            <a:extLst>
              <a:ext uri="{FF2B5EF4-FFF2-40B4-BE49-F238E27FC236}">
                <a16:creationId xmlns:a16="http://schemas.microsoft.com/office/drawing/2014/main" id="{FCD2B211-4862-9F6C-BAB2-8ECB1A5E7B42}"/>
              </a:ext>
            </a:extLst>
          </p:cNvPr>
          <p:cNvSpPr>
            <a:spLocks noGrp="1"/>
          </p:cNvSpPr>
          <p:nvPr>
            <p:ph type="pic" sz="quarter" idx="31"/>
          </p:nvPr>
        </p:nvSpPr>
        <p:spPr>
          <a:xfrm>
            <a:off x="1155700" y="5806832"/>
            <a:ext cx="633413" cy="633413"/>
          </a:xfrm>
        </p:spPr>
        <p:txBody>
          <a:bodyPr/>
          <a:lstStyle/>
          <a:p>
            <a:endParaRPr lang="fr-FR"/>
          </a:p>
        </p:txBody>
      </p:sp>
      <p:sp>
        <p:nvSpPr>
          <p:cNvPr id="20" name="Espace réservé pour une image  17">
            <a:extLst>
              <a:ext uri="{FF2B5EF4-FFF2-40B4-BE49-F238E27FC236}">
                <a16:creationId xmlns:a16="http://schemas.microsoft.com/office/drawing/2014/main" id="{3ED9A060-411F-5B92-EF52-F0CED3CE113F}"/>
              </a:ext>
            </a:extLst>
          </p:cNvPr>
          <p:cNvSpPr>
            <a:spLocks noGrp="1"/>
          </p:cNvSpPr>
          <p:nvPr>
            <p:ph type="pic" sz="quarter" idx="32"/>
          </p:nvPr>
        </p:nvSpPr>
        <p:spPr>
          <a:xfrm>
            <a:off x="5791199" y="5806832"/>
            <a:ext cx="633413" cy="633413"/>
          </a:xfrm>
        </p:spPr>
        <p:txBody>
          <a:bodyPr/>
          <a:lstStyle/>
          <a:p>
            <a:endParaRPr lang="fr-FR"/>
          </a:p>
        </p:txBody>
      </p:sp>
      <p:sp>
        <p:nvSpPr>
          <p:cNvPr id="21" name="Espace réservé pour une image  17">
            <a:extLst>
              <a:ext uri="{FF2B5EF4-FFF2-40B4-BE49-F238E27FC236}">
                <a16:creationId xmlns:a16="http://schemas.microsoft.com/office/drawing/2014/main" id="{1DDC900B-1D4C-57DC-5CB5-A9CCBA37C96D}"/>
              </a:ext>
            </a:extLst>
          </p:cNvPr>
          <p:cNvSpPr>
            <a:spLocks noGrp="1"/>
          </p:cNvSpPr>
          <p:nvPr>
            <p:ph type="pic" sz="quarter" idx="33"/>
          </p:nvPr>
        </p:nvSpPr>
        <p:spPr>
          <a:xfrm>
            <a:off x="10326717" y="5806832"/>
            <a:ext cx="633413" cy="633413"/>
          </a:xfrm>
        </p:spPr>
        <p:txBody>
          <a:bodyPr/>
          <a:lstStyle/>
          <a:p>
            <a:endParaRPr lang="fr-FR"/>
          </a:p>
        </p:txBody>
      </p:sp>
      <p:sp>
        <p:nvSpPr>
          <p:cNvPr id="3" name="Espace réservé du texte 42">
            <a:extLst>
              <a:ext uri="{FF2B5EF4-FFF2-40B4-BE49-F238E27FC236}">
                <a16:creationId xmlns:a16="http://schemas.microsoft.com/office/drawing/2014/main" id="{E705573E-9A3B-B789-4DB1-E62722A42A9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417927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anim calcmode="lin" valueType="num">
                                      <p:cBhvr>
                                        <p:cTn id="16" dur="500" fill="hold"/>
                                        <p:tgtEl>
                                          <p:spTgt spid="14"/>
                                        </p:tgtEl>
                                        <p:attrNameLst>
                                          <p:attrName>ppt_x</p:attrName>
                                        </p:attrNameLst>
                                      </p:cBhvr>
                                      <p:tavLst>
                                        <p:tav tm="0">
                                          <p:val>
                                            <p:strVal val="#ppt_x"/>
                                          </p:val>
                                        </p:tav>
                                        <p:tav tm="100000">
                                          <p:val>
                                            <p:strVal val="#ppt_x"/>
                                          </p:val>
                                        </p:tav>
                                      </p:tavLst>
                                    </p:anim>
                                    <p:anim calcmode="lin" valueType="num">
                                      <p:cBhvr>
                                        <p:cTn id="17" dur="500" fill="hold"/>
                                        <p:tgtEl>
                                          <p:spTgt spid="14"/>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strVal val="#ppt_x"/>
                                          </p:val>
                                        </p:tav>
                                        <p:tav tm="100000">
                                          <p:val>
                                            <p:strVal val="#ppt_x"/>
                                          </p:val>
                                        </p:tav>
                                      </p:tavLst>
                                    </p:anim>
                                    <p:anim calcmode="lin" valueType="num">
                                      <p:cBhvr>
                                        <p:cTn id="22" dur="500" fill="hold"/>
                                        <p:tgtEl>
                                          <p:spTgt spid="1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anim calcmode="lin" valueType="num">
                                      <p:cBhvr>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anim calcmode="lin" valueType="num">
                                      <p:cBhvr>
                                        <p:cTn id="32" dur="500" fill="hold"/>
                                        <p:tgtEl>
                                          <p:spTgt spid="16"/>
                                        </p:tgtEl>
                                        <p:attrNameLst>
                                          <p:attrName>ppt_x</p:attrName>
                                        </p:attrNameLst>
                                      </p:cBhvr>
                                      <p:tavLst>
                                        <p:tav tm="0">
                                          <p:val>
                                            <p:strVal val="#ppt_x"/>
                                          </p:val>
                                        </p:tav>
                                        <p:tav tm="100000">
                                          <p:val>
                                            <p:strVal val="#ppt_x"/>
                                          </p:val>
                                        </p:tav>
                                      </p:tavLst>
                                    </p:anim>
                                    <p:anim calcmode="lin" valueType="num">
                                      <p:cBhvr>
                                        <p:cTn id="33" dur="500" fill="hold"/>
                                        <p:tgtEl>
                                          <p:spTgt spid="1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anim calcmode="lin" valueType="num">
                                      <p:cBhvr>
                                        <p:cTn id="37" dur="500" fill="hold"/>
                                        <p:tgtEl>
                                          <p:spTgt spid="19"/>
                                        </p:tgtEl>
                                        <p:attrNameLst>
                                          <p:attrName>ppt_x</p:attrName>
                                        </p:attrNameLst>
                                      </p:cBhvr>
                                      <p:tavLst>
                                        <p:tav tm="0">
                                          <p:val>
                                            <p:strVal val="#ppt_x"/>
                                          </p:val>
                                        </p:tav>
                                        <p:tav tm="100000">
                                          <p:val>
                                            <p:strVal val="#ppt_x"/>
                                          </p:val>
                                        </p:tav>
                                      </p:tavLst>
                                    </p:anim>
                                    <p:anim calcmode="lin" valueType="num">
                                      <p:cBhvr>
                                        <p:cTn id="38" dur="500" fill="hold"/>
                                        <p:tgtEl>
                                          <p:spTgt spid="1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fade">
                                      <p:cBhvr>
                                        <p:cTn id="41" dur="500"/>
                                        <p:tgtEl>
                                          <p:spTgt spid="5">
                                            <p:txEl>
                                              <p:pRg st="0" end="0"/>
                                            </p:txEl>
                                          </p:spTgt>
                                        </p:tgtEl>
                                      </p:cBhvr>
                                    </p:animEffect>
                                    <p:anim calcmode="lin" valueType="num">
                                      <p:cBhvr>
                                        <p:cTn id="4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fade">
                                      <p:cBhvr>
                                        <p:cTn id="57" dur="500"/>
                                        <p:tgtEl>
                                          <p:spTgt spid="9">
                                            <p:txEl>
                                              <p:pRg st="0" end="0"/>
                                            </p:txEl>
                                          </p:spTgt>
                                        </p:tgtEl>
                                      </p:cBhvr>
                                    </p:animEffect>
                                    <p:anim calcmode="lin" valueType="num">
                                      <p:cBhvr>
                                        <p:cTn id="58"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anim calcmode="lin" valueType="num">
                                      <p:cBhvr>
                                        <p:cTn id="64" dur="500" fill="hold"/>
                                        <p:tgtEl>
                                          <p:spTgt spid="15"/>
                                        </p:tgtEl>
                                        <p:attrNameLst>
                                          <p:attrName>ppt_x</p:attrName>
                                        </p:attrNameLst>
                                      </p:cBhvr>
                                      <p:tavLst>
                                        <p:tav tm="0">
                                          <p:val>
                                            <p:strVal val="#ppt_x"/>
                                          </p:val>
                                        </p:tav>
                                        <p:tav tm="100000">
                                          <p:val>
                                            <p:strVal val="#ppt_x"/>
                                          </p:val>
                                        </p:tav>
                                      </p:tavLst>
                                    </p:anim>
                                    <p:anim calcmode="lin" valueType="num">
                                      <p:cBhvr>
                                        <p:cTn id="65" dur="500" fill="hold"/>
                                        <p:tgtEl>
                                          <p:spTgt spid="1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anim calcmode="lin" valueType="num">
                                      <p:cBhvr>
                                        <p:cTn id="69" dur="500" fill="hold"/>
                                        <p:tgtEl>
                                          <p:spTgt spid="21"/>
                                        </p:tgtEl>
                                        <p:attrNameLst>
                                          <p:attrName>ppt_x</p:attrName>
                                        </p:attrNameLst>
                                      </p:cBhvr>
                                      <p:tavLst>
                                        <p:tav tm="0">
                                          <p:val>
                                            <p:strVal val="#ppt_x"/>
                                          </p:val>
                                        </p:tav>
                                        <p:tav tm="100000">
                                          <p:val>
                                            <p:strVal val="#ppt_x"/>
                                          </p:val>
                                        </p:tav>
                                      </p:tavLst>
                                    </p:anim>
                                    <p:anim calcmode="lin" valueType="num">
                                      <p:cBhvr>
                                        <p:cTn id="70" dur="5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1">
                                            <p:txEl>
                                              <p:pRg st="0" end="0"/>
                                            </p:txEl>
                                          </p:spTgt>
                                        </p:tgtEl>
                                        <p:attrNameLst>
                                          <p:attrName>style.visibility</p:attrName>
                                        </p:attrNameLst>
                                      </p:cBhvr>
                                      <p:to>
                                        <p:strVal val="visible"/>
                                      </p:to>
                                    </p:set>
                                    <p:animEffect transition="in" filter="fade">
                                      <p:cBhvr>
                                        <p:cTn id="73" dur="500"/>
                                        <p:tgtEl>
                                          <p:spTgt spid="11">
                                            <p:txEl>
                                              <p:pRg st="0" end="0"/>
                                            </p:txEl>
                                          </p:spTgt>
                                        </p:tgtEl>
                                      </p:cBhvr>
                                    </p:animEffect>
                                    <p:anim calcmode="lin" valueType="num">
                                      <p:cBhvr>
                                        <p:cTn id="7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3">
                                            <p:txEl>
                                              <p:pRg st="0" end="0"/>
                                            </p:txEl>
                                          </p:spTgt>
                                        </p:tgtEl>
                                        <p:attrNameLst>
                                          <p:attrName>style.visibility</p:attrName>
                                        </p:attrNameLst>
                                      </p:cBhvr>
                                      <p:to>
                                        <p:strVal val="visible"/>
                                      </p:to>
                                    </p:set>
                                    <p:animEffect transition="in" filter="wipe(left)">
                                      <p:cBhvr>
                                        <p:cTn id="7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15" grpId="0"/>
      <p:bldP spid="16" grpId="0"/>
      <p:bldP spid="17" grpId="0"/>
      <p:bldP spid="4" grpId="0" build="p">
        <p:tmplLst>
          <p:tmpl lvl="1">
            <p:tnLst>
              <p:par>
                <p:cTn presetID="47"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anim calcmode="lin" valueType="num">
                      <p:cBhvr>
                        <p:cTn dur="500" fill="hold"/>
                        <p:tgtEl>
                          <p:spTgt spid="4"/>
                        </p:tgtEl>
                        <p:attrNameLst>
                          <p:attrName>ppt_x</p:attrName>
                        </p:attrNameLst>
                      </p:cBhvr>
                      <p:tavLst>
                        <p:tav tm="0">
                          <p:val>
                            <p:strVal val="#ppt_x"/>
                          </p:val>
                        </p:tav>
                        <p:tav tm="100000">
                          <p:val>
                            <p:strVal val="#ppt_x"/>
                          </p:val>
                        </p:tav>
                      </p:tavLst>
                    </p:anim>
                    <p:anim calcmode="lin" valueType="num">
                      <p:cBhvr>
                        <p:cTn dur="5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7" presetClass="entr" presetSubtype="0"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7"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P spid="12" grpId="0" animBg="1"/>
      <p:bldP spid="18" grpId="0"/>
      <p:bldP spid="19" grpId="0"/>
      <p:bldP spid="20" grpId="0"/>
      <p:bldP spid="21" grpId="0"/>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creen_laptop_center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
        <p:nvSpPr>
          <p:cNvPr id="3" name="Espace réservé pour une image  13">
            <a:extLst>
              <a:ext uri="{FF2B5EF4-FFF2-40B4-BE49-F238E27FC236}">
                <a16:creationId xmlns:a16="http://schemas.microsoft.com/office/drawing/2014/main" id="{7FAE7723-584F-2DB0-3357-475B73DBF76E}"/>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6" name="Espace réservé pour une image  14">
            <a:extLst>
              <a:ext uri="{FF2B5EF4-FFF2-40B4-BE49-F238E27FC236}">
                <a16:creationId xmlns:a16="http://schemas.microsoft.com/office/drawing/2014/main" id="{60A79F3F-C6A2-8589-522E-B8521AB82B9B}"/>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dirty="0"/>
          </a:p>
        </p:txBody>
      </p:sp>
      <p:sp>
        <p:nvSpPr>
          <p:cNvPr id="13" name="Espace réservé pour une image  15">
            <a:extLst>
              <a:ext uri="{FF2B5EF4-FFF2-40B4-BE49-F238E27FC236}">
                <a16:creationId xmlns:a16="http://schemas.microsoft.com/office/drawing/2014/main" id="{77BA05BD-D3B6-B197-25C7-E8347C57AE0F}"/>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8" name="Espace réservé pour une image  16">
            <a:extLst>
              <a:ext uri="{FF2B5EF4-FFF2-40B4-BE49-F238E27FC236}">
                <a16:creationId xmlns:a16="http://schemas.microsoft.com/office/drawing/2014/main" id="{112346C4-2637-83AE-80BF-2E86B4B19BE7}"/>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9" name="Espace réservé du texte 3">
            <a:extLst>
              <a:ext uri="{FF2B5EF4-FFF2-40B4-BE49-F238E27FC236}">
                <a16:creationId xmlns:a16="http://schemas.microsoft.com/office/drawing/2014/main" id="{66EBB4A4-C646-617F-BE85-05719E31D8F9}"/>
              </a:ext>
            </a:extLst>
          </p:cNvPr>
          <p:cNvSpPr>
            <a:spLocks noGrp="1"/>
          </p:cNvSpPr>
          <p:nvPr>
            <p:ph type="body" sz="quarter" idx="25"/>
          </p:nvPr>
        </p:nvSpPr>
        <p:spPr>
          <a:xfrm>
            <a:off x="381000" y="4265617"/>
            <a:ext cx="2443163" cy="557002"/>
          </a:xfrm>
        </p:spPr>
        <p:txBody>
          <a:bodyPr/>
          <a:lstStyle>
            <a:lvl1pPr>
              <a:defRPr b="1">
                <a:solidFill>
                  <a:schemeClr val="bg1"/>
                </a:solidFill>
              </a:defRPr>
            </a:lvl1pPr>
          </a:lstStyle>
          <a:p>
            <a:pPr lvl="0"/>
            <a:r>
              <a:rPr lang="fr-FR" dirty="0"/>
              <a:t>Cliquez pour modifier</a:t>
            </a:r>
          </a:p>
        </p:txBody>
      </p:sp>
      <p:sp>
        <p:nvSpPr>
          <p:cNvPr id="20" name="Espace réservé du texte 3">
            <a:extLst>
              <a:ext uri="{FF2B5EF4-FFF2-40B4-BE49-F238E27FC236}">
                <a16:creationId xmlns:a16="http://schemas.microsoft.com/office/drawing/2014/main" id="{E3FF73D7-DA3F-91ED-BF7B-2F97E45C9861}"/>
              </a:ext>
            </a:extLst>
          </p:cNvPr>
          <p:cNvSpPr>
            <a:spLocks noGrp="1"/>
          </p:cNvSpPr>
          <p:nvPr>
            <p:ph type="body" sz="quarter" idx="26"/>
          </p:nvPr>
        </p:nvSpPr>
        <p:spPr>
          <a:xfrm>
            <a:off x="381000" y="6325948"/>
            <a:ext cx="2443163" cy="501650"/>
          </a:xfrm>
        </p:spPr>
        <p:txBody>
          <a:bodyPr/>
          <a:lstStyle>
            <a:lvl1pPr>
              <a:defRPr b="1">
                <a:solidFill>
                  <a:schemeClr val="bg1"/>
                </a:solidFill>
              </a:defRPr>
            </a:lvl1pPr>
          </a:lstStyle>
          <a:p>
            <a:pPr lvl="0"/>
            <a:r>
              <a:rPr lang="fr-FR" dirty="0"/>
              <a:t>Cliquez pour modifier</a:t>
            </a:r>
          </a:p>
        </p:txBody>
      </p:sp>
      <p:sp>
        <p:nvSpPr>
          <p:cNvPr id="21" name="Espace réservé du texte 3">
            <a:extLst>
              <a:ext uri="{FF2B5EF4-FFF2-40B4-BE49-F238E27FC236}">
                <a16:creationId xmlns:a16="http://schemas.microsoft.com/office/drawing/2014/main" id="{4847C510-74A4-30D2-8789-B1ECA1202468}"/>
              </a:ext>
            </a:extLst>
          </p:cNvPr>
          <p:cNvSpPr>
            <a:spLocks noGrp="1"/>
          </p:cNvSpPr>
          <p:nvPr>
            <p:ph type="body" sz="quarter" idx="28"/>
          </p:nvPr>
        </p:nvSpPr>
        <p:spPr>
          <a:xfrm>
            <a:off x="4874417" y="6325948"/>
            <a:ext cx="2443163" cy="501650"/>
          </a:xfrm>
        </p:spPr>
        <p:txBody>
          <a:bodyPr/>
          <a:lstStyle>
            <a:lvl1pPr>
              <a:defRPr b="1">
                <a:solidFill>
                  <a:schemeClr val="bg1"/>
                </a:solidFill>
              </a:defRPr>
            </a:lvl1pPr>
          </a:lstStyle>
          <a:p>
            <a:pPr lvl="0"/>
            <a:r>
              <a:rPr lang="fr-FR" dirty="0"/>
              <a:t>Cliquez pour modifier</a:t>
            </a:r>
          </a:p>
        </p:txBody>
      </p:sp>
      <p:sp>
        <p:nvSpPr>
          <p:cNvPr id="22" name="Espace réservé du texte 3">
            <a:extLst>
              <a:ext uri="{FF2B5EF4-FFF2-40B4-BE49-F238E27FC236}">
                <a16:creationId xmlns:a16="http://schemas.microsoft.com/office/drawing/2014/main" id="{D404087C-57B3-60ED-5D08-6B1272714CCA}"/>
              </a:ext>
            </a:extLst>
          </p:cNvPr>
          <p:cNvSpPr>
            <a:spLocks noGrp="1"/>
          </p:cNvSpPr>
          <p:nvPr>
            <p:ph type="body" sz="quarter" idx="29"/>
          </p:nvPr>
        </p:nvSpPr>
        <p:spPr>
          <a:xfrm>
            <a:off x="9521764" y="6315749"/>
            <a:ext cx="2443163" cy="501649"/>
          </a:xfrm>
        </p:spPr>
        <p:txBody>
          <a:bodyPr/>
          <a:lstStyle>
            <a:lvl1pPr>
              <a:defRPr b="1">
                <a:solidFill>
                  <a:schemeClr val="bg1"/>
                </a:solidFill>
              </a:defRPr>
            </a:lvl1pPr>
          </a:lstStyle>
          <a:p>
            <a:pPr lvl="0"/>
            <a:r>
              <a:rPr lang="fr-FR" dirty="0"/>
              <a:t>Cliquez pour modifier</a:t>
            </a:r>
          </a:p>
        </p:txBody>
      </p:sp>
      <p:sp>
        <p:nvSpPr>
          <p:cNvPr id="23" name="Espace réservé pour une image  17">
            <a:extLst>
              <a:ext uri="{FF2B5EF4-FFF2-40B4-BE49-F238E27FC236}">
                <a16:creationId xmlns:a16="http://schemas.microsoft.com/office/drawing/2014/main" id="{F27386C2-9D5F-9228-9FA5-EEECF5E12B3C}"/>
              </a:ext>
            </a:extLst>
          </p:cNvPr>
          <p:cNvSpPr>
            <a:spLocks noGrp="1"/>
          </p:cNvSpPr>
          <p:nvPr>
            <p:ph type="pic" sz="quarter" idx="30"/>
          </p:nvPr>
        </p:nvSpPr>
        <p:spPr>
          <a:xfrm>
            <a:off x="1155700" y="3860800"/>
            <a:ext cx="633413" cy="633413"/>
          </a:xfrm>
        </p:spPr>
        <p:txBody>
          <a:bodyPr/>
          <a:lstStyle/>
          <a:p>
            <a:endParaRPr lang="fr-FR" dirty="0"/>
          </a:p>
        </p:txBody>
      </p:sp>
      <p:sp>
        <p:nvSpPr>
          <p:cNvPr id="24" name="Espace réservé pour une image  17">
            <a:extLst>
              <a:ext uri="{FF2B5EF4-FFF2-40B4-BE49-F238E27FC236}">
                <a16:creationId xmlns:a16="http://schemas.microsoft.com/office/drawing/2014/main" id="{BCE0A3C2-49F1-FD5D-3A0D-E844B118D5BC}"/>
              </a:ext>
            </a:extLst>
          </p:cNvPr>
          <p:cNvSpPr>
            <a:spLocks noGrp="1"/>
          </p:cNvSpPr>
          <p:nvPr>
            <p:ph type="pic" sz="quarter" idx="31"/>
          </p:nvPr>
        </p:nvSpPr>
        <p:spPr>
          <a:xfrm>
            <a:off x="1155700" y="5806832"/>
            <a:ext cx="633413" cy="633413"/>
          </a:xfrm>
        </p:spPr>
        <p:txBody>
          <a:bodyPr/>
          <a:lstStyle/>
          <a:p>
            <a:endParaRPr lang="fr-FR"/>
          </a:p>
        </p:txBody>
      </p:sp>
      <p:sp>
        <p:nvSpPr>
          <p:cNvPr id="25" name="Espace réservé pour une image  17">
            <a:extLst>
              <a:ext uri="{FF2B5EF4-FFF2-40B4-BE49-F238E27FC236}">
                <a16:creationId xmlns:a16="http://schemas.microsoft.com/office/drawing/2014/main" id="{399FF654-062E-682B-C9D1-5F0D0C07304D}"/>
              </a:ext>
            </a:extLst>
          </p:cNvPr>
          <p:cNvSpPr>
            <a:spLocks noGrp="1"/>
          </p:cNvSpPr>
          <p:nvPr>
            <p:ph type="pic" sz="quarter" idx="32"/>
          </p:nvPr>
        </p:nvSpPr>
        <p:spPr>
          <a:xfrm>
            <a:off x="5791199" y="5806832"/>
            <a:ext cx="633413" cy="633413"/>
          </a:xfrm>
        </p:spPr>
        <p:txBody>
          <a:bodyPr/>
          <a:lstStyle/>
          <a:p>
            <a:endParaRPr lang="fr-FR"/>
          </a:p>
        </p:txBody>
      </p:sp>
      <p:sp>
        <p:nvSpPr>
          <p:cNvPr id="26" name="Espace réservé pour une image  17">
            <a:extLst>
              <a:ext uri="{FF2B5EF4-FFF2-40B4-BE49-F238E27FC236}">
                <a16:creationId xmlns:a16="http://schemas.microsoft.com/office/drawing/2014/main" id="{9205EB0D-0049-A8E0-36E9-0B46F717C323}"/>
              </a:ext>
            </a:extLst>
          </p:cNvPr>
          <p:cNvSpPr>
            <a:spLocks noGrp="1"/>
          </p:cNvSpPr>
          <p:nvPr>
            <p:ph type="pic" sz="quarter" idx="33"/>
          </p:nvPr>
        </p:nvSpPr>
        <p:spPr>
          <a:xfrm>
            <a:off x="10326717" y="5806832"/>
            <a:ext cx="633413" cy="633413"/>
          </a:xfrm>
        </p:spPr>
        <p:txBody>
          <a:bodyPr/>
          <a:lstStyle/>
          <a:p>
            <a:endParaRPr lang="fr-FR"/>
          </a:p>
        </p:txBody>
      </p:sp>
      <p:sp>
        <p:nvSpPr>
          <p:cNvPr id="27" name="Titre 1">
            <a:extLst>
              <a:ext uri="{FF2B5EF4-FFF2-40B4-BE49-F238E27FC236}">
                <a16:creationId xmlns:a16="http://schemas.microsoft.com/office/drawing/2014/main" id="{43357B61-06EC-C533-CB79-13AADBCC7FB7}"/>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0" name="Espace réservé pour une image  9">
            <a:extLst>
              <a:ext uri="{FF2B5EF4-FFF2-40B4-BE49-F238E27FC236}">
                <a16:creationId xmlns:a16="http://schemas.microsoft.com/office/drawing/2014/main" id="{0E92D4A1-FD19-DCF5-9F18-182241A6A04B}"/>
              </a:ext>
            </a:extLst>
          </p:cNvPr>
          <p:cNvSpPr>
            <a:spLocks noGrp="1"/>
          </p:cNvSpPr>
          <p:nvPr>
            <p:ph type="pic" sz="quarter" idx="20"/>
          </p:nvPr>
        </p:nvSpPr>
        <p:spPr>
          <a:xfrm>
            <a:off x="3405188" y="2076450"/>
            <a:ext cx="5583242" cy="3486150"/>
          </a:xfrm>
        </p:spPr>
        <p:txBody>
          <a:bodyPr/>
          <a:lstStyle/>
          <a:p>
            <a:endParaRPr lang="fr-FR"/>
          </a:p>
        </p:txBody>
      </p:sp>
      <p:sp>
        <p:nvSpPr>
          <p:cNvPr id="2" name="Espace réservé du texte 42">
            <a:extLst>
              <a:ext uri="{FF2B5EF4-FFF2-40B4-BE49-F238E27FC236}">
                <a16:creationId xmlns:a16="http://schemas.microsoft.com/office/drawing/2014/main" id="{94357DC0-9B7E-6FF5-986D-A8639C512C8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25766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1000"/>
                                        <p:tgtEl>
                                          <p:spTgt spid="27"/>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anim calcmode="lin" valueType="num">
                                      <p:cBhvr>
                                        <p:cTn id="21" dur="500" fill="hold"/>
                                        <p:tgtEl>
                                          <p:spTgt spid="23"/>
                                        </p:tgtEl>
                                        <p:attrNameLst>
                                          <p:attrName>ppt_x</p:attrName>
                                        </p:attrNameLst>
                                      </p:cBhvr>
                                      <p:tavLst>
                                        <p:tav tm="0">
                                          <p:val>
                                            <p:strVal val="#ppt_x"/>
                                          </p:val>
                                        </p:tav>
                                        <p:tav tm="100000">
                                          <p:val>
                                            <p:strVal val="#ppt_x"/>
                                          </p:val>
                                        </p:tav>
                                      </p:tavLst>
                                    </p:anim>
                                    <p:anim calcmode="lin" valueType="num">
                                      <p:cBhvr>
                                        <p:cTn id="22" dur="500" fill="hold"/>
                                        <p:tgtEl>
                                          <p:spTgt spid="23"/>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fade">
                                      <p:cBhvr>
                                        <p:cTn id="25" dur="500"/>
                                        <p:tgtEl>
                                          <p:spTgt spid="19">
                                            <p:txEl>
                                              <p:pRg st="0" end="0"/>
                                            </p:txEl>
                                          </p:spTgt>
                                        </p:tgtEl>
                                      </p:cBhvr>
                                    </p:animEffect>
                                    <p:anim calcmode="lin" valueType="num">
                                      <p:cBhvr>
                                        <p:cTn id="26"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500"/>
                                        <p:tgtEl>
                                          <p:spTgt spid="20">
                                            <p:txEl>
                                              <p:pRg st="0" end="0"/>
                                            </p:txEl>
                                          </p:spTgt>
                                        </p:tgtEl>
                                      </p:cBhvr>
                                    </p:animEffect>
                                    <p:anim calcmode="lin" valueType="num">
                                      <p:cBhvr>
                                        <p:cTn id="42"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1">
                                            <p:txEl>
                                              <p:pRg st="0" end="0"/>
                                            </p:txEl>
                                          </p:spTgt>
                                        </p:tgtEl>
                                        <p:attrNameLst>
                                          <p:attrName>style.visibility</p:attrName>
                                        </p:attrNameLst>
                                      </p:cBhvr>
                                      <p:to>
                                        <p:strVal val="visible"/>
                                      </p:to>
                                    </p:set>
                                    <p:animEffect transition="in" filter="fade">
                                      <p:cBhvr>
                                        <p:cTn id="57" dur="500"/>
                                        <p:tgtEl>
                                          <p:spTgt spid="21">
                                            <p:txEl>
                                              <p:pRg st="0" end="0"/>
                                            </p:txEl>
                                          </p:spTgt>
                                        </p:tgtEl>
                                      </p:cBhvr>
                                    </p:animEffect>
                                    <p:anim calcmode="lin" valueType="num">
                                      <p:cBhvr>
                                        <p:cTn id="58"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anim calcmode="lin" valueType="num">
                                      <p:cBhvr>
                                        <p:cTn id="64" dur="500" fill="hold"/>
                                        <p:tgtEl>
                                          <p:spTgt spid="6"/>
                                        </p:tgtEl>
                                        <p:attrNameLst>
                                          <p:attrName>ppt_x</p:attrName>
                                        </p:attrNameLst>
                                      </p:cBhvr>
                                      <p:tavLst>
                                        <p:tav tm="0">
                                          <p:val>
                                            <p:strVal val="#ppt_x"/>
                                          </p:val>
                                        </p:tav>
                                        <p:tav tm="100000">
                                          <p:val>
                                            <p:strVal val="#ppt_x"/>
                                          </p:val>
                                        </p:tav>
                                      </p:tavLst>
                                    </p:anim>
                                    <p:anim calcmode="lin" valueType="num">
                                      <p:cBhvr>
                                        <p:cTn id="65" dur="5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anim calcmode="lin" valueType="num">
                                      <p:cBhvr>
                                        <p:cTn id="69" dur="500" fill="hold"/>
                                        <p:tgtEl>
                                          <p:spTgt spid="26"/>
                                        </p:tgtEl>
                                        <p:attrNameLst>
                                          <p:attrName>ppt_x</p:attrName>
                                        </p:attrNameLst>
                                      </p:cBhvr>
                                      <p:tavLst>
                                        <p:tav tm="0">
                                          <p:val>
                                            <p:strVal val="#ppt_x"/>
                                          </p:val>
                                        </p:tav>
                                        <p:tav tm="100000">
                                          <p:val>
                                            <p:strVal val="#ppt_x"/>
                                          </p:val>
                                        </p:tav>
                                      </p:tavLst>
                                    </p:anim>
                                    <p:anim calcmode="lin" valueType="num">
                                      <p:cBhvr>
                                        <p:cTn id="70" dur="500" fill="hold"/>
                                        <p:tgtEl>
                                          <p:spTgt spid="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xEl>
                                              <p:pRg st="0" end="0"/>
                                            </p:txEl>
                                          </p:spTgt>
                                        </p:tgtEl>
                                        <p:attrNameLst>
                                          <p:attrName>style.visibility</p:attrName>
                                        </p:attrNameLst>
                                      </p:cBhvr>
                                      <p:to>
                                        <p:strVal val="visible"/>
                                      </p:to>
                                    </p:set>
                                    <p:animEffect transition="in" filter="fade">
                                      <p:cBhvr>
                                        <p:cTn id="73" dur="500"/>
                                        <p:tgtEl>
                                          <p:spTgt spid="22">
                                            <p:txEl>
                                              <p:pRg st="0" end="0"/>
                                            </p:txEl>
                                          </p:spTgt>
                                        </p:tgtEl>
                                      </p:cBhvr>
                                    </p:animEffect>
                                    <p:anim calcmode="lin" valueType="num">
                                      <p:cBhvr>
                                        <p:cTn id="74"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22">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Effect transition="in" filter="wipe(left)">
                                      <p:cBhvr>
                                        <p:cTn id="7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6" grpId="0"/>
      <p:bldP spid="13" grpId="0"/>
      <p:bldP spid="18" grpId="0"/>
      <p:bldP spid="19" grpId="0" build="p">
        <p:tmplLst>
          <p:tmpl lvl="1">
            <p:tnLst>
              <p:par>
                <p:cTn presetID="47"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anim calcmode="lin" valueType="num">
                      <p:cBhvr>
                        <p:cTn dur="500" fill="hold"/>
                        <p:tgtEl>
                          <p:spTgt spid="19"/>
                        </p:tgtEl>
                        <p:attrNameLst>
                          <p:attrName>ppt_x</p:attrName>
                        </p:attrNameLst>
                      </p:cBhvr>
                      <p:tavLst>
                        <p:tav tm="0">
                          <p:val>
                            <p:strVal val="#ppt_x"/>
                          </p:val>
                        </p:tav>
                        <p:tav tm="100000">
                          <p:val>
                            <p:strVal val="#ppt_x"/>
                          </p:val>
                        </p:tav>
                      </p:tavLst>
                    </p:anim>
                    <p:anim calcmode="lin" valueType="num">
                      <p:cBhvr>
                        <p:cTn dur="500" fill="hold"/>
                        <p:tgtEl>
                          <p:spTgt spid="19"/>
                        </p:tgtEl>
                        <p:attrNameLst>
                          <p:attrName>ppt_y</p:attrName>
                        </p:attrNameLst>
                      </p:cBhvr>
                      <p:tavLst>
                        <p:tav tm="0">
                          <p:val>
                            <p:strVal val="#ppt_y-.1"/>
                          </p:val>
                        </p:tav>
                        <p:tav tm="100000">
                          <p:val>
                            <p:strVal val="#ppt_y"/>
                          </p:val>
                        </p:tav>
                      </p:tavLst>
                    </p:anim>
                  </p:childTnLst>
                </p:cTn>
              </p:par>
            </p:tnLst>
          </p:tmpl>
        </p:tmplLst>
      </p:bldP>
      <p:bldP spid="20" grpId="0" build="p">
        <p:tmplLst>
          <p:tmpl lvl="1">
            <p:tnLst>
              <p:par>
                <p:cTn presetID="47"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anim calcmode="lin" valueType="num">
                      <p:cBhvr>
                        <p:cTn dur="500" fill="hold"/>
                        <p:tgtEl>
                          <p:spTgt spid="20"/>
                        </p:tgtEl>
                        <p:attrNameLst>
                          <p:attrName>ppt_x</p:attrName>
                        </p:attrNameLst>
                      </p:cBhvr>
                      <p:tavLst>
                        <p:tav tm="0">
                          <p:val>
                            <p:strVal val="#ppt_x"/>
                          </p:val>
                        </p:tav>
                        <p:tav tm="100000">
                          <p:val>
                            <p:strVal val="#ppt_x"/>
                          </p:val>
                        </p:tav>
                      </p:tavLst>
                    </p:anim>
                    <p:anim calcmode="lin" valueType="num">
                      <p:cBhvr>
                        <p:cTn dur="500" fill="hold"/>
                        <p:tgtEl>
                          <p:spTgt spid="20"/>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anim calcmode="lin" valueType="num">
                      <p:cBhvr>
                        <p:cTn dur="500" fill="hold"/>
                        <p:tgtEl>
                          <p:spTgt spid="21"/>
                        </p:tgtEl>
                        <p:attrNameLst>
                          <p:attrName>ppt_x</p:attrName>
                        </p:attrNameLst>
                      </p:cBhvr>
                      <p:tavLst>
                        <p:tav tm="0">
                          <p:val>
                            <p:strVal val="#ppt_x"/>
                          </p:val>
                        </p:tav>
                        <p:tav tm="100000">
                          <p:val>
                            <p:strVal val="#ppt_x"/>
                          </p:val>
                        </p:tav>
                      </p:tavLst>
                    </p:anim>
                    <p:anim calcmode="lin" valueType="num">
                      <p:cBhvr>
                        <p:cTn dur="500" fill="hold"/>
                        <p:tgtEl>
                          <p:spTgt spid="21"/>
                        </p:tgtEl>
                        <p:attrNameLst>
                          <p:attrName>ppt_y</p:attrName>
                        </p:attrNameLst>
                      </p:cBhvr>
                      <p:tavLst>
                        <p:tav tm="0">
                          <p:val>
                            <p:strVal val="#ppt_y-.1"/>
                          </p:val>
                        </p:tav>
                        <p:tav tm="100000">
                          <p:val>
                            <p:strVal val="#ppt_y"/>
                          </p:val>
                        </p:tav>
                      </p:tavLst>
                    </p:anim>
                  </p:childTnLst>
                </p:cTn>
              </p:par>
            </p:tnLst>
          </p:tmpl>
        </p:tmplLst>
      </p:bldP>
      <p:bldP spid="22" grpId="0" build="p">
        <p:tmplLst>
          <p:tmpl lvl="1">
            <p:tnLst>
              <p:par>
                <p:cTn presetID="47"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anim calcmode="lin" valueType="num">
                      <p:cBhvr>
                        <p:cTn dur="500" fill="hold"/>
                        <p:tgtEl>
                          <p:spTgt spid="22"/>
                        </p:tgtEl>
                        <p:attrNameLst>
                          <p:attrName>ppt_x</p:attrName>
                        </p:attrNameLst>
                      </p:cBhvr>
                      <p:tavLst>
                        <p:tav tm="0">
                          <p:val>
                            <p:strVal val="#ppt_x"/>
                          </p:val>
                        </p:tav>
                        <p:tav tm="100000">
                          <p:val>
                            <p:strVal val="#ppt_x"/>
                          </p:val>
                        </p:tav>
                      </p:tavLst>
                    </p:anim>
                    <p:anim calcmode="lin" valueType="num">
                      <p:cBhvr>
                        <p:cTn dur="500" fill="hold"/>
                        <p:tgtEl>
                          <p:spTgt spid="22"/>
                        </p:tgtEl>
                        <p:attrNameLst>
                          <p:attrName>ppt_y</p:attrName>
                        </p:attrNameLst>
                      </p:cBhvr>
                      <p:tavLst>
                        <p:tav tm="0">
                          <p:val>
                            <p:strVal val="#ppt_y-.1"/>
                          </p:val>
                        </p:tav>
                        <p:tav tm="100000">
                          <p:val>
                            <p:strVal val="#ppt_y"/>
                          </p:val>
                        </p:tav>
                      </p:tavLst>
                    </p:anim>
                  </p:childTnLst>
                </p:cTn>
              </p:par>
            </p:tnLst>
          </p:tmpl>
        </p:tmplLst>
      </p:bldP>
      <p:bldP spid="23" grpId="0"/>
      <p:bldP spid="24" grpId="0"/>
      <p:bldP spid="25" grpId="0"/>
      <p:bldP spid="26" grpId="0"/>
      <p:bldP spid="27" grpId="0"/>
      <p:bldP spid="30" grpId="0"/>
      <p:bldP spid="2" grpId="0" build="p">
        <p:tmplLst>
          <p:tmpl lvl="1">
            <p:tnLst>
              <p:par>
                <p:cTn presetID="22" presetClass="entr" presetSubtype="8" fill="hold" nodeType="with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creen_laptop_right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lvl1pPr>
            <a:lvl2pPr marL="457200" indent="0">
              <a:buNone/>
              <a:defRPr sz="1000"/>
            </a:lvl2pPr>
            <a:lvl3pPr>
              <a:defRPr sz="1000"/>
            </a:lvl3pPr>
            <a:lvl4pPr>
              <a:defRPr sz="1000"/>
            </a:lvl4pPr>
            <a:lvl5pPr>
              <a:defRPr sz="1000"/>
            </a:lvl5pPr>
          </a:lstStyle>
          <a:p>
            <a:pPr lvl="0"/>
            <a:r>
              <a:rPr lang="fr-FR" dirty="0" err="1"/>
              <a:t>Onboarding</a:t>
            </a:r>
            <a:r>
              <a:rPr lang="fr-FR" dirty="0"/>
              <a:t> &amp; </a:t>
            </a:r>
            <a:r>
              <a:rPr lang="fr-FR" dirty="0" err="1"/>
              <a:t>offboarding</a:t>
            </a:r>
            <a:r>
              <a:rPr lang="fr-FR" dirty="0"/>
              <a:t> : préparez et pilotez  l’intégration/ départ  de vos collaborateurs en toute simplicité et de façon automatisée ! Personnalisez des modèles par équipes. </a:t>
            </a:r>
          </a:p>
          <a:p>
            <a:pPr lvl="0"/>
            <a:r>
              <a:rPr lang="fr-FR" dirty="0"/>
              <a:t>Vos modèles de documents salariés aux couleurs de votre entreprise, sans perte de temps avec la possibilité de faire signer vos contrats à distance avec la signature électronique</a:t>
            </a:r>
          </a:p>
          <a:p>
            <a:pPr lvl="0"/>
            <a:r>
              <a:rPr lang="fr-FR" dirty="0"/>
              <a:t>Des dossiers salariés consultables en un clin d’</a:t>
            </a:r>
            <a:r>
              <a:rPr lang="fr-FR" dirty="0" err="1"/>
              <a:t>oeil</a:t>
            </a:r>
            <a:r>
              <a:rPr lang="fr-FR" dirty="0"/>
              <a:t> : </a:t>
            </a:r>
            <a:br>
              <a:rPr lang="fr-FR" dirty="0"/>
            </a:br>
            <a:r>
              <a:rPr lang="fr-FR" dirty="0"/>
              <a:t>contrats de travail, bulletins de salaire, RIB, et autres données administratives.. Vous pouvez aussi ajouter des alertes pour ne plus être pris de court ! </a:t>
            </a:r>
          </a:p>
          <a:p>
            <a:pPr lvl="0"/>
            <a:r>
              <a:rPr lang="fr-FR" dirty="0"/>
              <a:t>Un annuaire collaborateurs complet avec trombinoscope et organigramme dynamique </a:t>
            </a:r>
          </a:p>
          <a:p>
            <a:pPr lvl="0"/>
            <a:r>
              <a:rPr lang="fr-FR" dirty="0"/>
              <a:t>Espace de documents partagés : centralisez et mettez à disposition des salariés tous les documents de la vie d’entreprise : règlement intérieur, charte télétravail… Et gérer les visibilités par document</a:t>
            </a:r>
          </a:p>
          <a:p>
            <a:pPr lvl="0"/>
            <a:r>
              <a:rPr lang="fr-FR" dirty="0"/>
              <a:t>Pilotage RH : suivez l'évolution des rémunérations, les effectifs, le turnover…</a:t>
            </a:r>
          </a:p>
          <a:p>
            <a:pPr lvl="0"/>
            <a:endParaRPr lang="fr-FR" dirty="0"/>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6</a:t>
            </a:r>
          </a:p>
        </p:txBody>
      </p:sp>
      <p:sp>
        <p:nvSpPr>
          <p:cNvPr id="40" name="Forme libre : forme 39">
            <a:extLst>
              <a:ext uri="{FF2B5EF4-FFF2-40B4-BE49-F238E27FC236}">
                <a16:creationId xmlns:a16="http://schemas.microsoft.com/office/drawing/2014/main" id="{01F5886F-4A4E-7FA1-064B-11CBD150592E}"/>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tx2"/>
          </a:solidFill>
          <a:ln w="9525" cap="flat">
            <a:noFill/>
            <a:prstDash val="solid"/>
            <a:miter/>
          </a:ln>
        </p:spPr>
        <p:txBody>
          <a:bodyPr rtlCol="0" anchor="ctr"/>
          <a:lstStyle/>
          <a:p>
            <a:endParaRPr lang="fr-FR"/>
          </a:p>
        </p:txBody>
      </p:sp>
      <p:sp>
        <p:nvSpPr>
          <p:cNvPr id="3" name="Espace réservé du texte 42">
            <a:extLst>
              <a:ext uri="{FF2B5EF4-FFF2-40B4-BE49-F238E27FC236}">
                <a16:creationId xmlns:a16="http://schemas.microsoft.com/office/drawing/2014/main" id="{9603FA99-B5EE-A5A2-99B2-C1CA1768F41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94598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left)">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creen_laptop_right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Forme libre : forme 2">
            <a:extLst>
              <a:ext uri="{FF2B5EF4-FFF2-40B4-BE49-F238E27FC236}">
                <a16:creationId xmlns:a16="http://schemas.microsoft.com/office/drawing/2014/main" id="{7244E9F3-D296-2CB3-80F2-D64995952751}"/>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dirty="0"/>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solidFill>
                  <a:schemeClr val="bg1"/>
                </a:solidFill>
              </a:defRPr>
            </a:lvl1pPr>
            <a:lvl2pPr marL="457200" indent="0">
              <a:buNone/>
              <a:defRPr sz="1000"/>
            </a:lvl2pPr>
            <a:lvl3pPr>
              <a:defRPr sz="1000"/>
            </a:lvl3pPr>
            <a:lvl4pPr>
              <a:defRPr sz="1000"/>
            </a:lvl4pPr>
            <a:lvl5pPr>
              <a:defRPr sz="1000"/>
            </a:lvl5pPr>
          </a:lstStyle>
          <a:p>
            <a:pPr lvl="0"/>
            <a:r>
              <a:rPr lang="fr-FR" dirty="0" err="1"/>
              <a:t>Onboarding</a:t>
            </a:r>
            <a:r>
              <a:rPr lang="fr-FR" dirty="0"/>
              <a:t> &amp; </a:t>
            </a:r>
            <a:r>
              <a:rPr lang="fr-FR" dirty="0" err="1"/>
              <a:t>offboarding</a:t>
            </a:r>
            <a:r>
              <a:rPr lang="fr-FR" dirty="0"/>
              <a:t> : préparez et pilotez  l’intégration/ départ  de vos collaborateurs en toute simplicité et de façon automatisée ! Personnalisez des modèles par équipes. </a:t>
            </a:r>
          </a:p>
          <a:p>
            <a:pPr lvl="0"/>
            <a:r>
              <a:rPr lang="fr-FR" dirty="0"/>
              <a:t>Vos modèles de documents salariés aux couleurs de votre entreprise, sans perte de temps avec la possibilité de faire signer vos contrats à distance avec la signature électronique</a:t>
            </a:r>
          </a:p>
          <a:p>
            <a:pPr lvl="0"/>
            <a:r>
              <a:rPr lang="fr-FR" dirty="0"/>
              <a:t>Des dossiers salariés consultables en un clin d’</a:t>
            </a:r>
            <a:r>
              <a:rPr lang="fr-FR" dirty="0" err="1"/>
              <a:t>oeil</a:t>
            </a:r>
            <a:r>
              <a:rPr lang="fr-FR" dirty="0"/>
              <a:t> : </a:t>
            </a:r>
            <a:br>
              <a:rPr lang="fr-FR" dirty="0"/>
            </a:br>
            <a:r>
              <a:rPr lang="fr-FR" dirty="0"/>
              <a:t>contrats de travail, bulletins de salaire, RIB, et autres données administratives.. Vous pouvez aussi ajouter des alertes pour ne plus être pris de court ! </a:t>
            </a:r>
          </a:p>
          <a:p>
            <a:pPr lvl="0"/>
            <a:r>
              <a:rPr lang="fr-FR" dirty="0"/>
              <a:t>Un annuaire collaborateurs complet avec trombinoscope et organigramme dynamique </a:t>
            </a:r>
          </a:p>
          <a:p>
            <a:pPr lvl="0"/>
            <a:r>
              <a:rPr lang="fr-FR" dirty="0"/>
              <a:t>Espace de documents partagés : centralisez et mettez à disposition des salariés tous les documents de la vie d’entreprise : règlement intérieur, charte télétravail… Et gérer les visibilités par document</a:t>
            </a:r>
          </a:p>
          <a:p>
            <a:pPr lvl="0"/>
            <a:r>
              <a:rPr lang="fr-FR" dirty="0"/>
              <a:t>Pilotage RH : suivez l'évolution des rémunérations, les effectifs, le turnover…</a:t>
            </a:r>
          </a:p>
          <a:p>
            <a:pPr lvl="0"/>
            <a:endParaRPr lang="fr-FR" dirty="0"/>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6</a:t>
            </a:r>
          </a:p>
        </p:txBody>
      </p:sp>
      <p:sp>
        <p:nvSpPr>
          <p:cNvPr id="4" name="Forme libre : forme 3">
            <a:extLst>
              <a:ext uri="{FF2B5EF4-FFF2-40B4-BE49-F238E27FC236}">
                <a16:creationId xmlns:a16="http://schemas.microsoft.com/office/drawing/2014/main" id="{B00B4E10-043B-86D2-79C5-38FAE42346DB}"/>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5" name="Forme libre : forme 4">
            <a:extLst>
              <a:ext uri="{FF2B5EF4-FFF2-40B4-BE49-F238E27FC236}">
                <a16:creationId xmlns:a16="http://schemas.microsoft.com/office/drawing/2014/main" id="{F061CDB1-EB7C-37B4-089C-4213CF624DA2}"/>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accent3"/>
          </a:solidFill>
          <a:ln w="9525" cap="flat">
            <a:noFill/>
            <a:prstDash val="solid"/>
            <a:miter/>
          </a:ln>
        </p:spPr>
        <p:txBody>
          <a:bodyPr rtlCol="0" anchor="ctr"/>
          <a:lstStyle/>
          <a:p>
            <a:endParaRPr lang="fr-FR"/>
          </a:p>
        </p:txBody>
      </p:sp>
      <p:sp>
        <p:nvSpPr>
          <p:cNvPr id="9" name="Espace réservé du texte 42">
            <a:extLst>
              <a:ext uri="{FF2B5EF4-FFF2-40B4-BE49-F238E27FC236}">
                <a16:creationId xmlns:a16="http://schemas.microsoft.com/office/drawing/2014/main" id="{54EE04A4-4E40-7A28-7B47-6FE27AB101E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4">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02188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ingle_pers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dirty="0"/>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dirty="0"/>
              <a:t>Job </a:t>
            </a:r>
            <a:r>
              <a:rPr lang="fr-FR" dirty="0" err="1"/>
              <a:t>title</a:t>
            </a:r>
            <a:endParaRPr lang="fr-FR" dirty="0"/>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person’s</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3"/>
                </a:solidFill>
                <a:latin typeface="+mj-lt"/>
              </a:defRPr>
            </a:lvl1pPr>
          </a:lstStyle>
          <a:p>
            <a:pPr lvl="0"/>
            <a:r>
              <a:rPr lang="fr-FR" sz="3600" dirty="0" err="1">
                <a:latin typeface="+mj-lt"/>
              </a:rPr>
              <a:t>Surname</a:t>
            </a:r>
            <a:br>
              <a:rPr lang="fr-FR" sz="3600" dirty="0">
                <a:latin typeface="+mj-lt"/>
              </a:rPr>
            </a:br>
            <a:r>
              <a:rPr lang="fr-FR" sz="3600" dirty="0">
                <a:latin typeface="+mj-lt"/>
              </a:rPr>
              <a:t>Name</a:t>
            </a:r>
            <a:endParaRPr lang="fr-FR" dirty="0"/>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425564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ingle_perso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dirty="0"/>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dirty="0"/>
              <a:t>Job </a:t>
            </a:r>
            <a:r>
              <a:rPr lang="fr-FR" dirty="0" err="1"/>
              <a:t>title</a:t>
            </a:r>
            <a:endParaRPr lang="fr-FR" dirty="0"/>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person’s</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2"/>
                </a:solidFill>
                <a:latin typeface="+mj-lt"/>
              </a:defRPr>
            </a:lvl1pPr>
          </a:lstStyle>
          <a:p>
            <a:pPr lvl="0"/>
            <a:r>
              <a:rPr lang="fr-FR" sz="3600" dirty="0" err="1">
                <a:latin typeface="+mj-lt"/>
              </a:rPr>
              <a:t>Surname</a:t>
            </a:r>
            <a:br>
              <a:rPr lang="fr-FR" sz="3600" dirty="0">
                <a:latin typeface="+mj-lt"/>
              </a:rPr>
            </a:br>
            <a:r>
              <a:rPr lang="fr-FR" sz="3600" dirty="0">
                <a:latin typeface="+mj-lt"/>
              </a:rPr>
              <a:t>Name</a:t>
            </a:r>
            <a:endParaRPr lang="fr-FR" dirty="0"/>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79739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eople_3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776"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lvl1pPr>
          </a:lstStyle>
          <a:p>
            <a:pPr lvl="0"/>
            <a:r>
              <a:rPr lang="fr-FR" dirty="0"/>
              <a:t>Description </a:t>
            </a:r>
            <a:r>
              <a:rPr lang="fr-FR" dirty="0" err="1"/>
              <a:t>goes</a:t>
            </a:r>
            <a:r>
              <a:rPr lang="fr-FR" dirty="0"/>
              <a:t> </a:t>
            </a:r>
            <a:r>
              <a:rPr lang="fr-FR" dirty="0" err="1"/>
              <a:t>here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lvl1pPr>
          </a:lstStyle>
          <a:p>
            <a:pPr lvl="0"/>
            <a:r>
              <a:rPr lang="fr-FR" dirty="0"/>
              <a:t>Description </a:t>
            </a:r>
            <a:r>
              <a:rPr lang="fr-FR" dirty="0" err="1"/>
              <a:t>goes</a:t>
            </a:r>
            <a:r>
              <a:rPr lang="fr-FR" dirty="0"/>
              <a:t> </a:t>
            </a:r>
            <a:r>
              <a:rPr lang="fr-FR" dirty="0" err="1"/>
              <a:t>here</a:t>
            </a:r>
            <a:endParaRPr lang="fr-FR" dirty="0"/>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lvl1pPr>
          </a:lstStyle>
          <a:p>
            <a:pPr lvl="0"/>
            <a:r>
              <a:rPr lang="fr-FR" dirty="0"/>
              <a:t>Description </a:t>
            </a:r>
            <a:r>
              <a:rPr lang="fr-FR" dirty="0" err="1"/>
              <a:t>goes</a:t>
            </a:r>
            <a:r>
              <a:rPr lang="fr-FR" dirty="0"/>
              <a:t> </a:t>
            </a:r>
            <a:r>
              <a:rPr lang="fr-FR" dirty="0" err="1"/>
              <a:t>here</a:t>
            </a:r>
            <a:endParaRPr lang="fr-FR" dirty="0"/>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FEE74910-F49B-1EFF-BE96-222BE17CB90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003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eople_3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6" name="Graphique 5">
            <a:extLst>
              <a:ext uri="{FF2B5EF4-FFF2-40B4-BE49-F238E27FC236}">
                <a16:creationId xmlns:a16="http://schemas.microsoft.com/office/drawing/2014/main" id="{1502FA82-BD10-5461-BC5A-4101D59DAF0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78543"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solidFill>
                  <a:schemeClr val="bg1"/>
                </a:solidFill>
              </a:defRPr>
            </a:lvl1pPr>
          </a:lstStyle>
          <a:p>
            <a:pPr lvl="0"/>
            <a:r>
              <a:rPr lang="fr-FR" dirty="0"/>
              <a:t>Description </a:t>
            </a:r>
            <a:r>
              <a:rPr lang="fr-FR" dirty="0" err="1"/>
              <a:t>goes</a:t>
            </a:r>
            <a:r>
              <a:rPr lang="fr-FR" dirty="0"/>
              <a:t> </a:t>
            </a:r>
            <a:r>
              <a:rPr lang="fr-FR" dirty="0" err="1"/>
              <a:t>here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solidFill>
                  <a:schemeClr val="bg1"/>
                </a:solidFill>
              </a:defRPr>
            </a:lvl1pPr>
          </a:lstStyle>
          <a:p>
            <a:pPr lvl="0"/>
            <a:r>
              <a:rPr lang="fr-FR" dirty="0"/>
              <a:t>Description </a:t>
            </a:r>
            <a:r>
              <a:rPr lang="fr-FR" dirty="0" err="1"/>
              <a:t>goes</a:t>
            </a:r>
            <a:r>
              <a:rPr lang="fr-FR" dirty="0"/>
              <a:t> </a:t>
            </a:r>
            <a:r>
              <a:rPr lang="fr-FR" dirty="0" err="1"/>
              <a:t>here</a:t>
            </a:r>
            <a:endParaRPr lang="fr-FR" dirty="0"/>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solidFill>
                  <a:schemeClr val="bg1"/>
                </a:solidFill>
              </a:defRPr>
            </a:lvl1pPr>
          </a:lstStyle>
          <a:p>
            <a:pPr lvl="0"/>
            <a:r>
              <a:rPr lang="fr-FR" dirty="0"/>
              <a:t>Description </a:t>
            </a:r>
            <a:r>
              <a:rPr lang="fr-FR" dirty="0" err="1"/>
              <a:t>goes</a:t>
            </a:r>
            <a:r>
              <a:rPr lang="fr-FR" dirty="0"/>
              <a:t> </a:t>
            </a:r>
            <a:r>
              <a:rPr lang="fr-FR" dirty="0" err="1"/>
              <a:t>here</a:t>
            </a:r>
            <a:endParaRPr lang="fr-FR" dirty="0"/>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56A4494E-5300-548F-C17D-B48263FC123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25332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CA075C83-E473-2101-82B5-E30C43EE36B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1866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eople_4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F29292CE-CD80-F238-840C-F25DFF24287E}"/>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91838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_side_col_grid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5">
            <a:extLst>
              <a:ext uri="{28A0092B-C50C-407E-A947-70E740481C1C}">
                <a14:useLocalDpi xmlns:a14="http://schemas.microsoft.com/office/drawing/2010/main" val="0"/>
              </a:ext>
            </a:extLst>
          </a:blip>
          <a:srcRect r="63880"/>
          <a:stretch>
            <a:fill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3"/>
                </a:solidFill>
                <a:latin typeface="+mj-lt"/>
              </a:defRPr>
            </a:lvl1pPr>
          </a:lstStyle>
          <a:p>
            <a:pPr lvl="0"/>
            <a:r>
              <a:rPr lang="fr-FR" dirty="0" err="1"/>
              <a:t>Your</a:t>
            </a:r>
            <a:r>
              <a:rPr lang="fr-FR" dirty="0"/>
              <a:t> </a:t>
            </a:r>
            <a:r>
              <a:rPr lang="fr-FR" dirty="0" err="1"/>
              <a:t>heading</a:t>
            </a:r>
            <a:r>
              <a:rPr lang="fr-FR" dirty="0"/>
              <a:t> </a:t>
            </a:r>
            <a:r>
              <a:rPr lang="fr-FR" dirty="0" err="1"/>
              <a:t>goes</a:t>
            </a:r>
            <a:r>
              <a:rPr lang="fr-FR" dirty="0"/>
              <a:t> </a:t>
            </a:r>
            <a:r>
              <a:rPr lang="fr-FR" dirty="0" err="1"/>
              <a:t>here</a:t>
            </a:r>
            <a:r>
              <a:rPr lang="fr-FR" dirty="0"/>
              <a:t>. It </a:t>
            </a:r>
            <a:r>
              <a:rPr lang="fr-FR" dirty="0" err="1"/>
              <a:t>works</a:t>
            </a:r>
            <a:r>
              <a:rPr lang="fr-FR" dirty="0"/>
              <a:t> </a:t>
            </a:r>
            <a:r>
              <a:rPr lang="fr-FR" dirty="0" err="1"/>
              <a:t>with</a:t>
            </a:r>
            <a:r>
              <a:rPr lang="fr-FR" dirty="0"/>
              <a:t> longer sentences </a:t>
            </a:r>
            <a:r>
              <a:rPr lang="fr-FR" dirty="0" err="1"/>
              <a:t>just</a:t>
            </a:r>
            <a:r>
              <a:rPr lang="fr-FR" dirty="0"/>
              <a:t> as </a:t>
            </a:r>
            <a:r>
              <a:rPr lang="fr-FR" dirty="0" err="1"/>
              <a:t>well</a:t>
            </a:r>
            <a:r>
              <a:rPr lang="fr-FR" dirty="0"/>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tx1"/>
                </a:solidFill>
              </a:defRPr>
            </a:lvl1pPr>
            <a:lvl2pPr>
              <a:lnSpc>
                <a:spcPct val="150000"/>
              </a:lnSpc>
              <a:defRPr/>
            </a:lvl2pPr>
          </a:lstStyle>
          <a:p>
            <a:pPr lvl="0"/>
            <a:r>
              <a:rPr lang="fr-FR" dirty="0"/>
              <a:t>Copy </a:t>
            </a:r>
            <a:r>
              <a:rPr lang="fr-FR" dirty="0" err="1"/>
              <a:t>goes</a:t>
            </a:r>
            <a:r>
              <a:rPr lang="fr-FR" dirty="0"/>
              <a:t> </a:t>
            </a:r>
            <a:r>
              <a:rPr lang="fr-FR" dirty="0" err="1"/>
              <a:t>here</a:t>
            </a:r>
            <a:r>
              <a:rPr lang="fr-FR" dirty="0"/>
              <a:t>, and can </a:t>
            </a:r>
            <a:r>
              <a:rPr lang="fr-FR" dirty="0" err="1"/>
              <a:t>be</a:t>
            </a:r>
            <a:r>
              <a:rPr lang="fr-FR" dirty="0"/>
              <a:t> a quick </a:t>
            </a:r>
            <a:r>
              <a:rPr lang="fr-FR" dirty="0" err="1"/>
              <a:t>paragraph</a:t>
            </a:r>
            <a:r>
              <a:rPr lang="fr-FR" dirty="0"/>
              <a:t> or a </a:t>
            </a:r>
            <a:r>
              <a:rPr lang="fr-FR" dirty="0" err="1"/>
              <a:t>bullet</a:t>
            </a:r>
            <a:r>
              <a:rPr lang="fr-FR" dirty="0"/>
              <a:t> </a:t>
            </a:r>
            <a:r>
              <a:rPr lang="fr-FR" dirty="0" err="1"/>
              <a:t>list</a:t>
            </a:r>
            <a:r>
              <a:rPr lang="fr-FR" dirty="0"/>
              <a:t> of key items as </a:t>
            </a:r>
            <a:r>
              <a:rPr lang="fr-FR" dirty="0" err="1"/>
              <a:t>follows</a:t>
            </a:r>
            <a:r>
              <a:rPr lang="fr-FR" dirty="0"/>
              <a:t> :</a:t>
            </a:r>
            <a:br>
              <a:rPr lang="fr-FR" dirty="0"/>
            </a:br>
            <a:endParaRPr lang="fr-FR" dirty="0"/>
          </a:p>
          <a:p>
            <a:pPr lvl="1"/>
            <a:r>
              <a:rPr lang="fr-FR" dirty="0"/>
              <a:t>Item #1</a:t>
            </a:r>
          </a:p>
          <a:p>
            <a:pPr lvl="1"/>
            <a:r>
              <a:rPr lang="fr-FR" dirty="0"/>
              <a:t>Item #2</a:t>
            </a:r>
          </a:p>
          <a:p>
            <a:pPr lvl="1"/>
            <a:r>
              <a:rPr lang="fr-FR" dirty="0"/>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3"/>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bg1"/>
                </a:solidFill>
                <a:latin typeface="+mj-lt"/>
              </a:defRPr>
            </a:lvl1pPr>
          </a:lstStyle>
          <a:p>
            <a:pPr lvl="0"/>
            <a:r>
              <a:rPr lang="fr-FR" dirty="0"/>
              <a:t>This </a:t>
            </a:r>
            <a:r>
              <a:rPr lang="fr-FR" dirty="0" err="1"/>
              <a:t>is</a:t>
            </a:r>
            <a:r>
              <a:rPr lang="fr-FR" dirty="0"/>
              <a:t> a </a:t>
            </a:r>
            <a:r>
              <a:rPr lang="fr-FR" dirty="0" err="1"/>
              <a:t>random</a:t>
            </a:r>
            <a:r>
              <a:rPr lang="fr-FR" dirty="0"/>
              <a:t> </a:t>
            </a:r>
            <a:r>
              <a:rPr lang="fr-FR" dirty="0" err="1"/>
              <a:t>title</a:t>
            </a:r>
            <a:endParaRPr lang="fr-FR" dirty="0"/>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bg1"/>
                </a:solidFill>
              </a:defRPr>
            </a:lvl1pPr>
          </a:lstStyle>
          <a:p>
            <a:pPr lvl="0"/>
            <a:r>
              <a:rPr lang="fr-FR" dirty="0" err="1"/>
              <a:t>Here’s</a:t>
            </a:r>
            <a:r>
              <a:rPr lang="fr-FR" dirty="0"/>
              <a:t> </a:t>
            </a:r>
            <a:r>
              <a:rPr lang="fr-FR" dirty="0" err="1"/>
              <a:t>some</a:t>
            </a:r>
            <a:r>
              <a:rPr lang="fr-FR" dirty="0"/>
              <a:t> copy on 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Nifty</a:t>
            </a:r>
            <a:r>
              <a:rPr lang="fr-FR" dirty="0"/>
              <a:t>, </a:t>
            </a:r>
            <a:r>
              <a:rPr lang="fr-FR" dirty="0" err="1"/>
              <a:t>don’t</a:t>
            </a:r>
            <a:r>
              <a:rPr lang="fr-FR" dirty="0"/>
              <a:t> </a:t>
            </a:r>
            <a:r>
              <a:rPr lang="fr-FR" dirty="0" err="1"/>
              <a:t>you</a:t>
            </a:r>
            <a:r>
              <a:rPr lang="fr-FR" dirty="0"/>
              <a:t> </a:t>
            </a:r>
            <a:r>
              <a:rPr lang="fr-FR" dirty="0" err="1"/>
              <a:t>think</a:t>
            </a:r>
            <a:r>
              <a:rPr lang="fr-FR" dirty="0"/>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bg1"/>
                </a:solidFill>
              </a:defRPr>
            </a:lvl1pPr>
          </a:lstStyle>
          <a:p>
            <a:pPr lvl="0"/>
            <a:r>
              <a:rPr lang="fr-FR" dirty="0" err="1"/>
              <a:t>Here’s</a:t>
            </a:r>
            <a:r>
              <a:rPr lang="fr-FR" dirty="0"/>
              <a:t> </a:t>
            </a:r>
            <a:r>
              <a:rPr lang="fr-FR" dirty="0" err="1"/>
              <a:t>some</a:t>
            </a:r>
            <a:r>
              <a:rPr lang="fr-FR" dirty="0"/>
              <a:t> more copy on</a:t>
            </a:r>
            <a:br>
              <a:rPr lang="fr-FR" dirty="0"/>
            </a:br>
            <a:r>
              <a:rPr lang="fr-FR" dirty="0"/>
              <a:t>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Pretty</a:t>
            </a:r>
            <a:r>
              <a:rPr lang="fr-FR" dirty="0"/>
              <a:t> cool, </a:t>
            </a:r>
            <a:r>
              <a:rPr lang="fr-FR" dirty="0" err="1"/>
              <a:t>don’t</a:t>
            </a:r>
            <a:r>
              <a:rPr lang="fr-FR" dirty="0"/>
              <a:t> </a:t>
            </a:r>
            <a:r>
              <a:rPr lang="fr-FR" dirty="0" err="1"/>
              <a:t>you</a:t>
            </a:r>
            <a:r>
              <a:rPr lang="fr-FR" dirty="0"/>
              <a:t> </a:t>
            </a:r>
            <a:r>
              <a:rPr lang="fr-FR" dirty="0" err="1"/>
              <a:t>think</a:t>
            </a:r>
            <a:r>
              <a:rPr lang="fr-FR" dirty="0"/>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bg1"/>
                </a:solidFill>
              </a:defRPr>
            </a:lvl1pPr>
          </a:lstStyle>
          <a:p>
            <a:pPr lvl="0"/>
            <a:r>
              <a:rPr lang="fr-FR" dirty="0" err="1"/>
              <a:t>Here’s</a:t>
            </a:r>
            <a:r>
              <a:rPr lang="fr-FR" dirty="0"/>
              <a:t> </a:t>
            </a:r>
            <a:r>
              <a:rPr lang="fr-FR" dirty="0" err="1"/>
              <a:t>some</a:t>
            </a:r>
            <a:r>
              <a:rPr lang="fr-FR" dirty="0"/>
              <a:t> copy on a single </a:t>
            </a:r>
            <a:r>
              <a:rPr lang="fr-FR" dirty="0" err="1"/>
              <a:t>column</a:t>
            </a:r>
            <a:r>
              <a:rPr lang="fr-FR" dirty="0"/>
              <a:t> for longer </a:t>
            </a:r>
            <a:r>
              <a:rPr lang="fr-FR" dirty="0" err="1"/>
              <a:t>paragraphs</a:t>
            </a:r>
            <a:r>
              <a:rPr lang="fr-FR" dirty="0"/>
              <a:t>, </a:t>
            </a:r>
            <a:r>
              <a:rPr lang="fr-FR" dirty="0" err="1"/>
              <a:t>you</a:t>
            </a:r>
            <a:r>
              <a:rPr lang="fr-FR" dirty="0"/>
              <a:t> can have </a:t>
            </a:r>
            <a:r>
              <a:rPr lang="fr-FR" dirty="0" err="1"/>
              <a:t>around</a:t>
            </a:r>
            <a:r>
              <a:rPr lang="fr-FR" dirty="0"/>
              <a:t> </a:t>
            </a:r>
            <a:r>
              <a:rPr lang="fr-FR" dirty="0" err="1"/>
              <a:t>ten</a:t>
            </a:r>
            <a:r>
              <a:rPr lang="fr-FR" dirty="0"/>
              <a:t> or </a:t>
            </a:r>
            <a:r>
              <a:rPr lang="fr-FR" dirty="0" err="1"/>
              <a:t>fifteen</a:t>
            </a:r>
            <a:r>
              <a:rPr lang="fr-FR" dirty="0"/>
              <a:t> </a:t>
            </a:r>
            <a:r>
              <a:rPr lang="fr-FR" dirty="0" err="1"/>
              <a:t>words</a:t>
            </a:r>
            <a:r>
              <a:rPr lang="fr-FR" dirty="0"/>
              <a:t> per </a:t>
            </a:r>
            <a:r>
              <a:rPr lang="fr-FR" dirty="0" err="1"/>
              <a:t>lines</a:t>
            </a:r>
            <a:r>
              <a:rPr lang="fr-FR" dirty="0"/>
              <a:t> </a:t>
            </a:r>
            <a:r>
              <a:rPr lang="fr-FR" dirty="0" err="1"/>
              <a:t>using</a:t>
            </a:r>
            <a:r>
              <a:rPr lang="fr-FR" dirty="0"/>
              <a:t> </a:t>
            </a:r>
            <a:r>
              <a:rPr lang="fr-FR" dirty="0" err="1"/>
              <a:t>this</a:t>
            </a:r>
            <a:r>
              <a:rPr lang="fr-FR" dirty="0"/>
              <a:t> </a:t>
            </a:r>
            <a:r>
              <a:rPr lang="fr-FR" dirty="0" err="1"/>
              <a:t>layout</a:t>
            </a:r>
            <a:r>
              <a:rPr lang="fr-FR" dirty="0"/>
              <a:t>.</a:t>
            </a:r>
            <a:br>
              <a:rPr lang="fr-FR" dirty="0"/>
            </a:br>
            <a:r>
              <a:rPr lang="fr-FR" dirty="0" err="1"/>
              <a:t>Make</a:t>
            </a:r>
            <a:r>
              <a:rPr lang="fr-FR" dirty="0"/>
              <a:t> sure </a:t>
            </a:r>
            <a:r>
              <a:rPr lang="fr-FR" dirty="0" err="1"/>
              <a:t>you</a:t>
            </a:r>
            <a:r>
              <a:rPr lang="fr-FR" dirty="0"/>
              <a:t> </a:t>
            </a:r>
            <a:r>
              <a:rPr lang="fr-FR" dirty="0" err="1"/>
              <a:t>pick</a:t>
            </a:r>
            <a:r>
              <a:rPr lang="fr-FR" dirty="0"/>
              <a:t> the </a:t>
            </a:r>
            <a:r>
              <a:rPr lang="fr-FR" dirty="0" err="1"/>
              <a:t>layout</a:t>
            </a:r>
            <a:r>
              <a:rPr lang="fr-FR" dirty="0"/>
              <a:t> </a:t>
            </a:r>
            <a:r>
              <a:rPr lang="fr-FR" dirty="0" err="1"/>
              <a:t>that’s</a:t>
            </a:r>
            <a:r>
              <a:rPr lang="fr-FR" dirty="0"/>
              <a:t> right for </a:t>
            </a:r>
            <a:r>
              <a:rPr lang="fr-FR" dirty="0" err="1"/>
              <a:t>your</a:t>
            </a:r>
            <a:r>
              <a:rPr lang="fr-FR" dirty="0"/>
              <a:t> content !</a:t>
            </a:r>
          </a:p>
        </p:txBody>
      </p:sp>
    </p:spTree>
    <p:extLst>
      <p:ext uri="{BB962C8B-B14F-4D97-AF65-F5344CB8AC3E}">
        <p14:creationId xmlns:p14="http://schemas.microsoft.com/office/powerpoint/2010/main" val="601417413"/>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_side_col_grid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5">
            <a:extLst>
              <a:ext uri="{28A0092B-C50C-407E-A947-70E740481C1C}">
                <a14:useLocalDpi xmlns:a14="http://schemas.microsoft.com/office/drawing/2010/main" val="0"/>
              </a:ext>
            </a:extLst>
          </a:blip>
          <a:srcRect l="31940" r="31940"/>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2"/>
                </a:solidFill>
                <a:latin typeface="+mj-lt"/>
              </a:defRPr>
            </a:lvl1pPr>
          </a:lstStyle>
          <a:p>
            <a:pPr lvl="0"/>
            <a:r>
              <a:rPr lang="fr-FR" dirty="0" err="1"/>
              <a:t>Your</a:t>
            </a:r>
            <a:r>
              <a:rPr lang="fr-FR" dirty="0"/>
              <a:t> </a:t>
            </a:r>
            <a:r>
              <a:rPr lang="fr-FR" dirty="0" err="1"/>
              <a:t>heading</a:t>
            </a:r>
            <a:r>
              <a:rPr lang="fr-FR" dirty="0"/>
              <a:t> </a:t>
            </a:r>
            <a:r>
              <a:rPr lang="fr-FR" dirty="0" err="1"/>
              <a:t>goes</a:t>
            </a:r>
            <a:r>
              <a:rPr lang="fr-FR" dirty="0"/>
              <a:t> </a:t>
            </a:r>
            <a:r>
              <a:rPr lang="fr-FR" dirty="0" err="1"/>
              <a:t>here</a:t>
            </a:r>
            <a:r>
              <a:rPr lang="fr-FR" dirty="0"/>
              <a:t>. It </a:t>
            </a:r>
            <a:r>
              <a:rPr lang="fr-FR" dirty="0" err="1"/>
              <a:t>works</a:t>
            </a:r>
            <a:r>
              <a:rPr lang="fr-FR" dirty="0"/>
              <a:t> </a:t>
            </a:r>
            <a:r>
              <a:rPr lang="fr-FR" dirty="0" err="1"/>
              <a:t>with</a:t>
            </a:r>
            <a:r>
              <a:rPr lang="fr-FR" dirty="0"/>
              <a:t> longer sentences </a:t>
            </a:r>
            <a:r>
              <a:rPr lang="fr-FR" dirty="0" err="1"/>
              <a:t>just</a:t>
            </a:r>
            <a:r>
              <a:rPr lang="fr-FR" dirty="0"/>
              <a:t> as </a:t>
            </a:r>
            <a:r>
              <a:rPr lang="fr-FR" dirty="0" err="1"/>
              <a:t>well</a:t>
            </a:r>
            <a:r>
              <a:rPr lang="fr-FR" dirty="0"/>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bg2"/>
                </a:solidFill>
              </a:defRPr>
            </a:lvl1pPr>
            <a:lvl2pPr>
              <a:lnSpc>
                <a:spcPct val="150000"/>
              </a:lnSpc>
              <a:defRPr>
                <a:solidFill>
                  <a:schemeClr val="accent2"/>
                </a:solidFill>
              </a:defRPr>
            </a:lvl2pPr>
          </a:lstStyle>
          <a:p>
            <a:pPr lvl="0"/>
            <a:r>
              <a:rPr lang="fr-FR" dirty="0"/>
              <a:t>Copy </a:t>
            </a:r>
            <a:r>
              <a:rPr lang="fr-FR" dirty="0" err="1"/>
              <a:t>goes</a:t>
            </a:r>
            <a:r>
              <a:rPr lang="fr-FR" dirty="0"/>
              <a:t> </a:t>
            </a:r>
            <a:r>
              <a:rPr lang="fr-FR" dirty="0" err="1"/>
              <a:t>here</a:t>
            </a:r>
            <a:r>
              <a:rPr lang="fr-FR" dirty="0"/>
              <a:t>, and can </a:t>
            </a:r>
            <a:r>
              <a:rPr lang="fr-FR" dirty="0" err="1"/>
              <a:t>be</a:t>
            </a:r>
            <a:r>
              <a:rPr lang="fr-FR" dirty="0"/>
              <a:t> a quick </a:t>
            </a:r>
            <a:r>
              <a:rPr lang="fr-FR" dirty="0" err="1"/>
              <a:t>paragraph</a:t>
            </a:r>
            <a:r>
              <a:rPr lang="fr-FR" dirty="0"/>
              <a:t> or a </a:t>
            </a:r>
            <a:r>
              <a:rPr lang="fr-FR" dirty="0" err="1"/>
              <a:t>bullet</a:t>
            </a:r>
            <a:r>
              <a:rPr lang="fr-FR" dirty="0"/>
              <a:t> </a:t>
            </a:r>
            <a:r>
              <a:rPr lang="fr-FR" dirty="0" err="1"/>
              <a:t>list</a:t>
            </a:r>
            <a:r>
              <a:rPr lang="fr-FR" dirty="0"/>
              <a:t> of key items as </a:t>
            </a:r>
            <a:r>
              <a:rPr lang="fr-FR" dirty="0" err="1"/>
              <a:t>follows</a:t>
            </a:r>
            <a:r>
              <a:rPr lang="fr-FR" dirty="0"/>
              <a:t> :</a:t>
            </a:r>
            <a:br>
              <a:rPr lang="fr-FR" dirty="0"/>
            </a:br>
            <a:endParaRPr lang="fr-FR" dirty="0"/>
          </a:p>
          <a:p>
            <a:pPr lvl="1"/>
            <a:r>
              <a:rPr lang="fr-FR" dirty="0"/>
              <a:t>Item #1</a:t>
            </a:r>
          </a:p>
          <a:p>
            <a:pPr lvl="1"/>
            <a:r>
              <a:rPr lang="fr-FR" dirty="0"/>
              <a:t>Item #2</a:t>
            </a:r>
          </a:p>
          <a:p>
            <a:pPr lvl="1"/>
            <a:r>
              <a:rPr lang="fr-FR" dirty="0"/>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2"/>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tx1"/>
                </a:solidFill>
                <a:latin typeface="+mj-lt"/>
              </a:defRPr>
            </a:lvl1pPr>
          </a:lstStyle>
          <a:p>
            <a:pPr lvl="0"/>
            <a:r>
              <a:rPr lang="fr-FR" dirty="0"/>
              <a:t>This </a:t>
            </a:r>
            <a:r>
              <a:rPr lang="fr-FR" dirty="0" err="1"/>
              <a:t>is</a:t>
            </a:r>
            <a:r>
              <a:rPr lang="fr-FR" dirty="0"/>
              <a:t> a </a:t>
            </a:r>
            <a:r>
              <a:rPr lang="fr-FR" dirty="0" err="1"/>
              <a:t>random</a:t>
            </a:r>
            <a:r>
              <a:rPr lang="fr-FR" dirty="0"/>
              <a:t> </a:t>
            </a:r>
            <a:r>
              <a:rPr lang="fr-FR" dirty="0" err="1"/>
              <a:t>title</a:t>
            </a:r>
            <a:endParaRPr lang="fr-FR" dirty="0"/>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tx1"/>
                </a:solidFill>
              </a:defRPr>
            </a:lvl1pPr>
          </a:lstStyle>
          <a:p>
            <a:pPr lvl="0"/>
            <a:r>
              <a:rPr lang="fr-FR" dirty="0" err="1"/>
              <a:t>Here’s</a:t>
            </a:r>
            <a:r>
              <a:rPr lang="fr-FR" dirty="0"/>
              <a:t> </a:t>
            </a:r>
            <a:r>
              <a:rPr lang="fr-FR" dirty="0" err="1"/>
              <a:t>some</a:t>
            </a:r>
            <a:r>
              <a:rPr lang="fr-FR" dirty="0"/>
              <a:t> copy on 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Nifty</a:t>
            </a:r>
            <a:r>
              <a:rPr lang="fr-FR" dirty="0"/>
              <a:t>, </a:t>
            </a:r>
            <a:r>
              <a:rPr lang="fr-FR" dirty="0" err="1"/>
              <a:t>don’t</a:t>
            </a:r>
            <a:r>
              <a:rPr lang="fr-FR" dirty="0"/>
              <a:t> </a:t>
            </a:r>
            <a:r>
              <a:rPr lang="fr-FR" dirty="0" err="1"/>
              <a:t>you</a:t>
            </a:r>
            <a:r>
              <a:rPr lang="fr-FR" dirty="0"/>
              <a:t> </a:t>
            </a:r>
            <a:r>
              <a:rPr lang="fr-FR" dirty="0" err="1"/>
              <a:t>think</a:t>
            </a:r>
            <a:r>
              <a:rPr lang="fr-FR" dirty="0"/>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tx1"/>
                </a:solidFill>
              </a:defRPr>
            </a:lvl1pPr>
          </a:lstStyle>
          <a:p>
            <a:pPr lvl="0"/>
            <a:r>
              <a:rPr lang="fr-FR" dirty="0" err="1"/>
              <a:t>Here’s</a:t>
            </a:r>
            <a:r>
              <a:rPr lang="fr-FR" dirty="0"/>
              <a:t> </a:t>
            </a:r>
            <a:r>
              <a:rPr lang="fr-FR" dirty="0" err="1"/>
              <a:t>some</a:t>
            </a:r>
            <a:r>
              <a:rPr lang="fr-FR" dirty="0"/>
              <a:t> more copy on</a:t>
            </a:r>
            <a:br>
              <a:rPr lang="fr-FR" dirty="0"/>
            </a:br>
            <a:r>
              <a:rPr lang="fr-FR" dirty="0"/>
              <a:t>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Pretty</a:t>
            </a:r>
            <a:r>
              <a:rPr lang="fr-FR" dirty="0"/>
              <a:t> cool, </a:t>
            </a:r>
            <a:r>
              <a:rPr lang="fr-FR" dirty="0" err="1"/>
              <a:t>don’t</a:t>
            </a:r>
            <a:r>
              <a:rPr lang="fr-FR" dirty="0"/>
              <a:t> </a:t>
            </a:r>
            <a:r>
              <a:rPr lang="fr-FR" dirty="0" err="1"/>
              <a:t>you</a:t>
            </a:r>
            <a:r>
              <a:rPr lang="fr-FR" dirty="0"/>
              <a:t> </a:t>
            </a:r>
            <a:r>
              <a:rPr lang="fr-FR" dirty="0" err="1"/>
              <a:t>think</a:t>
            </a:r>
            <a:r>
              <a:rPr lang="fr-FR" dirty="0"/>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tx1"/>
                </a:solidFill>
              </a:defRPr>
            </a:lvl1pPr>
          </a:lstStyle>
          <a:p>
            <a:pPr lvl="0"/>
            <a:r>
              <a:rPr lang="fr-FR" dirty="0" err="1"/>
              <a:t>Here’s</a:t>
            </a:r>
            <a:r>
              <a:rPr lang="fr-FR" dirty="0"/>
              <a:t> </a:t>
            </a:r>
            <a:r>
              <a:rPr lang="fr-FR" dirty="0" err="1"/>
              <a:t>some</a:t>
            </a:r>
            <a:r>
              <a:rPr lang="fr-FR" dirty="0"/>
              <a:t> copy on a single </a:t>
            </a:r>
            <a:r>
              <a:rPr lang="fr-FR" dirty="0" err="1"/>
              <a:t>column</a:t>
            </a:r>
            <a:r>
              <a:rPr lang="fr-FR" dirty="0"/>
              <a:t> for longer </a:t>
            </a:r>
            <a:r>
              <a:rPr lang="fr-FR" dirty="0" err="1"/>
              <a:t>paragraphs</a:t>
            </a:r>
            <a:r>
              <a:rPr lang="fr-FR" dirty="0"/>
              <a:t>, </a:t>
            </a:r>
            <a:r>
              <a:rPr lang="fr-FR" dirty="0" err="1"/>
              <a:t>you</a:t>
            </a:r>
            <a:r>
              <a:rPr lang="fr-FR" dirty="0"/>
              <a:t> can have </a:t>
            </a:r>
            <a:r>
              <a:rPr lang="fr-FR" dirty="0" err="1"/>
              <a:t>around</a:t>
            </a:r>
            <a:r>
              <a:rPr lang="fr-FR" dirty="0"/>
              <a:t> </a:t>
            </a:r>
            <a:r>
              <a:rPr lang="fr-FR" dirty="0" err="1"/>
              <a:t>ten</a:t>
            </a:r>
            <a:r>
              <a:rPr lang="fr-FR" dirty="0"/>
              <a:t> or </a:t>
            </a:r>
            <a:r>
              <a:rPr lang="fr-FR" dirty="0" err="1"/>
              <a:t>fifteen</a:t>
            </a:r>
            <a:r>
              <a:rPr lang="fr-FR" dirty="0"/>
              <a:t> </a:t>
            </a:r>
            <a:r>
              <a:rPr lang="fr-FR" dirty="0" err="1"/>
              <a:t>words</a:t>
            </a:r>
            <a:r>
              <a:rPr lang="fr-FR" dirty="0"/>
              <a:t> per </a:t>
            </a:r>
            <a:r>
              <a:rPr lang="fr-FR" dirty="0" err="1"/>
              <a:t>lines</a:t>
            </a:r>
            <a:r>
              <a:rPr lang="fr-FR" dirty="0"/>
              <a:t> </a:t>
            </a:r>
            <a:r>
              <a:rPr lang="fr-FR" dirty="0" err="1"/>
              <a:t>using</a:t>
            </a:r>
            <a:r>
              <a:rPr lang="fr-FR" dirty="0"/>
              <a:t> </a:t>
            </a:r>
            <a:r>
              <a:rPr lang="fr-FR" dirty="0" err="1"/>
              <a:t>this</a:t>
            </a:r>
            <a:r>
              <a:rPr lang="fr-FR" dirty="0"/>
              <a:t> </a:t>
            </a:r>
            <a:r>
              <a:rPr lang="fr-FR" dirty="0" err="1"/>
              <a:t>layout</a:t>
            </a:r>
            <a:r>
              <a:rPr lang="fr-FR" dirty="0"/>
              <a:t>.</a:t>
            </a:r>
            <a:br>
              <a:rPr lang="fr-FR" dirty="0"/>
            </a:br>
            <a:r>
              <a:rPr lang="fr-FR" dirty="0" err="1"/>
              <a:t>Make</a:t>
            </a:r>
            <a:r>
              <a:rPr lang="fr-FR" dirty="0"/>
              <a:t> sure </a:t>
            </a:r>
            <a:r>
              <a:rPr lang="fr-FR" dirty="0" err="1"/>
              <a:t>you</a:t>
            </a:r>
            <a:r>
              <a:rPr lang="fr-FR" dirty="0"/>
              <a:t> </a:t>
            </a:r>
            <a:r>
              <a:rPr lang="fr-FR" dirty="0" err="1"/>
              <a:t>pick</a:t>
            </a:r>
            <a:r>
              <a:rPr lang="fr-FR" dirty="0"/>
              <a:t> the </a:t>
            </a:r>
            <a:r>
              <a:rPr lang="fr-FR" dirty="0" err="1"/>
              <a:t>layout</a:t>
            </a:r>
            <a:r>
              <a:rPr lang="fr-FR" dirty="0"/>
              <a:t> </a:t>
            </a:r>
            <a:r>
              <a:rPr lang="fr-FR" dirty="0" err="1"/>
              <a:t>that’s</a:t>
            </a:r>
            <a:r>
              <a:rPr lang="fr-FR" dirty="0"/>
              <a:t> right for </a:t>
            </a:r>
            <a:r>
              <a:rPr lang="fr-FR" dirty="0" err="1"/>
              <a:t>your</a:t>
            </a:r>
            <a:r>
              <a:rPr lang="fr-FR" dirty="0"/>
              <a:t> content !</a:t>
            </a:r>
          </a:p>
        </p:txBody>
      </p:sp>
    </p:spTree>
    <p:extLst>
      <p:ext uri="{BB962C8B-B14F-4D97-AF65-F5344CB8AC3E}">
        <p14:creationId xmlns:p14="http://schemas.microsoft.com/office/powerpoint/2010/main" val="365468050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_side_col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5">
            <a:extLst>
              <a:ext uri="{28A0092B-C50C-407E-A947-70E740481C1C}">
                <a14:useLocalDpi xmlns:a14="http://schemas.microsoft.com/office/drawing/2010/main" val="0"/>
              </a:ext>
            </a:extLst>
          </a:blip>
          <a:srcRect r="63880"/>
          <a:stretch>
            <a:fill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3"/>
                </a:solidFill>
                <a:latin typeface="+mj-lt"/>
              </a:defRPr>
            </a:lvl1pPr>
          </a:lstStyle>
          <a:p>
            <a:pPr lvl="0"/>
            <a:r>
              <a:rPr lang="fr-FR" dirty="0" err="1"/>
              <a:t>Detail</a:t>
            </a:r>
            <a:endParaRPr lang="fr-FR" dirty="0"/>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3"/>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2"/>
                </a:solidFill>
                <a:latin typeface="+mn-lt"/>
              </a:defRPr>
            </a:lvl1pPr>
          </a:lstStyle>
          <a:p>
            <a:pPr lvl="0"/>
            <a:r>
              <a:rPr lang="fr-FR" dirty="0"/>
              <a:t>Section 01 </a:t>
            </a:r>
            <a:r>
              <a:rPr lang="fr-FR" dirty="0" err="1"/>
              <a:t>title</a:t>
            </a:r>
            <a:endParaRPr lang="fr-FR" dirty="0"/>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r:embed="rId6">
                  <a:extLst>
                    <a:ext uri="{96DAC541-7B7A-43D3-8B79-37D633B846F1}">
                      <asvg:svgBlip xmlns:asvg="http://schemas.microsoft.com/office/drawing/2016/SVG/main" r:embed="rId7"/>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3"/>
                </a:solidFill>
                <a:latin typeface="+mj-lt"/>
              </a:defRPr>
            </a:lvl1pPr>
          </a:lstStyle>
          <a:p>
            <a:pPr lvl="0"/>
            <a:r>
              <a:rPr lang="fr-FR" dirty="0" err="1"/>
              <a:t>Detail</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2"/>
                </a:solidFill>
                <a:latin typeface="+mn-lt"/>
              </a:defRPr>
            </a:lvl1pPr>
          </a:lstStyle>
          <a:p>
            <a:pPr lvl="0"/>
            <a:r>
              <a:rPr lang="fr-FR" dirty="0"/>
              <a:t>Section 02 </a:t>
            </a:r>
            <a:r>
              <a:rPr lang="fr-FR" dirty="0" err="1"/>
              <a:t>title</a:t>
            </a:r>
            <a:endParaRPr lang="fr-FR" dirty="0"/>
          </a:p>
        </p:txBody>
      </p:sp>
    </p:spTree>
    <p:extLst>
      <p:ext uri="{BB962C8B-B14F-4D97-AF65-F5344CB8AC3E}">
        <p14:creationId xmlns:p14="http://schemas.microsoft.com/office/powerpoint/2010/main" val="225387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_side_col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5">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2"/>
                </a:solidFill>
                <a:latin typeface="+mj-lt"/>
              </a:defRPr>
            </a:lvl1pPr>
          </a:lstStyle>
          <a:p>
            <a:pPr lvl="0"/>
            <a:r>
              <a:rPr lang="fr-FR" dirty="0" err="1"/>
              <a:t>Detail</a:t>
            </a:r>
            <a:endParaRPr lang="fr-FR" dirty="0"/>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2"/>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3"/>
                </a:solidFill>
                <a:latin typeface="+mn-lt"/>
              </a:defRPr>
            </a:lvl1pPr>
          </a:lstStyle>
          <a:p>
            <a:pPr lvl="0"/>
            <a:r>
              <a:rPr lang="fr-FR" dirty="0"/>
              <a:t>Section 01 </a:t>
            </a:r>
            <a:r>
              <a:rPr lang="fr-FR" dirty="0" err="1"/>
              <a:t>title</a:t>
            </a:r>
            <a:endParaRPr lang="fr-FR" dirty="0"/>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r:embed="rId6">
                  <a:extLst>
                    <a:ext uri="{96DAC541-7B7A-43D3-8B79-37D633B846F1}">
                      <asvg:svgBlip xmlns:asvg="http://schemas.microsoft.com/office/drawing/2016/SVG/main" r:embed="rId7"/>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2"/>
                </a:solidFill>
                <a:latin typeface="+mj-lt"/>
              </a:defRPr>
            </a:lvl1pPr>
          </a:lstStyle>
          <a:p>
            <a:pPr lvl="0"/>
            <a:r>
              <a:rPr lang="fr-FR" dirty="0" err="1"/>
              <a:t>Detail</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3"/>
                </a:solidFill>
                <a:latin typeface="+mn-lt"/>
              </a:defRPr>
            </a:lvl1pPr>
          </a:lstStyle>
          <a:p>
            <a:pPr lvl="0"/>
            <a:r>
              <a:rPr lang="fr-FR" dirty="0"/>
              <a:t>Section 02 </a:t>
            </a:r>
            <a:r>
              <a:rPr lang="fr-FR" dirty="0" err="1"/>
              <a:t>title</a:t>
            </a:r>
            <a:endParaRPr lang="fr-FR" dirty="0"/>
          </a:p>
        </p:txBody>
      </p:sp>
    </p:spTree>
    <p:extLst>
      <p:ext uri="{BB962C8B-B14F-4D97-AF65-F5344CB8AC3E}">
        <p14:creationId xmlns:p14="http://schemas.microsoft.com/office/powerpoint/2010/main" val="530815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556664" y="558008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732685" y="-88280"/>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22116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56" name="Rectangle : coins arrondis 55">
            <a:extLst>
              <a:ext uri="{FF2B5EF4-FFF2-40B4-BE49-F238E27FC236}">
                <a16:creationId xmlns:a16="http://schemas.microsoft.com/office/drawing/2014/main" id="{82D7E423-C8C9-EB67-6DA5-296ECC712BE3}"/>
              </a:ext>
            </a:extLst>
          </p:cNvPr>
          <p:cNvSpPr/>
          <p:nvPr userDrawn="1"/>
        </p:nvSpPr>
        <p:spPr>
          <a:xfrm>
            <a:off x="876300" y="3727785"/>
            <a:ext cx="971550" cy="1283463"/>
          </a:xfrm>
          <a:prstGeom prst="roundRect">
            <a:avLst>
              <a:gd name="adj" fmla="val 32353"/>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57" name="Flèche : chevron 56">
            <a:extLst>
              <a:ext uri="{FF2B5EF4-FFF2-40B4-BE49-F238E27FC236}">
                <a16:creationId xmlns:a16="http://schemas.microsoft.com/office/drawing/2014/main" id="{0CF3BB20-C66D-B287-3C40-7B2461DA2C0E}"/>
              </a:ext>
            </a:extLst>
          </p:cNvPr>
          <p:cNvSpPr/>
          <p:nvPr userDrawn="1"/>
        </p:nvSpPr>
        <p:spPr>
          <a:xfrm>
            <a:off x="2820988" y="3727785"/>
            <a:ext cx="1945736" cy="1283463"/>
          </a:xfrm>
          <a:prstGeom prst="chevron">
            <a:avLst>
              <a:gd name="adj" fmla="val 13448"/>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dirty="0">
                <a:ln>
                  <a:noFill/>
                </a:ln>
              </a:rPr>
              <a:t>Organisation équipe projet</a:t>
            </a:r>
          </a:p>
        </p:txBody>
      </p:sp>
      <p:sp>
        <p:nvSpPr>
          <p:cNvPr id="58" name="Flèche : chevron 57">
            <a:extLst>
              <a:ext uri="{FF2B5EF4-FFF2-40B4-BE49-F238E27FC236}">
                <a16:creationId xmlns:a16="http://schemas.microsoft.com/office/drawing/2014/main" id="{A3ECDF10-EDD4-286E-F96C-29DBDA90315C}"/>
              </a:ext>
            </a:extLst>
          </p:cNvPr>
          <p:cNvSpPr/>
          <p:nvPr userDrawn="1"/>
        </p:nvSpPr>
        <p:spPr>
          <a:xfrm>
            <a:off x="4765676" y="3727785"/>
            <a:ext cx="3743324" cy="1283463"/>
          </a:xfrm>
          <a:prstGeom prst="chevron">
            <a:avLst>
              <a:gd name="adj" fmla="val 15307"/>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Renseignement de vos données, tests </a:t>
            </a:r>
          </a:p>
          <a:p>
            <a:pPr marL="360000" algn="l"/>
            <a:r>
              <a:rPr lang="fr-FR" sz="1200" dirty="0">
                <a:ln>
                  <a:noFill/>
                </a:ln>
              </a:rPr>
              <a:t>Préparation &amp; participation aux points hebdos</a:t>
            </a:r>
          </a:p>
        </p:txBody>
      </p:sp>
      <p:sp>
        <p:nvSpPr>
          <p:cNvPr id="59" name="Flèche : chevron 58">
            <a:extLst>
              <a:ext uri="{FF2B5EF4-FFF2-40B4-BE49-F238E27FC236}">
                <a16:creationId xmlns:a16="http://schemas.microsoft.com/office/drawing/2014/main" id="{24DCD04B-13C4-655B-ADE6-E6596A9BA65C}"/>
              </a:ext>
            </a:extLst>
          </p:cNvPr>
          <p:cNvSpPr/>
          <p:nvPr userDrawn="1"/>
        </p:nvSpPr>
        <p:spPr>
          <a:xfrm>
            <a:off x="8508999" y="3727785"/>
            <a:ext cx="2691239" cy="1283463"/>
          </a:xfrm>
          <a:prstGeom prst="chevron">
            <a:avLst>
              <a:gd name="adj" fmla="val 12829"/>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Utilisation terrain Eurécia,</a:t>
            </a:r>
          </a:p>
          <a:p>
            <a:pPr marL="360000" algn="l"/>
            <a:r>
              <a:rPr lang="fr-FR" sz="1200" dirty="0">
                <a:ln>
                  <a:noFill/>
                </a:ln>
              </a:rPr>
              <a:t>remontée des questions collaborateurs</a:t>
            </a:r>
          </a:p>
        </p:txBody>
      </p:sp>
      <p:sp>
        <p:nvSpPr>
          <p:cNvPr id="62" name="Flèche : chevron 61">
            <a:extLst>
              <a:ext uri="{FF2B5EF4-FFF2-40B4-BE49-F238E27FC236}">
                <a16:creationId xmlns:a16="http://schemas.microsoft.com/office/drawing/2014/main" id="{30C295E9-59DA-5A05-3577-AFE3495888BD}"/>
              </a:ext>
            </a:extLst>
          </p:cNvPr>
          <p:cNvSpPr/>
          <p:nvPr userDrawn="1"/>
        </p:nvSpPr>
        <p:spPr>
          <a:xfrm>
            <a:off x="2820988" y="5167779"/>
            <a:ext cx="1945736" cy="1283463"/>
          </a:xfrm>
          <a:prstGeom prst="chevron">
            <a:avLst>
              <a:gd name="adj" fmla="val 13448"/>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dirty="0">
                <a:ln>
                  <a:noFill/>
                </a:ln>
              </a:rPr>
              <a:t>Organisation consultant</a:t>
            </a:r>
          </a:p>
        </p:txBody>
      </p:sp>
      <p:sp>
        <p:nvSpPr>
          <p:cNvPr id="63" name="Flèche : chevron 62">
            <a:extLst>
              <a:ext uri="{FF2B5EF4-FFF2-40B4-BE49-F238E27FC236}">
                <a16:creationId xmlns:a16="http://schemas.microsoft.com/office/drawing/2014/main" id="{57795B0F-9C9C-776A-921D-72A57A5AA2E7}"/>
              </a:ext>
            </a:extLst>
          </p:cNvPr>
          <p:cNvSpPr/>
          <p:nvPr userDrawn="1"/>
        </p:nvSpPr>
        <p:spPr>
          <a:xfrm>
            <a:off x="4765676" y="5167779"/>
            <a:ext cx="3743324" cy="1283463"/>
          </a:xfrm>
          <a:prstGeom prst="chevron">
            <a:avLst>
              <a:gd name="adj" fmla="val 1530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Paramétrage spécifique, ajustements, formation au fil de l’eau</a:t>
            </a:r>
          </a:p>
        </p:txBody>
      </p:sp>
      <p:sp>
        <p:nvSpPr>
          <p:cNvPr id="64" name="Flèche : chevron 63">
            <a:extLst>
              <a:ext uri="{FF2B5EF4-FFF2-40B4-BE49-F238E27FC236}">
                <a16:creationId xmlns:a16="http://schemas.microsoft.com/office/drawing/2014/main" id="{A03D16A7-884A-E361-1D22-4FA781BDF84F}"/>
              </a:ext>
            </a:extLst>
          </p:cNvPr>
          <p:cNvSpPr/>
          <p:nvPr userDrawn="1"/>
        </p:nvSpPr>
        <p:spPr>
          <a:xfrm>
            <a:off x="8508999" y="5167779"/>
            <a:ext cx="2691239" cy="1283463"/>
          </a:xfrm>
          <a:prstGeom prst="chevron">
            <a:avLst>
              <a:gd name="adj" fmla="val 12829"/>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Utilisation terrain Eurécia,</a:t>
            </a:r>
          </a:p>
          <a:p>
            <a:pPr marL="360000" algn="l"/>
            <a:r>
              <a:rPr lang="fr-FR" sz="1200" dirty="0">
                <a:ln>
                  <a:noFill/>
                </a:ln>
              </a:rPr>
              <a:t>remontée des questions collaborateurs</a:t>
            </a:r>
          </a:p>
        </p:txBody>
      </p:sp>
      <p:sp>
        <p:nvSpPr>
          <p:cNvPr id="68" name="Organigramme : Connecteur page suivante 67">
            <a:extLst>
              <a:ext uri="{FF2B5EF4-FFF2-40B4-BE49-F238E27FC236}">
                <a16:creationId xmlns:a16="http://schemas.microsoft.com/office/drawing/2014/main" id="{B5A55EC5-0DC3-1CDF-FB8F-EA453719D452}"/>
              </a:ext>
            </a:extLst>
          </p:cNvPr>
          <p:cNvSpPr/>
          <p:nvPr userDrawn="1"/>
        </p:nvSpPr>
        <p:spPr>
          <a:xfrm>
            <a:off x="2202563"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Date de commande</a:t>
            </a:r>
          </a:p>
          <a:p>
            <a:pPr algn="ctr"/>
            <a:endParaRPr lang="fr-FR" sz="1200" spc="-60" baseline="0" dirty="0"/>
          </a:p>
        </p:txBody>
      </p:sp>
      <p:sp>
        <p:nvSpPr>
          <p:cNvPr id="69" name="Organigramme : Connecteur page suivante 68">
            <a:extLst>
              <a:ext uri="{FF2B5EF4-FFF2-40B4-BE49-F238E27FC236}">
                <a16:creationId xmlns:a16="http://schemas.microsoft.com/office/drawing/2014/main" id="{2919C4DA-D2EE-5E1C-5186-AB01A455F5B2}"/>
              </a:ext>
            </a:extLst>
          </p:cNvPr>
          <p:cNvSpPr/>
          <p:nvPr userDrawn="1"/>
        </p:nvSpPr>
        <p:spPr>
          <a:xfrm>
            <a:off x="4118194"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Réunion de lancement</a:t>
            </a:r>
          </a:p>
          <a:p>
            <a:pPr algn="ctr"/>
            <a:endParaRPr lang="fr-FR" sz="1200" spc="-60" baseline="0" dirty="0"/>
          </a:p>
        </p:txBody>
      </p:sp>
      <p:sp>
        <p:nvSpPr>
          <p:cNvPr id="70" name="Organigramme : Connecteur page suivante 69">
            <a:extLst>
              <a:ext uri="{FF2B5EF4-FFF2-40B4-BE49-F238E27FC236}">
                <a16:creationId xmlns:a16="http://schemas.microsoft.com/office/drawing/2014/main" id="{0EA3A4B6-67A7-56B8-32A7-3E6214D37B20}"/>
              </a:ext>
            </a:extLst>
          </p:cNvPr>
          <p:cNvSpPr/>
          <p:nvPr userDrawn="1"/>
        </p:nvSpPr>
        <p:spPr>
          <a:xfrm>
            <a:off x="7861518"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spc="-60" baseline="0" dirty="0"/>
              <a:t>Libération abonnement</a:t>
            </a:r>
          </a:p>
          <a:p>
            <a:pPr algn="ctr"/>
            <a:r>
              <a:rPr lang="fr-FR" sz="1200" spc="-60" baseline="0" dirty="0"/>
              <a:t>&amp; Déploiement</a:t>
            </a:r>
          </a:p>
        </p:txBody>
      </p:sp>
      <p:sp>
        <p:nvSpPr>
          <p:cNvPr id="71" name="Organigramme : Connecteur page suivante 70">
            <a:extLst>
              <a:ext uri="{FF2B5EF4-FFF2-40B4-BE49-F238E27FC236}">
                <a16:creationId xmlns:a16="http://schemas.microsoft.com/office/drawing/2014/main" id="{CDFAD8FC-8C1C-53A5-E2EA-2813CE98FC33}"/>
              </a:ext>
            </a:extLst>
          </p:cNvPr>
          <p:cNvSpPr/>
          <p:nvPr userDrawn="1"/>
        </p:nvSpPr>
        <p:spPr>
          <a:xfrm>
            <a:off x="10653980"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Bilan projet &amp; présentation de l’équipe support</a:t>
            </a:r>
          </a:p>
        </p:txBody>
      </p:sp>
      <p:sp>
        <p:nvSpPr>
          <p:cNvPr id="72" name="Organigramme : Connecteur page suivante 71">
            <a:extLst>
              <a:ext uri="{FF2B5EF4-FFF2-40B4-BE49-F238E27FC236}">
                <a16:creationId xmlns:a16="http://schemas.microsoft.com/office/drawing/2014/main" id="{FE92F167-8A2F-BE1E-A208-9CE0811BED48}"/>
              </a:ext>
            </a:extLst>
          </p:cNvPr>
          <p:cNvSpPr/>
          <p:nvPr userDrawn="1"/>
        </p:nvSpPr>
        <p:spPr>
          <a:xfrm>
            <a:off x="5354560" y="2528888"/>
            <a:ext cx="2433933"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Nos points réguliers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d’accompagnement au fil de l’eau</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Voir Rétroplanning « Mon suivi d’actions »</a:t>
            </a:r>
          </a:p>
        </p:txBody>
      </p:sp>
      <p:sp>
        <p:nvSpPr>
          <p:cNvPr id="73" name="Espace réservé du texte 12">
            <a:extLst>
              <a:ext uri="{FF2B5EF4-FFF2-40B4-BE49-F238E27FC236}">
                <a16:creationId xmlns:a16="http://schemas.microsoft.com/office/drawing/2014/main" id="{3BAD3D78-D31C-AC08-81AD-42BFCE3DD534}"/>
              </a:ext>
            </a:extLst>
          </p:cNvPr>
          <p:cNvSpPr>
            <a:spLocks noGrp="1"/>
          </p:cNvSpPr>
          <p:nvPr>
            <p:ph type="body" sz="quarter" idx="28" hasCustomPrompt="1"/>
          </p:nvPr>
        </p:nvSpPr>
        <p:spPr>
          <a:xfrm>
            <a:off x="4127304"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4" name="Espace réservé du texte 12">
            <a:extLst>
              <a:ext uri="{FF2B5EF4-FFF2-40B4-BE49-F238E27FC236}">
                <a16:creationId xmlns:a16="http://schemas.microsoft.com/office/drawing/2014/main" id="{EE48D056-41D8-4FD3-C199-54A386B123DD}"/>
              </a:ext>
            </a:extLst>
          </p:cNvPr>
          <p:cNvSpPr>
            <a:spLocks noGrp="1"/>
          </p:cNvSpPr>
          <p:nvPr>
            <p:ph type="body" sz="quarter" idx="29" hasCustomPrompt="1"/>
          </p:nvPr>
        </p:nvSpPr>
        <p:spPr>
          <a:xfrm>
            <a:off x="5354560" y="2076366"/>
            <a:ext cx="241273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5" name="Espace réservé du texte 12">
            <a:extLst>
              <a:ext uri="{FF2B5EF4-FFF2-40B4-BE49-F238E27FC236}">
                <a16:creationId xmlns:a16="http://schemas.microsoft.com/office/drawing/2014/main" id="{1FE26ADA-4480-D344-796D-A88317F8A1F2}"/>
              </a:ext>
            </a:extLst>
          </p:cNvPr>
          <p:cNvSpPr>
            <a:spLocks noGrp="1"/>
          </p:cNvSpPr>
          <p:nvPr>
            <p:ph type="body" sz="quarter" idx="30" hasCustomPrompt="1"/>
          </p:nvPr>
        </p:nvSpPr>
        <p:spPr>
          <a:xfrm>
            <a:off x="78660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6" name="Espace réservé du texte 12">
            <a:extLst>
              <a:ext uri="{FF2B5EF4-FFF2-40B4-BE49-F238E27FC236}">
                <a16:creationId xmlns:a16="http://schemas.microsoft.com/office/drawing/2014/main" id="{52964BDF-BF94-B026-0FE1-03BD6A393027}"/>
              </a:ext>
            </a:extLst>
          </p:cNvPr>
          <p:cNvSpPr>
            <a:spLocks noGrp="1"/>
          </p:cNvSpPr>
          <p:nvPr>
            <p:ph type="body" sz="quarter" idx="31" hasCustomPrompt="1"/>
          </p:nvPr>
        </p:nvSpPr>
        <p:spPr>
          <a:xfrm>
            <a:off x="10658535"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9" name="Espace réservé du texte 78">
            <a:extLst>
              <a:ext uri="{FF2B5EF4-FFF2-40B4-BE49-F238E27FC236}">
                <a16:creationId xmlns:a16="http://schemas.microsoft.com/office/drawing/2014/main" id="{3B87B6B5-A3A8-F771-AACF-83DE4619AE4A}"/>
              </a:ext>
            </a:extLst>
          </p:cNvPr>
          <p:cNvSpPr>
            <a:spLocks noGrp="1"/>
          </p:cNvSpPr>
          <p:nvPr>
            <p:ph type="body" sz="quarter" idx="32" hasCustomPrompt="1"/>
          </p:nvPr>
        </p:nvSpPr>
        <p:spPr>
          <a:xfrm>
            <a:off x="2316163" y="1435268"/>
            <a:ext cx="7667625" cy="425450"/>
          </a:xfrm>
        </p:spPr>
        <p:txBody>
          <a:bodyPr/>
          <a:lstStyle>
            <a:lvl1pPr marL="0" indent="0" algn="ctr">
              <a:buNone/>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fr-FR" dirty="0">
                <a:solidFill>
                  <a:schemeClr val="tx1"/>
                </a:solidFill>
                <a:latin typeface="+mj-lt"/>
              </a:rPr>
              <a:t>Votre plateforme Eurécia livrée au plus tard le XX/XX/XX *</a:t>
            </a:r>
          </a:p>
        </p:txBody>
      </p:sp>
      <p:sp>
        <p:nvSpPr>
          <p:cNvPr id="81" name="Espace réservé du texte 80">
            <a:extLst>
              <a:ext uri="{FF2B5EF4-FFF2-40B4-BE49-F238E27FC236}">
                <a16:creationId xmlns:a16="http://schemas.microsoft.com/office/drawing/2014/main" id="{028F2B9F-E30D-7E63-AA6D-684E87B4F60E}"/>
              </a:ext>
            </a:extLst>
          </p:cNvPr>
          <p:cNvSpPr>
            <a:spLocks noGrp="1"/>
          </p:cNvSpPr>
          <p:nvPr>
            <p:ph type="body" sz="quarter" idx="33" hasCustomPrompt="1"/>
          </p:nvPr>
        </p:nvSpPr>
        <p:spPr>
          <a:xfrm>
            <a:off x="4401145" y="6498765"/>
            <a:ext cx="6696075" cy="173037"/>
          </a:xfrm>
        </p:spPr>
        <p:txBody>
          <a:bodyPr>
            <a:noAutofit/>
          </a:bodyPr>
          <a:lstStyle>
            <a:lvl1pPr marL="0" indent="0" algn="r">
              <a:buNone/>
              <a:defRPr sz="900"/>
            </a:lvl1pPr>
          </a:lstStyle>
          <a:p>
            <a:pPr lvl="0"/>
            <a:r>
              <a:rPr lang="fr-FR" dirty="0"/>
              <a:t>*Voir conditions générales de vente : déploiement de la plateforme en 60 jours </a:t>
            </a:r>
          </a:p>
          <a:p>
            <a:pPr lvl="0"/>
            <a:endParaRPr lang="fr-FR" dirty="0"/>
          </a:p>
        </p:txBody>
      </p:sp>
      <p:sp>
        <p:nvSpPr>
          <p:cNvPr id="82" name="Flèche : pentagone 81">
            <a:extLst>
              <a:ext uri="{FF2B5EF4-FFF2-40B4-BE49-F238E27FC236}">
                <a16:creationId xmlns:a16="http://schemas.microsoft.com/office/drawing/2014/main" id="{E18A7091-EB2D-3EB6-6D9C-DC57B606B89D}"/>
              </a:ext>
            </a:extLst>
          </p:cNvPr>
          <p:cNvSpPr/>
          <p:nvPr userDrawn="1"/>
        </p:nvSpPr>
        <p:spPr>
          <a:xfrm>
            <a:off x="1248802" y="3727785"/>
            <a:ext cx="1562614" cy="1283463"/>
          </a:xfrm>
          <a:prstGeom prst="homePlate">
            <a:avLst>
              <a:gd name="adj" fmla="val 11682"/>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3" name="Rectangle : coins arrondis 82">
            <a:extLst>
              <a:ext uri="{FF2B5EF4-FFF2-40B4-BE49-F238E27FC236}">
                <a16:creationId xmlns:a16="http://schemas.microsoft.com/office/drawing/2014/main" id="{696A49CC-34BF-1199-286C-645CC37C68A9}"/>
              </a:ext>
            </a:extLst>
          </p:cNvPr>
          <p:cNvSpPr/>
          <p:nvPr userDrawn="1"/>
        </p:nvSpPr>
        <p:spPr>
          <a:xfrm>
            <a:off x="876300" y="5160969"/>
            <a:ext cx="971550" cy="1283463"/>
          </a:xfrm>
          <a:prstGeom prst="roundRect">
            <a:avLst>
              <a:gd name="adj" fmla="val 3235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4" name="Flèche : pentagone 83">
            <a:extLst>
              <a:ext uri="{FF2B5EF4-FFF2-40B4-BE49-F238E27FC236}">
                <a16:creationId xmlns:a16="http://schemas.microsoft.com/office/drawing/2014/main" id="{CFDAED2C-7BC7-51CD-FF88-17A0929EFBC9}"/>
              </a:ext>
            </a:extLst>
          </p:cNvPr>
          <p:cNvSpPr/>
          <p:nvPr userDrawn="1"/>
        </p:nvSpPr>
        <p:spPr>
          <a:xfrm>
            <a:off x="1248802" y="5160969"/>
            <a:ext cx="1562614" cy="1283463"/>
          </a:xfrm>
          <a:prstGeom prst="homePlate">
            <a:avLst>
              <a:gd name="adj" fmla="val 1390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grpSp>
        <p:nvGrpSpPr>
          <p:cNvPr id="55" name="Groupe 54">
            <a:extLst>
              <a:ext uri="{FF2B5EF4-FFF2-40B4-BE49-F238E27FC236}">
                <a16:creationId xmlns:a16="http://schemas.microsoft.com/office/drawing/2014/main" id="{EFAC3C75-434F-8883-2796-47BEB13353F8}"/>
              </a:ext>
            </a:extLst>
          </p:cNvPr>
          <p:cNvGrpSpPr/>
          <p:nvPr userDrawn="1"/>
        </p:nvGrpSpPr>
        <p:grpSpPr>
          <a:xfrm>
            <a:off x="1248802" y="5348751"/>
            <a:ext cx="1148434" cy="805032"/>
            <a:chOff x="3337559" y="1502092"/>
            <a:chExt cx="5523547" cy="3871912"/>
          </a:xfrm>
          <a:solidFill>
            <a:schemeClr val="bg1"/>
          </a:solidFill>
        </p:grpSpPr>
        <p:grpSp>
          <p:nvGrpSpPr>
            <p:cNvPr id="27" name="Graphique 21">
              <a:extLst>
                <a:ext uri="{FF2B5EF4-FFF2-40B4-BE49-F238E27FC236}">
                  <a16:creationId xmlns:a16="http://schemas.microsoft.com/office/drawing/2014/main" id="{B26BFF99-81AA-4562-19B7-D7C63CD83BB1}"/>
                </a:ext>
              </a:extLst>
            </p:cNvPr>
            <p:cNvGrpSpPr/>
            <p:nvPr/>
          </p:nvGrpSpPr>
          <p:grpSpPr>
            <a:xfrm>
              <a:off x="3337559" y="4052887"/>
              <a:ext cx="5523547" cy="1321117"/>
              <a:chOff x="3337559" y="4052887"/>
              <a:chExt cx="5523547" cy="1321117"/>
            </a:xfrm>
            <a:grpFill/>
          </p:grpSpPr>
          <p:sp>
            <p:nvSpPr>
              <p:cNvPr id="28" name="Forme libre : forme 27">
                <a:extLst>
                  <a:ext uri="{FF2B5EF4-FFF2-40B4-BE49-F238E27FC236}">
                    <a16:creationId xmlns:a16="http://schemas.microsoft.com/office/drawing/2014/main" id="{2BFEF50C-F8C5-68FF-723C-D91B8CD73F4C}"/>
                  </a:ext>
                </a:extLst>
              </p:cNvPr>
              <p:cNvSpPr/>
              <p:nvPr/>
            </p:nvSpPr>
            <p:spPr>
              <a:xfrm>
                <a:off x="3337559" y="4540567"/>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a:p>
            </p:txBody>
          </p:sp>
          <p:sp>
            <p:nvSpPr>
              <p:cNvPr id="30" name="Forme libre : forme 29">
                <a:extLst>
                  <a:ext uri="{FF2B5EF4-FFF2-40B4-BE49-F238E27FC236}">
                    <a16:creationId xmlns:a16="http://schemas.microsoft.com/office/drawing/2014/main" id="{32160B2F-06B0-B555-C0F3-EA393F59F2F4}"/>
                  </a:ext>
                </a:extLst>
              </p:cNvPr>
              <p:cNvSpPr/>
              <p:nvPr/>
            </p:nvSpPr>
            <p:spPr>
              <a:xfrm>
                <a:off x="4340541" y="4557712"/>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a:p>
            </p:txBody>
          </p:sp>
          <p:sp>
            <p:nvSpPr>
              <p:cNvPr id="31" name="Forme libre : forme 30">
                <a:extLst>
                  <a:ext uri="{FF2B5EF4-FFF2-40B4-BE49-F238E27FC236}">
                    <a16:creationId xmlns:a16="http://schemas.microsoft.com/office/drawing/2014/main" id="{224CB5C3-D18C-9E69-56D0-FF69F302C00B}"/>
                  </a:ext>
                </a:extLst>
              </p:cNvPr>
              <p:cNvSpPr/>
              <p:nvPr/>
            </p:nvSpPr>
            <p:spPr>
              <a:xfrm>
                <a:off x="5338762" y="4541519"/>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a:p>
            </p:txBody>
          </p:sp>
          <p:sp>
            <p:nvSpPr>
              <p:cNvPr id="44" name="Forme libre : forme 43">
                <a:extLst>
                  <a:ext uri="{FF2B5EF4-FFF2-40B4-BE49-F238E27FC236}">
                    <a16:creationId xmlns:a16="http://schemas.microsoft.com/office/drawing/2014/main" id="{C3C52FAD-F3D8-56B5-D671-DDD1B87B3A7D}"/>
                  </a:ext>
                </a:extLst>
              </p:cNvPr>
              <p:cNvSpPr/>
              <p:nvPr/>
            </p:nvSpPr>
            <p:spPr>
              <a:xfrm>
                <a:off x="5886449" y="4540567"/>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a:p>
            </p:txBody>
          </p:sp>
          <p:sp>
            <p:nvSpPr>
              <p:cNvPr id="45" name="Forme libre : forme 44">
                <a:extLst>
                  <a:ext uri="{FF2B5EF4-FFF2-40B4-BE49-F238E27FC236}">
                    <a16:creationId xmlns:a16="http://schemas.microsoft.com/office/drawing/2014/main" id="{C7D766A4-BB33-E19F-8E4F-BF060FABC397}"/>
                  </a:ext>
                </a:extLst>
              </p:cNvPr>
              <p:cNvSpPr/>
              <p:nvPr/>
            </p:nvSpPr>
            <p:spPr>
              <a:xfrm>
                <a:off x="6085521" y="4145280"/>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a:p>
            </p:txBody>
          </p:sp>
          <p:sp>
            <p:nvSpPr>
              <p:cNvPr id="46" name="Forme libre : forme 45">
                <a:extLst>
                  <a:ext uri="{FF2B5EF4-FFF2-40B4-BE49-F238E27FC236}">
                    <a16:creationId xmlns:a16="http://schemas.microsoft.com/office/drawing/2014/main" id="{85FFC32B-0947-9EC8-F910-09A7F59A0EE6}"/>
                  </a:ext>
                </a:extLst>
              </p:cNvPr>
              <p:cNvSpPr/>
              <p:nvPr/>
            </p:nvSpPr>
            <p:spPr>
              <a:xfrm>
                <a:off x="6851331" y="4540567"/>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a:p>
            </p:txBody>
          </p:sp>
          <p:sp>
            <p:nvSpPr>
              <p:cNvPr id="47" name="Forme libre : forme 46">
                <a:extLst>
                  <a:ext uri="{FF2B5EF4-FFF2-40B4-BE49-F238E27FC236}">
                    <a16:creationId xmlns:a16="http://schemas.microsoft.com/office/drawing/2014/main" id="{88509B1A-AC84-DC8B-C106-F6D79136DE81}"/>
                  </a:ext>
                </a:extLst>
              </p:cNvPr>
              <p:cNvSpPr/>
              <p:nvPr/>
            </p:nvSpPr>
            <p:spPr>
              <a:xfrm>
                <a:off x="7800974" y="4556760"/>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a:p>
            </p:txBody>
          </p:sp>
          <p:sp>
            <p:nvSpPr>
              <p:cNvPr id="48" name="Forme libre : forme 47">
                <a:extLst>
                  <a:ext uri="{FF2B5EF4-FFF2-40B4-BE49-F238E27FC236}">
                    <a16:creationId xmlns:a16="http://schemas.microsoft.com/office/drawing/2014/main" id="{E28C5B36-FCD7-1044-6479-8DC3C3C81D94}"/>
                  </a:ext>
                </a:extLst>
              </p:cNvPr>
              <p:cNvSpPr/>
              <p:nvPr/>
            </p:nvSpPr>
            <p:spPr>
              <a:xfrm>
                <a:off x="7629524" y="4052887"/>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a:p>
            </p:txBody>
          </p:sp>
          <p:sp>
            <p:nvSpPr>
              <p:cNvPr id="49" name="Forme libre : forme 48">
                <a:extLst>
                  <a:ext uri="{FF2B5EF4-FFF2-40B4-BE49-F238E27FC236}">
                    <a16:creationId xmlns:a16="http://schemas.microsoft.com/office/drawing/2014/main" id="{B86666B7-C3B0-3146-7DF7-A3A2408CFAA3}"/>
                  </a:ext>
                </a:extLst>
              </p:cNvPr>
              <p:cNvSpPr/>
              <p:nvPr/>
            </p:nvSpPr>
            <p:spPr>
              <a:xfrm>
                <a:off x="8140064" y="4540567"/>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a:p>
            </p:txBody>
          </p:sp>
        </p:grpSp>
        <p:grpSp>
          <p:nvGrpSpPr>
            <p:cNvPr id="50" name="Graphique 21">
              <a:extLst>
                <a:ext uri="{FF2B5EF4-FFF2-40B4-BE49-F238E27FC236}">
                  <a16:creationId xmlns:a16="http://schemas.microsoft.com/office/drawing/2014/main" id="{2A5728CA-9663-FA54-E8A5-DD9BD71962E7}"/>
                </a:ext>
              </a:extLst>
            </p:cNvPr>
            <p:cNvGrpSpPr/>
            <p:nvPr/>
          </p:nvGrpSpPr>
          <p:grpSpPr>
            <a:xfrm>
              <a:off x="4897754" y="1502092"/>
              <a:ext cx="2457450" cy="2440304"/>
              <a:chOff x="4897754" y="1502092"/>
              <a:chExt cx="2457450" cy="2440304"/>
            </a:xfrm>
            <a:grpFill/>
          </p:grpSpPr>
          <p:sp>
            <p:nvSpPr>
              <p:cNvPr id="51" name="Forme libre : forme 50">
                <a:extLst>
                  <a:ext uri="{FF2B5EF4-FFF2-40B4-BE49-F238E27FC236}">
                    <a16:creationId xmlns:a16="http://schemas.microsoft.com/office/drawing/2014/main" id="{90D6DFC0-CD56-F09E-7CC8-D9753FA8DA08}"/>
                  </a:ext>
                </a:extLst>
              </p:cNvPr>
              <p:cNvSpPr/>
              <p:nvPr/>
            </p:nvSpPr>
            <p:spPr>
              <a:xfrm>
                <a:off x="5313044" y="2163127"/>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a:p>
            </p:txBody>
          </p:sp>
          <p:sp>
            <p:nvSpPr>
              <p:cNvPr id="52" name="Forme libre : forme 51">
                <a:extLst>
                  <a:ext uri="{FF2B5EF4-FFF2-40B4-BE49-F238E27FC236}">
                    <a16:creationId xmlns:a16="http://schemas.microsoft.com/office/drawing/2014/main" id="{4EE38AF6-84FE-742E-FD6D-89234215C003}"/>
                  </a:ext>
                </a:extLst>
              </p:cNvPr>
              <p:cNvSpPr/>
              <p:nvPr/>
            </p:nvSpPr>
            <p:spPr>
              <a:xfrm>
                <a:off x="5317806" y="2786062"/>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a:p>
            </p:txBody>
          </p:sp>
          <p:sp>
            <p:nvSpPr>
              <p:cNvPr id="53" name="Forme libre : forme 52">
                <a:extLst>
                  <a:ext uri="{FF2B5EF4-FFF2-40B4-BE49-F238E27FC236}">
                    <a16:creationId xmlns:a16="http://schemas.microsoft.com/office/drawing/2014/main" id="{0BF8BABB-27EC-A7D5-7443-E4D50D9C327A}"/>
                  </a:ext>
                </a:extLst>
              </p:cNvPr>
              <p:cNvSpPr/>
              <p:nvPr/>
            </p:nvSpPr>
            <p:spPr>
              <a:xfrm>
                <a:off x="4897754" y="1502092"/>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a:p>
            </p:txBody>
          </p:sp>
          <p:sp>
            <p:nvSpPr>
              <p:cNvPr id="54" name="Forme libre : forme 53">
                <a:extLst>
                  <a:ext uri="{FF2B5EF4-FFF2-40B4-BE49-F238E27FC236}">
                    <a16:creationId xmlns:a16="http://schemas.microsoft.com/office/drawing/2014/main" id="{12985605-B3F5-AB77-A50D-74488B6147C1}"/>
                  </a:ext>
                </a:extLst>
              </p:cNvPr>
              <p:cNvSpPr/>
              <p:nvPr/>
            </p:nvSpPr>
            <p:spPr>
              <a:xfrm>
                <a:off x="6239827" y="2209800"/>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a:p>
            </p:txBody>
          </p:sp>
        </p:grpSp>
      </p:grpSp>
      <p:sp>
        <p:nvSpPr>
          <p:cNvPr id="61" name="Espace réservé pour une image  60">
            <a:extLst>
              <a:ext uri="{FF2B5EF4-FFF2-40B4-BE49-F238E27FC236}">
                <a16:creationId xmlns:a16="http://schemas.microsoft.com/office/drawing/2014/main" id="{BCF53AB9-D0EC-9479-F7A3-1AECDB13CAC0}"/>
              </a:ext>
            </a:extLst>
          </p:cNvPr>
          <p:cNvSpPr>
            <a:spLocks noGrp="1"/>
          </p:cNvSpPr>
          <p:nvPr>
            <p:ph type="pic" sz="quarter" idx="27" hasCustomPrompt="1"/>
          </p:nvPr>
        </p:nvSpPr>
        <p:spPr>
          <a:xfrm>
            <a:off x="876300" y="3719223"/>
            <a:ext cx="1944688" cy="1282700"/>
          </a:xfrm>
        </p:spPr>
        <p:txBody>
          <a:bodyPr/>
          <a:lstStyle>
            <a:lvl1pPr>
              <a:defRPr/>
            </a:lvl1pPr>
          </a:lstStyle>
          <a:p>
            <a:r>
              <a:rPr lang="fr-FR" dirty="0"/>
              <a:t>Logo client</a:t>
            </a:r>
          </a:p>
        </p:txBody>
      </p:sp>
      <p:sp>
        <p:nvSpPr>
          <p:cNvPr id="4" name="Espace réservé du texte 42">
            <a:extLst>
              <a:ext uri="{FF2B5EF4-FFF2-40B4-BE49-F238E27FC236}">
                <a16:creationId xmlns:a16="http://schemas.microsoft.com/office/drawing/2014/main" id="{0253568D-7852-0306-C492-4FD6AB0DFD6A}"/>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455664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left)">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37" name="Espace réservé du texte 42">
            <a:extLst>
              <a:ext uri="{FF2B5EF4-FFF2-40B4-BE49-F238E27FC236}">
                <a16:creationId xmlns:a16="http://schemas.microsoft.com/office/drawing/2014/main" id="{617C65F7-6CD3-D5E8-71CB-08FCB855EBF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53506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7">
                                            <p:txEl>
                                              <p:pRg st="0" end="0"/>
                                            </p:txEl>
                                          </p:spTgt>
                                        </p:tgtEl>
                                        <p:attrNameLst>
                                          <p:attrName>style.visibility</p:attrName>
                                        </p:attrNameLst>
                                      </p:cBhvr>
                                      <p:to>
                                        <p:strVal val="visible"/>
                                      </p:to>
                                    </p:set>
                                    <p:animEffect transition="in" filter="wipe(left)">
                                      <p:cBhvr>
                                        <p:cTn id="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7" grpId="0" build="p">
        <p:tmplLst>
          <p:tmpl lvl="1">
            <p:tnLst>
              <p:par>
                <p:cTn presetID="22" presetClass="entr" presetSubtype="8"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73263"/>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5" name="Espace réservé du texte 42">
            <a:extLst>
              <a:ext uri="{FF2B5EF4-FFF2-40B4-BE49-F238E27FC236}">
                <a16:creationId xmlns:a16="http://schemas.microsoft.com/office/drawing/2014/main" id="{5C5830CA-00AB-8542-19FD-92F25D42809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51170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 grpId="0" build="p">
        <p:tmplLst>
          <p:tmpl lvl="1">
            <p:tnLst>
              <p:par>
                <p:cTn presetID="22" presetClass="entr" presetSubtype="8"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left)">
                      <p:cBhvr>
                        <p:cTn dur="500"/>
                        <p:tgtEl>
                          <p:spTgt spid="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6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dirty="0"/>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dirty="0"/>
              <a:t>Légende 01</a:t>
            </a: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Espace réservé du texte 42">
            <a:extLst>
              <a:ext uri="{FF2B5EF4-FFF2-40B4-BE49-F238E27FC236}">
                <a16:creationId xmlns:a16="http://schemas.microsoft.com/office/drawing/2014/main" id="{564CCBEF-41B7-B15F-BD9B-4D386F82D68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27188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wipe(left)">
                                      <p:cBhvr>
                                        <p:cTn id="12"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4" grpId="0" build="p">
        <p:tmplLst>
          <p:tmpl lvl="1">
            <p:tnLst>
              <p:par>
                <p:cTn presetID="22" presetClass="entr" presetSubtype="8"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6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00717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140923" y="230947"/>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dirty="0"/>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dirty="0"/>
              <a:t>Légende 01</a:t>
            </a:r>
          </a:p>
        </p:txBody>
      </p:sp>
      <p:sp>
        <p:nvSpPr>
          <p:cNvPr id="10" name="Espace réservé du texte 42">
            <a:extLst>
              <a:ext uri="{FF2B5EF4-FFF2-40B4-BE49-F238E27FC236}">
                <a16:creationId xmlns:a16="http://schemas.microsoft.com/office/drawing/2014/main" id="{DF8DF9D2-54C3-898D-E3BD-E56566245AE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34109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55" name="Espace réservé du texte 42">
            <a:extLst>
              <a:ext uri="{FF2B5EF4-FFF2-40B4-BE49-F238E27FC236}">
                <a16:creationId xmlns:a16="http://schemas.microsoft.com/office/drawing/2014/main" id="{49731C7B-4951-C693-B478-8892CAEED94B}"/>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60455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wipe(left)">
                                      <p:cBhvr>
                                        <p:cTn id="12"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5" grpId="0" build="p">
        <p:tmplLst>
          <p:tmpl lvl="1">
            <p:tnLst>
              <p:par>
                <p:cTn presetID="2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8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1"/>
            <a:ext cx="2326238" cy="977118"/>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4" name="Espace réservé du texte 42">
            <a:extLst>
              <a:ext uri="{FF2B5EF4-FFF2-40B4-BE49-F238E27FC236}">
                <a16:creationId xmlns:a16="http://schemas.microsoft.com/office/drawing/2014/main" id="{F3B02B88-600F-7589-4AA2-4BF7E0794B1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97322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multiquot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17482" y="1629544"/>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3" y="3462910"/>
            <a:ext cx="7294756"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17482" y="5179493"/>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7884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42">
            <a:extLst>
              <a:ext uri="{FF2B5EF4-FFF2-40B4-BE49-F238E27FC236}">
                <a16:creationId xmlns:a16="http://schemas.microsoft.com/office/drawing/2014/main" id="{48D2F21B-D73C-3596-A9CF-0B5DE8AABFE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7874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wipe(left)">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8" grpId="0" build="p">
        <p:tmplLst>
          <p:tmpl lvl="1">
            <p:tnLst>
              <p:par>
                <p:cTn presetID="22" presetClass="entr" presetSubtype="8"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ultiquot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74478" y="1629544"/>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2" y="3431106"/>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74479" y="5179493"/>
            <a:ext cx="7237758"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47045"/>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 name="Espace réservé du texte 42">
            <a:extLst>
              <a:ext uri="{FF2B5EF4-FFF2-40B4-BE49-F238E27FC236}">
                <a16:creationId xmlns:a16="http://schemas.microsoft.com/office/drawing/2014/main" id="{C48E2079-6CDD-D310-DE29-656CCF67056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r:embed="rId5">
                  <a:extLst>
                    <a:ext uri="{96DAC541-7B7A-43D3-8B79-37D633B846F1}">
                      <asvg:svgBlip xmlns:asvg="http://schemas.microsoft.com/office/drawing/2016/SVG/main" r:embed="rId6"/>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39660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graph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5">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r:embed="rId6">
                  <a:extLst>
                    <a:ext uri="{96DAC541-7B7A-43D3-8B79-37D633B846F1}">
                      <asvg:svgBlip xmlns:asvg="http://schemas.microsoft.com/office/drawing/2016/SVG/main" r:embed="rId7"/>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bg2"/>
                </a:solidFill>
              </a:defRPr>
            </a:lvl1pPr>
            <a:lvl2pPr>
              <a:defRPr sz="1200"/>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294086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graph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5">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r:embed="rId6">
                  <a:extLst>
                    <a:ext uri="{96DAC541-7B7A-43D3-8B79-37D633B846F1}">
                      <asvg:svgBlip xmlns:asvg="http://schemas.microsoft.com/office/drawing/2016/SVG/main" r:embed="rId7"/>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40695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2.sv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image" Target="../media/image3.png"/><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1.png"/><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image" Target="../media/image4.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ABFBF3-7A1E-5851-36CA-AFC60E1494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32ADBBC-311C-02D0-902B-B631387009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18CCFA50-B060-A6ED-8E88-E06315B2C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53CDF-EDCB-4BAF-B258-4B42F8239FDA}" type="datetimeFigureOut">
              <a:rPr lang="fr-FR" smtClean="0"/>
              <a:t>05/08/2025</a:t>
            </a:fld>
            <a:endParaRPr lang="fr-FR" dirty="0"/>
          </a:p>
        </p:txBody>
      </p:sp>
      <p:sp>
        <p:nvSpPr>
          <p:cNvPr id="5" name="Espace réservé du pied de page 4">
            <a:extLst>
              <a:ext uri="{FF2B5EF4-FFF2-40B4-BE49-F238E27FC236}">
                <a16:creationId xmlns:a16="http://schemas.microsoft.com/office/drawing/2014/main" id="{30124945-EEC2-1F87-08CC-831E86A21A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8E01BB-D4D3-ACDD-1CB0-C1CD3F2483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7E39C8-A3E3-4A9D-B0E0-A8AF5B2E9661}" type="slidenum">
              <a:rPr lang="fr-FR" smtClean="0"/>
              <a:t>‹N°›</a:t>
            </a:fld>
            <a:endParaRPr lang="fr-FR"/>
          </a:p>
        </p:txBody>
      </p:sp>
    </p:spTree>
    <p:extLst>
      <p:ext uri="{BB962C8B-B14F-4D97-AF65-F5344CB8AC3E}">
        <p14:creationId xmlns:p14="http://schemas.microsoft.com/office/powerpoint/2010/main" val="2486603784"/>
      </p:ext>
    </p:extLst>
  </p:cSld>
  <p:clrMap bg1="lt1" tx1="dk1" bg2="lt2" tx2="dk2" accent1="accent1" accent2="accent2" accent3="accent3" accent4="accent4" accent5="accent5" accent6="accent6" hlink="hlink" folHlink="folHlink"/>
  <p:sldLayoutIdLst>
    <p:sldLayoutId id="2147483652" r:id="rId1"/>
    <p:sldLayoutId id="2147483670" r:id="rId2"/>
    <p:sldLayoutId id="2147483700" r:id="rId3"/>
    <p:sldLayoutId id="2147483701" r:id="rId4"/>
    <p:sldLayoutId id="2147483655" r:id="rId5"/>
    <p:sldLayoutId id="2147483656" r:id="rId6"/>
    <p:sldLayoutId id="2147483654" r:id="rId7"/>
    <p:sldLayoutId id="2147483653"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71" r:id="rId21"/>
    <p:sldLayoutId id="2147483686" r:id="rId22"/>
    <p:sldLayoutId id="2147483672" r:id="rId23"/>
    <p:sldLayoutId id="2147483675" r:id="rId24"/>
    <p:sldLayoutId id="2147483684" r:id="rId25"/>
    <p:sldLayoutId id="2147483685" r:id="rId26"/>
    <p:sldLayoutId id="2147483687" r:id="rId27"/>
    <p:sldLayoutId id="2147483688" r:id="rId28"/>
    <p:sldLayoutId id="2147483689" r:id="rId29"/>
    <p:sldLayoutId id="2147483690" r:id="rId30"/>
    <p:sldLayoutId id="2147483673" r:id="rId31"/>
    <p:sldLayoutId id="2147483674" r:id="rId32"/>
    <p:sldLayoutId id="2147483676" r:id="rId33"/>
    <p:sldLayoutId id="2147483677" r:id="rId34"/>
    <p:sldLayoutId id="2147483683" r:id="rId35"/>
    <p:sldLayoutId id="2147483682" r:id="rId36"/>
    <p:sldLayoutId id="2147483678" r:id="rId37"/>
    <p:sldLayoutId id="2147483679" r:id="rId38"/>
    <p:sldLayoutId id="2147483680" r:id="rId39"/>
    <p:sldLayoutId id="2147483681" r:id="rId40"/>
    <p:sldLayoutId id="2147483669" r:id="rId41"/>
    <p:sldLayoutId id="2147483704" r:id="rId42"/>
    <p:sldLayoutId id="2147483691" r:id="rId43"/>
    <p:sldLayoutId id="2147483692" r:id="rId44"/>
    <p:sldLayoutId id="2147483693" r:id="rId45"/>
    <p:sldLayoutId id="2147483696" r:id="rId46"/>
    <p:sldLayoutId id="2147483697" r:id="rId47"/>
    <p:sldLayoutId id="2147483694" r:id="rId48"/>
    <p:sldLayoutId id="2147483695" r:id="rId49"/>
    <p:sldLayoutId id="2147483698" r:id="rId50"/>
    <p:sldLayoutId id="2147483699" r:id="rId51"/>
    <p:sldLayoutId id="2147483702" r:id="rId52"/>
    <p:sldLayoutId id="2147483703" r:id="rId53"/>
    <p:sldLayoutId id="2147483705" r:id="rId54"/>
    <p:sldLayoutId id="2147483706" r:id="rId55"/>
  </p:sldLayoutIdLst>
  <p:txStyles>
    <p:title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FontTx/>
        <a:buBlip>
          <a:blip r:embed="rId57">
            <a:extLst>
              <a:ext uri="{96DAC541-7B7A-43D3-8B79-37D633B846F1}">
                <asvg:svgBlip xmlns:asvg="http://schemas.microsoft.com/office/drawing/2016/SVG/main" r:embed="rId58"/>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9">
            <a:extLst>
              <a:ext uri="{96DAC541-7B7A-43D3-8B79-37D633B846F1}">
                <asvg:svgBlip xmlns:asvg="http://schemas.microsoft.com/office/drawing/2016/SVG/main" r:embed="rId60"/>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24.png"/><Relationship Id="rId1" Type="http://schemas.openxmlformats.org/officeDocument/2006/relationships/slideLayout" Target="../slideLayouts/slideLayout35.xml"/><Relationship Id="rId5" Type="http://schemas.openxmlformats.org/officeDocument/2006/relationships/slide" Target="slide16.xml"/><Relationship Id="rId4" Type="http://schemas.openxmlformats.org/officeDocument/2006/relationships/slide" Target="slide8.xml"/></Relationships>
</file>

<file path=ppt/slides/_rels/slide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30.png"/><Relationship Id="rId5" Type="http://schemas.openxmlformats.org/officeDocument/2006/relationships/image" Target="../media/image3.png"/><Relationship Id="rId10" Type="http://schemas.openxmlformats.org/officeDocument/2006/relationships/image" Target="../media/image29.png"/><Relationship Id="rId4" Type="http://schemas.openxmlformats.org/officeDocument/2006/relationships/image" Target="../media/image7.svg"/><Relationship Id="rId9" Type="http://schemas.openxmlformats.org/officeDocument/2006/relationships/image" Target="../media/image28.svg"/></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sv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4.sv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3.png"/><Relationship Id="rId7" Type="http://schemas.openxmlformats.org/officeDocument/2006/relationships/image" Target="../media/image4.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svg"/><Relationship Id="rId10" Type="http://schemas.openxmlformats.org/officeDocument/2006/relationships/image" Target="../media/image28.svg"/><Relationship Id="rId4" Type="http://schemas.openxmlformats.org/officeDocument/2006/relationships/image" Target="../media/image6.png"/><Relationship Id="rId9" Type="http://schemas.openxmlformats.org/officeDocument/2006/relationships/image" Target="../media/image27.png"/></Relationships>
</file>

<file path=ppt/slides/_rels/slide1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5.png"/><Relationship Id="rId7" Type="http://schemas.openxmlformats.org/officeDocument/2006/relationships/image" Target="../media/image4.sv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svg"/><Relationship Id="rId10" Type="http://schemas.openxmlformats.org/officeDocument/2006/relationships/image" Target="../media/image28.svg"/><Relationship Id="rId4" Type="http://schemas.openxmlformats.org/officeDocument/2006/relationships/image" Target="../media/image6.png"/><Relationship Id="rId9" Type="http://schemas.openxmlformats.org/officeDocument/2006/relationships/image" Target="../media/image27.png"/></Relationships>
</file>

<file path=ppt/slides/_rels/slide1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7.png"/><Relationship Id="rId7" Type="http://schemas.openxmlformats.org/officeDocument/2006/relationships/image" Target="../media/image4.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39.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6.png"/><Relationship Id="rId7" Type="http://schemas.openxmlformats.org/officeDocument/2006/relationships/image" Target="../media/image4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43.png"/><Relationship Id="rId7" Type="http://schemas.openxmlformats.org/officeDocument/2006/relationships/image" Target="../media/image4.sv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svg"/><Relationship Id="rId10" Type="http://schemas.openxmlformats.org/officeDocument/2006/relationships/image" Target="../media/image28.svg"/><Relationship Id="rId4" Type="http://schemas.openxmlformats.org/officeDocument/2006/relationships/image" Target="../media/image6.png"/><Relationship Id="rId9" Type="http://schemas.openxmlformats.org/officeDocument/2006/relationships/image" Target="../media/image2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png"/><Relationship Id="rId7" Type="http://schemas.openxmlformats.org/officeDocument/2006/relationships/image" Target="../media/image4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7.svg"/></Relationships>
</file>

<file path=ppt/slides/_rels/slide18.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6.png"/><Relationship Id="rId7" Type="http://schemas.openxmlformats.org/officeDocument/2006/relationships/image" Target="../media/image4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7.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9.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7.svg"/></Relationships>
</file>

<file path=ppt/slides/_rels/slide20.xml.rels><?xml version="1.0" encoding="UTF-8" standalone="yes"?>
<Relationships xmlns="http://schemas.openxmlformats.org/package/2006/relationships"><Relationship Id="rId3" Type="http://schemas.openxmlformats.org/officeDocument/2006/relationships/hyperlink" Target="https://help.eurecia.com/hc/en-gb" TargetMode="External"/><Relationship Id="rId2" Type="http://schemas.openxmlformats.org/officeDocument/2006/relationships/hyperlink" Target="mailto:support@eurecia.com" TargetMode="Externa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pour une image  6" descr="Une image contenant personne, texte, intérieur, ordinateur&#10;&#10;Description générée automatiquement">
            <a:extLst>
              <a:ext uri="{FF2B5EF4-FFF2-40B4-BE49-F238E27FC236}">
                <a16:creationId xmlns:a16="http://schemas.microsoft.com/office/drawing/2014/main" id="{56FE00A4-1BFE-73AF-2714-BB16355A3778}"/>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8376" r="29450"/>
          <a:stretch/>
        </p:blipFill>
        <p:spPr>
          <a:xfrm>
            <a:off x="6469869" y="0"/>
            <a:ext cx="6091616" cy="6858000"/>
          </a:xfrm>
        </p:spPr>
      </p:pic>
      <p:sp>
        <p:nvSpPr>
          <p:cNvPr id="3" name="Titre 2">
            <a:extLst>
              <a:ext uri="{FF2B5EF4-FFF2-40B4-BE49-F238E27FC236}">
                <a16:creationId xmlns:a16="http://schemas.microsoft.com/office/drawing/2014/main" id="{2653F630-19B9-A2CD-9A7A-88C609217A1A}"/>
              </a:ext>
            </a:extLst>
          </p:cNvPr>
          <p:cNvSpPr>
            <a:spLocks noGrp="1"/>
          </p:cNvSpPr>
          <p:nvPr>
            <p:ph type="title"/>
          </p:nvPr>
        </p:nvSpPr>
        <p:spPr>
          <a:xfrm>
            <a:off x="696480" y="1852641"/>
            <a:ext cx="7434797" cy="2660366"/>
          </a:xfrm>
        </p:spPr>
        <p:txBody>
          <a:bodyPr/>
          <a:lstStyle/>
          <a:p>
            <a:r>
              <a:rPr lang="fr-FR" dirty="0">
                <a:solidFill>
                  <a:srgbClr val="79BF9D"/>
                </a:solidFill>
                <a:latin typeface="PP Woodland"/>
              </a:rPr>
              <a:t>All </a:t>
            </a:r>
            <a:r>
              <a:rPr lang="fr-FR" dirty="0" err="1">
                <a:solidFill>
                  <a:srgbClr val="79BF9D"/>
                </a:solidFill>
                <a:latin typeface="PP Woodland"/>
              </a:rPr>
              <a:t>you</a:t>
            </a:r>
            <a:r>
              <a:rPr lang="fr-FR" dirty="0">
                <a:solidFill>
                  <a:srgbClr val="79BF9D"/>
                </a:solidFill>
                <a:latin typeface="PP Woodland"/>
              </a:rPr>
              <a:t> </a:t>
            </a:r>
            <a:r>
              <a:rPr lang="fr-FR" dirty="0" err="1">
                <a:solidFill>
                  <a:srgbClr val="79BF9D"/>
                </a:solidFill>
                <a:latin typeface="PP Woodland"/>
              </a:rPr>
              <a:t>need</a:t>
            </a:r>
            <a:r>
              <a:rPr lang="fr-FR" dirty="0">
                <a:solidFill>
                  <a:srgbClr val="79BF9D"/>
                </a:solidFill>
                <a:latin typeface="PP Woodland"/>
              </a:rPr>
              <a:t> to know about </a:t>
            </a:r>
            <a:br>
              <a:rPr lang="fr-FR" dirty="0">
                <a:latin typeface="PP Woodland"/>
              </a:rPr>
            </a:br>
            <a:r>
              <a:rPr lang="fr-FR" sz="6600" dirty="0">
                <a:latin typeface="PP Woodland"/>
              </a:rPr>
              <a:t>    </a:t>
            </a:r>
            <a:r>
              <a:rPr lang="fr-FR" dirty="0">
                <a:solidFill>
                  <a:schemeClr val="bg1"/>
                </a:solidFill>
                <a:latin typeface="PP Woodland"/>
              </a:rPr>
              <a:t>Interviews</a:t>
            </a:r>
            <a:endParaRPr lang="fr-FR" dirty="0">
              <a:solidFill>
                <a:schemeClr val="bg1"/>
              </a:solidFill>
            </a:endParaRPr>
          </a:p>
        </p:txBody>
      </p:sp>
      <p:sp>
        <p:nvSpPr>
          <p:cNvPr id="4" name="Espace réservé du texte 3">
            <a:extLst>
              <a:ext uri="{FF2B5EF4-FFF2-40B4-BE49-F238E27FC236}">
                <a16:creationId xmlns:a16="http://schemas.microsoft.com/office/drawing/2014/main" id="{2A3C868B-D8D7-81C3-403F-FB19E09D6D4A}"/>
              </a:ext>
            </a:extLst>
          </p:cNvPr>
          <p:cNvSpPr>
            <a:spLocks noGrp="1"/>
          </p:cNvSpPr>
          <p:nvPr>
            <p:ph type="body" sz="quarter" idx="14"/>
          </p:nvPr>
        </p:nvSpPr>
        <p:spPr/>
        <p:txBody>
          <a:bodyPr/>
          <a:lstStyle/>
          <a:p>
            <a:r>
              <a:rPr lang="fr-FR">
                <a:latin typeface="Figtree"/>
              </a:rPr>
              <a:t>Admnistrator</a:t>
            </a:r>
            <a:r>
              <a:rPr lang="fr-FR" dirty="0">
                <a:latin typeface="Figtree"/>
              </a:rPr>
              <a:t> training guide</a:t>
            </a:r>
            <a:endParaRPr lang="fr-FR" b="0" dirty="0">
              <a:solidFill>
                <a:srgbClr val="000000"/>
              </a:solidFill>
              <a:latin typeface="Figtree"/>
            </a:endParaRPr>
          </a:p>
          <a:p>
            <a:endParaRPr lang="fr-FR" dirty="0"/>
          </a:p>
        </p:txBody>
      </p:sp>
      <p:sp>
        <p:nvSpPr>
          <p:cNvPr id="9" name="Espace réservé du texte 4">
            <a:extLst>
              <a:ext uri="{FF2B5EF4-FFF2-40B4-BE49-F238E27FC236}">
                <a16:creationId xmlns:a16="http://schemas.microsoft.com/office/drawing/2014/main" id="{3195E9D3-9AFA-61CC-A3DF-163CA96FAB19}"/>
              </a:ext>
            </a:extLst>
          </p:cNvPr>
          <p:cNvSpPr>
            <a:spLocks noGrp="1"/>
          </p:cNvSpPr>
          <p:nvPr/>
        </p:nvSpPr>
        <p:spPr>
          <a:xfrm>
            <a:off x="917733" y="6164315"/>
            <a:ext cx="4748213" cy="468312"/>
          </a:xfrm>
          <a:prstGeom prst="rect">
            <a:avLst/>
          </a:prstGeom>
        </p:spPr>
        <p:txBody>
          <a:bodyPr vert="horz" lIns="91440" tIns="45720" rIns="91440" bIns="45720" rtlCol="0" anchor="t">
            <a:norm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800" dirty="0">
                <a:solidFill>
                  <a:schemeClr val="bg2"/>
                </a:solidFill>
                <a:latin typeface="Figtree"/>
              </a:rPr>
              <a:t>Last </a:t>
            </a:r>
            <a:r>
              <a:rPr lang="fr-FR" sz="800" dirty="0" err="1">
                <a:solidFill>
                  <a:schemeClr val="bg2"/>
                </a:solidFill>
                <a:latin typeface="Figtree"/>
              </a:rPr>
              <a:t>updated</a:t>
            </a:r>
          </a:p>
          <a:p>
            <a:r>
              <a:rPr lang="fr-FR" sz="800" dirty="0">
                <a:solidFill>
                  <a:schemeClr val="bg2"/>
                </a:solidFill>
              </a:rPr>
              <a:t>July 2025</a:t>
            </a:r>
          </a:p>
        </p:txBody>
      </p:sp>
      <p:pic>
        <p:nvPicPr>
          <p:cNvPr id="5" name="Image 4" descr="Une image contenant cercle, Graphique, conception&#10;&#10;Description générée automatiquement">
            <a:extLst>
              <a:ext uri="{FF2B5EF4-FFF2-40B4-BE49-F238E27FC236}">
                <a16:creationId xmlns:a16="http://schemas.microsoft.com/office/drawing/2014/main" id="{947AA354-45AC-2AE1-D22E-2A92EDC63687}"/>
              </a:ext>
            </a:extLst>
          </p:cNvPr>
          <p:cNvPicPr>
            <a:picLocks noChangeAspect="1"/>
          </p:cNvPicPr>
          <p:nvPr/>
        </p:nvPicPr>
        <p:blipFill>
          <a:blip r:embed="rId3"/>
          <a:stretch>
            <a:fillRect/>
          </a:stretch>
        </p:blipFill>
        <p:spPr>
          <a:xfrm>
            <a:off x="823425" y="3813053"/>
            <a:ext cx="600075" cy="619125"/>
          </a:xfrm>
          <a:prstGeom prst="rect">
            <a:avLst/>
          </a:prstGeom>
        </p:spPr>
      </p:pic>
    </p:spTree>
    <p:extLst>
      <p:ext uri="{BB962C8B-B14F-4D97-AF65-F5344CB8AC3E}">
        <p14:creationId xmlns:p14="http://schemas.microsoft.com/office/powerpoint/2010/main" val="2016794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Espace réservé pour une image  32" descr="Une image contenant verres, conception, accessoire&#10;&#10;Description générée automatiquement">
            <a:extLst>
              <a:ext uri="{FF2B5EF4-FFF2-40B4-BE49-F238E27FC236}">
                <a16:creationId xmlns:a16="http://schemas.microsoft.com/office/drawing/2014/main" id="{D4603371-22A9-8C87-90ED-18037628D0E0}"/>
              </a:ext>
            </a:extLst>
          </p:cNvPr>
          <p:cNvPicPr>
            <a:picLocks noGrp="1" noChangeAspect="1"/>
          </p:cNvPicPr>
          <p:nvPr>
            <p:ph type="pic" sz="quarter" idx="27"/>
          </p:nvPr>
        </p:nvPicPr>
        <p:blipFill rotWithShape="1">
          <a:blip r:embed="rId2"/>
          <a:srcRect l="1448" t="305" r="53650" b="137"/>
          <a:stretch/>
        </p:blipFill>
        <p:spPr>
          <a:xfrm>
            <a:off x="7153852" y="-6945"/>
            <a:ext cx="5511726" cy="6874205"/>
          </a:xfrm>
        </p:spPr>
      </p:pic>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7" y="1998756"/>
            <a:ext cx="5520975" cy="577339"/>
          </a:xfrm>
        </p:spPr>
        <p:txBody>
          <a:bodyPr/>
          <a:lstStyle/>
          <a:p>
            <a:pPr>
              <a:lnSpc>
                <a:spcPct val="100000"/>
              </a:lnSpc>
            </a:pPr>
            <a:r>
              <a:rPr lang="fr-FR" dirty="0"/>
              <a:t>At the end of </a:t>
            </a:r>
            <a:r>
              <a:rPr lang="fr-FR" dirty="0" err="1"/>
              <a:t>this</a:t>
            </a:r>
            <a:r>
              <a:rPr lang="fr-FR" dirty="0"/>
              <a:t> training , </a:t>
            </a:r>
            <a:r>
              <a:rPr lang="fr-FR" dirty="0" err="1"/>
              <a:t>administrators</a:t>
            </a:r>
            <a:r>
              <a:rPr lang="fr-FR" dirty="0"/>
              <a:t> </a:t>
            </a:r>
            <a:r>
              <a:rPr lang="fr-FR" dirty="0" err="1"/>
              <a:t>will</a:t>
            </a:r>
            <a:r>
              <a:rPr lang="fr-FR" dirty="0"/>
              <a:t> </a:t>
            </a:r>
            <a:r>
              <a:rPr lang="fr-FR" dirty="0" err="1"/>
              <a:t>be</a:t>
            </a:r>
            <a:r>
              <a:rPr lang="fr-FR" dirty="0"/>
              <a:t> able to:</a:t>
            </a: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7" y="1264534"/>
            <a:ext cx="5305425" cy="577340"/>
          </a:xfrm>
        </p:spPr>
        <p:txBody>
          <a:bodyPr vert="horz" lIns="91440" tIns="45720" rIns="91440" bIns="45720" rtlCol="0" anchor="t">
            <a:normAutofit fontScale="92500" lnSpcReduction="10000"/>
          </a:bodyPr>
          <a:lstStyle/>
          <a:p>
            <a:r>
              <a:rPr lang="fr-FR" dirty="0"/>
              <a:t>Training objectives</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388937" y="3141800"/>
            <a:ext cx="5283200" cy="1296988"/>
          </a:xfrm>
        </p:spPr>
        <p:txBody>
          <a:bodyPr vert="horz" lIns="91440" tIns="45720" rIns="91440" bIns="45720" rtlCol="0" anchor="t">
            <a:normAutofit/>
          </a:bodyPr>
          <a:lstStyle/>
          <a:p>
            <a:r>
              <a:rPr lang="fr-FR" dirty="0">
                <a:latin typeface="Figtree"/>
                <a:hlinkClick r:id="rId3" action="ppaction://hlinksldjump"/>
              </a:rPr>
              <a:t>Set up rights for the talent modules</a:t>
            </a:r>
          </a:p>
          <a:p>
            <a:r>
              <a:rPr lang="fr-FR" dirty="0">
                <a:latin typeface="Figtree"/>
                <a:hlinkClick r:id="rId4" action="ppaction://hlinksldjump"/>
              </a:rPr>
              <a:t>Set up and manage interviews</a:t>
            </a:r>
          </a:p>
          <a:p>
            <a:r>
              <a:rPr lang="fr-FR" dirty="0">
                <a:latin typeface="Figtree"/>
                <a:hlinkClick r:id="rId5" action="ppaction://hlinksldjump"/>
              </a:rPr>
              <a:t>Create and monitor interview campaigns</a:t>
            </a:r>
          </a:p>
        </p:txBody>
      </p:sp>
    </p:spTree>
    <p:extLst>
      <p:ext uri="{BB962C8B-B14F-4D97-AF65-F5344CB8AC3E}">
        <p14:creationId xmlns:p14="http://schemas.microsoft.com/office/powerpoint/2010/main" val="3433291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7" y="1909109"/>
            <a:ext cx="5520975" cy="577339"/>
          </a:xfrm>
        </p:spPr>
        <p:txBody>
          <a:bodyPr/>
          <a:lstStyle/>
          <a:p>
            <a:pPr>
              <a:lnSpc>
                <a:spcPct val="100000"/>
              </a:lnSpc>
            </a:pPr>
            <a:r>
              <a:rPr lang="fr-FR" dirty="0"/>
              <a:t> </a:t>
            </a:r>
            <a:r>
              <a:rPr lang="fr-FR" dirty="0">
                <a:hlinkClick r:id="" action="ppaction://noaction"/>
              </a:rPr>
              <a:t>MODULE features</a:t>
            </a:r>
            <a:endParaRPr lang="fr-FR">
              <a:hlinkClick r:id="" action="ppaction://noaction"/>
            </a:endParaRP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8" y="471055"/>
            <a:ext cx="5305425" cy="1157720"/>
          </a:xfrm>
        </p:spPr>
        <p:txBody>
          <a:bodyPr vert="horz" lIns="91440" tIns="45720" rIns="91440" bIns="45720" rtlCol="0" anchor="t">
            <a:normAutofit/>
          </a:bodyPr>
          <a:lstStyle/>
          <a:p>
            <a:r>
              <a:rPr lang="fr-FR" dirty="0"/>
              <a:t>Training program</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391624" y="2384798"/>
            <a:ext cx="5704375" cy="1312390"/>
          </a:xfrm>
        </p:spPr>
        <p:txBody>
          <a:bodyPr vert="horz" lIns="91440" tIns="45720" rIns="91440" bIns="45720" rtlCol="0" anchor="t">
            <a:normAutofit/>
          </a:bodyPr>
          <a:lstStyle/>
          <a:p>
            <a:pPr>
              <a:lnSpc>
                <a:spcPct val="100000"/>
              </a:lnSpc>
            </a:pPr>
            <a:r>
              <a:rPr lang="fr-FR" dirty="0">
                <a:solidFill>
                  <a:schemeClr val="bg2"/>
                </a:solidFill>
                <a:latin typeface="Figtree"/>
                <a:hlinkClick r:id="" action="ppaction://noaction">
                  <a:extLst>
                    <a:ext uri="{A12FA001-AC4F-418D-AE19-62706E023703}">
                      <ahyp:hlinkClr xmlns:ahyp="http://schemas.microsoft.com/office/drawing/2018/hyperlinkcolor" val="tx"/>
                    </a:ext>
                  </a:extLst>
                </a:hlinkClick>
              </a:rPr>
              <a:t>Setting up </a:t>
            </a:r>
            <a:r>
              <a:rPr lang="fr-FR" dirty="0" err="1">
                <a:solidFill>
                  <a:schemeClr val="bg2"/>
                </a:solidFill>
                <a:latin typeface="Figtree"/>
                <a:hlinkClick r:id="" action="ppaction://noaction">
                  <a:extLst>
                    <a:ext uri="{A12FA001-AC4F-418D-AE19-62706E023703}">
                      <ahyp:hlinkClr xmlns:ahyp="http://schemas.microsoft.com/office/drawing/2018/hyperlinkcolor" val="tx"/>
                    </a:ext>
                  </a:extLst>
                </a:hlinkClick>
              </a:rPr>
              <a:t>rights</a:t>
            </a:r>
            <a:endParaRPr lang="fr-FR" dirty="0" err="1">
              <a:solidFill>
                <a:schemeClr val="bg2"/>
              </a:solidFill>
            </a:endParaRPr>
          </a:p>
          <a:p>
            <a:pPr>
              <a:lnSpc>
                <a:spcPct val="100000"/>
              </a:lnSpc>
            </a:pPr>
            <a:r>
              <a:rPr lang="fr-FR" dirty="0" err="1">
                <a:solidFill>
                  <a:schemeClr val="bg2"/>
                </a:solidFill>
                <a:latin typeface="Figtree"/>
                <a:hlinkClick r:id="" action="ppaction://noaction">
                  <a:extLst>
                    <a:ext uri="{A12FA001-AC4F-418D-AE19-62706E023703}">
                      <ahyp:hlinkClr xmlns:ahyp="http://schemas.microsoft.com/office/drawing/2018/hyperlinkcolor" val="tx"/>
                    </a:ext>
                  </a:extLst>
                </a:hlinkClick>
              </a:rPr>
              <a:t>Creating</a:t>
            </a:r>
            <a:r>
              <a:rPr lang="fr-FR" dirty="0">
                <a:solidFill>
                  <a:schemeClr val="bg2"/>
                </a:solidFill>
                <a:latin typeface="Figtree"/>
                <a:hlinkClick r:id="" action="ppaction://noaction">
                  <a:extLst>
                    <a:ext uri="{A12FA001-AC4F-418D-AE19-62706E023703}">
                      <ahyp:hlinkClr xmlns:ahyp="http://schemas.microsoft.com/office/drawing/2018/hyperlinkcolor" val="tx"/>
                    </a:ext>
                  </a:extLst>
                </a:hlinkClick>
              </a:rPr>
              <a:t> and </a:t>
            </a:r>
            <a:r>
              <a:rPr lang="fr-FR" dirty="0" err="1">
                <a:solidFill>
                  <a:schemeClr val="bg2"/>
                </a:solidFill>
                <a:latin typeface="Figtree"/>
                <a:hlinkClick r:id="" action="ppaction://noaction">
                  <a:extLst>
                    <a:ext uri="{A12FA001-AC4F-418D-AE19-62706E023703}">
                      <ahyp:hlinkClr xmlns:ahyp="http://schemas.microsoft.com/office/drawing/2018/hyperlinkcolor" val="tx"/>
                    </a:ext>
                  </a:extLst>
                </a:hlinkClick>
              </a:rPr>
              <a:t>managing</a:t>
            </a:r>
            <a:r>
              <a:rPr lang="fr-FR" dirty="0">
                <a:solidFill>
                  <a:schemeClr val="bg2"/>
                </a:solidFill>
                <a:latin typeface="Figtree"/>
                <a:hlinkClick r:id="" action="ppaction://noaction">
                  <a:extLst>
                    <a:ext uri="{A12FA001-AC4F-418D-AE19-62706E023703}">
                      <ahyp:hlinkClr xmlns:ahyp="http://schemas.microsoft.com/office/drawing/2018/hyperlinkcolor" val="tx"/>
                    </a:ext>
                  </a:extLst>
                </a:hlinkClick>
              </a:rPr>
              <a:t> a type of Interview</a:t>
            </a:r>
            <a:endParaRPr lang="fr-FR" dirty="0">
              <a:solidFill>
                <a:schemeClr val="bg2"/>
              </a:solidFill>
              <a:hlinkClick r:id="" action="ppaction://noaction">
                <a:extLst>
                  <a:ext uri="{A12FA001-AC4F-418D-AE19-62706E023703}">
                    <ahyp:hlinkClr xmlns:ahyp="http://schemas.microsoft.com/office/drawing/2018/hyperlinkcolor" val="tx"/>
                  </a:ext>
                </a:extLst>
              </a:hlinkClick>
            </a:endParaRPr>
          </a:p>
          <a:p>
            <a:pPr>
              <a:lnSpc>
                <a:spcPct val="100000"/>
              </a:lnSpc>
            </a:pPr>
            <a:r>
              <a:rPr lang="fr-FR" dirty="0" err="1">
                <a:solidFill>
                  <a:schemeClr val="bg2"/>
                </a:solidFill>
                <a:latin typeface="PP Woodland"/>
                <a:hlinkClick r:id="" action="ppaction://noaction">
                  <a:extLst>
                    <a:ext uri="{A12FA001-AC4F-418D-AE19-62706E023703}">
                      <ahyp:hlinkClr xmlns:ahyp="http://schemas.microsoft.com/office/drawing/2018/hyperlinkcolor" val="tx"/>
                    </a:ext>
                  </a:extLst>
                </a:hlinkClick>
              </a:rPr>
              <a:t>Creating</a:t>
            </a:r>
            <a:r>
              <a:rPr lang="fr-FR" dirty="0">
                <a:solidFill>
                  <a:schemeClr val="bg2"/>
                </a:solidFill>
                <a:latin typeface="PP Woodland"/>
                <a:hlinkClick r:id="" action="ppaction://noaction">
                  <a:extLst>
                    <a:ext uri="{A12FA001-AC4F-418D-AE19-62706E023703}">
                      <ahyp:hlinkClr xmlns:ahyp="http://schemas.microsoft.com/office/drawing/2018/hyperlinkcolor" val="tx"/>
                    </a:ext>
                  </a:extLst>
                </a:hlinkClick>
              </a:rPr>
              <a:t> and monitoring interview </a:t>
            </a:r>
            <a:r>
              <a:rPr lang="fr-FR" dirty="0" err="1">
                <a:solidFill>
                  <a:schemeClr val="bg2"/>
                </a:solidFill>
                <a:latin typeface="PP Woodland"/>
                <a:hlinkClick r:id="" action="ppaction://noaction">
                  <a:extLst>
                    <a:ext uri="{A12FA001-AC4F-418D-AE19-62706E023703}">
                      <ahyp:hlinkClr xmlns:ahyp="http://schemas.microsoft.com/office/drawing/2018/hyperlinkcolor" val="tx"/>
                    </a:ext>
                  </a:extLst>
                </a:hlinkClick>
              </a:rPr>
              <a:t>campaigns</a:t>
            </a:r>
            <a:endParaRPr lang="fr-FR" dirty="0" err="1">
              <a:solidFill>
                <a:schemeClr val="bg2"/>
              </a:solidFill>
            </a:endParaRPr>
          </a:p>
        </p:txBody>
      </p:sp>
      <p:pic>
        <p:nvPicPr>
          <p:cNvPr id="10" name="Espace réservé pour une image  9" descr="Une image contenant personne, meubles, habits, ordinateur portable&#10;&#10;Description générée automatiquement">
            <a:extLst>
              <a:ext uri="{FF2B5EF4-FFF2-40B4-BE49-F238E27FC236}">
                <a16:creationId xmlns:a16="http://schemas.microsoft.com/office/drawing/2014/main" id="{30AE452E-A282-272E-D61D-6350FD86703A}"/>
              </a:ext>
            </a:extLst>
          </p:cNvPr>
          <p:cNvPicPr>
            <a:picLocks noGrp="1" noChangeAspect="1"/>
          </p:cNvPicPr>
          <p:nvPr>
            <p:ph type="pic" sz="quarter" idx="27"/>
          </p:nvPr>
        </p:nvPicPr>
        <p:blipFill rotWithShape="1">
          <a:blip r:embed="rId2"/>
          <a:srcRect l="22349" t="308" r="27443" b="-1233"/>
          <a:stretch/>
        </p:blipFill>
        <p:spPr>
          <a:xfrm>
            <a:off x="7602461" y="0"/>
            <a:ext cx="5111258" cy="6947347"/>
          </a:xfrm>
        </p:spPr>
      </p:pic>
    </p:spTree>
    <p:extLst>
      <p:ext uri="{BB962C8B-B14F-4D97-AF65-F5344CB8AC3E}">
        <p14:creationId xmlns:p14="http://schemas.microsoft.com/office/powerpoint/2010/main" val="1561398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r>
              <a:rPr lang="fr-FR" sz="8000" dirty="0">
                <a:latin typeface="PP Woodland"/>
              </a:rPr>
              <a:t>Module </a:t>
            </a:r>
            <a:r>
              <a:rPr lang="fr-FR" sz="8000" dirty="0" err="1">
                <a:latin typeface="PP Woodland"/>
              </a:rPr>
              <a:t>features</a:t>
            </a:r>
            <a:endParaRPr lang="fr-FR" sz="8000" dirty="0" err="1"/>
          </a:p>
        </p:txBody>
      </p:sp>
      <p:sp>
        <p:nvSpPr>
          <p:cNvPr id="7" name="Espace réservé du texte 6">
            <a:extLst>
              <a:ext uri="{FF2B5EF4-FFF2-40B4-BE49-F238E27FC236}">
                <a16:creationId xmlns:a16="http://schemas.microsoft.com/office/drawing/2014/main" id="{831CDDEE-D180-4D4D-1DFC-1E9C69414A23}"/>
              </a:ext>
            </a:extLst>
          </p:cNvPr>
          <p:cNvSpPr>
            <a:spLocks noGrp="1"/>
          </p:cNvSpPr>
          <p:nvPr>
            <p:ph type="body" sz="quarter" idx="16"/>
          </p:nvPr>
        </p:nvSpPr>
        <p:spPr/>
        <p:txBody>
          <a:bodyPr/>
          <a:lstStyle/>
          <a:p>
            <a:r>
              <a:rPr lang="fr-FR"/>
              <a:t>01</a:t>
            </a:r>
          </a:p>
        </p:txBody>
      </p:sp>
    </p:spTree>
    <p:extLst>
      <p:ext uri="{BB962C8B-B14F-4D97-AF65-F5344CB8AC3E}">
        <p14:creationId xmlns:p14="http://schemas.microsoft.com/office/powerpoint/2010/main" val="1009862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6008-736E-7FE2-C30B-BBEC54276330}"/>
            </a:ext>
          </a:extLst>
        </p:cNvPr>
        <p:cNvGrpSpPr/>
        <p:nvPr/>
      </p:nvGrpSpPr>
      <p:grpSpPr>
        <a:xfrm>
          <a:off x="0" y="0"/>
          <a:ext cx="0" cy="0"/>
          <a:chOff x="0" y="0"/>
          <a:chExt cx="0" cy="0"/>
        </a:xfrm>
      </p:grpSpPr>
      <p:sp>
        <p:nvSpPr>
          <p:cNvPr id="5" name="Espace réservé du texte 3">
            <a:extLst>
              <a:ext uri="{FF2B5EF4-FFF2-40B4-BE49-F238E27FC236}">
                <a16:creationId xmlns:a16="http://schemas.microsoft.com/office/drawing/2014/main" id="{17E3D9BC-B16A-072C-3470-0CE3BDCDC6E6}"/>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bg2"/>
                </a:solidFill>
                <a:latin typeface="Figtree Light" pitchFamily="2" charset="0"/>
              </a:defRPr>
            </a:lvl1pPr>
            <a:lvl5pPr>
              <a:defRPr/>
            </a:lvl5pPr>
          </a:lstStyle>
          <a:p>
            <a:pPr lvl="0"/>
            <a:r>
              <a:rPr lang="fr-FR" dirty="0">
                <a:solidFill>
                  <a:schemeClr val="accent4"/>
                </a:solidFill>
              </a:rPr>
              <a:t>02</a:t>
            </a:r>
          </a:p>
        </p:txBody>
      </p:sp>
      <p:sp>
        <p:nvSpPr>
          <p:cNvPr id="8" name="Titre 5">
            <a:extLst>
              <a:ext uri="{FF2B5EF4-FFF2-40B4-BE49-F238E27FC236}">
                <a16:creationId xmlns:a16="http://schemas.microsoft.com/office/drawing/2014/main" id="{C84422DE-7782-7B8B-3CD3-9BC7E4730F04}"/>
              </a:ext>
            </a:extLst>
          </p:cNvPr>
          <p:cNvSpPr>
            <a:spLocks noGrp="1"/>
          </p:cNvSpPr>
          <p:nvPr>
            <p:ph type="title"/>
          </p:nvPr>
        </p:nvSpPr>
        <p:spPr>
          <a:xfrm>
            <a:off x="1445602" y="1866007"/>
            <a:ext cx="7565001" cy="1112790"/>
          </a:xfrm>
        </p:spPr>
        <p:txBody>
          <a:bodyPr/>
          <a:lstStyle/>
          <a:p>
            <a:r>
              <a:rPr lang="fr-FR" dirty="0">
                <a:latin typeface="PP Woodland"/>
              </a:rPr>
              <a:t>Setting up </a:t>
            </a:r>
            <a:r>
              <a:rPr lang="fr-FR" err="1">
                <a:latin typeface="PP Woodland"/>
              </a:rPr>
              <a:t>rights</a:t>
            </a:r>
            <a:endParaRPr lang="fr-FR">
              <a:latin typeface="PP Woodland"/>
            </a:endParaRPr>
          </a:p>
        </p:txBody>
      </p:sp>
      <p:sp>
        <p:nvSpPr>
          <p:cNvPr id="9" name="ZoneTexte 8">
            <a:extLst>
              <a:ext uri="{FF2B5EF4-FFF2-40B4-BE49-F238E27FC236}">
                <a16:creationId xmlns:a16="http://schemas.microsoft.com/office/drawing/2014/main" id="{DFAF6311-4C07-8B0C-8D17-1F1E7D7B78BF}"/>
              </a:ext>
            </a:extLst>
          </p:cNvPr>
          <p:cNvSpPr txBox="1"/>
          <p:nvPr/>
        </p:nvSpPr>
        <p:spPr>
          <a:xfrm>
            <a:off x="1444420" y="2539182"/>
            <a:ext cx="8062452" cy="877163"/>
          </a:xfrm>
          <a:prstGeom prst="rect">
            <a:avLst/>
          </a:prstGeom>
          <a:noFill/>
        </p:spPr>
        <p:txBody>
          <a:bodyPr wrap="square" lIns="91440" tIns="45720" rIns="91440" bIns="45720" rtlCol="0" anchor="t">
            <a:spAutoFit/>
          </a:bodyPr>
          <a:lstStyle/>
          <a:p>
            <a:pPr>
              <a:lnSpc>
                <a:spcPct val="150000"/>
              </a:lnSpc>
            </a:pPr>
            <a:br>
              <a:rPr lang="en-US" dirty="0"/>
            </a:br>
            <a:endParaRPr lang="en-US" dirty="0"/>
          </a:p>
        </p:txBody>
      </p:sp>
    </p:spTree>
    <p:extLst>
      <p:ext uri="{BB962C8B-B14F-4D97-AF65-F5344CB8AC3E}">
        <p14:creationId xmlns:p14="http://schemas.microsoft.com/office/powerpoint/2010/main" val="2438427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ZoneTexte 26">
            <a:extLst>
              <a:ext uri="{FF2B5EF4-FFF2-40B4-BE49-F238E27FC236}">
                <a16:creationId xmlns:a16="http://schemas.microsoft.com/office/drawing/2014/main" id="{7FF727C3-262F-B07D-98D0-540D364A3290}"/>
              </a:ext>
            </a:extLst>
          </p:cNvPr>
          <p:cNvSpPr txBox="1"/>
          <p:nvPr/>
        </p:nvSpPr>
        <p:spPr>
          <a:xfrm>
            <a:off x="7487095" y="1743944"/>
            <a:ext cx="3867150" cy="2462213"/>
          </a:xfrm>
          <a:prstGeom prst="rect">
            <a:avLst/>
          </a:prstGeom>
          <a:noFill/>
        </p:spPr>
        <p:txBody>
          <a:bodyPr wrap="square" lIns="91440" tIns="45720" rIns="91440" bIns="45720" rtlCol="0" anchor="t">
            <a:spAutoFit/>
          </a:bodyPr>
          <a:lstStyle/>
          <a:p>
            <a:r>
              <a:rPr lang="fr-FR" sz="1400" dirty="0"/>
              <a:t>This </a:t>
            </a:r>
            <a:r>
              <a:rPr lang="fr-FR" sz="1400" err="1"/>
              <a:t>step</a:t>
            </a:r>
            <a:r>
              <a:rPr lang="fr-FR" sz="1400" dirty="0"/>
              <a:t> </a:t>
            </a:r>
            <a:r>
              <a:rPr lang="fr-FR" sz="1400" err="1"/>
              <a:t>concerns</a:t>
            </a:r>
            <a:r>
              <a:rPr lang="fr-FR" sz="1400" dirty="0"/>
              <a:t> </a:t>
            </a:r>
            <a:r>
              <a:rPr lang="fr-FR" sz="1400" err="1"/>
              <a:t>solely</a:t>
            </a:r>
            <a:r>
              <a:rPr lang="fr-FR" sz="1400" dirty="0"/>
              <a:t> the </a:t>
            </a:r>
            <a:r>
              <a:rPr lang="fr-FR" sz="1400" err="1"/>
              <a:t>employees</a:t>
            </a:r>
            <a:endParaRPr lang="fr-FR" dirty="0" err="1"/>
          </a:p>
          <a:p>
            <a:r>
              <a:rPr lang="fr-FR" sz="1400" dirty="0"/>
              <a:t>for </a:t>
            </a:r>
            <a:r>
              <a:rPr lang="fr-FR" sz="1400" dirty="0" err="1"/>
              <a:t>whom</a:t>
            </a:r>
            <a:r>
              <a:rPr lang="fr-FR" sz="1400" dirty="0"/>
              <a:t> the talent modules are </a:t>
            </a:r>
            <a:r>
              <a:rPr lang="fr-FR" sz="1400" dirty="0" err="1"/>
              <a:t>activated</a:t>
            </a:r>
            <a:r>
              <a:rPr lang="fr-FR" sz="1400" dirty="0"/>
              <a:t>.</a:t>
            </a:r>
            <a:endParaRPr lang="fr-FR"/>
          </a:p>
          <a:p>
            <a:br>
              <a:rPr lang="fr-FR" sz="1400" dirty="0"/>
            </a:br>
            <a:r>
              <a:rPr lang="fr-FR" sz="1400" dirty="0"/>
              <a:t>Drag and drop </a:t>
            </a:r>
            <a:r>
              <a:rPr lang="fr-FR" sz="1400" dirty="0" err="1"/>
              <a:t>employees</a:t>
            </a:r>
            <a:r>
              <a:rPr lang="fr-FR" sz="1400" dirty="0"/>
              <a:t> </a:t>
            </a:r>
            <a:r>
              <a:rPr lang="fr-FR" sz="1400" dirty="0" err="1"/>
              <a:t>into</a:t>
            </a:r>
            <a:r>
              <a:rPr lang="fr-FR" sz="1400" dirty="0"/>
              <a:t> the </a:t>
            </a:r>
            <a:r>
              <a:rPr lang="fr-FR" sz="1400" dirty="0" err="1"/>
              <a:t>appropriate</a:t>
            </a:r>
            <a:r>
              <a:rPr lang="fr-FR" sz="1400" dirty="0"/>
              <a:t> sections: standard </a:t>
            </a:r>
            <a:r>
              <a:rPr lang="fr-FR" sz="1400" dirty="0" err="1"/>
              <a:t>employees</a:t>
            </a:r>
            <a:r>
              <a:rPr lang="fr-FR" sz="1400" dirty="0"/>
              <a:t>,</a:t>
            </a:r>
            <a:endParaRPr lang="fr-FR" dirty="0"/>
          </a:p>
          <a:p>
            <a:r>
              <a:rPr lang="fr-FR" sz="1400" dirty="0"/>
              <a:t>managers </a:t>
            </a:r>
            <a:r>
              <a:rPr lang="fr-FR" sz="1400" dirty="0" err="1"/>
              <a:t>who</a:t>
            </a:r>
            <a:r>
              <a:rPr lang="fr-FR" sz="1400" dirty="0"/>
              <a:t> </a:t>
            </a:r>
            <a:r>
              <a:rPr lang="fr-FR" sz="1400" dirty="0" err="1"/>
              <a:t>need</a:t>
            </a:r>
            <a:r>
              <a:rPr lang="fr-FR" sz="1400" dirty="0"/>
              <a:t> to </a:t>
            </a:r>
            <a:r>
              <a:rPr lang="fr-FR" sz="1400" dirty="0" err="1"/>
              <a:t>conduct</a:t>
            </a:r>
            <a:r>
              <a:rPr lang="fr-FR" sz="1400" dirty="0"/>
              <a:t> interviews,</a:t>
            </a:r>
            <a:endParaRPr lang="fr-FR"/>
          </a:p>
          <a:p>
            <a:r>
              <a:rPr lang="fr-FR" sz="1400" dirty="0"/>
              <a:t>and </a:t>
            </a:r>
            <a:r>
              <a:rPr lang="fr-FR" sz="1400" dirty="0" err="1"/>
              <a:t>administrators</a:t>
            </a:r>
            <a:r>
              <a:rPr lang="fr-FR" sz="1400" dirty="0"/>
              <a:t> </a:t>
            </a:r>
            <a:r>
              <a:rPr lang="fr-FR" sz="1400" dirty="0" err="1"/>
              <a:t>who</a:t>
            </a:r>
            <a:r>
              <a:rPr lang="fr-FR" sz="1400" dirty="0"/>
              <a:t> </a:t>
            </a:r>
            <a:r>
              <a:rPr lang="fr-FR" sz="1400" dirty="0" err="1"/>
              <a:t>create</a:t>
            </a:r>
            <a:endParaRPr lang="fr-FR" dirty="0" err="1"/>
          </a:p>
          <a:p>
            <a:r>
              <a:rPr lang="fr-FR" sz="1400" dirty="0"/>
              <a:t>and manage interview </a:t>
            </a:r>
            <a:r>
              <a:rPr lang="fr-FR" sz="1400" dirty="0" err="1"/>
              <a:t>campaigns</a:t>
            </a:r>
            <a:r>
              <a:rPr lang="fr-FR" sz="1400" dirty="0"/>
              <a:t>.</a:t>
            </a:r>
            <a:endParaRPr lang="fr-FR"/>
          </a:p>
          <a:p>
            <a:br>
              <a:rPr lang="fr-FR" sz="1400" dirty="0"/>
            </a:br>
            <a:r>
              <a:rPr lang="fr-FR" sz="1400" err="1"/>
              <a:t>Please</a:t>
            </a:r>
            <a:r>
              <a:rPr lang="fr-FR" sz="1400" dirty="0"/>
              <a:t> note: an </a:t>
            </a:r>
            <a:r>
              <a:rPr lang="fr-FR" sz="1400" err="1"/>
              <a:t>employee</a:t>
            </a:r>
            <a:r>
              <a:rPr lang="fr-FR" sz="1400" dirty="0"/>
              <a:t> </a:t>
            </a:r>
            <a:r>
              <a:rPr lang="fr-FR" sz="1400" err="1"/>
              <a:t>cannot</a:t>
            </a:r>
            <a:endParaRPr lang="fr-FR" dirty="0" err="1"/>
          </a:p>
          <a:p>
            <a:r>
              <a:rPr lang="fr-FR" sz="1400" dirty="0" err="1"/>
              <a:t>be</a:t>
            </a:r>
            <a:r>
              <a:rPr lang="fr-FR" sz="1400" dirty="0"/>
              <a:t> in </a:t>
            </a:r>
            <a:r>
              <a:rPr lang="fr-FR" sz="1400" dirty="0" err="1"/>
              <a:t>two</a:t>
            </a:r>
            <a:r>
              <a:rPr lang="fr-FR" sz="1400" dirty="0"/>
              <a:t> sections </a:t>
            </a:r>
            <a:r>
              <a:rPr lang="fr-FR" sz="1400" dirty="0" err="1"/>
              <a:t>simultaneously</a:t>
            </a:r>
            <a:r>
              <a:rPr lang="fr-FR" sz="1400" dirty="0"/>
              <a:t>.</a:t>
            </a:r>
            <a:endParaRPr lang="fr-FR"/>
          </a:p>
        </p:txBody>
      </p:sp>
      <p:sp>
        <p:nvSpPr>
          <p:cNvPr id="31" name="ZoneTexte 30">
            <a:extLst>
              <a:ext uri="{FF2B5EF4-FFF2-40B4-BE49-F238E27FC236}">
                <a16:creationId xmlns:a16="http://schemas.microsoft.com/office/drawing/2014/main" id="{946414D6-32EC-8AF1-5B1D-7F313DE0DB24}"/>
              </a:ext>
            </a:extLst>
          </p:cNvPr>
          <p:cNvSpPr txBox="1"/>
          <p:nvPr/>
        </p:nvSpPr>
        <p:spPr>
          <a:xfrm>
            <a:off x="8839200" y="4396417"/>
            <a:ext cx="3352800" cy="1600438"/>
          </a:xfrm>
          <a:prstGeom prst="rect">
            <a:avLst/>
          </a:prstGeom>
          <a:noFill/>
        </p:spPr>
        <p:txBody>
          <a:bodyPr wrap="square" lIns="91440" tIns="45720" rIns="91440" bIns="45720" rtlCol="0" anchor="t">
            <a:spAutoFit/>
          </a:bodyPr>
          <a:lstStyle/>
          <a:p>
            <a:r>
              <a:rPr lang="fr-FR" sz="1400" dirty="0"/>
              <a:t>It </a:t>
            </a:r>
            <a:r>
              <a:rPr lang="fr-FR" sz="1400" dirty="0" err="1"/>
              <a:t>is</a:t>
            </a:r>
            <a:r>
              <a:rPr lang="fr-FR" sz="1400" dirty="0"/>
              <a:t> possible to </a:t>
            </a:r>
            <a:r>
              <a:rPr lang="fr-FR" sz="1400" dirty="0" err="1"/>
              <a:t>assign</a:t>
            </a:r>
            <a:r>
              <a:rPr lang="fr-FR" sz="1400" dirty="0"/>
              <a:t> </a:t>
            </a:r>
            <a:r>
              <a:rPr lang="fr-FR" sz="1400" dirty="0" err="1"/>
              <a:t>rights</a:t>
            </a:r>
            <a:r>
              <a:rPr lang="fr-FR" sz="1400" dirty="0"/>
              <a:t> in bulk</a:t>
            </a:r>
            <a:endParaRPr lang="fr-FR" dirty="0" err="1"/>
          </a:p>
          <a:p>
            <a:r>
              <a:rPr lang="fr-FR" sz="1400" dirty="0"/>
              <a:t>by </a:t>
            </a:r>
            <a:r>
              <a:rPr lang="fr-FR" sz="1400" dirty="0" err="1"/>
              <a:t>clicking</a:t>
            </a:r>
            <a:r>
              <a:rPr lang="fr-FR" sz="1400" dirty="0"/>
              <a:t> the </a:t>
            </a:r>
            <a:r>
              <a:rPr lang="fr-FR" sz="1400" b="1" dirty="0" err="1"/>
              <a:t>Give</a:t>
            </a:r>
            <a:r>
              <a:rPr lang="fr-FR" sz="1400" b="1" dirty="0"/>
              <a:t> Access</a:t>
            </a:r>
            <a:r>
              <a:rPr lang="fr-FR" sz="1400" dirty="0"/>
              <a:t> </a:t>
            </a:r>
            <a:r>
              <a:rPr lang="fr-FR" sz="1400" dirty="0" err="1"/>
              <a:t>button</a:t>
            </a:r>
            <a:r>
              <a:rPr lang="fr-FR" sz="1400" dirty="0"/>
              <a:t>.</a:t>
            </a:r>
            <a:endParaRPr lang="fr-FR"/>
          </a:p>
          <a:p>
            <a:br>
              <a:rPr lang="fr-FR" sz="1400" dirty="0"/>
            </a:br>
            <a:r>
              <a:rPr lang="fr-FR" sz="1400" dirty="0"/>
              <a:t>Select the </a:t>
            </a:r>
            <a:r>
              <a:rPr lang="fr-FR" sz="1400" dirty="0" err="1"/>
              <a:t>category</a:t>
            </a:r>
            <a:r>
              <a:rPr lang="fr-FR" sz="1400" dirty="0"/>
              <a:t> of </a:t>
            </a:r>
            <a:r>
              <a:rPr lang="fr-FR" sz="1400" dirty="0" err="1"/>
              <a:t>rights</a:t>
            </a:r>
            <a:r>
              <a:rPr lang="fr-FR" sz="1400" dirty="0"/>
              <a:t> for</a:t>
            </a:r>
            <a:endParaRPr lang="fr-FR" dirty="0"/>
          </a:p>
          <a:p>
            <a:r>
              <a:rPr lang="fr-FR" sz="1400" dirty="0"/>
              <a:t>the </a:t>
            </a:r>
            <a:r>
              <a:rPr lang="fr-FR" sz="1400" dirty="0" err="1"/>
              <a:t>selected</a:t>
            </a:r>
            <a:r>
              <a:rPr lang="fr-FR" sz="1400" dirty="0"/>
              <a:t> </a:t>
            </a:r>
            <a:r>
              <a:rPr lang="fr-FR" sz="1400" dirty="0" err="1"/>
              <a:t>employees</a:t>
            </a:r>
            <a:r>
              <a:rPr lang="fr-FR" sz="1400" dirty="0"/>
              <a:t>, </a:t>
            </a:r>
            <a:r>
              <a:rPr lang="fr-FR" sz="1400" dirty="0" err="1"/>
              <a:t>then</a:t>
            </a:r>
            <a:r>
              <a:rPr lang="fr-FR" sz="1400" dirty="0"/>
              <a:t> click</a:t>
            </a:r>
            <a:endParaRPr lang="fr-FR" dirty="0"/>
          </a:p>
          <a:p>
            <a:r>
              <a:rPr lang="fr-FR" sz="1400" dirty="0"/>
              <a:t>the "Move All" </a:t>
            </a:r>
            <a:r>
              <a:rPr lang="fr-FR" sz="1400" dirty="0" err="1"/>
              <a:t>button</a:t>
            </a:r>
            <a:r>
              <a:rPr lang="fr-FR" sz="1400" dirty="0"/>
              <a:t>  to </a:t>
            </a:r>
            <a:r>
              <a:rPr lang="fr-FR" sz="1400" dirty="0" err="1"/>
              <a:t>apply</a:t>
            </a:r>
            <a:endParaRPr lang="fr-FR" dirty="0" err="1"/>
          </a:p>
          <a:p>
            <a:r>
              <a:rPr lang="fr-FR" sz="1400" dirty="0"/>
              <a:t>the changes:</a:t>
            </a:r>
            <a:endParaRPr lang="fr-FR"/>
          </a:p>
        </p:txBody>
      </p:sp>
      <p:sp>
        <p:nvSpPr>
          <p:cNvPr id="10" name="Titre 2">
            <a:extLst>
              <a:ext uri="{FF2B5EF4-FFF2-40B4-BE49-F238E27FC236}">
                <a16:creationId xmlns:a16="http://schemas.microsoft.com/office/drawing/2014/main" id="{97A7559E-5673-E6E5-9714-F0AF0A135B99}"/>
              </a:ext>
            </a:extLst>
          </p:cNvPr>
          <p:cNvSpPr>
            <a:spLocks noGrp="1"/>
          </p:cNvSpPr>
          <p:nvPr/>
        </p:nvSpPr>
        <p:spPr>
          <a:xfrm>
            <a:off x="342167" y="354624"/>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err="1">
                <a:latin typeface="Figtree Light"/>
              </a:rPr>
              <a:t>Managing</a:t>
            </a:r>
            <a:r>
              <a:rPr lang="fr-FR" dirty="0">
                <a:latin typeface="Figtree Light"/>
              </a:rPr>
              <a:t> permission for talent modules</a:t>
            </a:r>
            <a:endParaRPr lang="fr-FR" dirty="0" err="1"/>
          </a:p>
        </p:txBody>
      </p:sp>
      <p:sp>
        <p:nvSpPr>
          <p:cNvPr id="11" name="Espace réservé du texte 3">
            <a:extLst>
              <a:ext uri="{FF2B5EF4-FFF2-40B4-BE49-F238E27FC236}">
                <a16:creationId xmlns:a16="http://schemas.microsoft.com/office/drawing/2014/main" id="{8B514856-6427-AF68-238D-6C0FE12185D6}"/>
              </a:ext>
            </a:extLst>
          </p:cNvPr>
          <p:cNvSpPr>
            <a:spLocks noGrp="1"/>
          </p:cNvSpPr>
          <p:nvPr/>
        </p:nvSpPr>
        <p:spPr>
          <a:xfrm>
            <a:off x="351692" y="773723"/>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3">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Managing</a:t>
            </a:r>
            <a:r>
              <a:rPr lang="fr-FR" dirty="0">
                <a:latin typeface="Figtree"/>
              </a:rPr>
              <a:t> </a:t>
            </a:r>
            <a:r>
              <a:rPr lang="fr-FR" dirty="0" err="1">
                <a:latin typeface="Figtree"/>
              </a:rPr>
              <a:t>rights</a:t>
            </a:r>
            <a:r>
              <a:rPr lang="fr-FR" dirty="0">
                <a:latin typeface="Figtree"/>
              </a:rPr>
              <a:t> for the talent modules</a:t>
            </a:r>
            <a:endParaRPr lang="fr-FR" dirty="0"/>
          </a:p>
        </p:txBody>
      </p:sp>
      <p:pic>
        <p:nvPicPr>
          <p:cNvPr id="15" name="Image 14" descr="Une image contenant texte, capture d’écran, logiciel, Page web&#10;&#10;Le contenu généré par l’IA peut être incorrect.">
            <a:extLst>
              <a:ext uri="{FF2B5EF4-FFF2-40B4-BE49-F238E27FC236}">
                <a16:creationId xmlns:a16="http://schemas.microsoft.com/office/drawing/2014/main" id="{D4459BA4-C298-EB2C-8C56-8E8EF9ED8BC8}"/>
              </a:ext>
            </a:extLst>
          </p:cNvPr>
          <p:cNvPicPr>
            <a:picLocks noChangeAspect="1"/>
          </p:cNvPicPr>
          <p:nvPr/>
        </p:nvPicPr>
        <p:blipFill>
          <a:blip r:embed="rId7"/>
          <a:stretch>
            <a:fillRect/>
          </a:stretch>
        </p:blipFill>
        <p:spPr>
          <a:xfrm>
            <a:off x="504824" y="1746249"/>
            <a:ext cx="6652684" cy="3376084"/>
          </a:xfrm>
          <a:prstGeom prst="rect">
            <a:avLst/>
          </a:prstGeom>
          <a:ln>
            <a:noFill/>
          </a:ln>
          <a:effectLst>
            <a:outerShdw blurRad="292100" dist="139700" dir="2700000" algn="tl" rotWithShape="0">
              <a:srgbClr val="333333">
                <a:alpha val="65000"/>
              </a:srgbClr>
            </a:outerShdw>
          </a:effectLst>
        </p:spPr>
      </p:pic>
      <p:pic>
        <p:nvPicPr>
          <p:cNvPr id="14" name="Graphique 14">
            <a:extLst>
              <a:ext uri="{FF2B5EF4-FFF2-40B4-BE49-F238E27FC236}">
                <a16:creationId xmlns:a16="http://schemas.microsoft.com/office/drawing/2014/main" id="{7CC7B718-2B5C-A91F-E155-C1C8D8884AB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2580000" flipV="1">
            <a:off x="2309552" y="3367181"/>
            <a:ext cx="462371" cy="462372"/>
          </a:xfrm>
          <a:prstGeom prst="rect">
            <a:avLst/>
          </a:prstGeom>
        </p:spPr>
      </p:pic>
      <p:pic>
        <p:nvPicPr>
          <p:cNvPr id="16" name="Graphique 14">
            <a:extLst>
              <a:ext uri="{FF2B5EF4-FFF2-40B4-BE49-F238E27FC236}">
                <a16:creationId xmlns:a16="http://schemas.microsoft.com/office/drawing/2014/main" id="{6D3CA9E9-37DF-7005-6BDF-C35258B64E7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2580000" flipV="1">
            <a:off x="4606135" y="3367180"/>
            <a:ext cx="462371" cy="462372"/>
          </a:xfrm>
          <a:prstGeom prst="rect">
            <a:avLst/>
          </a:prstGeom>
        </p:spPr>
      </p:pic>
      <p:pic>
        <p:nvPicPr>
          <p:cNvPr id="19" name="Image 18" descr="Une image contenant texte, capture d’écran, nombre, affichage&#10;&#10;Le contenu généré par l’IA peut être incorrect.">
            <a:extLst>
              <a:ext uri="{FF2B5EF4-FFF2-40B4-BE49-F238E27FC236}">
                <a16:creationId xmlns:a16="http://schemas.microsoft.com/office/drawing/2014/main" id="{E658011D-626B-4624-229D-4D8A270B5AFE}"/>
              </a:ext>
            </a:extLst>
          </p:cNvPr>
          <p:cNvPicPr>
            <a:picLocks noChangeAspect="1"/>
          </p:cNvPicPr>
          <p:nvPr/>
        </p:nvPicPr>
        <p:blipFill>
          <a:blip r:embed="rId10"/>
          <a:stretch>
            <a:fillRect/>
          </a:stretch>
        </p:blipFill>
        <p:spPr>
          <a:xfrm>
            <a:off x="4940300" y="4340225"/>
            <a:ext cx="3793067" cy="2368550"/>
          </a:xfrm>
          <a:prstGeom prst="rect">
            <a:avLst/>
          </a:prstGeom>
          <a:ln>
            <a:noFill/>
          </a:ln>
          <a:effectLst>
            <a:outerShdw blurRad="292100" dist="139700" dir="2700000" algn="tl" rotWithShape="0">
              <a:srgbClr val="333333">
                <a:alpha val="65000"/>
              </a:srgbClr>
            </a:outerShdw>
          </a:effectLst>
        </p:spPr>
      </p:pic>
      <p:cxnSp>
        <p:nvCxnSpPr>
          <p:cNvPr id="18" name="Connecteur droit avec flèche 17">
            <a:extLst>
              <a:ext uri="{FF2B5EF4-FFF2-40B4-BE49-F238E27FC236}">
                <a16:creationId xmlns:a16="http://schemas.microsoft.com/office/drawing/2014/main" id="{147221D9-C7F2-A1D9-14A3-C6D2AA64C7BE}"/>
              </a:ext>
            </a:extLst>
          </p:cNvPr>
          <p:cNvCxnSpPr/>
          <p:nvPr/>
        </p:nvCxnSpPr>
        <p:spPr>
          <a:xfrm>
            <a:off x="6762750" y="2391833"/>
            <a:ext cx="338666" cy="1936750"/>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pic>
        <p:nvPicPr>
          <p:cNvPr id="20" name="Image 19">
            <a:extLst>
              <a:ext uri="{FF2B5EF4-FFF2-40B4-BE49-F238E27FC236}">
                <a16:creationId xmlns:a16="http://schemas.microsoft.com/office/drawing/2014/main" id="{EE4175B9-9974-837D-228B-D26D64C917C0}"/>
              </a:ext>
            </a:extLst>
          </p:cNvPr>
          <p:cNvPicPr>
            <a:picLocks noChangeAspect="1"/>
          </p:cNvPicPr>
          <p:nvPr/>
        </p:nvPicPr>
        <p:blipFill>
          <a:blip r:embed="rId11"/>
          <a:stretch>
            <a:fillRect/>
          </a:stretch>
        </p:blipFill>
        <p:spPr>
          <a:xfrm>
            <a:off x="10032999" y="5740928"/>
            <a:ext cx="381000" cy="371475"/>
          </a:xfrm>
          <a:prstGeom prst="rect">
            <a:avLst/>
          </a:prstGeom>
        </p:spPr>
      </p:pic>
      <p:sp>
        <p:nvSpPr>
          <p:cNvPr id="2" name="ZoneTexte 1">
            <a:extLst>
              <a:ext uri="{FF2B5EF4-FFF2-40B4-BE49-F238E27FC236}">
                <a16:creationId xmlns:a16="http://schemas.microsoft.com/office/drawing/2014/main" id="{82CF1D18-4CA1-6751-B1F2-681539070F43}"/>
              </a:ext>
            </a:extLst>
          </p:cNvPr>
          <p:cNvSpPr txBox="1"/>
          <p:nvPr/>
        </p:nvSpPr>
        <p:spPr>
          <a:xfrm>
            <a:off x="507999" y="1407583"/>
            <a:ext cx="4942416"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b="1" dirty="0"/>
              <a:t>Access:</a:t>
            </a:r>
            <a:r>
              <a:rPr lang="fr-FR" sz="1400" dirty="0"/>
              <a:t> Menu &gt; Admin area &gt; SIRH </a:t>
            </a:r>
            <a:r>
              <a:rPr lang="fr-FR" sz="1400" dirty="0" err="1"/>
              <a:t>rights</a:t>
            </a:r>
            <a:endParaRPr lang="fr-FR" sz="1400" dirty="0"/>
          </a:p>
        </p:txBody>
      </p:sp>
    </p:spTree>
    <p:extLst>
      <p:ext uri="{BB962C8B-B14F-4D97-AF65-F5344CB8AC3E}">
        <p14:creationId xmlns:p14="http://schemas.microsoft.com/office/powerpoint/2010/main" val="850016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a:extLst>
              <a:ext uri="{FF2B5EF4-FFF2-40B4-BE49-F238E27FC236}">
                <a16:creationId xmlns:a16="http://schemas.microsoft.com/office/drawing/2014/main" id="{E4DEF956-6A63-5155-1AE4-27B91290E2ED}"/>
              </a:ext>
            </a:extLst>
          </p:cNvPr>
          <p:cNvSpPr txBox="1"/>
          <p:nvPr/>
        </p:nvSpPr>
        <p:spPr>
          <a:xfrm>
            <a:off x="176982" y="4562533"/>
            <a:ext cx="5310805" cy="2036494"/>
          </a:xfrm>
          <a:prstGeom prst="rect">
            <a:avLst/>
          </a:prstGeom>
        </p:spPr>
        <p:txBody>
          <a:bodyPr vert="horz" lIns="91440" tIns="45720" rIns="91440" bIns="45720" numCol="1" rtlCol="0" anchor="t">
            <a:noAutofit/>
          </a:bodyPr>
          <a:lstStyle/>
          <a:p>
            <a:pPr>
              <a:lnSpc>
                <a:spcPct val="90000"/>
              </a:lnSpc>
              <a:spcAft>
                <a:spcPts val="600"/>
              </a:spcAft>
            </a:pPr>
            <a:r>
              <a:rPr lang="fr-FR" sz="1400" b="1" u="sng" dirty="0"/>
              <a:t>Professional interview settings</a:t>
            </a:r>
            <a:r>
              <a:rPr lang="fr-FR" sz="1400" b="1" dirty="0"/>
              <a:t> </a:t>
            </a:r>
            <a:r>
              <a:rPr lang="fr-FR" sz="1400" dirty="0"/>
              <a:t>(</a:t>
            </a:r>
            <a:r>
              <a:rPr lang="fr-FR" sz="1400" dirty="0" err="1"/>
              <a:t>Left</a:t>
            </a:r>
            <a:r>
              <a:rPr lang="fr-FR" sz="1400" dirty="0"/>
              <a:t> </a:t>
            </a:r>
            <a:r>
              <a:rPr lang="fr-FR" sz="1400" dirty="0" err="1"/>
              <a:t>side</a:t>
            </a:r>
            <a:r>
              <a:rPr lang="fr-FR" sz="1400" dirty="0"/>
              <a:t>):</a:t>
            </a:r>
          </a:p>
          <a:p>
            <a:pPr>
              <a:spcAft>
                <a:spcPts val="100"/>
              </a:spcAft>
            </a:pPr>
            <a:r>
              <a:rPr lang="fr-FR" sz="1400" err="1"/>
              <a:t>Allows</a:t>
            </a:r>
            <a:r>
              <a:rPr lang="fr-FR" sz="1400" dirty="0"/>
              <a:t> </a:t>
            </a:r>
            <a:r>
              <a:rPr lang="fr-FR" sz="1400" err="1"/>
              <a:t>you</a:t>
            </a:r>
            <a:r>
              <a:rPr lang="fr-FR" sz="1400" dirty="0"/>
              <a:t> to </a:t>
            </a:r>
            <a:r>
              <a:rPr lang="fr-FR" sz="1400" err="1"/>
              <a:t>define</a:t>
            </a:r>
            <a:r>
              <a:rPr lang="fr-FR" sz="1400" dirty="0"/>
              <a:t> the settings to </a:t>
            </a:r>
            <a:r>
              <a:rPr lang="fr-FR" sz="1400" err="1"/>
              <a:t>apply</a:t>
            </a:r>
            <a:endParaRPr lang="fr-FR" err="1"/>
          </a:p>
          <a:p>
            <a:pPr>
              <a:spcAft>
                <a:spcPts val="100"/>
              </a:spcAft>
            </a:pPr>
            <a:r>
              <a:rPr lang="fr-FR" sz="1400" dirty="0"/>
              <a:t>to </a:t>
            </a:r>
            <a:r>
              <a:rPr lang="fr-FR" sz="1400" dirty="0" err="1"/>
              <a:t>professional</a:t>
            </a:r>
            <a:r>
              <a:rPr lang="fr-FR" sz="1400" dirty="0"/>
              <a:t> interviews.</a:t>
            </a:r>
            <a:br>
              <a:rPr lang="fr-FR" sz="1400" dirty="0"/>
            </a:br>
            <a:r>
              <a:rPr lang="fr-FR" sz="1400" dirty="0"/>
              <a:t>By </a:t>
            </a:r>
            <a:r>
              <a:rPr lang="fr-FR" sz="1400" dirty="0" err="1"/>
              <a:t>enabling</a:t>
            </a:r>
            <a:r>
              <a:rPr lang="fr-FR" sz="1400" dirty="0"/>
              <a:t> notifications for </a:t>
            </a:r>
            <a:r>
              <a:rPr lang="fr-FR" sz="1400" dirty="0" err="1"/>
              <a:t>professional</a:t>
            </a:r>
            <a:r>
              <a:rPr lang="fr-FR" sz="1400" dirty="0"/>
              <a:t> and 6-year </a:t>
            </a:r>
            <a:r>
              <a:rPr lang="fr-FR" sz="1400" dirty="0" err="1"/>
              <a:t>review</a:t>
            </a:r>
            <a:r>
              <a:rPr lang="fr-FR" sz="1400" dirty="0"/>
              <a:t> interviews, the </a:t>
            </a:r>
            <a:r>
              <a:rPr lang="fr-FR" sz="1400" dirty="0" err="1"/>
              <a:t>administrator</a:t>
            </a:r>
            <a:r>
              <a:rPr lang="fr-FR" sz="1400" dirty="0"/>
              <a:t> </a:t>
            </a:r>
            <a:r>
              <a:rPr lang="fr-FR" sz="1400" dirty="0" err="1"/>
              <a:t>will</a:t>
            </a:r>
            <a:r>
              <a:rPr lang="fr-FR" sz="1400" dirty="0"/>
              <a:t> </a:t>
            </a:r>
            <a:r>
              <a:rPr lang="fr-FR" sz="1400" dirty="0" err="1"/>
              <a:t>receive</a:t>
            </a:r>
            <a:r>
              <a:rPr lang="fr-FR" sz="1400" dirty="0"/>
              <a:t> a notification</a:t>
            </a:r>
            <a:endParaRPr lang="fr-FR" dirty="0"/>
          </a:p>
          <a:p>
            <a:pPr>
              <a:spcAft>
                <a:spcPts val="100"/>
              </a:spcAft>
            </a:pPr>
            <a:r>
              <a:rPr lang="fr-FR" sz="1400" dirty="0"/>
              <a:t>at the </a:t>
            </a:r>
            <a:r>
              <a:rPr lang="fr-FR" sz="1400" err="1"/>
              <a:t>beginning</a:t>
            </a:r>
            <a:r>
              <a:rPr lang="fr-FR" sz="1400" dirty="0"/>
              <a:t> of </a:t>
            </a:r>
            <a:r>
              <a:rPr lang="fr-FR" sz="1400" err="1"/>
              <a:t>each</a:t>
            </a:r>
            <a:r>
              <a:rPr lang="fr-FR" sz="1400" dirty="0"/>
              <a:t> </a:t>
            </a:r>
            <a:r>
              <a:rPr lang="fr-FR" sz="1400" err="1"/>
              <a:t>month</a:t>
            </a:r>
            <a:r>
              <a:rPr lang="fr-FR" sz="1400" dirty="0"/>
              <a:t> </a:t>
            </a:r>
            <a:r>
              <a:rPr lang="fr-FR" sz="1400" err="1"/>
              <a:t>with</a:t>
            </a:r>
            <a:r>
              <a:rPr lang="fr-FR" sz="1400" dirty="0"/>
              <a:t> the </a:t>
            </a:r>
            <a:r>
              <a:rPr lang="fr-FR" sz="1400" err="1"/>
              <a:t>list</a:t>
            </a:r>
            <a:r>
              <a:rPr lang="fr-FR" sz="1400" dirty="0"/>
              <a:t> of </a:t>
            </a:r>
            <a:r>
              <a:rPr lang="fr-FR" sz="1400" err="1"/>
              <a:t>employees</a:t>
            </a:r>
            <a:r>
              <a:rPr lang="fr-FR" sz="1400" dirty="0"/>
              <a:t> </a:t>
            </a:r>
            <a:r>
              <a:rPr lang="fr-FR" sz="1400" err="1"/>
              <a:t>eligible</a:t>
            </a:r>
            <a:r>
              <a:rPr lang="fr-FR" sz="1400" dirty="0"/>
              <a:t> for </a:t>
            </a:r>
            <a:r>
              <a:rPr lang="fr-FR" sz="1400" err="1"/>
              <a:t>these</a:t>
            </a:r>
            <a:r>
              <a:rPr lang="fr-FR" sz="1400" dirty="0"/>
              <a:t> interviews </a:t>
            </a:r>
            <a:r>
              <a:rPr lang="fr-FR" sz="1400" err="1"/>
              <a:t>when</a:t>
            </a:r>
            <a:r>
              <a:rPr lang="fr-FR" sz="1400" dirty="0"/>
              <a:t> </a:t>
            </a:r>
            <a:r>
              <a:rPr lang="fr-FR" sz="1400" err="1"/>
              <a:t>they</a:t>
            </a:r>
            <a:r>
              <a:rPr lang="fr-FR" sz="1400" dirty="0"/>
              <a:t> </a:t>
            </a:r>
            <a:r>
              <a:rPr lang="fr-FR" sz="1400" err="1"/>
              <a:t>reach</a:t>
            </a:r>
            <a:r>
              <a:rPr lang="fr-FR" sz="1400" dirty="0"/>
              <a:t> 2 or 6 </a:t>
            </a:r>
            <a:r>
              <a:rPr lang="fr-FR" sz="1400" err="1"/>
              <a:t>years</a:t>
            </a:r>
            <a:endParaRPr lang="fr-FR" err="1"/>
          </a:p>
          <a:p>
            <a:pPr>
              <a:spcAft>
                <a:spcPts val="100"/>
              </a:spcAft>
            </a:pPr>
            <a:r>
              <a:rPr lang="fr-FR" sz="1400" dirty="0"/>
              <a:t>of </a:t>
            </a:r>
            <a:r>
              <a:rPr lang="fr-FR" sz="1400" dirty="0" err="1"/>
              <a:t>seniority</a:t>
            </a:r>
            <a:r>
              <a:rPr lang="fr-FR" sz="1400" dirty="0"/>
              <a:t> in the </a:t>
            </a:r>
            <a:r>
              <a:rPr lang="fr-FR" sz="1400" dirty="0" err="1"/>
              <a:t>company</a:t>
            </a:r>
            <a:r>
              <a:rPr lang="fr-FR" sz="1400" dirty="0"/>
              <a:t>.</a:t>
            </a:r>
            <a:endParaRPr lang="fr-FR"/>
          </a:p>
          <a:p>
            <a:pPr marL="228600" lvl="1">
              <a:lnSpc>
                <a:spcPct val="90000"/>
              </a:lnSpc>
              <a:spcAft>
                <a:spcPts val="600"/>
              </a:spcAft>
            </a:pPr>
            <a:endParaRPr lang="fr-FR" sz="1400" dirty="0"/>
          </a:p>
          <a:p>
            <a:pPr marL="228600" lvl="1">
              <a:lnSpc>
                <a:spcPct val="90000"/>
              </a:lnSpc>
              <a:spcAft>
                <a:spcPts val="600"/>
              </a:spcAft>
            </a:pPr>
            <a:endParaRPr lang="fr-FR" sz="1400" dirty="0"/>
          </a:p>
          <a:p>
            <a:pPr marL="228600" lvl="1">
              <a:lnSpc>
                <a:spcPct val="90000"/>
              </a:lnSpc>
              <a:spcAft>
                <a:spcPts val="600"/>
              </a:spcAft>
            </a:pPr>
            <a:endParaRPr lang="fr-FR" sz="1400" dirty="0"/>
          </a:p>
        </p:txBody>
      </p:sp>
      <p:sp>
        <p:nvSpPr>
          <p:cNvPr id="3" name="ZoneTexte 2">
            <a:extLst>
              <a:ext uri="{FF2B5EF4-FFF2-40B4-BE49-F238E27FC236}">
                <a16:creationId xmlns:a16="http://schemas.microsoft.com/office/drawing/2014/main" id="{A5F4FBA2-3E6A-F0F6-ABC6-B9AB8F98645F}"/>
              </a:ext>
            </a:extLst>
          </p:cNvPr>
          <p:cNvSpPr txBox="1"/>
          <p:nvPr/>
        </p:nvSpPr>
        <p:spPr>
          <a:xfrm>
            <a:off x="5767619" y="4601609"/>
            <a:ext cx="6247399" cy="1940018"/>
          </a:xfrm>
          <a:prstGeom prst="rect">
            <a:avLst/>
          </a:prstGeom>
          <a:noFill/>
        </p:spPr>
        <p:txBody>
          <a:bodyPr wrap="square" lIns="91440" tIns="45720" rIns="91440" bIns="45720" numCol="1" rtlCol="0" anchor="t">
            <a:spAutoFit/>
          </a:bodyPr>
          <a:lstStyle/>
          <a:p>
            <a:pPr indent="-228600">
              <a:lnSpc>
                <a:spcPct val="90000"/>
              </a:lnSpc>
              <a:spcAft>
                <a:spcPts val="600"/>
              </a:spcAft>
            </a:pPr>
            <a:r>
              <a:rPr lang="fr-FR" sz="1400" b="1" u="sng" dirty="0" err="1"/>
              <a:t>Managing</a:t>
            </a:r>
            <a:r>
              <a:rPr lang="fr-FR" sz="1400" b="1" u="sng" dirty="0"/>
              <a:t> </a:t>
            </a:r>
            <a:r>
              <a:rPr lang="fr-FR" sz="1400" b="1" u="sng" dirty="0" err="1"/>
              <a:t>visibilities</a:t>
            </a:r>
            <a:r>
              <a:rPr lang="fr-FR" sz="1400" b="1" u="sng" dirty="0"/>
              <a:t> </a:t>
            </a:r>
            <a:r>
              <a:rPr lang="fr-FR" sz="1400" dirty="0"/>
              <a:t>(Right </a:t>
            </a:r>
            <a:r>
              <a:rPr lang="fr-FR" sz="1400" dirty="0" err="1"/>
              <a:t>side</a:t>
            </a:r>
            <a:r>
              <a:rPr lang="fr-FR" sz="1400" dirty="0"/>
              <a:t>):</a:t>
            </a:r>
          </a:p>
          <a:p>
            <a:pPr indent="-228600">
              <a:lnSpc>
                <a:spcPct val="90000"/>
              </a:lnSpc>
              <a:spcAft>
                <a:spcPts val="100"/>
              </a:spcAft>
            </a:pPr>
            <a:r>
              <a:rPr lang="fr-FR" sz="1400" err="1"/>
              <a:t>Allows</a:t>
            </a:r>
            <a:r>
              <a:rPr lang="fr-FR" sz="1400" dirty="0"/>
              <a:t> </a:t>
            </a:r>
            <a:r>
              <a:rPr lang="fr-FR" sz="1400" err="1"/>
              <a:t>defining</a:t>
            </a:r>
            <a:r>
              <a:rPr lang="fr-FR" sz="1400" dirty="0"/>
              <a:t> the </a:t>
            </a:r>
            <a:r>
              <a:rPr lang="fr-FR" sz="1400" err="1"/>
              <a:t>rights</a:t>
            </a:r>
            <a:r>
              <a:rPr lang="fr-FR" sz="1400" dirty="0"/>
              <a:t> for </a:t>
            </a:r>
            <a:r>
              <a:rPr lang="fr-FR" sz="1400" err="1"/>
              <a:t>both</a:t>
            </a:r>
            <a:r>
              <a:rPr lang="fr-FR" sz="1400" dirty="0"/>
              <a:t> </a:t>
            </a:r>
            <a:r>
              <a:rPr lang="fr-FR" sz="1400" err="1"/>
              <a:t>employees</a:t>
            </a:r>
            <a:r>
              <a:rPr lang="fr-FR" sz="1400" dirty="0"/>
              <a:t> and managers </a:t>
            </a:r>
            <a:r>
              <a:rPr lang="fr-FR" sz="1400" err="1"/>
              <a:t>during</a:t>
            </a:r>
            <a:endParaRPr lang="fr-FR" dirty="0" err="1"/>
          </a:p>
          <a:p>
            <a:pPr indent="-228600">
              <a:lnSpc>
                <a:spcPct val="90000"/>
              </a:lnSpc>
              <a:spcAft>
                <a:spcPts val="100"/>
              </a:spcAft>
            </a:pPr>
            <a:r>
              <a:rPr lang="fr-FR" sz="1400" dirty="0"/>
              <a:t>the interview </a:t>
            </a:r>
            <a:r>
              <a:rPr lang="fr-FR" sz="1400" dirty="0" err="1"/>
              <a:t>preparation</a:t>
            </a:r>
            <a:r>
              <a:rPr lang="fr-FR" sz="1400" dirty="0"/>
              <a:t> phase:</a:t>
            </a:r>
            <a:endParaRPr lang="fr-FR"/>
          </a:p>
          <a:p>
            <a:pPr indent="-143510">
              <a:lnSpc>
                <a:spcPct val="90000"/>
              </a:lnSpc>
              <a:buFont typeface="Arial" panose="020B0604020202020204" pitchFamily="34" charset="0"/>
              <a:buChar char="•"/>
            </a:pPr>
            <a:r>
              <a:rPr lang="fr-FR" sz="1400" b="1" dirty="0" err="1"/>
              <a:t>View</a:t>
            </a:r>
            <a:r>
              <a:rPr lang="fr-FR" sz="1400" b="1" dirty="0"/>
              <a:t> the questionnaire</a:t>
            </a:r>
            <a:r>
              <a:rPr lang="fr-FR" sz="1400" dirty="0"/>
              <a:t> </a:t>
            </a:r>
            <a:r>
              <a:rPr lang="fr-FR" sz="1400" dirty="0" err="1"/>
              <a:t>gives</a:t>
            </a:r>
            <a:r>
              <a:rPr lang="fr-FR" sz="1400" dirty="0"/>
              <a:t> </a:t>
            </a:r>
            <a:r>
              <a:rPr lang="fr-FR" sz="1400" dirty="0" err="1"/>
              <a:t>access</a:t>
            </a:r>
            <a:r>
              <a:rPr lang="fr-FR" sz="1400" dirty="0"/>
              <a:t> to </a:t>
            </a:r>
            <a:r>
              <a:rPr lang="fr-FR" sz="1400" dirty="0" err="1"/>
              <a:t>preparation</a:t>
            </a:r>
            <a:r>
              <a:rPr lang="fr-FR" sz="1400" dirty="0"/>
              <a:t> questions</a:t>
            </a:r>
          </a:p>
          <a:p>
            <a:pPr indent="-143510">
              <a:lnSpc>
                <a:spcPct val="90000"/>
              </a:lnSpc>
              <a:buFont typeface="Arial" panose="020B0604020202020204" pitchFamily="34" charset="0"/>
              <a:buChar char="•"/>
            </a:pPr>
            <a:r>
              <a:rPr lang="fr-FR" sz="1400" b="1" dirty="0"/>
              <a:t>Share the questionnaire</a:t>
            </a:r>
            <a:r>
              <a:rPr lang="fr-FR" sz="1400" dirty="0"/>
              <a:t> </a:t>
            </a:r>
            <a:r>
              <a:rPr lang="fr-FR" sz="1400" dirty="0" err="1"/>
              <a:t>so</a:t>
            </a:r>
            <a:r>
              <a:rPr lang="fr-FR" sz="1400" dirty="0"/>
              <a:t> </a:t>
            </a:r>
            <a:r>
              <a:rPr lang="fr-FR" sz="1400" dirty="0" err="1"/>
              <a:t>each</a:t>
            </a:r>
            <a:r>
              <a:rPr lang="fr-FR" sz="1400" dirty="0"/>
              <a:t> can </a:t>
            </a:r>
            <a:r>
              <a:rPr lang="fr-FR" sz="1400" dirty="0" err="1"/>
              <a:t>see</a:t>
            </a:r>
            <a:r>
              <a:rPr lang="fr-FR" sz="1400" dirty="0"/>
              <a:t> the </a:t>
            </a:r>
            <a:r>
              <a:rPr lang="fr-FR" sz="1400" dirty="0" err="1"/>
              <a:t>other's</a:t>
            </a:r>
            <a:r>
              <a:rPr lang="fr-FR" sz="1400" dirty="0"/>
              <a:t> questionnaire</a:t>
            </a:r>
            <a:endParaRPr lang="fr-FR" dirty="0"/>
          </a:p>
          <a:p>
            <a:pPr indent="-143510">
              <a:lnSpc>
                <a:spcPct val="90000"/>
              </a:lnSpc>
              <a:buFont typeface="Arial" panose="020B0604020202020204" pitchFamily="34" charset="0"/>
              <a:buChar char="•"/>
            </a:pPr>
            <a:r>
              <a:rPr lang="fr-FR" sz="1400" b="1" dirty="0"/>
              <a:t>Share </a:t>
            </a:r>
            <a:r>
              <a:rPr lang="fr-FR" sz="1400" b="1" dirty="0" err="1"/>
              <a:t>past</a:t>
            </a:r>
            <a:r>
              <a:rPr lang="fr-FR" sz="1400" b="1" dirty="0"/>
              <a:t> objectives</a:t>
            </a:r>
            <a:r>
              <a:rPr lang="fr-FR" sz="1400" dirty="0"/>
              <a:t> </a:t>
            </a:r>
            <a:r>
              <a:rPr lang="fr-FR" sz="1400" dirty="0" err="1"/>
              <a:t>during</a:t>
            </a:r>
            <a:r>
              <a:rPr lang="fr-FR" sz="1400" dirty="0"/>
              <a:t> the </a:t>
            </a:r>
            <a:r>
              <a:rPr lang="fr-FR" sz="1400" dirty="0" err="1"/>
              <a:t>preparation</a:t>
            </a:r>
            <a:r>
              <a:rPr lang="fr-FR" sz="1400" dirty="0"/>
              <a:t> phase</a:t>
            </a:r>
            <a:endParaRPr lang="fr-FR" dirty="0"/>
          </a:p>
          <a:p>
            <a:pPr indent="-143510">
              <a:lnSpc>
                <a:spcPct val="90000"/>
              </a:lnSpc>
              <a:buFont typeface="Arial" panose="020B0604020202020204" pitchFamily="34" charset="0"/>
              <a:buChar char="•"/>
            </a:pPr>
            <a:r>
              <a:rPr lang="fr-FR" sz="1400" b="1" dirty="0"/>
              <a:t>Share </a:t>
            </a:r>
            <a:r>
              <a:rPr lang="fr-FR" sz="1400" b="1" dirty="0" err="1"/>
              <a:t>pre-evaluation</a:t>
            </a:r>
            <a:r>
              <a:rPr lang="fr-FR" sz="1400" dirty="0"/>
              <a:t> to </a:t>
            </a:r>
            <a:r>
              <a:rPr lang="fr-FR" sz="1400" dirty="0" err="1"/>
              <a:t>publish</a:t>
            </a:r>
            <a:r>
              <a:rPr lang="fr-FR" sz="1400" dirty="0"/>
              <a:t> the </a:t>
            </a:r>
            <a:r>
              <a:rPr lang="fr-FR" sz="1400" dirty="0" err="1"/>
              <a:t>skills</a:t>
            </a:r>
            <a:r>
              <a:rPr lang="fr-FR" sz="1400" dirty="0"/>
              <a:t> </a:t>
            </a:r>
            <a:r>
              <a:rPr lang="fr-FR" sz="1400" dirty="0" err="1"/>
              <a:t>assessment</a:t>
            </a:r>
            <a:r>
              <a:rPr lang="fr-FR" sz="1400" dirty="0"/>
              <a:t>,</a:t>
            </a:r>
            <a:endParaRPr lang="fr-FR" dirty="0" err="1"/>
          </a:p>
          <a:p>
            <a:pPr>
              <a:lnSpc>
                <a:spcPct val="90000"/>
              </a:lnSpc>
            </a:pPr>
            <a:r>
              <a:rPr lang="fr-FR" sz="1400" dirty="0"/>
              <a:t> if the </a:t>
            </a:r>
            <a:r>
              <a:rPr lang="fr-FR" sz="1400" dirty="0" err="1"/>
              <a:t>Skills</a:t>
            </a:r>
            <a:r>
              <a:rPr lang="fr-FR" sz="1400" dirty="0"/>
              <a:t> module </a:t>
            </a:r>
            <a:r>
              <a:rPr lang="fr-FR" sz="1400" dirty="0" err="1"/>
              <a:t>is</a:t>
            </a:r>
            <a:r>
              <a:rPr lang="fr-FR" sz="1400" dirty="0"/>
              <a:t> </a:t>
            </a:r>
            <a:r>
              <a:rPr lang="fr-FR" sz="1400" dirty="0" err="1"/>
              <a:t>activated</a:t>
            </a:r>
            <a:endParaRPr lang="fr-FR" dirty="0"/>
          </a:p>
          <a:p>
            <a:pPr indent="-143510">
              <a:lnSpc>
                <a:spcPct val="90000"/>
              </a:lnSpc>
              <a:buFont typeface="Arial" panose="020B0604020202020204" pitchFamily="34" charset="0"/>
              <a:buChar char="•"/>
            </a:pPr>
            <a:endParaRPr lang="fr-FR" sz="1400" dirty="0"/>
          </a:p>
        </p:txBody>
      </p:sp>
      <p:cxnSp>
        <p:nvCxnSpPr>
          <p:cNvPr id="7" name="Connecteur droit 6">
            <a:extLst>
              <a:ext uri="{FF2B5EF4-FFF2-40B4-BE49-F238E27FC236}">
                <a16:creationId xmlns:a16="http://schemas.microsoft.com/office/drawing/2014/main" id="{E4F3BF2B-1D31-72E6-49C0-FD2B064FAD5D}"/>
              </a:ext>
            </a:extLst>
          </p:cNvPr>
          <p:cNvCxnSpPr/>
          <p:nvPr/>
        </p:nvCxnSpPr>
        <p:spPr>
          <a:xfrm>
            <a:off x="5633847" y="4562021"/>
            <a:ext cx="0" cy="2074414"/>
          </a:xfrm>
          <a:prstGeom prst="line">
            <a:avLst/>
          </a:prstGeom>
          <a:ln/>
        </p:spPr>
        <p:style>
          <a:lnRef idx="3">
            <a:schemeClr val="accent3"/>
          </a:lnRef>
          <a:fillRef idx="0">
            <a:schemeClr val="accent3"/>
          </a:fillRef>
          <a:effectRef idx="2">
            <a:schemeClr val="accent3"/>
          </a:effectRef>
          <a:fontRef idx="minor">
            <a:schemeClr val="tx1"/>
          </a:fontRef>
        </p:style>
      </p:cxnSp>
      <p:pic>
        <p:nvPicPr>
          <p:cNvPr id="6" name="Image 5" descr="Une image contenant texte, capture d’écran, affichage, logiciel&#10;&#10;Description générée automatiquement">
            <a:extLst>
              <a:ext uri="{FF2B5EF4-FFF2-40B4-BE49-F238E27FC236}">
                <a16:creationId xmlns:a16="http://schemas.microsoft.com/office/drawing/2014/main" id="{1B653709-EE92-F639-0538-CE0DE7D50952}"/>
              </a:ext>
            </a:extLst>
          </p:cNvPr>
          <p:cNvPicPr>
            <a:picLocks noChangeAspect="1"/>
          </p:cNvPicPr>
          <p:nvPr/>
        </p:nvPicPr>
        <p:blipFill>
          <a:blip r:embed="rId3"/>
          <a:stretch>
            <a:fillRect/>
          </a:stretch>
        </p:blipFill>
        <p:spPr>
          <a:xfrm>
            <a:off x="1898983" y="1380741"/>
            <a:ext cx="7470962" cy="3022619"/>
          </a:xfrm>
          <a:prstGeom prst="rect">
            <a:avLst/>
          </a:prstGeom>
          <a:ln>
            <a:noFill/>
          </a:ln>
          <a:effectLst>
            <a:outerShdw blurRad="292100" dist="139700" dir="2700000" algn="tl" rotWithShape="0">
              <a:srgbClr val="333333">
                <a:alpha val="65000"/>
              </a:srgbClr>
            </a:outerShdw>
          </a:effectLst>
        </p:spPr>
      </p:pic>
      <p:sp>
        <p:nvSpPr>
          <p:cNvPr id="12" name="Titre 2">
            <a:extLst>
              <a:ext uri="{FF2B5EF4-FFF2-40B4-BE49-F238E27FC236}">
                <a16:creationId xmlns:a16="http://schemas.microsoft.com/office/drawing/2014/main" id="{22C81352-B531-3BC0-3C92-206418811E9A}"/>
              </a:ext>
            </a:extLst>
          </p:cNvPr>
          <p:cNvSpPr>
            <a:spLocks noGrp="1"/>
          </p:cNvSpPr>
          <p:nvPr/>
        </p:nvSpPr>
        <p:spPr>
          <a:xfrm>
            <a:off x="370661"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err="1">
                <a:latin typeface="Figtree Light"/>
              </a:rPr>
              <a:t>Managing</a:t>
            </a:r>
            <a:r>
              <a:rPr lang="fr-FR" dirty="0">
                <a:latin typeface="Figtree Light"/>
              </a:rPr>
              <a:t> permission for talent modules</a:t>
            </a:r>
            <a:endParaRPr lang="fr-FR" dirty="0" err="1"/>
          </a:p>
        </p:txBody>
      </p:sp>
      <p:sp>
        <p:nvSpPr>
          <p:cNvPr id="14" name="Espace réservé du texte 3">
            <a:extLst>
              <a:ext uri="{FF2B5EF4-FFF2-40B4-BE49-F238E27FC236}">
                <a16:creationId xmlns:a16="http://schemas.microsoft.com/office/drawing/2014/main" id="{4660AE93-5770-4E11-E0F9-D84F8235D74C}"/>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4">
                  <a:extLst>
                    <a:ext uri="{96DAC541-7B7A-43D3-8B79-37D633B846F1}">
                      <asvg:svgBlip xmlns:asvg="http://schemas.microsoft.com/office/drawing/2016/SVG/main" r:embed="rId5"/>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6">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Managing</a:t>
            </a:r>
            <a:r>
              <a:rPr lang="fr-FR" dirty="0">
                <a:latin typeface="Figtree"/>
              </a:rPr>
              <a:t> </a:t>
            </a:r>
            <a:r>
              <a:rPr lang="fr-FR" dirty="0" err="1">
                <a:latin typeface="Figtree"/>
              </a:rPr>
              <a:t>rights</a:t>
            </a:r>
            <a:r>
              <a:rPr lang="fr-FR" dirty="0">
                <a:latin typeface="Figtree"/>
              </a:rPr>
              <a:t> for types of interviews</a:t>
            </a:r>
            <a:endParaRPr lang="fr-FR" dirty="0"/>
          </a:p>
        </p:txBody>
      </p:sp>
      <p:cxnSp>
        <p:nvCxnSpPr>
          <p:cNvPr id="5" name="Connecteur droit avec flèche 4">
            <a:extLst>
              <a:ext uri="{FF2B5EF4-FFF2-40B4-BE49-F238E27FC236}">
                <a16:creationId xmlns:a16="http://schemas.microsoft.com/office/drawing/2014/main" id="{C8EC42F7-7866-9C07-6196-A145805BCB5F}"/>
              </a:ext>
            </a:extLst>
          </p:cNvPr>
          <p:cNvCxnSpPr/>
          <p:nvPr/>
        </p:nvCxnSpPr>
        <p:spPr>
          <a:xfrm flipH="1">
            <a:off x="3265365" y="1523185"/>
            <a:ext cx="933776" cy="494160"/>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2" name="ZoneTexte 1">
            <a:extLst>
              <a:ext uri="{FF2B5EF4-FFF2-40B4-BE49-F238E27FC236}">
                <a16:creationId xmlns:a16="http://schemas.microsoft.com/office/drawing/2014/main" id="{DFB76446-BAF1-9F3B-D10F-3485D9C4E97A}"/>
              </a:ext>
            </a:extLst>
          </p:cNvPr>
          <p:cNvSpPr txBox="1"/>
          <p:nvPr/>
        </p:nvSpPr>
        <p:spPr>
          <a:xfrm>
            <a:off x="9535583" y="1375834"/>
            <a:ext cx="24765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b="1" dirty="0"/>
              <a:t>Access:</a:t>
            </a:r>
            <a:r>
              <a:rPr lang="fr-FR" sz="1400" dirty="0"/>
              <a:t> Menu &gt; Admin area &gt; </a:t>
            </a:r>
            <a:r>
              <a:rPr lang="fr-FR" sz="1400" err="1"/>
              <a:t>Annual</a:t>
            </a:r>
            <a:r>
              <a:rPr lang="fr-FR" sz="1400" dirty="0"/>
              <a:t> interviews</a:t>
            </a:r>
          </a:p>
        </p:txBody>
      </p:sp>
    </p:spTree>
    <p:extLst>
      <p:ext uri="{BB962C8B-B14F-4D97-AF65-F5344CB8AC3E}">
        <p14:creationId xmlns:p14="http://schemas.microsoft.com/office/powerpoint/2010/main" val="394031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3">
            <a:extLst>
              <a:ext uri="{FF2B5EF4-FFF2-40B4-BE49-F238E27FC236}">
                <a16:creationId xmlns:a16="http://schemas.microsoft.com/office/drawing/2014/main" id="{F7B64E55-7144-086C-F148-CBD5C911C01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bg2"/>
                </a:solidFill>
                <a:latin typeface="Figtree Light" pitchFamily="2" charset="0"/>
              </a:defRPr>
            </a:lvl1pPr>
            <a:lvl5pPr>
              <a:defRPr/>
            </a:lvl5pPr>
          </a:lstStyle>
          <a:p>
            <a:pPr lvl="0"/>
            <a:r>
              <a:rPr lang="fr-FR" dirty="0">
                <a:solidFill>
                  <a:schemeClr val="accent4"/>
                </a:solidFill>
              </a:rPr>
              <a:t>02</a:t>
            </a:r>
          </a:p>
        </p:txBody>
      </p:sp>
      <p:sp>
        <p:nvSpPr>
          <p:cNvPr id="8" name="Titre 5">
            <a:extLst>
              <a:ext uri="{FF2B5EF4-FFF2-40B4-BE49-F238E27FC236}">
                <a16:creationId xmlns:a16="http://schemas.microsoft.com/office/drawing/2014/main" id="{29130769-208F-E672-BB1C-6EEB7A088183}"/>
              </a:ext>
            </a:extLst>
          </p:cNvPr>
          <p:cNvSpPr>
            <a:spLocks noGrp="1"/>
          </p:cNvSpPr>
          <p:nvPr>
            <p:ph type="title"/>
          </p:nvPr>
        </p:nvSpPr>
        <p:spPr>
          <a:xfrm>
            <a:off x="1152525" y="1426392"/>
            <a:ext cx="7565001" cy="1112790"/>
          </a:xfrm>
        </p:spPr>
        <p:txBody>
          <a:bodyPr/>
          <a:lstStyle/>
          <a:p>
            <a:r>
              <a:rPr lang="fr-FR" dirty="0">
                <a:latin typeface="PP Woodland"/>
              </a:rPr>
              <a:t>Setting up</a:t>
            </a:r>
            <a:br>
              <a:rPr lang="fr-FR" dirty="0">
                <a:latin typeface="PP Woodland"/>
              </a:rPr>
            </a:br>
            <a:r>
              <a:rPr lang="fr-FR" dirty="0">
                <a:latin typeface="PP Woodland"/>
              </a:rPr>
              <a:t>and </a:t>
            </a:r>
            <a:r>
              <a:rPr lang="fr-FR" dirty="0" err="1">
                <a:latin typeface="PP Woodland"/>
              </a:rPr>
              <a:t>managing</a:t>
            </a:r>
            <a:r>
              <a:rPr lang="fr-FR" dirty="0">
                <a:latin typeface="PP Woodland"/>
              </a:rPr>
              <a:t> interviews</a:t>
            </a:r>
          </a:p>
        </p:txBody>
      </p:sp>
    </p:spTree>
    <p:extLst>
      <p:ext uri="{BB962C8B-B14F-4D97-AF65-F5344CB8AC3E}">
        <p14:creationId xmlns:p14="http://schemas.microsoft.com/office/powerpoint/2010/main" val="1736491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capture d’écran, nombre, Police&#10;&#10;Le contenu généré par l’IA peut être incorrect.">
            <a:extLst>
              <a:ext uri="{FF2B5EF4-FFF2-40B4-BE49-F238E27FC236}">
                <a16:creationId xmlns:a16="http://schemas.microsoft.com/office/drawing/2014/main" id="{BD1FB7E6-57DE-64D8-7B95-C9ED10E237D6}"/>
              </a:ext>
            </a:extLst>
          </p:cNvPr>
          <p:cNvPicPr>
            <a:picLocks noChangeAspect="1"/>
          </p:cNvPicPr>
          <p:nvPr/>
        </p:nvPicPr>
        <p:blipFill>
          <a:blip r:embed="rId3"/>
          <a:stretch>
            <a:fillRect/>
          </a:stretch>
        </p:blipFill>
        <p:spPr>
          <a:xfrm>
            <a:off x="1001712" y="2083329"/>
            <a:ext cx="8061326" cy="3548593"/>
          </a:xfrm>
          <a:prstGeom prst="rect">
            <a:avLst/>
          </a:prstGeom>
          <a:ln>
            <a:noFill/>
          </a:ln>
          <a:effectLst>
            <a:outerShdw blurRad="292100" dist="139700" dir="2700000" algn="tl" rotWithShape="0">
              <a:srgbClr val="333333">
                <a:alpha val="65000"/>
              </a:srgbClr>
            </a:outerShdw>
          </a:effectLst>
        </p:spPr>
      </p:pic>
      <p:sp>
        <p:nvSpPr>
          <p:cNvPr id="10" name="ZoneTexte 9">
            <a:extLst>
              <a:ext uri="{FF2B5EF4-FFF2-40B4-BE49-F238E27FC236}">
                <a16:creationId xmlns:a16="http://schemas.microsoft.com/office/drawing/2014/main" id="{3386C5C4-8E4A-0BC4-007C-6EA07007BA1E}"/>
              </a:ext>
            </a:extLst>
          </p:cNvPr>
          <p:cNvSpPr txBox="1"/>
          <p:nvPr/>
        </p:nvSpPr>
        <p:spPr>
          <a:xfrm>
            <a:off x="9141037" y="2290507"/>
            <a:ext cx="2721176" cy="2262220"/>
          </a:xfrm>
          <a:prstGeom prst="rect">
            <a:avLst/>
          </a:prstGeom>
        </p:spPr>
        <p:txBody>
          <a:bodyPr vert="horz" lIns="91440" tIns="45720" rIns="91440" bIns="45720" rtlCol="0" anchor="t">
            <a:normAutofit/>
          </a:bodyPr>
          <a:lstStyle/>
          <a:p>
            <a:pPr>
              <a:lnSpc>
                <a:spcPct val="90000"/>
              </a:lnSpc>
              <a:spcAft>
                <a:spcPts val="100"/>
              </a:spcAft>
            </a:pPr>
            <a:r>
              <a:rPr lang="fr-FR" sz="1400" dirty="0">
                <a:solidFill>
                  <a:schemeClr val="tx1">
                    <a:alpha val="80000"/>
                  </a:schemeClr>
                </a:solidFill>
              </a:rPr>
              <a:t>In the "</a:t>
            </a:r>
            <a:r>
              <a:rPr lang="fr-FR" sz="1400" err="1">
                <a:solidFill>
                  <a:schemeClr val="tx1">
                    <a:alpha val="80000"/>
                  </a:schemeClr>
                </a:solidFill>
              </a:rPr>
              <a:t>Review</a:t>
            </a:r>
            <a:r>
              <a:rPr lang="fr-FR" sz="1400" dirty="0">
                <a:solidFill>
                  <a:schemeClr val="tx1">
                    <a:alpha val="80000"/>
                  </a:schemeClr>
                </a:solidFill>
              </a:rPr>
              <a:t> type" tab,</a:t>
            </a:r>
            <a:endParaRPr lang="fr-FR" dirty="0">
              <a:solidFill>
                <a:schemeClr val="tx1">
                  <a:alpha val="80000"/>
                </a:schemeClr>
              </a:solidFill>
            </a:endParaRPr>
          </a:p>
          <a:p>
            <a:pPr>
              <a:lnSpc>
                <a:spcPct val="90000"/>
              </a:lnSpc>
              <a:spcAft>
                <a:spcPts val="100"/>
              </a:spcAft>
            </a:pPr>
            <a:r>
              <a:rPr lang="fr-FR" sz="1400" err="1">
                <a:solidFill>
                  <a:schemeClr val="tx1">
                    <a:alpha val="80000"/>
                  </a:schemeClr>
                </a:solidFill>
              </a:rPr>
              <a:t>you</a:t>
            </a:r>
            <a:r>
              <a:rPr lang="fr-FR" sz="1400" dirty="0">
                <a:solidFill>
                  <a:schemeClr val="tx1">
                    <a:alpha val="80000"/>
                  </a:schemeClr>
                </a:solidFill>
              </a:rPr>
              <a:t> can </a:t>
            </a:r>
            <a:r>
              <a:rPr lang="fr-FR" sz="1400" err="1">
                <a:solidFill>
                  <a:schemeClr val="tx1">
                    <a:alpha val="80000"/>
                  </a:schemeClr>
                </a:solidFill>
              </a:rPr>
              <a:t>find</a:t>
            </a:r>
            <a:r>
              <a:rPr lang="fr-FR" sz="1400" dirty="0">
                <a:solidFill>
                  <a:schemeClr val="tx1">
                    <a:alpha val="80000"/>
                  </a:schemeClr>
                </a:solidFill>
              </a:rPr>
              <a:t> all the </a:t>
            </a:r>
            <a:r>
              <a:rPr lang="fr-FR" sz="1400" err="1">
                <a:solidFill>
                  <a:schemeClr val="tx1">
                    <a:alpha val="80000"/>
                  </a:schemeClr>
                </a:solidFill>
              </a:rPr>
              <a:t>existing</a:t>
            </a:r>
            <a:r>
              <a:rPr lang="fr-FR" sz="1400" dirty="0">
                <a:solidFill>
                  <a:schemeClr val="tx1">
                    <a:alpha val="80000"/>
                  </a:schemeClr>
                </a:solidFill>
              </a:rPr>
              <a:t> interview types </a:t>
            </a:r>
            <a:r>
              <a:rPr lang="fr-FR" sz="1400" err="1">
                <a:solidFill>
                  <a:schemeClr val="tx1">
                    <a:alpha val="80000"/>
                  </a:schemeClr>
                </a:solidFill>
              </a:rPr>
              <a:t>ready</a:t>
            </a:r>
            <a:r>
              <a:rPr lang="fr-FR" sz="1400" dirty="0">
                <a:solidFill>
                  <a:schemeClr val="tx1">
                    <a:alpha val="80000"/>
                  </a:schemeClr>
                </a:solidFill>
              </a:rPr>
              <a:t> to </a:t>
            </a:r>
            <a:r>
              <a:rPr lang="fr-FR" sz="1400" err="1">
                <a:solidFill>
                  <a:schemeClr val="tx1">
                    <a:alpha val="80000"/>
                  </a:schemeClr>
                </a:solidFill>
              </a:rPr>
              <a:t>be</a:t>
            </a:r>
            <a:r>
              <a:rPr lang="fr-FR" sz="1400" dirty="0">
                <a:solidFill>
                  <a:schemeClr val="tx1">
                    <a:alpha val="80000"/>
                  </a:schemeClr>
                </a:solidFill>
              </a:rPr>
              <a:t> </a:t>
            </a:r>
            <a:r>
              <a:rPr lang="fr-FR" sz="1400" err="1">
                <a:solidFill>
                  <a:schemeClr val="tx1">
                    <a:alpha val="80000"/>
                  </a:schemeClr>
                </a:solidFill>
              </a:rPr>
              <a:t>used</a:t>
            </a:r>
            <a:r>
              <a:rPr lang="fr-FR" sz="1400" dirty="0">
                <a:solidFill>
                  <a:schemeClr val="tx1">
                    <a:alpha val="80000"/>
                  </a:schemeClr>
                </a:solidFill>
              </a:rPr>
              <a:t>, </a:t>
            </a:r>
            <a:r>
              <a:rPr lang="fr-FR" sz="1400" err="1">
                <a:solidFill>
                  <a:schemeClr val="tx1">
                    <a:alpha val="80000"/>
                  </a:schemeClr>
                </a:solidFill>
              </a:rPr>
              <a:t>including</a:t>
            </a:r>
            <a:r>
              <a:rPr lang="fr-FR" sz="1400" dirty="0">
                <a:solidFill>
                  <a:schemeClr val="tx1">
                    <a:alpha val="80000"/>
                  </a:schemeClr>
                </a:solidFill>
              </a:rPr>
              <a:t> drafts.</a:t>
            </a:r>
            <a:endParaRPr lang="fr-FR">
              <a:solidFill>
                <a:schemeClr val="tx1">
                  <a:alpha val="80000"/>
                </a:schemeClr>
              </a:solidFill>
            </a:endParaRPr>
          </a:p>
          <a:p>
            <a:pPr>
              <a:lnSpc>
                <a:spcPct val="90000"/>
              </a:lnSpc>
              <a:spcAft>
                <a:spcPts val="600"/>
              </a:spcAft>
            </a:pPr>
            <a:endParaRPr lang="fr-FR" sz="500" dirty="0">
              <a:solidFill>
                <a:schemeClr val="tx1">
                  <a:alpha val="80000"/>
                </a:schemeClr>
              </a:solidFill>
            </a:endParaRPr>
          </a:p>
          <a:p>
            <a:pPr>
              <a:lnSpc>
                <a:spcPct val="90000"/>
              </a:lnSpc>
              <a:spcAft>
                <a:spcPts val="100"/>
              </a:spcAft>
            </a:pPr>
            <a:r>
              <a:rPr lang="fr-FR" sz="1400" err="1">
                <a:solidFill>
                  <a:schemeClr val="tx1">
                    <a:alpha val="80000"/>
                  </a:schemeClr>
                </a:solidFill>
              </a:rPr>
              <a:t>From</a:t>
            </a:r>
            <a:r>
              <a:rPr lang="fr-FR" sz="1400" dirty="0">
                <a:solidFill>
                  <a:schemeClr val="tx1">
                    <a:alpha val="80000"/>
                  </a:schemeClr>
                </a:solidFill>
              </a:rPr>
              <a:t> </a:t>
            </a:r>
            <a:r>
              <a:rPr lang="fr-FR" sz="1400" err="1">
                <a:solidFill>
                  <a:schemeClr val="tx1">
                    <a:alpha val="80000"/>
                  </a:schemeClr>
                </a:solidFill>
              </a:rPr>
              <a:t>this</a:t>
            </a:r>
            <a:r>
              <a:rPr lang="fr-FR" sz="1400" dirty="0">
                <a:solidFill>
                  <a:schemeClr val="tx1">
                    <a:alpha val="80000"/>
                  </a:schemeClr>
                </a:solidFill>
              </a:rPr>
              <a:t> </a:t>
            </a:r>
            <a:r>
              <a:rPr lang="fr-FR" sz="1400" err="1">
                <a:solidFill>
                  <a:schemeClr val="tx1">
                    <a:alpha val="80000"/>
                  </a:schemeClr>
                </a:solidFill>
              </a:rPr>
              <a:t>window</a:t>
            </a:r>
            <a:r>
              <a:rPr lang="fr-FR" sz="1400" dirty="0">
                <a:solidFill>
                  <a:schemeClr val="tx1">
                    <a:alpha val="80000"/>
                  </a:schemeClr>
                </a:solidFill>
              </a:rPr>
              <a:t>,</a:t>
            </a:r>
          </a:p>
          <a:p>
            <a:pPr>
              <a:lnSpc>
                <a:spcPct val="90000"/>
              </a:lnSpc>
              <a:spcAft>
                <a:spcPts val="100"/>
              </a:spcAft>
            </a:pPr>
            <a:r>
              <a:rPr lang="fr-FR" sz="1400" err="1">
                <a:solidFill>
                  <a:schemeClr val="tx1">
                    <a:alpha val="80000"/>
                  </a:schemeClr>
                </a:solidFill>
              </a:rPr>
              <a:t>it</a:t>
            </a:r>
            <a:r>
              <a:rPr lang="fr-FR" sz="1400" dirty="0">
                <a:solidFill>
                  <a:schemeClr val="tx1">
                    <a:alpha val="80000"/>
                  </a:schemeClr>
                </a:solidFill>
              </a:rPr>
              <a:t> </a:t>
            </a:r>
            <a:r>
              <a:rPr lang="fr-FR" sz="1400" err="1">
                <a:solidFill>
                  <a:schemeClr val="tx1">
                    <a:alpha val="80000"/>
                  </a:schemeClr>
                </a:solidFill>
              </a:rPr>
              <a:t>is</a:t>
            </a:r>
            <a:r>
              <a:rPr lang="fr-FR" sz="1400" dirty="0">
                <a:solidFill>
                  <a:schemeClr val="tx1">
                    <a:alpha val="80000"/>
                  </a:schemeClr>
                </a:solidFill>
              </a:rPr>
              <a:t> possible to </a:t>
            </a:r>
            <a:r>
              <a:rPr lang="fr-FR" sz="1400" err="1">
                <a:solidFill>
                  <a:schemeClr val="tx1">
                    <a:alpha val="80000"/>
                  </a:schemeClr>
                </a:solidFill>
              </a:rPr>
              <a:t>activate</a:t>
            </a:r>
            <a:endParaRPr lang="fr-FR" err="1">
              <a:solidFill>
                <a:schemeClr val="tx1">
                  <a:alpha val="80000"/>
                </a:schemeClr>
              </a:solidFill>
            </a:endParaRPr>
          </a:p>
          <a:p>
            <a:pPr>
              <a:lnSpc>
                <a:spcPct val="90000"/>
              </a:lnSpc>
              <a:spcAft>
                <a:spcPts val="100"/>
              </a:spcAft>
            </a:pPr>
            <a:r>
              <a:rPr lang="fr-FR" sz="1400" dirty="0">
                <a:solidFill>
                  <a:schemeClr val="tx1">
                    <a:alpha val="80000"/>
                  </a:schemeClr>
                </a:solidFill>
              </a:rPr>
              <a:t>or </a:t>
            </a:r>
            <a:r>
              <a:rPr lang="fr-FR" sz="1400" err="1">
                <a:solidFill>
                  <a:schemeClr val="tx1">
                    <a:alpha val="80000"/>
                  </a:schemeClr>
                </a:solidFill>
              </a:rPr>
              <a:t>deactivate</a:t>
            </a:r>
            <a:r>
              <a:rPr lang="fr-FR" sz="1400" dirty="0">
                <a:solidFill>
                  <a:schemeClr val="tx1">
                    <a:alpha val="80000"/>
                  </a:schemeClr>
                </a:solidFill>
              </a:rPr>
              <a:t> interviews, </a:t>
            </a:r>
            <a:r>
              <a:rPr lang="fr-FR" sz="1400" err="1">
                <a:solidFill>
                  <a:schemeClr val="tx1">
                    <a:alpha val="80000"/>
                  </a:schemeClr>
                </a:solidFill>
              </a:rPr>
              <a:t>edit</a:t>
            </a:r>
            <a:r>
              <a:rPr lang="fr-FR" sz="1400" dirty="0">
                <a:solidFill>
                  <a:schemeClr val="tx1">
                    <a:alpha val="80000"/>
                  </a:schemeClr>
                </a:solidFill>
              </a:rPr>
              <a:t> or </a:t>
            </a:r>
            <a:r>
              <a:rPr lang="fr-FR" sz="1400" err="1">
                <a:solidFill>
                  <a:schemeClr val="tx1">
                    <a:alpha val="80000"/>
                  </a:schemeClr>
                </a:solidFill>
              </a:rPr>
              <a:t>delete</a:t>
            </a:r>
            <a:r>
              <a:rPr lang="fr-FR" sz="1400" dirty="0">
                <a:solidFill>
                  <a:schemeClr val="tx1">
                    <a:alpha val="80000"/>
                  </a:schemeClr>
                </a:solidFill>
              </a:rPr>
              <a:t> </a:t>
            </a:r>
            <a:r>
              <a:rPr lang="fr-FR" sz="1400" err="1">
                <a:solidFill>
                  <a:schemeClr val="tx1">
                    <a:alpha val="80000"/>
                  </a:schemeClr>
                </a:solidFill>
              </a:rPr>
              <a:t>them</a:t>
            </a:r>
            <a:r>
              <a:rPr lang="fr-FR" sz="1400" dirty="0">
                <a:solidFill>
                  <a:schemeClr val="tx1">
                    <a:alpha val="80000"/>
                  </a:schemeClr>
                </a:solidFill>
              </a:rPr>
              <a:t>, and </a:t>
            </a:r>
            <a:r>
              <a:rPr lang="fr-FR" sz="1400" err="1">
                <a:solidFill>
                  <a:schemeClr val="tx1">
                    <a:alpha val="80000"/>
                  </a:schemeClr>
                </a:solidFill>
              </a:rPr>
              <a:t>preview</a:t>
            </a:r>
            <a:r>
              <a:rPr lang="fr-FR" sz="1400" dirty="0">
                <a:solidFill>
                  <a:schemeClr val="tx1">
                    <a:alpha val="80000"/>
                  </a:schemeClr>
                </a:solidFill>
              </a:rPr>
              <a:t> the question </a:t>
            </a:r>
            <a:r>
              <a:rPr lang="fr-FR" sz="1400" err="1">
                <a:solidFill>
                  <a:schemeClr val="tx1">
                    <a:alpha val="80000"/>
                  </a:schemeClr>
                </a:solidFill>
              </a:rPr>
              <a:t>framework</a:t>
            </a:r>
            <a:endParaRPr lang="fr-FR" err="1">
              <a:solidFill>
                <a:schemeClr val="tx1">
                  <a:alpha val="80000"/>
                </a:schemeClr>
              </a:solidFill>
            </a:endParaRPr>
          </a:p>
          <a:p>
            <a:pPr>
              <a:lnSpc>
                <a:spcPct val="90000"/>
              </a:lnSpc>
              <a:spcAft>
                <a:spcPts val="100"/>
              </a:spcAft>
            </a:pPr>
            <a:r>
              <a:rPr lang="fr-FR" sz="1400" dirty="0">
                <a:solidFill>
                  <a:schemeClr val="tx1">
                    <a:alpha val="80000"/>
                  </a:schemeClr>
                </a:solidFill>
              </a:rPr>
              <a:t>and </a:t>
            </a:r>
            <a:r>
              <a:rPr lang="fr-FR" sz="1400" err="1">
                <a:solidFill>
                  <a:schemeClr val="tx1">
                    <a:alpha val="80000"/>
                  </a:schemeClr>
                </a:solidFill>
              </a:rPr>
              <a:t>print</a:t>
            </a:r>
            <a:r>
              <a:rPr lang="fr-FR" sz="1400" dirty="0">
                <a:solidFill>
                  <a:schemeClr val="tx1">
                    <a:alpha val="80000"/>
                  </a:schemeClr>
                </a:solidFill>
              </a:rPr>
              <a:t> the questionnaire.</a:t>
            </a:r>
            <a:endParaRPr lang="fr-FR">
              <a:solidFill>
                <a:schemeClr val="tx1">
                  <a:alpha val="80000"/>
                </a:schemeClr>
              </a:solidFill>
            </a:endParaRPr>
          </a:p>
        </p:txBody>
      </p:sp>
      <p:sp>
        <p:nvSpPr>
          <p:cNvPr id="43" name="Arc 42">
            <a:extLst>
              <a:ext uri="{FF2B5EF4-FFF2-40B4-BE49-F238E27FC236}">
                <a16:creationId xmlns:a16="http://schemas.microsoft.com/office/drawing/2014/main" id="{DAB610E9-3B95-D9EC-F5E7-4A5C479010D6}"/>
              </a:ext>
            </a:extLst>
          </p:cNvPr>
          <p:cNvSpPr/>
          <p:nvPr/>
        </p:nvSpPr>
        <p:spPr>
          <a:xfrm>
            <a:off x="6759481" y="3605479"/>
            <a:ext cx="811740" cy="1429172"/>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5" name="Arc 44">
            <a:extLst>
              <a:ext uri="{FF2B5EF4-FFF2-40B4-BE49-F238E27FC236}">
                <a16:creationId xmlns:a16="http://schemas.microsoft.com/office/drawing/2014/main" id="{301FCC2E-6A0A-1C16-3342-6961BB538769}"/>
              </a:ext>
            </a:extLst>
          </p:cNvPr>
          <p:cNvSpPr/>
          <p:nvPr/>
        </p:nvSpPr>
        <p:spPr>
          <a:xfrm rot="3022314">
            <a:off x="8085777" y="3519506"/>
            <a:ext cx="429908" cy="1370548"/>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6" name="Arc 45">
            <a:extLst>
              <a:ext uri="{FF2B5EF4-FFF2-40B4-BE49-F238E27FC236}">
                <a16:creationId xmlns:a16="http://schemas.microsoft.com/office/drawing/2014/main" id="{4EAA15C2-A1F4-3243-37F7-62C8D2043363}"/>
              </a:ext>
            </a:extLst>
          </p:cNvPr>
          <p:cNvSpPr/>
          <p:nvPr/>
        </p:nvSpPr>
        <p:spPr>
          <a:xfrm rot="4075363">
            <a:off x="8453679" y="4494889"/>
            <a:ext cx="429908" cy="1370548"/>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7" name="Arc 46">
            <a:extLst>
              <a:ext uri="{FF2B5EF4-FFF2-40B4-BE49-F238E27FC236}">
                <a16:creationId xmlns:a16="http://schemas.microsoft.com/office/drawing/2014/main" id="{1DA9DB96-9180-8FE0-70BB-B354C4730D6E}"/>
              </a:ext>
            </a:extLst>
          </p:cNvPr>
          <p:cNvSpPr/>
          <p:nvPr/>
        </p:nvSpPr>
        <p:spPr>
          <a:xfrm rot="14595417">
            <a:off x="5940284" y="4943695"/>
            <a:ext cx="429908" cy="1370548"/>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8" name="Arc 47">
            <a:extLst>
              <a:ext uri="{FF2B5EF4-FFF2-40B4-BE49-F238E27FC236}">
                <a16:creationId xmlns:a16="http://schemas.microsoft.com/office/drawing/2014/main" id="{ED90C26C-49F8-A8CD-AD3D-61A5F0FEDE50}"/>
              </a:ext>
            </a:extLst>
          </p:cNvPr>
          <p:cNvSpPr/>
          <p:nvPr/>
        </p:nvSpPr>
        <p:spPr>
          <a:xfrm rot="3022314">
            <a:off x="543840" y="4344383"/>
            <a:ext cx="429908" cy="1370548"/>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9" name="ZoneTexte 48">
            <a:extLst>
              <a:ext uri="{FF2B5EF4-FFF2-40B4-BE49-F238E27FC236}">
                <a16:creationId xmlns:a16="http://schemas.microsoft.com/office/drawing/2014/main" id="{0695DECC-32DC-7150-3BC3-27B51EEDD531}"/>
              </a:ext>
            </a:extLst>
          </p:cNvPr>
          <p:cNvSpPr txBox="1"/>
          <p:nvPr/>
        </p:nvSpPr>
        <p:spPr>
          <a:xfrm>
            <a:off x="89675" y="5261653"/>
            <a:ext cx="1186919" cy="230832"/>
          </a:xfrm>
          <a:prstGeom prst="rect">
            <a:avLst/>
          </a:prstGeom>
          <a:noFill/>
        </p:spPr>
        <p:txBody>
          <a:bodyPr wrap="square" lIns="91440" tIns="45720" rIns="91440" bIns="45720" rtlCol="0" anchor="t">
            <a:spAutoFit/>
          </a:bodyPr>
          <a:lstStyle/>
          <a:p>
            <a:r>
              <a:rPr lang="fr-FR" sz="900" i="1" dirty="0"/>
              <a:t>Type of interview</a:t>
            </a:r>
            <a:endParaRPr lang="fr-FR" dirty="0"/>
          </a:p>
        </p:txBody>
      </p:sp>
      <p:sp>
        <p:nvSpPr>
          <p:cNvPr id="50" name="ZoneTexte 49">
            <a:extLst>
              <a:ext uri="{FF2B5EF4-FFF2-40B4-BE49-F238E27FC236}">
                <a16:creationId xmlns:a16="http://schemas.microsoft.com/office/drawing/2014/main" id="{8FE4B660-3750-0F47-9839-03F0D98BA52D}"/>
              </a:ext>
            </a:extLst>
          </p:cNvPr>
          <p:cNvSpPr txBox="1"/>
          <p:nvPr/>
        </p:nvSpPr>
        <p:spPr>
          <a:xfrm>
            <a:off x="4734222" y="5953744"/>
            <a:ext cx="1743963" cy="369332"/>
          </a:xfrm>
          <a:prstGeom prst="rect">
            <a:avLst/>
          </a:prstGeom>
          <a:noFill/>
        </p:spPr>
        <p:txBody>
          <a:bodyPr wrap="square" lIns="91440" tIns="45720" rIns="91440" bIns="45720" rtlCol="0" anchor="t">
            <a:spAutoFit/>
          </a:bodyPr>
          <a:lstStyle/>
          <a:p>
            <a:r>
              <a:rPr lang="fr-FR" sz="900" i="1" dirty="0"/>
              <a:t>Professional interview or 6 </a:t>
            </a:r>
            <a:r>
              <a:rPr lang="fr-FR" sz="900" i="1" dirty="0" err="1"/>
              <a:t>Year</a:t>
            </a:r>
            <a:r>
              <a:rPr lang="fr-FR" sz="900" i="1" dirty="0"/>
              <a:t> </a:t>
            </a:r>
            <a:r>
              <a:rPr lang="fr-FR" sz="900" i="1" dirty="0" err="1"/>
              <a:t>review</a:t>
            </a:r>
          </a:p>
        </p:txBody>
      </p:sp>
      <p:sp>
        <p:nvSpPr>
          <p:cNvPr id="51" name="ZoneTexte 50">
            <a:extLst>
              <a:ext uri="{FF2B5EF4-FFF2-40B4-BE49-F238E27FC236}">
                <a16:creationId xmlns:a16="http://schemas.microsoft.com/office/drawing/2014/main" id="{B3B36E1A-7019-6895-14CD-D089A9C67CCA}"/>
              </a:ext>
            </a:extLst>
          </p:cNvPr>
          <p:cNvSpPr txBox="1"/>
          <p:nvPr/>
        </p:nvSpPr>
        <p:spPr>
          <a:xfrm>
            <a:off x="5804573" y="3419944"/>
            <a:ext cx="1417399" cy="369332"/>
          </a:xfrm>
          <a:prstGeom prst="rect">
            <a:avLst/>
          </a:prstGeom>
          <a:noFill/>
        </p:spPr>
        <p:txBody>
          <a:bodyPr wrap="square" lIns="91440" tIns="45720" rIns="91440" bIns="45720" rtlCol="0" anchor="t">
            <a:spAutoFit/>
          </a:bodyPr>
          <a:lstStyle/>
          <a:p>
            <a:r>
              <a:rPr lang="fr-FR" sz="900" i="1" err="1"/>
              <a:t>Activate</a:t>
            </a:r>
            <a:r>
              <a:rPr lang="fr-FR" sz="900" i="1" dirty="0"/>
              <a:t> or </a:t>
            </a:r>
            <a:r>
              <a:rPr lang="fr-FR" sz="900" i="1" err="1"/>
              <a:t>deactivate</a:t>
            </a:r>
            <a:r>
              <a:rPr lang="fr-FR" sz="900" i="1" dirty="0"/>
              <a:t> a type of interview</a:t>
            </a:r>
            <a:endParaRPr lang="fr-FR"/>
          </a:p>
        </p:txBody>
      </p:sp>
      <p:sp>
        <p:nvSpPr>
          <p:cNvPr id="52" name="ZoneTexte 51">
            <a:extLst>
              <a:ext uri="{FF2B5EF4-FFF2-40B4-BE49-F238E27FC236}">
                <a16:creationId xmlns:a16="http://schemas.microsoft.com/office/drawing/2014/main" id="{5F5AF22A-9605-3682-71AD-D660CE8DD80B}"/>
              </a:ext>
            </a:extLst>
          </p:cNvPr>
          <p:cNvSpPr txBox="1"/>
          <p:nvPr/>
        </p:nvSpPr>
        <p:spPr>
          <a:xfrm>
            <a:off x="7954118" y="3483886"/>
            <a:ext cx="1186919" cy="230832"/>
          </a:xfrm>
          <a:prstGeom prst="rect">
            <a:avLst/>
          </a:prstGeom>
          <a:noFill/>
        </p:spPr>
        <p:txBody>
          <a:bodyPr wrap="square" lIns="91440" tIns="45720" rIns="91440" bIns="45720" rtlCol="0" anchor="t">
            <a:spAutoFit/>
          </a:bodyPr>
          <a:lstStyle/>
          <a:p>
            <a:r>
              <a:rPr lang="fr-FR" sz="900" i="1" dirty="0"/>
              <a:t>Duplicate or </a:t>
            </a:r>
            <a:r>
              <a:rPr lang="fr-FR" sz="900" i="1" dirty="0" err="1"/>
              <a:t>delete</a:t>
            </a:r>
          </a:p>
        </p:txBody>
      </p:sp>
      <p:sp>
        <p:nvSpPr>
          <p:cNvPr id="53" name="ZoneTexte 52">
            <a:extLst>
              <a:ext uri="{FF2B5EF4-FFF2-40B4-BE49-F238E27FC236}">
                <a16:creationId xmlns:a16="http://schemas.microsoft.com/office/drawing/2014/main" id="{93A4E342-62A7-E049-07D7-FCD5F4AC5553}"/>
              </a:ext>
            </a:extLst>
          </p:cNvPr>
          <p:cNvSpPr txBox="1"/>
          <p:nvPr/>
        </p:nvSpPr>
        <p:spPr>
          <a:xfrm>
            <a:off x="9316966" y="4723930"/>
            <a:ext cx="1186919" cy="230832"/>
          </a:xfrm>
          <a:prstGeom prst="rect">
            <a:avLst/>
          </a:prstGeom>
          <a:noFill/>
        </p:spPr>
        <p:txBody>
          <a:bodyPr wrap="square" lIns="91440" tIns="45720" rIns="91440" bIns="45720" rtlCol="0" anchor="t">
            <a:spAutoFit/>
          </a:bodyPr>
          <a:lstStyle/>
          <a:p>
            <a:r>
              <a:rPr lang="fr-FR" sz="900" i="1" dirty="0" err="1"/>
              <a:t>Preview</a:t>
            </a:r>
            <a:r>
              <a:rPr lang="fr-FR" sz="900" i="1" dirty="0"/>
              <a:t> the interview</a:t>
            </a:r>
          </a:p>
        </p:txBody>
      </p:sp>
      <p:sp>
        <p:nvSpPr>
          <p:cNvPr id="8" name="Titre 2">
            <a:extLst>
              <a:ext uri="{FF2B5EF4-FFF2-40B4-BE49-F238E27FC236}">
                <a16:creationId xmlns:a16="http://schemas.microsoft.com/office/drawing/2014/main" id="{D16C9036-554E-78E8-D3EA-95E1AEABB7A8}"/>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interviews</a:t>
            </a:r>
            <a:endParaRPr lang="fr-FR" dirty="0"/>
          </a:p>
        </p:txBody>
      </p:sp>
      <p:sp>
        <p:nvSpPr>
          <p:cNvPr id="11" name="Espace réservé du texte 3">
            <a:extLst>
              <a:ext uri="{FF2B5EF4-FFF2-40B4-BE49-F238E27FC236}">
                <a16:creationId xmlns:a16="http://schemas.microsoft.com/office/drawing/2014/main" id="{E0B5FCB8-5CDA-642D-2CEB-03876BD9FD20}"/>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4">
                  <a:extLst>
                    <a:ext uri="{96DAC541-7B7A-43D3-8B79-37D633B846F1}">
                      <asvg:svgBlip xmlns:asvg="http://schemas.microsoft.com/office/drawing/2016/SVG/main" r:embed="rId5"/>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6">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Reviewing</a:t>
            </a:r>
            <a:r>
              <a:rPr lang="fr-FR" dirty="0">
                <a:latin typeface="Figtree"/>
              </a:rPr>
              <a:t> the type of interview</a:t>
            </a:r>
            <a:endParaRPr lang="fr-FR" dirty="0"/>
          </a:p>
        </p:txBody>
      </p:sp>
      <p:sp>
        <p:nvSpPr>
          <p:cNvPr id="12" name="ZoneTexte 11">
            <a:extLst>
              <a:ext uri="{FF2B5EF4-FFF2-40B4-BE49-F238E27FC236}">
                <a16:creationId xmlns:a16="http://schemas.microsoft.com/office/drawing/2014/main" id="{52A74336-1EE7-9313-7CAA-00EE8E575E68}"/>
              </a:ext>
            </a:extLst>
          </p:cNvPr>
          <p:cNvSpPr txBox="1"/>
          <p:nvPr/>
        </p:nvSpPr>
        <p:spPr>
          <a:xfrm>
            <a:off x="761999" y="1439333"/>
            <a:ext cx="645583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b="1" dirty="0">
                <a:solidFill>
                  <a:schemeClr val="tx1">
                    <a:alpha val="80000"/>
                  </a:schemeClr>
                </a:solidFill>
              </a:rPr>
              <a:t>Access: Admin area &gt; Interviews  &gt; Interview setting</a:t>
            </a:r>
            <a:endParaRPr lang="fr-FR" dirty="0">
              <a:solidFill>
                <a:schemeClr val="tx1">
                  <a:alpha val="80000"/>
                </a:schemeClr>
              </a:solidFill>
            </a:endParaRPr>
          </a:p>
          <a:p>
            <a:pPr algn="l"/>
            <a:endParaRPr lang="fr-FR" dirty="0"/>
          </a:p>
        </p:txBody>
      </p:sp>
    </p:spTree>
    <p:extLst>
      <p:ext uri="{BB962C8B-B14F-4D97-AF65-F5344CB8AC3E}">
        <p14:creationId xmlns:p14="http://schemas.microsoft.com/office/powerpoint/2010/main" val="500192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 17" descr="Une image contenant texte, logo, Police, Graphique&#10;&#10;Le contenu généré par l’IA peut être incorrect.">
            <a:extLst>
              <a:ext uri="{FF2B5EF4-FFF2-40B4-BE49-F238E27FC236}">
                <a16:creationId xmlns:a16="http://schemas.microsoft.com/office/drawing/2014/main" id="{68566DFB-CC19-F41A-2E6B-6B12176BA0F6}"/>
              </a:ext>
            </a:extLst>
          </p:cNvPr>
          <p:cNvPicPr>
            <a:picLocks noChangeAspect="1"/>
          </p:cNvPicPr>
          <p:nvPr/>
        </p:nvPicPr>
        <p:blipFill>
          <a:blip r:embed="rId3"/>
          <a:stretch>
            <a:fillRect/>
          </a:stretch>
        </p:blipFill>
        <p:spPr>
          <a:xfrm>
            <a:off x="2542646" y="2141008"/>
            <a:ext cx="8143875" cy="819150"/>
          </a:xfrm>
          <a:prstGeom prst="rect">
            <a:avLst/>
          </a:prstGeom>
          <a:ln>
            <a:noFill/>
          </a:ln>
          <a:effectLst>
            <a:outerShdw blurRad="292100" dist="139700" dir="2700000" algn="tl" rotWithShape="0">
              <a:srgbClr val="333333">
                <a:alpha val="65000"/>
              </a:srgbClr>
            </a:outerShdw>
          </a:effectLst>
        </p:spPr>
      </p:pic>
      <p:sp>
        <p:nvSpPr>
          <p:cNvPr id="3" name="ZoneTexte 2">
            <a:extLst>
              <a:ext uri="{FF2B5EF4-FFF2-40B4-BE49-F238E27FC236}">
                <a16:creationId xmlns:a16="http://schemas.microsoft.com/office/drawing/2014/main" id="{61EA1259-4DC7-9BAE-7037-8888B5EFF3CD}"/>
              </a:ext>
            </a:extLst>
          </p:cNvPr>
          <p:cNvSpPr txBox="1"/>
          <p:nvPr/>
        </p:nvSpPr>
        <p:spPr>
          <a:xfrm>
            <a:off x="7727484" y="3318041"/>
            <a:ext cx="4114179" cy="2775002"/>
          </a:xfrm>
          <a:prstGeom prst="rect">
            <a:avLst/>
          </a:prstGeom>
        </p:spPr>
        <p:txBody>
          <a:bodyPr vert="horz" lIns="91440" tIns="45720" rIns="91440" bIns="45720" rtlCol="0" anchor="ctr">
            <a:normAutofit/>
          </a:bodyPr>
          <a:lstStyle/>
          <a:p>
            <a:pPr>
              <a:lnSpc>
                <a:spcPct val="90000"/>
              </a:lnSpc>
              <a:spcAft>
                <a:spcPts val="600"/>
              </a:spcAft>
            </a:pPr>
            <a:r>
              <a:rPr lang="fr-FR" sz="1400" dirty="0"/>
              <a:t>By </a:t>
            </a:r>
            <a:r>
              <a:rPr lang="fr-FR" sz="1400" dirty="0" err="1"/>
              <a:t>clicking</a:t>
            </a:r>
            <a:r>
              <a:rPr lang="fr-FR" sz="1400" dirty="0"/>
              <a:t> the </a:t>
            </a:r>
            <a:r>
              <a:rPr lang="fr-FR" sz="1400" b="1" dirty="0" err="1"/>
              <a:t>Add</a:t>
            </a:r>
            <a:r>
              <a:rPr lang="fr-FR" sz="1400" b="1" dirty="0"/>
              <a:t> a type of interview</a:t>
            </a:r>
            <a:r>
              <a:rPr lang="fr-FR" sz="1400" dirty="0"/>
              <a:t> </a:t>
            </a:r>
            <a:r>
              <a:rPr lang="fr-FR" sz="1400" dirty="0" err="1"/>
              <a:t>button</a:t>
            </a:r>
            <a:r>
              <a:rPr lang="fr-FR" sz="1400" dirty="0"/>
              <a:t> accessible </a:t>
            </a:r>
            <a:r>
              <a:rPr lang="fr-FR" sz="1400" dirty="0" err="1"/>
              <a:t>from</a:t>
            </a:r>
            <a:r>
              <a:rPr lang="fr-FR" sz="1400" dirty="0"/>
              <a:t> the </a:t>
            </a:r>
            <a:r>
              <a:rPr lang="fr-FR" sz="1400" dirty="0" err="1"/>
              <a:t>previously</a:t>
            </a:r>
            <a:r>
              <a:rPr lang="fr-FR" sz="1400" dirty="0"/>
              <a:t> </a:t>
            </a:r>
            <a:r>
              <a:rPr lang="fr-FR" sz="1400" dirty="0" err="1"/>
              <a:t>seen</a:t>
            </a:r>
            <a:r>
              <a:rPr lang="fr-FR" sz="1400" dirty="0"/>
              <a:t> "</a:t>
            </a:r>
            <a:r>
              <a:rPr lang="fr-FR" sz="1400" dirty="0" err="1"/>
              <a:t>Review</a:t>
            </a:r>
            <a:r>
              <a:rPr lang="fr-FR" sz="1400" dirty="0"/>
              <a:t> type" </a:t>
            </a:r>
            <a:r>
              <a:rPr lang="fr-FR" sz="1400" dirty="0" err="1"/>
              <a:t>tab.</a:t>
            </a:r>
            <a:r>
              <a:rPr lang="fr-FR" sz="1400" dirty="0"/>
              <a:t>..</a:t>
            </a:r>
          </a:p>
          <a:p>
            <a:pPr>
              <a:lnSpc>
                <a:spcPct val="90000"/>
              </a:lnSpc>
              <a:spcAft>
                <a:spcPts val="600"/>
              </a:spcAft>
            </a:pPr>
            <a:endParaRPr lang="en-US" sz="1400" dirty="0"/>
          </a:p>
          <a:p>
            <a:pPr>
              <a:lnSpc>
                <a:spcPct val="90000"/>
              </a:lnSpc>
              <a:spcAft>
                <a:spcPts val="600"/>
              </a:spcAft>
            </a:pPr>
            <a:r>
              <a:rPr lang="fr-FR" sz="1400" dirty="0"/>
              <a:t>...the </a:t>
            </a:r>
            <a:r>
              <a:rPr lang="fr-FR" sz="1400" dirty="0" err="1"/>
              <a:t>administrator</a:t>
            </a:r>
            <a:r>
              <a:rPr lang="fr-FR" sz="1400" dirty="0"/>
              <a:t> can </a:t>
            </a:r>
            <a:r>
              <a:rPr lang="fr-FR" sz="1400" dirty="0" err="1"/>
              <a:t>create</a:t>
            </a:r>
            <a:r>
              <a:rPr lang="fr-FR" sz="1400" dirty="0"/>
              <a:t> an interview type, </a:t>
            </a:r>
            <a:r>
              <a:rPr lang="fr-FR" sz="1400" dirty="0" err="1"/>
              <a:t>either</a:t>
            </a:r>
            <a:r>
              <a:rPr lang="fr-FR" sz="1400" dirty="0"/>
              <a:t> </a:t>
            </a:r>
            <a:r>
              <a:rPr lang="fr-FR" sz="1400" dirty="0" err="1"/>
              <a:t>from</a:t>
            </a:r>
            <a:r>
              <a:rPr lang="fr-FR" sz="1400" dirty="0"/>
              <a:t> a </a:t>
            </a:r>
            <a:r>
              <a:rPr lang="fr-FR" sz="1400" dirty="0" err="1"/>
              <a:t>Eurécia</a:t>
            </a:r>
            <a:r>
              <a:rPr lang="fr-FR" sz="1400" dirty="0"/>
              <a:t> </a:t>
            </a:r>
            <a:r>
              <a:rPr lang="fr-FR" sz="1400" dirty="0" err="1"/>
              <a:t>template</a:t>
            </a:r>
            <a:r>
              <a:rPr lang="fr-FR" sz="1400" dirty="0"/>
              <a:t> or </a:t>
            </a:r>
            <a:r>
              <a:rPr lang="fr-FR" sz="1400" dirty="0" err="1"/>
              <a:t>from</a:t>
            </a:r>
            <a:r>
              <a:rPr lang="fr-FR" sz="1400" dirty="0"/>
              <a:t> scratch, </a:t>
            </a:r>
            <a:r>
              <a:rPr lang="fr-FR" sz="1400" dirty="0" err="1"/>
              <a:t>editing</a:t>
            </a:r>
            <a:r>
              <a:rPr lang="fr-FR" sz="1400" dirty="0"/>
              <a:t> the question set and </a:t>
            </a:r>
            <a:r>
              <a:rPr lang="fr-FR" sz="1400" dirty="0" err="1"/>
              <a:t>previewing</a:t>
            </a:r>
            <a:r>
              <a:rPr lang="fr-FR" sz="1400" dirty="0"/>
              <a:t> the </a:t>
            </a:r>
            <a:r>
              <a:rPr lang="fr-FR" sz="1400" dirty="0" err="1"/>
              <a:t>edited</a:t>
            </a:r>
            <a:r>
              <a:rPr lang="fr-FR" sz="1400" dirty="0"/>
              <a:t> questionnaire.</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endParaRPr lang="en-US" sz="1400" dirty="0"/>
          </a:p>
        </p:txBody>
      </p:sp>
      <p:sp>
        <p:nvSpPr>
          <p:cNvPr id="11" name="Titre 2">
            <a:extLst>
              <a:ext uri="{FF2B5EF4-FFF2-40B4-BE49-F238E27FC236}">
                <a16:creationId xmlns:a16="http://schemas.microsoft.com/office/drawing/2014/main" id="{FF674220-0F0E-C443-0328-F824C0CFF387}"/>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interviews</a:t>
            </a:r>
            <a:endParaRPr lang="fr-FR" dirty="0"/>
          </a:p>
        </p:txBody>
      </p:sp>
      <p:sp>
        <p:nvSpPr>
          <p:cNvPr id="13" name="Espace réservé du texte 3">
            <a:extLst>
              <a:ext uri="{FF2B5EF4-FFF2-40B4-BE49-F238E27FC236}">
                <a16:creationId xmlns:a16="http://schemas.microsoft.com/office/drawing/2014/main" id="{C972FB88-552A-676D-2A60-FD2129E1D7B4}"/>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4">
                  <a:extLst>
                    <a:ext uri="{96DAC541-7B7A-43D3-8B79-37D633B846F1}">
                      <asvg:svgBlip xmlns:asvg="http://schemas.microsoft.com/office/drawing/2016/SVG/main" r:embed="rId5"/>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6">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Creating</a:t>
            </a:r>
            <a:r>
              <a:rPr lang="fr-FR" dirty="0">
                <a:latin typeface="Figtree"/>
              </a:rPr>
              <a:t> a type of interview</a:t>
            </a:r>
            <a:endParaRPr lang="fr-FR" dirty="0"/>
          </a:p>
        </p:txBody>
      </p:sp>
      <p:sp>
        <p:nvSpPr>
          <p:cNvPr id="15" name="ZoneTexte 14">
            <a:extLst>
              <a:ext uri="{FF2B5EF4-FFF2-40B4-BE49-F238E27FC236}">
                <a16:creationId xmlns:a16="http://schemas.microsoft.com/office/drawing/2014/main" id="{A3518F63-D413-D26D-EC42-94FFD8F05249}"/>
              </a:ext>
            </a:extLst>
          </p:cNvPr>
          <p:cNvSpPr txBox="1"/>
          <p:nvPr/>
        </p:nvSpPr>
        <p:spPr>
          <a:xfrm>
            <a:off x="380999" y="1492250"/>
            <a:ext cx="645583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b="1" dirty="0">
                <a:solidFill>
                  <a:schemeClr val="tx1">
                    <a:alpha val="80000"/>
                  </a:schemeClr>
                </a:solidFill>
              </a:rPr>
              <a:t>Access: </a:t>
            </a:r>
            <a:r>
              <a:rPr lang="fr-FR" dirty="0">
                <a:solidFill>
                  <a:schemeClr val="tx1">
                    <a:alpha val="80000"/>
                  </a:schemeClr>
                </a:solidFill>
              </a:rPr>
              <a:t>Admin area &gt; Interviews  &gt; Interview setting</a:t>
            </a:r>
          </a:p>
          <a:p>
            <a:pPr algn="l"/>
            <a:endParaRPr lang="fr-FR" dirty="0"/>
          </a:p>
        </p:txBody>
      </p:sp>
      <p:pic>
        <p:nvPicPr>
          <p:cNvPr id="17" name="Image 16" descr="Une image contenant texte, capture d’écran, conception&#10;&#10;Le contenu généré par l’IA peut être incorrect.">
            <a:extLst>
              <a:ext uri="{FF2B5EF4-FFF2-40B4-BE49-F238E27FC236}">
                <a16:creationId xmlns:a16="http://schemas.microsoft.com/office/drawing/2014/main" id="{17C58E0B-0955-BEAF-8067-0A37908BF25B}"/>
              </a:ext>
            </a:extLst>
          </p:cNvPr>
          <p:cNvPicPr>
            <a:picLocks noChangeAspect="1"/>
          </p:cNvPicPr>
          <p:nvPr/>
        </p:nvPicPr>
        <p:blipFill>
          <a:blip r:embed="rId8"/>
          <a:stretch>
            <a:fillRect/>
          </a:stretch>
        </p:blipFill>
        <p:spPr>
          <a:xfrm>
            <a:off x="267655" y="2010834"/>
            <a:ext cx="7116442" cy="4624917"/>
          </a:xfrm>
          <a:prstGeom prst="rect">
            <a:avLst/>
          </a:prstGeom>
          <a:ln>
            <a:noFill/>
          </a:ln>
          <a:effectLst>
            <a:outerShdw blurRad="292100" dist="139700" dir="2700000" algn="tl" rotWithShape="0">
              <a:srgbClr val="333333">
                <a:alpha val="65000"/>
              </a:srgbClr>
            </a:outerShdw>
          </a:effectLst>
        </p:spPr>
      </p:pic>
      <p:pic>
        <p:nvPicPr>
          <p:cNvPr id="20" name="Graphique 14">
            <a:extLst>
              <a:ext uri="{FF2B5EF4-FFF2-40B4-BE49-F238E27FC236}">
                <a16:creationId xmlns:a16="http://schemas.microsoft.com/office/drawing/2014/main" id="{298E25D4-0C54-0239-8E94-191617E0C96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0440000" flipV="1">
            <a:off x="7632969" y="5483848"/>
            <a:ext cx="462371" cy="462372"/>
          </a:xfrm>
          <a:prstGeom prst="rect">
            <a:avLst/>
          </a:prstGeom>
        </p:spPr>
      </p:pic>
      <p:pic>
        <p:nvPicPr>
          <p:cNvPr id="2" name="Graphique 14">
            <a:extLst>
              <a:ext uri="{FF2B5EF4-FFF2-40B4-BE49-F238E27FC236}">
                <a16:creationId xmlns:a16="http://schemas.microsoft.com/office/drawing/2014/main" id="{11923031-63CB-C6CD-00AA-6565CAECABD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6960000">
            <a:off x="7072051" y="2531098"/>
            <a:ext cx="462371" cy="462372"/>
          </a:xfrm>
          <a:prstGeom prst="rect">
            <a:avLst/>
          </a:prstGeom>
        </p:spPr>
      </p:pic>
    </p:spTree>
    <p:extLst>
      <p:ext uri="{BB962C8B-B14F-4D97-AF65-F5344CB8AC3E}">
        <p14:creationId xmlns:p14="http://schemas.microsoft.com/office/powerpoint/2010/main" val="3983055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 23" descr="Une image contenant texte, capture d’écran, dessin humoristique&#10;&#10;Le contenu généré par l’IA peut être incorrect.">
            <a:extLst>
              <a:ext uri="{FF2B5EF4-FFF2-40B4-BE49-F238E27FC236}">
                <a16:creationId xmlns:a16="http://schemas.microsoft.com/office/drawing/2014/main" id="{9F475C25-194B-5AC0-411A-BE717941C2E8}"/>
              </a:ext>
            </a:extLst>
          </p:cNvPr>
          <p:cNvPicPr>
            <a:picLocks noChangeAspect="1"/>
          </p:cNvPicPr>
          <p:nvPr/>
        </p:nvPicPr>
        <p:blipFill>
          <a:blip r:embed="rId3"/>
          <a:stretch>
            <a:fillRect/>
          </a:stretch>
        </p:blipFill>
        <p:spPr>
          <a:xfrm>
            <a:off x="3890962" y="1531409"/>
            <a:ext cx="4886325" cy="3064933"/>
          </a:xfrm>
          <a:prstGeom prst="rect">
            <a:avLst/>
          </a:prstGeom>
          <a:ln>
            <a:noFill/>
          </a:ln>
          <a:effectLst>
            <a:outerShdw blurRad="292100" dist="139700" dir="2700000" algn="tl" rotWithShape="0">
              <a:srgbClr val="333333">
                <a:alpha val="65000"/>
              </a:srgbClr>
            </a:outerShdw>
          </a:effectLst>
        </p:spPr>
      </p:pic>
      <p:sp>
        <p:nvSpPr>
          <p:cNvPr id="5" name="ZoneTexte 4">
            <a:extLst>
              <a:ext uri="{FF2B5EF4-FFF2-40B4-BE49-F238E27FC236}">
                <a16:creationId xmlns:a16="http://schemas.microsoft.com/office/drawing/2014/main" id="{C4281A0E-8D1A-F58B-A266-948AE94350B5}"/>
              </a:ext>
            </a:extLst>
          </p:cNvPr>
          <p:cNvSpPr txBox="1"/>
          <p:nvPr/>
        </p:nvSpPr>
        <p:spPr>
          <a:xfrm>
            <a:off x="134788" y="2505980"/>
            <a:ext cx="3763810" cy="3356104"/>
          </a:xfrm>
          <a:prstGeom prst="rect">
            <a:avLst/>
          </a:prstGeom>
        </p:spPr>
        <p:txBody>
          <a:bodyPr vert="horz" lIns="91440" tIns="45720" rIns="91440" bIns="45720" rtlCol="0" anchor="ctr">
            <a:normAutofit/>
          </a:bodyPr>
          <a:lstStyle/>
          <a:p>
            <a:pPr>
              <a:lnSpc>
                <a:spcPct val="90000"/>
              </a:lnSpc>
              <a:spcAft>
                <a:spcPts val="600"/>
              </a:spcAft>
            </a:pPr>
            <a:r>
              <a:rPr lang="fr-FR" sz="1400" dirty="0"/>
              <a:t>Select the interview type to </a:t>
            </a:r>
            <a:r>
              <a:rPr lang="fr-FR" sz="1400" err="1"/>
              <a:t>edit</a:t>
            </a:r>
            <a:r>
              <a:rPr lang="fr-FR" sz="1400" dirty="0"/>
              <a:t>.</a:t>
            </a:r>
          </a:p>
          <a:p>
            <a:pPr>
              <a:lnSpc>
                <a:spcPct val="90000"/>
              </a:lnSpc>
              <a:spcAft>
                <a:spcPts val="100"/>
              </a:spcAft>
            </a:pPr>
            <a:endParaRPr lang="fr-FR" sz="1400" dirty="0"/>
          </a:p>
          <a:p>
            <a:pPr>
              <a:lnSpc>
                <a:spcPct val="90000"/>
              </a:lnSpc>
              <a:spcAft>
                <a:spcPts val="100"/>
              </a:spcAft>
            </a:pPr>
            <a:r>
              <a:rPr lang="fr-FR" sz="1400" err="1"/>
              <a:t>Clicking</a:t>
            </a:r>
            <a:r>
              <a:rPr lang="fr-FR" sz="1400" dirty="0"/>
              <a:t> </a:t>
            </a:r>
            <a:r>
              <a:rPr lang="fr-FR" sz="1400" b="1" err="1"/>
              <a:t>Create</a:t>
            </a:r>
            <a:r>
              <a:rPr lang="fr-FR" sz="1400" b="1" dirty="0"/>
              <a:t> interview type </a:t>
            </a:r>
            <a:r>
              <a:rPr lang="fr-FR" sz="1400" b="1" err="1"/>
              <a:t>starting</a:t>
            </a:r>
            <a:r>
              <a:rPr lang="fr-FR" sz="1400" b="1" dirty="0"/>
              <a:t> </a:t>
            </a:r>
            <a:r>
              <a:rPr lang="fr-FR" sz="1400" b="1" err="1"/>
              <a:t>from</a:t>
            </a:r>
            <a:r>
              <a:rPr lang="fr-FR" sz="1400" b="1" dirty="0"/>
              <a:t> </a:t>
            </a:r>
            <a:r>
              <a:rPr lang="fr-FR" sz="1400" b="1" err="1"/>
              <a:t>zero</a:t>
            </a:r>
            <a:r>
              <a:rPr lang="fr-FR" sz="1400" dirty="0"/>
              <a:t> leads to a page</a:t>
            </a:r>
          </a:p>
          <a:p>
            <a:pPr>
              <a:lnSpc>
                <a:spcPct val="90000"/>
              </a:lnSpc>
              <a:spcAft>
                <a:spcPts val="100"/>
              </a:spcAft>
            </a:pPr>
            <a:r>
              <a:rPr lang="fr-FR" sz="1400" err="1"/>
              <a:t>with</a:t>
            </a:r>
            <a:r>
              <a:rPr lang="fr-FR" sz="1400" dirty="0"/>
              <a:t> </a:t>
            </a:r>
            <a:r>
              <a:rPr lang="fr-FR" sz="1400" err="1"/>
              <a:t>steps</a:t>
            </a:r>
            <a:r>
              <a:rPr lang="fr-FR" sz="1400" dirty="0"/>
              <a:t> to </a:t>
            </a:r>
            <a:r>
              <a:rPr lang="fr-FR" sz="1400" err="1"/>
              <a:t>creating</a:t>
            </a:r>
            <a:r>
              <a:rPr lang="fr-FR" sz="1400" dirty="0"/>
              <a:t> the interview questionnaire:</a:t>
            </a:r>
          </a:p>
          <a:p>
            <a:pPr marL="571500" indent="-342900">
              <a:lnSpc>
                <a:spcPct val="90000"/>
              </a:lnSpc>
              <a:buFont typeface="+mj-lt"/>
              <a:buAutoNum type="arabicPeriod"/>
            </a:pPr>
            <a:r>
              <a:rPr lang="fr-FR" sz="1400" dirty="0"/>
              <a:t>Questionnaire</a:t>
            </a:r>
          </a:p>
          <a:p>
            <a:pPr marL="571500" indent="-342900">
              <a:lnSpc>
                <a:spcPct val="90000"/>
              </a:lnSpc>
              <a:buAutoNum type="arabicPeriod"/>
            </a:pPr>
            <a:r>
              <a:rPr lang="fr-FR" sz="1400" dirty="0"/>
              <a:t>Interview Conclusion</a:t>
            </a:r>
          </a:p>
          <a:p>
            <a:pPr marL="571500" indent="-342900">
              <a:lnSpc>
                <a:spcPct val="90000"/>
              </a:lnSpc>
              <a:buAutoNum type="arabicPeriod"/>
            </a:pPr>
            <a:r>
              <a:rPr lang="fr-FR" sz="1400" dirty="0"/>
              <a:t>General </a:t>
            </a:r>
            <a:r>
              <a:rPr lang="fr-FR" sz="1400" dirty="0" err="1"/>
              <a:t>Characteristics</a:t>
            </a:r>
            <a:endParaRPr lang="fr-FR" sz="1400" dirty="0"/>
          </a:p>
          <a:p>
            <a:pPr marL="571500" indent="-342900">
              <a:lnSpc>
                <a:spcPct val="90000"/>
              </a:lnSpc>
              <a:buAutoNum type="arabicPeriod"/>
            </a:pPr>
            <a:r>
              <a:rPr lang="fr-FR" sz="1400" err="1"/>
              <a:t>Approval</a:t>
            </a:r>
            <a:r>
              <a:rPr lang="fr-FR" sz="1400" dirty="0"/>
              <a:t> cycle</a:t>
            </a:r>
          </a:p>
          <a:p>
            <a:pPr marL="571500" indent="-342900">
              <a:lnSpc>
                <a:spcPct val="90000"/>
              </a:lnSpc>
              <a:buAutoNum type="arabicPeriod"/>
            </a:pPr>
            <a:r>
              <a:rPr lang="fr-FR" sz="1400" dirty="0" err="1"/>
              <a:t>Summary</a:t>
            </a:r>
            <a:endParaRPr lang="fr-FR" sz="1400" dirty="0"/>
          </a:p>
          <a:p>
            <a:pPr lvl="1" indent="-228600">
              <a:lnSpc>
                <a:spcPct val="90000"/>
              </a:lnSpc>
              <a:spcAft>
                <a:spcPts val="600"/>
              </a:spcAft>
              <a:buFont typeface="Arial" panose="020B0604020202020204" pitchFamily="34" charset="0"/>
              <a:buChar char="•"/>
            </a:pPr>
            <a:endParaRPr lang="fr-FR" sz="1400" dirty="0"/>
          </a:p>
          <a:p>
            <a:pPr>
              <a:lnSpc>
                <a:spcPct val="90000"/>
              </a:lnSpc>
              <a:spcAft>
                <a:spcPts val="100"/>
              </a:spcAft>
            </a:pPr>
            <a:r>
              <a:rPr lang="fr-FR" sz="1400" dirty="0"/>
              <a:t>Click </a:t>
            </a:r>
            <a:r>
              <a:rPr lang="fr-FR" sz="1400" b="1" dirty="0"/>
              <a:t>Edit the Questionnaire</a:t>
            </a:r>
            <a:endParaRPr lang="fr-FR" sz="1400" dirty="0"/>
          </a:p>
          <a:p>
            <a:pPr>
              <a:lnSpc>
                <a:spcPct val="90000"/>
              </a:lnSpc>
              <a:spcAft>
                <a:spcPts val="100"/>
              </a:spcAft>
            </a:pPr>
            <a:r>
              <a:rPr lang="fr-FR" sz="1400" dirty="0"/>
              <a:t>to </a:t>
            </a:r>
            <a:r>
              <a:rPr lang="fr-FR" sz="1400" err="1"/>
              <a:t>customize</a:t>
            </a:r>
            <a:r>
              <a:rPr lang="fr-FR" sz="1400" dirty="0"/>
              <a:t> </a:t>
            </a:r>
            <a:r>
              <a:rPr lang="fr-FR" sz="1400" err="1"/>
              <a:t>themes</a:t>
            </a:r>
            <a:r>
              <a:rPr lang="fr-FR" sz="1400" dirty="0"/>
              <a:t> and questions.</a:t>
            </a:r>
          </a:p>
        </p:txBody>
      </p:sp>
      <p:sp>
        <p:nvSpPr>
          <p:cNvPr id="20" name="Titre 2">
            <a:extLst>
              <a:ext uri="{FF2B5EF4-FFF2-40B4-BE49-F238E27FC236}">
                <a16:creationId xmlns:a16="http://schemas.microsoft.com/office/drawing/2014/main" id="{15116CDF-C8A9-A0B6-A94E-740A062C6433}"/>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interviews</a:t>
            </a:r>
            <a:endParaRPr lang="fr-FR" dirty="0"/>
          </a:p>
        </p:txBody>
      </p:sp>
      <p:sp>
        <p:nvSpPr>
          <p:cNvPr id="23" name="Espace réservé du texte 3">
            <a:extLst>
              <a:ext uri="{FF2B5EF4-FFF2-40B4-BE49-F238E27FC236}">
                <a16:creationId xmlns:a16="http://schemas.microsoft.com/office/drawing/2014/main" id="{3CBDC4BA-D1C6-99F7-D0D9-BDB9B5B61997}"/>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4">
                  <a:extLst>
                    <a:ext uri="{96DAC541-7B7A-43D3-8B79-37D633B846F1}">
                      <asvg:svgBlip xmlns:asvg="http://schemas.microsoft.com/office/drawing/2016/SVG/main" r:embed="rId5"/>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6">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editing</a:t>
            </a:r>
            <a:r>
              <a:rPr lang="fr-FR" dirty="0">
                <a:latin typeface="Figtree"/>
              </a:rPr>
              <a:t> a type of interview - Questionnaire</a:t>
            </a:r>
            <a:endParaRPr lang="fr-FR" dirty="0"/>
          </a:p>
        </p:txBody>
      </p:sp>
      <p:pic>
        <p:nvPicPr>
          <p:cNvPr id="25" name="Image 24" descr="Une image contenant texte, capture d’écran, nombre, Police&#10;&#10;Le contenu généré par l’IA peut être incorrect.">
            <a:extLst>
              <a:ext uri="{FF2B5EF4-FFF2-40B4-BE49-F238E27FC236}">
                <a16:creationId xmlns:a16="http://schemas.microsoft.com/office/drawing/2014/main" id="{B34789AC-8AE7-4DD2-0CD2-13E9766EBDCC}"/>
              </a:ext>
            </a:extLst>
          </p:cNvPr>
          <p:cNvPicPr>
            <a:picLocks noChangeAspect="1"/>
          </p:cNvPicPr>
          <p:nvPr/>
        </p:nvPicPr>
        <p:blipFill>
          <a:blip r:embed="rId8"/>
          <a:stretch>
            <a:fillRect/>
          </a:stretch>
        </p:blipFill>
        <p:spPr>
          <a:xfrm>
            <a:off x="7398526" y="3344333"/>
            <a:ext cx="4559864" cy="3354917"/>
          </a:xfrm>
          <a:prstGeom prst="rect">
            <a:avLst/>
          </a:prstGeom>
          <a:ln>
            <a:noFill/>
          </a:ln>
          <a:effectLst>
            <a:outerShdw blurRad="292100" dist="139700" dir="2700000" algn="tl" rotWithShape="0">
              <a:srgbClr val="333333">
                <a:alpha val="65000"/>
              </a:srgbClr>
            </a:outerShdw>
          </a:effectLst>
        </p:spPr>
      </p:pic>
      <p:sp>
        <p:nvSpPr>
          <p:cNvPr id="26" name="ZoneTexte 25">
            <a:extLst>
              <a:ext uri="{FF2B5EF4-FFF2-40B4-BE49-F238E27FC236}">
                <a16:creationId xmlns:a16="http://schemas.microsoft.com/office/drawing/2014/main" id="{6E7BA613-6A1F-6282-E133-F9EC51C2AA13}"/>
              </a:ext>
            </a:extLst>
          </p:cNvPr>
          <p:cNvSpPr txBox="1"/>
          <p:nvPr/>
        </p:nvSpPr>
        <p:spPr>
          <a:xfrm>
            <a:off x="9228667" y="1714500"/>
            <a:ext cx="164041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200" err="1"/>
              <a:t>From</a:t>
            </a:r>
            <a:r>
              <a:rPr lang="fr-FR" sz="1200" dirty="0"/>
              <a:t> scratch...</a:t>
            </a:r>
          </a:p>
        </p:txBody>
      </p:sp>
      <p:sp>
        <p:nvSpPr>
          <p:cNvPr id="28" name="ZoneTexte 27">
            <a:extLst>
              <a:ext uri="{FF2B5EF4-FFF2-40B4-BE49-F238E27FC236}">
                <a16:creationId xmlns:a16="http://schemas.microsoft.com/office/drawing/2014/main" id="{8FDDDE2E-8427-7765-D825-22618209A350}"/>
              </a:ext>
            </a:extLst>
          </p:cNvPr>
          <p:cNvSpPr txBox="1"/>
          <p:nvPr/>
        </p:nvSpPr>
        <p:spPr>
          <a:xfrm>
            <a:off x="9514416" y="2497667"/>
            <a:ext cx="221191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200" dirty="0"/>
              <a:t>...or </a:t>
            </a:r>
            <a:r>
              <a:rPr lang="fr-FR" sz="1200" dirty="0" err="1"/>
              <a:t>from</a:t>
            </a:r>
            <a:r>
              <a:rPr lang="fr-FR" sz="1200" dirty="0"/>
              <a:t> an </a:t>
            </a:r>
            <a:r>
              <a:rPr lang="fr-FR" sz="1200" dirty="0" err="1"/>
              <a:t>existing</a:t>
            </a:r>
            <a:r>
              <a:rPr lang="fr-FR" sz="1200" dirty="0"/>
              <a:t> questionnaire!</a:t>
            </a:r>
          </a:p>
        </p:txBody>
      </p:sp>
      <p:pic>
        <p:nvPicPr>
          <p:cNvPr id="30" name="Graphique 14">
            <a:extLst>
              <a:ext uri="{FF2B5EF4-FFF2-40B4-BE49-F238E27FC236}">
                <a16:creationId xmlns:a16="http://schemas.microsoft.com/office/drawing/2014/main" id="{438ACBBF-BF03-4CF1-EE4C-30BCD20E6CB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0440000" flipV="1">
            <a:off x="8998219" y="2012515"/>
            <a:ext cx="462371" cy="462372"/>
          </a:xfrm>
          <a:prstGeom prst="rect">
            <a:avLst/>
          </a:prstGeom>
        </p:spPr>
      </p:pic>
      <p:pic>
        <p:nvPicPr>
          <p:cNvPr id="32" name="Graphique 14">
            <a:extLst>
              <a:ext uri="{FF2B5EF4-FFF2-40B4-BE49-F238E27FC236}">
                <a16:creationId xmlns:a16="http://schemas.microsoft.com/office/drawing/2014/main" id="{91161628-7081-BB0D-6464-72EC45A9744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5640000" flipV="1">
            <a:off x="11051385" y="2679265"/>
            <a:ext cx="462371" cy="462372"/>
          </a:xfrm>
          <a:prstGeom prst="rect">
            <a:avLst/>
          </a:prstGeom>
        </p:spPr>
      </p:pic>
      <p:sp>
        <p:nvSpPr>
          <p:cNvPr id="33" name="ZoneTexte 32">
            <a:extLst>
              <a:ext uri="{FF2B5EF4-FFF2-40B4-BE49-F238E27FC236}">
                <a16:creationId xmlns:a16="http://schemas.microsoft.com/office/drawing/2014/main" id="{4DC36A44-B95E-9FB1-2232-44C752F5CBED}"/>
              </a:ext>
            </a:extLst>
          </p:cNvPr>
          <p:cNvSpPr txBox="1"/>
          <p:nvPr/>
        </p:nvSpPr>
        <p:spPr>
          <a:xfrm>
            <a:off x="131233" y="1761066"/>
            <a:ext cx="349461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b="1" dirty="0"/>
              <a:t>Access: </a:t>
            </a:r>
            <a:r>
              <a:rPr lang="fr-FR" sz="1400" dirty="0"/>
              <a:t>Admin area &gt; Interviews &gt; Interview setting &gt; </a:t>
            </a:r>
            <a:r>
              <a:rPr lang="fr-FR" sz="1400" dirty="0" err="1"/>
              <a:t>Add</a:t>
            </a:r>
            <a:r>
              <a:rPr lang="fr-FR" sz="1400" dirty="0"/>
              <a:t> a type of interview</a:t>
            </a:r>
          </a:p>
        </p:txBody>
      </p:sp>
    </p:spTree>
    <p:extLst>
      <p:ext uri="{BB962C8B-B14F-4D97-AF65-F5344CB8AC3E}">
        <p14:creationId xmlns:p14="http://schemas.microsoft.com/office/powerpoint/2010/main" val="335807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 17" descr="Une image contenant texte, capture d’écran, nombre, Police&#10;&#10;Le contenu généré par l’IA peut être incorrect.">
            <a:extLst>
              <a:ext uri="{FF2B5EF4-FFF2-40B4-BE49-F238E27FC236}">
                <a16:creationId xmlns:a16="http://schemas.microsoft.com/office/drawing/2014/main" id="{054CBC09-6BAE-11F1-DE55-3E7D517E8653}"/>
              </a:ext>
            </a:extLst>
          </p:cNvPr>
          <p:cNvPicPr>
            <a:picLocks noChangeAspect="1"/>
          </p:cNvPicPr>
          <p:nvPr/>
        </p:nvPicPr>
        <p:blipFill>
          <a:blip r:embed="rId3"/>
          <a:stretch>
            <a:fillRect/>
          </a:stretch>
        </p:blipFill>
        <p:spPr>
          <a:xfrm>
            <a:off x="6290896" y="4019794"/>
            <a:ext cx="3771900" cy="2647950"/>
          </a:xfrm>
          <a:prstGeom prst="rect">
            <a:avLst/>
          </a:prstGeom>
          <a:ln>
            <a:noFill/>
          </a:ln>
          <a:effectLst>
            <a:outerShdw blurRad="292100" dist="139700" dir="2700000" algn="tl" rotWithShape="0">
              <a:srgbClr val="333333">
                <a:alpha val="65000"/>
              </a:srgbClr>
            </a:outerShdw>
          </a:effectLst>
        </p:spPr>
      </p:pic>
      <p:sp>
        <p:nvSpPr>
          <p:cNvPr id="7" name="ZoneTexte 6">
            <a:extLst>
              <a:ext uri="{FF2B5EF4-FFF2-40B4-BE49-F238E27FC236}">
                <a16:creationId xmlns:a16="http://schemas.microsoft.com/office/drawing/2014/main" id="{0E2184F0-2462-B2EE-0A13-79CDB65A0B1C}"/>
              </a:ext>
            </a:extLst>
          </p:cNvPr>
          <p:cNvSpPr txBox="1"/>
          <p:nvPr/>
        </p:nvSpPr>
        <p:spPr>
          <a:xfrm>
            <a:off x="6295088" y="1445854"/>
            <a:ext cx="3859411" cy="1801194"/>
          </a:xfrm>
          <a:prstGeom prst="rect">
            <a:avLst/>
          </a:prstGeom>
        </p:spPr>
        <p:txBody>
          <a:bodyPr vert="horz" lIns="91440" tIns="45720" rIns="91440" bIns="45720" rtlCol="0" anchor="ctr">
            <a:normAutofit fontScale="85000" lnSpcReduction="20000"/>
          </a:bodyPr>
          <a:lstStyle/>
          <a:p>
            <a:pPr>
              <a:lnSpc>
                <a:spcPct val="120000"/>
              </a:lnSpc>
            </a:pPr>
            <a:r>
              <a:rPr lang="fr-FR" sz="1600" dirty="0"/>
              <a:t>You can </a:t>
            </a:r>
            <a:r>
              <a:rPr lang="fr-FR" sz="1600" dirty="0" err="1"/>
              <a:t>choose</a:t>
            </a:r>
            <a:r>
              <a:rPr lang="fr-FR" sz="1600" dirty="0"/>
              <a:t> </a:t>
            </a:r>
            <a:r>
              <a:rPr lang="fr-FR" sz="1600" dirty="0" err="1"/>
              <a:t>between</a:t>
            </a:r>
            <a:r>
              <a:rPr lang="fr-FR" sz="1600" dirty="0"/>
              <a:t> single-</a:t>
            </a:r>
            <a:r>
              <a:rPr lang="fr-FR" sz="1600" dirty="0" err="1"/>
              <a:t>choice</a:t>
            </a:r>
            <a:r>
              <a:rPr lang="fr-FR" sz="1600" dirty="0"/>
              <a:t>, multiple-</a:t>
            </a:r>
            <a:r>
              <a:rPr lang="fr-FR" sz="1600" dirty="0" err="1"/>
              <a:t>choice</a:t>
            </a:r>
            <a:r>
              <a:rPr lang="fr-FR" sz="1600" dirty="0"/>
              <a:t>, or free-</a:t>
            </a:r>
            <a:r>
              <a:rPr lang="fr-FR" sz="1600" dirty="0" err="1"/>
              <a:t>text</a:t>
            </a:r>
            <a:r>
              <a:rPr lang="fr-FR" sz="1600" dirty="0"/>
              <a:t> questions</a:t>
            </a:r>
            <a:endParaRPr lang="fr-FR" dirty="0"/>
          </a:p>
          <a:p>
            <a:pPr>
              <a:lnSpc>
                <a:spcPct val="120000"/>
              </a:lnSpc>
            </a:pPr>
            <a:r>
              <a:rPr lang="fr-FR" sz="1600" dirty="0"/>
              <a:t>for the questionnaire.</a:t>
            </a:r>
            <a:endParaRPr lang="fr-FR"/>
          </a:p>
          <a:p>
            <a:pPr>
              <a:lnSpc>
                <a:spcPct val="120000"/>
              </a:lnSpc>
              <a:spcAft>
                <a:spcPts val="600"/>
              </a:spcAft>
            </a:pPr>
            <a:endParaRPr lang="fr-FR" sz="1000" dirty="0"/>
          </a:p>
          <a:p>
            <a:pPr>
              <a:lnSpc>
                <a:spcPct val="120000"/>
              </a:lnSpc>
              <a:spcAft>
                <a:spcPts val="600"/>
              </a:spcAft>
            </a:pPr>
            <a:r>
              <a:rPr lang="fr-FR" sz="1600" dirty="0"/>
              <a:t>To </a:t>
            </a:r>
            <a:r>
              <a:rPr lang="fr-FR" sz="1600" err="1"/>
              <a:t>better</a:t>
            </a:r>
            <a:r>
              <a:rPr lang="fr-FR" sz="1600" dirty="0"/>
              <a:t> structure </a:t>
            </a:r>
            <a:r>
              <a:rPr lang="fr-FR" sz="1600" err="1"/>
              <a:t>it</a:t>
            </a:r>
            <a:r>
              <a:rPr lang="fr-FR" sz="1600" dirty="0"/>
              <a:t>, use the </a:t>
            </a:r>
            <a:r>
              <a:rPr lang="fr-FR" sz="1600" err="1"/>
              <a:t>editing</a:t>
            </a:r>
            <a:r>
              <a:rPr lang="fr-FR" sz="1600" dirty="0"/>
              <a:t> </a:t>
            </a:r>
            <a:r>
              <a:rPr lang="fr-FR" sz="1600" err="1"/>
              <a:t>features</a:t>
            </a:r>
            <a:r>
              <a:rPr lang="fr-FR" sz="1600" dirty="0"/>
              <a:t> by </a:t>
            </a:r>
            <a:r>
              <a:rPr lang="fr-FR" sz="1600" err="1"/>
              <a:t>clicking</a:t>
            </a:r>
            <a:r>
              <a:rPr lang="fr-FR" sz="1600" dirty="0"/>
              <a:t> the </a:t>
            </a:r>
            <a:r>
              <a:rPr lang="fr-FR" sz="1600" b="1" dirty="0"/>
              <a:t>Settings </a:t>
            </a:r>
            <a:r>
              <a:rPr lang="fr-FR" sz="1600" err="1"/>
              <a:t>button</a:t>
            </a:r>
            <a:r>
              <a:rPr lang="fr-FR" sz="1600" dirty="0"/>
              <a:t> visible on </a:t>
            </a:r>
            <a:r>
              <a:rPr lang="fr-FR" sz="1600" err="1"/>
              <a:t>each</a:t>
            </a:r>
            <a:r>
              <a:rPr lang="fr-FR" sz="1600" dirty="0"/>
              <a:t> question box.</a:t>
            </a:r>
            <a:br>
              <a:rPr lang="fr-FR" sz="1600" dirty="0"/>
            </a:br>
            <a:endParaRPr lang="fr-FR" sz="1600" dirty="0"/>
          </a:p>
        </p:txBody>
      </p:sp>
      <p:sp>
        <p:nvSpPr>
          <p:cNvPr id="8" name="ZoneTexte 7">
            <a:extLst>
              <a:ext uri="{FF2B5EF4-FFF2-40B4-BE49-F238E27FC236}">
                <a16:creationId xmlns:a16="http://schemas.microsoft.com/office/drawing/2014/main" id="{C9445C6B-26C1-4042-1E71-133642ADB7B9}"/>
              </a:ext>
            </a:extLst>
          </p:cNvPr>
          <p:cNvSpPr txBox="1"/>
          <p:nvPr/>
        </p:nvSpPr>
        <p:spPr>
          <a:xfrm>
            <a:off x="1245203" y="4438161"/>
            <a:ext cx="4581524" cy="2236754"/>
          </a:xfrm>
          <a:prstGeom prst="rect">
            <a:avLst/>
          </a:prstGeom>
        </p:spPr>
        <p:txBody>
          <a:bodyPr vert="horz" lIns="91440" tIns="45720" rIns="91440" bIns="45720" rtlCol="0" anchor="ctr">
            <a:noAutofit/>
          </a:bodyPr>
          <a:lstStyle/>
          <a:p>
            <a:pPr>
              <a:lnSpc>
                <a:spcPct val="120000"/>
              </a:lnSpc>
              <a:spcAft>
                <a:spcPts val="600"/>
              </a:spcAft>
            </a:pPr>
            <a:r>
              <a:rPr lang="fr-FR" sz="1600" dirty="0"/>
              <a:t>The settings </a:t>
            </a:r>
            <a:r>
              <a:rPr lang="fr-FR" sz="1600" dirty="0" err="1"/>
              <a:t>allow</a:t>
            </a:r>
            <a:r>
              <a:rPr lang="fr-FR" sz="1600" dirty="0"/>
              <a:t> </a:t>
            </a:r>
            <a:r>
              <a:rPr lang="fr-FR" sz="1600" dirty="0" err="1"/>
              <a:t>you</a:t>
            </a:r>
            <a:r>
              <a:rPr lang="fr-FR" sz="1600" dirty="0"/>
              <a:t> to:</a:t>
            </a:r>
            <a:endParaRPr lang="fr-FR" dirty="0"/>
          </a:p>
          <a:p>
            <a:pPr marL="914400" indent="-457200">
              <a:lnSpc>
                <a:spcPct val="120000"/>
              </a:lnSpc>
              <a:buFont typeface="Arial"/>
              <a:buChar char="•"/>
            </a:pPr>
            <a:r>
              <a:rPr lang="fr-FR" sz="1200" i="1" dirty="0" err="1"/>
              <a:t>Specify</a:t>
            </a:r>
            <a:r>
              <a:rPr lang="fr-FR" sz="1200" i="1" dirty="0"/>
              <a:t> the </a:t>
            </a:r>
            <a:r>
              <a:rPr lang="fr-FR" sz="1200" i="1" dirty="0" err="1"/>
              <a:t>title</a:t>
            </a:r>
            <a:r>
              <a:rPr lang="fr-FR" sz="1200" i="1" dirty="0"/>
              <a:t> of </a:t>
            </a:r>
            <a:r>
              <a:rPr lang="fr-FR" sz="1200" i="1" dirty="0" err="1"/>
              <a:t>each</a:t>
            </a:r>
            <a:r>
              <a:rPr lang="fr-FR" sz="1200" i="1" dirty="0"/>
              <a:t> question</a:t>
            </a:r>
            <a:endParaRPr lang="fr-FR" sz="1200"/>
          </a:p>
          <a:p>
            <a:pPr marL="914400" indent="-457200">
              <a:lnSpc>
                <a:spcPct val="120000"/>
              </a:lnSpc>
              <a:buFont typeface="Arial"/>
              <a:buChar char="•"/>
            </a:pPr>
            <a:r>
              <a:rPr lang="fr-FR" sz="1200" i="1" dirty="0" err="1"/>
              <a:t>Determine</a:t>
            </a:r>
            <a:r>
              <a:rPr lang="fr-FR" sz="1200" i="1" dirty="0"/>
              <a:t> </a:t>
            </a:r>
            <a:r>
              <a:rPr lang="fr-FR" sz="1200" i="1" dirty="0" err="1"/>
              <a:t>who</a:t>
            </a:r>
            <a:r>
              <a:rPr lang="fr-FR" sz="1200" i="1" dirty="0"/>
              <a:t> </a:t>
            </a:r>
            <a:r>
              <a:rPr lang="fr-FR" sz="1200" i="1" dirty="0" err="1"/>
              <a:t>should</a:t>
            </a:r>
            <a:r>
              <a:rPr lang="fr-FR" sz="1200" i="1" dirty="0"/>
              <a:t> </a:t>
            </a:r>
            <a:r>
              <a:rPr lang="fr-FR" sz="1200" i="1" dirty="0" err="1"/>
              <a:t>answer</a:t>
            </a:r>
            <a:r>
              <a:rPr lang="fr-FR" sz="1200" i="1" dirty="0"/>
              <a:t> the question</a:t>
            </a:r>
            <a:endParaRPr lang="fr-FR" sz="1200"/>
          </a:p>
          <a:p>
            <a:pPr marL="457200">
              <a:lnSpc>
                <a:spcPct val="120000"/>
              </a:lnSpc>
            </a:pPr>
            <a:r>
              <a:rPr lang="fr-FR" sz="1200" i="1" dirty="0"/>
              <a:t>    (the </a:t>
            </a:r>
            <a:r>
              <a:rPr lang="fr-FR" sz="1200" i="1" dirty="0" err="1"/>
              <a:t>evaluated</a:t>
            </a:r>
            <a:r>
              <a:rPr lang="fr-FR" sz="1200" i="1" dirty="0"/>
              <a:t> / interview manager / </a:t>
            </a:r>
            <a:r>
              <a:rPr lang="fr-FR" sz="1200" i="1" dirty="0" err="1"/>
              <a:t>both</a:t>
            </a:r>
            <a:r>
              <a:rPr lang="fr-FR" sz="1200" i="1" dirty="0"/>
              <a:t>)</a:t>
            </a:r>
            <a:endParaRPr lang="fr-FR" sz="1200"/>
          </a:p>
          <a:p>
            <a:pPr marL="914400" indent="-457200">
              <a:lnSpc>
                <a:spcPct val="120000"/>
              </a:lnSpc>
              <a:buFont typeface="Arial"/>
              <a:buChar char="•"/>
            </a:pPr>
            <a:r>
              <a:rPr lang="fr-FR" sz="1200" i="1" dirty="0"/>
              <a:t>Select the question type (single </a:t>
            </a:r>
            <a:r>
              <a:rPr lang="fr-FR" sz="1200" i="1" dirty="0" err="1"/>
              <a:t>choice</a:t>
            </a:r>
            <a:r>
              <a:rPr lang="fr-FR" sz="1200" i="1" dirty="0"/>
              <a:t>, multiple </a:t>
            </a:r>
            <a:r>
              <a:rPr lang="fr-FR" sz="1200" i="1" dirty="0" err="1"/>
              <a:t>choice</a:t>
            </a:r>
            <a:r>
              <a:rPr lang="fr-FR" sz="1200" i="1" dirty="0"/>
              <a:t>, free </a:t>
            </a:r>
            <a:r>
              <a:rPr lang="fr-FR" sz="1200" i="1" dirty="0" err="1"/>
              <a:t>text</a:t>
            </a:r>
            <a:r>
              <a:rPr lang="fr-FR" sz="1200" i="1" dirty="0"/>
              <a:t>)</a:t>
            </a:r>
            <a:endParaRPr lang="fr-FR" sz="1200"/>
          </a:p>
          <a:p>
            <a:pPr marL="914400" indent="-457200">
              <a:lnSpc>
                <a:spcPct val="120000"/>
              </a:lnSpc>
              <a:buFont typeface="Arial"/>
              <a:buChar char="•"/>
            </a:pPr>
            <a:r>
              <a:rPr lang="fr-FR" sz="1200" i="1" dirty="0"/>
              <a:t>Arrange questions </a:t>
            </a:r>
            <a:r>
              <a:rPr lang="fr-FR" sz="1200" i="1" dirty="0" err="1"/>
              <a:t>logically</a:t>
            </a:r>
            <a:r>
              <a:rPr lang="fr-FR" sz="1200" i="1" dirty="0"/>
              <a:t> and </a:t>
            </a:r>
            <a:r>
              <a:rPr lang="fr-FR" sz="1200" i="1" dirty="0" err="1"/>
              <a:t>coherently</a:t>
            </a:r>
            <a:endParaRPr lang="fr-FR" sz="1100"/>
          </a:p>
          <a:p>
            <a:pPr>
              <a:lnSpc>
                <a:spcPct val="120000"/>
              </a:lnSpc>
              <a:spcAft>
                <a:spcPts val="100"/>
              </a:spcAft>
            </a:pPr>
            <a:endParaRPr lang="fr-FR" sz="1600" dirty="0"/>
          </a:p>
          <a:p>
            <a:pPr>
              <a:lnSpc>
                <a:spcPct val="120000"/>
              </a:lnSpc>
              <a:spcAft>
                <a:spcPts val="100"/>
              </a:spcAft>
            </a:pPr>
            <a:r>
              <a:rPr lang="fr-FR" sz="1200" err="1"/>
              <a:t>These</a:t>
            </a:r>
            <a:r>
              <a:rPr lang="fr-FR" sz="1200" dirty="0"/>
              <a:t> options </a:t>
            </a:r>
            <a:r>
              <a:rPr lang="fr-FR" sz="1200" err="1"/>
              <a:t>allow</a:t>
            </a:r>
            <a:r>
              <a:rPr lang="fr-FR" sz="1200" dirty="0"/>
              <a:t> </a:t>
            </a:r>
            <a:r>
              <a:rPr lang="fr-FR" sz="1200" err="1"/>
              <a:t>you</a:t>
            </a:r>
            <a:r>
              <a:rPr lang="fr-FR" sz="1200" dirty="0"/>
              <a:t> to </a:t>
            </a:r>
            <a:r>
              <a:rPr lang="fr-FR" sz="1200" err="1"/>
              <a:t>personalise</a:t>
            </a:r>
            <a:r>
              <a:rPr lang="fr-FR" sz="1200" dirty="0"/>
              <a:t> and organise</a:t>
            </a:r>
          </a:p>
          <a:p>
            <a:pPr>
              <a:lnSpc>
                <a:spcPct val="120000"/>
              </a:lnSpc>
              <a:spcAft>
                <a:spcPts val="100"/>
              </a:spcAft>
            </a:pPr>
            <a:r>
              <a:rPr lang="fr-FR" sz="1200" dirty="0"/>
              <a:t>the questionnaire </a:t>
            </a:r>
            <a:r>
              <a:rPr lang="fr-FR" sz="1200" err="1"/>
              <a:t>according</a:t>
            </a:r>
            <a:r>
              <a:rPr lang="fr-FR" sz="1200" dirty="0"/>
              <a:t> to </a:t>
            </a:r>
            <a:r>
              <a:rPr lang="fr-FR" sz="1200" err="1"/>
              <a:t>specific</a:t>
            </a:r>
            <a:r>
              <a:rPr lang="fr-FR" sz="1200" dirty="0"/>
              <a:t> </a:t>
            </a:r>
            <a:r>
              <a:rPr lang="fr-FR" sz="1200" err="1"/>
              <a:t>evaluation</a:t>
            </a:r>
            <a:r>
              <a:rPr lang="fr-FR" sz="1200" dirty="0"/>
              <a:t> </a:t>
            </a:r>
            <a:r>
              <a:rPr lang="fr-FR" sz="1200" err="1"/>
              <a:t>needs</a:t>
            </a:r>
            <a:r>
              <a:rPr lang="fr-FR" sz="1200" dirty="0"/>
              <a:t>.</a:t>
            </a:r>
          </a:p>
        </p:txBody>
      </p:sp>
      <p:sp>
        <p:nvSpPr>
          <p:cNvPr id="12" name="Titre 2">
            <a:extLst>
              <a:ext uri="{FF2B5EF4-FFF2-40B4-BE49-F238E27FC236}">
                <a16:creationId xmlns:a16="http://schemas.microsoft.com/office/drawing/2014/main" id="{A76E6C0E-D9DD-EF80-4DC3-F907D0245FCD}"/>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interviews</a:t>
            </a:r>
            <a:endParaRPr lang="fr-FR" dirty="0"/>
          </a:p>
        </p:txBody>
      </p:sp>
      <p:sp>
        <p:nvSpPr>
          <p:cNvPr id="14" name="Espace réservé du texte 3">
            <a:extLst>
              <a:ext uri="{FF2B5EF4-FFF2-40B4-BE49-F238E27FC236}">
                <a16:creationId xmlns:a16="http://schemas.microsoft.com/office/drawing/2014/main" id="{D7B262C4-7A44-87AF-BAD5-17DCDE8598C2}"/>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4">
                  <a:extLst>
                    <a:ext uri="{96DAC541-7B7A-43D3-8B79-37D633B846F1}">
                      <asvg:svgBlip xmlns:asvg="http://schemas.microsoft.com/office/drawing/2016/SVG/main" r:embed="rId5"/>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6">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editing</a:t>
            </a:r>
            <a:r>
              <a:rPr lang="fr-FR" dirty="0">
                <a:latin typeface="Figtree"/>
              </a:rPr>
              <a:t> a type of interview – Questionnaire - II</a:t>
            </a:r>
            <a:endParaRPr lang="fr-FR" dirty="0"/>
          </a:p>
        </p:txBody>
      </p:sp>
      <p:pic>
        <p:nvPicPr>
          <p:cNvPr id="15" name="Image 14" descr="Une image contenant texte, capture d’écran, affichage, Police&#10;&#10;Le contenu généré par l’IA peut être incorrect.">
            <a:extLst>
              <a:ext uri="{FF2B5EF4-FFF2-40B4-BE49-F238E27FC236}">
                <a16:creationId xmlns:a16="http://schemas.microsoft.com/office/drawing/2014/main" id="{F3F6A8E9-0941-B698-4A0A-80DED847B9D0}"/>
              </a:ext>
            </a:extLst>
          </p:cNvPr>
          <p:cNvPicPr>
            <a:picLocks noChangeAspect="1"/>
          </p:cNvPicPr>
          <p:nvPr/>
        </p:nvPicPr>
        <p:blipFill>
          <a:blip r:embed="rId8"/>
          <a:stretch>
            <a:fillRect/>
          </a:stretch>
        </p:blipFill>
        <p:spPr>
          <a:xfrm>
            <a:off x="980098" y="1209798"/>
            <a:ext cx="5112727" cy="2914406"/>
          </a:xfrm>
          <a:prstGeom prst="rect">
            <a:avLst/>
          </a:prstGeom>
          <a:ln>
            <a:noFill/>
          </a:ln>
          <a:effectLst>
            <a:outerShdw blurRad="292100" dist="139700" dir="2700000" algn="tl" rotWithShape="0">
              <a:srgbClr val="333333">
                <a:alpha val="65000"/>
              </a:srgbClr>
            </a:outerShdw>
          </a:effectLst>
        </p:spPr>
      </p:pic>
      <p:pic>
        <p:nvPicPr>
          <p:cNvPr id="17" name="Image 16" descr="Une image contenant texte, capture d’écran, nombre, multimédia&#10;&#10;Le contenu généré par l’IA peut être incorrect.">
            <a:extLst>
              <a:ext uri="{FF2B5EF4-FFF2-40B4-BE49-F238E27FC236}">
                <a16:creationId xmlns:a16="http://schemas.microsoft.com/office/drawing/2014/main" id="{368B663F-F79E-CE97-068D-2EE0FF6A86B6}"/>
              </a:ext>
            </a:extLst>
          </p:cNvPr>
          <p:cNvPicPr>
            <a:picLocks noChangeAspect="1"/>
          </p:cNvPicPr>
          <p:nvPr/>
        </p:nvPicPr>
        <p:blipFill>
          <a:blip r:embed="rId9"/>
          <a:stretch>
            <a:fillRect/>
          </a:stretch>
        </p:blipFill>
        <p:spPr>
          <a:xfrm>
            <a:off x="8836147" y="2832589"/>
            <a:ext cx="2999399" cy="303920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94950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C4281A0E-8D1A-F58B-A266-948AE94350B5}"/>
              </a:ext>
            </a:extLst>
          </p:cNvPr>
          <p:cNvSpPr txBox="1"/>
          <p:nvPr/>
        </p:nvSpPr>
        <p:spPr>
          <a:xfrm>
            <a:off x="8349268" y="1565088"/>
            <a:ext cx="3506106" cy="4149912"/>
          </a:xfrm>
          <a:prstGeom prst="rect">
            <a:avLst/>
          </a:prstGeom>
        </p:spPr>
        <p:txBody>
          <a:bodyPr vert="horz" lIns="91440" tIns="45720" rIns="91440" bIns="45720" rtlCol="0" anchor="ctr">
            <a:normAutofit/>
          </a:bodyPr>
          <a:lstStyle/>
          <a:p>
            <a:r>
              <a:rPr lang="fr-FR" sz="1700" dirty="0"/>
              <a:t>The interview conclusion </a:t>
            </a:r>
            <a:r>
              <a:rPr lang="fr-FR" sz="1700" dirty="0" err="1"/>
              <a:t>ensures</a:t>
            </a:r>
            <a:r>
              <a:rPr lang="fr-FR" sz="1700" dirty="0"/>
              <a:t> all topics have been </a:t>
            </a:r>
            <a:r>
              <a:rPr lang="fr-FR" sz="1700" dirty="0" err="1"/>
              <a:t>covered</a:t>
            </a:r>
            <a:r>
              <a:rPr lang="fr-FR" sz="1700" dirty="0"/>
              <a:t> and the interview </a:t>
            </a:r>
            <a:r>
              <a:rPr lang="fr-FR" sz="1700" dirty="0" err="1"/>
              <a:t>went</a:t>
            </a:r>
            <a:r>
              <a:rPr lang="fr-FR" sz="1700" dirty="0"/>
              <a:t> </a:t>
            </a:r>
            <a:r>
              <a:rPr lang="fr-FR" sz="1700" dirty="0" err="1"/>
              <a:t>smoothly</a:t>
            </a:r>
            <a:r>
              <a:rPr lang="fr-FR" sz="1700" dirty="0"/>
              <a:t>.</a:t>
            </a:r>
            <a:endParaRPr lang="fr-FR" dirty="0"/>
          </a:p>
          <a:p>
            <a:pPr algn="l"/>
            <a:endParaRPr lang="fr-FR" sz="1700" dirty="0"/>
          </a:p>
          <a:p>
            <a:r>
              <a:rPr lang="fr-FR" sz="1700" dirty="0"/>
              <a:t>A default conclusion </a:t>
            </a:r>
            <a:r>
              <a:rPr lang="fr-FR" sz="1700" dirty="0" err="1"/>
              <a:t>is</a:t>
            </a:r>
            <a:r>
              <a:rPr lang="fr-FR" sz="1700" dirty="0"/>
              <a:t> </a:t>
            </a:r>
            <a:r>
              <a:rPr lang="fr-FR" sz="1700" dirty="0" err="1"/>
              <a:t>provided</a:t>
            </a:r>
            <a:r>
              <a:rPr lang="fr-FR" sz="1700" dirty="0"/>
              <a:t> but can </a:t>
            </a:r>
            <a:r>
              <a:rPr lang="fr-FR" sz="1700" dirty="0" err="1"/>
              <a:t>be</a:t>
            </a:r>
            <a:r>
              <a:rPr lang="fr-FR" sz="1700" dirty="0"/>
              <a:t> </a:t>
            </a:r>
            <a:r>
              <a:rPr lang="fr-FR" sz="1700" dirty="0" err="1"/>
              <a:t>edited</a:t>
            </a:r>
            <a:r>
              <a:rPr lang="fr-FR" sz="1700" dirty="0"/>
              <a:t> to fit </a:t>
            </a:r>
            <a:r>
              <a:rPr lang="fr-FR" sz="1700" dirty="0" err="1"/>
              <a:t>your</a:t>
            </a:r>
            <a:r>
              <a:rPr lang="fr-FR" sz="1700" dirty="0"/>
              <a:t> </a:t>
            </a:r>
            <a:r>
              <a:rPr lang="fr-FR" sz="1700" dirty="0" err="1"/>
              <a:t>needs</a:t>
            </a:r>
            <a:r>
              <a:rPr lang="fr-FR" sz="1700" dirty="0"/>
              <a:t>. You can </a:t>
            </a:r>
            <a:r>
              <a:rPr lang="fr-FR" sz="1700" dirty="0" err="1"/>
              <a:t>modify</a:t>
            </a:r>
            <a:r>
              <a:rPr lang="fr-FR" sz="1700" dirty="0"/>
              <a:t> and </a:t>
            </a:r>
            <a:r>
              <a:rPr lang="fr-FR" sz="1700" dirty="0" err="1"/>
              <a:t>personalise</a:t>
            </a:r>
            <a:r>
              <a:rPr lang="fr-FR" sz="1700" dirty="0"/>
              <a:t> the questions, in the </a:t>
            </a:r>
            <a:r>
              <a:rPr lang="fr-FR" sz="1700" dirty="0" err="1"/>
              <a:t>same</a:t>
            </a:r>
            <a:r>
              <a:rPr lang="fr-FR" sz="1700" dirty="0"/>
              <a:t> </a:t>
            </a:r>
            <a:r>
              <a:rPr lang="fr-FR" sz="1700" dirty="0" err="1"/>
              <a:t>way</a:t>
            </a:r>
            <a:r>
              <a:rPr lang="fr-FR" sz="1700" dirty="0"/>
              <a:t> as the questionnaire.</a:t>
            </a:r>
          </a:p>
          <a:p>
            <a:pPr algn="l"/>
            <a:endParaRPr lang="fr-FR" sz="1700" dirty="0"/>
          </a:p>
          <a:p>
            <a:r>
              <a:rPr lang="fr-FR" sz="1700" dirty="0"/>
              <a:t>Conclusion </a:t>
            </a:r>
            <a:r>
              <a:rPr lang="fr-FR" sz="1700" dirty="0" err="1"/>
              <a:t>elements</a:t>
            </a:r>
            <a:r>
              <a:rPr lang="fr-FR" sz="1700" dirty="0"/>
              <a:t> are </a:t>
            </a:r>
            <a:r>
              <a:rPr lang="fr-FR" sz="1700" dirty="0" err="1"/>
              <a:t>filled</a:t>
            </a:r>
            <a:r>
              <a:rPr lang="fr-FR" sz="1700" dirty="0"/>
              <a:t> </a:t>
            </a:r>
            <a:r>
              <a:rPr lang="fr-FR" sz="1700" dirty="0" err="1"/>
              <a:t>only</a:t>
            </a:r>
            <a:r>
              <a:rPr lang="fr-FR" sz="1700" dirty="0"/>
              <a:t> by the interview manager.</a:t>
            </a:r>
            <a:endParaRPr lang="fr-FR" dirty="0"/>
          </a:p>
        </p:txBody>
      </p:sp>
      <p:sp>
        <p:nvSpPr>
          <p:cNvPr id="9" name="Titre 2">
            <a:extLst>
              <a:ext uri="{FF2B5EF4-FFF2-40B4-BE49-F238E27FC236}">
                <a16:creationId xmlns:a16="http://schemas.microsoft.com/office/drawing/2014/main" id="{F5BEF184-9F25-1648-B1A6-B47DE74EB0D8}"/>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interviews</a:t>
            </a:r>
            <a:endParaRPr lang="fr-FR" dirty="0"/>
          </a:p>
        </p:txBody>
      </p:sp>
      <p:sp>
        <p:nvSpPr>
          <p:cNvPr id="11" name="Espace réservé du texte 3">
            <a:extLst>
              <a:ext uri="{FF2B5EF4-FFF2-40B4-BE49-F238E27FC236}">
                <a16:creationId xmlns:a16="http://schemas.microsoft.com/office/drawing/2014/main" id="{4DD492A5-BBAF-1309-5B6D-6F879B3D731C}"/>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3">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editing</a:t>
            </a:r>
            <a:r>
              <a:rPr lang="fr-FR" dirty="0">
                <a:latin typeface="Figtree"/>
              </a:rPr>
              <a:t> a type of interview- conclusion</a:t>
            </a:r>
            <a:endParaRPr lang="fr-FR" dirty="0"/>
          </a:p>
        </p:txBody>
      </p:sp>
      <p:pic>
        <p:nvPicPr>
          <p:cNvPr id="12" name="Image 11" descr="Une image contenant texte, capture d’écran, logiciel, Icône d’ordinateur&#10;&#10;Le contenu généré par l’IA peut être incorrect.">
            <a:extLst>
              <a:ext uri="{FF2B5EF4-FFF2-40B4-BE49-F238E27FC236}">
                <a16:creationId xmlns:a16="http://schemas.microsoft.com/office/drawing/2014/main" id="{5C1E833E-2F98-E9CC-D6EF-228CE7903993}"/>
              </a:ext>
            </a:extLst>
          </p:cNvPr>
          <p:cNvPicPr>
            <a:picLocks noChangeAspect="1"/>
          </p:cNvPicPr>
          <p:nvPr/>
        </p:nvPicPr>
        <p:blipFill>
          <a:blip r:embed="rId7"/>
          <a:stretch>
            <a:fillRect/>
          </a:stretch>
        </p:blipFill>
        <p:spPr>
          <a:xfrm>
            <a:off x="573617" y="1475845"/>
            <a:ext cx="7562850" cy="4615392"/>
          </a:xfrm>
          <a:prstGeom prst="rect">
            <a:avLst/>
          </a:prstGeom>
          <a:ln>
            <a:noFill/>
          </a:ln>
          <a:effectLst>
            <a:outerShdw blurRad="292100" dist="139700" dir="2700000" algn="tl" rotWithShape="0">
              <a:srgbClr val="333333">
                <a:alpha val="65000"/>
              </a:srgbClr>
            </a:outerShdw>
          </a:effectLst>
        </p:spPr>
      </p:pic>
      <p:cxnSp>
        <p:nvCxnSpPr>
          <p:cNvPr id="13" name="Connecteur droit avec flèche 12">
            <a:extLst>
              <a:ext uri="{FF2B5EF4-FFF2-40B4-BE49-F238E27FC236}">
                <a16:creationId xmlns:a16="http://schemas.microsoft.com/office/drawing/2014/main" id="{D944C148-3729-27CE-111C-05B7351406A8}"/>
              </a:ext>
            </a:extLst>
          </p:cNvPr>
          <p:cNvCxnSpPr/>
          <p:nvPr/>
        </p:nvCxnSpPr>
        <p:spPr>
          <a:xfrm flipH="1" flipV="1">
            <a:off x="7588249" y="3058582"/>
            <a:ext cx="814917" cy="751417"/>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148257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4DBEC8B1-5B07-2D98-ED07-0705C141C45E}"/>
              </a:ext>
            </a:extLst>
          </p:cNvPr>
          <p:cNvSpPr txBox="1"/>
          <p:nvPr/>
        </p:nvSpPr>
        <p:spPr>
          <a:xfrm>
            <a:off x="351208" y="1282755"/>
            <a:ext cx="5611441" cy="5172016"/>
          </a:xfrm>
          <a:prstGeom prst="rect">
            <a:avLst/>
          </a:prstGeom>
        </p:spPr>
        <p:txBody>
          <a:bodyPr vert="horz" lIns="91440" tIns="45720" rIns="91440" bIns="45720" rtlCol="0" anchor="ctr">
            <a:normAutofit fontScale="92500" lnSpcReduction="10000"/>
          </a:bodyPr>
          <a:lstStyle/>
          <a:p>
            <a:pPr>
              <a:lnSpc>
                <a:spcPct val="120000"/>
              </a:lnSpc>
              <a:spcAft>
                <a:spcPts val="600"/>
              </a:spcAft>
            </a:pPr>
            <a:r>
              <a:rPr lang="fr-FR" sz="1400" dirty="0" err="1"/>
              <a:t>Defining</a:t>
            </a:r>
            <a:r>
              <a:rPr lang="fr-FR" sz="1400" dirty="0"/>
              <a:t> </a:t>
            </a:r>
            <a:r>
              <a:rPr lang="fr-FR" sz="1400" b="1" dirty="0" err="1"/>
              <a:t>characteristics</a:t>
            </a:r>
            <a:r>
              <a:rPr lang="fr-FR" sz="1400" dirty="0"/>
              <a:t> </a:t>
            </a:r>
            <a:r>
              <a:rPr lang="fr-FR" sz="1400" dirty="0">
                <a:solidFill>
                  <a:srgbClr val="333333"/>
                </a:solidFill>
                <a:latin typeface="Figtree"/>
                <a:cs typeface="Segoe UI"/>
              </a:rPr>
              <a:t>(3) </a:t>
            </a:r>
            <a:r>
              <a:rPr lang="fr-FR" sz="1400" dirty="0" err="1">
                <a:solidFill>
                  <a:srgbClr val="333333"/>
                </a:solidFill>
                <a:latin typeface="Figtree"/>
                <a:cs typeface="Segoe UI"/>
              </a:rPr>
              <a:t>allows</a:t>
            </a:r>
            <a:r>
              <a:rPr lang="fr-FR" sz="1400" dirty="0">
                <a:solidFill>
                  <a:srgbClr val="333333"/>
                </a:solidFill>
                <a:latin typeface="Figtree"/>
                <a:cs typeface="Segoe UI"/>
              </a:rPr>
              <a:t> for the setting of essential </a:t>
            </a:r>
            <a:r>
              <a:rPr lang="fr-FR" sz="1400" dirty="0" err="1">
                <a:solidFill>
                  <a:srgbClr val="333333"/>
                </a:solidFill>
                <a:latin typeface="Figtree"/>
                <a:cs typeface="Segoe UI"/>
              </a:rPr>
              <a:t>elements</a:t>
            </a:r>
            <a:r>
              <a:rPr lang="fr-FR" sz="1400" dirty="0">
                <a:solidFill>
                  <a:srgbClr val="333333"/>
                </a:solidFill>
                <a:latin typeface="Figtree"/>
                <a:cs typeface="Segoe UI"/>
              </a:rPr>
              <a:t> of the interview, </a:t>
            </a:r>
            <a:r>
              <a:rPr lang="fr-FR" sz="1400" dirty="0" err="1">
                <a:solidFill>
                  <a:srgbClr val="333333"/>
                </a:solidFill>
                <a:latin typeface="Figtree"/>
                <a:cs typeface="Segoe UI"/>
              </a:rPr>
              <a:t>such</a:t>
            </a:r>
            <a:r>
              <a:rPr lang="fr-FR" sz="1400" dirty="0">
                <a:solidFill>
                  <a:srgbClr val="333333"/>
                </a:solidFill>
                <a:latin typeface="Figtree"/>
                <a:cs typeface="Segoe UI"/>
              </a:rPr>
              <a:t> as:</a:t>
            </a:r>
          </a:p>
          <a:p>
            <a:pPr lvl="1" indent="-228600">
              <a:lnSpc>
                <a:spcPct val="110000"/>
              </a:lnSpc>
              <a:buFont typeface="Arial" panose="020B0604020202020204" pitchFamily="34" charset="0"/>
              <a:buChar char="•"/>
            </a:pPr>
            <a:r>
              <a:rPr lang="fr-FR" sz="1400" err="1"/>
              <a:t>Creating</a:t>
            </a:r>
            <a:r>
              <a:rPr lang="fr-FR" sz="1400" dirty="0"/>
              <a:t> objectives for </a:t>
            </a:r>
            <a:r>
              <a:rPr lang="fr-FR" sz="1400" err="1"/>
              <a:t>this</a:t>
            </a:r>
            <a:r>
              <a:rPr lang="fr-FR" sz="1400" dirty="0"/>
              <a:t> interview type: </a:t>
            </a:r>
            <a:r>
              <a:rPr lang="fr-FR" sz="1400" err="1"/>
              <a:t>evaluate</a:t>
            </a:r>
            <a:r>
              <a:rPr lang="fr-FR" sz="1400" dirty="0"/>
              <a:t> the </a:t>
            </a:r>
            <a:r>
              <a:rPr lang="fr-FR" sz="1400" err="1"/>
              <a:t>previous</a:t>
            </a:r>
            <a:r>
              <a:rPr lang="fr-FR" sz="1400" dirty="0"/>
              <a:t> </a:t>
            </a:r>
            <a:r>
              <a:rPr lang="fr-FR" sz="1400" err="1"/>
              <a:t>year's</a:t>
            </a:r>
            <a:r>
              <a:rPr lang="fr-FR" sz="1400" dirty="0"/>
              <a:t> objectives and </a:t>
            </a:r>
            <a:r>
              <a:rPr lang="fr-FR" sz="1400" err="1"/>
              <a:t>define</a:t>
            </a:r>
            <a:r>
              <a:rPr lang="fr-FR" sz="1400" dirty="0"/>
              <a:t> </a:t>
            </a:r>
            <a:r>
              <a:rPr lang="fr-FR" sz="1400" err="1"/>
              <a:t>those</a:t>
            </a:r>
            <a:r>
              <a:rPr lang="fr-FR" sz="1400" dirty="0"/>
              <a:t> for the </a:t>
            </a:r>
            <a:r>
              <a:rPr lang="fr-FR" sz="1400" err="1"/>
              <a:t>next</a:t>
            </a:r>
            <a:r>
              <a:rPr lang="fr-FR" sz="1400" dirty="0"/>
              <a:t> </a:t>
            </a:r>
            <a:r>
              <a:rPr lang="fr-FR" sz="1400" err="1"/>
              <a:t>year</a:t>
            </a:r>
            <a:endParaRPr lang="fr-FR" sz="1400"/>
          </a:p>
          <a:p>
            <a:pPr lvl="1" indent="-228600">
              <a:lnSpc>
                <a:spcPct val="110000"/>
              </a:lnSpc>
              <a:spcAft>
                <a:spcPts val="100"/>
              </a:spcAft>
              <a:buFont typeface="Arial" panose="020B0604020202020204" pitchFamily="34" charset="0"/>
              <a:buChar char="•"/>
            </a:pPr>
            <a:r>
              <a:rPr lang="fr-FR" sz="1400" dirty="0" err="1"/>
              <a:t>Allowing</a:t>
            </a:r>
            <a:r>
              <a:rPr lang="fr-FR" sz="1400" dirty="0"/>
              <a:t> the manager to </a:t>
            </a:r>
            <a:r>
              <a:rPr lang="fr-FR" sz="1400" dirty="0" err="1"/>
              <a:t>create</a:t>
            </a:r>
            <a:r>
              <a:rPr lang="fr-FR" sz="1400" dirty="0"/>
              <a:t> </a:t>
            </a:r>
            <a:r>
              <a:rPr lang="fr-FR" sz="1400" dirty="0" err="1"/>
              <a:t>campaigns</a:t>
            </a:r>
            <a:r>
              <a:rPr lang="fr-FR" sz="1400" dirty="0"/>
              <a:t> via the </a:t>
            </a:r>
            <a:r>
              <a:rPr lang="fr-FR" sz="1400" dirty="0" err="1"/>
              <a:t>selected</a:t>
            </a:r>
            <a:r>
              <a:rPr lang="fr-FR" sz="1400" dirty="0"/>
              <a:t> or </a:t>
            </a:r>
            <a:r>
              <a:rPr lang="fr-FR" sz="1400" dirty="0" err="1"/>
              <a:t>newly</a:t>
            </a:r>
            <a:r>
              <a:rPr lang="fr-FR" sz="1400" dirty="0"/>
              <a:t> </a:t>
            </a:r>
            <a:r>
              <a:rPr lang="fr-FR" sz="1400" dirty="0" err="1"/>
              <a:t>created</a:t>
            </a:r>
            <a:r>
              <a:rPr lang="fr-FR" sz="1400" dirty="0"/>
              <a:t> interview type</a:t>
            </a:r>
            <a:endParaRPr lang="fr-FR"/>
          </a:p>
          <a:p>
            <a:pPr lvl="1" indent="-228600">
              <a:lnSpc>
                <a:spcPct val="110000"/>
              </a:lnSpc>
              <a:spcAft>
                <a:spcPts val="100"/>
              </a:spcAft>
              <a:buFont typeface="Arial" panose="020B0604020202020204" pitchFamily="34" charset="0"/>
              <a:buChar char="•"/>
            </a:pPr>
            <a:r>
              <a:rPr lang="fr-FR" sz="1400" dirty="0" err="1"/>
              <a:t>Determining</a:t>
            </a:r>
            <a:r>
              <a:rPr lang="fr-FR" sz="1400" dirty="0"/>
              <a:t> if </a:t>
            </a:r>
            <a:r>
              <a:rPr lang="fr-FR" sz="1400" dirty="0" err="1"/>
              <a:t>it</a:t>
            </a:r>
            <a:r>
              <a:rPr lang="fr-FR" sz="1400" dirty="0"/>
              <a:t> </a:t>
            </a:r>
            <a:r>
              <a:rPr lang="fr-FR" sz="1400" dirty="0" err="1"/>
              <a:t>is</a:t>
            </a:r>
            <a:r>
              <a:rPr lang="fr-FR" sz="1400" dirty="0"/>
              <a:t> a </a:t>
            </a:r>
            <a:r>
              <a:rPr lang="fr-FR" sz="1400" dirty="0" err="1"/>
              <a:t>professional</a:t>
            </a:r>
            <a:r>
              <a:rPr lang="fr-FR" sz="1400" dirty="0"/>
              <a:t> interview (</a:t>
            </a:r>
            <a:r>
              <a:rPr lang="fr-FR" sz="1400" dirty="0" err="1"/>
              <a:t>every</a:t>
            </a:r>
            <a:r>
              <a:rPr lang="fr-FR" sz="1400" dirty="0"/>
              <a:t> 2 </a:t>
            </a:r>
            <a:r>
              <a:rPr lang="fr-FR" sz="1400" dirty="0" err="1"/>
              <a:t>years</a:t>
            </a:r>
            <a:r>
              <a:rPr lang="fr-FR" sz="1400" dirty="0"/>
              <a:t>),</a:t>
            </a:r>
            <a:endParaRPr lang="fr-FR" dirty="0"/>
          </a:p>
          <a:p>
            <a:pPr marL="228600" lvl="1">
              <a:lnSpc>
                <a:spcPct val="110000"/>
              </a:lnSpc>
              <a:spcAft>
                <a:spcPts val="100"/>
              </a:spcAft>
            </a:pPr>
            <a:r>
              <a:rPr lang="fr-FR" sz="1400" dirty="0"/>
              <a:t>   a 6-year </a:t>
            </a:r>
            <a:r>
              <a:rPr lang="fr-FR" sz="1400" dirty="0" err="1"/>
              <a:t>review</a:t>
            </a:r>
            <a:r>
              <a:rPr lang="fr-FR" sz="1400" dirty="0"/>
              <a:t>, or </a:t>
            </a:r>
            <a:r>
              <a:rPr lang="fr-FR" sz="1400" dirty="0" err="1"/>
              <a:t>any</a:t>
            </a:r>
            <a:r>
              <a:rPr lang="fr-FR" sz="1400" dirty="0"/>
              <a:t> </a:t>
            </a:r>
            <a:r>
              <a:rPr lang="fr-FR" sz="1400" dirty="0" err="1"/>
              <a:t>other</a:t>
            </a:r>
            <a:r>
              <a:rPr lang="fr-FR" sz="1400" dirty="0"/>
              <a:t> </a:t>
            </a:r>
            <a:r>
              <a:rPr lang="fr-FR" sz="1400" dirty="0" err="1"/>
              <a:t>mandatory</a:t>
            </a:r>
            <a:r>
              <a:rPr lang="fr-FR" sz="1400" dirty="0"/>
              <a:t> interviews</a:t>
            </a:r>
            <a:endParaRPr lang="fr-FR" dirty="0"/>
          </a:p>
          <a:p>
            <a:pPr lvl="1" indent="-228600">
              <a:lnSpc>
                <a:spcPct val="120000"/>
              </a:lnSpc>
              <a:spcAft>
                <a:spcPts val="600"/>
              </a:spcAft>
              <a:buFont typeface="Arial" panose="020B0604020202020204" pitchFamily="34" charset="0"/>
              <a:buChar char="•"/>
            </a:pPr>
            <a:endParaRPr lang="fr-FR" sz="1400" dirty="0"/>
          </a:p>
          <a:p>
            <a:pPr>
              <a:lnSpc>
                <a:spcPct val="120000"/>
              </a:lnSpc>
              <a:spcAft>
                <a:spcPts val="600"/>
              </a:spcAft>
            </a:pPr>
            <a:endParaRPr lang="fr-FR" sz="1400" dirty="0"/>
          </a:p>
          <a:p>
            <a:pPr>
              <a:lnSpc>
                <a:spcPct val="120000"/>
              </a:lnSpc>
              <a:spcAft>
                <a:spcPts val="600"/>
              </a:spcAft>
            </a:pPr>
            <a:r>
              <a:rPr lang="fr-FR" sz="1400" dirty="0"/>
              <a:t>The </a:t>
            </a:r>
            <a:r>
              <a:rPr lang="fr-FR" sz="1400" b="1" dirty="0" err="1"/>
              <a:t>approval</a:t>
            </a:r>
            <a:r>
              <a:rPr lang="fr-FR" sz="1400" b="1" dirty="0"/>
              <a:t> cycle</a:t>
            </a:r>
            <a:r>
              <a:rPr lang="fr-FR" sz="1400" dirty="0"/>
              <a:t> (4) </a:t>
            </a:r>
            <a:r>
              <a:rPr lang="fr-FR" sz="1400" dirty="0" err="1"/>
              <a:t>is</a:t>
            </a:r>
            <a:r>
              <a:rPr lang="fr-FR" sz="1400" dirty="0"/>
              <a:t> crucial for </a:t>
            </a:r>
            <a:r>
              <a:rPr lang="fr-FR" sz="1400" dirty="0" err="1"/>
              <a:t>finalising</a:t>
            </a:r>
            <a:r>
              <a:rPr lang="fr-FR" sz="1400" dirty="0"/>
              <a:t> the interview.</a:t>
            </a:r>
            <a:endParaRPr lang="fr-FR" dirty="0"/>
          </a:p>
          <a:p>
            <a:pPr>
              <a:lnSpc>
                <a:spcPct val="120000"/>
              </a:lnSpc>
              <a:spcAft>
                <a:spcPts val="600"/>
              </a:spcAft>
            </a:pPr>
            <a:r>
              <a:rPr lang="fr-FR" sz="1400" dirty="0"/>
              <a:t>The </a:t>
            </a:r>
            <a:r>
              <a:rPr lang="fr-FR" sz="1400" dirty="0" err="1"/>
              <a:t>administrator</a:t>
            </a:r>
            <a:r>
              <a:rPr lang="fr-FR" sz="1400" dirty="0"/>
              <a:t> can </a:t>
            </a:r>
            <a:r>
              <a:rPr lang="fr-FR" sz="1400" dirty="0" err="1"/>
              <a:t>define</a:t>
            </a:r>
            <a:r>
              <a:rPr lang="fr-FR" sz="1400" dirty="0"/>
              <a:t> an </a:t>
            </a:r>
            <a:r>
              <a:rPr lang="fr-FR" sz="1400" dirty="0" err="1"/>
              <a:t>approval</a:t>
            </a:r>
            <a:r>
              <a:rPr lang="fr-FR" sz="1400" dirty="0"/>
              <a:t> cycle </a:t>
            </a:r>
            <a:r>
              <a:rPr lang="fr-FR" sz="1400" dirty="0" err="1"/>
              <a:t>suitable</a:t>
            </a:r>
            <a:r>
              <a:rPr lang="fr-FR" sz="1400" dirty="0"/>
              <a:t> for the </a:t>
            </a:r>
            <a:r>
              <a:rPr lang="fr-FR" sz="1400" dirty="0" err="1"/>
              <a:t>selected</a:t>
            </a:r>
            <a:r>
              <a:rPr lang="fr-FR" sz="1400" dirty="0"/>
              <a:t> or </a:t>
            </a:r>
            <a:r>
              <a:rPr lang="fr-FR" sz="1400" dirty="0" err="1"/>
              <a:t>newly</a:t>
            </a:r>
            <a:r>
              <a:rPr lang="fr-FR" sz="1400" dirty="0"/>
              <a:t> </a:t>
            </a:r>
            <a:r>
              <a:rPr lang="fr-FR" sz="1400" dirty="0" err="1"/>
              <a:t>created</a:t>
            </a:r>
            <a:r>
              <a:rPr lang="fr-FR" sz="1400" dirty="0"/>
              <a:t> interview type.</a:t>
            </a:r>
            <a:br>
              <a:rPr lang="fr-FR" sz="1400" dirty="0"/>
            </a:br>
            <a:r>
              <a:rPr lang="fr-FR" sz="1400" dirty="0"/>
              <a:t>By default, the interview manager and the </a:t>
            </a:r>
            <a:r>
              <a:rPr lang="fr-FR" sz="1400" dirty="0" err="1"/>
              <a:t>evaluated</a:t>
            </a:r>
            <a:r>
              <a:rPr lang="fr-FR" sz="1400" dirty="0"/>
              <a:t> are </a:t>
            </a:r>
            <a:r>
              <a:rPr lang="fr-FR" sz="1400" dirty="0" err="1"/>
              <a:t>proposed</a:t>
            </a:r>
            <a:r>
              <a:rPr lang="fr-FR" sz="1400" dirty="0"/>
              <a:t>.</a:t>
            </a:r>
            <a:br>
              <a:rPr lang="fr-FR" sz="1400" dirty="0"/>
            </a:br>
            <a:r>
              <a:rPr lang="fr-FR" sz="1400" dirty="0"/>
              <a:t>The </a:t>
            </a:r>
            <a:r>
              <a:rPr lang="fr-FR" sz="1400" dirty="0" err="1"/>
              <a:t>administrator</a:t>
            </a:r>
            <a:r>
              <a:rPr lang="fr-FR" sz="1400" dirty="0"/>
              <a:t> can </a:t>
            </a:r>
            <a:r>
              <a:rPr lang="fr-FR" sz="1400" dirty="0" err="1"/>
              <a:t>add</a:t>
            </a:r>
            <a:r>
              <a:rPr lang="fr-FR" sz="1400" dirty="0"/>
              <a:t> </a:t>
            </a:r>
            <a:r>
              <a:rPr lang="fr-FR" sz="1400" dirty="0" err="1"/>
              <a:t>signatories</a:t>
            </a:r>
            <a:r>
              <a:rPr lang="fr-FR" sz="1400" dirty="0"/>
              <a:t> by </a:t>
            </a:r>
            <a:r>
              <a:rPr lang="fr-FR" sz="1400" dirty="0" err="1"/>
              <a:t>clicking</a:t>
            </a:r>
            <a:r>
              <a:rPr lang="fr-FR" sz="1400" dirty="0"/>
              <a:t> the </a:t>
            </a:r>
            <a:r>
              <a:rPr lang="fr-FR" sz="1400" b="1" dirty="0" err="1"/>
              <a:t>Add</a:t>
            </a:r>
            <a:r>
              <a:rPr lang="fr-FR" sz="1400" b="1" dirty="0"/>
              <a:t> a </a:t>
            </a:r>
            <a:r>
              <a:rPr lang="fr-FR" sz="1400" b="1" dirty="0" err="1"/>
              <a:t>Signatory</a:t>
            </a:r>
            <a:r>
              <a:rPr lang="fr-FR" sz="1400" dirty="0"/>
              <a:t> </a:t>
            </a:r>
            <a:r>
              <a:rPr lang="fr-FR" sz="1400" dirty="0" err="1"/>
              <a:t>button</a:t>
            </a:r>
            <a:r>
              <a:rPr lang="fr-FR" sz="1400" dirty="0"/>
              <a:t>.</a:t>
            </a:r>
            <a:br>
              <a:rPr lang="fr-FR" sz="1400" dirty="0"/>
            </a:br>
            <a:r>
              <a:rPr lang="fr-FR" sz="1400" dirty="0" err="1"/>
              <a:t>Each</a:t>
            </a:r>
            <a:r>
              <a:rPr lang="fr-FR" sz="1400" dirty="0"/>
              <a:t> </a:t>
            </a:r>
            <a:r>
              <a:rPr lang="fr-FR" sz="1400" dirty="0" err="1"/>
              <a:t>signatory</a:t>
            </a:r>
            <a:r>
              <a:rPr lang="fr-FR" sz="1400" dirty="0"/>
              <a:t> </a:t>
            </a:r>
            <a:r>
              <a:rPr lang="fr-FR" sz="1400" dirty="0" err="1"/>
              <a:t>will</a:t>
            </a:r>
            <a:r>
              <a:rPr lang="fr-FR" sz="1400" dirty="0"/>
              <a:t> </a:t>
            </a:r>
            <a:r>
              <a:rPr lang="fr-FR" sz="1400" dirty="0" err="1"/>
              <a:t>receive</a:t>
            </a:r>
            <a:r>
              <a:rPr lang="fr-FR" sz="1400" dirty="0"/>
              <a:t> a notification to </a:t>
            </a:r>
            <a:r>
              <a:rPr lang="fr-FR" sz="1400" dirty="0" err="1"/>
              <a:t>validate</a:t>
            </a:r>
            <a:r>
              <a:rPr lang="fr-FR" sz="1400" dirty="0"/>
              <a:t> the interview in </a:t>
            </a:r>
            <a:r>
              <a:rPr lang="fr-FR" sz="1400" dirty="0" err="1"/>
              <a:t>turn</a:t>
            </a:r>
            <a:r>
              <a:rPr lang="fr-FR" sz="1400" dirty="0"/>
              <a:t>.</a:t>
            </a:r>
            <a:endParaRPr lang="fr-FR" dirty="0"/>
          </a:p>
          <a:p>
            <a:pPr>
              <a:lnSpc>
                <a:spcPct val="120000"/>
              </a:lnSpc>
              <a:spcAft>
                <a:spcPts val="600"/>
              </a:spcAft>
            </a:pPr>
            <a:endParaRPr lang="fr-FR" sz="1400" dirty="0"/>
          </a:p>
          <a:p>
            <a:pPr>
              <a:lnSpc>
                <a:spcPct val="120000"/>
              </a:lnSpc>
              <a:spcAft>
                <a:spcPts val="600"/>
              </a:spcAft>
            </a:pPr>
            <a:r>
              <a:rPr lang="fr-FR" sz="1400" dirty="0"/>
              <a:t>Once all </a:t>
            </a:r>
            <a:r>
              <a:rPr lang="fr-FR" sz="1400" dirty="0" err="1"/>
              <a:t>previous</a:t>
            </a:r>
            <a:r>
              <a:rPr lang="fr-FR" sz="1400" dirty="0"/>
              <a:t> </a:t>
            </a:r>
            <a:r>
              <a:rPr lang="fr-FR" sz="1400" dirty="0" err="1"/>
              <a:t>steps</a:t>
            </a:r>
            <a:r>
              <a:rPr lang="fr-FR" sz="1400" dirty="0"/>
              <a:t> are </a:t>
            </a:r>
            <a:r>
              <a:rPr lang="fr-FR" sz="1400" dirty="0" err="1"/>
              <a:t>completed</a:t>
            </a:r>
            <a:r>
              <a:rPr lang="fr-FR" sz="1400" dirty="0"/>
              <a:t>, </a:t>
            </a:r>
            <a:r>
              <a:rPr lang="fr-FR" sz="1400" dirty="0" err="1"/>
              <a:t>it</a:t>
            </a:r>
            <a:r>
              <a:rPr lang="fr-FR" sz="1400" dirty="0"/>
              <a:t> </a:t>
            </a:r>
            <a:r>
              <a:rPr lang="fr-FR" sz="1400" dirty="0" err="1"/>
              <a:t>is</a:t>
            </a:r>
            <a:r>
              <a:rPr lang="fr-FR" sz="1400" dirty="0"/>
              <a:t> possible to </a:t>
            </a:r>
            <a:r>
              <a:rPr lang="fr-FR" sz="1400" dirty="0" err="1"/>
              <a:t>view</a:t>
            </a:r>
            <a:r>
              <a:rPr lang="fr-FR" sz="1400" dirty="0"/>
              <a:t> a </a:t>
            </a:r>
            <a:r>
              <a:rPr lang="fr-FR" sz="1400" b="1" dirty="0" err="1"/>
              <a:t>summary</a:t>
            </a:r>
            <a:r>
              <a:rPr lang="fr-FR" sz="1400" b="1" dirty="0"/>
              <a:t> </a:t>
            </a:r>
            <a:r>
              <a:rPr lang="fr-FR" sz="1400" dirty="0"/>
              <a:t>(5)</a:t>
            </a:r>
            <a:r>
              <a:rPr lang="fr-FR" sz="1400" b="1" dirty="0"/>
              <a:t> </a:t>
            </a:r>
            <a:r>
              <a:rPr lang="fr-FR" sz="1400" dirty="0"/>
              <a:t>of the interview </a:t>
            </a:r>
            <a:r>
              <a:rPr lang="fr-FR" sz="1400" dirty="0" err="1"/>
              <a:t>creation</a:t>
            </a:r>
            <a:r>
              <a:rPr lang="fr-FR" sz="1400" dirty="0"/>
              <a:t>. This </a:t>
            </a:r>
            <a:r>
              <a:rPr lang="fr-FR" sz="1400" dirty="0" err="1"/>
              <a:t>review</a:t>
            </a:r>
            <a:r>
              <a:rPr lang="fr-FR" sz="1400" dirty="0"/>
              <a:t> </a:t>
            </a:r>
            <a:r>
              <a:rPr lang="fr-FR" sz="1400" dirty="0" err="1"/>
              <a:t>ensures</a:t>
            </a:r>
            <a:r>
              <a:rPr lang="fr-FR" sz="1400" dirty="0"/>
              <a:t> all information </a:t>
            </a:r>
            <a:r>
              <a:rPr lang="fr-FR" sz="1400" dirty="0" err="1"/>
              <a:t>is</a:t>
            </a:r>
            <a:r>
              <a:rPr lang="fr-FR" sz="1400" dirty="0"/>
              <a:t> correct </a:t>
            </a:r>
            <a:r>
              <a:rPr lang="fr-FR" sz="1400" dirty="0" err="1"/>
              <a:t>before</a:t>
            </a:r>
            <a:r>
              <a:rPr lang="fr-FR" sz="1400" dirty="0"/>
              <a:t> </a:t>
            </a:r>
            <a:r>
              <a:rPr lang="fr-FR" sz="1400" dirty="0" err="1"/>
              <a:t>finalising</a:t>
            </a:r>
            <a:r>
              <a:rPr lang="fr-FR" sz="1400" dirty="0"/>
              <a:t> the interview.</a:t>
            </a:r>
            <a:endParaRPr lang="fr-FR"/>
          </a:p>
        </p:txBody>
      </p:sp>
      <p:sp>
        <p:nvSpPr>
          <p:cNvPr id="8" name="Titre 2">
            <a:extLst>
              <a:ext uri="{FF2B5EF4-FFF2-40B4-BE49-F238E27FC236}">
                <a16:creationId xmlns:a16="http://schemas.microsoft.com/office/drawing/2014/main" id="{D92B1BCA-13CA-9D7A-F6A3-3838A3F86573}"/>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interviews</a:t>
            </a:r>
            <a:endParaRPr lang="fr-FR" dirty="0"/>
          </a:p>
        </p:txBody>
      </p:sp>
      <p:sp>
        <p:nvSpPr>
          <p:cNvPr id="13" name="Espace réservé du texte 3">
            <a:extLst>
              <a:ext uri="{FF2B5EF4-FFF2-40B4-BE49-F238E27FC236}">
                <a16:creationId xmlns:a16="http://schemas.microsoft.com/office/drawing/2014/main" id="{9DCCED5A-3769-1F5E-E208-00134134FC97}"/>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3">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editing</a:t>
            </a:r>
            <a:r>
              <a:rPr lang="fr-FR" dirty="0">
                <a:latin typeface="Figtree"/>
              </a:rPr>
              <a:t> a type of interview- </a:t>
            </a:r>
            <a:r>
              <a:rPr lang="fr-FR" dirty="0" err="1">
                <a:latin typeface="Figtree"/>
              </a:rPr>
              <a:t>Characteristics</a:t>
            </a:r>
            <a:endParaRPr lang="fr-FR" dirty="0" err="1"/>
          </a:p>
        </p:txBody>
      </p:sp>
      <p:pic>
        <p:nvPicPr>
          <p:cNvPr id="14" name="Image 13" descr="Une image contenant texte, capture d’écran, Police&#10;&#10;Le contenu généré par l’IA peut être incorrect.">
            <a:extLst>
              <a:ext uri="{FF2B5EF4-FFF2-40B4-BE49-F238E27FC236}">
                <a16:creationId xmlns:a16="http://schemas.microsoft.com/office/drawing/2014/main" id="{C209D6AB-578A-ED1A-F1BF-1C77F4691D4F}"/>
              </a:ext>
            </a:extLst>
          </p:cNvPr>
          <p:cNvPicPr>
            <a:picLocks noChangeAspect="1"/>
          </p:cNvPicPr>
          <p:nvPr/>
        </p:nvPicPr>
        <p:blipFill>
          <a:blip r:embed="rId7"/>
          <a:stretch>
            <a:fillRect/>
          </a:stretch>
        </p:blipFill>
        <p:spPr>
          <a:xfrm>
            <a:off x="6226704" y="1406525"/>
            <a:ext cx="5601758" cy="2468034"/>
          </a:xfrm>
          <a:prstGeom prst="rect">
            <a:avLst/>
          </a:prstGeom>
          <a:ln>
            <a:noFill/>
          </a:ln>
          <a:effectLst>
            <a:outerShdw blurRad="292100" dist="139700" dir="2700000" algn="tl" rotWithShape="0">
              <a:srgbClr val="333333">
                <a:alpha val="65000"/>
              </a:srgbClr>
            </a:outerShdw>
          </a:effectLst>
        </p:spPr>
      </p:pic>
      <p:pic>
        <p:nvPicPr>
          <p:cNvPr id="15" name="Image 14" descr="Une image contenant texte, capture d’écran, Police, logiciel&#10;&#10;Le contenu généré par l’IA peut être incorrect.">
            <a:extLst>
              <a:ext uri="{FF2B5EF4-FFF2-40B4-BE49-F238E27FC236}">
                <a16:creationId xmlns:a16="http://schemas.microsoft.com/office/drawing/2014/main" id="{58E627C8-5AEE-3947-98A1-6EEBDF7D7CA0}"/>
              </a:ext>
            </a:extLst>
          </p:cNvPr>
          <p:cNvPicPr>
            <a:picLocks noChangeAspect="1"/>
          </p:cNvPicPr>
          <p:nvPr/>
        </p:nvPicPr>
        <p:blipFill>
          <a:blip r:embed="rId8"/>
          <a:stretch>
            <a:fillRect/>
          </a:stretch>
        </p:blipFill>
        <p:spPr>
          <a:xfrm>
            <a:off x="6225117" y="4098925"/>
            <a:ext cx="5615518" cy="24595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19586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Image 14" descr="Une image contenant texte, capture d’écran, ligne, Police&#10;&#10;Le contenu généré par l’IA peut être incorrect.">
            <a:extLst>
              <a:ext uri="{FF2B5EF4-FFF2-40B4-BE49-F238E27FC236}">
                <a16:creationId xmlns:a16="http://schemas.microsoft.com/office/drawing/2014/main" id="{8DFF4972-AF83-5FDF-1886-06AFF013A2A2}"/>
              </a:ext>
            </a:extLst>
          </p:cNvPr>
          <p:cNvPicPr>
            <a:picLocks noChangeAspect="1"/>
          </p:cNvPicPr>
          <p:nvPr/>
        </p:nvPicPr>
        <p:blipFill>
          <a:blip r:embed="rId3"/>
          <a:stretch>
            <a:fillRect/>
          </a:stretch>
        </p:blipFill>
        <p:spPr>
          <a:xfrm>
            <a:off x="381530" y="2898247"/>
            <a:ext cx="4338109" cy="786342"/>
          </a:xfrm>
          <a:prstGeom prst="rect">
            <a:avLst/>
          </a:prstGeom>
          <a:ln>
            <a:noFill/>
          </a:ln>
          <a:effectLst>
            <a:outerShdw blurRad="292100" dist="139700" dir="2700000" algn="tl" rotWithShape="0">
              <a:srgbClr val="333333">
                <a:alpha val="65000"/>
              </a:srgbClr>
            </a:outerShdw>
          </a:effectLst>
        </p:spPr>
      </p:pic>
      <p:sp>
        <p:nvSpPr>
          <p:cNvPr id="9" name="Titre 2">
            <a:extLst>
              <a:ext uri="{FF2B5EF4-FFF2-40B4-BE49-F238E27FC236}">
                <a16:creationId xmlns:a16="http://schemas.microsoft.com/office/drawing/2014/main" id="{75F39AF1-545B-CE16-23E0-9C9876A80044}"/>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interviews</a:t>
            </a:r>
            <a:endParaRPr lang="fr-FR" dirty="0"/>
          </a:p>
        </p:txBody>
      </p:sp>
      <p:sp>
        <p:nvSpPr>
          <p:cNvPr id="11" name="Espace réservé du texte 3">
            <a:extLst>
              <a:ext uri="{FF2B5EF4-FFF2-40B4-BE49-F238E27FC236}">
                <a16:creationId xmlns:a16="http://schemas.microsoft.com/office/drawing/2014/main" id="{FB8CBEED-A53F-65FF-6036-2BC73C243440}"/>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4">
                  <a:extLst>
                    <a:ext uri="{96DAC541-7B7A-43D3-8B79-37D633B846F1}">
                      <asvg:svgBlip xmlns:asvg="http://schemas.microsoft.com/office/drawing/2016/SVG/main" r:embed="rId5"/>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6">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Previewing</a:t>
            </a:r>
            <a:r>
              <a:rPr lang="fr-FR" dirty="0">
                <a:latin typeface="Figtree"/>
              </a:rPr>
              <a:t> and printing a questionnaire</a:t>
            </a:r>
            <a:endParaRPr lang="fr-FR" dirty="0"/>
          </a:p>
        </p:txBody>
      </p:sp>
      <p:sp>
        <p:nvSpPr>
          <p:cNvPr id="13" name="ZoneTexte 12">
            <a:extLst>
              <a:ext uri="{FF2B5EF4-FFF2-40B4-BE49-F238E27FC236}">
                <a16:creationId xmlns:a16="http://schemas.microsoft.com/office/drawing/2014/main" id="{1077AE02-A58C-4136-57D0-0C479DA01F79}"/>
              </a:ext>
            </a:extLst>
          </p:cNvPr>
          <p:cNvSpPr txBox="1"/>
          <p:nvPr/>
        </p:nvSpPr>
        <p:spPr>
          <a:xfrm>
            <a:off x="317500" y="1714501"/>
            <a:ext cx="4656666"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t>You can </a:t>
            </a:r>
            <a:r>
              <a:rPr lang="fr-FR" sz="1600" dirty="0" err="1"/>
              <a:t>preview</a:t>
            </a:r>
            <a:r>
              <a:rPr lang="fr-FR" sz="1600" dirty="0"/>
              <a:t> and/or </a:t>
            </a:r>
            <a:r>
              <a:rPr lang="fr-FR" sz="1600" dirty="0" err="1"/>
              <a:t>print</a:t>
            </a:r>
            <a:r>
              <a:rPr lang="fr-FR" sz="1600" dirty="0"/>
              <a:t> the interview questionnaires </a:t>
            </a:r>
            <a:r>
              <a:rPr lang="fr-FR" sz="1600" dirty="0" err="1"/>
              <a:t>from</a:t>
            </a:r>
            <a:r>
              <a:rPr lang="fr-FR" sz="1600" dirty="0"/>
              <a:t> the Interview setting menu:</a:t>
            </a:r>
          </a:p>
        </p:txBody>
      </p:sp>
      <p:pic>
        <p:nvPicPr>
          <p:cNvPr id="14" name="Image 13" descr="Une image contenant texte, capture d’écran, logiciel, affichage&#10;&#10;Le contenu généré par l’IA peut être incorrect.">
            <a:extLst>
              <a:ext uri="{FF2B5EF4-FFF2-40B4-BE49-F238E27FC236}">
                <a16:creationId xmlns:a16="http://schemas.microsoft.com/office/drawing/2014/main" id="{33AEFCB4-B980-2331-DCAB-8E913698F15E}"/>
              </a:ext>
            </a:extLst>
          </p:cNvPr>
          <p:cNvPicPr>
            <a:picLocks noChangeAspect="1"/>
          </p:cNvPicPr>
          <p:nvPr/>
        </p:nvPicPr>
        <p:blipFill>
          <a:blip r:embed="rId8"/>
          <a:stretch>
            <a:fillRect/>
          </a:stretch>
        </p:blipFill>
        <p:spPr>
          <a:xfrm>
            <a:off x="5274734" y="1227667"/>
            <a:ext cx="6203950" cy="5355166"/>
          </a:xfrm>
          <a:prstGeom prst="rect">
            <a:avLst/>
          </a:prstGeom>
          <a:ln>
            <a:noFill/>
          </a:ln>
          <a:effectLst>
            <a:outerShdw blurRad="292100" dist="139700" dir="2700000" algn="tl" rotWithShape="0">
              <a:srgbClr val="333333">
                <a:alpha val="65000"/>
              </a:srgbClr>
            </a:outerShdw>
          </a:effectLst>
        </p:spPr>
      </p:pic>
      <p:pic>
        <p:nvPicPr>
          <p:cNvPr id="18" name="Graphique 14">
            <a:extLst>
              <a:ext uri="{FF2B5EF4-FFF2-40B4-BE49-F238E27FC236}">
                <a16:creationId xmlns:a16="http://schemas.microsoft.com/office/drawing/2014/main" id="{2024A35C-CB93-EDF2-FC52-AE29F87225B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1160000" flipH="1" flipV="1">
            <a:off x="4489719" y="3928098"/>
            <a:ext cx="462371" cy="462372"/>
          </a:xfrm>
          <a:prstGeom prst="rect">
            <a:avLst/>
          </a:prstGeom>
        </p:spPr>
      </p:pic>
    </p:spTree>
    <p:extLst>
      <p:ext uri="{BB962C8B-B14F-4D97-AF65-F5344CB8AC3E}">
        <p14:creationId xmlns:p14="http://schemas.microsoft.com/office/powerpoint/2010/main" val="36772113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3">
            <a:extLst>
              <a:ext uri="{FF2B5EF4-FFF2-40B4-BE49-F238E27FC236}">
                <a16:creationId xmlns:a16="http://schemas.microsoft.com/office/drawing/2014/main" id="{873E1626-6778-6AF5-6AFC-62D2ACE91369}"/>
              </a:ext>
            </a:extLst>
          </p:cNvPr>
          <p:cNvSpPr>
            <a:spLocks noGrp="1"/>
          </p:cNvSpPr>
          <p:nvPr>
            <p:ph type="body" sz="quarter" idx="16" hasCustomPrompt="1"/>
          </p:nvPr>
        </p:nvSpPr>
        <p:spPr>
          <a:xfrm>
            <a:off x="9163050" y="3368675"/>
            <a:ext cx="1944688" cy="2160588"/>
          </a:xfrm>
        </p:spPr>
        <p:txBody>
          <a:bodyPr anchor="b">
            <a:normAutofit/>
          </a:bodyPr>
          <a:lstStyle>
            <a:lvl1pPr marL="0" indent="0" algn="r">
              <a:buNone/>
              <a:defRPr sz="9600">
                <a:solidFill>
                  <a:schemeClr val="bg2"/>
                </a:solidFill>
                <a:latin typeface="Figtree Light" pitchFamily="2" charset="0"/>
              </a:defRPr>
            </a:lvl1pPr>
            <a:lvl5pPr>
              <a:defRPr/>
            </a:lvl5pPr>
          </a:lstStyle>
          <a:p>
            <a:pPr lvl="0"/>
            <a:r>
              <a:rPr lang="fr-FR" dirty="0">
                <a:solidFill>
                  <a:schemeClr val="tx2">
                    <a:lumMod val="60000"/>
                    <a:lumOff val="40000"/>
                  </a:schemeClr>
                </a:solidFill>
              </a:rPr>
              <a:t>03</a:t>
            </a:r>
          </a:p>
        </p:txBody>
      </p:sp>
      <p:sp>
        <p:nvSpPr>
          <p:cNvPr id="7" name="Titre 5">
            <a:extLst>
              <a:ext uri="{FF2B5EF4-FFF2-40B4-BE49-F238E27FC236}">
                <a16:creationId xmlns:a16="http://schemas.microsoft.com/office/drawing/2014/main" id="{527A3267-15DA-BA4B-5E8F-4752C93A3763}"/>
              </a:ext>
            </a:extLst>
          </p:cNvPr>
          <p:cNvSpPr txBox="1">
            <a:spLocks/>
          </p:cNvSpPr>
          <p:nvPr/>
        </p:nvSpPr>
        <p:spPr>
          <a:xfrm>
            <a:off x="1152524" y="1426392"/>
            <a:ext cx="9096376" cy="1112790"/>
          </a:xfrm>
          <a:prstGeom prst="rect">
            <a:avLst/>
          </a:prstGeom>
        </p:spPr>
        <p:txBody>
          <a:bodyPr vert="horz" lIns="91440" tIns="45720" rIns="91440" bIns="45720" rtlCol="0" anchor="t">
            <a:noAutofit/>
          </a:bodyPr>
          <a:lstStyle>
            <a:lvl1pPr algn="l" defTabSz="914400" rtl="0" eaLnBrk="1" latinLnBrk="0" hangingPunct="1">
              <a:lnSpc>
                <a:spcPts val="7000"/>
              </a:lnSpc>
              <a:spcBef>
                <a:spcPct val="0"/>
              </a:spcBef>
              <a:buNone/>
              <a:defRPr sz="6600" kern="1200">
                <a:solidFill>
                  <a:schemeClr val="bg2"/>
                </a:solidFill>
                <a:latin typeface="PP Woodland" panose="00000500000000000000" pitchFamily="50" charset="0"/>
                <a:ea typeface="+mj-ea"/>
                <a:cs typeface="+mj-cs"/>
              </a:defRPr>
            </a:lvl1pPr>
          </a:lstStyle>
          <a:p>
            <a:r>
              <a:rPr lang="fr-FR" err="1">
                <a:latin typeface="PP Woodland"/>
              </a:rPr>
              <a:t>Creating</a:t>
            </a:r>
            <a:endParaRPr lang="fr-FR" dirty="0" err="1"/>
          </a:p>
          <a:p>
            <a:r>
              <a:rPr lang="fr-FR" dirty="0">
                <a:latin typeface="PP Woodland"/>
              </a:rPr>
              <a:t>and monitoring interview </a:t>
            </a:r>
            <a:r>
              <a:rPr lang="fr-FR" dirty="0" err="1">
                <a:latin typeface="PP Woodland"/>
              </a:rPr>
              <a:t>campaigns</a:t>
            </a:r>
            <a:endParaRPr lang="fr-FR"/>
          </a:p>
        </p:txBody>
      </p:sp>
    </p:spTree>
    <p:extLst>
      <p:ext uri="{BB962C8B-B14F-4D97-AF65-F5344CB8AC3E}">
        <p14:creationId xmlns:p14="http://schemas.microsoft.com/office/powerpoint/2010/main" val="20055081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A5F4FBA2-3E6A-F0F6-ABC6-B9AB8F98645F}"/>
              </a:ext>
            </a:extLst>
          </p:cNvPr>
          <p:cNvSpPr txBox="1"/>
          <p:nvPr/>
        </p:nvSpPr>
        <p:spPr>
          <a:xfrm>
            <a:off x="5767619" y="4894419"/>
            <a:ext cx="6247399" cy="1409617"/>
          </a:xfrm>
          <a:prstGeom prst="rect">
            <a:avLst/>
          </a:prstGeom>
          <a:noFill/>
        </p:spPr>
        <p:txBody>
          <a:bodyPr wrap="square" lIns="91440" tIns="45720" rIns="91440" bIns="45720" numCol="1" rtlCol="0" anchor="t">
            <a:spAutoFit/>
          </a:bodyPr>
          <a:lstStyle/>
          <a:p>
            <a:pPr marL="342900" indent="-342900">
              <a:lnSpc>
                <a:spcPct val="90000"/>
              </a:lnSpc>
              <a:spcAft>
                <a:spcPts val="600"/>
              </a:spcAft>
              <a:buFont typeface="+mj-lt"/>
              <a:buAutoNum type="arabicPeriod" startAt="3"/>
            </a:pPr>
            <a:r>
              <a:rPr lang="fr-FR" sz="1400" dirty="0"/>
              <a:t>Check the </a:t>
            </a:r>
            <a:r>
              <a:rPr lang="fr-FR" sz="1400" b="1" dirty="0" err="1"/>
              <a:t>Notify</a:t>
            </a:r>
            <a:r>
              <a:rPr lang="fr-FR" sz="1400" b="1" dirty="0"/>
              <a:t> the managers by email</a:t>
            </a:r>
            <a:r>
              <a:rPr lang="fr-FR" sz="1400" dirty="0"/>
              <a:t> box if </a:t>
            </a:r>
            <a:r>
              <a:rPr lang="fr-FR" sz="1400" dirty="0" err="1"/>
              <a:t>you</a:t>
            </a:r>
            <a:r>
              <a:rPr lang="fr-FR" sz="1400" dirty="0"/>
              <a:t> </a:t>
            </a:r>
            <a:r>
              <a:rPr lang="fr-FR" sz="1400" dirty="0" err="1"/>
              <a:t>wish</a:t>
            </a:r>
            <a:r>
              <a:rPr lang="fr-FR" sz="1400" dirty="0"/>
              <a:t> to </a:t>
            </a:r>
            <a:r>
              <a:rPr lang="fr-FR" sz="1400" dirty="0" err="1"/>
              <a:t>inform</a:t>
            </a:r>
            <a:r>
              <a:rPr lang="fr-FR" sz="1400" dirty="0"/>
              <a:t> interview managers about the </a:t>
            </a:r>
            <a:r>
              <a:rPr lang="fr-FR" sz="1400" dirty="0" err="1"/>
              <a:t>campaign</a:t>
            </a:r>
            <a:r>
              <a:rPr lang="fr-FR" sz="1400" dirty="0"/>
              <a:t> </a:t>
            </a:r>
            <a:r>
              <a:rPr lang="fr-FR" sz="1400" dirty="0" err="1"/>
              <a:t>creation</a:t>
            </a:r>
            <a:r>
              <a:rPr lang="fr-FR" sz="1400" dirty="0"/>
              <a:t>.</a:t>
            </a:r>
            <a:endParaRPr lang="fr-FR"/>
          </a:p>
          <a:p>
            <a:pPr marL="342900" indent="-342900">
              <a:lnSpc>
                <a:spcPct val="90000"/>
              </a:lnSpc>
              <a:spcAft>
                <a:spcPts val="600"/>
              </a:spcAft>
              <a:buFont typeface="+mj-lt"/>
              <a:buAutoNum type="arabicPeriod" startAt="3"/>
            </a:pPr>
            <a:r>
              <a:rPr lang="fr-FR" sz="1400" dirty="0"/>
              <a:t>Check the </a:t>
            </a:r>
            <a:r>
              <a:rPr lang="fr-FR" sz="1400" b="1" dirty="0" err="1"/>
              <a:t>Include</a:t>
            </a:r>
            <a:r>
              <a:rPr lang="fr-FR" sz="1400" b="1" dirty="0"/>
              <a:t> </a:t>
            </a:r>
            <a:r>
              <a:rPr lang="fr-FR" sz="1400" b="1" dirty="0" err="1"/>
              <a:t>assessment</a:t>
            </a:r>
            <a:r>
              <a:rPr lang="fr-FR" sz="1400" b="1" dirty="0"/>
              <a:t> of </a:t>
            </a:r>
            <a:r>
              <a:rPr lang="fr-FR" sz="1400" b="1" dirty="0" err="1"/>
              <a:t>skills</a:t>
            </a:r>
            <a:r>
              <a:rPr lang="fr-FR" sz="1400" b="1" dirty="0"/>
              <a:t> </a:t>
            </a:r>
            <a:r>
              <a:rPr lang="fr-FR" sz="1400" dirty="0"/>
              <a:t>box for the </a:t>
            </a:r>
            <a:r>
              <a:rPr lang="fr-FR" sz="1400" dirty="0" err="1"/>
              <a:t>employee</a:t>
            </a:r>
            <a:r>
              <a:rPr lang="fr-FR" sz="1400" dirty="0"/>
              <a:t> and </a:t>
            </a:r>
            <a:r>
              <a:rPr lang="fr-FR" sz="1400" dirty="0" err="1"/>
              <a:t>their</a:t>
            </a:r>
            <a:r>
              <a:rPr lang="fr-FR" sz="1400" dirty="0"/>
              <a:t> manager to </a:t>
            </a:r>
            <a:r>
              <a:rPr lang="fr-FR" sz="1400" dirty="0" err="1"/>
              <a:t>evaluate</a:t>
            </a:r>
            <a:r>
              <a:rPr lang="fr-FR" sz="1400" dirty="0"/>
              <a:t> </a:t>
            </a:r>
            <a:r>
              <a:rPr lang="fr-FR" sz="1400" dirty="0" err="1"/>
              <a:t>each</a:t>
            </a:r>
            <a:r>
              <a:rPr lang="fr-FR" sz="1400" dirty="0"/>
              <a:t> </a:t>
            </a:r>
            <a:r>
              <a:rPr lang="fr-FR" sz="1400" dirty="0" err="1"/>
              <a:t>skill</a:t>
            </a:r>
            <a:r>
              <a:rPr lang="fr-FR" sz="1400" dirty="0"/>
              <a:t> </a:t>
            </a:r>
            <a:r>
              <a:rPr lang="fr-FR" sz="1400" dirty="0" err="1"/>
              <a:t>before</a:t>
            </a:r>
            <a:r>
              <a:rPr lang="fr-FR" sz="1400" dirty="0"/>
              <a:t> the interview.</a:t>
            </a:r>
          </a:p>
          <a:p>
            <a:pPr marL="342900" indent="-342900">
              <a:lnSpc>
                <a:spcPct val="90000"/>
              </a:lnSpc>
              <a:spcAft>
                <a:spcPts val="600"/>
              </a:spcAft>
              <a:buFont typeface="+mj-lt"/>
              <a:buAutoNum type="arabicPeriod" startAt="3"/>
            </a:pPr>
            <a:r>
              <a:rPr lang="fr-FR" sz="1400" dirty="0"/>
              <a:t>Click </a:t>
            </a:r>
            <a:r>
              <a:rPr lang="fr-FR" sz="1400" b="1" dirty="0"/>
              <a:t>Next </a:t>
            </a:r>
            <a:r>
              <a:rPr lang="fr-FR" sz="1400" dirty="0"/>
              <a:t>to </a:t>
            </a:r>
            <a:r>
              <a:rPr lang="fr-FR" sz="1400" dirty="0" err="1"/>
              <a:t>access</a:t>
            </a:r>
            <a:r>
              <a:rPr lang="fr-FR" sz="1400" dirty="0"/>
              <a:t> </a:t>
            </a:r>
            <a:r>
              <a:rPr lang="fr-FR" sz="1400" dirty="0" err="1"/>
              <a:t>other</a:t>
            </a:r>
            <a:r>
              <a:rPr lang="fr-FR" sz="1400" dirty="0"/>
              <a:t> </a:t>
            </a:r>
            <a:r>
              <a:rPr lang="fr-FR" sz="1400" dirty="0" err="1"/>
              <a:t>steps</a:t>
            </a:r>
            <a:r>
              <a:rPr lang="fr-FR" sz="1400" dirty="0"/>
              <a:t> to </a:t>
            </a:r>
            <a:r>
              <a:rPr lang="fr-FR" sz="1400" dirty="0" err="1"/>
              <a:t>determine</a:t>
            </a:r>
            <a:r>
              <a:rPr lang="fr-FR" sz="1400" dirty="0"/>
              <a:t> the people </a:t>
            </a:r>
            <a:r>
              <a:rPr lang="fr-FR" sz="1400" dirty="0" err="1"/>
              <a:t>involved</a:t>
            </a:r>
            <a:r>
              <a:rPr lang="fr-FR" sz="1400" dirty="0"/>
              <a:t> in the </a:t>
            </a:r>
            <a:r>
              <a:rPr lang="fr-FR" sz="1400" dirty="0" err="1"/>
              <a:t>campaign</a:t>
            </a:r>
            <a:r>
              <a:rPr lang="fr-FR" sz="1400" dirty="0"/>
              <a:t>.</a:t>
            </a:r>
          </a:p>
        </p:txBody>
      </p:sp>
      <p:cxnSp>
        <p:nvCxnSpPr>
          <p:cNvPr id="7" name="Connecteur droit 6">
            <a:extLst>
              <a:ext uri="{FF2B5EF4-FFF2-40B4-BE49-F238E27FC236}">
                <a16:creationId xmlns:a16="http://schemas.microsoft.com/office/drawing/2014/main" id="{E4F3BF2B-1D31-72E6-49C0-FD2B064FAD5D}"/>
              </a:ext>
            </a:extLst>
          </p:cNvPr>
          <p:cNvCxnSpPr/>
          <p:nvPr/>
        </p:nvCxnSpPr>
        <p:spPr>
          <a:xfrm>
            <a:off x="5633847" y="4562021"/>
            <a:ext cx="0" cy="2074414"/>
          </a:xfrm>
          <a:prstGeom prst="line">
            <a:avLst/>
          </a:prstGeom>
          <a:ln w="38100">
            <a:solidFill>
              <a:srgbClr val="C65D46"/>
            </a:solidFill>
          </a:ln>
        </p:spPr>
        <p:style>
          <a:lnRef idx="1">
            <a:schemeClr val="accent1"/>
          </a:lnRef>
          <a:fillRef idx="0">
            <a:schemeClr val="accent1"/>
          </a:fillRef>
          <a:effectRef idx="0">
            <a:schemeClr val="accent1"/>
          </a:effectRef>
          <a:fontRef idx="minor">
            <a:schemeClr val="tx1"/>
          </a:fontRef>
        </p:style>
      </p:cxnSp>
      <p:sp>
        <p:nvSpPr>
          <p:cNvPr id="4" name="ZoneTexte 3">
            <a:extLst>
              <a:ext uri="{FF2B5EF4-FFF2-40B4-BE49-F238E27FC236}">
                <a16:creationId xmlns:a16="http://schemas.microsoft.com/office/drawing/2014/main" id="{E4DEF956-6A63-5155-1AE4-27B91290E2ED}"/>
              </a:ext>
            </a:extLst>
          </p:cNvPr>
          <p:cNvSpPr txBox="1"/>
          <p:nvPr/>
        </p:nvSpPr>
        <p:spPr>
          <a:xfrm>
            <a:off x="176982" y="4601609"/>
            <a:ext cx="5525728" cy="1958342"/>
          </a:xfrm>
          <a:prstGeom prst="rect">
            <a:avLst/>
          </a:prstGeom>
        </p:spPr>
        <p:txBody>
          <a:bodyPr vert="horz" lIns="91440" tIns="45720" rIns="91440" bIns="45720" numCol="1" rtlCol="0" anchor="t">
            <a:noAutofit/>
          </a:bodyPr>
          <a:lstStyle/>
          <a:p>
            <a:pPr marL="342900" indent="-342900">
              <a:lnSpc>
                <a:spcPct val="90000"/>
              </a:lnSpc>
              <a:spcAft>
                <a:spcPts val="600"/>
              </a:spcAft>
              <a:buFont typeface="+mj-lt"/>
              <a:buAutoNum type="arabicPeriod"/>
            </a:pPr>
            <a:r>
              <a:rPr lang="fr-FR" sz="1400" dirty="0"/>
              <a:t>Set up a </a:t>
            </a:r>
            <a:r>
              <a:rPr lang="fr-FR" sz="1400" dirty="0" err="1"/>
              <a:t>name</a:t>
            </a:r>
            <a:r>
              <a:rPr lang="fr-FR" sz="1400" dirty="0"/>
              <a:t> and start and end dates for the </a:t>
            </a:r>
            <a:r>
              <a:rPr lang="fr-FR" sz="1400" dirty="0" err="1"/>
              <a:t>campaign</a:t>
            </a:r>
            <a:r>
              <a:rPr lang="fr-FR" sz="1400" dirty="0"/>
              <a:t>.</a:t>
            </a:r>
            <a:endParaRPr lang="fr-FR" dirty="0"/>
          </a:p>
          <a:p>
            <a:pPr marL="342900" indent="-342900">
              <a:lnSpc>
                <a:spcPct val="90000"/>
              </a:lnSpc>
              <a:spcAft>
                <a:spcPts val="600"/>
              </a:spcAft>
              <a:buFont typeface="+mj-lt"/>
              <a:buAutoNum type="arabicPeriod"/>
            </a:pPr>
            <a:r>
              <a:rPr lang="fr-FR" sz="1400" dirty="0"/>
              <a:t>Select the type of interview:</a:t>
            </a:r>
          </a:p>
          <a:p>
            <a:pPr marL="742950" lvl="1" indent="-285750">
              <a:lnSpc>
                <a:spcPct val="90000"/>
              </a:lnSpc>
              <a:spcAft>
                <a:spcPts val="600"/>
              </a:spcAft>
              <a:buFont typeface="Arial" panose="020B0604020202020204" pitchFamily="34" charset="0"/>
              <a:buChar char="•"/>
            </a:pPr>
            <a:r>
              <a:rPr lang="fr-FR" sz="1400" dirty="0"/>
              <a:t>If </a:t>
            </a:r>
            <a:r>
              <a:rPr lang="fr-FR" sz="1400" dirty="0" err="1"/>
              <a:t>selecting</a:t>
            </a:r>
            <a:r>
              <a:rPr lang="fr-FR" sz="1400" dirty="0"/>
              <a:t> a "</a:t>
            </a:r>
            <a:r>
              <a:rPr lang="fr-FR" sz="1400" dirty="0" err="1"/>
              <a:t>professional</a:t>
            </a:r>
            <a:r>
              <a:rPr lang="fr-FR" sz="1400" dirty="0"/>
              <a:t> interview" type and if relevant, </a:t>
            </a:r>
            <a:r>
              <a:rPr lang="fr-FR" sz="1400" dirty="0" err="1"/>
              <a:t>you</a:t>
            </a:r>
            <a:r>
              <a:rPr lang="fr-FR" sz="1400" dirty="0"/>
              <a:t> </a:t>
            </a:r>
            <a:r>
              <a:rPr lang="fr-FR" sz="1400" dirty="0" err="1"/>
              <a:t>cancheck</a:t>
            </a:r>
            <a:r>
              <a:rPr lang="fr-FR" sz="1400" dirty="0"/>
              <a:t> the "6-year </a:t>
            </a:r>
            <a:r>
              <a:rPr lang="fr-FR" sz="1400" dirty="0" err="1"/>
              <a:t>assessment</a:t>
            </a:r>
            <a:r>
              <a:rPr lang="fr-FR" sz="1400" dirty="0"/>
              <a:t>" box:</a:t>
            </a:r>
          </a:p>
          <a:p>
            <a:pPr marL="742950" lvl="1" indent="-285750">
              <a:lnSpc>
                <a:spcPct val="90000"/>
              </a:lnSpc>
              <a:spcAft>
                <a:spcPts val="600"/>
              </a:spcAft>
              <a:buFont typeface="Arial" panose="020B0604020202020204" pitchFamily="34" charset="0"/>
              <a:buChar char="•"/>
            </a:pPr>
            <a:endParaRPr lang="fr-FR" sz="1400" dirty="0"/>
          </a:p>
          <a:p>
            <a:pPr marL="742950" lvl="1" indent="-285750">
              <a:lnSpc>
                <a:spcPct val="90000"/>
              </a:lnSpc>
              <a:spcAft>
                <a:spcPts val="600"/>
              </a:spcAft>
              <a:buFont typeface="Arial" panose="020B0604020202020204" pitchFamily="34" charset="0"/>
              <a:buChar char="•"/>
            </a:pPr>
            <a:endParaRPr lang="fr-FR" sz="1400" dirty="0"/>
          </a:p>
          <a:p>
            <a:pPr lvl="2">
              <a:lnSpc>
                <a:spcPct val="90000"/>
              </a:lnSpc>
              <a:spcAft>
                <a:spcPts val="600"/>
              </a:spcAft>
            </a:pPr>
            <a:r>
              <a:rPr lang="fr-FR" sz="1400" dirty="0">
                <a:sym typeface="Wingdings" panose="05000000000000000000" pitchFamily="2" charset="2"/>
              </a:rPr>
              <a:t>More info on the </a:t>
            </a:r>
            <a:r>
              <a:rPr lang="fr-FR" sz="1400" dirty="0" err="1">
                <a:sym typeface="Wingdings" panose="05000000000000000000" pitchFamily="2" charset="2"/>
              </a:rPr>
              <a:t>Eurécia</a:t>
            </a:r>
            <a:r>
              <a:rPr lang="fr-FR" sz="1400" dirty="0">
                <a:sym typeface="Wingdings" panose="05000000000000000000" pitchFamily="2" charset="2"/>
              </a:rPr>
              <a:t> help center.</a:t>
            </a:r>
            <a:endParaRPr lang="fr-FR" sz="1400" dirty="0"/>
          </a:p>
          <a:p>
            <a:pPr marL="228600" lvl="1">
              <a:lnSpc>
                <a:spcPct val="90000"/>
              </a:lnSpc>
              <a:spcAft>
                <a:spcPts val="600"/>
              </a:spcAft>
            </a:pPr>
            <a:endParaRPr lang="fr-FR" sz="1400" dirty="0"/>
          </a:p>
          <a:p>
            <a:pPr marL="228600" lvl="1">
              <a:lnSpc>
                <a:spcPct val="90000"/>
              </a:lnSpc>
              <a:spcAft>
                <a:spcPts val="600"/>
              </a:spcAft>
            </a:pPr>
            <a:endParaRPr lang="fr-FR" sz="1400" dirty="0"/>
          </a:p>
          <a:p>
            <a:pPr marL="228600" lvl="1">
              <a:lnSpc>
                <a:spcPct val="90000"/>
              </a:lnSpc>
              <a:spcAft>
                <a:spcPts val="600"/>
              </a:spcAft>
            </a:pPr>
            <a:endParaRPr lang="fr-FR" sz="1400" dirty="0"/>
          </a:p>
        </p:txBody>
      </p:sp>
      <p:sp>
        <p:nvSpPr>
          <p:cNvPr id="5" name="ZoneTexte 4">
            <a:extLst>
              <a:ext uri="{FF2B5EF4-FFF2-40B4-BE49-F238E27FC236}">
                <a16:creationId xmlns:a16="http://schemas.microsoft.com/office/drawing/2014/main" id="{9C45FB9C-EEB2-5C57-47A3-98BBBF655097}"/>
              </a:ext>
            </a:extLst>
          </p:cNvPr>
          <p:cNvSpPr txBox="1"/>
          <p:nvPr/>
        </p:nvSpPr>
        <p:spPr>
          <a:xfrm>
            <a:off x="845126" y="2629203"/>
            <a:ext cx="2406346" cy="1200329"/>
          </a:xfrm>
          <a:prstGeom prst="wedgeRectCallout">
            <a:avLst/>
          </a:prstGeom>
          <a:noFill/>
          <a:ln w="28575">
            <a:solidFill>
              <a:srgbClr val="C65D46"/>
            </a:solidFill>
          </a:ln>
        </p:spPr>
        <p:txBody>
          <a:bodyPr wrap="square" lIns="91440" tIns="45720" rIns="91440" bIns="45720" rtlCol="0" anchor="t">
            <a:spAutoFit/>
          </a:bodyPr>
          <a:lstStyle/>
          <a:p>
            <a:pPr algn="ctr"/>
            <a:r>
              <a:rPr lang="fr-FR" sz="1200" dirty="0"/>
              <a:t>Note: </a:t>
            </a:r>
            <a:r>
              <a:rPr lang="fr-FR" sz="1200" err="1"/>
              <a:t>this</a:t>
            </a:r>
            <a:r>
              <a:rPr lang="fr-FR" sz="1200" dirty="0"/>
              <a:t> </a:t>
            </a:r>
            <a:r>
              <a:rPr lang="fr-FR" sz="1200" err="1"/>
              <a:t>campaign</a:t>
            </a:r>
            <a:r>
              <a:rPr lang="fr-FR" sz="1200" dirty="0"/>
              <a:t> </a:t>
            </a:r>
            <a:r>
              <a:rPr lang="fr-FR" sz="1200" err="1"/>
              <a:t>will</a:t>
            </a:r>
            <a:r>
              <a:rPr lang="fr-FR" sz="1200" dirty="0"/>
              <a:t> </a:t>
            </a:r>
            <a:r>
              <a:rPr lang="fr-FR" sz="1200" err="1"/>
              <a:t>only</a:t>
            </a:r>
            <a:endParaRPr lang="fr-FR" err="1"/>
          </a:p>
          <a:p>
            <a:pPr algn="ctr"/>
            <a:r>
              <a:rPr lang="fr-FR" sz="1200" dirty="0" err="1"/>
              <a:t>be</a:t>
            </a:r>
            <a:r>
              <a:rPr lang="fr-FR" sz="1200" dirty="0"/>
              <a:t> visible to the talent</a:t>
            </a:r>
            <a:endParaRPr lang="fr-FR" dirty="0"/>
          </a:p>
          <a:p>
            <a:pPr algn="ctr"/>
            <a:r>
              <a:rPr lang="fr-FR" sz="1200" dirty="0"/>
              <a:t>module </a:t>
            </a:r>
            <a:r>
              <a:rPr lang="fr-FR" sz="1200" dirty="0" err="1"/>
              <a:t>administrators</a:t>
            </a:r>
            <a:r>
              <a:rPr lang="fr-FR" sz="1200" dirty="0"/>
              <a:t>.</a:t>
            </a:r>
            <a:endParaRPr lang="fr-FR"/>
          </a:p>
          <a:p>
            <a:pPr algn="ctr"/>
            <a:r>
              <a:rPr lang="fr-FR" sz="1200" dirty="0"/>
              <a:t>Managers </a:t>
            </a:r>
            <a:r>
              <a:rPr lang="fr-FR" sz="1200" err="1"/>
              <a:t>will</a:t>
            </a:r>
            <a:r>
              <a:rPr lang="fr-FR" sz="1200" dirty="0"/>
              <a:t> not have </a:t>
            </a:r>
            <a:r>
              <a:rPr lang="fr-FR" sz="1200" err="1"/>
              <a:t>access</a:t>
            </a:r>
            <a:endParaRPr lang="fr-FR" sz="1200"/>
          </a:p>
          <a:p>
            <a:pPr algn="ctr"/>
            <a:r>
              <a:rPr lang="fr-FR" sz="1200" dirty="0"/>
              <a:t>to </a:t>
            </a:r>
            <a:r>
              <a:rPr lang="fr-FR" sz="1200" dirty="0" err="1"/>
              <a:t>other</a:t>
            </a:r>
            <a:r>
              <a:rPr lang="fr-FR" sz="1200" dirty="0"/>
              <a:t> managers' interviews</a:t>
            </a:r>
            <a:endParaRPr lang="fr-FR" dirty="0"/>
          </a:p>
          <a:p>
            <a:pPr algn="ctr"/>
            <a:r>
              <a:rPr lang="fr-FR" sz="1200" dirty="0"/>
              <a:t>in </a:t>
            </a:r>
            <a:r>
              <a:rPr lang="fr-FR" sz="1200" err="1"/>
              <a:t>this</a:t>
            </a:r>
            <a:r>
              <a:rPr lang="fr-FR" sz="1200" dirty="0"/>
              <a:t> </a:t>
            </a:r>
            <a:r>
              <a:rPr lang="fr-FR" sz="1200" err="1"/>
              <a:t>campaign</a:t>
            </a:r>
            <a:r>
              <a:rPr lang="fr-FR" sz="1200" dirty="0"/>
              <a:t>.</a:t>
            </a:r>
            <a:endParaRPr lang="fr-FR"/>
          </a:p>
        </p:txBody>
      </p:sp>
      <p:sp>
        <p:nvSpPr>
          <p:cNvPr id="12" name="Titre 2">
            <a:extLst>
              <a:ext uri="{FF2B5EF4-FFF2-40B4-BE49-F238E27FC236}">
                <a16:creationId xmlns:a16="http://schemas.microsoft.com/office/drawing/2014/main" id="{9F9DF3EB-64CA-7833-8023-A643FF71BBB7}"/>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 </a:t>
            </a:r>
            <a:r>
              <a:rPr lang="fr-FR" dirty="0" err="1">
                <a:latin typeface="Figtree Light"/>
              </a:rPr>
              <a:t>campaigns</a:t>
            </a:r>
            <a:endParaRPr lang="fr-FR" dirty="0" err="1"/>
          </a:p>
        </p:txBody>
      </p:sp>
      <p:sp>
        <p:nvSpPr>
          <p:cNvPr id="14" name="Espace réservé du texte 3">
            <a:extLst>
              <a:ext uri="{FF2B5EF4-FFF2-40B4-BE49-F238E27FC236}">
                <a16:creationId xmlns:a16="http://schemas.microsoft.com/office/drawing/2014/main" id="{D45CF27E-5135-2407-F443-F3EA33A60DF2}"/>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3">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Creating</a:t>
            </a:r>
            <a:r>
              <a:rPr lang="fr-FR" dirty="0">
                <a:latin typeface="Figtree"/>
              </a:rPr>
              <a:t> a new </a:t>
            </a:r>
            <a:r>
              <a:rPr lang="fr-FR" dirty="0" err="1">
                <a:latin typeface="Figtree"/>
              </a:rPr>
              <a:t>campaign</a:t>
            </a:r>
            <a:endParaRPr lang="fr-FR" dirty="0" err="1"/>
          </a:p>
        </p:txBody>
      </p:sp>
      <p:pic>
        <p:nvPicPr>
          <p:cNvPr id="16" name="Image 15" descr="Une image contenant texte, capture d’écran, logiciel, affichage&#10;&#10;Le contenu généré par l’IA peut être incorrect.">
            <a:extLst>
              <a:ext uri="{FF2B5EF4-FFF2-40B4-BE49-F238E27FC236}">
                <a16:creationId xmlns:a16="http://schemas.microsoft.com/office/drawing/2014/main" id="{D0FA6066-7290-A744-D44D-D869D0FA3C5B}"/>
              </a:ext>
            </a:extLst>
          </p:cNvPr>
          <p:cNvPicPr>
            <a:picLocks noChangeAspect="1"/>
          </p:cNvPicPr>
          <p:nvPr/>
        </p:nvPicPr>
        <p:blipFill>
          <a:blip r:embed="rId7"/>
          <a:stretch>
            <a:fillRect/>
          </a:stretch>
        </p:blipFill>
        <p:spPr>
          <a:xfrm>
            <a:off x="4095750" y="1243180"/>
            <a:ext cx="6582835" cy="3154557"/>
          </a:xfrm>
          <a:prstGeom prst="rect">
            <a:avLst/>
          </a:prstGeom>
          <a:ln>
            <a:noFill/>
          </a:ln>
          <a:effectLst>
            <a:outerShdw blurRad="292100" dist="139700" dir="2700000" algn="tl" rotWithShape="0">
              <a:srgbClr val="333333">
                <a:alpha val="65000"/>
              </a:srgbClr>
            </a:outerShdw>
          </a:effectLst>
        </p:spPr>
      </p:pic>
      <p:pic>
        <p:nvPicPr>
          <p:cNvPr id="17" name="Image 16">
            <a:extLst>
              <a:ext uri="{FF2B5EF4-FFF2-40B4-BE49-F238E27FC236}">
                <a16:creationId xmlns:a16="http://schemas.microsoft.com/office/drawing/2014/main" id="{A4C3EE5A-6B0B-CB7B-5B56-9F94825FD022}"/>
              </a:ext>
            </a:extLst>
          </p:cNvPr>
          <p:cNvPicPr>
            <a:picLocks noChangeAspect="1"/>
          </p:cNvPicPr>
          <p:nvPr/>
        </p:nvPicPr>
        <p:blipFill>
          <a:blip r:embed="rId8"/>
          <a:stretch>
            <a:fillRect/>
          </a:stretch>
        </p:blipFill>
        <p:spPr>
          <a:xfrm>
            <a:off x="1882775" y="5679547"/>
            <a:ext cx="2108200" cy="388408"/>
          </a:xfrm>
          <a:prstGeom prst="rect">
            <a:avLst/>
          </a:prstGeom>
          <a:ln>
            <a:noFill/>
          </a:ln>
          <a:effectLst>
            <a:outerShdw blurRad="292100" dist="139700" dir="2700000" algn="tl" rotWithShape="0">
              <a:srgbClr val="333333">
                <a:alpha val="65000"/>
              </a:srgbClr>
            </a:outerShdw>
          </a:effectLst>
        </p:spPr>
      </p:pic>
      <p:sp>
        <p:nvSpPr>
          <p:cNvPr id="2" name="ZoneTexte 1">
            <a:extLst>
              <a:ext uri="{FF2B5EF4-FFF2-40B4-BE49-F238E27FC236}">
                <a16:creationId xmlns:a16="http://schemas.microsoft.com/office/drawing/2014/main" id="{92417A4A-E1D0-BA25-6708-55DAF8F91FBF}"/>
              </a:ext>
            </a:extLst>
          </p:cNvPr>
          <p:cNvSpPr txBox="1"/>
          <p:nvPr/>
        </p:nvSpPr>
        <p:spPr>
          <a:xfrm>
            <a:off x="687914" y="1354665"/>
            <a:ext cx="285750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b="1" dirty="0"/>
              <a:t>Access: </a:t>
            </a:r>
            <a:r>
              <a:rPr lang="fr-FR" sz="1400" dirty="0"/>
              <a:t>Menu &gt; Interviews &gt; </a:t>
            </a:r>
            <a:r>
              <a:rPr lang="fr-FR" sz="1400" dirty="0" err="1"/>
              <a:t>Campaigns</a:t>
            </a:r>
            <a:r>
              <a:rPr lang="fr-FR" sz="1400" dirty="0"/>
              <a:t> &gt; </a:t>
            </a:r>
            <a:r>
              <a:rPr lang="fr-FR" sz="1400" dirty="0" err="1"/>
              <a:t>Create</a:t>
            </a:r>
            <a:r>
              <a:rPr lang="fr-FR" sz="1400" dirty="0"/>
              <a:t> a </a:t>
            </a:r>
            <a:r>
              <a:rPr lang="fr-FR" sz="1400" dirty="0" err="1"/>
              <a:t>campaign</a:t>
            </a:r>
          </a:p>
        </p:txBody>
      </p:sp>
    </p:spTree>
    <p:extLst>
      <p:ext uri="{BB962C8B-B14F-4D97-AF65-F5344CB8AC3E}">
        <p14:creationId xmlns:p14="http://schemas.microsoft.com/office/powerpoint/2010/main" val="2272884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ZoneTexte 12">
            <a:extLst>
              <a:ext uri="{FF2B5EF4-FFF2-40B4-BE49-F238E27FC236}">
                <a16:creationId xmlns:a16="http://schemas.microsoft.com/office/drawing/2014/main" id="{70178B8F-9C5C-7AEF-EF15-EB7C05D55D47}"/>
              </a:ext>
            </a:extLst>
          </p:cNvPr>
          <p:cNvSpPr txBox="1"/>
          <p:nvPr/>
        </p:nvSpPr>
        <p:spPr>
          <a:xfrm>
            <a:off x="371474" y="1484381"/>
            <a:ext cx="8334375" cy="307777"/>
          </a:xfrm>
          <a:prstGeom prst="rect">
            <a:avLst/>
          </a:prstGeom>
          <a:noFill/>
        </p:spPr>
        <p:txBody>
          <a:bodyPr wrap="square" lIns="91440" tIns="45720" rIns="91440" bIns="45720" rtlCol="0" anchor="t">
            <a:spAutoFit/>
          </a:bodyPr>
          <a:lstStyle/>
          <a:p>
            <a:r>
              <a:rPr lang="fr-FR" sz="1400" b="1" dirty="0">
                <a:solidFill>
                  <a:schemeClr val="accent3"/>
                </a:solidFill>
              </a:rPr>
              <a:t>You can </a:t>
            </a:r>
            <a:r>
              <a:rPr lang="fr-FR" sz="1400" b="1" dirty="0" err="1">
                <a:solidFill>
                  <a:schemeClr val="accent3"/>
                </a:solidFill>
              </a:rPr>
              <a:t>determine</a:t>
            </a:r>
            <a:r>
              <a:rPr lang="fr-FR" sz="1400" b="1" dirty="0">
                <a:solidFill>
                  <a:schemeClr val="accent3"/>
                </a:solidFill>
              </a:rPr>
              <a:t> the managers, </a:t>
            </a:r>
            <a:r>
              <a:rPr lang="fr-FR" sz="1400" b="1" dirty="0" err="1">
                <a:solidFill>
                  <a:schemeClr val="accent3"/>
                </a:solidFill>
              </a:rPr>
              <a:t>then</a:t>
            </a:r>
            <a:r>
              <a:rPr lang="fr-FR" sz="1400" b="1" dirty="0">
                <a:solidFill>
                  <a:schemeClr val="accent3"/>
                </a:solidFill>
              </a:rPr>
              <a:t> the </a:t>
            </a:r>
            <a:r>
              <a:rPr lang="fr-FR" sz="1400" b="1" dirty="0" err="1">
                <a:solidFill>
                  <a:schemeClr val="accent3"/>
                </a:solidFill>
              </a:rPr>
              <a:t>employees</a:t>
            </a:r>
            <a:r>
              <a:rPr lang="fr-FR" sz="1400" b="1" dirty="0">
                <a:solidFill>
                  <a:schemeClr val="accent3"/>
                </a:solidFill>
              </a:rPr>
              <a:t>, </a:t>
            </a:r>
            <a:r>
              <a:rPr lang="fr-FR" sz="1400" b="1" dirty="0" err="1">
                <a:solidFill>
                  <a:schemeClr val="accent3"/>
                </a:solidFill>
              </a:rPr>
              <a:t>who</a:t>
            </a:r>
            <a:r>
              <a:rPr lang="fr-FR" sz="1400" b="1" dirty="0">
                <a:solidFill>
                  <a:schemeClr val="accent3"/>
                </a:solidFill>
              </a:rPr>
              <a:t> </a:t>
            </a:r>
            <a:r>
              <a:rPr lang="fr-FR" sz="1400" b="1" dirty="0" err="1">
                <a:solidFill>
                  <a:schemeClr val="accent3"/>
                </a:solidFill>
              </a:rPr>
              <a:t>will</a:t>
            </a:r>
            <a:r>
              <a:rPr lang="fr-FR" sz="1400" b="1" dirty="0">
                <a:solidFill>
                  <a:schemeClr val="accent3"/>
                </a:solidFill>
              </a:rPr>
              <a:t> </a:t>
            </a:r>
            <a:r>
              <a:rPr lang="fr-FR" sz="1400" b="1" dirty="0" err="1">
                <a:solidFill>
                  <a:schemeClr val="accent3"/>
                </a:solidFill>
              </a:rPr>
              <a:t>participate</a:t>
            </a:r>
            <a:r>
              <a:rPr lang="fr-FR" sz="1400" b="1" dirty="0">
                <a:solidFill>
                  <a:schemeClr val="accent3"/>
                </a:solidFill>
              </a:rPr>
              <a:t> in </a:t>
            </a:r>
            <a:r>
              <a:rPr lang="fr-FR" sz="1400" b="1" dirty="0" err="1">
                <a:solidFill>
                  <a:schemeClr val="accent3"/>
                </a:solidFill>
              </a:rPr>
              <a:t>this</a:t>
            </a:r>
            <a:r>
              <a:rPr lang="fr-FR" sz="1400" b="1" dirty="0">
                <a:solidFill>
                  <a:schemeClr val="accent3"/>
                </a:solidFill>
              </a:rPr>
              <a:t> </a:t>
            </a:r>
            <a:r>
              <a:rPr lang="fr-FR" sz="1400" b="1" dirty="0" err="1">
                <a:solidFill>
                  <a:schemeClr val="accent3"/>
                </a:solidFill>
              </a:rPr>
              <a:t>campaign</a:t>
            </a:r>
            <a:r>
              <a:rPr lang="fr-FR" sz="1400" b="1" dirty="0">
                <a:solidFill>
                  <a:schemeClr val="accent3"/>
                </a:solidFill>
              </a:rPr>
              <a:t>.</a:t>
            </a:r>
            <a:endParaRPr lang="fr-FR" sz="1400">
              <a:solidFill>
                <a:schemeClr val="accent3"/>
              </a:solidFill>
            </a:endParaRPr>
          </a:p>
        </p:txBody>
      </p:sp>
      <p:sp>
        <p:nvSpPr>
          <p:cNvPr id="17" name="ZoneTexte 16">
            <a:extLst>
              <a:ext uri="{FF2B5EF4-FFF2-40B4-BE49-F238E27FC236}">
                <a16:creationId xmlns:a16="http://schemas.microsoft.com/office/drawing/2014/main" id="{BBB43722-AC59-9072-C5B4-0803DF0DB076}"/>
              </a:ext>
            </a:extLst>
          </p:cNvPr>
          <p:cNvSpPr txBox="1"/>
          <p:nvPr/>
        </p:nvSpPr>
        <p:spPr>
          <a:xfrm>
            <a:off x="371474" y="2007411"/>
            <a:ext cx="11093886" cy="1554272"/>
          </a:xfrm>
          <a:prstGeom prst="rect">
            <a:avLst/>
          </a:prstGeom>
          <a:noFill/>
        </p:spPr>
        <p:txBody>
          <a:bodyPr wrap="square" lIns="91440" tIns="45720" rIns="91440" bIns="45720" rtlCol="0" anchor="t">
            <a:spAutoFit/>
          </a:bodyPr>
          <a:lstStyle/>
          <a:p>
            <a:r>
              <a:rPr lang="fr-FR" sz="1500" dirty="0"/>
              <a:t>Check the</a:t>
            </a:r>
            <a:r>
              <a:rPr lang="fr-FR" sz="1500" b="1" dirty="0"/>
              <a:t> Select all</a:t>
            </a:r>
            <a:r>
              <a:rPr lang="fr-FR" sz="1500" dirty="0"/>
              <a:t> </a:t>
            </a:r>
            <a:r>
              <a:rPr lang="fr-FR" sz="1500" b="1" dirty="0"/>
              <a:t>managers</a:t>
            </a:r>
            <a:r>
              <a:rPr lang="fr-FR" sz="1500" dirty="0"/>
              <a:t> box if </a:t>
            </a:r>
            <a:r>
              <a:rPr lang="fr-FR" sz="1500" dirty="0" err="1"/>
              <a:t>you</a:t>
            </a:r>
            <a:r>
              <a:rPr lang="fr-FR" sz="1500" dirty="0"/>
              <a:t> </a:t>
            </a:r>
            <a:r>
              <a:rPr lang="fr-FR" sz="1500" dirty="0" err="1"/>
              <a:t>want</a:t>
            </a:r>
            <a:r>
              <a:rPr lang="fr-FR" sz="1500" dirty="0"/>
              <a:t> to select all managers </a:t>
            </a:r>
            <a:r>
              <a:rPr lang="fr-FR" sz="1500" dirty="0" err="1"/>
              <a:t>automatically</a:t>
            </a:r>
            <a:r>
              <a:rPr lang="fr-FR" sz="1500" dirty="0"/>
              <a:t>, or </a:t>
            </a:r>
            <a:r>
              <a:rPr lang="fr-FR" sz="1500" dirty="0" err="1"/>
              <a:t>manually</a:t>
            </a:r>
            <a:r>
              <a:rPr lang="fr-FR" sz="1500" dirty="0"/>
              <a:t> select the managers </a:t>
            </a:r>
            <a:r>
              <a:rPr lang="fr-FR" sz="1500" dirty="0" err="1"/>
              <a:t>you</a:t>
            </a:r>
            <a:r>
              <a:rPr lang="fr-FR" sz="1500" dirty="0"/>
              <a:t> </a:t>
            </a:r>
            <a:r>
              <a:rPr lang="fr-FR" sz="1500" dirty="0" err="1"/>
              <a:t>wish</a:t>
            </a:r>
            <a:r>
              <a:rPr lang="fr-FR" sz="1500" dirty="0"/>
              <a:t> to </a:t>
            </a:r>
            <a:r>
              <a:rPr lang="fr-FR" sz="1500" dirty="0" err="1"/>
              <a:t>involve</a:t>
            </a:r>
            <a:r>
              <a:rPr lang="fr-FR" sz="1500" dirty="0"/>
              <a:t> in the </a:t>
            </a:r>
            <a:r>
              <a:rPr lang="fr-FR" sz="1500" dirty="0" err="1"/>
              <a:t>campaign</a:t>
            </a:r>
            <a:r>
              <a:rPr lang="fr-FR" sz="1500" dirty="0"/>
              <a:t>. In the </a:t>
            </a:r>
            <a:r>
              <a:rPr lang="fr-FR" sz="1500" dirty="0" err="1"/>
              <a:t>next</a:t>
            </a:r>
            <a:r>
              <a:rPr lang="fr-FR" sz="1500" dirty="0"/>
              <a:t> </a:t>
            </a:r>
            <a:r>
              <a:rPr lang="fr-FR" sz="1500" dirty="0" err="1"/>
              <a:t>step</a:t>
            </a:r>
            <a:r>
              <a:rPr lang="fr-FR" sz="1500" dirty="0"/>
              <a:t>, check </a:t>
            </a:r>
            <a:r>
              <a:rPr lang="fr-FR" sz="1500" b="1" dirty="0"/>
              <a:t>Select all managers</a:t>
            </a:r>
            <a:r>
              <a:rPr lang="fr-FR" sz="1500" dirty="0"/>
              <a:t> to </a:t>
            </a:r>
            <a:r>
              <a:rPr lang="fr-FR" sz="1500" dirty="0" err="1"/>
              <a:t>automatically</a:t>
            </a:r>
            <a:r>
              <a:rPr lang="fr-FR" sz="1500" dirty="0"/>
              <a:t> select all of </a:t>
            </a:r>
            <a:r>
              <a:rPr lang="fr-FR" sz="1500" dirty="0" err="1"/>
              <a:t>their</a:t>
            </a:r>
            <a:r>
              <a:rPr lang="fr-FR" sz="1500" dirty="0"/>
              <a:t> </a:t>
            </a:r>
            <a:r>
              <a:rPr lang="fr-FR" sz="1500" dirty="0" err="1"/>
              <a:t>subordinates</a:t>
            </a:r>
            <a:r>
              <a:rPr lang="fr-FR" sz="1500" dirty="0"/>
              <a:t>, or select </a:t>
            </a:r>
            <a:r>
              <a:rPr lang="fr-FR" sz="1500" dirty="0" err="1"/>
              <a:t>employees</a:t>
            </a:r>
            <a:r>
              <a:rPr lang="fr-FR" sz="1500" dirty="0"/>
              <a:t> </a:t>
            </a:r>
            <a:r>
              <a:rPr lang="fr-FR" sz="1500" dirty="0" err="1"/>
              <a:t>manually</a:t>
            </a:r>
            <a:r>
              <a:rPr lang="fr-FR" sz="1500" dirty="0"/>
              <a:t>.</a:t>
            </a:r>
            <a:endParaRPr lang="fr-FR" dirty="0"/>
          </a:p>
          <a:p>
            <a:endParaRPr lang="fr-FR" sz="500" b="1" dirty="0"/>
          </a:p>
          <a:p>
            <a:r>
              <a:rPr lang="fr-FR" sz="1500" b="1" dirty="0"/>
              <a:t>It </a:t>
            </a:r>
            <a:r>
              <a:rPr lang="fr-FR" sz="1500" b="1" dirty="0" err="1"/>
              <a:t>is</a:t>
            </a:r>
            <a:r>
              <a:rPr lang="fr-FR" sz="1500" b="1" dirty="0"/>
              <a:t> </a:t>
            </a:r>
            <a:r>
              <a:rPr lang="fr-FR" sz="1500" b="1" dirty="0" err="1"/>
              <a:t>also</a:t>
            </a:r>
            <a:r>
              <a:rPr lang="fr-FR" sz="1500" b="1" dirty="0"/>
              <a:t> possible to </a:t>
            </a:r>
            <a:r>
              <a:rPr lang="fr-FR" sz="1500" b="1" dirty="0" err="1"/>
              <a:t>determine</a:t>
            </a:r>
            <a:r>
              <a:rPr lang="fr-FR" sz="1500" b="1" dirty="0"/>
              <a:t> an interview manager </a:t>
            </a:r>
            <a:r>
              <a:rPr lang="fr-FR" sz="1500" b="1" dirty="0" err="1"/>
              <a:t>other</a:t>
            </a:r>
            <a:r>
              <a:rPr lang="fr-FR" sz="1500" b="1" dirty="0"/>
              <a:t> </a:t>
            </a:r>
            <a:r>
              <a:rPr lang="fr-FR" sz="1500" b="1" dirty="0" err="1"/>
              <a:t>than</a:t>
            </a:r>
            <a:r>
              <a:rPr lang="fr-FR" sz="1500" b="1" dirty="0"/>
              <a:t> the direct manager.</a:t>
            </a:r>
            <a:endParaRPr lang="fr-FR" dirty="0"/>
          </a:p>
          <a:p>
            <a:r>
              <a:rPr lang="fr-FR" sz="1500" dirty="0"/>
              <a:t>By default, </a:t>
            </a:r>
            <a:r>
              <a:rPr lang="fr-FR" sz="1500" dirty="0" err="1"/>
              <a:t>employees</a:t>
            </a:r>
            <a:r>
              <a:rPr lang="fr-FR" sz="1500" dirty="0"/>
              <a:t> are </a:t>
            </a:r>
            <a:r>
              <a:rPr lang="fr-FR" sz="1500" dirty="0" err="1"/>
              <a:t>linked</a:t>
            </a:r>
            <a:r>
              <a:rPr lang="fr-FR" sz="1500" dirty="0"/>
              <a:t> to </a:t>
            </a:r>
            <a:r>
              <a:rPr lang="fr-FR" sz="1500" dirty="0" err="1"/>
              <a:t>their</a:t>
            </a:r>
            <a:r>
              <a:rPr lang="fr-FR" sz="1500" dirty="0"/>
              <a:t> N+1 manager (</a:t>
            </a:r>
            <a:r>
              <a:rPr lang="fr-FR" sz="1500" dirty="0" err="1"/>
              <a:t>see</a:t>
            </a:r>
            <a:r>
              <a:rPr lang="fr-FR" sz="1500" dirty="0"/>
              <a:t> the "</a:t>
            </a:r>
            <a:r>
              <a:rPr lang="fr-FR" sz="1500" dirty="0" err="1"/>
              <a:t>Subordinate</a:t>
            </a:r>
            <a:r>
              <a:rPr lang="fr-FR" sz="1500" dirty="0"/>
              <a:t> </a:t>
            </a:r>
            <a:r>
              <a:rPr lang="fr-FR" sz="1500" dirty="0" err="1"/>
              <a:t>collaborators</a:t>
            </a:r>
            <a:r>
              <a:rPr lang="fr-FR" sz="1500" dirty="0"/>
              <a:t>" tab), but </a:t>
            </a:r>
            <a:r>
              <a:rPr lang="fr-FR" sz="1500" dirty="0" err="1"/>
              <a:t>it</a:t>
            </a:r>
            <a:r>
              <a:rPr lang="fr-FR" sz="1500" dirty="0"/>
              <a:t> </a:t>
            </a:r>
            <a:r>
              <a:rPr lang="fr-FR" sz="1500" dirty="0" err="1"/>
              <a:t>is</a:t>
            </a:r>
            <a:r>
              <a:rPr lang="fr-FR" sz="1500" dirty="0"/>
              <a:t> possible to </a:t>
            </a:r>
            <a:r>
              <a:rPr lang="fr-FR" sz="1500" dirty="0" err="1"/>
              <a:t>choose</a:t>
            </a:r>
            <a:r>
              <a:rPr lang="fr-FR" sz="1500" dirty="0"/>
              <a:t> </a:t>
            </a:r>
            <a:r>
              <a:rPr lang="fr-FR" sz="1500" dirty="0" err="1"/>
              <a:t>another</a:t>
            </a:r>
            <a:r>
              <a:rPr lang="fr-FR" sz="1500" dirty="0"/>
              <a:t> interview manager by </a:t>
            </a:r>
            <a:r>
              <a:rPr lang="fr-FR" sz="1500" dirty="0" err="1"/>
              <a:t>assigning</a:t>
            </a:r>
            <a:r>
              <a:rPr lang="fr-FR" sz="1500" dirty="0"/>
              <a:t> </a:t>
            </a:r>
            <a:r>
              <a:rPr lang="fr-FR" sz="1500" dirty="0" err="1"/>
              <a:t>other</a:t>
            </a:r>
            <a:r>
              <a:rPr lang="fr-FR" sz="1500" dirty="0"/>
              <a:t> </a:t>
            </a:r>
            <a:r>
              <a:rPr lang="fr-FR" sz="1500" dirty="0" err="1"/>
              <a:t>employees</a:t>
            </a:r>
            <a:r>
              <a:rPr lang="fr-FR" sz="1500" dirty="0"/>
              <a:t> to the interview manager (</a:t>
            </a:r>
            <a:r>
              <a:rPr lang="fr-FR" sz="1500" dirty="0" err="1"/>
              <a:t>see</a:t>
            </a:r>
            <a:r>
              <a:rPr lang="fr-FR" sz="1500" dirty="0"/>
              <a:t> the "</a:t>
            </a:r>
            <a:r>
              <a:rPr lang="fr-FR" sz="1500" dirty="0" err="1"/>
              <a:t>Other</a:t>
            </a:r>
            <a:r>
              <a:rPr lang="fr-FR" sz="1500" dirty="0"/>
              <a:t> staff" tab).</a:t>
            </a:r>
            <a:endParaRPr lang="fr-FR" dirty="0"/>
          </a:p>
        </p:txBody>
      </p:sp>
      <p:sp>
        <p:nvSpPr>
          <p:cNvPr id="20" name="ZoneTexte 19">
            <a:extLst>
              <a:ext uri="{FF2B5EF4-FFF2-40B4-BE49-F238E27FC236}">
                <a16:creationId xmlns:a16="http://schemas.microsoft.com/office/drawing/2014/main" id="{FBAE32C3-573F-8E08-D9A2-E8E710B9B22F}"/>
              </a:ext>
            </a:extLst>
          </p:cNvPr>
          <p:cNvSpPr txBox="1"/>
          <p:nvPr/>
        </p:nvSpPr>
        <p:spPr>
          <a:xfrm>
            <a:off x="1933575" y="3670131"/>
            <a:ext cx="2675628" cy="276999"/>
          </a:xfrm>
          <a:prstGeom prst="rect">
            <a:avLst/>
          </a:prstGeom>
          <a:noFill/>
        </p:spPr>
        <p:txBody>
          <a:bodyPr wrap="square" lIns="91440" tIns="45720" rIns="91440" bIns="45720" rtlCol="0" anchor="t">
            <a:spAutoFit/>
          </a:bodyPr>
          <a:lstStyle/>
          <a:p>
            <a:pPr algn="ctr"/>
            <a:r>
              <a:rPr lang="fr-FR" sz="1200" dirty="0" err="1"/>
              <a:t>Selection</a:t>
            </a:r>
            <a:r>
              <a:rPr lang="fr-FR" sz="1200" dirty="0"/>
              <a:t> of Managers</a:t>
            </a:r>
            <a:endParaRPr lang="fr-FR" dirty="0"/>
          </a:p>
        </p:txBody>
      </p:sp>
      <p:sp>
        <p:nvSpPr>
          <p:cNvPr id="21" name="ZoneTexte 20">
            <a:extLst>
              <a:ext uri="{FF2B5EF4-FFF2-40B4-BE49-F238E27FC236}">
                <a16:creationId xmlns:a16="http://schemas.microsoft.com/office/drawing/2014/main" id="{77F63234-C48C-5462-0223-D67A926957EB}"/>
              </a:ext>
            </a:extLst>
          </p:cNvPr>
          <p:cNvSpPr txBox="1"/>
          <p:nvPr/>
        </p:nvSpPr>
        <p:spPr>
          <a:xfrm>
            <a:off x="7572216" y="3670131"/>
            <a:ext cx="2800866" cy="276999"/>
          </a:xfrm>
          <a:prstGeom prst="rect">
            <a:avLst/>
          </a:prstGeom>
          <a:noFill/>
        </p:spPr>
        <p:txBody>
          <a:bodyPr wrap="square" lIns="91440" tIns="45720" rIns="91440" bIns="45720" rtlCol="0" anchor="t">
            <a:spAutoFit/>
          </a:bodyPr>
          <a:lstStyle/>
          <a:p>
            <a:pPr algn="ctr"/>
            <a:r>
              <a:rPr lang="fr-FR" sz="1200" dirty="0" err="1"/>
              <a:t>Selection</a:t>
            </a:r>
            <a:r>
              <a:rPr lang="fr-FR" sz="1200" dirty="0"/>
              <a:t> of </a:t>
            </a:r>
            <a:r>
              <a:rPr lang="fr-FR" sz="1200" dirty="0" err="1"/>
              <a:t>Employees</a:t>
            </a:r>
            <a:endParaRPr lang="fr-FR" dirty="0" err="1"/>
          </a:p>
        </p:txBody>
      </p:sp>
      <p:sp>
        <p:nvSpPr>
          <p:cNvPr id="7" name="Titre 2">
            <a:extLst>
              <a:ext uri="{FF2B5EF4-FFF2-40B4-BE49-F238E27FC236}">
                <a16:creationId xmlns:a16="http://schemas.microsoft.com/office/drawing/2014/main" id="{E5E7FE5C-28E7-D36B-3BF7-F6436B1C8A1D}"/>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 </a:t>
            </a:r>
            <a:r>
              <a:rPr lang="fr-FR" dirty="0" err="1">
                <a:latin typeface="Figtree Light"/>
              </a:rPr>
              <a:t>campaigns</a:t>
            </a:r>
            <a:endParaRPr lang="fr-FR" dirty="0" err="1"/>
          </a:p>
        </p:txBody>
      </p:sp>
      <p:sp>
        <p:nvSpPr>
          <p:cNvPr id="9" name="Espace réservé du texte 3">
            <a:extLst>
              <a:ext uri="{FF2B5EF4-FFF2-40B4-BE49-F238E27FC236}">
                <a16:creationId xmlns:a16="http://schemas.microsoft.com/office/drawing/2014/main" id="{1588EA8D-DCAB-3C5D-6CF7-0AD8271F16C5}"/>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3">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latin typeface="Figtree"/>
              </a:rPr>
              <a:t>selecting</a:t>
            </a:r>
            <a:r>
              <a:rPr lang="fr-FR" dirty="0">
                <a:latin typeface="Figtree"/>
              </a:rPr>
              <a:t> participants</a:t>
            </a:r>
            <a:endParaRPr lang="fr-FR" dirty="0"/>
          </a:p>
        </p:txBody>
      </p:sp>
      <p:pic>
        <p:nvPicPr>
          <p:cNvPr id="2" name="Image 1" descr="Une image contenant texte, capture d’écran, Police, logiciel&#10;&#10;Le contenu généré par l’IA peut être incorrect.">
            <a:extLst>
              <a:ext uri="{FF2B5EF4-FFF2-40B4-BE49-F238E27FC236}">
                <a16:creationId xmlns:a16="http://schemas.microsoft.com/office/drawing/2014/main" id="{24B21941-0D10-0B92-5E5D-59A7A8AFDB4B}"/>
              </a:ext>
            </a:extLst>
          </p:cNvPr>
          <p:cNvPicPr>
            <a:picLocks noChangeAspect="1"/>
          </p:cNvPicPr>
          <p:nvPr/>
        </p:nvPicPr>
        <p:blipFill>
          <a:blip r:embed="rId7"/>
          <a:stretch>
            <a:fillRect/>
          </a:stretch>
        </p:blipFill>
        <p:spPr>
          <a:xfrm>
            <a:off x="6517460" y="4139874"/>
            <a:ext cx="5100843" cy="2481874"/>
          </a:xfrm>
          <a:prstGeom prst="rect">
            <a:avLst/>
          </a:prstGeom>
          <a:ln>
            <a:noFill/>
          </a:ln>
          <a:effectLst>
            <a:outerShdw blurRad="292100" dist="139700" dir="2700000" algn="tl" rotWithShape="0">
              <a:srgbClr val="333333">
                <a:alpha val="65000"/>
              </a:srgbClr>
            </a:outerShdw>
          </a:effectLst>
        </p:spPr>
      </p:pic>
      <p:pic>
        <p:nvPicPr>
          <p:cNvPr id="3" name="Image 2" descr="Une image contenant texte, capture d’écran, logiciel, nombre&#10;&#10;Le contenu généré par l’IA peut être incorrect.">
            <a:extLst>
              <a:ext uri="{FF2B5EF4-FFF2-40B4-BE49-F238E27FC236}">
                <a16:creationId xmlns:a16="http://schemas.microsoft.com/office/drawing/2014/main" id="{AD5DA36C-F9F6-5416-0331-0B9E0F9015EB}"/>
              </a:ext>
            </a:extLst>
          </p:cNvPr>
          <p:cNvPicPr>
            <a:picLocks noChangeAspect="1"/>
          </p:cNvPicPr>
          <p:nvPr/>
        </p:nvPicPr>
        <p:blipFill>
          <a:blip r:embed="rId8"/>
          <a:stretch>
            <a:fillRect/>
          </a:stretch>
        </p:blipFill>
        <p:spPr>
          <a:xfrm>
            <a:off x="619125" y="4141258"/>
            <a:ext cx="5291668" cy="24807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94612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E4DEF956-6A63-5155-1AE4-27B91290E2ED}"/>
              </a:ext>
            </a:extLst>
          </p:cNvPr>
          <p:cNvSpPr txBox="1"/>
          <p:nvPr/>
        </p:nvSpPr>
        <p:spPr>
          <a:xfrm>
            <a:off x="8733153" y="2449829"/>
            <a:ext cx="3175819" cy="1958342"/>
          </a:xfrm>
          <a:prstGeom prst="rect">
            <a:avLst/>
          </a:prstGeom>
        </p:spPr>
        <p:txBody>
          <a:bodyPr vert="horz" lIns="91440" tIns="45720" rIns="91440" bIns="45720" numCol="1" rtlCol="0" anchor="t">
            <a:noAutofit/>
          </a:bodyPr>
          <a:lstStyle/>
          <a:p>
            <a:pPr>
              <a:lnSpc>
                <a:spcPct val="90000"/>
              </a:lnSpc>
              <a:spcAft>
                <a:spcPts val="600"/>
              </a:spcAft>
            </a:pPr>
            <a:r>
              <a:rPr lang="fr-FR" sz="1400" b="1" dirty="0"/>
              <a:t>Access</a:t>
            </a:r>
            <a:r>
              <a:rPr lang="fr-FR" sz="1400" dirty="0"/>
              <a:t>: Menu &gt; Interviews &gt; </a:t>
            </a:r>
            <a:r>
              <a:rPr lang="fr-FR" sz="1400" dirty="0" err="1"/>
              <a:t>Campaigns</a:t>
            </a:r>
            <a:r>
              <a:rPr lang="fr-FR" sz="1400" dirty="0"/>
              <a:t> (&gt; Select </a:t>
            </a:r>
            <a:r>
              <a:rPr lang="fr-FR" sz="1400" dirty="0" err="1"/>
              <a:t>campaign</a:t>
            </a:r>
            <a:r>
              <a:rPr lang="fr-FR" sz="1400" dirty="0"/>
              <a:t>)</a:t>
            </a:r>
          </a:p>
          <a:p>
            <a:pPr>
              <a:lnSpc>
                <a:spcPct val="90000"/>
              </a:lnSpc>
              <a:spcAft>
                <a:spcPts val="600"/>
              </a:spcAft>
            </a:pPr>
            <a:endParaRPr lang="fr-FR" sz="1400" dirty="0"/>
          </a:p>
          <a:p>
            <a:pPr>
              <a:lnSpc>
                <a:spcPct val="90000"/>
              </a:lnSpc>
              <a:spcAft>
                <a:spcPts val="600"/>
              </a:spcAft>
            </a:pPr>
            <a:r>
              <a:rPr lang="fr-FR" sz="1400" dirty="0"/>
              <a:t>The </a:t>
            </a:r>
            <a:r>
              <a:rPr lang="fr-FR" sz="1400" dirty="0" err="1"/>
              <a:t>campaign</a:t>
            </a:r>
            <a:r>
              <a:rPr lang="fr-FR" sz="1400" dirty="0"/>
              <a:t> manager or </a:t>
            </a:r>
            <a:r>
              <a:rPr lang="fr-FR" sz="1400" dirty="0" err="1"/>
              <a:t>administrator</a:t>
            </a:r>
            <a:r>
              <a:rPr lang="fr-FR" sz="1400" dirty="0"/>
              <a:t> can monitor the </a:t>
            </a:r>
            <a:r>
              <a:rPr lang="fr-FR" sz="1400" dirty="0" err="1"/>
              <a:t>campaign</a:t>
            </a:r>
            <a:r>
              <a:rPr lang="fr-FR" sz="1400" dirty="0"/>
              <a:t>, </a:t>
            </a:r>
            <a:r>
              <a:rPr lang="fr-FR" sz="1400" dirty="0" err="1"/>
              <a:t>status</a:t>
            </a:r>
            <a:r>
              <a:rPr lang="fr-FR" sz="1400" dirty="0"/>
              <a:t> of </a:t>
            </a:r>
            <a:r>
              <a:rPr lang="fr-FR" sz="1400" dirty="0" err="1"/>
              <a:t>each</a:t>
            </a:r>
            <a:r>
              <a:rPr lang="fr-FR" sz="1400" dirty="0"/>
              <a:t> interview, and </a:t>
            </a:r>
            <a:r>
              <a:rPr lang="fr-FR" sz="1400" dirty="0" err="1"/>
              <a:t>remind</a:t>
            </a:r>
            <a:r>
              <a:rPr lang="fr-FR" sz="1400" dirty="0"/>
              <a:t> managers to </a:t>
            </a:r>
            <a:r>
              <a:rPr lang="fr-FR" sz="1400" dirty="0" err="1"/>
              <a:t>take</a:t>
            </a:r>
            <a:r>
              <a:rPr lang="fr-FR" sz="1400" dirty="0"/>
              <a:t> action if </a:t>
            </a:r>
            <a:r>
              <a:rPr lang="fr-FR" sz="1400" dirty="0" err="1"/>
              <a:t>necessary</a:t>
            </a:r>
            <a:r>
              <a:rPr lang="fr-FR" sz="1400" dirty="0"/>
              <a:t>.</a:t>
            </a:r>
            <a:endParaRPr lang="fr-FR" dirty="0"/>
          </a:p>
          <a:p>
            <a:pPr>
              <a:lnSpc>
                <a:spcPct val="90000"/>
              </a:lnSpc>
              <a:spcAft>
                <a:spcPts val="600"/>
              </a:spcAft>
            </a:pPr>
            <a:endParaRPr lang="fr-FR" sz="1400" dirty="0"/>
          </a:p>
          <a:p>
            <a:pPr>
              <a:lnSpc>
                <a:spcPct val="90000"/>
              </a:lnSpc>
              <a:spcAft>
                <a:spcPts val="600"/>
              </a:spcAft>
            </a:pPr>
            <a:r>
              <a:rPr lang="fr-FR" sz="1400" dirty="0"/>
              <a:t>Note: </a:t>
            </a:r>
            <a:endParaRPr lang="fr-FR" dirty="0"/>
          </a:p>
          <a:p>
            <a:pPr>
              <a:lnSpc>
                <a:spcPct val="90000"/>
              </a:lnSpc>
              <a:spcAft>
                <a:spcPts val="600"/>
              </a:spcAft>
            </a:pPr>
            <a:r>
              <a:rPr lang="fr-FR" sz="1400" dirty="0"/>
              <a:t>Interview managers can </a:t>
            </a:r>
            <a:r>
              <a:rPr lang="fr-FR" sz="1400" dirty="0" err="1"/>
              <a:t>find</a:t>
            </a:r>
            <a:r>
              <a:rPr lang="fr-FR" sz="1400" dirty="0"/>
              <a:t> </a:t>
            </a:r>
            <a:r>
              <a:rPr lang="fr-FR" sz="1400" dirty="0" err="1"/>
              <a:t>their</a:t>
            </a:r>
            <a:r>
              <a:rPr lang="fr-FR" sz="1400" dirty="0"/>
              <a:t> interviews in the </a:t>
            </a:r>
            <a:r>
              <a:rPr lang="fr-FR" sz="1400" b="1" dirty="0" err="1"/>
              <a:t>My</a:t>
            </a:r>
            <a:r>
              <a:rPr lang="fr-FR" sz="1400" b="1" dirty="0"/>
              <a:t> </a:t>
            </a:r>
            <a:r>
              <a:rPr lang="fr-FR" sz="1400" b="1" dirty="0" err="1"/>
              <a:t>Team's</a:t>
            </a:r>
            <a:r>
              <a:rPr lang="fr-FR" sz="1400" b="1" dirty="0"/>
              <a:t> Interviews</a:t>
            </a:r>
            <a:r>
              <a:rPr lang="fr-FR" sz="1400" dirty="0"/>
              <a:t> menu (</a:t>
            </a:r>
            <a:r>
              <a:rPr lang="fr-FR" sz="1400" dirty="0" err="1"/>
              <a:t>access</a:t>
            </a:r>
            <a:r>
              <a:rPr lang="fr-FR" sz="1400" dirty="0"/>
              <a:t>: Interviews &gt; </a:t>
            </a:r>
            <a:r>
              <a:rPr lang="fr-FR" sz="1400" dirty="0" err="1"/>
              <a:t>My</a:t>
            </a:r>
            <a:r>
              <a:rPr lang="fr-FR" sz="1400" dirty="0"/>
              <a:t> team interviews)</a:t>
            </a:r>
            <a:endParaRPr lang="fr-FR" dirty="0"/>
          </a:p>
          <a:p>
            <a:pPr marL="228600" lvl="1">
              <a:lnSpc>
                <a:spcPct val="90000"/>
              </a:lnSpc>
              <a:spcAft>
                <a:spcPts val="600"/>
              </a:spcAft>
            </a:pPr>
            <a:endParaRPr lang="fr-FR" sz="1400" dirty="0"/>
          </a:p>
          <a:p>
            <a:pPr marL="228600" lvl="1">
              <a:lnSpc>
                <a:spcPct val="90000"/>
              </a:lnSpc>
              <a:spcAft>
                <a:spcPts val="600"/>
              </a:spcAft>
            </a:pPr>
            <a:endParaRPr lang="fr-FR" sz="1400" dirty="0"/>
          </a:p>
        </p:txBody>
      </p:sp>
      <p:sp>
        <p:nvSpPr>
          <p:cNvPr id="9" name="Titre 2">
            <a:extLst>
              <a:ext uri="{FF2B5EF4-FFF2-40B4-BE49-F238E27FC236}">
                <a16:creationId xmlns:a16="http://schemas.microsoft.com/office/drawing/2014/main" id="{2BDCE085-A9CB-7DC4-38B0-76CE65B591E4}"/>
              </a:ext>
            </a:extLst>
          </p:cNvPr>
          <p:cNvSpPr>
            <a:spLocks noGrp="1"/>
          </p:cNvSpPr>
          <p:nvPr/>
        </p:nvSpPr>
        <p:spPr>
          <a:xfrm>
            <a:off x="381244" y="344855"/>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latin typeface="Figtree Light"/>
              </a:rPr>
              <a:t>Setting up interview </a:t>
            </a:r>
            <a:r>
              <a:rPr lang="fr-FR" dirty="0" err="1">
                <a:latin typeface="Figtree Light"/>
              </a:rPr>
              <a:t>campaigns</a:t>
            </a:r>
            <a:endParaRPr lang="fr-FR" dirty="0" err="1"/>
          </a:p>
        </p:txBody>
      </p:sp>
      <p:sp>
        <p:nvSpPr>
          <p:cNvPr id="11" name="Espace réservé du texte 3">
            <a:extLst>
              <a:ext uri="{FF2B5EF4-FFF2-40B4-BE49-F238E27FC236}">
                <a16:creationId xmlns:a16="http://schemas.microsoft.com/office/drawing/2014/main" id="{7E14469C-C011-89C1-AAD9-19CF705C8B29}"/>
              </a:ext>
            </a:extLst>
          </p:cNvPr>
          <p:cNvSpPr>
            <a:spLocks noGrp="1"/>
          </p:cNvSpPr>
          <p:nvPr/>
        </p:nvSpPr>
        <p:spPr>
          <a:xfrm>
            <a:off x="390769" y="763954"/>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r:embed="rId3">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r:embed="rId5">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latin typeface="Figtree"/>
              </a:rPr>
              <a:t>Monitoring </a:t>
            </a:r>
            <a:r>
              <a:rPr lang="fr-FR" dirty="0" err="1">
                <a:latin typeface="Figtree"/>
              </a:rPr>
              <a:t>campaigns</a:t>
            </a:r>
            <a:endParaRPr lang="fr-FR" dirty="0" err="1"/>
          </a:p>
        </p:txBody>
      </p:sp>
      <p:pic>
        <p:nvPicPr>
          <p:cNvPr id="12" name="Image 11" descr="Une image contenant texte, capture d’écran, logiciel, nombre&#10;&#10;Le contenu généré par l’IA peut être incorrect.">
            <a:extLst>
              <a:ext uri="{FF2B5EF4-FFF2-40B4-BE49-F238E27FC236}">
                <a16:creationId xmlns:a16="http://schemas.microsoft.com/office/drawing/2014/main" id="{76B1F81B-7F9C-D443-06F7-619BB2F92357}"/>
              </a:ext>
            </a:extLst>
          </p:cNvPr>
          <p:cNvPicPr>
            <a:picLocks noChangeAspect="1"/>
          </p:cNvPicPr>
          <p:nvPr/>
        </p:nvPicPr>
        <p:blipFill>
          <a:blip r:embed="rId7"/>
          <a:stretch>
            <a:fillRect/>
          </a:stretch>
        </p:blipFill>
        <p:spPr>
          <a:xfrm>
            <a:off x="305330" y="1717146"/>
            <a:ext cx="8184092" cy="449262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896740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AB10F-1DCA-B10B-CC95-10172B63F2C3}"/>
              </a:ext>
            </a:extLst>
          </p:cNvPr>
          <p:cNvSpPr>
            <a:spLocks noGrp="1"/>
          </p:cNvSpPr>
          <p:nvPr>
            <p:ph type="title"/>
          </p:nvPr>
        </p:nvSpPr>
        <p:spPr>
          <a:xfrm>
            <a:off x="1289050" y="1807391"/>
            <a:ext cx="9613900" cy="3799447"/>
          </a:xfrm>
        </p:spPr>
        <p:txBody>
          <a:bodyPr/>
          <a:lstStyle/>
          <a:p>
            <a:r>
              <a:rPr lang="fr-FR" dirty="0" err="1">
                <a:latin typeface="PP Woodland"/>
              </a:rPr>
              <a:t>Still</a:t>
            </a:r>
            <a:r>
              <a:rPr lang="fr-FR" dirty="0">
                <a:latin typeface="PP Woodland"/>
              </a:rPr>
              <a:t> have questions ? </a:t>
            </a:r>
            <a:br>
              <a:rPr lang="fr-FR" dirty="0"/>
            </a:br>
            <a:r>
              <a:rPr lang="fr-FR" sz="2800" dirty="0">
                <a:latin typeface="PP Woodland"/>
              </a:rPr>
              <a:t>All the </a:t>
            </a:r>
            <a:r>
              <a:rPr lang="fr-FR" sz="2800" dirty="0" err="1">
                <a:latin typeface="PP Woodland"/>
              </a:rPr>
              <a:t>answers</a:t>
            </a:r>
            <a:r>
              <a:rPr lang="fr-FR" sz="2800" dirty="0">
                <a:latin typeface="PP Woodland"/>
              </a:rPr>
              <a:t> are </a:t>
            </a:r>
            <a:r>
              <a:rPr lang="fr-FR" sz="2800" dirty="0" err="1">
                <a:latin typeface="PP Woodland"/>
              </a:rPr>
              <a:t>within</a:t>
            </a:r>
            <a:r>
              <a:rPr lang="fr-FR" sz="2800" dirty="0">
                <a:latin typeface="PP Woodland"/>
              </a:rPr>
              <a:t> </a:t>
            </a:r>
            <a:r>
              <a:rPr lang="fr-FR" sz="2800" dirty="0" err="1">
                <a:latin typeface="PP Woodland"/>
              </a:rPr>
              <a:t>your</a:t>
            </a:r>
            <a:r>
              <a:rPr lang="fr-FR" sz="2800" dirty="0">
                <a:latin typeface="PP Woodland"/>
              </a:rPr>
              <a:t> </a:t>
            </a:r>
            <a:r>
              <a:rPr lang="fr-FR" sz="2800" dirty="0" err="1">
                <a:latin typeface="PP Woodland"/>
              </a:rPr>
              <a:t>reach</a:t>
            </a:r>
            <a:r>
              <a:rPr lang="fr-FR" sz="2800" dirty="0">
                <a:latin typeface="PP Woodland"/>
              </a:rPr>
              <a:t>. </a:t>
            </a:r>
            <a:endParaRPr lang="fr-FR" sz="2800" dirty="0"/>
          </a:p>
        </p:txBody>
      </p:sp>
      <p:sp>
        <p:nvSpPr>
          <p:cNvPr id="5" name="Rectangle : coins arrondis 4">
            <a:extLst>
              <a:ext uri="{FF2B5EF4-FFF2-40B4-BE49-F238E27FC236}">
                <a16:creationId xmlns:a16="http://schemas.microsoft.com/office/drawing/2014/main" id="{636CC63A-6E46-CAAF-0D99-6DABD7FE5D31}"/>
              </a:ext>
            </a:extLst>
          </p:cNvPr>
          <p:cNvSpPr/>
          <p:nvPr/>
        </p:nvSpPr>
        <p:spPr>
          <a:xfrm>
            <a:off x="2597867" y="5112774"/>
            <a:ext cx="34314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a:latin typeface="Figtree"/>
                <a:hlinkClick r:id="rId2">
                  <a:extLst>
                    <a:ext uri="{A12FA001-AC4F-418D-AE19-62706E023703}">
                      <ahyp:hlinkClr xmlns:ahyp="http://schemas.microsoft.com/office/drawing/2018/hyperlinkcolor" val="tx"/>
                    </a:ext>
                  </a:extLst>
                </a:hlinkClick>
              </a:rPr>
              <a:t>support</a:t>
            </a:r>
            <a:r>
              <a:rPr lang="fr-FR" b="0">
                <a:latin typeface="Figtree"/>
                <a:hlinkClick r:id="rId2">
                  <a:extLst>
                    <a:ext uri="{A12FA001-AC4F-418D-AE19-62706E023703}">
                      <ahyp:hlinkClr xmlns:ahyp="http://schemas.microsoft.com/office/drawing/2018/hyperlinkcolor" val="tx"/>
                    </a:ext>
                  </a:extLst>
                </a:hlinkClick>
              </a:rPr>
              <a:t>@eurecia.com</a:t>
            </a:r>
            <a:endParaRPr lang="fr-FR" b="0"/>
          </a:p>
        </p:txBody>
      </p:sp>
      <p:sp>
        <p:nvSpPr>
          <p:cNvPr id="6" name="Rectangle : coins arrondis 5">
            <a:extLst>
              <a:ext uri="{FF2B5EF4-FFF2-40B4-BE49-F238E27FC236}">
                <a16:creationId xmlns:a16="http://schemas.microsoft.com/office/drawing/2014/main" id="{02E320D8-64DB-C0BB-AC1C-4496F1B96168}"/>
              </a:ext>
            </a:extLst>
          </p:cNvPr>
          <p:cNvSpPr/>
          <p:nvPr/>
        </p:nvSpPr>
        <p:spPr>
          <a:xfrm>
            <a:off x="6192481" y="5112774"/>
            <a:ext cx="31266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u="sng" dirty="0">
                <a:solidFill>
                  <a:schemeClr val="bg1"/>
                </a:solidFill>
                <a:latin typeface="Figtree"/>
                <a:hlinkClick r:id="rId3">
                  <a:extLst>
                    <a:ext uri="{A12FA001-AC4F-418D-AE19-62706E023703}">
                      <ahyp:hlinkClr xmlns:ahyp="http://schemas.microsoft.com/office/drawing/2018/hyperlinkcolor" val="tx"/>
                    </a:ext>
                  </a:extLst>
                </a:hlinkClick>
              </a:rPr>
              <a:t>Help center</a:t>
            </a:r>
            <a:endParaRPr lang="fr-FR" dirty="0">
              <a:solidFill>
                <a:schemeClr val="bg1"/>
              </a:solidFill>
            </a:endParaRPr>
          </a:p>
        </p:txBody>
      </p:sp>
    </p:spTree>
    <p:extLst>
      <p:ext uri="{BB962C8B-B14F-4D97-AF65-F5344CB8AC3E}">
        <p14:creationId xmlns:p14="http://schemas.microsoft.com/office/powerpoint/2010/main" val="1323003873"/>
      </p:ext>
    </p:extLst>
  </p:cSld>
  <p:clrMapOvr>
    <a:masterClrMapping/>
  </p:clrMapOvr>
</p:sld>
</file>

<file path=ppt/theme/theme1.xml><?xml version="1.0" encoding="utf-8"?>
<a:theme xmlns:a="http://schemas.openxmlformats.org/drawingml/2006/main" name="Eurecia">
  <a:themeElements>
    <a:clrScheme name="eurecia_rebrand">
      <a:dk1>
        <a:srgbClr val="333333"/>
      </a:dk1>
      <a:lt1>
        <a:sysClr val="window" lastClr="FFFFFF"/>
      </a:lt1>
      <a:dk2>
        <a:srgbClr val="486267"/>
      </a:dk2>
      <a:lt2>
        <a:srgbClr val="F6F2EA"/>
      </a:lt2>
      <a:accent1>
        <a:srgbClr val="79BF9D"/>
      </a:accent1>
      <a:accent2>
        <a:srgbClr val="E6B83F"/>
      </a:accent2>
      <a:accent3>
        <a:srgbClr val="C75741"/>
      </a:accent3>
      <a:accent4>
        <a:srgbClr val="73DFB4"/>
      </a:accent4>
      <a:accent5>
        <a:srgbClr val="FDEB6E"/>
      </a:accent5>
      <a:accent6>
        <a:srgbClr val="F39071"/>
      </a:accent6>
      <a:hlink>
        <a:srgbClr val="90C4CE"/>
      </a:hlink>
      <a:folHlink>
        <a:srgbClr val="90C4CE"/>
      </a:folHlink>
    </a:clrScheme>
    <a:fontScheme name="Personnalisé 3">
      <a:majorFont>
        <a:latin typeface="PP Woodland"/>
        <a:ea typeface=""/>
        <a:cs typeface=""/>
      </a:majorFont>
      <a:minorFont>
        <a:latin typeface="Figtre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8E41AB58455A4990DC8F04EA13EEB2" ma:contentTypeVersion="19" ma:contentTypeDescription="Crée un document." ma:contentTypeScope="" ma:versionID="7555514c1f1245bdc35c712287390f05">
  <xsd:schema xmlns:xsd="http://www.w3.org/2001/XMLSchema" xmlns:xs="http://www.w3.org/2001/XMLSchema" xmlns:p="http://schemas.microsoft.com/office/2006/metadata/properties" xmlns:ns2="602bd6e3-6dcc-4d3a-87a7-d7792198175b" xmlns:ns3="2c2b06c5-99bd-423a-9f6e-c688389443bc" targetNamespace="http://schemas.microsoft.com/office/2006/metadata/properties" ma:root="true" ma:fieldsID="2d0e67f5c034c59e17a929fe830e6f82" ns2:_="" ns3:_="">
    <xsd:import namespace="602bd6e3-6dcc-4d3a-87a7-d7792198175b"/>
    <xsd:import namespace="2c2b06c5-99bd-423a-9f6e-c688389443b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bd6e3-6dcc-4d3a-87a7-d7792198175b"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5daf75-bc22-46f1-9eaa-44c8b1df3ea4}" ma:internalName="TaxCatchAll" ma:showField="CatchAllData" ma:web="602bd6e3-6dcc-4d3a-87a7-d77921981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c2b06c5-99bd-423a-9f6e-c688389443b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56bf4310-bb0c-4729-a714-eb058939f7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c2b06c5-99bd-423a-9f6e-c688389443bc">
      <Terms xmlns="http://schemas.microsoft.com/office/infopath/2007/PartnerControls"/>
    </lcf76f155ced4ddcb4097134ff3c332f>
    <TaxCatchAll xmlns="602bd6e3-6dcc-4d3a-87a7-d7792198175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0AEF167-9BF6-47DC-950E-5A6939EDCCC5}"/>
</file>

<file path=customXml/itemProps2.xml><?xml version="1.0" encoding="utf-8"?>
<ds:datastoreItem xmlns:ds="http://schemas.openxmlformats.org/officeDocument/2006/customXml" ds:itemID="{BD88D44F-D79D-488C-89BB-5381DA90AE82}">
  <ds:schemaRefs>
    <ds:schemaRef ds:uri="http://purl.org/dc/terms/"/>
    <ds:schemaRef ds:uri="e24779cc-3af5-4837-bc30-073c5f0818cc"/>
    <ds:schemaRef ds:uri="http://www.w3.org/XML/1998/namespace"/>
    <ds:schemaRef ds:uri="http://purl.org/dc/elements/1.1/"/>
    <ds:schemaRef ds:uri="http://purl.org/dc/dcmityp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6ab17cba-6e47-4e19-8e8e-2fd493e4ccdd"/>
    <ds:schemaRef ds:uri="2c2b06c5-99bd-423a-9f6e-c688389443bc"/>
    <ds:schemaRef ds:uri="602bd6e3-6dcc-4d3a-87a7-d7792198175b"/>
  </ds:schemaRefs>
</ds:datastoreItem>
</file>

<file path=customXml/itemProps3.xml><?xml version="1.0" encoding="utf-8"?>
<ds:datastoreItem xmlns:ds="http://schemas.openxmlformats.org/officeDocument/2006/customXml" ds:itemID="{F62824E2-1BF3-46C1-BF96-5598435E3F6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2202</TotalTime>
  <Words>1414</Words>
  <Application>Microsoft Office PowerPoint</Application>
  <PresentationFormat>Grand écran</PresentationFormat>
  <Paragraphs>147</Paragraphs>
  <Slides>20</Slides>
  <Notes>12</Notes>
  <HiddenSlides>0</HiddenSlides>
  <MMClips>0</MMClips>
  <ScaleCrop>false</ScaleCrop>
  <HeadingPairs>
    <vt:vector size="4" baseType="variant">
      <vt:variant>
        <vt:lpstr>Thème</vt:lpstr>
      </vt:variant>
      <vt:variant>
        <vt:i4>1</vt:i4>
      </vt:variant>
      <vt:variant>
        <vt:lpstr>Titres des diapositives</vt:lpstr>
      </vt:variant>
      <vt:variant>
        <vt:i4>20</vt:i4>
      </vt:variant>
    </vt:vector>
  </HeadingPairs>
  <TitlesOfParts>
    <vt:vector size="21" baseType="lpstr">
      <vt:lpstr>Eurecia</vt:lpstr>
      <vt:lpstr>All you need to know about      Interviews</vt:lpstr>
      <vt:lpstr>At the end of this training , administrators will be able to:</vt:lpstr>
      <vt:lpstr> MODULE features</vt:lpstr>
      <vt:lpstr>Module features</vt:lpstr>
      <vt:lpstr>Setting up rights</vt:lpstr>
      <vt:lpstr>Présentation PowerPoint</vt:lpstr>
      <vt:lpstr>Présentation PowerPoint</vt:lpstr>
      <vt:lpstr>Setting up and managing interviews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Still have questions ?  All the answers are within your reach.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dsvxv</dc:title>
  <dc:creator>Matthieu DUFOUR [Eurécia]</dc:creator>
  <cp:lastModifiedBy>Laïssa CORANTIN [Eurécia]</cp:lastModifiedBy>
  <cp:revision>1363</cp:revision>
  <dcterms:created xsi:type="dcterms:W3CDTF">2023-07-17T08:33:49Z</dcterms:created>
  <dcterms:modified xsi:type="dcterms:W3CDTF">2025-08-05T13:30:22Z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0x010100E38E41AB58455A4990DC8F04EA13EEB2</vt:lpwstr>
  </property>
  <property fmtid="{D5CDD505-2E9C-101B-9397-08002B2CF9AE}" pid="3" name="MediaServiceImageTags">
    <vt:lpwstr/>
  </property>
</Properties>
</file>