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8"/>
  </p:notesMasterIdLst>
  <p:handoutMasterIdLst>
    <p:handoutMasterId r:id="rId39"/>
  </p:handoutMasterIdLst>
  <p:sldIdLst>
    <p:sldId id="356" r:id="rId5"/>
    <p:sldId id="372" r:id="rId6"/>
    <p:sldId id="373" r:id="rId7"/>
    <p:sldId id="334" r:id="rId8"/>
    <p:sldId id="335" r:id="rId9"/>
    <p:sldId id="342" r:id="rId10"/>
    <p:sldId id="374" r:id="rId11"/>
    <p:sldId id="343" r:id="rId12"/>
    <p:sldId id="344" r:id="rId13"/>
    <p:sldId id="345" r:id="rId14"/>
    <p:sldId id="346" r:id="rId15"/>
    <p:sldId id="363" r:id="rId16"/>
    <p:sldId id="336" r:id="rId17"/>
    <p:sldId id="375" r:id="rId18"/>
    <p:sldId id="337" r:id="rId19"/>
    <p:sldId id="347" r:id="rId20"/>
    <p:sldId id="350" r:id="rId21"/>
    <p:sldId id="349" r:id="rId22"/>
    <p:sldId id="351" r:id="rId23"/>
    <p:sldId id="352" r:id="rId24"/>
    <p:sldId id="357" r:id="rId25"/>
    <p:sldId id="353" r:id="rId26"/>
    <p:sldId id="354" r:id="rId27"/>
    <p:sldId id="355" r:id="rId28"/>
    <p:sldId id="361" r:id="rId29"/>
    <p:sldId id="370" r:id="rId30"/>
    <p:sldId id="365" r:id="rId31"/>
    <p:sldId id="377" r:id="rId32"/>
    <p:sldId id="366" r:id="rId33"/>
    <p:sldId id="368" r:id="rId34"/>
    <p:sldId id="378" r:id="rId35"/>
    <p:sldId id="367" r:id="rId36"/>
    <p:sldId id="341" r:id="rId3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6566044-3218-6B67-B706-C9F2E3C62893}" name="Sally MAILLOT [Eurécia]" initials="S[" userId="S::sally.maillot@eurecia.com::0f5c0356-0cfd-41d5-b4cf-f627621fc2d6"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C75741"/>
    <a:srgbClr val="7AC09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0E23A1-54D3-ECB5-DF37-B6717736C4F6}" v="1" dt="2025-08-05T13:30:35.048"/>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46" Type="http://schemas.microsoft.com/office/2018/10/relationships/authors" Target="authors.xml"/><Relationship Id="rId20" Type="http://schemas.openxmlformats.org/officeDocument/2006/relationships/slide" Target="slides/slide16.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ude VAN DE PLAS [Eurécia]" userId="S::maude.van-de-plas@eurecia.com::e977c393-fed3-4e2b-874f-059140a3aaf2" providerId="AD" clId="Web-{0A77064E-A9DD-5148-53D3-3EE82EA69B24}"/>
    <pc:docChg chg="modSld">
      <pc:chgData name="Maude VAN DE PLAS [Eurécia]" userId="S::maude.van-de-plas@eurecia.com::e977c393-fed3-4e2b-874f-059140a3aaf2" providerId="AD" clId="Web-{0A77064E-A9DD-5148-53D3-3EE82EA69B24}" dt="2025-03-14T13:43:49.763" v="9" actId="1076"/>
      <pc:docMkLst>
        <pc:docMk/>
      </pc:docMkLst>
      <pc:sldChg chg="modSp">
        <pc:chgData name="Maude VAN DE PLAS [Eurécia]" userId="S::maude.van-de-plas@eurecia.com::e977c393-fed3-4e2b-874f-059140a3aaf2" providerId="AD" clId="Web-{0A77064E-A9DD-5148-53D3-3EE82EA69B24}" dt="2025-03-14T13:26:23.136" v="4" actId="1076"/>
        <pc:sldMkLst>
          <pc:docMk/>
          <pc:sldMk cId="860042478" sldId="345"/>
        </pc:sldMkLst>
      </pc:sldChg>
      <pc:sldChg chg="modSp">
        <pc:chgData name="Maude VAN DE PLAS [Eurécia]" userId="S::maude.van-de-plas@eurecia.com::e977c393-fed3-4e2b-874f-059140a3aaf2" providerId="AD" clId="Web-{0A77064E-A9DD-5148-53D3-3EE82EA69B24}" dt="2025-03-14T13:43:49.763" v="9" actId="1076"/>
        <pc:sldMkLst>
          <pc:docMk/>
          <pc:sldMk cId="3702941906" sldId="363"/>
        </pc:sldMkLst>
      </pc:sldChg>
    </pc:docChg>
  </pc:docChgLst>
  <pc:docChgLst>
    <pc:chgData name="Noreen ROPERS [Eurécia]" userId="S::noreen.ropers@eurecia.com::f3a8d8f2-0e49-41aa-b7d1-58879f4fb21f" providerId="AD" clId="Web-{6322B769-849D-DA63-A3CD-0F105FAD8918}"/>
    <pc:docChg chg="modSld">
      <pc:chgData name="Noreen ROPERS [Eurécia]" userId="S::noreen.ropers@eurecia.com::f3a8d8f2-0e49-41aa-b7d1-58879f4fb21f" providerId="AD" clId="Web-{6322B769-849D-DA63-A3CD-0F105FAD8918}" dt="2025-07-25T10:30:01.697" v="316" actId="20577"/>
      <pc:docMkLst>
        <pc:docMk/>
      </pc:docMkLst>
      <pc:sldChg chg="modSp">
        <pc:chgData name="Noreen ROPERS [Eurécia]" userId="S::noreen.ropers@eurecia.com::f3a8d8f2-0e49-41aa-b7d1-58879f4fb21f" providerId="AD" clId="Web-{6322B769-849D-DA63-A3CD-0F105FAD8918}" dt="2025-07-25T10:24:38.891" v="129" actId="20577"/>
        <pc:sldMkLst>
          <pc:docMk/>
          <pc:sldMk cId="407031299" sldId="337"/>
        </pc:sldMkLst>
        <pc:spChg chg="mod">
          <ac:chgData name="Noreen ROPERS [Eurécia]" userId="S::noreen.ropers@eurecia.com::f3a8d8f2-0e49-41aa-b7d1-58879f4fb21f" providerId="AD" clId="Web-{6322B769-849D-DA63-A3CD-0F105FAD8918}" dt="2025-07-25T10:24:38.891" v="129" actId="20577"/>
          <ac:spMkLst>
            <pc:docMk/>
            <pc:sldMk cId="407031299" sldId="337"/>
            <ac:spMk id="4" creationId="{90A438DC-811C-961D-F9DD-B6FEB9763FC2}"/>
          </ac:spMkLst>
        </pc:spChg>
        <pc:spChg chg="mod">
          <ac:chgData name="Noreen ROPERS [Eurécia]" userId="S::noreen.ropers@eurecia.com::f3a8d8f2-0e49-41aa-b7d1-58879f4fb21f" providerId="AD" clId="Web-{6322B769-849D-DA63-A3CD-0F105FAD8918}" dt="2025-07-25T10:19:56.789" v="16" actId="20577"/>
          <ac:spMkLst>
            <pc:docMk/>
            <pc:sldMk cId="407031299" sldId="337"/>
            <ac:spMk id="6" creationId="{826F9C3F-708D-67AE-13F5-36FEFCFF2B4A}"/>
          </ac:spMkLst>
        </pc:spChg>
      </pc:sldChg>
      <pc:sldChg chg="modSp">
        <pc:chgData name="Noreen ROPERS [Eurécia]" userId="S::noreen.ropers@eurecia.com::f3a8d8f2-0e49-41aa-b7d1-58879f4fb21f" providerId="AD" clId="Web-{6322B769-849D-DA63-A3CD-0F105FAD8918}" dt="2025-07-25T10:16:47.268" v="1" actId="20577"/>
        <pc:sldMkLst>
          <pc:docMk/>
          <pc:sldMk cId="2037643794" sldId="344"/>
        </pc:sldMkLst>
        <pc:spChg chg="mod">
          <ac:chgData name="Noreen ROPERS [Eurécia]" userId="S::noreen.ropers@eurecia.com::f3a8d8f2-0e49-41aa-b7d1-58879f4fb21f" providerId="AD" clId="Web-{6322B769-849D-DA63-A3CD-0F105FAD8918}" dt="2025-07-25T10:16:47.268" v="1" actId="20577"/>
          <ac:spMkLst>
            <pc:docMk/>
            <pc:sldMk cId="2037643794" sldId="344"/>
            <ac:spMk id="9" creationId="{FD980A60-1B42-39EB-56FD-16C506848827}"/>
          </ac:spMkLst>
        </pc:spChg>
      </pc:sldChg>
      <pc:sldChg chg="modSp">
        <pc:chgData name="Noreen ROPERS [Eurécia]" userId="S::noreen.ropers@eurecia.com::f3a8d8f2-0e49-41aa-b7d1-58879f4fb21f" providerId="AD" clId="Web-{6322B769-849D-DA63-A3CD-0F105FAD8918}" dt="2025-07-25T10:18:02.520" v="5" actId="20577"/>
        <pc:sldMkLst>
          <pc:docMk/>
          <pc:sldMk cId="860042478" sldId="345"/>
        </pc:sldMkLst>
        <pc:spChg chg="mod">
          <ac:chgData name="Noreen ROPERS [Eurécia]" userId="S::noreen.ropers@eurecia.com::f3a8d8f2-0e49-41aa-b7d1-58879f4fb21f" providerId="AD" clId="Web-{6322B769-849D-DA63-A3CD-0F105FAD8918}" dt="2025-07-25T10:18:02.520" v="5" actId="20577"/>
          <ac:spMkLst>
            <pc:docMk/>
            <pc:sldMk cId="860042478" sldId="345"/>
            <ac:spMk id="9" creationId="{FD980A60-1B42-39EB-56FD-16C506848827}"/>
          </ac:spMkLst>
        </pc:spChg>
      </pc:sldChg>
      <pc:sldChg chg="modSp">
        <pc:chgData name="Noreen ROPERS [Eurécia]" userId="S::noreen.ropers@eurecia.com::f3a8d8f2-0e49-41aa-b7d1-58879f4fb21f" providerId="AD" clId="Web-{6322B769-849D-DA63-A3CD-0F105FAD8918}" dt="2025-07-25T10:18:44.599" v="14" actId="20577"/>
        <pc:sldMkLst>
          <pc:docMk/>
          <pc:sldMk cId="4089100180" sldId="346"/>
        </pc:sldMkLst>
        <pc:spChg chg="mod">
          <ac:chgData name="Noreen ROPERS [Eurécia]" userId="S::noreen.ropers@eurecia.com::f3a8d8f2-0e49-41aa-b7d1-58879f4fb21f" providerId="AD" clId="Web-{6322B769-849D-DA63-A3CD-0F105FAD8918}" dt="2025-07-25T10:18:44.599" v="14" actId="20577"/>
          <ac:spMkLst>
            <pc:docMk/>
            <pc:sldMk cId="4089100180" sldId="346"/>
            <ac:spMk id="12" creationId="{1267CA9C-133E-6FE3-B861-7E5E653BF259}"/>
          </ac:spMkLst>
        </pc:spChg>
      </pc:sldChg>
      <pc:sldChg chg="modSp">
        <pc:chgData name="Noreen ROPERS [Eurécia]" userId="S::noreen.ropers@eurecia.com::f3a8d8f2-0e49-41aa-b7d1-58879f4fb21f" providerId="AD" clId="Web-{6322B769-849D-DA63-A3CD-0F105FAD8918}" dt="2025-07-25T10:24:45.204" v="136" actId="20577"/>
        <pc:sldMkLst>
          <pc:docMk/>
          <pc:sldMk cId="61870627" sldId="347"/>
        </pc:sldMkLst>
        <pc:spChg chg="mod">
          <ac:chgData name="Noreen ROPERS [Eurécia]" userId="S::noreen.ropers@eurecia.com::f3a8d8f2-0e49-41aa-b7d1-58879f4fb21f" providerId="AD" clId="Web-{6322B769-849D-DA63-A3CD-0F105FAD8918}" dt="2025-07-25T10:24:45.204" v="136" actId="20577"/>
          <ac:spMkLst>
            <pc:docMk/>
            <pc:sldMk cId="61870627" sldId="347"/>
            <ac:spMk id="4" creationId="{90A438DC-811C-961D-F9DD-B6FEB9763FC2}"/>
          </ac:spMkLst>
        </pc:spChg>
        <pc:spChg chg="mod">
          <ac:chgData name="Noreen ROPERS [Eurécia]" userId="S::noreen.ropers@eurecia.com::f3a8d8f2-0e49-41aa-b7d1-58879f4fb21f" providerId="AD" clId="Web-{6322B769-849D-DA63-A3CD-0F105FAD8918}" dt="2025-07-25T10:20:16.383" v="20" actId="20577"/>
          <ac:spMkLst>
            <pc:docMk/>
            <pc:sldMk cId="61870627" sldId="347"/>
            <ac:spMk id="21" creationId="{4710C4A2-7369-5AC7-8D5C-AD1A97EC5A84}"/>
          </ac:spMkLst>
        </pc:spChg>
      </pc:sldChg>
      <pc:sldChg chg="modSp">
        <pc:chgData name="Noreen ROPERS [Eurécia]" userId="S::noreen.ropers@eurecia.com::f3a8d8f2-0e49-41aa-b7d1-58879f4fb21f" providerId="AD" clId="Web-{6322B769-849D-DA63-A3CD-0F105FAD8918}" dt="2025-07-25T10:25:13.517" v="164" actId="20577"/>
        <pc:sldMkLst>
          <pc:docMk/>
          <pc:sldMk cId="3419620865" sldId="349"/>
        </pc:sldMkLst>
        <pc:spChg chg="mod">
          <ac:chgData name="Noreen ROPERS [Eurécia]" userId="S::noreen.ropers@eurecia.com::f3a8d8f2-0e49-41aa-b7d1-58879f4fb21f" providerId="AD" clId="Web-{6322B769-849D-DA63-A3CD-0F105FAD8918}" dt="2025-07-25T10:25:13.517" v="164" actId="20577"/>
          <ac:spMkLst>
            <pc:docMk/>
            <pc:sldMk cId="3419620865" sldId="349"/>
            <ac:spMk id="4" creationId="{90A438DC-811C-961D-F9DD-B6FEB9763FC2}"/>
          </ac:spMkLst>
        </pc:spChg>
        <pc:spChg chg="mod">
          <ac:chgData name="Noreen ROPERS [Eurécia]" userId="S::noreen.ropers@eurecia.com::f3a8d8f2-0e49-41aa-b7d1-58879f4fb21f" providerId="AD" clId="Web-{6322B769-849D-DA63-A3CD-0F105FAD8918}" dt="2025-07-25T10:22:19.168" v="68" actId="14100"/>
          <ac:spMkLst>
            <pc:docMk/>
            <pc:sldMk cId="3419620865" sldId="349"/>
            <ac:spMk id="12" creationId="{0BA53FF1-7D58-B1EA-CF88-E274C15582A9}"/>
          </ac:spMkLst>
        </pc:spChg>
        <pc:spChg chg="mod">
          <ac:chgData name="Noreen ROPERS [Eurécia]" userId="S::noreen.ropers@eurecia.com::f3a8d8f2-0e49-41aa-b7d1-58879f4fb21f" providerId="AD" clId="Web-{6322B769-849D-DA63-A3CD-0F105FAD8918}" dt="2025-07-25T10:22:15.496" v="67" actId="14100"/>
          <ac:spMkLst>
            <pc:docMk/>
            <pc:sldMk cId="3419620865" sldId="349"/>
            <ac:spMk id="14" creationId="{0A56A270-371C-6776-149B-A9A075C423A8}"/>
          </ac:spMkLst>
        </pc:spChg>
      </pc:sldChg>
      <pc:sldChg chg="modSp">
        <pc:chgData name="Noreen ROPERS [Eurécia]" userId="S::noreen.ropers@eurecia.com::f3a8d8f2-0e49-41aa-b7d1-58879f4fb21f" providerId="AD" clId="Web-{6322B769-849D-DA63-A3CD-0F105FAD8918}" dt="2025-07-25T10:24:57.251" v="148" actId="20577"/>
        <pc:sldMkLst>
          <pc:docMk/>
          <pc:sldMk cId="2330715811" sldId="350"/>
        </pc:sldMkLst>
        <pc:spChg chg="mod">
          <ac:chgData name="Noreen ROPERS [Eurécia]" userId="S::noreen.ropers@eurecia.com::f3a8d8f2-0e49-41aa-b7d1-58879f4fb21f" providerId="AD" clId="Web-{6322B769-849D-DA63-A3CD-0F105FAD8918}" dt="2025-07-25T10:24:57.251" v="148" actId="20577"/>
          <ac:spMkLst>
            <pc:docMk/>
            <pc:sldMk cId="2330715811" sldId="350"/>
            <ac:spMk id="4" creationId="{90A438DC-811C-961D-F9DD-B6FEB9763FC2}"/>
          </ac:spMkLst>
        </pc:spChg>
        <pc:spChg chg="mod">
          <ac:chgData name="Noreen ROPERS [Eurécia]" userId="S::noreen.ropers@eurecia.com::f3a8d8f2-0e49-41aa-b7d1-58879f4fb21f" providerId="AD" clId="Web-{6322B769-849D-DA63-A3CD-0F105FAD8918}" dt="2025-07-25T10:22:00.652" v="66" actId="20577"/>
          <ac:spMkLst>
            <pc:docMk/>
            <pc:sldMk cId="2330715811" sldId="350"/>
            <ac:spMk id="6" creationId="{826F9C3F-708D-67AE-13F5-36FEFCFF2B4A}"/>
          </ac:spMkLst>
        </pc:spChg>
      </pc:sldChg>
      <pc:sldChg chg="modSp">
        <pc:chgData name="Noreen ROPERS [Eurécia]" userId="S::noreen.ropers@eurecia.com::f3a8d8f2-0e49-41aa-b7d1-58879f4fb21f" providerId="AD" clId="Web-{6322B769-849D-DA63-A3CD-0F105FAD8918}" dt="2025-07-25T10:25:23.798" v="174" actId="20577"/>
        <pc:sldMkLst>
          <pc:docMk/>
          <pc:sldMk cId="2144295539" sldId="351"/>
        </pc:sldMkLst>
        <pc:spChg chg="mod">
          <ac:chgData name="Noreen ROPERS [Eurécia]" userId="S::noreen.ropers@eurecia.com::f3a8d8f2-0e49-41aa-b7d1-58879f4fb21f" providerId="AD" clId="Web-{6322B769-849D-DA63-A3CD-0F105FAD8918}" dt="2025-07-25T10:25:23.798" v="174" actId="20577"/>
          <ac:spMkLst>
            <pc:docMk/>
            <pc:sldMk cId="2144295539" sldId="351"/>
            <ac:spMk id="4" creationId="{90A438DC-811C-961D-F9DD-B6FEB9763FC2}"/>
          </ac:spMkLst>
        </pc:spChg>
      </pc:sldChg>
      <pc:sldChg chg="modSp">
        <pc:chgData name="Noreen ROPERS [Eurécia]" userId="S::noreen.ropers@eurecia.com::f3a8d8f2-0e49-41aa-b7d1-58879f4fb21f" providerId="AD" clId="Web-{6322B769-849D-DA63-A3CD-0F105FAD8918}" dt="2025-07-25T10:25:30.111" v="191" actId="20577"/>
        <pc:sldMkLst>
          <pc:docMk/>
          <pc:sldMk cId="1039831889" sldId="352"/>
        </pc:sldMkLst>
        <pc:spChg chg="mod">
          <ac:chgData name="Noreen ROPERS [Eurécia]" userId="S::noreen.ropers@eurecia.com::f3a8d8f2-0e49-41aa-b7d1-58879f4fb21f" providerId="AD" clId="Web-{6322B769-849D-DA63-A3CD-0F105FAD8918}" dt="2025-07-25T10:25:30.111" v="191" actId="20577"/>
          <ac:spMkLst>
            <pc:docMk/>
            <pc:sldMk cId="1039831889" sldId="352"/>
            <ac:spMk id="4" creationId="{90A438DC-811C-961D-F9DD-B6FEB9763FC2}"/>
          </ac:spMkLst>
        </pc:spChg>
        <pc:spChg chg="mod">
          <ac:chgData name="Noreen ROPERS [Eurécia]" userId="S::noreen.ropers@eurecia.com::f3a8d8f2-0e49-41aa-b7d1-58879f4fb21f" providerId="AD" clId="Web-{6322B769-849D-DA63-A3CD-0F105FAD8918}" dt="2025-07-25T10:23:11.560" v="90" actId="20577"/>
          <ac:spMkLst>
            <pc:docMk/>
            <pc:sldMk cId="1039831889" sldId="352"/>
            <ac:spMk id="5" creationId="{1476A80D-E052-816F-B9BE-C6FDB1C48164}"/>
          </ac:spMkLst>
        </pc:spChg>
        <pc:spChg chg="mod">
          <ac:chgData name="Noreen ROPERS [Eurécia]" userId="S::noreen.ropers@eurecia.com::f3a8d8f2-0e49-41aa-b7d1-58879f4fb21f" providerId="AD" clId="Web-{6322B769-849D-DA63-A3CD-0F105FAD8918}" dt="2025-07-25T10:24:02.077" v="113" actId="14100"/>
          <ac:spMkLst>
            <pc:docMk/>
            <pc:sldMk cId="1039831889" sldId="352"/>
            <ac:spMk id="12" creationId="{9CDDC678-81E7-2189-1DF1-0EDF71F4A2E6}"/>
          </ac:spMkLst>
        </pc:spChg>
      </pc:sldChg>
      <pc:sldChg chg="modSp">
        <pc:chgData name="Noreen ROPERS [Eurécia]" userId="S::noreen.ropers@eurecia.com::f3a8d8f2-0e49-41aa-b7d1-58879f4fb21f" providerId="AD" clId="Web-{6322B769-849D-DA63-A3CD-0F105FAD8918}" dt="2025-07-25T10:26:04.815" v="224" actId="20577"/>
        <pc:sldMkLst>
          <pc:docMk/>
          <pc:sldMk cId="1554639175" sldId="353"/>
        </pc:sldMkLst>
        <pc:spChg chg="mod">
          <ac:chgData name="Noreen ROPERS [Eurécia]" userId="S::noreen.ropers@eurecia.com::f3a8d8f2-0e49-41aa-b7d1-58879f4fb21f" providerId="AD" clId="Web-{6322B769-849D-DA63-A3CD-0F105FAD8918}" dt="2025-07-25T10:26:04.815" v="224" actId="20577"/>
          <ac:spMkLst>
            <pc:docMk/>
            <pc:sldMk cId="1554639175" sldId="353"/>
            <ac:spMk id="2" creationId="{0ED16911-BE4F-7178-A964-6BF6DF2D85CF}"/>
          </ac:spMkLst>
        </pc:spChg>
        <pc:spChg chg="mod">
          <ac:chgData name="Noreen ROPERS [Eurécia]" userId="S::noreen.ropers@eurecia.com::f3a8d8f2-0e49-41aa-b7d1-58879f4fb21f" providerId="AD" clId="Web-{6322B769-849D-DA63-A3CD-0F105FAD8918}" dt="2025-07-25T10:25:54.721" v="220" actId="20577"/>
          <ac:spMkLst>
            <pc:docMk/>
            <pc:sldMk cId="1554639175" sldId="353"/>
            <ac:spMk id="4" creationId="{90A438DC-811C-961D-F9DD-B6FEB9763FC2}"/>
          </ac:spMkLst>
        </pc:spChg>
      </pc:sldChg>
      <pc:sldChg chg="modSp">
        <pc:chgData name="Noreen ROPERS [Eurécia]" userId="S::noreen.ropers@eurecia.com::f3a8d8f2-0e49-41aa-b7d1-58879f4fb21f" providerId="AD" clId="Web-{6322B769-849D-DA63-A3CD-0F105FAD8918}" dt="2025-07-25T10:26:14.753" v="228" actId="20577"/>
        <pc:sldMkLst>
          <pc:docMk/>
          <pc:sldMk cId="3550378544" sldId="354"/>
        </pc:sldMkLst>
        <pc:spChg chg="mod">
          <ac:chgData name="Noreen ROPERS [Eurécia]" userId="S::noreen.ropers@eurecia.com::f3a8d8f2-0e49-41aa-b7d1-58879f4fb21f" providerId="AD" clId="Web-{6322B769-849D-DA63-A3CD-0F105FAD8918}" dt="2025-07-25T10:26:14.753" v="228" actId="20577"/>
          <ac:spMkLst>
            <pc:docMk/>
            <pc:sldMk cId="3550378544" sldId="354"/>
            <ac:spMk id="2" creationId="{0ED16911-BE4F-7178-A964-6BF6DF2D85CF}"/>
          </ac:spMkLst>
        </pc:spChg>
        <pc:spChg chg="mod">
          <ac:chgData name="Noreen ROPERS [Eurécia]" userId="S::noreen.ropers@eurecia.com::f3a8d8f2-0e49-41aa-b7d1-58879f4fb21f" providerId="AD" clId="Web-{6322B769-849D-DA63-A3CD-0F105FAD8918}" dt="2025-07-25T10:26:11.065" v="226" actId="20577"/>
          <ac:spMkLst>
            <pc:docMk/>
            <pc:sldMk cId="3550378544" sldId="354"/>
            <ac:spMk id="4" creationId="{90A438DC-811C-961D-F9DD-B6FEB9763FC2}"/>
          </ac:spMkLst>
        </pc:spChg>
      </pc:sldChg>
      <pc:sldChg chg="modSp">
        <pc:chgData name="Noreen ROPERS [Eurécia]" userId="S::noreen.ropers@eurecia.com::f3a8d8f2-0e49-41aa-b7d1-58879f4fb21f" providerId="AD" clId="Web-{6322B769-849D-DA63-A3CD-0F105FAD8918}" dt="2025-07-25T10:26:24.300" v="244" actId="20577"/>
        <pc:sldMkLst>
          <pc:docMk/>
          <pc:sldMk cId="2102221955" sldId="355"/>
        </pc:sldMkLst>
        <pc:spChg chg="mod">
          <ac:chgData name="Noreen ROPERS [Eurécia]" userId="S::noreen.ropers@eurecia.com::f3a8d8f2-0e49-41aa-b7d1-58879f4fb21f" providerId="AD" clId="Web-{6322B769-849D-DA63-A3CD-0F105FAD8918}" dt="2025-07-25T10:26:24.300" v="244" actId="20577"/>
          <ac:spMkLst>
            <pc:docMk/>
            <pc:sldMk cId="2102221955" sldId="355"/>
            <ac:spMk id="4" creationId="{90A438DC-811C-961D-F9DD-B6FEB9763FC2}"/>
          </ac:spMkLst>
        </pc:spChg>
      </pc:sldChg>
      <pc:sldChg chg="modSp">
        <pc:chgData name="Noreen ROPERS [Eurécia]" userId="S::noreen.ropers@eurecia.com::f3a8d8f2-0e49-41aa-b7d1-58879f4fb21f" providerId="AD" clId="Web-{6322B769-849D-DA63-A3CD-0F105FAD8918}" dt="2025-07-25T10:25:36.752" v="198" actId="20577"/>
        <pc:sldMkLst>
          <pc:docMk/>
          <pc:sldMk cId="3264471557" sldId="357"/>
        </pc:sldMkLst>
        <pc:spChg chg="mod">
          <ac:chgData name="Noreen ROPERS [Eurécia]" userId="S::noreen.ropers@eurecia.com::f3a8d8f2-0e49-41aa-b7d1-58879f4fb21f" providerId="AD" clId="Web-{6322B769-849D-DA63-A3CD-0F105FAD8918}" dt="2025-07-25T10:24:17.515" v="120" actId="20577"/>
          <ac:spMkLst>
            <pc:docMk/>
            <pc:sldMk cId="3264471557" sldId="357"/>
            <ac:spMk id="2" creationId="{0ED16911-BE4F-7178-A964-6BF6DF2D85CF}"/>
          </ac:spMkLst>
        </pc:spChg>
        <pc:spChg chg="mod">
          <ac:chgData name="Noreen ROPERS [Eurécia]" userId="S::noreen.ropers@eurecia.com::f3a8d8f2-0e49-41aa-b7d1-58879f4fb21f" providerId="AD" clId="Web-{6322B769-849D-DA63-A3CD-0F105FAD8918}" dt="2025-07-25T10:25:36.752" v="198" actId="20577"/>
          <ac:spMkLst>
            <pc:docMk/>
            <pc:sldMk cId="3264471557" sldId="357"/>
            <ac:spMk id="4" creationId="{90A438DC-811C-961D-F9DD-B6FEB9763FC2}"/>
          </ac:spMkLst>
        </pc:spChg>
      </pc:sldChg>
      <pc:sldChg chg="modSp">
        <pc:chgData name="Noreen ROPERS [Eurécia]" userId="S::noreen.ropers@eurecia.com::f3a8d8f2-0e49-41aa-b7d1-58879f4fb21f" providerId="AD" clId="Web-{6322B769-849D-DA63-A3CD-0F105FAD8918}" dt="2025-07-25T10:26:47.895" v="266" actId="20577"/>
        <pc:sldMkLst>
          <pc:docMk/>
          <pc:sldMk cId="2166671259" sldId="361"/>
        </pc:sldMkLst>
        <pc:spChg chg="mod">
          <ac:chgData name="Noreen ROPERS [Eurécia]" userId="S::noreen.ropers@eurecia.com::f3a8d8f2-0e49-41aa-b7d1-58879f4fb21f" providerId="AD" clId="Web-{6322B769-849D-DA63-A3CD-0F105FAD8918}" dt="2025-07-25T10:26:47.895" v="266" actId="20577"/>
          <ac:spMkLst>
            <pc:docMk/>
            <pc:sldMk cId="2166671259" sldId="361"/>
            <ac:spMk id="4" creationId="{90A438DC-811C-961D-F9DD-B6FEB9763FC2}"/>
          </ac:spMkLst>
        </pc:spChg>
        <pc:spChg chg="mod">
          <ac:chgData name="Noreen ROPERS [Eurécia]" userId="S::noreen.ropers@eurecia.com::f3a8d8f2-0e49-41aa-b7d1-58879f4fb21f" providerId="AD" clId="Web-{6322B769-849D-DA63-A3CD-0F105FAD8918}" dt="2025-07-25T10:26:37.660" v="251" actId="14100"/>
          <ac:spMkLst>
            <pc:docMk/>
            <pc:sldMk cId="2166671259" sldId="361"/>
            <ac:spMk id="10" creationId="{6E64DC97-FA13-5E54-2F16-C8CF7E2A9A25}"/>
          </ac:spMkLst>
        </pc:spChg>
      </pc:sldChg>
      <pc:sldChg chg="modSp">
        <pc:chgData name="Noreen ROPERS [Eurécia]" userId="S::noreen.ropers@eurecia.com::f3a8d8f2-0e49-41aa-b7d1-58879f4fb21f" providerId="AD" clId="Web-{6322B769-849D-DA63-A3CD-0F105FAD8918}" dt="2025-07-25T10:28:05.959" v="310" actId="20577"/>
        <pc:sldMkLst>
          <pc:docMk/>
          <pc:sldMk cId="1344076732" sldId="367"/>
        </pc:sldMkLst>
        <pc:spChg chg="mod">
          <ac:chgData name="Noreen ROPERS [Eurécia]" userId="S::noreen.ropers@eurecia.com::f3a8d8f2-0e49-41aa-b7d1-58879f4fb21f" providerId="AD" clId="Web-{6322B769-849D-DA63-A3CD-0F105FAD8918}" dt="2025-07-25T10:28:05.959" v="310" actId="20577"/>
          <ac:spMkLst>
            <pc:docMk/>
            <pc:sldMk cId="1344076732" sldId="367"/>
            <ac:spMk id="2" creationId="{0ED16911-BE4F-7178-A964-6BF6DF2D85CF}"/>
          </ac:spMkLst>
        </pc:spChg>
      </pc:sldChg>
      <pc:sldChg chg="modSp">
        <pc:chgData name="Noreen ROPERS [Eurécia]" userId="S::noreen.ropers@eurecia.com::f3a8d8f2-0e49-41aa-b7d1-58879f4fb21f" providerId="AD" clId="Web-{6322B769-849D-DA63-A3CD-0F105FAD8918}" dt="2025-07-25T10:26:55.910" v="274" actId="20577"/>
        <pc:sldMkLst>
          <pc:docMk/>
          <pc:sldMk cId="40303930" sldId="370"/>
        </pc:sldMkLst>
        <pc:spChg chg="mod">
          <ac:chgData name="Noreen ROPERS [Eurécia]" userId="S::noreen.ropers@eurecia.com::f3a8d8f2-0e49-41aa-b7d1-58879f4fb21f" providerId="AD" clId="Web-{6322B769-849D-DA63-A3CD-0F105FAD8918}" dt="2025-07-25T10:26:55.910" v="274" actId="20577"/>
          <ac:spMkLst>
            <pc:docMk/>
            <pc:sldMk cId="40303930" sldId="370"/>
            <ac:spMk id="4" creationId="{90A438DC-811C-961D-F9DD-B6FEB9763FC2}"/>
          </ac:spMkLst>
        </pc:spChg>
      </pc:sldChg>
      <pc:sldChg chg="modSp">
        <pc:chgData name="Noreen ROPERS [Eurécia]" userId="S::noreen.ropers@eurecia.com::f3a8d8f2-0e49-41aa-b7d1-58879f4fb21f" providerId="AD" clId="Web-{6322B769-849D-DA63-A3CD-0F105FAD8918}" dt="2025-07-25T10:30:01.697" v="316" actId="20577"/>
        <pc:sldMkLst>
          <pc:docMk/>
          <pc:sldMk cId="1561398166" sldId="372"/>
        </pc:sldMkLst>
        <pc:spChg chg="mod">
          <ac:chgData name="Noreen ROPERS [Eurécia]" userId="S::noreen.ropers@eurecia.com::f3a8d8f2-0e49-41aa-b7d1-58879f4fb21f" providerId="AD" clId="Web-{6322B769-849D-DA63-A3CD-0F105FAD8918}" dt="2025-07-25T10:29:54.869" v="315" actId="20577"/>
          <ac:spMkLst>
            <pc:docMk/>
            <pc:sldMk cId="1561398166" sldId="372"/>
            <ac:spMk id="4" creationId="{3CBE8D5D-8605-7FE4-D841-E865AB88B43B}"/>
          </ac:spMkLst>
        </pc:spChg>
        <pc:spChg chg="mod">
          <ac:chgData name="Noreen ROPERS [Eurécia]" userId="S::noreen.ropers@eurecia.com::f3a8d8f2-0e49-41aa-b7d1-58879f4fb21f" providerId="AD" clId="Web-{6322B769-849D-DA63-A3CD-0F105FAD8918}" dt="2025-07-25T10:30:01.697" v="316" actId="20577"/>
          <ac:spMkLst>
            <pc:docMk/>
            <pc:sldMk cId="1561398166" sldId="372"/>
            <ac:spMk id="5" creationId="{9DF4D431-5721-618B-9501-EDA06836B0A2}"/>
          </ac:spMkLst>
        </pc:spChg>
        <pc:spChg chg="mod">
          <ac:chgData name="Noreen ROPERS [Eurécia]" userId="S::noreen.ropers@eurecia.com::f3a8d8f2-0e49-41aa-b7d1-58879f4fb21f" providerId="AD" clId="Web-{6322B769-849D-DA63-A3CD-0F105FAD8918}" dt="2025-07-25T10:29:37.368" v="313" actId="20577"/>
          <ac:spMkLst>
            <pc:docMk/>
            <pc:sldMk cId="1561398166" sldId="372"/>
            <ac:spMk id="28" creationId="{D88B10F1-C161-29C9-E517-2C4D78936F1B}"/>
          </ac:spMkLst>
        </pc:spChg>
        <pc:spChg chg="mod">
          <ac:chgData name="Noreen ROPERS [Eurécia]" userId="S::noreen.ropers@eurecia.com::f3a8d8f2-0e49-41aa-b7d1-58879f4fb21f" providerId="AD" clId="Web-{6322B769-849D-DA63-A3CD-0F105FAD8918}" dt="2025-07-25T10:29:44.525" v="314" actId="20577"/>
          <ac:spMkLst>
            <pc:docMk/>
            <pc:sldMk cId="1561398166" sldId="372"/>
            <ac:spMk id="42" creationId="{A809FF54-8E21-E76D-9608-77AF773D0852}"/>
          </ac:spMkLst>
        </pc:spChg>
      </pc:sldChg>
    </pc:docChg>
  </pc:docChgLst>
  <pc:docChgLst>
    <pc:chgData name="Axel DORIAT [Eurécia]" userId="S::axel.doriat@eurecia.com::4d51f13d-df14-4cb9-8074-71ae9a6914f9" providerId="AD" clId="Web-{DB749B08-6210-4A8F-6737-1D7E39A07655}"/>
    <pc:docChg chg="modSld">
      <pc:chgData name="Axel DORIAT [Eurécia]" userId="S::axel.doriat@eurecia.com::4d51f13d-df14-4cb9-8074-71ae9a6914f9" providerId="AD" clId="Web-{DB749B08-6210-4A8F-6737-1D7E39A07655}" dt="2024-11-22T15:35:40.241" v="757"/>
      <pc:docMkLst>
        <pc:docMk/>
      </pc:docMkLst>
      <pc:sldChg chg="modSp">
        <pc:chgData name="Axel DORIAT [Eurécia]" userId="S::axel.doriat@eurecia.com::4d51f13d-df14-4cb9-8074-71ae9a6914f9" providerId="AD" clId="Web-{DB749B08-6210-4A8F-6737-1D7E39A07655}" dt="2024-11-22T14:25:35.562" v="109" actId="20577"/>
        <pc:sldMkLst>
          <pc:docMk/>
          <pc:sldMk cId="3512856049" sldId="334"/>
        </pc:sldMkLst>
      </pc:sldChg>
      <pc:sldChg chg="addSp delSp modSp">
        <pc:chgData name="Axel DORIAT [Eurécia]" userId="S::axel.doriat@eurecia.com::4d51f13d-df14-4cb9-8074-71ae9a6914f9" providerId="AD" clId="Web-{DB749B08-6210-4A8F-6737-1D7E39A07655}" dt="2024-11-22T14:43:29.678" v="207" actId="1076"/>
        <pc:sldMkLst>
          <pc:docMk/>
          <pc:sldMk cId="1542998316" sldId="335"/>
        </pc:sldMkLst>
      </pc:sldChg>
      <pc:sldChg chg="modSp">
        <pc:chgData name="Axel DORIAT [Eurécia]" userId="S::axel.doriat@eurecia.com::4d51f13d-df14-4cb9-8074-71ae9a6914f9" providerId="AD" clId="Web-{DB749B08-6210-4A8F-6737-1D7E39A07655}" dt="2024-11-22T15:30:10.542" v="691" actId="20577"/>
        <pc:sldMkLst>
          <pc:docMk/>
          <pc:sldMk cId="1009862868" sldId="336"/>
        </pc:sldMkLst>
      </pc:sldChg>
      <pc:sldChg chg="addSp delSp modSp">
        <pc:chgData name="Axel DORIAT [Eurécia]" userId="S::axel.doriat@eurecia.com::4d51f13d-df14-4cb9-8074-71ae9a6914f9" providerId="AD" clId="Web-{DB749B08-6210-4A8F-6737-1D7E39A07655}" dt="2024-11-22T15:35:40.241" v="757"/>
        <pc:sldMkLst>
          <pc:docMk/>
          <pc:sldMk cId="407031299" sldId="337"/>
        </pc:sldMkLst>
      </pc:sldChg>
      <pc:sldChg chg="modSp">
        <pc:chgData name="Axel DORIAT [Eurécia]" userId="S::axel.doriat@eurecia.com::4d51f13d-df14-4cb9-8074-71ae9a6914f9" providerId="AD" clId="Web-{DB749B08-6210-4A8F-6737-1D7E39A07655}" dt="2024-11-22T14:04:23.939" v="26" actId="20577"/>
        <pc:sldMkLst>
          <pc:docMk/>
          <pc:sldMk cId="3210797679" sldId="340"/>
        </pc:sldMkLst>
      </pc:sldChg>
      <pc:sldChg chg="modSp">
        <pc:chgData name="Axel DORIAT [Eurécia]" userId="S::axel.doriat@eurecia.com::4d51f13d-df14-4cb9-8074-71ae9a6914f9" providerId="AD" clId="Web-{DB749B08-6210-4A8F-6737-1D7E39A07655}" dt="2024-11-22T14:47:01.201" v="226" actId="20577"/>
        <pc:sldMkLst>
          <pc:docMk/>
          <pc:sldMk cId="115742712" sldId="342"/>
        </pc:sldMkLst>
      </pc:sldChg>
      <pc:sldChg chg="modSp">
        <pc:chgData name="Axel DORIAT [Eurécia]" userId="S::axel.doriat@eurecia.com::4d51f13d-df14-4cb9-8074-71ae9a6914f9" providerId="AD" clId="Web-{DB749B08-6210-4A8F-6737-1D7E39A07655}" dt="2024-11-22T15:07:16.884" v="427" actId="20577"/>
        <pc:sldMkLst>
          <pc:docMk/>
          <pc:sldMk cId="296075627" sldId="343"/>
        </pc:sldMkLst>
      </pc:sldChg>
      <pc:sldChg chg="modSp">
        <pc:chgData name="Axel DORIAT [Eurécia]" userId="S::axel.doriat@eurecia.com::4d51f13d-df14-4cb9-8074-71ae9a6914f9" providerId="AD" clId="Web-{DB749B08-6210-4A8F-6737-1D7E39A07655}" dt="2024-11-22T15:08:53.481" v="446" actId="20577"/>
        <pc:sldMkLst>
          <pc:docMk/>
          <pc:sldMk cId="2037643794" sldId="344"/>
        </pc:sldMkLst>
      </pc:sldChg>
      <pc:sldChg chg="modSp">
        <pc:chgData name="Axel DORIAT [Eurécia]" userId="S::axel.doriat@eurecia.com::4d51f13d-df14-4cb9-8074-71ae9a6914f9" providerId="AD" clId="Web-{DB749B08-6210-4A8F-6737-1D7E39A07655}" dt="2024-11-22T15:14:23.993" v="517" actId="20577"/>
        <pc:sldMkLst>
          <pc:docMk/>
          <pc:sldMk cId="860042478" sldId="345"/>
        </pc:sldMkLst>
      </pc:sldChg>
      <pc:sldChg chg="modSp">
        <pc:chgData name="Axel DORIAT [Eurécia]" userId="S::axel.doriat@eurecia.com::4d51f13d-df14-4cb9-8074-71ae9a6914f9" providerId="AD" clId="Web-{DB749B08-6210-4A8F-6737-1D7E39A07655}" dt="2024-11-22T15:17:43.469" v="578" actId="20577"/>
        <pc:sldMkLst>
          <pc:docMk/>
          <pc:sldMk cId="4089100180" sldId="346"/>
        </pc:sldMkLst>
      </pc:sldChg>
      <pc:sldChg chg="modSp">
        <pc:chgData name="Axel DORIAT [Eurécia]" userId="S::axel.doriat@eurecia.com::4d51f13d-df14-4cb9-8074-71ae9a6914f9" providerId="AD" clId="Web-{DB749B08-6210-4A8F-6737-1D7E39A07655}" dt="2024-11-22T15:29:59.417" v="690" actId="20577"/>
        <pc:sldMkLst>
          <pc:docMk/>
          <pc:sldMk cId="3702941906" sldId="363"/>
        </pc:sldMkLst>
      </pc:sldChg>
      <pc:sldChg chg="modSp">
        <pc:chgData name="Axel DORIAT [Eurécia]" userId="S::axel.doriat@eurecia.com::4d51f13d-df14-4cb9-8074-71ae9a6914f9" providerId="AD" clId="Web-{DB749B08-6210-4A8F-6737-1D7E39A07655}" dt="2024-11-22T14:18:21" v="97" actId="20577"/>
        <pc:sldMkLst>
          <pc:docMk/>
          <pc:sldMk cId="1561398166" sldId="372"/>
        </pc:sldMkLst>
      </pc:sldChg>
      <pc:sldChg chg="modSp">
        <pc:chgData name="Axel DORIAT [Eurécia]" userId="S::axel.doriat@eurecia.com::4d51f13d-df14-4cb9-8074-71ae9a6914f9" providerId="AD" clId="Web-{DB749B08-6210-4A8F-6737-1D7E39A07655}" dt="2024-11-22T14:18:27.531" v="101" actId="20577"/>
        <pc:sldMkLst>
          <pc:docMk/>
          <pc:sldMk cId="3547319363" sldId="373"/>
        </pc:sldMkLst>
      </pc:sldChg>
      <pc:sldChg chg="modSp">
        <pc:chgData name="Axel DORIAT [Eurécia]" userId="S::axel.doriat@eurecia.com::4d51f13d-df14-4cb9-8074-71ae9a6914f9" providerId="AD" clId="Web-{DB749B08-6210-4A8F-6737-1D7E39A07655}" dt="2024-11-22T14:47:59.718" v="245" actId="20577"/>
        <pc:sldMkLst>
          <pc:docMk/>
          <pc:sldMk cId="3507710587" sldId="374"/>
        </pc:sldMkLst>
      </pc:sldChg>
      <pc:sldChg chg="modSp">
        <pc:chgData name="Axel DORIAT [Eurécia]" userId="S::axel.doriat@eurecia.com::4d51f13d-df14-4cb9-8074-71ae9a6914f9" providerId="AD" clId="Web-{DB749B08-6210-4A8F-6737-1D7E39A07655}" dt="2024-11-22T15:30:37.137" v="706" actId="20577"/>
        <pc:sldMkLst>
          <pc:docMk/>
          <pc:sldMk cId="3924409597" sldId="375"/>
        </pc:sldMkLst>
      </pc:sldChg>
    </pc:docChg>
  </pc:docChgLst>
  <pc:docChgLst>
    <pc:chgData name="Pauline BROUSSE [Eurécia]" userId="S::pauline.brousse@eurecia.com::29afd943-9317-407c-af25-96d3f84813eb" providerId="AD" clId="Web-{F2F51BFB-B452-4544-5332-3ACC253DB0A8}"/>
    <pc:docChg chg="addSld delSld modSld sldOrd">
      <pc:chgData name="Pauline BROUSSE [Eurécia]" userId="S::pauline.brousse@eurecia.com::29afd943-9317-407c-af25-96d3f84813eb" providerId="AD" clId="Web-{F2F51BFB-B452-4544-5332-3ACC253DB0A8}" dt="2024-09-03T08:46:24.735" v="232" actId="1076"/>
      <pc:docMkLst>
        <pc:docMk/>
      </pc:docMkLst>
      <pc:sldChg chg="modSp">
        <pc:chgData name="Pauline BROUSSE [Eurécia]" userId="S::pauline.brousse@eurecia.com::29afd943-9317-407c-af25-96d3f84813eb" providerId="AD" clId="Web-{F2F51BFB-B452-4544-5332-3ACC253DB0A8}" dt="2024-09-03T08:45:43.124" v="221" actId="20577"/>
        <pc:sldMkLst>
          <pc:docMk/>
          <pc:sldMk cId="2166671259" sldId="361"/>
        </pc:sldMkLst>
      </pc:sldChg>
      <pc:sldChg chg="addSp modSp new del ord">
        <pc:chgData name="Pauline BROUSSE [Eurécia]" userId="S::pauline.brousse@eurecia.com::29afd943-9317-407c-af25-96d3f84813eb" providerId="AD" clId="Web-{F2F51BFB-B452-4544-5332-3ACC253DB0A8}" dt="2024-09-03T08:41:12.863" v="29"/>
        <pc:sldMkLst>
          <pc:docMk/>
          <pc:sldMk cId="2360960009" sldId="369"/>
        </pc:sldMkLst>
      </pc:sldChg>
      <pc:sldChg chg="addSp delSp modSp add ord replId">
        <pc:chgData name="Pauline BROUSSE [Eurécia]" userId="S::pauline.brousse@eurecia.com::29afd943-9317-407c-af25-96d3f84813eb" providerId="AD" clId="Web-{F2F51BFB-B452-4544-5332-3ACC253DB0A8}" dt="2024-09-03T08:46:24.735" v="232" actId="1076"/>
        <pc:sldMkLst>
          <pc:docMk/>
          <pc:sldMk cId="40303930" sldId="370"/>
        </pc:sldMkLst>
      </pc:sldChg>
      <pc:sldChg chg="new del">
        <pc:chgData name="Pauline BROUSSE [Eurécia]" userId="S::pauline.brousse@eurecia.com::29afd943-9317-407c-af25-96d3f84813eb" providerId="AD" clId="Web-{F2F51BFB-B452-4544-5332-3ACC253DB0A8}" dt="2024-09-03T08:38:22.356" v="7"/>
        <pc:sldMkLst>
          <pc:docMk/>
          <pc:sldMk cId="40413020" sldId="370"/>
        </pc:sldMkLst>
      </pc:sldChg>
      <pc:sldChg chg="new del">
        <pc:chgData name="Pauline BROUSSE [Eurécia]" userId="S::pauline.brousse@eurecia.com::29afd943-9317-407c-af25-96d3f84813eb" providerId="AD" clId="Web-{F2F51BFB-B452-4544-5332-3ACC253DB0A8}" dt="2024-09-03T08:40:55.503" v="26"/>
        <pc:sldMkLst>
          <pc:docMk/>
          <pc:sldMk cId="2956197086" sldId="370"/>
        </pc:sldMkLst>
      </pc:sldChg>
    </pc:docChg>
  </pc:docChgLst>
  <pc:docChgLst>
    <pc:chgData name="Mélanie CLOUE [Eurécia]" userId="S::melanie.cloue@eurecia.com::d7283295-8fbd-412b-8a07-4c045f529792" providerId="AD" clId="Web-{10F3DEB2-DAA1-9E16-2F35-084185FC172A}"/>
    <pc:docChg chg="addSld delSld modSld">
      <pc:chgData name="Mélanie CLOUE [Eurécia]" userId="S::melanie.cloue@eurecia.com::d7283295-8fbd-412b-8a07-4c045f529792" providerId="AD" clId="Web-{10F3DEB2-DAA1-9E16-2F35-084185FC172A}" dt="2024-07-17T12:24:00.666" v="192" actId="1076"/>
      <pc:docMkLst>
        <pc:docMk/>
      </pc:docMkLst>
      <pc:sldChg chg="addSp delSp modSp">
        <pc:chgData name="Mélanie CLOUE [Eurécia]" userId="S::melanie.cloue@eurecia.com::d7283295-8fbd-412b-8a07-4c045f529792" providerId="AD" clId="Web-{10F3DEB2-DAA1-9E16-2F35-084185FC172A}" dt="2024-07-17T12:03:38.362" v="103" actId="1076"/>
        <pc:sldMkLst>
          <pc:docMk/>
          <pc:sldMk cId="1542998316" sldId="335"/>
        </pc:sldMkLst>
      </pc:sldChg>
      <pc:sldChg chg="modSp">
        <pc:chgData name="Mélanie CLOUE [Eurécia]" userId="S::melanie.cloue@eurecia.com::d7283295-8fbd-412b-8a07-4c045f529792" providerId="AD" clId="Web-{10F3DEB2-DAA1-9E16-2F35-084185FC172A}" dt="2024-07-17T07:33:57.941" v="24" actId="20577"/>
        <pc:sldMkLst>
          <pc:docMk/>
          <pc:sldMk cId="1529473113" sldId="339"/>
        </pc:sldMkLst>
      </pc:sldChg>
      <pc:sldChg chg="addSp delSp modSp">
        <pc:chgData name="Mélanie CLOUE [Eurécia]" userId="S::melanie.cloue@eurecia.com::d7283295-8fbd-412b-8a07-4c045f529792" providerId="AD" clId="Web-{10F3DEB2-DAA1-9E16-2F35-084185FC172A}" dt="2024-07-17T07:20:05.725" v="17" actId="20577"/>
        <pc:sldMkLst>
          <pc:docMk/>
          <pc:sldMk cId="3210797679" sldId="340"/>
        </pc:sldMkLst>
      </pc:sldChg>
      <pc:sldChg chg="addSp delSp modSp add replId">
        <pc:chgData name="Mélanie CLOUE [Eurécia]" userId="S::melanie.cloue@eurecia.com::d7283295-8fbd-412b-8a07-4c045f529792" providerId="AD" clId="Web-{10F3DEB2-DAA1-9E16-2F35-084185FC172A}" dt="2024-07-17T12:05:31.959" v="128" actId="20577"/>
        <pc:sldMkLst>
          <pc:docMk/>
          <pc:sldMk cId="115742712" sldId="342"/>
        </pc:sldMkLst>
      </pc:sldChg>
      <pc:sldChg chg="addSp delSp modSp add replId">
        <pc:chgData name="Mélanie CLOUE [Eurécia]" userId="S::melanie.cloue@eurecia.com::d7283295-8fbd-412b-8a07-4c045f529792" providerId="AD" clId="Web-{10F3DEB2-DAA1-9E16-2F35-084185FC172A}" dt="2024-07-17T12:10:29.062" v="152" actId="20577"/>
        <pc:sldMkLst>
          <pc:docMk/>
          <pc:sldMk cId="296075627" sldId="343"/>
        </pc:sldMkLst>
      </pc:sldChg>
      <pc:sldChg chg="del">
        <pc:chgData name="Mélanie CLOUE [Eurécia]" userId="S::melanie.cloue@eurecia.com::d7283295-8fbd-412b-8a07-4c045f529792" providerId="AD" clId="Web-{10F3DEB2-DAA1-9E16-2F35-084185FC172A}" dt="2024-07-17T07:30:56.995" v="18"/>
        <pc:sldMkLst>
          <pc:docMk/>
          <pc:sldMk cId="3606106640" sldId="343"/>
        </pc:sldMkLst>
      </pc:sldChg>
      <pc:sldChg chg="addSp delSp modSp add replId">
        <pc:chgData name="Mélanie CLOUE [Eurécia]" userId="S::melanie.cloue@eurecia.com::d7283295-8fbd-412b-8a07-4c045f529792" providerId="AD" clId="Web-{10F3DEB2-DAA1-9E16-2F35-084185FC172A}" dt="2024-07-17T12:24:00.666" v="192" actId="1076"/>
        <pc:sldMkLst>
          <pc:docMk/>
          <pc:sldMk cId="2037643794" sldId="344"/>
        </pc:sldMkLst>
      </pc:sldChg>
    </pc:docChg>
  </pc:docChgLst>
  <pc:docChgLst>
    <pc:chgData name="Axel DORIAT [Eurécia]" userId="S::axel.doriat@eurecia.com::4d51f13d-df14-4cb9-8074-71ae9a6914f9" providerId="AD" clId="Web-{7DB0205F-AF54-4856-1886-B2FD4A837E56}"/>
    <pc:docChg chg="modSld">
      <pc:chgData name="Axel DORIAT [Eurécia]" userId="S::axel.doriat@eurecia.com::4d51f13d-df14-4cb9-8074-71ae9a6914f9" providerId="AD" clId="Web-{7DB0205F-AF54-4856-1886-B2FD4A837E56}" dt="2024-11-22T16:42:05.059" v="1154" actId="20577"/>
      <pc:docMkLst>
        <pc:docMk/>
      </pc:docMkLst>
      <pc:sldChg chg="addSp modSp">
        <pc:chgData name="Axel DORIAT [Eurécia]" userId="S::axel.doriat@eurecia.com::4d51f13d-df14-4cb9-8074-71ae9a6914f9" providerId="AD" clId="Web-{7DB0205F-AF54-4856-1886-B2FD4A837E56}" dt="2024-11-22T15:49:51.262" v="78" actId="1076"/>
        <pc:sldMkLst>
          <pc:docMk/>
          <pc:sldMk cId="407031299" sldId="337"/>
        </pc:sldMkLst>
      </pc:sldChg>
      <pc:sldChg chg="modSp">
        <pc:chgData name="Axel DORIAT [Eurécia]" userId="S::axel.doriat@eurecia.com::4d51f13d-df14-4cb9-8074-71ae9a6914f9" providerId="AD" clId="Web-{7DB0205F-AF54-4856-1886-B2FD4A837E56}" dt="2024-11-22T15:40:37.465" v="0" actId="20577"/>
        <pc:sldMkLst>
          <pc:docMk/>
          <pc:sldMk cId="3210797679" sldId="340"/>
        </pc:sldMkLst>
      </pc:sldChg>
      <pc:sldChg chg="modSp">
        <pc:chgData name="Axel DORIAT [Eurécia]" userId="S::axel.doriat@eurecia.com::4d51f13d-df14-4cb9-8074-71ae9a6914f9" providerId="AD" clId="Web-{7DB0205F-AF54-4856-1886-B2FD4A837E56}" dt="2024-11-22T16:42:05.059" v="1154" actId="20577"/>
        <pc:sldMkLst>
          <pc:docMk/>
          <pc:sldMk cId="1323003873" sldId="341"/>
        </pc:sldMkLst>
      </pc:sldChg>
      <pc:sldChg chg="modSp">
        <pc:chgData name="Axel DORIAT [Eurécia]" userId="S::axel.doriat@eurecia.com::4d51f13d-df14-4cb9-8074-71ae9a6914f9" providerId="AD" clId="Web-{7DB0205F-AF54-4856-1886-B2FD4A837E56}" dt="2024-11-22T15:54:32.302" v="177" actId="20577"/>
        <pc:sldMkLst>
          <pc:docMk/>
          <pc:sldMk cId="61870627" sldId="347"/>
        </pc:sldMkLst>
      </pc:sldChg>
      <pc:sldChg chg="modSp">
        <pc:chgData name="Axel DORIAT [Eurécia]" userId="S::axel.doriat@eurecia.com::4d51f13d-df14-4cb9-8074-71ae9a6914f9" providerId="AD" clId="Web-{7DB0205F-AF54-4856-1886-B2FD4A837E56}" dt="2024-11-22T16:01:16.735" v="303" actId="20577"/>
        <pc:sldMkLst>
          <pc:docMk/>
          <pc:sldMk cId="3419620865" sldId="349"/>
        </pc:sldMkLst>
      </pc:sldChg>
      <pc:sldChg chg="modSp">
        <pc:chgData name="Axel DORIAT [Eurécia]" userId="S::axel.doriat@eurecia.com::4d51f13d-df14-4cb9-8074-71ae9a6914f9" providerId="AD" clId="Web-{7DB0205F-AF54-4856-1886-B2FD4A837E56}" dt="2024-11-22T15:58:10.902" v="251" actId="20577"/>
        <pc:sldMkLst>
          <pc:docMk/>
          <pc:sldMk cId="2330715811" sldId="350"/>
        </pc:sldMkLst>
      </pc:sldChg>
      <pc:sldChg chg="modSp">
        <pc:chgData name="Axel DORIAT [Eurécia]" userId="S::axel.doriat@eurecia.com::4d51f13d-df14-4cb9-8074-71ae9a6914f9" providerId="AD" clId="Web-{7DB0205F-AF54-4856-1886-B2FD4A837E56}" dt="2024-11-22T16:02:40.941" v="319" actId="20577"/>
        <pc:sldMkLst>
          <pc:docMk/>
          <pc:sldMk cId="2144295539" sldId="351"/>
        </pc:sldMkLst>
      </pc:sldChg>
      <pc:sldChg chg="modSp">
        <pc:chgData name="Axel DORIAT [Eurécia]" userId="S::axel.doriat@eurecia.com::4d51f13d-df14-4cb9-8074-71ae9a6914f9" providerId="AD" clId="Web-{7DB0205F-AF54-4856-1886-B2FD4A837E56}" dt="2024-11-22T16:09:05.124" v="488" actId="20577"/>
        <pc:sldMkLst>
          <pc:docMk/>
          <pc:sldMk cId="1039831889" sldId="352"/>
        </pc:sldMkLst>
      </pc:sldChg>
      <pc:sldChg chg="modSp">
        <pc:chgData name="Axel DORIAT [Eurécia]" userId="S::axel.doriat@eurecia.com::4d51f13d-df14-4cb9-8074-71ae9a6914f9" providerId="AD" clId="Web-{7DB0205F-AF54-4856-1886-B2FD4A837E56}" dt="2024-11-22T16:19:52.384" v="671" actId="20577"/>
        <pc:sldMkLst>
          <pc:docMk/>
          <pc:sldMk cId="1554639175" sldId="353"/>
        </pc:sldMkLst>
      </pc:sldChg>
      <pc:sldChg chg="modSp">
        <pc:chgData name="Axel DORIAT [Eurécia]" userId="S::axel.doriat@eurecia.com::4d51f13d-df14-4cb9-8074-71ae9a6914f9" providerId="AD" clId="Web-{7DB0205F-AF54-4856-1886-B2FD4A837E56}" dt="2024-11-22T16:22:52.577" v="723" actId="20577"/>
        <pc:sldMkLst>
          <pc:docMk/>
          <pc:sldMk cId="3550378544" sldId="354"/>
        </pc:sldMkLst>
      </pc:sldChg>
      <pc:sldChg chg="modSp">
        <pc:chgData name="Axel DORIAT [Eurécia]" userId="S::axel.doriat@eurecia.com::4d51f13d-df14-4cb9-8074-71ae9a6914f9" providerId="AD" clId="Web-{7DB0205F-AF54-4856-1886-B2FD4A837E56}" dt="2024-11-22T16:24:55.502" v="757" actId="20577"/>
        <pc:sldMkLst>
          <pc:docMk/>
          <pc:sldMk cId="2102221955" sldId="355"/>
        </pc:sldMkLst>
      </pc:sldChg>
      <pc:sldChg chg="modSp">
        <pc:chgData name="Axel DORIAT [Eurécia]" userId="S::axel.doriat@eurecia.com::4d51f13d-df14-4cb9-8074-71ae9a6914f9" providerId="AD" clId="Web-{7DB0205F-AF54-4856-1886-B2FD4A837E56}" dt="2024-11-22T16:13:18.872" v="587" actId="20577"/>
        <pc:sldMkLst>
          <pc:docMk/>
          <pc:sldMk cId="3264471557" sldId="357"/>
        </pc:sldMkLst>
      </pc:sldChg>
      <pc:sldChg chg="modSp">
        <pc:chgData name="Axel DORIAT [Eurécia]" userId="S::axel.doriat@eurecia.com::4d51f13d-df14-4cb9-8074-71ae9a6914f9" providerId="AD" clId="Web-{7DB0205F-AF54-4856-1886-B2FD4A837E56}" dt="2024-11-22T16:26:49.818" v="797" actId="20577"/>
        <pc:sldMkLst>
          <pc:docMk/>
          <pc:sldMk cId="2166671259" sldId="361"/>
        </pc:sldMkLst>
      </pc:sldChg>
      <pc:sldChg chg="modSp">
        <pc:chgData name="Axel DORIAT [Eurécia]" userId="S::axel.doriat@eurecia.com::4d51f13d-df14-4cb9-8074-71ae9a6914f9" providerId="AD" clId="Web-{7DB0205F-AF54-4856-1886-B2FD4A837E56}" dt="2024-11-22T16:29:11.916" v="856" actId="20577"/>
        <pc:sldMkLst>
          <pc:docMk/>
          <pc:sldMk cId="3613177332" sldId="365"/>
        </pc:sldMkLst>
      </pc:sldChg>
      <pc:sldChg chg="modSp">
        <pc:chgData name="Axel DORIAT [Eurécia]" userId="S::axel.doriat@eurecia.com::4d51f13d-df14-4cb9-8074-71ae9a6914f9" providerId="AD" clId="Web-{7DB0205F-AF54-4856-1886-B2FD4A837E56}" dt="2024-11-22T16:36:16.862" v="941" actId="20577"/>
        <pc:sldMkLst>
          <pc:docMk/>
          <pc:sldMk cId="1128703041" sldId="366"/>
        </pc:sldMkLst>
      </pc:sldChg>
      <pc:sldChg chg="modSp">
        <pc:chgData name="Axel DORIAT [Eurécia]" userId="S::axel.doriat@eurecia.com::4d51f13d-df14-4cb9-8074-71ae9a6914f9" providerId="AD" clId="Web-{7DB0205F-AF54-4856-1886-B2FD4A837E56}" dt="2024-11-22T16:41:26.449" v="1109" actId="20577"/>
        <pc:sldMkLst>
          <pc:docMk/>
          <pc:sldMk cId="1344076732" sldId="367"/>
        </pc:sldMkLst>
      </pc:sldChg>
      <pc:sldChg chg="modSp">
        <pc:chgData name="Axel DORIAT [Eurécia]" userId="S::axel.doriat@eurecia.com::4d51f13d-df14-4cb9-8074-71ae9a6914f9" providerId="AD" clId="Web-{7DB0205F-AF54-4856-1886-B2FD4A837E56}" dt="2024-11-22T16:37:36.301" v="978" actId="20577"/>
        <pc:sldMkLst>
          <pc:docMk/>
          <pc:sldMk cId="1174975087" sldId="368"/>
        </pc:sldMkLst>
      </pc:sldChg>
      <pc:sldChg chg="modSp">
        <pc:chgData name="Axel DORIAT [Eurécia]" userId="S::axel.doriat@eurecia.com::4d51f13d-df14-4cb9-8074-71ae9a6914f9" providerId="AD" clId="Web-{7DB0205F-AF54-4856-1886-B2FD4A837E56}" dt="2024-11-22T16:28:57.728" v="842" actId="20577"/>
        <pc:sldMkLst>
          <pc:docMk/>
          <pc:sldMk cId="40303930" sldId="370"/>
        </pc:sldMkLst>
      </pc:sldChg>
      <pc:sldChg chg="modSp">
        <pc:chgData name="Axel DORIAT [Eurécia]" userId="S::axel.doriat@eurecia.com::4d51f13d-df14-4cb9-8074-71ae9a6914f9" providerId="AD" clId="Web-{7DB0205F-AF54-4856-1886-B2FD4A837E56}" dt="2024-11-22T16:33:17.048" v="928" actId="20577"/>
        <pc:sldMkLst>
          <pc:docMk/>
          <pc:sldMk cId="4185514117" sldId="377"/>
        </pc:sldMkLst>
      </pc:sldChg>
      <pc:sldChg chg="modSp">
        <pc:chgData name="Axel DORIAT [Eurécia]" userId="S::axel.doriat@eurecia.com::4d51f13d-df14-4cb9-8074-71ae9a6914f9" providerId="AD" clId="Web-{7DB0205F-AF54-4856-1886-B2FD4A837E56}" dt="2024-11-22T16:37:44.880" v="987" actId="20577"/>
        <pc:sldMkLst>
          <pc:docMk/>
          <pc:sldMk cId="2364603206" sldId="378"/>
        </pc:sldMkLst>
      </pc:sldChg>
    </pc:docChg>
  </pc:docChgLst>
  <pc:docChgLst>
    <pc:chgData name="Celine JOLET [Eurécia]" userId="S::celine.jolet@eurecia.com::4ea0ef13-05f0-42ce-86d6-83a3b123372b" providerId="AD" clId="Web-{5E1D7918-4BBC-73A6-1CDC-6DFDEDBA8E09}"/>
    <pc:docChg chg="modSld">
      <pc:chgData name="Celine JOLET [Eurécia]" userId="S::celine.jolet@eurecia.com::4ea0ef13-05f0-42ce-86d6-83a3b123372b" providerId="AD" clId="Web-{5E1D7918-4BBC-73A6-1CDC-6DFDEDBA8E09}" dt="2024-11-08T07:22:02.295" v="11"/>
      <pc:docMkLst>
        <pc:docMk/>
      </pc:docMkLst>
      <pc:sldChg chg="delSp modSp">
        <pc:chgData name="Celine JOLET [Eurécia]" userId="S::celine.jolet@eurecia.com::4ea0ef13-05f0-42ce-86d6-83a3b123372b" providerId="AD" clId="Web-{5E1D7918-4BBC-73A6-1CDC-6DFDEDBA8E09}" dt="2024-11-08T07:16:58.883" v="1"/>
        <pc:sldMkLst>
          <pc:docMk/>
          <pc:sldMk cId="3512856049" sldId="334"/>
        </pc:sldMkLst>
      </pc:sldChg>
      <pc:sldChg chg="delSp">
        <pc:chgData name="Celine JOLET [Eurécia]" userId="S::celine.jolet@eurecia.com::4ea0ef13-05f0-42ce-86d6-83a3b123372b" providerId="AD" clId="Web-{5E1D7918-4BBC-73A6-1CDC-6DFDEDBA8E09}" dt="2024-11-08T07:20:59.244" v="2"/>
        <pc:sldMkLst>
          <pc:docMk/>
          <pc:sldMk cId="3613177332" sldId="365"/>
        </pc:sldMkLst>
      </pc:sldChg>
      <pc:sldChg chg="addSp delSp modSp">
        <pc:chgData name="Celine JOLET [Eurécia]" userId="S::celine.jolet@eurecia.com::4ea0ef13-05f0-42ce-86d6-83a3b123372b" providerId="AD" clId="Web-{5E1D7918-4BBC-73A6-1CDC-6DFDEDBA8E09}" dt="2024-11-08T07:21:11.511" v="5"/>
        <pc:sldMkLst>
          <pc:docMk/>
          <pc:sldMk cId="4185514117" sldId="377"/>
        </pc:sldMkLst>
      </pc:sldChg>
      <pc:sldChg chg="addSp delSp modSp">
        <pc:chgData name="Celine JOLET [Eurécia]" userId="S::celine.jolet@eurecia.com::4ea0ef13-05f0-42ce-86d6-83a3b123372b" providerId="AD" clId="Web-{5E1D7918-4BBC-73A6-1CDC-6DFDEDBA8E09}" dt="2024-11-08T07:22:02.295" v="11"/>
        <pc:sldMkLst>
          <pc:docMk/>
          <pc:sldMk cId="2364603206" sldId="378"/>
        </pc:sldMkLst>
      </pc:sldChg>
    </pc:docChg>
  </pc:docChgLst>
  <pc:docChgLst>
    <pc:chgData name="Inas FAOUZI [Eurécia]" userId="4f435423-8673-4c81-9a60-95a8e74c92dd" providerId="ADAL" clId="{DF9506A3-5E0E-4C7A-9B96-834A9A1627D9}"/>
    <pc:docChg chg="undo custSel addSld delSld modSld sldOrd">
      <pc:chgData name="Inas FAOUZI [Eurécia]" userId="4f435423-8673-4c81-9a60-95a8e74c92dd" providerId="ADAL" clId="{DF9506A3-5E0E-4C7A-9B96-834A9A1627D9}" dt="2024-09-16T12:38:22.260" v="570" actId="207"/>
      <pc:docMkLst>
        <pc:docMk/>
      </pc:docMkLst>
      <pc:sldChg chg="modSp mod">
        <pc:chgData name="Inas FAOUZI [Eurécia]" userId="4f435423-8673-4c81-9a60-95a8e74c92dd" providerId="ADAL" clId="{DF9506A3-5E0E-4C7A-9B96-834A9A1627D9}" dt="2024-09-16T12:11:23.893" v="337"/>
        <pc:sldMkLst>
          <pc:docMk/>
          <pc:sldMk cId="3512856049" sldId="334"/>
        </pc:sldMkLst>
      </pc:sldChg>
      <pc:sldChg chg="modSp mod">
        <pc:chgData name="Inas FAOUZI [Eurécia]" userId="4f435423-8673-4c81-9a60-95a8e74c92dd" providerId="ADAL" clId="{DF9506A3-5E0E-4C7A-9B96-834A9A1627D9}" dt="2024-09-16T12:22:52.113" v="377" actId="14100"/>
        <pc:sldMkLst>
          <pc:docMk/>
          <pc:sldMk cId="1542998316" sldId="335"/>
        </pc:sldMkLst>
      </pc:sldChg>
      <pc:sldChg chg="delSp mod">
        <pc:chgData name="Inas FAOUZI [Eurécia]" userId="4f435423-8673-4c81-9a60-95a8e74c92dd" providerId="ADAL" clId="{DF9506A3-5E0E-4C7A-9B96-834A9A1627D9}" dt="2024-09-16T12:07:12.703" v="260" actId="478"/>
        <pc:sldMkLst>
          <pc:docMk/>
          <pc:sldMk cId="407031299" sldId="337"/>
        </pc:sldMkLst>
      </pc:sldChg>
      <pc:sldChg chg="del">
        <pc:chgData name="Inas FAOUZI [Eurécia]" userId="4f435423-8673-4c81-9a60-95a8e74c92dd" providerId="ADAL" clId="{DF9506A3-5E0E-4C7A-9B96-834A9A1627D9}" dt="2024-09-16T12:22:32.835" v="374" actId="2696"/>
        <pc:sldMkLst>
          <pc:docMk/>
          <pc:sldMk cId="1529473113" sldId="339"/>
        </pc:sldMkLst>
      </pc:sldChg>
      <pc:sldChg chg="modSp mod">
        <pc:chgData name="Inas FAOUZI [Eurécia]" userId="4f435423-8673-4c81-9a60-95a8e74c92dd" providerId="ADAL" clId="{DF9506A3-5E0E-4C7A-9B96-834A9A1627D9}" dt="2024-09-16T12:22:23.295" v="373" actId="1076"/>
        <pc:sldMkLst>
          <pc:docMk/>
          <pc:sldMk cId="1323003873" sldId="341"/>
        </pc:sldMkLst>
      </pc:sldChg>
      <pc:sldChg chg="modSp mod">
        <pc:chgData name="Inas FAOUZI [Eurécia]" userId="4f435423-8673-4c81-9a60-95a8e74c92dd" providerId="ADAL" clId="{DF9506A3-5E0E-4C7A-9B96-834A9A1627D9}" dt="2024-09-16T12:23:42.149" v="387" actId="1076"/>
        <pc:sldMkLst>
          <pc:docMk/>
          <pc:sldMk cId="296075627" sldId="343"/>
        </pc:sldMkLst>
      </pc:sldChg>
      <pc:sldChg chg="addSp delSp modSp mod">
        <pc:chgData name="Inas FAOUZI [Eurécia]" userId="4f435423-8673-4c81-9a60-95a8e74c92dd" providerId="ADAL" clId="{DF9506A3-5E0E-4C7A-9B96-834A9A1627D9}" dt="2024-09-16T12:25:18.289" v="411" actId="1076"/>
        <pc:sldMkLst>
          <pc:docMk/>
          <pc:sldMk cId="2037643794" sldId="344"/>
        </pc:sldMkLst>
      </pc:sldChg>
      <pc:sldChg chg="modSp mod">
        <pc:chgData name="Inas FAOUZI [Eurécia]" userId="4f435423-8673-4c81-9a60-95a8e74c92dd" providerId="ADAL" clId="{DF9506A3-5E0E-4C7A-9B96-834A9A1627D9}" dt="2024-09-16T12:26:06.117" v="424" actId="1076"/>
        <pc:sldMkLst>
          <pc:docMk/>
          <pc:sldMk cId="860042478" sldId="345"/>
        </pc:sldMkLst>
      </pc:sldChg>
      <pc:sldChg chg="modSp mod">
        <pc:chgData name="Inas FAOUZI [Eurécia]" userId="4f435423-8673-4c81-9a60-95a8e74c92dd" providerId="ADAL" clId="{DF9506A3-5E0E-4C7A-9B96-834A9A1627D9}" dt="2024-09-16T12:26:47.344" v="440" actId="20577"/>
        <pc:sldMkLst>
          <pc:docMk/>
          <pc:sldMk cId="4089100180" sldId="346"/>
        </pc:sldMkLst>
      </pc:sldChg>
      <pc:sldChg chg="modSp mod">
        <pc:chgData name="Inas FAOUZI [Eurécia]" userId="4f435423-8673-4c81-9a60-95a8e74c92dd" providerId="ADAL" clId="{DF9506A3-5E0E-4C7A-9B96-834A9A1627D9}" dt="2024-09-16T12:27:31.729" v="448" actId="1076"/>
        <pc:sldMkLst>
          <pc:docMk/>
          <pc:sldMk cId="61870627" sldId="347"/>
        </pc:sldMkLst>
      </pc:sldChg>
      <pc:sldChg chg="modSp mod">
        <pc:chgData name="Inas FAOUZI [Eurécia]" userId="4f435423-8673-4c81-9a60-95a8e74c92dd" providerId="ADAL" clId="{DF9506A3-5E0E-4C7A-9B96-834A9A1627D9}" dt="2024-09-16T12:27:45.680" v="452" actId="1076"/>
        <pc:sldMkLst>
          <pc:docMk/>
          <pc:sldMk cId="2330715811" sldId="350"/>
        </pc:sldMkLst>
      </pc:sldChg>
      <pc:sldChg chg="modSp mod">
        <pc:chgData name="Inas FAOUZI [Eurécia]" userId="4f435423-8673-4c81-9a60-95a8e74c92dd" providerId="ADAL" clId="{DF9506A3-5E0E-4C7A-9B96-834A9A1627D9}" dt="2024-09-16T12:28:10.619" v="456" actId="1076"/>
        <pc:sldMkLst>
          <pc:docMk/>
          <pc:sldMk cId="2144295539" sldId="351"/>
        </pc:sldMkLst>
      </pc:sldChg>
      <pc:sldChg chg="modSp mod">
        <pc:chgData name="Inas FAOUZI [Eurécia]" userId="4f435423-8673-4c81-9a60-95a8e74c92dd" providerId="ADAL" clId="{DF9506A3-5E0E-4C7A-9B96-834A9A1627D9}" dt="2024-09-16T12:29:19.341" v="468" actId="120"/>
        <pc:sldMkLst>
          <pc:docMk/>
          <pc:sldMk cId="1039831889" sldId="352"/>
        </pc:sldMkLst>
      </pc:sldChg>
      <pc:sldChg chg="addSp delSp modSp mod">
        <pc:chgData name="Inas FAOUZI [Eurécia]" userId="4f435423-8673-4c81-9a60-95a8e74c92dd" providerId="ADAL" clId="{DF9506A3-5E0E-4C7A-9B96-834A9A1627D9}" dt="2024-09-16T12:32:22.490" v="513" actId="1076"/>
        <pc:sldMkLst>
          <pc:docMk/>
          <pc:sldMk cId="1554639175" sldId="353"/>
        </pc:sldMkLst>
      </pc:sldChg>
      <pc:sldChg chg="modSp mod">
        <pc:chgData name="Inas FAOUZI [Eurécia]" userId="4f435423-8673-4c81-9a60-95a8e74c92dd" providerId="ADAL" clId="{DF9506A3-5E0E-4C7A-9B96-834A9A1627D9}" dt="2024-09-16T12:32:45.721" v="516" actId="113"/>
        <pc:sldMkLst>
          <pc:docMk/>
          <pc:sldMk cId="3550378544" sldId="354"/>
        </pc:sldMkLst>
      </pc:sldChg>
      <pc:sldChg chg="modSp mod">
        <pc:chgData name="Inas FAOUZI [Eurécia]" userId="4f435423-8673-4c81-9a60-95a8e74c92dd" providerId="ADAL" clId="{DF9506A3-5E0E-4C7A-9B96-834A9A1627D9}" dt="2024-09-16T12:33:13.953" v="520" actId="1076"/>
        <pc:sldMkLst>
          <pc:docMk/>
          <pc:sldMk cId="2102221955" sldId="355"/>
        </pc:sldMkLst>
      </pc:sldChg>
      <pc:sldChg chg="addSp delSp modSp mod">
        <pc:chgData name="Inas FAOUZI [Eurécia]" userId="4f435423-8673-4c81-9a60-95a8e74c92dd" providerId="ADAL" clId="{DF9506A3-5E0E-4C7A-9B96-834A9A1627D9}" dt="2024-09-16T12:30:59.397" v="492" actId="115"/>
        <pc:sldMkLst>
          <pc:docMk/>
          <pc:sldMk cId="3264471557" sldId="357"/>
        </pc:sldMkLst>
      </pc:sldChg>
      <pc:sldChg chg="addSp delSp modSp mod">
        <pc:chgData name="Inas FAOUZI [Eurécia]" userId="4f435423-8673-4c81-9a60-95a8e74c92dd" providerId="ADAL" clId="{DF9506A3-5E0E-4C7A-9B96-834A9A1627D9}" dt="2024-09-16T12:33:33.886" v="525" actId="115"/>
        <pc:sldMkLst>
          <pc:docMk/>
          <pc:sldMk cId="2166671259" sldId="361"/>
        </pc:sldMkLst>
      </pc:sldChg>
      <pc:sldChg chg="del">
        <pc:chgData name="Inas FAOUZI [Eurécia]" userId="4f435423-8673-4c81-9a60-95a8e74c92dd" providerId="ADAL" clId="{DF9506A3-5E0E-4C7A-9B96-834A9A1627D9}" dt="2024-09-16T12:07:00.524" v="259" actId="2696"/>
        <pc:sldMkLst>
          <pc:docMk/>
          <pc:sldMk cId="2912676310" sldId="362"/>
        </pc:sldMkLst>
      </pc:sldChg>
      <pc:sldChg chg="modSp mod ord">
        <pc:chgData name="Inas FAOUZI [Eurécia]" userId="4f435423-8673-4c81-9a60-95a8e74c92dd" providerId="ADAL" clId="{DF9506A3-5E0E-4C7A-9B96-834A9A1627D9}" dt="2024-09-16T12:27:09.607" v="444" actId="1076"/>
        <pc:sldMkLst>
          <pc:docMk/>
          <pc:sldMk cId="3702941906" sldId="363"/>
        </pc:sldMkLst>
      </pc:sldChg>
      <pc:sldChg chg="modSp mod">
        <pc:chgData name="Inas FAOUZI [Eurécia]" userId="4f435423-8673-4c81-9a60-95a8e74c92dd" providerId="ADAL" clId="{DF9506A3-5E0E-4C7A-9B96-834A9A1627D9}" dt="2024-09-16T12:06:43.609" v="254" actId="20577"/>
        <pc:sldMkLst>
          <pc:docMk/>
          <pc:sldMk cId="3613177332" sldId="365"/>
        </pc:sldMkLst>
      </pc:sldChg>
      <pc:sldChg chg="addSp delSp modSp mod">
        <pc:chgData name="Inas FAOUZI [Eurécia]" userId="4f435423-8673-4c81-9a60-95a8e74c92dd" providerId="ADAL" clId="{DF9506A3-5E0E-4C7A-9B96-834A9A1627D9}" dt="2024-09-16T12:36:19.818" v="557" actId="14100"/>
        <pc:sldMkLst>
          <pc:docMk/>
          <pc:sldMk cId="1344076732" sldId="367"/>
        </pc:sldMkLst>
      </pc:sldChg>
      <pc:sldChg chg="modSp mod">
        <pc:chgData name="Inas FAOUZI [Eurécia]" userId="4f435423-8673-4c81-9a60-95a8e74c92dd" providerId="ADAL" clId="{DF9506A3-5E0E-4C7A-9B96-834A9A1627D9}" dt="2024-09-16T12:33:51.831" v="531" actId="1076"/>
        <pc:sldMkLst>
          <pc:docMk/>
          <pc:sldMk cId="40303930" sldId="370"/>
        </pc:sldMkLst>
      </pc:sldChg>
      <pc:sldChg chg="modSp add mod">
        <pc:chgData name="Inas FAOUZI [Eurécia]" userId="4f435423-8673-4c81-9a60-95a8e74c92dd" providerId="ADAL" clId="{DF9506A3-5E0E-4C7A-9B96-834A9A1627D9}" dt="2024-09-16T12:09:31.797" v="286" actId="20577"/>
        <pc:sldMkLst>
          <pc:docMk/>
          <pc:sldMk cId="3433291733" sldId="371"/>
        </pc:sldMkLst>
      </pc:sldChg>
      <pc:sldChg chg="addSp modSp add mod">
        <pc:chgData name="Inas FAOUZI [Eurécia]" userId="4f435423-8673-4c81-9a60-95a8e74c92dd" providerId="ADAL" clId="{DF9506A3-5E0E-4C7A-9B96-834A9A1627D9}" dt="2024-09-16T12:38:22.260" v="570" actId="207"/>
        <pc:sldMkLst>
          <pc:docMk/>
          <pc:sldMk cId="1561398166" sldId="372"/>
        </pc:sldMkLst>
      </pc:sldChg>
      <pc:sldChg chg="modSp new mod">
        <pc:chgData name="Inas FAOUZI [Eurécia]" userId="4f435423-8673-4c81-9a60-95a8e74c92dd" providerId="ADAL" clId="{DF9506A3-5E0E-4C7A-9B96-834A9A1627D9}" dt="2024-09-16T10:17:13.262" v="216" actId="27636"/>
        <pc:sldMkLst>
          <pc:docMk/>
          <pc:sldMk cId="3547319363" sldId="373"/>
        </pc:sldMkLst>
      </pc:sldChg>
      <pc:sldChg chg="modSp add mod ord">
        <pc:chgData name="Inas FAOUZI [Eurécia]" userId="4f435423-8673-4c81-9a60-95a8e74c92dd" providerId="ADAL" clId="{DF9506A3-5E0E-4C7A-9B96-834A9A1627D9}" dt="2024-09-16T12:20:07.800" v="343"/>
        <pc:sldMkLst>
          <pc:docMk/>
          <pc:sldMk cId="3507710587" sldId="374"/>
        </pc:sldMkLst>
      </pc:sldChg>
      <pc:sldChg chg="modSp add mod ord">
        <pc:chgData name="Inas FAOUZI [Eurécia]" userId="4f435423-8673-4c81-9a60-95a8e74c92dd" providerId="ADAL" clId="{DF9506A3-5E0E-4C7A-9B96-834A9A1627D9}" dt="2024-09-16T12:20:29.939" v="347"/>
        <pc:sldMkLst>
          <pc:docMk/>
          <pc:sldMk cId="3924409597" sldId="375"/>
        </pc:sldMkLst>
      </pc:sldChg>
      <pc:sldChg chg="modSp add mod ord">
        <pc:chgData name="Inas FAOUZI [Eurécia]" userId="4f435423-8673-4c81-9a60-95a8e74c92dd" providerId="ADAL" clId="{DF9506A3-5E0E-4C7A-9B96-834A9A1627D9}" dt="2024-09-16T12:21:01.961" v="364"/>
        <pc:sldMkLst>
          <pc:docMk/>
          <pc:sldMk cId="190448401" sldId="376"/>
        </pc:sldMkLst>
      </pc:sldChg>
      <pc:sldChg chg="modSp add mod ord">
        <pc:chgData name="Inas FAOUZI [Eurécia]" userId="4f435423-8673-4c81-9a60-95a8e74c92dd" providerId="ADAL" clId="{DF9506A3-5E0E-4C7A-9B96-834A9A1627D9}" dt="2024-09-16T12:21:21.032" v="368"/>
        <pc:sldMkLst>
          <pc:docMk/>
          <pc:sldMk cId="4185514117" sldId="377"/>
        </pc:sldMkLst>
      </pc:sldChg>
      <pc:sldChg chg="modSp add mod ord">
        <pc:chgData name="Inas FAOUZI [Eurécia]" userId="4f435423-8673-4c81-9a60-95a8e74c92dd" providerId="ADAL" clId="{DF9506A3-5E0E-4C7A-9B96-834A9A1627D9}" dt="2024-09-16T12:22:16.814" v="372"/>
        <pc:sldMkLst>
          <pc:docMk/>
          <pc:sldMk cId="2364603206" sldId="378"/>
        </pc:sldMkLst>
      </pc:sldChg>
    </pc:docChg>
  </pc:docChgLst>
  <pc:docChgLst>
    <pc:chgData name="Noreen ROPERS [Eurécia]" userId="S::noreen.ropers@eurecia.com::f3a8d8f2-0e49-41aa-b7d1-58879f4fb21f" providerId="AD" clId="Web-{5786C09D-A110-D967-F7A1-44805125CD7E}"/>
    <pc:docChg chg="addSld delSld modSld">
      <pc:chgData name="Noreen ROPERS [Eurécia]" userId="S::noreen.ropers@eurecia.com::f3a8d8f2-0e49-41aa-b7d1-58879f4fb21f" providerId="AD" clId="Web-{5786C09D-A110-D967-F7A1-44805125CD7E}" dt="2025-07-24T15:02:53.655" v="1619" actId="20577"/>
      <pc:docMkLst>
        <pc:docMk/>
      </pc:docMkLst>
      <pc:sldChg chg="modSp">
        <pc:chgData name="Noreen ROPERS [Eurécia]" userId="S::noreen.ropers@eurecia.com::f3a8d8f2-0e49-41aa-b7d1-58879f4fb21f" providerId="AD" clId="Web-{5786C09D-A110-D967-F7A1-44805125CD7E}" dt="2025-07-24T08:27:28.879" v="13" actId="20577"/>
        <pc:sldMkLst>
          <pc:docMk/>
          <pc:sldMk cId="3512856049" sldId="334"/>
        </pc:sldMkLst>
        <pc:spChg chg="mod">
          <ac:chgData name="Noreen ROPERS [Eurécia]" userId="S::noreen.ropers@eurecia.com::f3a8d8f2-0e49-41aa-b7d1-58879f4fb21f" providerId="AD" clId="Web-{5786C09D-A110-D967-F7A1-44805125CD7E}" dt="2025-07-24T08:27:28.879" v="13" actId="20577"/>
          <ac:spMkLst>
            <pc:docMk/>
            <pc:sldMk cId="3512856049" sldId="334"/>
            <ac:spMk id="2" creationId="{18B74BD9-57AD-C852-1754-B7B1DAD43A1F}"/>
          </ac:spMkLst>
        </pc:spChg>
      </pc:sldChg>
      <pc:sldChg chg="addSp delSp modSp">
        <pc:chgData name="Noreen ROPERS [Eurécia]" userId="S::noreen.ropers@eurecia.com::f3a8d8f2-0e49-41aa-b7d1-58879f4fb21f" providerId="AD" clId="Web-{5786C09D-A110-D967-F7A1-44805125CD7E}" dt="2025-07-24T08:30:44.886" v="101" actId="1076"/>
        <pc:sldMkLst>
          <pc:docMk/>
          <pc:sldMk cId="1542998316" sldId="335"/>
        </pc:sldMkLst>
        <pc:spChg chg="mod">
          <ac:chgData name="Noreen ROPERS [Eurécia]" userId="S::noreen.ropers@eurecia.com::f3a8d8f2-0e49-41aa-b7d1-58879f4fb21f" providerId="AD" clId="Web-{5786C09D-A110-D967-F7A1-44805125CD7E}" dt="2025-07-24T08:30:44.886" v="101" actId="1076"/>
          <ac:spMkLst>
            <pc:docMk/>
            <pc:sldMk cId="1542998316" sldId="335"/>
            <ac:spMk id="9" creationId="{FD980A60-1B42-39EB-56FD-16C506848827}"/>
          </ac:spMkLst>
        </pc:spChg>
        <pc:picChg chg="add mod ord">
          <ac:chgData name="Noreen ROPERS [Eurécia]" userId="S::noreen.ropers@eurecia.com::f3a8d8f2-0e49-41aa-b7d1-58879f4fb21f" providerId="AD" clId="Web-{5786C09D-A110-D967-F7A1-44805125CD7E}" dt="2025-07-24T08:29:00.617" v="31"/>
          <ac:picMkLst>
            <pc:docMk/>
            <pc:sldMk cId="1542998316" sldId="335"/>
            <ac:picMk id="2" creationId="{6F99AE03-DA14-DC81-139D-680691928A0F}"/>
          </ac:picMkLst>
        </pc:picChg>
        <pc:picChg chg="mod">
          <ac:chgData name="Noreen ROPERS [Eurécia]" userId="S::noreen.ropers@eurecia.com::f3a8d8f2-0e49-41aa-b7d1-58879f4fb21f" providerId="AD" clId="Web-{5786C09D-A110-D967-F7A1-44805125CD7E}" dt="2025-07-24T08:30:38.745" v="100" actId="1076"/>
          <ac:picMkLst>
            <pc:docMk/>
            <pc:sldMk cId="1542998316" sldId="335"/>
            <ac:picMk id="4" creationId="{676E82F9-D53F-70FE-A416-72A9D4DFEB4C}"/>
          </ac:picMkLst>
        </pc:picChg>
      </pc:sldChg>
      <pc:sldChg chg="addSp delSp modSp">
        <pc:chgData name="Noreen ROPERS [Eurécia]" userId="S::noreen.ropers@eurecia.com::f3a8d8f2-0e49-41aa-b7d1-58879f4fb21f" providerId="AD" clId="Web-{5786C09D-A110-D967-F7A1-44805125CD7E}" dt="2025-07-24T10:11:26.902" v="906" actId="1076"/>
        <pc:sldMkLst>
          <pc:docMk/>
          <pc:sldMk cId="407031299" sldId="337"/>
        </pc:sldMkLst>
        <pc:spChg chg="mod">
          <ac:chgData name="Noreen ROPERS [Eurécia]" userId="S::noreen.ropers@eurecia.com::f3a8d8f2-0e49-41aa-b7d1-58879f4fb21f" providerId="AD" clId="Web-{5786C09D-A110-D967-F7A1-44805125CD7E}" dt="2025-07-24T10:01:09.754" v="833" actId="1076"/>
          <ac:spMkLst>
            <pc:docMk/>
            <pc:sldMk cId="407031299" sldId="337"/>
            <ac:spMk id="2" creationId="{C42803CF-F6D9-CA00-E545-DD2E76A069B1}"/>
          </ac:spMkLst>
        </pc:spChg>
        <pc:spChg chg="mod">
          <ac:chgData name="Noreen ROPERS [Eurécia]" userId="S::noreen.ropers@eurecia.com::f3a8d8f2-0e49-41aa-b7d1-58879f4fb21f" providerId="AD" clId="Web-{5786C09D-A110-D967-F7A1-44805125CD7E}" dt="2025-07-24T10:01:59.772" v="849" actId="20577"/>
          <ac:spMkLst>
            <pc:docMk/>
            <pc:sldMk cId="407031299" sldId="337"/>
            <ac:spMk id="6" creationId="{826F9C3F-708D-67AE-13F5-36FEFCFF2B4A}"/>
          </ac:spMkLst>
        </pc:spChg>
        <pc:spChg chg="add mod">
          <ac:chgData name="Noreen ROPERS [Eurécia]" userId="S::noreen.ropers@eurecia.com::f3a8d8f2-0e49-41aa-b7d1-58879f4fb21f" providerId="AD" clId="Web-{5786C09D-A110-D967-F7A1-44805125CD7E}" dt="2025-07-24T10:11:26.902" v="906" actId="1076"/>
          <ac:spMkLst>
            <pc:docMk/>
            <pc:sldMk cId="407031299" sldId="337"/>
            <ac:spMk id="17" creationId="{BF1A21EE-BF39-3A7E-53DB-E3FC50260D8A}"/>
          </ac:spMkLst>
        </pc:spChg>
        <pc:picChg chg="add mod">
          <ac:chgData name="Noreen ROPERS [Eurécia]" userId="S::noreen.ropers@eurecia.com::f3a8d8f2-0e49-41aa-b7d1-58879f4fb21f" providerId="AD" clId="Web-{5786C09D-A110-D967-F7A1-44805125CD7E}" dt="2025-07-24T09:59:31.423" v="820" actId="1076"/>
          <ac:picMkLst>
            <pc:docMk/>
            <pc:sldMk cId="407031299" sldId="337"/>
            <ac:picMk id="7" creationId="{67D7EFBD-1AFE-0C3D-47B7-C5B6DBB63F99}"/>
          </ac:picMkLst>
        </pc:picChg>
        <pc:picChg chg="add mod">
          <ac:chgData name="Noreen ROPERS [Eurécia]" userId="S::noreen.ropers@eurecia.com::f3a8d8f2-0e49-41aa-b7d1-58879f4fb21f" providerId="AD" clId="Web-{5786C09D-A110-D967-F7A1-44805125CD7E}" dt="2025-07-24T10:01:50.834" v="845" actId="1076"/>
          <ac:picMkLst>
            <pc:docMk/>
            <pc:sldMk cId="407031299" sldId="337"/>
            <ac:picMk id="9" creationId="{4E7A1377-2467-A803-E57D-49300F671E52}"/>
          </ac:picMkLst>
        </pc:picChg>
        <pc:picChg chg="add mod">
          <ac:chgData name="Noreen ROPERS [Eurécia]" userId="S::noreen.ropers@eurecia.com::f3a8d8f2-0e49-41aa-b7d1-58879f4fb21f" providerId="AD" clId="Web-{5786C09D-A110-D967-F7A1-44805125CD7E}" dt="2025-07-24T10:01:30.614" v="838" actId="14100"/>
          <ac:picMkLst>
            <pc:docMk/>
            <pc:sldMk cId="407031299" sldId="337"/>
            <ac:picMk id="15" creationId="{B0051108-2025-CAD2-C2ED-2808F310FFBB}"/>
          </ac:picMkLst>
        </pc:picChg>
        <pc:picChg chg="add mod">
          <ac:chgData name="Noreen ROPERS [Eurécia]" userId="S::noreen.ropers@eurecia.com::f3a8d8f2-0e49-41aa-b7d1-58879f4fb21f" providerId="AD" clId="Web-{5786C09D-A110-D967-F7A1-44805125CD7E}" dt="2025-07-24T10:02:10.882" v="854" actId="688"/>
          <ac:picMkLst>
            <pc:docMk/>
            <pc:sldMk cId="407031299" sldId="337"/>
            <ac:picMk id="16" creationId="{947918F6-D639-7811-945D-06D5912E9569}"/>
          </ac:picMkLst>
        </pc:picChg>
      </pc:sldChg>
      <pc:sldChg chg="del">
        <pc:chgData name="Noreen ROPERS [Eurécia]" userId="S::noreen.ropers@eurecia.com::f3a8d8f2-0e49-41aa-b7d1-58879f4fb21f" providerId="AD" clId="Web-{5786C09D-A110-D967-F7A1-44805125CD7E}" dt="2025-07-24T08:24:29.170" v="1"/>
        <pc:sldMkLst>
          <pc:docMk/>
          <pc:sldMk cId="3210797679" sldId="340"/>
        </pc:sldMkLst>
      </pc:sldChg>
      <pc:sldChg chg="modSp">
        <pc:chgData name="Noreen ROPERS [Eurécia]" userId="S::noreen.ropers@eurecia.com::f3a8d8f2-0e49-41aa-b7d1-58879f4fb21f" providerId="AD" clId="Web-{5786C09D-A110-D967-F7A1-44805125CD7E}" dt="2025-07-24T15:02:53.655" v="1619" actId="20577"/>
        <pc:sldMkLst>
          <pc:docMk/>
          <pc:sldMk cId="1323003873" sldId="341"/>
        </pc:sldMkLst>
        <pc:spChg chg="mod">
          <ac:chgData name="Noreen ROPERS [Eurécia]" userId="S::noreen.ropers@eurecia.com::f3a8d8f2-0e49-41aa-b7d1-58879f4fb21f" providerId="AD" clId="Web-{5786C09D-A110-D967-F7A1-44805125CD7E}" dt="2025-07-24T15:02:30.123" v="1618" actId="20577"/>
          <ac:spMkLst>
            <pc:docMk/>
            <pc:sldMk cId="1323003873" sldId="341"/>
            <ac:spMk id="2" creationId="{F08AB10F-1DCA-B10B-CC95-10172B63F2C3}"/>
          </ac:spMkLst>
        </pc:spChg>
        <pc:spChg chg="mod">
          <ac:chgData name="Noreen ROPERS [Eurécia]" userId="S::noreen.ropers@eurecia.com::f3a8d8f2-0e49-41aa-b7d1-58879f4fb21f" providerId="AD" clId="Web-{5786C09D-A110-D967-F7A1-44805125CD7E}" dt="2025-07-24T15:02:53.655" v="1619" actId="20577"/>
          <ac:spMkLst>
            <pc:docMk/>
            <pc:sldMk cId="1323003873" sldId="341"/>
            <ac:spMk id="6" creationId="{02E320D8-64DB-C0BB-AC1C-4496F1B96168}"/>
          </ac:spMkLst>
        </pc:spChg>
      </pc:sldChg>
      <pc:sldChg chg="addSp delSp modSp">
        <pc:chgData name="Noreen ROPERS [Eurécia]" userId="S::noreen.ropers@eurecia.com::f3a8d8f2-0e49-41aa-b7d1-58879f4fb21f" providerId="AD" clId="Web-{5786C09D-A110-D967-F7A1-44805125CD7E}" dt="2025-07-24T08:35:35.537" v="315" actId="1076"/>
        <pc:sldMkLst>
          <pc:docMk/>
          <pc:sldMk cId="115742712" sldId="342"/>
        </pc:sldMkLst>
        <pc:spChg chg="add mod">
          <ac:chgData name="Noreen ROPERS [Eurécia]" userId="S::noreen.ropers@eurecia.com::f3a8d8f2-0e49-41aa-b7d1-58879f4fb21f" providerId="AD" clId="Web-{5786C09D-A110-D967-F7A1-44805125CD7E}" dt="2025-07-24T08:35:32.271" v="314" actId="1076"/>
          <ac:spMkLst>
            <pc:docMk/>
            <pc:sldMk cId="115742712" sldId="342"/>
            <ac:spMk id="4" creationId="{FAE154C8-8469-300E-7849-76B2E96CB72B}"/>
          </ac:spMkLst>
        </pc:spChg>
        <pc:spChg chg="mod">
          <ac:chgData name="Noreen ROPERS [Eurécia]" userId="S::noreen.ropers@eurecia.com::f3a8d8f2-0e49-41aa-b7d1-58879f4fb21f" providerId="AD" clId="Web-{5786C09D-A110-D967-F7A1-44805125CD7E}" dt="2025-07-24T08:35:30.224" v="313" actId="1076"/>
          <ac:spMkLst>
            <pc:docMk/>
            <pc:sldMk cId="115742712" sldId="342"/>
            <ac:spMk id="7" creationId="{9398267A-42BB-86DA-6AC9-A0D9A891BD40}"/>
          </ac:spMkLst>
        </pc:spChg>
        <pc:spChg chg="mod">
          <ac:chgData name="Noreen ROPERS [Eurécia]" userId="S::noreen.ropers@eurecia.com::f3a8d8f2-0e49-41aa-b7d1-58879f4fb21f" providerId="AD" clId="Web-{5786C09D-A110-D967-F7A1-44805125CD7E}" dt="2025-07-24T08:35:35.537" v="315" actId="1076"/>
          <ac:spMkLst>
            <pc:docMk/>
            <pc:sldMk cId="115742712" sldId="342"/>
            <ac:spMk id="9" creationId="{FD980A60-1B42-39EB-56FD-16C506848827}"/>
          </ac:spMkLst>
        </pc:spChg>
        <pc:picChg chg="add mod ord">
          <ac:chgData name="Noreen ROPERS [Eurécia]" userId="S::noreen.ropers@eurecia.com::f3a8d8f2-0e49-41aa-b7d1-58879f4fb21f" providerId="AD" clId="Web-{5786C09D-A110-D967-F7A1-44805125CD7E}" dt="2025-07-24T08:35:23.865" v="312"/>
          <ac:picMkLst>
            <pc:docMk/>
            <pc:sldMk cId="115742712" sldId="342"/>
            <ac:picMk id="2" creationId="{B3143765-D520-2E14-CF35-9A1CD16DEE41}"/>
          </ac:picMkLst>
        </pc:picChg>
      </pc:sldChg>
      <pc:sldChg chg="addSp delSp modSp">
        <pc:chgData name="Noreen ROPERS [Eurécia]" userId="S::noreen.ropers@eurecia.com::f3a8d8f2-0e49-41aa-b7d1-58879f4fb21f" providerId="AD" clId="Web-{5786C09D-A110-D967-F7A1-44805125CD7E}" dt="2025-07-24T09:10:18.223" v="397" actId="688"/>
        <pc:sldMkLst>
          <pc:docMk/>
          <pc:sldMk cId="296075627" sldId="343"/>
        </pc:sldMkLst>
        <pc:spChg chg="mod">
          <ac:chgData name="Noreen ROPERS [Eurécia]" userId="S::noreen.ropers@eurecia.com::f3a8d8f2-0e49-41aa-b7d1-58879f4fb21f" providerId="AD" clId="Web-{5786C09D-A110-D967-F7A1-44805125CD7E}" dt="2025-07-24T09:09:57.894" v="390" actId="20577"/>
          <ac:spMkLst>
            <pc:docMk/>
            <pc:sldMk cId="296075627" sldId="343"/>
            <ac:spMk id="5" creationId="{142B1238-AB62-1881-8BCD-69AB8B0EE225}"/>
          </ac:spMkLst>
        </pc:spChg>
        <pc:spChg chg="mod">
          <ac:chgData name="Noreen ROPERS [Eurécia]" userId="S::noreen.ropers@eurecia.com::f3a8d8f2-0e49-41aa-b7d1-58879f4fb21f" providerId="AD" clId="Web-{5786C09D-A110-D967-F7A1-44805125CD7E}" dt="2025-07-24T09:08:26.031" v="362" actId="20577"/>
          <ac:spMkLst>
            <pc:docMk/>
            <pc:sldMk cId="296075627" sldId="343"/>
            <ac:spMk id="8" creationId="{90A438DC-811C-961D-F9DD-B6FEB9763FC2}"/>
          </ac:spMkLst>
        </pc:spChg>
        <pc:spChg chg="mod">
          <ac:chgData name="Noreen ROPERS [Eurécia]" userId="S::noreen.ropers@eurecia.com::f3a8d8f2-0e49-41aa-b7d1-58879f4fb21f" providerId="AD" clId="Web-{5786C09D-A110-D967-F7A1-44805125CD7E}" dt="2025-07-24T09:09:35.409" v="383" actId="20577"/>
          <ac:spMkLst>
            <pc:docMk/>
            <pc:sldMk cId="296075627" sldId="343"/>
            <ac:spMk id="12" creationId="{65B9D886-32B8-F84C-FCD0-9161258B5B8B}"/>
          </ac:spMkLst>
        </pc:spChg>
        <pc:spChg chg="mod">
          <ac:chgData name="Noreen ROPERS [Eurécia]" userId="S::noreen.ropers@eurecia.com::f3a8d8f2-0e49-41aa-b7d1-58879f4fb21f" providerId="AD" clId="Web-{5786C09D-A110-D967-F7A1-44805125CD7E}" dt="2025-07-24T09:08:31.891" v="363" actId="20577"/>
          <ac:spMkLst>
            <pc:docMk/>
            <pc:sldMk cId="296075627" sldId="343"/>
            <ac:spMk id="13" creationId="{4888DE3C-6986-B632-0B0C-A542DF6787F4}"/>
          </ac:spMkLst>
        </pc:spChg>
        <pc:picChg chg="mod ord">
          <ac:chgData name="Noreen ROPERS [Eurécia]" userId="S::noreen.ropers@eurecia.com::f3a8d8f2-0e49-41aa-b7d1-58879f4fb21f" providerId="AD" clId="Web-{5786C09D-A110-D967-F7A1-44805125CD7E}" dt="2025-07-24T09:10:18.223" v="397" actId="688"/>
          <ac:picMkLst>
            <pc:docMk/>
            <pc:sldMk cId="296075627" sldId="343"/>
            <ac:picMk id="10" creationId="{E78199ED-F38D-2BB9-9B6B-29C57FB1C6DC}"/>
          </ac:picMkLst>
        </pc:picChg>
        <pc:picChg chg="add mod">
          <ac:chgData name="Noreen ROPERS [Eurécia]" userId="S::noreen.ropers@eurecia.com::f3a8d8f2-0e49-41aa-b7d1-58879f4fb21f" providerId="AD" clId="Web-{5786C09D-A110-D967-F7A1-44805125CD7E}" dt="2025-07-24T09:08:34.531" v="364" actId="1076"/>
          <ac:picMkLst>
            <pc:docMk/>
            <pc:sldMk cId="296075627" sldId="343"/>
            <ac:picMk id="14" creationId="{5DD7E784-7CFC-6DE5-3D95-3B8DA46CF266}"/>
          </ac:picMkLst>
        </pc:picChg>
        <pc:picChg chg="add mod ord">
          <ac:chgData name="Noreen ROPERS [Eurécia]" userId="S::noreen.ropers@eurecia.com::f3a8d8f2-0e49-41aa-b7d1-58879f4fb21f" providerId="AD" clId="Web-{5786C09D-A110-D967-F7A1-44805125CD7E}" dt="2025-07-24T09:09:31.268" v="382"/>
          <ac:picMkLst>
            <pc:docMk/>
            <pc:sldMk cId="296075627" sldId="343"/>
            <ac:picMk id="16" creationId="{79D3FC2B-2DC1-5594-C8F2-B3705E82BD0A}"/>
          </ac:picMkLst>
        </pc:picChg>
        <pc:picChg chg="add mod">
          <ac:chgData name="Noreen ROPERS [Eurécia]" userId="S::noreen.ropers@eurecia.com::f3a8d8f2-0e49-41aa-b7d1-58879f4fb21f" providerId="AD" clId="Web-{5786C09D-A110-D967-F7A1-44805125CD7E}" dt="2025-07-24T09:10:11.597" v="394" actId="1076"/>
          <ac:picMkLst>
            <pc:docMk/>
            <pc:sldMk cId="296075627" sldId="343"/>
            <ac:picMk id="17" creationId="{CBD9EDBB-5345-828B-D320-F6E488816ED8}"/>
          </ac:picMkLst>
        </pc:picChg>
      </pc:sldChg>
      <pc:sldChg chg="addSp delSp modSp">
        <pc:chgData name="Noreen ROPERS [Eurécia]" userId="S::noreen.ropers@eurecia.com::f3a8d8f2-0e49-41aa-b7d1-58879f4fb21f" providerId="AD" clId="Web-{5786C09D-A110-D967-F7A1-44805125CD7E}" dt="2025-07-24T09:29:14.482" v="472" actId="1076"/>
        <pc:sldMkLst>
          <pc:docMk/>
          <pc:sldMk cId="2037643794" sldId="344"/>
        </pc:sldMkLst>
        <pc:spChg chg="mod">
          <ac:chgData name="Noreen ROPERS [Eurécia]" userId="S::noreen.ropers@eurecia.com::f3a8d8f2-0e49-41aa-b7d1-58879f4fb21f" providerId="AD" clId="Web-{5786C09D-A110-D967-F7A1-44805125CD7E}" dt="2025-07-24T09:24:05.815" v="453" actId="20577"/>
          <ac:spMkLst>
            <pc:docMk/>
            <pc:sldMk cId="2037643794" sldId="344"/>
            <ac:spMk id="5" creationId="{38DAA487-E89A-C92E-BA2E-C95DCAB16AEE}"/>
          </ac:spMkLst>
        </pc:spChg>
        <pc:spChg chg="mod">
          <ac:chgData name="Noreen ROPERS [Eurécia]" userId="S::noreen.ropers@eurecia.com::f3a8d8f2-0e49-41aa-b7d1-58879f4fb21f" providerId="AD" clId="Web-{5786C09D-A110-D967-F7A1-44805125CD7E}" dt="2025-07-24T09:29:07.982" v="471" actId="14100"/>
          <ac:spMkLst>
            <pc:docMk/>
            <pc:sldMk cId="2037643794" sldId="344"/>
            <ac:spMk id="7" creationId="{108C71E3-9127-E747-879C-18F787316507}"/>
          </ac:spMkLst>
        </pc:spChg>
        <pc:spChg chg="mod">
          <ac:chgData name="Noreen ROPERS [Eurécia]" userId="S::noreen.ropers@eurecia.com::f3a8d8f2-0e49-41aa-b7d1-58879f4fb21f" providerId="AD" clId="Web-{5786C09D-A110-D967-F7A1-44805125CD7E}" dt="2025-07-24T09:10:28.692" v="398" actId="20577"/>
          <ac:spMkLst>
            <pc:docMk/>
            <pc:sldMk cId="2037643794" sldId="344"/>
            <ac:spMk id="9" creationId="{FD980A60-1B42-39EB-56FD-16C506848827}"/>
          </ac:spMkLst>
        </pc:spChg>
        <pc:spChg chg="mod">
          <ac:chgData name="Noreen ROPERS [Eurécia]" userId="S::noreen.ropers@eurecia.com::f3a8d8f2-0e49-41aa-b7d1-58879f4fb21f" providerId="AD" clId="Web-{5786C09D-A110-D967-F7A1-44805125CD7E}" dt="2025-07-24T09:24:32.300" v="458" actId="20577"/>
          <ac:spMkLst>
            <pc:docMk/>
            <pc:sldMk cId="2037643794" sldId="344"/>
            <ac:spMk id="11" creationId="{A2C6E44B-2365-5EAC-0EAD-3AF09BF10B81}"/>
          </ac:spMkLst>
        </pc:spChg>
        <pc:spChg chg="mod">
          <ac:chgData name="Noreen ROPERS [Eurécia]" userId="S::noreen.ropers@eurecia.com::f3a8d8f2-0e49-41aa-b7d1-58879f4fb21f" providerId="AD" clId="Web-{5786C09D-A110-D967-F7A1-44805125CD7E}" dt="2025-07-24T09:24:39.801" v="459" actId="1076"/>
          <ac:spMkLst>
            <pc:docMk/>
            <pc:sldMk cId="2037643794" sldId="344"/>
            <ac:spMk id="12" creationId="{1267CA9C-133E-6FE3-B861-7E5E653BF259}"/>
          </ac:spMkLst>
        </pc:spChg>
        <pc:picChg chg="mod">
          <ac:chgData name="Noreen ROPERS [Eurécia]" userId="S::noreen.ropers@eurecia.com::f3a8d8f2-0e49-41aa-b7d1-58879f4fb21f" providerId="AD" clId="Web-{5786C09D-A110-D967-F7A1-44805125CD7E}" dt="2025-07-24T09:29:14.482" v="472" actId="1076"/>
          <ac:picMkLst>
            <pc:docMk/>
            <pc:sldMk cId="2037643794" sldId="344"/>
            <ac:picMk id="3" creationId="{EC469EC3-2DE8-FF40-E784-00E51DE473BD}"/>
          </ac:picMkLst>
        </pc:picChg>
        <pc:picChg chg="mod">
          <ac:chgData name="Noreen ROPERS [Eurécia]" userId="S::noreen.ropers@eurecia.com::f3a8d8f2-0e49-41aa-b7d1-58879f4fb21f" providerId="AD" clId="Web-{5786C09D-A110-D967-F7A1-44805125CD7E}" dt="2025-07-24T09:24:39.816" v="460" actId="1076"/>
          <ac:picMkLst>
            <pc:docMk/>
            <pc:sldMk cId="2037643794" sldId="344"/>
            <ac:picMk id="10" creationId="{5D57F412-C6CD-35F7-2A37-358E8A117EAE}"/>
          </ac:picMkLst>
        </pc:picChg>
        <pc:picChg chg="add mod">
          <ac:chgData name="Noreen ROPERS [Eurécia]" userId="S::noreen.ropers@eurecia.com::f3a8d8f2-0e49-41aa-b7d1-58879f4fb21f" providerId="AD" clId="Web-{5786C09D-A110-D967-F7A1-44805125CD7E}" dt="2025-07-24T09:23:45.705" v="448"/>
          <ac:picMkLst>
            <pc:docMk/>
            <pc:sldMk cId="2037643794" sldId="344"/>
            <ac:picMk id="15" creationId="{18B83CD5-588A-96D0-247E-A86DEA682904}"/>
          </ac:picMkLst>
        </pc:picChg>
      </pc:sldChg>
      <pc:sldChg chg="addSp delSp modSp">
        <pc:chgData name="Noreen ROPERS [Eurécia]" userId="S::noreen.ropers@eurecia.com::f3a8d8f2-0e49-41aa-b7d1-58879f4fb21f" providerId="AD" clId="Web-{5786C09D-A110-D967-F7A1-44805125CD7E}" dt="2025-07-24T09:34:36.463" v="538" actId="20577"/>
        <pc:sldMkLst>
          <pc:docMk/>
          <pc:sldMk cId="860042478" sldId="345"/>
        </pc:sldMkLst>
        <pc:spChg chg="mod">
          <ac:chgData name="Noreen ROPERS [Eurécia]" userId="S::noreen.ropers@eurecia.com::f3a8d8f2-0e49-41aa-b7d1-58879f4fb21f" providerId="AD" clId="Web-{5786C09D-A110-D967-F7A1-44805125CD7E}" dt="2025-07-24T09:34:36.463" v="538" actId="20577"/>
          <ac:spMkLst>
            <pc:docMk/>
            <pc:sldMk cId="860042478" sldId="345"/>
            <ac:spMk id="3" creationId="{D8CDB594-74B3-9FDD-ADB4-A731CFDFE513}"/>
          </ac:spMkLst>
        </pc:spChg>
        <pc:spChg chg="mod">
          <ac:chgData name="Noreen ROPERS [Eurécia]" userId="S::noreen.ropers@eurecia.com::f3a8d8f2-0e49-41aa-b7d1-58879f4fb21f" providerId="AD" clId="Web-{5786C09D-A110-D967-F7A1-44805125CD7E}" dt="2025-07-24T09:33:12.163" v="520" actId="1076"/>
          <ac:spMkLst>
            <pc:docMk/>
            <pc:sldMk cId="860042478" sldId="345"/>
            <ac:spMk id="7" creationId="{108C71E3-9127-E747-879C-18F787316507}"/>
          </ac:spMkLst>
        </pc:spChg>
        <pc:spChg chg="mod">
          <ac:chgData name="Noreen ROPERS [Eurécia]" userId="S::noreen.ropers@eurecia.com::f3a8d8f2-0e49-41aa-b7d1-58879f4fb21f" providerId="AD" clId="Web-{5786C09D-A110-D967-F7A1-44805125CD7E}" dt="2025-07-24T09:30:52.767" v="479" actId="20577"/>
          <ac:spMkLst>
            <pc:docMk/>
            <pc:sldMk cId="860042478" sldId="345"/>
            <ac:spMk id="9" creationId="{FD980A60-1B42-39EB-56FD-16C506848827}"/>
          </ac:spMkLst>
        </pc:spChg>
        <pc:picChg chg="add mod ord">
          <ac:chgData name="Noreen ROPERS [Eurécia]" userId="S::noreen.ropers@eurecia.com::f3a8d8f2-0e49-41aa-b7d1-58879f4fb21f" providerId="AD" clId="Web-{5786C09D-A110-D967-F7A1-44805125CD7E}" dt="2025-07-24T09:31:25.018" v="488"/>
          <ac:picMkLst>
            <pc:docMk/>
            <pc:sldMk cId="860042478" sldId="345"/>
            <ac:picMk id="4" creationId="{DBA47A3A-DD7B-1345-B46B-72BD7519EF8D}"/>
          </ac:picMkLst>
        </pc:picChg>
        <pc:picChg chg="add mod">
          <ac:chgData name="Noreen ROPERS [Eurécia]" userId="S::noreen.ropers@eurecia.com::f3a8d8f2-0e49-41aa-b7d1-58879f4fb21f" providerId="AD" clId="Web-{5786C09D-A110-D967-F7A1-44805125CD7E}" dt="2025-07-24T09:34:27.900" v="535"/>
          <ac:picMkLst>
            <pc:docMk/>
            <pc:sldMk cId="860042478" sldId="345"/>
            <ac:picMk id="5" creationId="{6DCAD145-135A-84D7-677B-ADA7D5CE6795}"/>
          </ac:picMkLst>
        </pc:picChg>
        <pc:picChg chg="mod">
          <ac:chgData name="Noreen ROPERS [Eurécia]" userId="S::noreen.ropers@eurecia.com::f3a8d8f2-0e49-41aa-b7d1-58879f4fb21f" providerId="AD" clId="Web-{5786C09D-A110-D967-F7A1-44805125CD7E}" dt="2025-07-24T09:32:24.380" v="498" actId="1076"/>
          <ac:picMkLst>
            <pc:docMk/>
            <pc:sldMk cId="860042478" sldId="345"/>
            <ac:picMk id="17" creationId="{EE7EBC3F-1D4B-D968-1F6C-A35687861B00}"/>
          </ac:picMkLst>
        </pc:picChg>
        <pc:picChg chg="mod">
          <ac:chgData name="Noreen ROPERS [Eurécia]" userId="S::noreen.ropers@eurecia.com::f3a8d8f2-0e49-41aa-b7d1-58879f4fb21f" providerId="AD" clId="Web-{5786C09D-A110-D967-F7A1-44805125CD7E}" dt="2025-07-24T09:32:30.239" v="499" actId="1076"/>
          <ac:picMkLst>
            <pc:docMk/>
            <pc:sldMk cId="860042478" sldId="345"/>
            <ac:picMk id="18" creationId="{BAA5586F-730C-D8B1-74DD-CA4EB8A481EF}"/>
          </ac:picMkLst>
        </pc:picChg>
      </pc:sldChg>
      <pc:sldChg chg="addSp delSp modSp">
        <pc:chgData name="Noreen ROPERS [Eurécia]" userId="S::noreen.ropers@eurecia.com::f3a8d8f2-0e49-41aa-b7d1-58879f4fb21f" providerId="AD" clId="Web-{5786C09D-A110-D967-F7A1-44805125CD7E}" dt="2025-07-24T09:38:53.831" v="631" actId="1076"/>
        <pc:sldMkLst>
          <pc:docMk/>
          <pc:sldMk cId="4089100180" sldId="346"/>
        </pc:sldMkLst>
        <pc:spChg chg="mod">
          <ac:chgData name="Noreen ROPERS [Eurécia]" userId="S::noreen.ropers@eurecia.com::f3a8d8f2-0e49-41aa-b7d1-58879f4fb21f" providerId="AD" clId="Web-{5786C09D-A110-D967-F7A1-44805125CD7E}" dt="2025-07-24T09:38:46.565" v="629" actId="14100"/>
          <ac:spMkLst>
            <pc:docMk/>
            <pc:sldMk cId="4089100180" sldId="346"/>
            <ac:spMk id="3" creationId="{10ECD49C-ED10-36F2-4FC8-0D916D5F7832}"/>
          </ac:spMkLst>
        </pc:spChg>
        <pc:spChg chg="mod">
          <ac:chgData name="Noreen ROPERS [Eurécia]" userId="S::noreen.ropers@eurecia.com::f3a8d8f2-0e49-41aa-b7d1-58879f4fb21f" providerId="AD" clId="Web-{5786C09D-A110-D967-F7A1-44805125CD7E}" dt="2025-07-24T09:34:53.026" v="540" actId="20577"/>
          <ac:spMkLst>
            <pc:docMk/>
            <pc:sldMk cId="4089100180" sldId="346"/>
            <ac:spMk id="9" creationId="{FD980A60-1B42-39EB-56FD-16C506848827}"/>
          </ac:spMkLst>
        </pc:spChg>
        <pc:spChg chg="mod">
          <ac:chgData name="Noreen ROPERS [Eurécia]" userId="S::noreen.ropers@eurecia.com::f3a8d8f2-0e49-41aa-b7d1-58879f4fb21f" providerId="AD" clId="Web-{5786C09D-A110-D967-F7A1-44805125CD7E}" dt="2025-07-24T09:38:53.816" v="630" actId="1076"/>
          <ac:spMkLst>
            <pc:docMk/>
            <pc:sldMk cId="4089100180" sldId="346"/>
            <ac:spMk id="12" creationId="{1267CA9C-133E-6FE3-B861-7E5E653BF259}"/>
          </ac:spMkLst>
        </pc:spChg>
        <pc:picChg chg="add mod ord">
          <ac:chgData name="Noreen ROPERS [Eurécia]" userId="S::noreen.ropers@eurecia.com::f3a8d8f2-0e49-41aa-b7d1-58879f4fb21f" providerId="AD" clId="Web-{5786C09D-A110-D967-F7A1-44805125CD7E}" dt="2025-07-24T09:38:28.018" v="623" actId="1076"/>
          <ac:picMkLst>
            <pc:docMk/>
            <pc:sldMk cId="4089100180" sldId="346"/>
            <ac:picMk id="4" creationId="{50BB9CFE-DEC9-2F58-6503-328B73221E76}"/>
          </ac:picMkLst>
        </pc:picChg>
        <pc:picChg chg="mod">
          <ac:chgData name="Noreen ROPERS [Eurécia]" userId="S::noreen.ropers@eurecia.com::f3a8d8f2-0e49-41aa-b7d1-58879f4fb21f" providerId="AD" clId="Web-{5786C09D-A110-D967-F7A1-44805125CD7E}" dt="2025-07-24T09:38:53.831" v="631" actId="1076"/>
          <ac:picMkLst>
            <pc:docMk/>
            <pc:sldMk cId="4089100180" sldId="346"/>
            <ac:picMk id="15" creationId="{CE8DD4EB-C5A8-2585-3DEC-A41FA05387F5}"/>
          </ac:picMkLst>
        </pc:picChg>
      </pc:sldChg>
      <pc:sldChg chg="addSp delSp modSp">
        <pc:chgData name="Noreen ROPERS [Eurécia]" userId="S::noreen.ropers@eurecia.com::f3a8d8f2-0e49-41aa-b7d1-58879f4fb21f" providerId="AD" clId="Web-{5786C09D-A110-D967-F7A1-44805125CD7E}" dt="2025-07-24T10:24:51.728" v="996" actId="1076"/>
        <pc:sldMkLst>
          <pc:docMk/>
          <pc:sldMk cId="61870627" sldId="347"/>
        </pc:sldMkLst>
        <pc:spChg chg="mod">
          <ac:chgData name="Noreen ROPERS [Eurécia]" userId="S::noreen.ropers@eurecia.com::f3a8d8f2-0e49-41aa-b7d1-58879f4fb21f" providerId="AD" clId="Web-{5786C09D-A110-D967-F7A1-44805125CD7E}" dt="2025-07-24T10:17:50.931" v="947" actId="20577"/>
          <ac:spMkLst>
            <pc:docMk/>
            <pc:sldMk cId="61870627" sldId="347"/>
            <ac:spMk id="2" creationId="{0ED16911-BE4F-7178-A964-6BF6DF2D85CF}"/>
          </ac:spMkLst>
        </pc:spChg>
        <pc:spChg chg="mod">
          <ac:chgData name="Noreen ROPERS [Eurécia]" userId="S::noreen.ropers@eurecia.com::f3a8d8f2-0e49-41aa-b7d1-58879f4fb21f" providerId="AD" clId="Web-{5786C09D-A110-D967-F7A1-44805125CD7E}" dt="2025-07-24T10:23:38.787" v="983" actId="1076"/>
          <ac:spMkLst>
            <pc:docMk/>
            <pc:sldMk cId="61870627" sldId="347"/>
            <ac:spMk id="5" creationId="{C42803CF-F6D9-CA00-E545-DD2E76A069B1}"/>
          </ac:spMkLst>
        </pc:spChg>
        <pc:spChg chg="mod">
          <ac:chgData name="Noreen ROPERS [Eurécia]" userId="S::noreen.ropers@eurecia.com::f3a8d8f2-0e49-41aa-b7d1-58879f4fb21f" providerId="AD" clId="Web-{5786C09D-A110-D967-F7A1-44805125CD7E}" dt="2025-07-24T10:24:51.728" v="996" actId="1076"/>
          <ac:spMkLst>
            <pc:docMk/>
            <pc:sldMk cId="61870627" sldId="347"/>
            <ac:spMk id="6" creationId="{826F9C3F-708D-67AE-13F5-36FEFCFF2B4A}"/>
          </ac:spMkLst>
        </pc:spChg>
        <pc:spChg chg="mod">
          <ac:chgData name="Noreen ROPERS [Eurécia]" userId="S::noreen.ropers@eurecia.com::f3a8d8f2-0e49-41aa-b7d1-58879f4fb21f" providerId="AD" clId="Web-{5786C09D-A110-D967-F7A1-44805125CD7E}" dt="2025-07-24T10:24:01.773" v="992" actId="20577"/>
          <ac:spMkLst>
            <pc:docMk/>
            <pc:sldMk cId="61870627" sldId="347"/>
            <ac:spMk id="8" creationId="{2DC638A2-BC3C-0618-F2A7-4229A80550BF}"/>
          </ac:spMkLst>
        </pc:spChg>
        <pc:spChg chg="mod">
          <ac:chgData name="Noreen ROPERS [Eurécia]" userId="S::noreen.ropers@eurecia.com::f3a8d8f2-0e49-41aa-b7d1-58879f4fb21f" providerId="AD" clId="Web-{5786C09D-A110-D967-F7A1-44805125CD7E}" dt="2025-07-24T10:17:09.726" v="938" actId="14100"/>
          <ac:spMkLst>
            <pc:docMk/>
            <pc:sldMk cId="61870627" sldId="347"/>
            <ac:spMk id="11" creationId="{814A48C8-9B03-2438-B3CD-E43C55EC4574}"/>
          </ac:spMkLst>
        </pc:spChg>
        <pc:spChg chg="mod">
          <ac:chgData name="Noreen ROPERS [Eurécia]" userId="S::noreen.ropers@eurecia.com::f3a8d8f2-0e49-41aa-b7d1-58879f4fb21f" providerId="AD" clId="Web-{5786C09D-A110-D967-F7A1-44805125CD7E}" dt="2025-07-24T10:16:10.318" v="923" actId="14100"/>
          <ac:spMkLst>
            <pc:docMk/>
            <pc:sldMk cId="61870627" sldId="347"/>
            <ac:spMk id="12" creationId="{92D1FA77-CA2E-8732-AD03-6763EE6D1BD1}"/>
          </ac:spMkLst>
        </pc:spChg>
        <pc:spChg chg="mod">
          <ac:chgData name="Noreen ROPERS [Eurécia]" userId="S::noreen.ropers@eurecia.com::f3a8d8f2-0e49-41aa-b7d1-58879f4fb21f" providerId="AD" clId="Web-{5786C09D-A110-D967-F7A1-44805125CD7E}" dt="2025-07-24T10:17:17.102" v="941" actId="1076"/>
          <ac:spMkLst>
            <pc:docMk/>
            <pc:sldMk cId="61870627" sldId="347"/>
            <ac:spMk id="14" creationId="{AC4A9847-FB31-7676-D997-4FFAEE8B365C}"/>
          </ac:spMkLst>
        </pc:spChg>
        <pc:spChg chg="add mod">
          <ac:chgData name="Noreen ROPERS [Eurécia]" userId="S::noreen.ropers@eurecia.com::f3a8d8f2-0e49-41aa-b7d1-58879f4fb21f" providerId="AD" clId="Web-{5786C09D-A110-D967-F7A1-44805125CD7E}" dt="2025-07-24T10:18:15.979" v="957" actId="1076"/>
          <ac:spMkLst>
            <pc:docMk/>
            <pc:sldMk cId="61870627" sldId="347"/>
            <ac:spMk id="21" creationId="{4710C4A2-7369-5AC7-8D5C-AD1A97EC5A84}"/>
          </ac:spMkLst>
        </pc:spChg>
        <pc:picChg chg="mod">
          <ac:chgData name="Noreen ROPERS [Eurécia]" userId="S::noreen.ropers@eurecia.com::f3a8d8f2-0e49-41aa-b7d1-58879f4fb21f" providerId="AD" clId="Web-{5786C09D-A110-D967-F7A1-44805125CD7E}" dt="2025-07-24T10:24:11.164" v="994" actId="1076"/>
          <ac:picMkLst>
            <pc:docMk/>
            <pc:sldMk cId="61870627" sldId="347"/>
            <ac:picMk id="9" creationId="{2EB526ED-F440-C2A2-24F9-F953AAC8FABE}"/>
          </ac:picMkLst>
        </pc:picChg>
        <pc:picChg chg="mod">
          <ac:chgData name="Noreen ROPERS [Eurécia]" userId="S::noreen.ropers@eurecia.com::f3a8d8f2-0e49-41aa-b7d1-58879f4fb21f" providerId="AD" clId="Web-{5786C09D-A110-D967-F7A1-44805125CD7E}" dt="2025-07-24T10:24:17.476" v="995" actId="1076"/>
          <ac:picMkLst>
            <pc:docMk/>
            <pc:sldMk cId="61870627" sldId="347"/>
            <ac:picMk id="15" creationId="{9D8C0E4C-AB52-D89C-3A38-4C1CE0D1B33C}"/>
          </ac:picMkLst>
        </pc:picChg>
        <pc:picChg chg="add mod ord">
          <ac:chgData name="Noreen ROPERS [Eurécia]" userId="S::noreen.ropers@eurecia.com::f3a8d8f2-0e49-41aa-b7d1-58879f4fb21f" providerId="AD" clId="Web-{5786C09D-A110-D967-F7A1-44805125CD7E}" dt="2025-07-24T10:17:30.805" v="944" actId="1076"/>
          <ac:picMkLst>
            <pc:docMk/>
            <pc:sldMk cId="61870627" sldId="347"/>
            <ac:picMk id="18" creationId="{E66590A0-7BB8-3BD9-38BD-FD561A6249F3}"/>
          </ac:picMkLst>
        </pc:picChg>
        <pc:picChg chg="add mod">
          <ac:chgData name="Noreen ROPERS [Eurécia]" userId="S::noreen.ropers@eurecia.com::f3a8d8f2-0e49-41aa-b7d1-58879f4fb21f" providerId="AD" clId="Web-{5786C09D-A110-D967-F7A1-44805125CD7E}" dt="2025-07-24T10:24:09.648" v="993" actId="1076"/>
          <ac:picMkLst>
            <pc:docMk/>
            <pc:sldMk cId="61870627" sldId="347"/>
            <ac:picMk id="20" creationId="{31D1BD06-B92A-F998-FF04-283B88BDBB0B}"/>
          </ac:picMkLst>
        </pc:picChg>
      </pc:sldChg>
      <pc:sldChg chg="addSp delSp modSp">
        <pc:chgData name="Noreen ROPERS [Eurécia]" userId="S::noreen.ropers@eurecia.com::f3a8d8f2-0e49-41aa-b7d1-58879f4fb21f" providerId="AD" clId="Web-{5786C09D-A110-D967-F7A1-44805125CD7E}" dt="2025-07-24T12:47:12.907" v="1158" actId="20577"/>
        <pc:sldMkLst>
          <pc:docMk/>
          <pc:sldMk cId="3419620865" sldId="349"/>
        </pc:sldMkLst>
        <pc:spChg chg="mod">
          <ac:chgData name="Noreen ROPERS [Eurécia]" userId="S::noreen.ropers@eurecia.com::f3a8d8f2-0e49-41aa-b7d1-58879f4fb21f" providerId="AD" clId="Web-{5786C09D-A110-D967-F7A1-44805125CD7E}" dt="2025-07-24T12:47:12.907" v="1158" actId="20577"/>
          <ac:spMkLst>
            <pc:docMk/>
            <pc:sldMk cId="3419620865" sldId="349"/>
            <ac:spMk id="2" creationId="{0ED16911-BE4F-7178-A964-6BF6DF2D85CF}"/>
          </ac:spMkLst>
        </pc:spChg>
        <pc:spChg chg="add mod">
          <ac:chgData name="Noreen ROPERS [Eurécia]" userId="S::noreen.ropers@eurecia.com::f3a8d8f2-0e49-41aa-b7d1-58879f4fb21f" providerId="AD" clId="Web-{5786C09D-A110-D967-F7A1-44805125CD7E}" dt="2025-07-24T12:44:16.323" v="1143" actId="20577"/>
          <ac:spMkLst>
            <pc:docMk/>
            <pc:sldMk cId="3419620865" sldId="349"/>
            <ac:spMk id="12" creationId="{0BA53FF1-7D58-B1EA-CF88-E274C15582A9}"/>
          </ac:spMkLst>
        </pc:spChg>
        <pc:spChg chg="mod">
          <ac:chgData name="Noreen ROPERS [Eurécia]" userId="S::noreen.ropers@eurecia.com::f3a8d8f2-0e49-41aa-b7d1-58879f4fb21f" providerId="AD" clId="Web-{5786C09D-A110-D967-F7A1-44805125CD7E}" dt="2025-07-24T12:43:22.399" v="1133" actId="14100"/>
          <ac:spMkLst>
            <pc:docMk/>
            <pc:sldMk cId="3419620865" sldId="349"/>
            <ac:spMk id="14" creationId="{0A56A270-371C-6776-149B-A9A075C423A8}"/>
          </ac:spMkLst>
        </pc:spChg>
        <pc:picChg chg="add mod">
          <ac:chgData name="Noreen ROPERS [Eurécia]" userId="S::noreen.ropers@eurecia.com::f3a8d8f2-0e49-41aa-b7d1-58879f4fb21f" providerId="AD" clId="Web-{5786C09D-A110-D967-F7A1-44805125CD7E}" dt="2025-07-24T12:44:26.308" v="1147" actId="1076"/>
          <ac:picMkLst>
            <pc:docMk/>
            <pc:sldMk cId="3419620865" sldId="349"/>
            <ac:picMk id="17" creationId="{00CB264F-88F5-E1B7-0FE6-8C6CB8A0EC4B}"/>
          </ac:picMkLst>
        </pc:picChg>
        <pc:picChg chg="add mod">
          <ac:chgData name="Noreen ROPERS [Eurécia]" userId="S::noreen.ropers@eurecia.com::f3a8d8f2-0e49-41aa-b7d1-58879f4fb21f" providerId="AD" clId="Web-{5786C09D-A110-D967-F7A1-44805125CD7E}" dt="2025-07-24T12:45:39.592" v="1156"/>
          <ac:picMkLst>
            <pc:docMk/>
            <pc:sldMk cId="3419620865" sldId="349"/>
            <ac:picMk id="18" creationId="{6FB9544C-423A-5005-F90A-2D2F2ED97437}"/>
          </ac:picMkLst>
        </pc:picChg>
      </pc:sldChg>
      <pc:sldChg chg="addSp delSp modSp">
        <pc:chgData name="Noreen ROPERS [Eurécia]" userId="S::noreen.ropers@eurecia.com::f3a8d8f2-0e49-41aa-b7d1-58879f4fb21f" providerId="AD" clId="Web-{5786C09D-A110-D967-F7A1-44805125CD7E}" dt="2025-07-24T10:28:07.031" v="1051" actId="20577"/>
        <pc:sldMkLst>
          <pc:docMk/>
          <pc:sldMk cId="2330715811" sldId="350"/>
        </pc:sldMkLst>
        <pc:spChg chg="mod">
          <ac:chgData name="Noreen ROPERS [Eurécia]" userId="S::noreen.ropers@eurecia.com::f3a8d8f2-0e49-41aa-b7d1-58879f4fb21f" providerId="AD" clId="Web-{5786C09D-A110-D967-F7A1-44805125CD7E}" dt="2025-07-24T10:18:32.058" v="964" actId="20577"/>
          <ac:spMkLst>
            <pc:docMk/>
            <pc:sldMk cId="2330715811" sldId="350"/>
            <ac:spMk id="2" creationId="{0ED16911-BE4F-7178-A964-6BF6DF2D85CF}"/>
          </ac:spMkLst>
        </pc:spChg>
        <pc:spChg chg="mod">
          <ac:chgData name="Noreen ROPERS [Eurécia]" userId="S::noreen.ropers@eurecia.com::f3a8d8f2-0e49-41aa-b7d1-58879f4fb21f" providerId="AD" clId="Web-{5786C09D-A110-D967-F7A1-44805125CD7E}" dt="2025-07-24T10:28:07.031" v="1051" actId="20577"/>
          <ac:spMkLst>
            <pc:docMk/>
            <pc:sldMk cId="2330715811" sldId="350"/>
            <ac:spMk id="6" creationId="{826F9C3F-708D-67AE-13F5-36FEFCFF2B4A}"/>
          </ac:spMkLst>
        </pc:spChg>
        <pc:picChg chg="add mod ord">
          <ac:chgData name="Noreen ROPERS [Eurécia]" userId="S::noreen.ropers@eurecia.com::f3a8d8f2-0e49-41aa-b7d1-58879f4fb21f" providerId="AD" clId="Web-{5786C09D-A110-D967-F7A1-44805125CD7E}" dt="2025-07-24T10:25:52.495" v="1005" actId="1076"/>
          <ac:picMkLst>
            <pc:docMk/>
            <pc:sldMk cId="2330715811" sldId="350"/>
            <ac:picMk id="7" creationId="{061DA530-38FA-9878-1CB3-4001C7A15CF2}"/>
          </ac:picMkLst>
        </pc:picChg>
      </pc:sldChg>
      <pc:sldChg chg="addSp delSp modSp">
        <pc:chgData name="Noreen ROPERS [Eurécia]" userId="S::noreen.ropers@eurecia.com::f3a8d8f2-0e49-41aa-b7d1-58879f4fb21f" providerId="AD" clId="Web-{5786C09D-A110-D967-F7A1-44805125CD7E}" dt="2025-07-24T14:11:02.895" v="1262" actId="1076"/>
        <pc:sldMkLst>
          <pc:docMk/>
          <pc:sldMk cId="2144295539" sldId="351"/>
        </pc:sldMkLst>
        <pc:spChg chg="mod">
          <ac:chgData name="Noreen ROPERS [Eurécia]" userId="S::noreen.ropers@eurecia.com::f3a8d8f2-0e49-41aa-b7d1-58879f4fb21f" providerId="AD" clId="Web-{5786C09D-A110-D967-F7A1-44805125CD7E}" dt="2025-07-24T12:47:56.831" v="1161" actId="20577"/>
          <ac:spMkLst>
            <pc:docMk/>
            <pc:sldMk cId="2144295539" sldId="351"/>
            <ac:spMk id="2" creationId="{0ED16911-BE4F-7178-A964-6BF6DF2D85CF}"/>
          </ac:spMkLst>
        </pc:spChg>
        <pc:spChg chg="mod">
          <ac:chgData name="Noreen ROPERS [Eurécia]" userId="S::noreen.ropers@eurecia.com::f3a8d8f2-0e49-41aa-b7d1-58879f4fb21f" providerId="AD" clId="Web-{5786C09D-A110-D967-F7A1-44805125CD7E}" dt="2025-07-24T13:28:10.558" v="1198" actId="1076"/>
          <ac:spMkLst>
            <pc:docMk/>
            <pc:sldMk cId="2144295539" sldId="351"/>
            <ac:spMk id="5" creationId="{1476A80D-E052-816F-B9BE-C6FDB1C48164}"/>
          </ac:spMkLst>
        </pc:spChg>
        <pc:picChg chg="mod">
          <ac:chgData name="Noreen ROPERS [Eurécia]" userId="S::noreen.ropers@eurecia.com::f3a8d8f2-0e49-41aa-b7d1-58879f4fb21f" providerId="AD" clId="Web-{5786C09D-A110-D967-F7A1-44805125CD7E}" dt="2025-07-24T14:11:02.895" v="1262" actId="1076"/>
          <ac:picMkLst>
            <pc:docMk/>
            <pc:sldMk cId="2144295539" sldId="351"/>
            <ac:picMk id="8" creationId="{8E9DF346-1AD8-F288-4DDE-A67137735D47}"/>
          </ac:picMkLst>
        </pc:picChg>
        <pc:picChg chg="add mod">
          <ac:chgData name="Noreen ROPERS [Eurécia]" userId="S::noreen.ropers@eurecia.com::f3a8d8f2-0e49-41aa-b7d1-58879f4fb21f" providerId="AD" clId="Web-{5786C09D-A110-D967-F7A1-44805125CD7E}" dt="2025-07-24T14:10:59.957" v="1261" actId="1076"/>
          <ac:picMkLst>
            <pc:docMk/>
            <pc:sldMk cId="2144295539" sldId="351"/>
            <ac:picMk id="9" creationId="{9C28FD80-A66D-1838-3945-625112C502B3}"/>
          </ac:picMkLst>
        </pc:picChg>
      </pc:sldChg>
      <pc:sldChg chg="addSp delSp modSp">
        <pc:chgData name="Noreen ROPERS [Eurécia]" userId="S::noreen.ropers@eurecia.com::f3a8d8f2-0e49-41aa-b7d1-58879f4fb21f" providerId="AD" clId="Web-{5786C09D-A110-D967-F7A1-44805125CD7E}" dt="2025-07-24T13:14:18.107" v="1174" actId="20577"/>
        <pc:sldMkLst>
          <pc:docMk/>
          <pc:sldMk cId="1039831889" sldId="352"/>
        </pc:sldMkLst>
        <pc:spChg chg="mod">
          <ac:chgData name="Noreen ROPERS [Eurécia]" userId="S::noreen.ropers@eurecia.com::f3a8d8f2-0e49-41aa-b7d1-58879f4fb21f" providerId="AD" clId="Web-{5786C09D-A110-D967-F7A1-44805125CD7E}" dt="2025-07-24T12:27:02.958" v="1075" actId="20577"/>
          <ac:spMkLst>
            <pc:docMk/>
            <pc:sldMk cId="1039831889" sldId="352"/>
            <ac:spMk id="2" creationId="{0ED16911-BE4F-7178-A964-6BF6DF2D85CF}"/>
          </ac:spMkLst>
        </pc:spChg>
        <pc:spChg chg="mod">
          <ac:chgData name="Noreen ROPERS [Eurécia]" userId="S::noreen.ropers@eurecia.com::f3a8d8f2-0e49-41aa-b7d1-58879f4fb21f" providerId="AD" clId="Web-{5786C09D-A110-D967-F7A1-44805125CD7E}" dt="2025-07-24T13:14:18.107" v="1174" actId="20577"/>
          <ac:spMkLst>
            <pc:docMk/>
            <pc:sldMk cId="1039831889" sldId="352"/>
            <ac:spMk id="12" creationId="{9CDDC678-81E7-2189-1DF1-0EDF71F4A2E6}"/>
          </ac:spMkLst>
        </pc:spChg>
        <pc:spChg chg="mod">
          <ac:chgData name="Noreen ROPERS [Eurécia]" userId="S::noreen.ropers@eurecia.com::f3a8d8f2-0e49-41aa-b7d1-58879f4fb21f" providerId="AD" clId="Web-{5786C09D-A110-D967-F7A1-44805125CD7E}" dt="2025-07-24T13:08:09.687" v="1164" actId="1076"/>
          <ac:spMkLst>
            <pc:docMk/>
            <pc:sldMk cId="1039831889" sldId="352"/>
            <ac:spMk id="13" creationId="{CABF50EF-F05D-83E1-A5FA-1374883A3061}"/>
          </ac:spMkLst>
        </pc:spChg>
        <pc:spChg chg="mod">
          <ac:chgData name="Noreen ROPERS [Eurécia]" userId="S::noreen.ropers@eurecia.com::f3a8d8f2-0e49-41aa-b7d1-58879f4fb21f" providerId="AD" clId="Web-{5786C09D-A110-D967-F7A1-44805125CD7E}" dt="2025-07-24T13:08:15.875" v="1167" actId="1076"/>
          <ac:spMkLst>
            <pc:docMk/>
            <pc:sldMk cId="1039831889" sldId="352"/>
            <ac:spMk id="16" creationId="{A8391A87-5076-D83A-8191-A0EAF9439AB9}"/>
          </ac:spMkLst>
        </pc:spChg>
        <pc:picChg chg="add mod ord">
          <ac:chgData name="Noreen ROPERS [Eurécia]" userId="S::noreen.ropers@eurecia.com::f3a8d8f2-0e49-41aa-b7d1-58879f4fb21f" providerId="AD" clId="Web-{5786C09D-A110-D967-F7A1-44805125CD7E}" dt="2025-07-24T13:08:12.140" v="1166" actId="1076"/>
          <ac:picMkLst>
            <pc:docMk/>
            <pc:sldMk cId="1039831889" sldId="352"/>
            <ac:picMk id="6" creationId="{7404DD17-2178-033D-C3B3-5D7C11FF48C4}"/>
          </ac:picMkLst>
        </pc:picChg>
        <pc:picChg chg="add mod">
          <ac:chgData name="Noreen ROPERS [Eurécia]" userId="S::noreen.ropers@eurecia.com::f3a8d8f2-0e49-41aa-b7d1-58879f4fb21f" providerId="AD" clId="Web-{5786C09D-A110-D967-F7A1-44805125CD7E}" dt="2025-07-24T13:10:59.037" v="1172"/>
          <ac:picMkLst>
            <pc:docMk/>
            <pc:sldMk cId="1039831889" sldId="352"/>
            <ac:picMk id="9" creationId="{683B8BC1-BC0A-DF4B-8941-2168F3CD16DB}"/>
          </ac:picMkLst>
        </pc:picChg>
      </pc:sldChg>
      <pc:sldChg chg="addSp delSp modSp">
        <pc:chgData name="Noreen ROPERS [Eurécia]" userId="S::noreen.ropers@eurecia.com::f3a8d8f2-0e49-41aa-b7d1-58879f4fb21f" providerId="AD" clId="Web-{5786C09D-A110-D967-F7A1-44805125CD7E}" dt="2025-07-24T14:21:43.029" v="1345" actId="20577"/>
        <pc:sldMkLst>
          <pc:docMk/>
          <pc:sldMk cId="1554639175" sldId="353"/>
        </pc:sldMkLst>
        <pc:spChg chg="mod">
          <ac:chgData name="Noreen ROPERS [Eurécia]" userId="S::noreen.ropers@eurecia.com::f3a8d8f2-0e49-41aa-b7d1-58879f4fb21f" providerId="AD" clId="Web-{5786C09D-A110-D967-F7A1-44805125CD7E}" dt="2025-07-24T14:20:38.480" v="1333" actId="20577"/>
          <ac:spMkLst>
            <pc:docMk/>
            <pc:sldMk cId="1554639175" sldId="353"/>
            <ac:spMk id="2" creationId="{0ED16911-BE4F-7178-A964-6BF6DF2D85CF}"/>
          </ac:spMkLst>
        </pc:spChg>
        <pc:spChg chg="mod">
          <ac:chgData name="Noreen ROPERS [Eurécia]" userId="S::noreen.ropers@eurecia.com::f3a8d8f2-0e49-41aa-b7d1-58879f4fb21f" providerId="AD" clId="Web-{5786C09D-A110-D967-F7A1-44805125CD7E}" dt="2025-07-24T14:21:15.293" v="1341" actId="1076"/>
          <ac:spMkLst>
            <pc:docMk/>
            <pc:sldMk cId="1554639175" sldId="353"/>
            <ac:spMk id="5" creationId="{1476A80D-E052-816F-B9BE-C6FDB1C48164}"/>
          </ac:spMkLst>
        </pc:spChg>
        <pc:spChg chg="mod">
          <ac:chgData name="Noreen ROPERS [Eurécia]" userId="S::noreen.ropers@eurecia.com::f3a8d8f2-0e49-41aa-b7d1-58879f4fb21f" providerId="AD" clId="Web-{5786C09D-A110-D967-F7A1-44805125CD7E}" dt="2025-07-24T14:21:43.029" v="1345" actId="20577"/>
          <ac:spMkLst>
            <pc:docMk/>
            <pc:sldMk cId="1554639175" sldId="353"/>
            <ac:spMk id="12" creationId="{78F04DF2-23D8-617C-6E41-58754BC89535}"/>
          </ac:spMkLst>
        </pc:spChg>
        <pc:picChg chg="mod">
          <ac:chgData name="Noreen ROPERS [Eurécia]" userId="S::noreen.ropers@eurecia.com::f3a8d8f2-0e49-41aa-b7d1-58879f4fb21f" providerId="AD" clId="Web-{5786C09D-A110-D967-F7A1-44805125CD7E}" dt="2025-07-24T14:21:06.637" v="1340" actId="1076"/>
          <ac:picMkLst>
            <pc:docMk/>
            <pc:sldMk cId="1554639175" sldId="353"/>
            <ac:picMk id="6" creationId="{F63C674E-6ED1-BE5E-0D41-858CC17204A1}"/>
          </ac:picMkLst>
        </pc:picChg>
        <pc:picChg chg="mod ord">
          <ac:chgData name="Noreen ROPERS [Eurécia]" userId="S::noreen.ropers@eurecia.com::f3a8d8f2-0e49-41aa-b7d1-58879f4fb21f" providerId="AD" clId="Web-{5786C09D-A110-D967-F7A1-44805125CD7E}" dt="2025-07-24T14:18:18.943" v="1285" actId="1076"/>
          <ac:picMkLst>
            <pc:docMk/>
            <pc:sldMk cId="1554639175" sldId="353"/>
            <ac:picMk id="8" creationId="{8E9DF346-1AD8-F288-4DDE-A67137735D47}"/>
          </ac:picMkLst>
        </pc:picChg>
        <pc:picChg chg="mod">
          <ac:chgData name="Noreen ROPERS [Eurécia]" userId="S::noreen.ropers@eurecia.com::f3a8d8f2-0e49-41aa-b7d1-58879f4fb21f" providerId="AD" clId="Web-{5786C09D-A110-D967-F7A1-44805125CD7E}" dt="2025-07-24T14:21:01.183" v="1337" actId="1076"/>
          <ac:picMkLst>
            <pc:docMk/>
            <pc:sldMk cId="1554639175" sldId="353"/>
            <ac:picMk id="9" creationId="{329C4BD2-B3F9-C6BC-54A3-B255F5B7FBE7}"/>
          </ac:picMkLst>
        </pc:picChg>
        <pc:picChg chg="add mod ord">
          <ac:chgData name="Noreen ROPERS [Eurécia]" userId="S::noreen.ropers@eurecia.com::f3a8d8f2-0e49-41aa-b7d1-58879f4fb21f" providerId="AD" clId="Web-{5786C09D-A110-D967-F7A1-44805125CD7E}" dt="2025-07-24T14:20:13.228" v="1327" actId="1076"/>
          <ac:picMkLst>
            <pc:docMk/>
            <pc:sldMk cId="1554639175" sldId="353"/>
            <ac:picMk id="10" creationId="{10A80276-08AB-242F-93CE-72000983E296}"/>
          </ac:picMkLst>
        </pc:picChg>
        <pc:picChg chg="add mod">
          <ac:chgData name="Noreen ROPERS [Eurécia]" userId="S::noreen.ropers@eurecia.com::f3a8d8f2-0e49-41aa-b7d1-58879f4fb21f" providerId="AD" clId="Web-{5786C09D-A110-D967-F7A1-44805125CD7E}" dt="2025-07-24T14:20:14.260" v="1328" actId="1076"/>
          <ac:picMkLst>
            <pc:docMk/>
            <pc:sldMk cId="1554639175" sldId="353"/>
            <ac:picMk id="14" creationId="{9B69DEFE-414B-9529-A94A-706DD9E186BE}"/>
          </ac:picMkLst>
        </pc:picChg>
      </pc:sldChg>
      <pc:sldChg chg="addSp delSp modSp">
        <pc:chgData name="Noreen ROPERS [Eurécia]" userId="S::noreen.ropers@eurecia.com::f3a8d8f2-0e49-41aa-b7d1-58879f4fb21f" providerId="AD" clId="Web-{5786C09D-A110-D967-F7A1-44805125CD7E}" dt="2025-07-24T14:29:47.266" v="1384" actId="20577"/>
        <pc:sldMkLst>
          <pc:docMk/>
          <pc:sldMk cId="3550378544" sldId="354"/>
        </pc:sldMkLst>
        <pc:spChg chg="mod">
          <ac:chgData name="Noreen ROPERS [Eurécia]" userId="S::noreen.ropers@eurecia.com::f3a8d8f2-0e49-41aa-b7d1-58879f4fb21f" providerId="AD" clId="Web-{5786C09D-A110-D967-F7A1-44805125CD7E}" dt="2025-07-24T14:29:33.406" v="1378" actId="20577"/>
          <ac:spMkLst>
            <pc:docMk/>
            <pc:sldMk cId="3550378544" sldId="354"/>
            <ac:spMk id="5" creationId="{1476A80D-E052-816F-B9BE-C6FDB1C48164}"/>
          </ac:spMkLst>
        </pc:spChg>
        <pc:spChg chg="mod">
          <ac:chgData name="Noreen ROPERS [Eurécia]" userId="S::noreen.ropers@eurecia.com::f3a8d8f2-0e49-41aa-b7d1-58879f4fb21f" providerId="AD" clId="Web-{5786C09D-A110-D967-F7A1-44805125CD7E}" dt="2025-07-24T14:29:47.266" v="1384" actId="20577"/>
          <ac:spMkLst>
            <pc:docMk/>
            <pc:sldMk cId="3550378544" sldId="354"/>
            <ac:spMk id="11" creationId="{6064EC0F-FE0C-9FDB-4182-48E5701FADE6}"/>
          </ac:spMkLst>
        </pc:spChg>
        <pc:picChg chg="add mod ord">
          <ac:chgData name="Noreen ROPERS [Eurécia]" userId="S::noreen.ropers@eurecia.com::f3a8d8f2-0e49-41aa-b7d1-58879f4fb21f" providerId="AD" clId="Web-{5786C09D-A110-D967-F7A1-44805125CD7E}" dt="2025-07-24T14:29:18.296" v="1370"/>
          <ac:picMkLst>
            <pc:docMk/>
            <pc:sldMk cId="3550378544" sldId="354"/>
            <ac:picMk id="6" creationId="{04B41069-952C-A71B-C172-DE1C0C4F0550}"/>
          </ac:picMkLst>
        </pc:picChg>
        <pc:picChg chg="mod">
          <ac:chgData name="Noreen ROPERS [Eurécia]" userId="S::noreen.ropers@eurecia.com::f3a8d8f2-0e49-41aa-b7d1-58879f4fb21f" providerId="AD" clId="Web-{5786C09D-A110-D967-F7A1-44805125CD7E}" dt="2025-07-24T14:28:26.857" v="1364" actId="1076"/>
          <ac:picMkLst>
            <pc:docMk/>
            <pc:sldMk cId="3550378544" sldId="354"/>
            <ac:picMk id="8" creationId="{8E9DF346-1AD8-F288-4DDE-A67137735D47}"/>
          </ac:picMkLst>
        </pc:picChg>
      </pc:sldChg>
      <pc:sldChg chg="addSp delSp modSp">
        <pc:chgData name="Noreen ROPERS [Eurécia]" userId="S::noreen.ropers@eurecia.com::f3a8d8f2-0e49-41aa-b7d1-58879f4fb21f" providerId="AD" clId="Web-{5786C09D-A110-D967-F7A1-44805125CD7E}" dt="2025-07-24T14:32:56.242" v="1408" actId="1076"/>
        <pc:sldMkLst>
          <pc:docMk/>
          <pc:sldMk cId="2102221955" sldId="355"/>
        </pc:sldMkLst>
        <pc:spChg chg="mod">
          <ac:chgData name="Noreen ROPERS [Eurécia]" userId="S::noreen.ropers@eurecia.com::f3a8d8f2-0e49-41aa-b7d1-58879f4fb21f" providerId="AD" clId="Web-{5786C09D-A110-D967-F7A1-44805125CD7E}" dt="2025-07-24T14:31:08.488" v="1388" actId="20577"/>
          <ac:spMkLst>
            <pc:docMk/>
            <pc:sldMk cId="2102221955" sldId="355"/>
            <ac:spMk id="2" creationId="{0ED16911-BE4F-7178-A964-6BF6DF2D85CF}"/>
          </ac:spMkLst>
        </pc:spChg>
        <pc:spChg chg="mod">
          <ac:chgData name="Noreen ROPERS [Eurécia]" userId="S::noreen.ropers@eurecia.com::f3a8d8f2-0e49-41aa-b7d1-58879f4fb21f" providerId="AD" clId="Web-{5786C09D-A110-D967-F7A1-44805125CD7E}" dt="2025-07-24T14:32:56.242" v="1408" actId="1076"/>
          <ac:spMkLst>
            <pc:docMk/>
            <pc:sldMk cId="2102221955" sldId="355"/>
            <ac:spMk id="5" creationId="{1476A80D-E052-816F-B9BE-C6FDB1C48164}"/>
          </ac:spMkLst>
        </pc:spChg>
        <pc:picChg chg="add mod ord">
          <ac:chgData name="Noreen ROPERS [Eurécia]" userId="S::noreen.ropers@eurecia.com::f3a8d8f2-0e49-41aa-b7d1-58879f4fb21f" providerId="AD" clId="Web-{5786C09D-A110-D967-F7A1-44805125CD7E}" dt="2025-07-24T14:32:47.789" v="1406"/>
          <ac:picMkLst>
            <pc:docMk/>
            <pc:sldMk cId="2102221955" sldId="355"/>
            <ac:picMk id="6" creationId="{F3AC099E-047F-1834-E149-66779A71352A}"/>
          </ac:picMkLst>
        </pc:picChg>
        <pc:picChg chg="mod">
          <ac:chgData name="Noreen ROPERS [Eurécia]" userId="S::noreen.ropers@eurecia.com::f3a8d8f2-0e49-41aa-b7d1-58879f4fb21f" providerId="AD" clId="Web-{5786C09D-A110-D967-F7A1-44805125CD7E}" dt="2025-07-24T14:32:49.601" v="1407" actId="1076"/>
          <ac:picMkLst>
            <pc:docMk/>
            <pc:sldMk cId="2102221955" sldId="355"/>
            <ac:picMk id="8" creationId="{8E9DF346-1AD8-F288-4DDE-A67137735D47}"/>
          </ac:picMkLst>
        </pc:picChg>
      </pc:sldChg>
      <pc:sldChg chg="modSp add">
        <pc:chgData name="Noreen ROPERS [Eurécia]" userId="S::noreen.ropers@eurecia.com::f3a8d8f2-0e49-41aa-b7d1-58879f4fb21f" providerId="AD" clId="Web-{5786C09D-A110-D967-F7A1-44805125CD7E}" dt="2025-07-24T08:24:44.983" v="2" actId="20577"/>
        <pc:sldMkLst>
          <pc:docMk/>
          <pc:sldMk cId="2016794526" sldId="356"/>
        </pc:sldMkLst>
        <pc:spChg chg="mod">
          <ac:chgData name="Noreen ROPERS [Eurécia]" userId="S::noreen.ropers@eurecia.com::f3a8d8f2-0e49-41aa-b7d1-58879f4fb21f" providerId="AD" clId="Web-{5786C09D-A110-D967-F7A1-44805125CD7E}" dt="2025-07-24T08:24:44.983" v="2" actId="20577"/>
          <ac:spMkLst>
            <pc:docMk/>
            <pc:sldMk cId="2016794526" sldId="356"/>
            <ac:spMk id="4" creationId="{2A3C868B-D8D7-81C3-403F-FB19E09D6D4A}"/>
          </ac:spMkLst>
        </pc:spChg>
      </pc:sldChg>
      <pc:sldChg chg="addSp delSp modSp">
        <pc:chgData name="Noreen ROPERS [Eurécia]" userId="S::noreen.ropers@eurecia.com::f3a8d8f2-0e49-41aa-b7d1-58879f4fb21f" providerId="AD" clId="Web-{5786C09D-A110-D967-F7A1-44805125CD7E}" dt="2025-07-24T14:12:42.039" v="1269" actId="20577"/>
        <pc:sldMkLst>
          <pc:docMk/>
          <pc:sldMk cId="3264471557" sldId="357"/>
        </pc:sldMkLst>
        <pc:spChg chg="mod">
          <ac:chgData name="Noreen ROPERS [Eurécia]" userId="S::noreen.ropers@eurecia.com::f3a8d8f2-0e49-41aa-b7d1-58879f4fb21f" providerId="AD" clId="Web-{5786C09D-A110-D967-F7A1-44805125CD7E}" dt="2025-07-24T14:12:42.039" v="1269" actId="20577"/>
          <ac:spMkLst>
            <pc:docMk/>
            <pc:sldMk cId="3264471557" sldId="357"/>
            <ac:spMk id="2" creationId="{0ED16911-BE4F-7178-A964-6BF6DF2D85CF}"/>
          </ac:spMkLst>
        </pc:spChg>
        <pc:picChg chg="add mod">
          <ac:chgData name="Noreen ROPERS [Eurécia]" userId="S::noreen.ropers@eurecia.com::f3a8d8f2-0e49-41aa-b7d1-58879f4fb21f" providerId="AD" clId="Web-{5786C09D-A110-D967-F7A1-44805125CD7E}" dt="2025-07-24T13:46:48.380" v="1237"/>
          <ac:picMkLst>
            <pc:docMk/>
            <pc:sldMk cId="3264471557" sldId="357"/>
            <ac:picMk id="11" creationId="{3AF4DE3B-1BA6-EB6B-9F92-454DC6362D68}"/>
          </ac:picMkLst>
        </pc:picChg>
        <pc:picChg chg="add mod">
          <ac:chgData name="Noreen ROPERS [Eurécia]" userId="S::noreen.ropers@eurecia.com::f3a8d8f2-0e49-41aa-b7d1-58879f4fb21f" providerId="AD" clId="Web-{5786C09D-A110-D967-F7A1-44805125CD7E}" dt="2025-07-24T13:47:33.991" v="1246"/>
          <ac:picMkLst>
            <pc:docMk/>
            <pc:sldMk cId="3264471557" sldId="357"/>
            <ac:picMk id="12" creationId="{CAF66F36-D170-D695-1898-C5FAF7C91F3B}"/>
          </ac:picMkLst>
        </pc:picChg>
      </pc:sldChg>
      <pc:sldChg chg="addSp delSp modSp">
        <pc:chgData name="Noreen ROPERS [Eurécia]" userId="S::noreen.ropers@eurecia.com::f3a8d8f2-0e49-41aa-b7d1-58879f4fb21f" providerId="AD" clId="Web-{5786C09D-A110-D967-F7A1-44805125CD7E}" dt="2025-07-24T14:35:54.936" v="1426" actId="1076"/>
        <pc:sldMkLst>
          <pc:docMk/>
          <pc:sldMk cId="2166671259" sldId="361"/>
        </pc:sldMkLst>
        <pc:spChg chg="mod">
          <ac:chgData name="Noreen ROPERS [Eurécia]" userId="S::noreen.ropers@eurecia.com::f3a8d8f2-0e49-41aa-b7d1-58879f4fb21f" providerId="AD" clId="Web-{5786C09D-A110-D967-F7A1-44805125CD7E}" dt="2025-07-24T14:33:28.790" v="1411" actId="20577"/>
          <ac:spMkLst>
            <pc:docMk/>
            <pc:sldMk cId="2166671259" sldId="361"/>
            <ac:spMk id="2" creationId="{0ED16911-BE4F-7178-A964-6BF6DF2D85CF}"/>
          </ac:spMkLst>
        </pc:spChg>
        <pc:spChg chg="mod">
          <ac:chgData name="Noreen ROPERS [Eurécia]" userId="S::noreen.ropers@eurecia.com::f3a8d8f2-0e49-41aa-b7d1-58879f4fb21f" providerId="AD" clId="Web-{5786C09D-A110-D967-F7A1-44805125CD7E}" dt="2025-07-24T14:33:30.931" v="1412" actId="20577"/>
          <ac:spMkLst>
            <pc:docMk/>
            <pc:sldMk cId="2166671259" sldId="361"/>
            <ac:spMk id="10" creationId="{6E64DC97-FA13-5E54-2F16-C8CF7E2A9A25}"/>
          </ac:spMkLst>
        </pc:spChg>
        <pc:picChg chg="add mod ord">
          <ac:chgData name="Noreen ROPERS [Eurécia]" userId="S::noreen.ropers@eurecia.com::f3a8d8f2-0e49-41aa-b7d1-58879f4fb21f" providerId="AD" clId="Web-{5786C09D-A110-D967-F7A1-44805125CD7E}" dt="2025-07-24T14:34:55.309" v="1420"/>
          <ac:picMkLst>
            <pc:docMk/>
            <pc:sldMk cId="2166671259" sldId="361"/>
            <ac:picMk id="6" creationId="{8D54A5A2-1341-22F6-FD54-452F6E816D7E}"/>
          </ac:picMkLst>
        </pc:picChg>
        <pc:picChg chg="mod">
          <ac:chgData name="Noreen ROPERS [Eurécia]" userId="S::noreen.ropers@eurecia.com::f3a8d8f2-0e49-41aa-b7d1-58879f4fb21f" providerId="AD" clId="Web-{5786C09D-A110-D967-F7A1-44805125CD7E}" dt="2025-07-24T14:35:54.936" v="1426" actId="1076"/>
          <ac:picMkLst>
            <pc:docMk/>
            <pc:sldMk cId="2166671259" sldId="361"/>
            <ac:picMk id="8" creationId="{8E9DF346-1AD8-F288-4DDE-A67137735D47}"/>
          </ac:picMkLst>
        </pc:picChg>
      </pc:sldChg>
      <pc:sldChg chg="addSp delSp modSp">
        <pc:chgData name="Noreen ROPERS [Eurécia]" userId="S::noreen.ropers@eurecia.com::f3a8d8f2-0e49-41aa-b7d1-58879f4fb21f" providerId="AD" clId="Web-{5786C09D-A110-D967-F7A1-44805125CD7E}" dt="2025-07-24T09:48:48.540" v="781" actId="20577"/>
        <pc:sldMkLst>
          <pc:docMk/>
          <pc:sldMk cId="3702941906" sldId="363"/>
        </pc:sldMkLst>
        <pc:spChg chg="mod">
          <ac:chgData name="Noreen ROPERS [Eurécia]" userId="S::noreen.ropers@eurecia.com::f3a8d8f2-0e49-41aa-b7d1-58879f4fb21f" providerId="AD" clId="Web-{5786C09D-A110-D967-F7A1-44805125CD7E}" dt="2025-07-24T09:47:32.850" v="717" actId="20577"/>
          <ac:spMkLst>
            <pc:docMk/>
            <pc:sldMk cId="3702941906" sldId="363"/>
            <ac:spMk id="2" creationId="{0ED16911-BE4F-7178-A964-6BF6DF2D85CF}"/>
          </ac:spMkLst>
        </pc:spChg>
        <pc:spChg chg="mod">
          <ac:chgData name="Noreen ROPERS [Eurécia]" userId="S::noreen.ropers@eurecia.com::f3a8d8f2-0e49-41aa-b7d1-58879f4fb21f" providerId="AD" clId="Web-{5786C09D-A110-D967-F7A1-44805125CD7E}" dt="2025-07-24T09:44:36.922" v="664" actId="1076"/>
          <ac:spMkLst>
            <pc:docMk/>
            <pc:sldMk cId="3702941906" sldId="363"/>
            <ac:spMk id="15" creationId="{E1256192-84B9-FFE6-54BB-B129F0C70257}"/>
          </ac:spMkLst>
        </pc:spChg>
        <pc:spChg chg="mod">
          <ac:chgData name="Noreen ROPERS [Eurécia]" userId="S::noreen.ropers@eurecia.com::f3a8d8f2-0e49-41aa-b7d1-58879f4fb21f" providerId="AD" clId="Web-{5786C09D-A110-D967-F7A1-44805125CD7E}" dt="2025-07-24T09:44:31.718" v="663" actId="1076"/>
          <ac:spMkLst>
            <pc:docMk/>
            <pc:sldMk cId="3702941906" sldId="363"/>
            <ac:spMk id="18" creationId="{4E3D7A8D-37AE-44FD-3405-A8CA24943261}"/>
          </ac:spMkLst>
        </pc:spChg>
        <pc:spChg chg="mod ord">
          <ac:chgData name="Noreen ROPERS [Eurécia]" userId="S::noreen.ropers@eurecia.com::f3a8d8f2-0e49-41aa-b7d1-58879f4fb21f" providerId="AD" clId="Web-{5786C09D-A110-D967-F7A1-44805125CD7E}" dt="2025-07-24T09:46:47.786" v="698" actId="14100"/>
          <ac:spMkLst>
            <pc:docMk/>
            <pc:sldMk cId="3702941906" sldId="363"/>
            <ac:spMk id="20" creationId="{6ACA9C85-DD27-99A9-F66C-417C48575FA0}"/>
          </ac:spMkLst>
        </pc:spChg>
        <pc:spChg chg="mod">
          <ac:chgData name="Noreen ROPERS [Eurécia]" userId="S::noreen.ropers@eurecia.com::f3a8d8f2-0e49-41aa-b7d1-58879f4fb21f" providerId="AD" clId="Web-{5786C09D-A110-D967-F7A1-44805125CD7E}" dt="2025-07-24T09:48:48.540" v="781" actId="20577"/>
          <ac:spMkLst>
            <pc:docMk/>
            <pc:sldMk cId="3702941906" sldId="363"/>
            <ac:spMk id="21" creationId="{62BC2977-5D38-362C-62A1-9CB38B24A95F}"/>
          </ac:spMkLst>
        </pc:spChg>
        <pc:picChg chg="add mod ord">
          <ac:chgData name="Noreen ROPERS [Eurécia]" userId="S::noreen.ropers@eurecia.com::f3a8d8f2-0e49-41aa-b7d1-58879f4fb21f" providerId="AD" clId="Web-{5786C09D-A110-D967-F7A1-44805125CD7E}" dt="2025-07-24T09:44:29.062" v="662" actId="1076"/>
          <ac:picMkLst>
            <pc:docMk/>
            <pc:sldMk cId="3702941906" sldId="363"/>
            <ac:picMk id="5" creationId="{CE2A7ABA-2C8F-71C5-D75C-06AA32BD005C}"/>
          </ac:picMkLst>
        </pc:picChg>
        <pc:picChg chg="add mod ord">
          <ac:chgData name="Noreen ROPERS [Eurécia]" userId="S::noreen.ropers@eurecia.com::f3a8d8f2-0e49-41aa-b7d1-58879f4fb21f" providerId="AD" clId="Web-{5786C09D-A110-D967-F7A1-44805125CD7E}" dt="2025-07-24T09:46:23.754" v="692" actId="1076"/>
          <ac:picMkLst>
            <pc:docMk/>
            <pc:sldMk cId="3702941906" sldId="363"/>
            <ac:picMk id="7" creationId="{BE7C6F08-0514-5F0F-A2B0-765CDFD2B5F6}"/>
          </ac:picMkLst>
        </pc:picChg>
        <pc:picChg chg="mod">
          <ac:chgData name="Noreen ROPERS [Eurécia]" userId="S::noreen.ropers@eurecia.com::f3a8d8f2-0e49-41aa-b7d1-58879f4fb21f" providerId="AD" clId="Web-{5786C09D-A110-D967-F7A1-44805125CD7E}" dt="2025-07-24T09:44:53.860" v="670" actId="1076"/>
          <ac:picMkLst>
            <pc:docMk/>
            <pc:sldMk cId="3702941906" sldId="363"/>
            <ac:picMk id="17" creationId="{8C6D1A1E-FBB1-A3C1-190B-F55FDAAA6334}"/>
          </ac:picMkLst>
        </pc:picChg>
        <pc:picChg chg="mod">
          <ac:chgData name="Noreen ROPERS [Eurécia]" userId="S::noreen.ropers@eurecia.com::f3a8d8f2-0e49-41aa-b7d1-58879f4fb21f" providerId="AD" clId="Web-{5786C09D-A110-D967-F7A1-44805125CD7E}" dt="2025-07-24T09:46:57.567" v="701" actId="1076"/>
          <ac:picMkLst>
            <pc:docMk/>
            <pc:sldMk cId="3702941906" sldId="363"/>
            <ac:picMk id="22" creationId="{A4B7ABF8-6C7E-3623-AB76-1B74AB82E3EC}"/>
          </ac:picMkLst>
        </pc:picChg>
        <pc:picChg chg="mod">
          <ac:chgData name="Noreen ROPERS [Eurécia]" userId="S::noreen.ropers@eurecia.com::f3a8d8f2-0e49-41aa-b7d1-58879f4fb21f" providerId="AD" clId="Web-{5786C09D-A110-D967-F7A1-44805125CD7E}" dt="2025-07-24T09:47:03.724" v="703" actId="1076"/>
          <ac:picMkLst>
            <pc:docMk/>
            <pc:sldMk cId="3702941906" sldId="363"/>
            <ac:picMk id="24" creationId="{5D708F03-C5E3-F7C7-1D9E-EF7504B4ED34}"/>
          </ac:picMkLst>
        </pc:picChg>
      </pc:sldChg>
      <pc:sldChg chg="addSp delSp modSp">
        <pc:chgData name="Noreen ROPERS [Eurécia]" userId="S::noreen.ropers@eurecia.com::f3a8d8f2-0e49-41aa-b7d1-58879f4fb21f" providerId="AD" clId="Web-{5786C09D-A110-D967-F7A1-44805125CD7E}" dt="2025-07-24T14:42:31.889" v="1496" actId="1076"/>
        <pc:sldMkLst>
          <pc:docMk/>
          <pc:sldMk cId="1128703041" sldId="366"/>
        </pc:sldMkLst>
        <pc:spChg chg="mod">
          <ac:chgData name="Noreen ROPERS [Eurécia]" userId="S::noreen.ropers@eurecia.com::f3a8d8f2-0e49-41aa-b7d1-58879f4fb21f" providerId="AD" clId="Web-{5786C09D-A110-D967-F7A1-44805125CD7E}" dt="2025-07-24T14:39:17.022" v="1455" actId="20577"/>
          <ac:spMkLst>
            <pc:docMk/>
            <pc:sldMk cId="1128703041" sldId="366"/>
            <ac:spMk id="2" creationId="{0ED16911-BE4F-7178-A964-6BF6DF2D85CF}"/>
          </ac:spMkLst>
        </pc:spChg>
        <pc:spChg chg="mod">
          <ac:chgData name="Noreen ROPERS [Eurécia]" userId="S::noreen.ropers@eurecia.com::f3a8d8f2-0e49-41aa-b7d1-58879f4fb21f" providerId="AD" clId="Web-{5786C09D-A110-D967-F7A1-44805125CD7E}" dt="2025-07-24T14:41:00.651" v="1484" actId="14100"/>
          <ac:spMkLst>
            <pc:docMk/>
            <pc:sldMk cId="1128703041" sldId="366"/>
            <ac:spMk id="18" creationId="{4E3D7A8D-37AE-44FD-3405-A8CA24943261}"/>
          </ac:spMkLst>
        </pc:spChg>
        <pc:spChg chg="mod">
          <ac:chgData name="Noreen ROPERS [Eurécia]" userId="S::noreen.ropers@eurecia.com::f3a8d8f2-0e49-41aa-b7d1-58879f4fb21f" providerId="AD" clId="Web-{5786C09D-A110-D967-F7A1-44805125CD7E}" dt="2025-07-24T14:42:31.889" v="1496" actId="1076"/>
          <ac:spMkLst>
            <pc:docMk/>
            <pc:sldMk cId="1128703041" sldId="366"/>
            <ac:spMk id="26" creationId="{C43DE0D1-772D-77BB-78E3-56F46B7936F7}"/>
          </ac:spMkLst>
        </pc:spChg>
        <pc:picChg chg="add mod">
          <ac:chgData name="Noreen ROPERS [Eurécia]" userId="S::noreen.ropers@eurecia.com::f3a8d8f2-0e49-41aa-b7d1-58879f4fb21f" providerId="AD" clId="Web-{5786C09D-A110-D967-F7A1-44805125CD7E}" dt="2025-07-24T14:42:18.467" v="1491"/>
          <ac:picMkLst>
            <pc:docMk/>
            <pc:sldMk cId="1128703041" sldId="366"/>
            <ac:picMk id="5" creationId="{9EF7B522-B783-D5CA-D02C-D6E01D0AFC45}"/>
          </ac:picMkLst>
        </pc:picChg>
      </pc:sldChg>
      <pc:sldChg chg="addSp delSp modSp">
        <pc:chgData name="Noreen ROPERS [Eurécia]" userId="S::noreen.ropers@eurecia.com::f3a8d8f2-0e49-41aa-b7d1-58879f4fb21f" providerId="AD" clId="Web-{5786C09D-A110-D967-F7A1-44805125CD7E}" dt="2025-07-24T15:01:39.871" v="1587"/>
        <pc:sldMkLst>
          <pc:docMk/>
          <pc:sldMk cId="1344076732" sldId="367"/>
        </pc:sldMkLst>
        <pc:spChg chg="add del mod">
          <ac:chgData name="Noreen ROPERS [Eurécia]" userId="S::noreen.ropers@eurecia.com::f3a8d8f2-0e49-41aa-b7d1-58879f4fb21f" providerId="AD" clId="Web-{5786C09D-A110-D967-F7A1-44805125CD7E}" dt="2025-07-24T14:58:18.082" v="1542"/>
          <ac:spMkLst>
            <pc:docMk/>
            <pc:sldMk cId="1344076732" sldId="367"/>
            <ac:spMk id="2" creationId="{0ED16911-BE4F-7178-A964-6BF6DF2D85CF}"/>
          </ac:spMkLst>
        </pc:spChg>
        <pc:spChg chg="mod">
          <ac:chgData name="Noreen ROPERS [Eurécia]" userId="S::noreen.ropers@eurecia.com::f3a8d8f2-0e49-41aa-b7d1-58879f4fb21f" providerId="AD" clId="Web-{5786C09D-A110-D967-F7A1-44805125CD7E}" dt="2025-07-24T15:01:25.964" v="1583" actId="1076"/>
          <ac:spMkLst>
            <pc:docMk/>
            <pc:sldMk cId="1344076732" sldId="367"/>
            <ac:spMk id="7" creationId="{D1096967-1058-64CA-4063-117B8A248D23}"/>
          </ac:spMkLst>
        </pc:spChg>
        <pc:spChg chg="mod">
          <ac:chgData name="Noreen ROPERS [Eurécia]" userId="S::noreen.ropers@eurecia.com::f3a8d8f2-0e49-41aa-b7d1-58879f4fb21f" providerId="AD" clId="Web-{5786C09D-A110-D967-F7A1-44805125CD7E}" dt="2025-07-24T15:01:10.995" v="1577" actId="1076"/>
          <ac:spMkLst>
            <pc:docMk/>
            <pc:sldMk cId="1344076732" sldId="367"/>
            <ac:spMk id="21" creationId="{62BC2977-5D38-362C-62A1-9CB38B24A95F}"/>
          </ac:spMkLst>
        </pc:spChg>
        <pc:picChg chg="mod">
          <ac:chgData name="Noreen ROPERS [Eurécia]" userId="S::noreen.ropers@eurecia.com::f3a8d8f2-0e49-41aa-b7d1-58879f4fb21f" providerId="AD" clId="Web-{5786C09D-A110-D967-F7A1-44805125CD7E}" dt="2025-07-24T15:01:13.245" v="1578" actId="1076"/>
          <ac:picMkLst>
            <pc:docMk/>
            <pc:sldMk cId="1344076732" sldId="367"/>
            <ac:picMk id="8" creationId="{89BC88E7-B313-3C48-455D-282DAA6C2071}"/>
          </ac:picMkLst>
        </pc:picChg>
        <pc:picChg chg="mod">
          <ac:chgData name="Noreen ROPERS [Eurécia]" userId="S::noreen.ropers@eurecia.com::f3a8d8f2-0e49-41aa-b7d1-58879f4fb21f" providerId="AD" clId="Web-{5786C09D-A110-D967-F7A1-44805125CD7E}" dt="2025-07-24T15:01:19.495" v="1581" actId="1076"/>
          <ac:picMkLst>
            <pc:docMk/>
            <pc:sldMk cId="1344076732" sldId="367"/>
            <ac:picMk id="11" creationId="{FC4919F3-381F-4728-93EF-0AE27BD410BE}"/>
          </ac:picMkLst>
        </pc:picChg>
        <pc:picChg chg="mod">
          <ac:chgData name="Noreen ROPERS [Eurécia]" userId="S::noreen.ropers@eurecia.com::f3a8d8f2-0e49-41aa-b7d1-58879f4fb21f" providerId="AD" clId="Web-{5786C09D-A110-D967-F7A1-44805125CD7E}" dt="2025-07-24T15:01:31.558" v="1584" actId="1076"/>
          <ac:picMkLst>
            <pc:docMk/>
            <pc:sldMk cId="1344076732" sldId="367"/>
            <ac:picMk id="14" creationId="{AFE1E51C-AA97-E2F7-B45F-581085BCC69E}"/>
          </ac:picMkLst>
        </pc:picChg>
        <pc:picChg chg="add mod ord">
          <ac:chgData name="Noreen ROPERS [Eurécia]" userId="S::noreen.ropers@eurecia.com::f3a8d8f2-0e49-41aa-b7d1-58879f4fb21f" providerId="AD" clId="Web-{5786C09D-A110-D967-F7A1-44805125CD7E}" dt="2025-07-24T15:01:39.871" v="1587"/>
          <ac:picMkLst>
            <pc:docMk/>
            <pc:sldMk cId="1344076732" sldId="367"/>
            <ac:picMk id="19" creationId="{8941EF03-767F-E19F-7790-B8D06A5A8158}"/>
          </ac:picMkLst>
        </pc:picChg>
        <pc:picChg chg="add mod ord">
          <ac:chgData name="Noreen ROPERS [Eurécia]" userId="S::noreen.ropers@eurecia.com::f3a8d8f2-0e49-41aa-b7d1-58879f4fb21f" providerId="AD" clId="Web-{5786C09D-A110-D967-F7A1-44805125CD7E}" dt="2025-07-24T15:01:37.136" v="1586"/>
          <ac:picMkLst>
            <pc:docMk/>
            <pc:sldMk cId="1344076732" sldId="367"/>
            <ac:picMk id="20" creationId="{6CD3B570-DF42-9D89-621D-3B9106322274}"/>
          </ac:picMkLst>
        </pc:picChg>
        <pc:picChg chg="mod">
          <ac:chgData name="Noreen ROPERS [Eurécia]" userId="S::noreen.ropers@eurecia.com::f3a8d8f2-0e49-41aa-b7d1-58879f4fb21f" providerId="AD" clId="Web-{5786C09D-A110-D967-F7A1-44805125CD7E}" dt="2025-07-24T14:59:15.631" v="1566" actId="1076"/>
          <ac:picMkLst>
            <pc:docMk/>
            <pc:sldMk cId="1344076732" sldId="367"/>
            <ac:picMk id="22" creationId="{A4B7ABF8-6C7E-3623-AB76-1B74AB82E3EC}"/>
          </ac:picMkLst>
        </pc:picChg>
      </pc:sldChg>
      <pc:sldChg chg="addSp delSp modSp">
        <pc:chgData name="Noreen ROPERS [Eurécia]" userId="S::noreen.ropers@eurecia.com::f3a8d8f2-0e49-41aa-b7d1-58879f4fb21f" providerId="AD" clId="Web-{5786C09D-A110-D967-F7A1-44805125CD7E}" dt="2025-07-24T14:53:01.585" v="1525" actId="20577"/>
        <pc:sldMkLst>
          <pc:docMk/>
          <pc:sldMk cId="1174975087" sldId="368"/>
        </pc:sldMkLst>
        <pc:spChg chg="mod">
          <ac:chgData name="Noreen ROPERS [Eurécia]" userId="S::noreen.ropers@eurecia.com::f3a8d8f2-0e49-41aa-b7d1-58879f4fb21f" providerId="AD" clId="Web-{5786C09D-A110-D967-F7A1-44805125CD7E}" dt="2025-07-24T14:42:42.718" v="1498" actId="20577"/>
          <ac:spMkLst>
            <pc:docMk/>
            <pc:sldMk cId="1174975087" sldId="368"/>
            <ac:spMk id="2" creationId="{0ED16911-BE4F-7178-A964-6BF6DF2D85CF}"/>
          </ac:spMkLst>
        </pc:spChg>
        <pc:spChg chg="mod">
          <ac:chgData name="Noreen ROPERS [Eurécia]" userId="S::noreen.ropers@eurecia.com::f3a8d8f2-0e49-41aa-b7d1-58879f4fb21f" providerId="AD" clId="Web-{5786C09D-A110-D967-F7A1-44805125CD7E}" dt="2025-07-24T14:53:01.585" v="1525" actId="20577"/>
          <ac:spMkLst>
            <pc:docMk/>
            <pc:sldMk cId="1174975087" sldId="368"/>
            <ac:spMk id="18" creationId="{4E3D7A8D-37AE-44FD-3405-A8CA24943261}"/>
          </ac:spMkLst>
        </pc:spChg>
        <pc:picChg chg="add mod">
          <ac:chgData name="Noreen ROPERS [Eurécia]" userId="S::noreen.ropers@eurecia.com::f3a8d8f2-0e49-41aa-b7d1-58879f4fb21f" providerId="AD" clId="Web-{5786C09D-A110-D967-F7A1-44805125CD7E}" dt="2025-07-24T14:51:41.520" v="1523" actId="1076"/>
          <ac:picMkLst>
            <pc:docMk/>
            <pc:sldMk cId="1174975087" sldId="368"/>
            <ac:picMk id="7" creationId="{BA942DC4-BBB6-643D-742A-11CA4AFBF34D}"/>
          </ac:picMkLst>
        </pc:picChg>
      </pc:sldChg>
      <pc:sldChg chg="addSp delSp modSp">
        <pc:chgData name="Noreen ROPERS [Eurécia]" userId="S::noreen.ropers@eurecia.com::f3a8d8f2-0e49-41aa-b7d1-58879f4fb21f" providerId="AD" clId="Web-{5786C09D-A110-D967-F7A1-44805125CD7E}" dt="2025-07-24T14:38:18.926" v="1448" actId="1076"/>
        <pc:sldMkLst>
          <pc:docMk/>
          <pc:sldMk cId="40303930" sldId="370"/>
        </pc:sldMkLst>
        <pc:spChg chg="mod">
          <ac:chgData name="Noreen ROPERS [Eurécia]" userId="S::noreen.ropers@eurecia.com::f3a8d8f2-0e49-41aa-b7d1-58879f4fb21f" providerId="AD" clId="Web-{5786C09D-A110-D967-F7A1-44805125CD7E}" dt="2025-07-24T14:36:59.173" v="1432" actId="20577"/>
          <ac:spMkLst>
            <pc:docMk/>
            <pc:sldMk cId="40303930" sldId="370"/>
            <ac:spMk id="2" creationId="{0ED16911-BE4F-7178-A964-6BF6DF2D85CF}"/>
          </ac:spMkLst>
        </pc:spChg>
        <pc:picChg chg="mod">
          <ac:chgData name="Noreen ROPERS [Eurécia]" userId="S::noreen.ropers@eurecia.com::f3a8d8f2-0e49-41aa-b7d1-58879f4fb21f" providerId="AD" clId="Web-{5786C09D-A110-D967-F7A1-44805125CD7E}" dt="2025-07-24T14:38:18.926" v="1448" actId="1076"/>
          <ac:picMkLst>
            <pc:docMk/>
            <pc:sldMk cId="40303930" sldId="370"/>
            <ac:picMk id="8" creationId="{8E9DF346-1AD8-F288-4DDE-A67137735D47}"/>
          </ac:picMkLst>
        </pc:picChg>
        <pc:picChg chg="add mod">
          <ac:chgData name="Noreen ROPERS [Eurécia]" userId="S::noreen.ropers@eurecia.com::f3a8d8f2-0e49-41aa-b7d1-58879f4fb21f" providerId="AD" clId="Web-{5786C09D-A110-D967-F7A1-44805125CD7E}" dt="2025-07-24T14:38:14.707" v="1447"/>
          <ac:picMkLst>
            <pc:docMk/>
            <pc:sldMk cId="40303930" sldId="370"/>
            <ac:picMk id="9" creationId="{94FF7387-D3D3-EBBD-7D5D-D15973A94931}"/>
          </ac:picMkLst>
        </pc:picChg>
      </pc:sldChg>
      <pc:sldChg chg="modSp">
        <pc:chgData name="Noreen ROPERS [Eurécia]" userId="S::noreen.ropers@eurecia.com::f3a8d8f2-0e49-41aa-b7d1-58879f4fb21f" providerId="AD" clId="Web-{5786C09D-A110-D967-F7A1-44805125CD7E}" dt="2025-07-24T08:27:32.489" v="14" actId="20577"/>
        <pc:sldMkLst>
          <pc:docMk/>
          <pc:sldMk cId="1561398166" sldId="372"/>
        </pc:sldMkLst>
        <pc:spChg chg="mod">
          <ac:chgData name="Noreen ROPERS [Eurécia]" userId="S::noreen.ropers@eurecia.com::f3a8d8f2-0e49-41aa-b7d1-58879f4fb21f" providerId="AD" clId="Web-{5786C09D-A110-D967-F7A1-44805125CD7E}" dt="2025-07-24T08:26:53.269" v="8" actId="1076"/>
          <ac:spMkLst>
            <pc:docMk/>
            <pc:sldMk cId="1561398166" sldId="372"/>
            <ac:spMk id="28" creationId="{D88B10F1-C161-29C9-E517-2C4D78936F1B}"/>
          </ac:spMkLst>
        </pc:spChg>
        <pc:spChg chg="mod">
          <ac:chgData name="Noreen ROPERS [Eurécia]" userId="S::noreen.ropers@eurecia.com::f3a8d8f2-0e49-41aa-b7d1-58879f4fb21f" providerId="AD" clId="Web-{5786C09D-A110-D967-F7A1-44805125CD7E}" dt="2025-07-24T08:26:56.956" v="9" actId="1076"/>
          <ac:spMkLst>
            <pc:docMk/>
            <pc:sldMk cId="1561398166" sldId="372"/>
            <ac:spMk id="37" creationId="{A7BE4DDF-5E10-48C1-7969-ECFC9A0C4A12}"/>
          </ac:spMkLst>
        </pc:spChg>
        <pc:spChg chg="mod">
          <ac:chgData name="Noreen ROPERS [Eurécia]" userId="S::noreen.ropers@eurecia.com::f3a8d8f2-0e49-41aa-b7d1-58879f4fb21f" providerId="AD" clId="Web-{5786C09D-A110-D967-F7A1-44805125CD7E}" dt="2025-07-24T08:27:32.489" v="14" actId="20577"/>
          <ac:spMkLst>
            <pc:docMk/>
            <pc:sldMk cId="1561398166" sldId="372"/>
            <ac:spMk id="42" creationId="{A809FF54-8E21-E76D-9608-77AF773D0852}"/>
          </ac:spMkLst>
        </pc:spChg>
      </pc:sldChg>
      <pc:sldChg chg="modSp">
        <pc:chgData name="Noreen ROPERS [Eurécia]" userId="S::noreen.ropers@eurecia.com::f3a8d8f2-0e49-41aa-b7d1-58879f4fb21f" providerId="AD" clId="Web-{5786C09D-A110-D967-F7A1-44805125CD7E}" dt="2025-07-24T08:27:13.738" v="11" actId="14100"/>
        <pc:sldMkLst>
          <pc:docMk/>
          <pc:sldMk cId="3547319363" sldId="373"/>
        </pc:sldMkLst>
        <pc:spChg chg="mod">
          <ac:chgData name="Noreen ROPERS [Eurécia]" userId="S::noreen.ropers@eurecia.com::f3a8d8f2-0e49-41aa-b7d1-58879f4fb21f" providerId="AD" clId="Web-{5786C09D-A110-D967-F7A1-44805125CD7E}" dt="2025-07-24T08:27:13.738" v="11" actId="14100"/>
          <ac:spMkLst>
            <pc:docMk/>
            <pc:sldMk cId="3547319363" sldId="373"/>
            <ac:spMk id="2" creationId="{D9A26C0A-12B5-90B5-FBF4-93C27CA217B1}"/>
          </ac:spMkLst>
        </pc:spChg>
      </pc:sldChg>
      <pc:sldChg chg="modSp">
        <pc:chgData name="Noreen ROPERS [Eurécia]" userId="S::noreen.ropers@eurecia.com::f3a8d8f2-0e49-41aa-b7d1-58879f4fb21f" providerId="AD" clId="Web-{5786C09D-A110-D967-F7A1-44805125CD7E}" dt="2025-07-24T09:48:54.509" v="783" actId="20577"/>
        <pc:sldMkLst>
          <pc:docMk/>
          <pc:sldMk cId="3924409597" sldId="375"/>
        </pc:sldMkLst>
        <pc:spChg chg="mod">
          <ac:chgData name="Noreen ROPERS [Eurécia]" userId="S::noreen.ropers@eurecia.com::f3a8d8f2-0e49-41aa-b7d1-58879f4fb21f" providerId="AD" clId="Web-{5786C09D-A110-D967-F7A1-44805125CD7E}" dt="2025-07-24T09:48:54.509" v="783" actId="20577"/>
          <ac:spMkLst>
            <pc:docMk/>
            <pc:sldMk cId="3924409597" sldId="375"/>
            <ac:spMk id="2" creationId="{18B74BD9-57AD-C852-1754-B7B1DAD43A1F}"/>
          </ac:spMkLst>
        </pc:spChg>
      </pc:sldChg>
      <pc:sldChg chg="modSp">
        <pc:chgData name="Noreen ROPERS [Eurécia]" userId="S::noreen.ropers@eurecia.com::f3a8d8f2-0e49-41aa-b7d1-58879f4fb21f" providerId="AD" clId="Web-{5786C09D-A110-D967-F7A1-44805125CD7E}" dt="2025-07-24T14:38:30.474" v="1449" actId="20577"/>
        <pc:sldMkLst>
          <pc:docMk/>
          <pc:sldMk cId="4185514117" sldId="377"/>
        </pc:sldMkLst>
        <pc:spChg chg="mod">
          <ac:chgData name="Noreen ROPERS [Eurécia]" userId="S::noreen.ropers@eurecia.com::f3a8d8f2-0e49-41aa-b7d1-58879f4fb21f" providerId="AD" clId="Web-{5786C09D-A110-D967-F7A1-44805125CD7E}" dt="2025-07-24T14:38:30.474" v="1449" actId="20577"/>
          <ac:spMkLst>
            <pc:docMk/>
            <pc:sldMk cId="4185514117" sldId="377"/>
            <ac:spMk id="2" creationId="{18B74BD9-57AD-C852-1754-B7B1DAD43A1F}"/>
          </ac:spMkLst>
        </pc:spChg>
      </pc:sldChg>
      <pc:sldChg chg="new del">
        <pc:chgData name="Noreen ROPERS [Eurécia]" userId="S::noreen.ropers@eurecia.com::f3a8d8f2-0e49-41aa-b7d1-58879f4fb21f" providerId="AD" clId="Web-{5786C09D-A110-D967-F7A1-44805125CD7E}" dt="2025-07-24T09:33:28.179" v="525"/>
        <pc:sldMkLst>
          <pc:docMk/>
          <pc:sldMk cId="3958709828" sldId="379"/>
        </pc:sldMkLst>
      </pc:sldChg>
    </pc:docChg>
  </pc:docChgLst>
  <pc:docChgLst>
    <pc:chgData name="Pauline BROUSSE [Eurécia]" userId="S::pauline.brousse@eurecia.com::29afd943-9317-407c-af25-96d3f84813eb" providerId="AD" clId="Web-{874672D9-305A-C80E-4A32-7DBC4F9426F1}"/>
    <pc:docChg chg="modSld">
      <pc:chgData name="Pauline BROUSSE [Eurécia]" userId="S::pauline.brousse@eurecia.com::29afd943-9317-407c-af25-96d3f84813eb" providerId="AD" clId="Web-{874672D9-305A-C80E-4A32-7DBC4F9426F1}" dt="2024-08-08T10:28:11.259" v="288" actId="1076"/>
      <pc:docMkLst>
        <pc:docMk/>
      </pc:docMkLst>
      <pc:sldChg chg="addSp delSp modSp">
        <pc:chgData name="Pauline BROUSSE [Eurécia]" userId="S::pauline.brousse@eurecia.com::29afd943-9317-407c-af25-96d3f84813eb" providerId="AD" clId="Web-{874672D9-305A-C80E-4A32-7DBC4F9426F1}" dt="2024-08-08T10:15:48.514" v="83" actId="20577"/>
        <pc:sldMkLst>
          <pc:docMk/>
          <pc:sldMk cId="1542998316" sldId="335"/>
        </pc:sldMkLst>
      </pc:sldChg>
      <pc:sldChg chg="modSp">
        <pc:chgData name="Pauline BROUSSE [Eurécia]" userId="S::pauline.brousse@eurecia.com::29afd943-9317-407c-af25-96d3f84813eb" providerId="AD" clId="Web-{874672D9-305A-C80E-4A32-7DBC4F9426F1}" dt="2024-08-08T10:07:16.840" v="14" actId="20577"/>
        <pc:sldMkLst>
          <pc:docMk/>
          <pc:sldMk cId="1529473113" sldId="339"/>
        </pc:sldMkLst>
      </pc:sldChg>
      <pc:sldChg chg="addSp delSp modSp">
        <pc:chgData name="Pauline BROUSSE [Eurécia]" userId="S::pauline.brousse@eurecia.com::29afd943-9317-407c-af25-96d3f84813eb" providerId="AD" clId="Web-{874672D9-305A-C80E-4A32-7DBC4F9426F1}" dt="2024-08-08T10:06:26.932" v="9" actId="20577"/>
        <pc:sldMkLst>
          <pc:docMk/>
          <pc:sldMk cId="3210797679" sldId="340"/>
        </pc:sldMkLst>
      </pc:sldChg>
      <pc:sldChg chg="addSp delSp modSp">
        <pc:chgData name="Pauline BROUSSE [Eurécia]" userId="S::pauline.brousse@eurecia.com::29afd943-9317-407c-af25-96d3f84813eb" providerId="AD" clId="Web-{874672D9-305A-C80E-4A32-7DBC4F9426F1}" dt="2024-08-08T10:18:25.519" v="157" actId="1076"/>
        <pc:sldMkLst>
          <pc:docMk/>
          <pc:sldMk cId="115742712" sldId="342"/>
        </pc:sldMkLst>
      </pc:sldChg>
      <pc:sldChg chg="addSp delSp modSp">
        <pc:chgData name="Pauline BROUSSE [Eurécia]" userId="S::pauline.brousse@eurecia.com::29afd943-9317-407c-af25-96d3f84813eb" providerId="AD" clId="Web-{874672D9-305A-C80E-4A32-7DBC4F9426F1}" dt="2024-08-08T10:28:11.259" v="288" actId="1076"/>
        <pc:sldMkLst>
          <pc:docMk/>
          <pc:sldMk cId="296075627" sldId="343"/>
        </pc:sldMkLst>
      </pc:sldChg>
    </pc:docChg>
  </pc:docChgLst>
  <pc:docChgLst>
    <pc:chgData name="Pauline MORIN [Eurécia]" userId="26806002-a94a-4f86-8fe6-d48cb3313228" providerId="ADAL" clId="{C941035A-2EED-44E7-A91D-CDBB3C66DA20}"/>
    <pc:docChg chg="custSel modSld">
      <pc:chgData name="Pauline MORIN [Eurécia]" userId="26806002-a94a-4f86-8fe6-d48cb3313228" providerId="ADAL" clId="{C941035A-2EED-44E7-A91D-CDBB3C66DA20}" dt="2024-11-04T08:36:44.937" v="1"/>
      <pc:docMkLst>
        <pc:docMk/>
      </pc:docMkLst>
      <pc:sldChg chg="addSp delSp modSp mod">
        <pc:chgData name="Pauline MORIN [Eurécia]" userId="26806002-a94a-4f86-8fe6-d48cb3313228" providerId="ADAL" clId="{C941035A-2EED-44E7-A91D-CDBB3C66DA20}" dt="2024-11-04T08:36:44.937" v="1"/>
        <pc:sldMkLst>
          <pc:docMk/>
          <pc:sldMk cId="1561398166" sldId="372"/>
        </pc:sldMkLst>
      </pc:sldChg>
    </pc:docChg>
  </pc:docChgLst>
  <pc:docChgLst>
    <pc:chgData name="Pauline BROUSSE [Eurécia]" userId="S::pauline.brousse@eurecia.com::29afd943-9317-407c-af25-96d3f84813eb" providerId="AD" clId="Web-{D0183DA4-F923-3937-BE9A-88CAC53AC866}"/>
    <pc:docChg chg="addSld delSld modSld sldOrd">
      <pc:chgData name="Pauline BROUSSE [Eurécia]" userId="S::pauline.brousse@eurecia.com::29afd943-9317-407c-af25-96d3f84813eb" providerId="AD" clId="Web-{D0183DA4-F923-3937-BE9A-88CAC53AC866}" dt="2024-08-09T12:48:55.371" v="1277" actId="20577"/>
      <pc:docMkLst>
        <pc:docMk/>
      </pc:docMkLst>
      <pc:sldChg chg="modSp">
        <pc:chgData name="Pauline BROUSSE [Eurécia]" userId="S::pauline.brousse@eurecia.com::29afd943-9317-407c-af25-96d3f84813eb" providerId="AD" clId="Web-{D0183DA4-F923-3937-BE9A-88CAC53AC866}" dt="2024-08-09T12:40:15.575" v="1254" actId="20577"/>
        <pc:sldMkLst>
          <pc:docMk/>
          <pc:sldMk cId="860042478" sldId="345"/>
        </pc:sldMkLst>
      </pc:sldChg>
      <pc:sldChg chg="addSp modSp">
        <pc:chgData name="Pauline BROUSSE [Eurécia]" userId="S::pauline.brousse@eurecia.com::29afd943-9317-407c-af25-96d3f84813eb" providerId="AD" clId="Web-{D0183DA4-F923-3937-BE9A-88CAC53AC866}" dt="2024-08-09T08:32:55.596" v="44" actId="1076"/>
        <pc:sldMkLst>
          <pc:docMk/>
          <pc:sldMk cId="61870627" sldId="347"/>
        </pc:sldMkLst>
      </pc:sldChg>
      <pc:sldChg chg="addSp delSp modSp del">
        <pc:chgData name="Pauline BROUSSE [Eurécia]" userId="S::pauline.brousse@eurecia.com::29afd943-9317-407c-af25-96d3f84813eb" providerId="AD" clId="Web-{D0183DA4-F923-3937-BE9A-88CAC53AC866}" dt="2024-08-09T08:48:20.996" v="198"/>
        <pc:sldMkLst>
          <pc:docMk/>
          <pc:sldMk cId="1873210119" sldId="348"/>
        </pc:sldMkLst>
      </pc:sldChg>
      <pc:sldChg chg="addSp delSp modSp">
        <pc:chgData name="Pauline BROUSSE [Eurécia]" userId="S::pauline.brousse@eurecia.com::29afd943-9317-407c-af25-96d3f84813eb" providerId="AD" clId="Web-{D0183DA4-F923-3937-BE9A-88CAC53AC866}" dt="2024-08-09T10:20:00.027" v="631"/>
        <pc:sldMkLst>
          <pc:docMk/>
          <pc:sldMk cId="3419620865" sldId="349"/>
        </pc:sldMkLst>
      </pc:sldChg>
      <pc:sldChg chg="addSp delSp modSp add replId">
        <pc:chgData name="Pauline BROUSSE [Eurécia]" userId="S::pauline.brousse@eurecia.com::29afd943-9317-407c-af25-96d3f84813eb" providerId="AD" clId="Web-{D0183DA4-F923-3937-BE9A-88CAC53AC866}" dt="2024-08-09T12:43:43.119" v="1257" actId="20577"/>
        <pc:sldMkLst>
          <pc:docMk/>
          <pc:sldMk cId="2330715811" sldId="350"/>
        </pc:sldMkLst>
      </pc:sldChg>
      <pc:sldChg chg="addSp delSp modSp add replId">
        <pc:chgData name="Pauline BROUSSE [Eurécia]" userId="S::pauline.brousse@eurecia.com::29afd943-9317-407c-af25-96d3f84813eb" providerId="AD" clId="Web-{D0183DA4-F923-3937-BE9A-88CAC53AC866}" dt="2024-08-09T12:44:49.857" v="1260" actId="20577"/>
        <pc:sldMkLst>
          <pc:docMk/>
          <pc:sldMk cId="2144295539" sldId="351"/>
        </pc:sldMkLst>
      </pc:sldChg>
      <pc:sldChg chg="addSp delSp modSp add replId">
        <pc:chgData name="Pauline BROUSSE [Eurécia]" userId="S::pauline.brousse@eurecia.com::29afd943-9317-407c-af25-96d3f84813eb" providerId="AD" clId="Web-{D0183DA4-F923-3937-BE9A-88CAC53AC866}" dt="2024-08-09T10:19:55.775" v="629"/>
        <pc:sldMkLst>
          <pc:docMk/>
          <pc:sldMk cId="1039831889" sldId="352"/>
        </pc:sldMkLst>
      </pc:sldChg>
      <pc:sldChg chg="addSp delSp modSp add replId">
        <pc:chgData name="Pauline BROUSSE [Eurécia]" userId="S::pauline.brousse@eurecia.com::29afd943-9317-407c-af25-96d3f84813eb" providerId="AD" clId="Web-{D0183DA4-F923-3937-BE9A-88CAC53AC866}" dt="2024-08-09T12:45:29.031" v="1263" actId="20577"/>
        <pc:sldMkLst>
          <pc:docMk/>
          <pc:sldMk cId="1554639175" sldId="353"/>
        </pc:sldMkLst>
      </pc:sldChg>
      <pc:sldChg chg="addSp delSp modSp add replId">
        <pc:chgData name="Pauline BROUSSE [Eurécia]" userId="S::pauline.brousse@eurecia.com::29afd943-9317-407c-af25-96d3f84813eb" providerId="AD" clId="Web-{D0183DA4-F923-3937-BE9A-88CAC53AC866}" dt="2024-08-09T10:19:28.649" v="625" actId="1076"/>
        <pc:sldMkLst>
          <pc:docMk/>
          <pc:sldMk cId="3550378544" sldId="354"/>
        </pc:sldMkLst>
      </pc:sldChg>
      <pc:sldChg chg="addSp delSp modSp add replId">
        <pc:chgData name="Pauline BROUSSE [Eurécia]" userId="S::pauline.brousse@eurecia.com::29afd943-9317-407c-af25-96d3f84813eb" providerId="AD" clId="Web-{D0183DA4-F923-3937-BE9A-88CAC53AC866}" dt="2024-08-09T10:29:37.262" v="713" actId="20577"/>
        <pc:sldMkLst>
          <pc:docMk/>
          <pc:sldMk cId="2102221955" sldId="355"/>
        </pc:sldMkLst>
      </pc:sldChg>
      <pc:sldChg chg="add del replId">
        <pc:chgData name="Pauline BROUSSE [Eurécia]" userId="S::pauline.brousse@eurecia.com::29afd943-9317-407c-af25-96d3f84813eb" providerId="AD" clId="Web-{D0183DA4-F923-3937-BE9A-88CAC53AC866}" dt="2024-08-09T10:32:25.553" v="824"/>
        <pc:sldMkLst>
          <pc:docMk/>
          <pc:sldMk cId="1295865719" sldId="356"/>
        </pc:sldMkLst>
      </pc:sldChg>
      <pc:sldChg chg="addSp delSp modSp add replId">
        <pc:chgData name="Pauline BROUSSE [Eurécia]" userId="S::pauline.brousse@eurecia.com::29afd943-9317-407c-af25-96d3f84813eb" providerId="AD" clId="Web-{D0183DA4-F923-3937-BE9A-88CAC53AC866}" dt="2024-08-09T12:45:09.795" v="1262" actId="14100"/>
        <pc:sldMkLst>
          <pc:docMk/>
          <pc:sldMk cId="3264471557" sldId="357"/>
        </pc:sldMkLst>
      </pc:sldChg>
      <pc:sldChg chg="add del replId">
        <pc:chgData name="Pauline BROUSSE [Eurécia]" userId="S::pauline.brousse@eurecia.com::29afd943-9317-407c-af25-96d3f84813eb" providerId="AD" clId="Web-{D0183DA4-F923-3937-BE9A-88CAC53AC866}" dt="2024-08-09T10:32:25.553" v="823"/>
        <pc:sldMkLst>
          <pc:docMk/>
          <pc:sldMk cId="2216368526" sldId="358"/>
        </pc:sldMkLst>
      </pc:sldChg>
      <pc:sldChg chg="add del replId">
        <pc:chgData name="Pauline BROUSSE [Eurécia]" userId="S::pauline.brousse@eurecia.com::29afd943-9317-407c-af25-96d3f84813eb" providerId="AD" clId="Web-{D0183DA4-F923-3937-BE9A-88CAC53AC866}" dt="2024-08-09T10:32:25.553" v="822"/>
        <pc:sldMkLst>
          <pc:docMk/>
          <pc:sldMk cId="2989339475" sldId="359"/>
        </pc:sldMkLst>
      </pc:sldChg>
      <pc:sldChg chg="add del replId">
        <pc:chgData name="Pauline BROUSSE [Eurécia]" userId="S::pauline.brousse@eurecia.com::29afd943-9317-407c-af25-96d3f84813eb" providerId="AD" clId="Web-{D0183DA4-F923-3937-BE9A-88CAC53AC866}" dt="2024-08-09T10:32:25.553" v="821"/>
        <pc:sldMkLst>
          <pc:docMk/>
          <pc:sldMk cId="75495489" sldId="360"/>
        </pc:sldMkLst>
      </pc:sldChg>
      <pc:sldChg chg="addSp delSp modSp add replId">
        <pc:chgData name="Pauline BROUSSE [Eurécia]" userId="S::pauline.brousse@eurecia.com::29afd943-9317-407c-af25-96d3f84813eb" providerId="AD" clId="Web-{D0183DA4-F923-3937-BE9A-88CAC53AC866}" dt="2024-08-09T12:45:45.704" v="1264" actId="14100"/>
        <pc:sldMkLst>
          <pc:docMk/>
          <pc:sldMk cId="2166671259" sldId="361"/>
        </pc:sldMkLst>
      </pc:sldChg>
      <pc:sldChg chg="modSp add ord replId">
        <pc:chgData name="Pauline BROUSSE [Eurécia]" userId="S::pauline.brousse@eurecia.com::29afd943-9317-407c-af25-96d3f84813eb" providerId="AD" clId="Web-{D0183DA4-F923-3937-BE9A-88CAC53AC866}" dt="2024-08-09T11:44:08.946" v="934" actId="20577"/>
        <pc:sldMkLst>
          <pc:docMk/>
          <pc:sldMk cId="2912676310" sldId="362"/>
        </pc:sldMkLst>
      </pc:sldChg>
      <pc:sldChg chg="addSp delSp modSp add ord replId">
        <pc:chgData name="Pauline BROUSSE [Eurécia]" userId="S::pauline.brousse@eurecia.com::29afd943-9317-407c-af25-96d3f84813eb" providerId="AD" clId="Web-{D0183DA4-F923-3937-BE9A-88CAC53AC866}" dt="2024-08-09T11:45:29.998" v="949" actId="20577"/>
        <pc:sldMkLst>
          <pc:docMk/>
          <pc:sldMk cId="3702941906" sldId="363"/>
        </pc:sldMkLst>
      </pc:sldChg>
      <pc:sldChg chg="add del replId">
        <pc:chgData name="Pauline BROUSSE [Eurécia]" userId="S::pauline.brousse@eurecia.com::29afd943-9317-407c-af25-96d3f84813eb" providerId="AD" clId="Web-{D0183DA4-F923-3937-BE9A-88CAC53AC866}" dt="2024-08-09T11:46:21.751" v="952"/>
        <pc:sldMkLst>
          <pc:docMk/>
          <pc:sldMk cId="2797789407" sldId="364"/>
        </pc:sldMkLst>
      </pc:sldChg>
      <pc:sldChg chg="modSp add ord replId">
        <pc:chgData name="Pauline BROUSSE [Eurécia]" userId="S::pauline.brousse@eurecia.com::29afd943-9317-407c-af25-96d3f84813eb" providerId="AD" clId="Web-{D0183DA4-F923-3937-BE9A-88CAC53AC866}" dt="2024-08-09T11:46:52.862" v="964" actId="20577"/>
        <pc:sldMkLst>
          <pc:docMk/>
          <pc:sldMk cId="3613177332" sldId="365"/>
        </pc:sldMkLst>
      </pc:sldChg>
      <pc:sldChg chg="addSp delSp modSp add ord replId">
        <pc:chgData name="Pauline BROUSSE [Eurécia]" userId="S::pauline.brousse@eurecia.com::29afd943-9317-407c-af25-96d3f84813eb" providerId="AD" clId="Web-{D0183DA4-F923-3937-BE9A-88CAC53AC866}" dt="2024-08-09T12:34:36.587" v="1193" actId="1076"/>
        <pc:sldMkLst>
          <pc:docMk/>
          <pc:sldMk cId="1128703041" sldId="366"/>
        </pc:sldMkLst>
      </pc:sldChg>
      <pc:sldChg chg="modSp add replId">
        <pc:chgData name="Pauline BROUSSE [Eurécia]" userId="S::pauline.brousse@eurecia.com::29afd943-9317-407c-af25-96d3f84813eb" providerId="AD" clId="Web-{D0183DA4-F923-3937-BE9A-88CAC53AC866}" dt="2024-08-09T12:48:55.371" v="1277" actId="20577"/>
        <pc:sldMkLst>
          <pc:docMk/>
          <pc:sldMk cId="1344076732" sldId="367"/>
        </pc:sldMkLst>
      </pc:sldChg>
      <pc:sldChg chg="add del replId">
        <pc:chgData name="Pauline BROUSSE [Eurécia]" userId="S::pauline.brousse@eurecia.com::29afd943-9317-407c-af25-96d3f84813eb" providerId="AD" clId="Web-{D0183DA4-F923-3937-BE9A-88CAC53AC866}" dt="2024-08-09T12:34:44.431" v="1194"/>
        <pc:sldMkLst>
          <pc:docMk/>
          <pc:sldMk cId="431513532" sldId="368"/>
        </pc:sldMkLst>
      </pc:sldChg>
      <pc:sldChg chg="addSp delSp modSp add replId">
        <pc:chgData name="Pauline BROUSSE [Eurécia]" userId="S::pauline.brousse@eurecia.com::29afd943-9317-407c-af25-96d3f84813eb" providerId="AD" clId="Web-{D0183DA4-F923-3937-BE9A-88CAC53AC866}" dt="2024-08-09T12:47:18.506" v="1267" actId="20577"/>
        <pc:sldMkLst>
          <pc:docMk/>
          <pc:sldMk cId="1174975087" sldId="368"/>
        </pc:sldMkLst>
      </pc:sldChg>
      <pc:sldChg chg="modSp new del">
        <pc:chgData name="Pauline BROUSSE [Eurécia]" userId="S::pauline.brousse@eurecia.com::29afd943-9317-407c-af25-96d3f84813eb" providerId="AD" clId="Web-{D0183DA4-F923-3937-BE9A-88CAC53AC866}" dt="2024-08-09T12:39:08.087" v="1249"/>
        <pc:sldMkLst>
          <pc:docMk/>
          <pc:sldMk cId="3239135569" sldId="369"/>
        </pc:sldMkLst>
      </pc:sldChg>
      <pc:sldChg chg="modSp new del">
        <pc:chgData name="Pauline BROUSSE [Eurécia]" userId="S::pauline.brousse@eurecia.com::29afd943-9317-407c-af25-96d3f84813eb" providerId="AD" clId="Web-{D0183DA4-F923-3937-BE9A-88CAC53AC866}" dt="2024-08-09T12:39:08.509" v="1250"/>
        <pc:sldMkLst>
          <pc:docMk/>
          <pc:sldMk cId="3548402562" sldId="370"/>
        </pc:sldMkLst>
      </pc:sldChg>
    </pc:docChg>
  </pc:docChgLst>
  <pc:docChgLst>
    <pc:chgData name="Celine JOLET [Eurécia]" userId="S::celine.jolet@eurecia.com::4ea0ef13-05f0-42ce-86d6-83a3b123372b" providerId="AD" clId="Web-{4ED6C86C-10C5-FBCF-B6E9-5AEE8CB46D47}"/>
    <pc:docChg chg="modSld">
      <pc:chgData name="Celine JOLET [Eurécia]" userId="S::celine.jolet@eurecia.com::4ea0ef13-05f0-42ce-86d6-83a3b123372b" providerId="AD" clId="Web-{4ED6C86C-10C5-FBCF-B6E9-5AEE8CB46D47}" dt="2024-11-07T13:09:39.578" v="15"/>
      <pc:docMkLst>
        <pc:docMk/>
      </pc:docMkLst>
      <pc:sldChg chg="addSp delSp modSp">
        <pc:chgData name="Celine JOLET [Eurécia]" userId="S::celine.jolet@eurecia.com::4ea0ef13-05f0-42ce-86d6-83a3b123372b" providerId="AD" clId="Web-{4ED6C86C-10C5-FBCF-B6E9-5AEE8CB46D47}" dt="2024-11-07T13:06:26.962" v="2"/>
        <pc:sldMkLst>
          <pc:docMk/>
          <pc:sldMk cId="3512856049" sldId="334"/>
        </pc:sldMkLst>
      </pc:sldChg>
      <pc:sldChg chg="delSp">
        <pc:chgData name="Celine JOLET [Eurécia]" userId="S::celine.jolet@eurecia.com::4ea0ef13-05f0-42ce-86d6-83a3b123372b" providerId="AD" clId="Web-{4ED6C86C-10C5-FBCF-B6E9-5AEE8CB46D47}" dt="2024-11-07T13:09:28.484" v="10"/>
        <pc:sldMkLst>
          <pc:docMk/>
          <pc:sldMk cId="1009862868" sldId="336"/>
        </pc:sldMkLst>
      </pc:sldChg>
      <pc:sldChg chg="modSp">
        <pc:chgData name="Celine JOLET [Eurécia]" userId="S::celine.jolet@eurecia.com::4ea0ef13-05f0-42ce-86d6-83a3b123372b" providerId="AD" clId="Web-{4ED6C86C-10C5-FBCF-B6E9-5AEE8CB46D47}" dt="2024-11-07T13:09:03.796" v="9" actId="20577"/>
        <pc:sldMkLst>
          <pc:docMk/>
          <pc:sldMk cId="3702941906" sldId="363"/>
        </pc:sldMkLst>
      </pc:sldChg>
      <pc:sldChg chg="delSp">
        <pc:chgData name="Celine JOLET [Eurécia]" userId="S::celine.jolet@eurecia.com::4ea0ef13-05f0-42ce-86d6-83a3b123372b" providerId="AD" clId="Web-{4ED6C86C-10C5-FBCF-B6E9-5AEE8CB46D47}" dt="2024-11-07T13:06:17.618" v="0"/>
        <pc:sldMkLst>
          <pc:docMk/>
          <pc:sldMk cId="3547319363" sldId="373"/>
        </pc:sldMkLst>
      </pc:sldChg>
      <pc:sldChg chg="addSp delSp modSp">
        <pc:chgData name="Celine JOLET [Eurécia]" userId="S::celine.jolet@eurecia.com::4ea0ef13-05f0-42ce-86d6-83a3b123372b" providerId="AD" clId="Web-{4ED6C86C-10C5-FBCF-B6E9-5AEE8CB46D47}" dt="2024-11-07T13:06:59.229" v="6"/>
        <pc:sldMkLst>
          <pc:docMk/>
          <pc:sldMk cId="3507710587" sldId="374"/>
        </pc:sldMkLst>
      </pc:sldChg>
      <pc:sldChg chg="addSp delSp modSp">
        <pc:chgData name="Celine JOLET [Eurécia]" userId="S::celine.jolet@eurecia.com::4ea0ef13-05f0-42ce-86d6-83a3b123372b" providerId="AD" clId="Web-{4ED6C86C-10C5-FBCF-B6E9-5AEE8CB46D47}" dt="2024-11-07T13:09:39.578" v="15"/>
        <pc:sldMkLst>
          <pc:docMk/>
          <pc:sldMk cId="3924409597" sldId="375"/>
        </pc:sldMkLst>
      </pc:sldChg>
    </pc:docChg>
  </pc:docChgLst>
  <pc:docChgLst>
    <pc:chgData name="Noreen ROPERS [Eurécia]" userId="S::noreen.ropers@eurecia.com::f3a8d8f2-0e49-41aa-b7d1-58879f4fb21f" providerId="AD" clId="Web-{0A6D8D04-2C3C-BA91-FF4C-D72AF5172982}"/>
    <pc:docChg chg="modSld">
      <pc:chgData name="Noreen ROPERS [Eurécia]" userId="S::noreen.ropers@eurecia.com::f3a8d8f2-0e49-41aa-b7d1-58879f4fb21f" providerId="AD" clId="Web-{0A6D8D04-2C3C-BA91-FF4C-D72AF5172982}" dt="2025-07-25T12:15:57.647" v="45" actId="1076"/>
      <pc:docMkLst>
        <pc:docMk/>
      </pc:docMkLst>
      <pc:sldChg chg="addSp modSp">
        <pc:chgData name="Noreen ROPERS [Eurécia]" userId="S::noreen.ropers@eurecia.com::f3a8d8f2-0e49-41aa-b7d1-58879f4fb21f" providerId="AD" clId="Web-{0A6D8D04-2C3C-BA91-FF4C-D72AF5172982}" dt="2025-07-25T12:05:04.576" v="14" actId="14100"/>
        <pc:sldMkLst>
          <pc:docMk/>
          <pc:sldMk cId="2037643794" sldId="344"/>
        </pc:sldMkLst>
        <pc:cxnChg chg="add mod">
          <ac:chgData name="Noreen ROPERS [Eurécia]" userId="S::noreen.ropers@eurecia.com::f3a8d8f2-0e49-41aa-b7d1-58879f4fb21f" providerId="AD" clId="Web-{0A6D8D04-2C3C-BA91-FF4C-D72AF5172982}" dt="2025-07-25T12:05:04.576" v="14" actId="14100"/>
          <ac:cxnSpMkLst>
            <pc:docMk/>
            <pc:sldMk cId="2037643794" sldId="344"/>
            <ac:cxnSpMk id="4" creationId="{8AA22990-0753-9E04-D23D-B3FF18A42F46}"/>
          </ac:cxnSpMkLst>
        </pc:cxnChg>
      </pc:sldChg>
      <pc:sldChg chg="modSp">
        <pc:chgData name="Noreen ROPERS [Eurécia]" userId="S::noreen.ropers@eurecia.com::f3a8d8f2-0e49-41aa-b7d1-58879f4fb21f" providerId="AD" clId="Web-{0A6D8D04-2C3C-BA91-FF4C-D72AF5172982}" dt="2025-07-25T12:14:12.268" v="25" actId="20577"/>
        <pc:sldMkLst>
          <pc:docMk/>
          <pc:sldMk cId="61870627" sldId="347"/>
        </pc:sldMkLst>
        <pc:spChg chg="mod">
          <ac:chgData name="Noreen ROPERS [Eurécia]" userId="S::noreen.ropers@eurecia.com::f3a8d8f2-0e49-41aa-b7d1-58879f4fb21f" providerId="AD" clId="Web-{0A6D8D04-2C3C-BA91-FF4C-D72AF5172982}" dt="2025-07-25T12:14:12.268" v="25" actId="20577"/>
          <ac:spMkLst>
            <pc:docMk/>
            <pc:sldMk cId="61870627" sldId="347"/>
            <ac:spMk id="5" creationId="{C42803CF-F6D9-CA00-E545-DD2E76A069B1}"/>
          </ac:spMkLst>
        </pc:spChg>
        <pc:spChg chg="mod">
          <ac:chgData name="Noreen ROPERS [Eurécia]" userId="S::noreen.ropers@eurecia.com::f3a8d8f2-0e49-41aa-b7d1-58879f4fb21f" providerId="AD" clId="Web-{0A6D8D04-2C3C-BA91-FF4C-D72AF5172982}" dt="2025-07-25T12:13:58.393" v="22" actId="1076"/>
          <ac:spMkLst>
            <pc:docMk/>
            <pc:sldMk cId="61870627" sldId="347"/>
            <ac:spMk id="8" creationId="{2DC638A2-BC3C-0618-F2A7-4229A80550BF}"/>
          </ac:spMkLst>
        </pc:spChg>
        <pc:picChg chg="mod">
          <ac:chgData name="Noreen ROPERS [Eurécia]" userId="S::noreen.ropers@eurecia.com::f3a8d8f2-0e49-41aa-b7d1-58879f4fb21f" providerId="AD" clId="Web-{0A6D8D04-2C3C-BA91-FF4C-D72AF5172982}" dt="2025-07-25T12:14:00.111" v="23" actId="1076"/>
          <ac:picMkLst>
            <pc:docMk/>
            <pc:sldMk cId="61870627" sldId="347"/>
            <ac:picMk id="20" creationId="{31D1BD06-B92A-F998-FF04-283B88BDBB0B}"/>
          </ac:picMkLst>
        </pc:picChg>
      </pc:sldChg>
      <pc:sldChg chg="modSp">
        <pc:chgData name="Noreen ROPERS [Eurécia]" userId="S::noreen.ropers@eurecia.com::f3a8d8f2-0e49-41aa-b7d1-58879f4fb21f" providerId="AD" clId="Web-{0A6D8D04-2C3C-BA91-FF4C-D72AF5172982}" dt="2025-07-25T12:13:38.251" v="16" actId="20577"/>
        <pc:sldMkLst>
          <pc:docMk/>
          <pc:sldMk cId="2144295539" sldId="351"/>
        </pc:sldMkLst>
        <pc:spChg chg="mod">
          <ac:chgData name="Noreen ROPERS [Eurécia]" userId="S::noreen.ropers@eurecia.com::f3a8d8f2-0e49-41aa-b7d1-58879f4fb21f" providerId="AD" clId="Web-{0A6D8D04-2C3C-BA91-FF4C-D72AF5172982}" dt="2025-07-25T12:13:38.251" v="16" actId="20577"/>
          <ac:spMkLst>
            <pc:docMk/>
            <pc:sldMk cId="2144295539" sldId="351"/>
            <ac:spMk id="3" creationId="{06A43D7B-6D83-5D1E-0DFB-1C11719B942B}"/>
          </ac:spMkLst>
        </pc:spChg>
      </pc:sldChg>
      <pc:sldChg chg="modSp">
        <pc:chgData name="Noreen ROPERS [Eurécia]" userId="S::noreen.ropers@eurecia.com::f3a8d8f2-0e49-41aa-b7d1-58879f4fb21f" providerId="AD" clId="Web-{0A6D8D04-2C3C-BA91-FF4C-D72AF5172982}" dt="2025-07-25T12:14:54.692" v="28" actId="20577"/>
        <pc:sldMkLst>
          <pc:docMk/>
          <pc:sldMk cId="1039831889" sldId="352"/>
        </pc:sldMkLst>
        <pc:spChg chg="mod">
          <ac:chgData name="Noreen ROPERS [Eurécia]" userId="S::noreen.ropers@eurecia.com::f3a8d8f2-0e49-41aa-b7d1-58879f4fb21f" providerId="AD" clId="Web-{0A6D8D04-2C3C-BA91-FF4C-D72AF5172982}" dt="2025-07-25T12:14:54.692" v="28" actId="20577"/>
          <ac:spMkLst>
            <pc:docMk/>
            <pc:sldMk cId="1039831889" sldId="352"/>
            <ac:spMk id="2" creationId="{0ED16911-BE4F-7178-A964-6BF6DF2D85CF}"/>
          </ac:spMkLst>
        </pc:spChg>
        <pc:spChg chg="mod">
          <ac:chgData name="Noreen ROPERS [Eurécia]" userId="S::noreen.ropers@eurecia.com::f3a8d8f2-0e49-41aa-b7d1-58879f4fb21f" providerId="AD" clId="Web-{0A6D8D04-2C3C-BA91-FF4C-D72AF5172982}" dt="2025-07-25T12:14:46.879" v="26" actId="14100"/>
          <ac:spMkLst>
            <pc:docMk/>
            <pc:sldMk cId="1039831889" sldId="352"/>
            <ac:spMk id="5" creationId="{1476A80D-E052-816F-B9BE-C6FDB1C48164}"/>
          </ac:spMkLst>
        </pc:spChg>
      </pc:sldChg>
      <pc:sldChg chg="modSp">
        <pc:chgData name="Noreen ROPERS [Eurécia]" userId="S::noreen.ropers@eurecia.com::f3a8d8f2-0e49-41aa-b7d1-58879f4fb21f" providerId="AD" clId="Web-{0A6D8D04-2C3C-BA91-FF4C-D72AF5172982}" dt="2025-07-25T12:15:04.395" v="29" actId="1076"/>
        <pc:sldMkLst>
          <pc:docMk/>
          <pc:sldMk cId="3264471557" sldId="357"/>
        </pc:sldMkLst>
        <pc:spChg chg="mod">
          <ac:chgData name="Noreen ROPERS [Eurécia]" userId="S::noreen.ropers@eurecia.com::f3a8d8f2-0e49-41aa-b7d1-58879f4fb21f" providerId="AD" clId="Web-{0A6D8D04-2C3C-BA91-FF4C-D72AF5172982}" dt="2025-07-25T12:15:04.395" v="29" actId="1076"/>
          <ac:spMkLst>
            <pc:docMk/>
            <pc:sldMk cId="3264471557" sldId="357"/>
            <ac:spMk id="2" creationId="{0ED16911-BE4F-7178-A964-6BF6DF2D85CF}"/>
          </ac:spMkLst>
        </pc:spChg>
      </pc:sldChg>
      <pc:sldChg chg="modSp">
        <pc:chgData name="Noreen ROPERS [Eurécia]" userId="S::noreen.ropers@eurecia.com::f3a8d8f2-0e49-41aa-b7d1-58879f4fb21f" providerId="AD" clId="Web-{0A6D8D04-2C3C-BA91-FF4C-D72AF5172982}" dt="2025-07-25T12:15:51.210" v="44" actId="20577"/>
        <pc:sldMkLst>
          <pc:docMk/>
          <pc:sldMk cId="2166671259" sldId="361"/>
        </pc:sldMkLst>
        <pc:spChg chg="mod">
          <ac:chgData name="Noreen ROPERS [Eurécia]" userId="S::noreen.ropers@eurecia.com::f3a8d8f2-0e49-41aa-b7d1-58879f4fb21f" providerId="AD" clId="Web-{0A6D8D04-2C3C-BA91-FF4C-D72AF5172982}" dt="2025-07-25T12:15:51.210" v="44" actId="20577"/>
          <ac:spMkLst>
            <pc:docMk/>
            <pc:sldMk cId="2166671259" sldId="361"/>
            <ac:spMk id="2" creationId="{0ED16911-BE4F-7178-A964-6BF6DF2D85CF}"/>
          </ac:spMkLst>
        </pc:spChg>
      </pc:sldChg>
      <pc:sldChg chg="modSp">
        <pc:chgData name="Noreen ROPERS [Eurécia]" userId="S::noreen.ropers@eurecia.com::f3a8d8f2-0e49-41aa-b7d1-58879f4fb21f" providerId="AD" clId="Web-{0A6D8D04-2C3C-BA91-FF4C-D72AF5172982}" dt="2025-07-25T12:15:57.647" v="45" actId="1076"/>
        <pc:sldMkLst>
          <pc:docMk/>
          <pc:sldMk cId="40303930" sldId="370"/>
        </pc:sldMkLst>
        <pc:spChg chg="mod">
          <ac:chgData name="Noreen ROPERS [Eurécia]" userId="S::noreen.ropers@eurecia.com::f3a8d8f2-0e49-41aa-b7d1-58879f4fb21f" providerId="AD" clId="Web-{0A6D8D04-2C3C-BA91-FF4C-D72AF5172982}" dt="2025-07-25T12:15:57.647" v="45" actId="1076"/>
          <ac:spMkLst>
            <pc:docMk/>
            <pc:sldMk cId="40303930" sldId="370"/>
            <ac:spMk id="2" creationId="{0ED16911-BE4F-7178-A964-6BF6DF2D85CF}"/>
          </ac:spMkLst>
        </pc:spChg>
      </pc:sldChg>
      <pc:sldChg chg="modSp">
        <pc:chgData name="Noreen ROPERS [Eurécia]" userId="S::noreen.ropers@eurecia.com::f3a8d8f2-0e49-41aa-b7d1-58879f4fb21f" providerId="AD" clId="Web-{0A6D8D04-2C3C-BA91-FF4C-D72AF5172982}" dt="2025-07-25T12:02:59.540" v="6" actId="20577"/>
        <pc:sldMkLst>
          <pc:docMk/>
          <pc:sldMk cId="1561398166" sldId="372"/>
        </pc:sldMkLst>
        <pc:spChg chg="mod">
          <ac:chgData name="Noreen ROPERS [Eurécia]" userId="S::noreen.ropers@eurecia.com::f3a8d8f2-0e49-41aa-b7d1-58879f4fb21f" providerId="AD" clId="Web-{0A6D8D04-2C3C-BA91-FF4C-D72AF5172982}" dt="2025-07-25T12:01:12.114" v="2" actId="20577"/>
          <ac:spMkLst>
            <pc:docMk/>
            <pc:sldMk cId="1561398166" sldId="372"/>
            <ac:spMk id="2" creationId="{CF480D57-F752-9903-0507-A72CCAE01499}"/>
          </ac:spMkLst>
        </pc:spChg>
        <pc:spChg chg="mod">
          <ac:chgData name="Noreen ROPERS [Eurécia]" userId="S::noreen.ropers@eurecia.com::f3a8d8f2-0e49-41aa-b7d1-58879f4fb21f" providerId="AD" clId="Web-{0A6D8D04-2C3C-BA91-FF4C-D72AF5172982}" dt="2025-07-25T12:01:30.912" v="4" actId="20577"/>
          <ac:spMkLst>
            <pc:docMk/>
            <pc:sldMk cId="1561398166" sldId="372"/>
            <ac:spMk id="3" creationId="{4624E427-C6EC-63C9-8EEF-D5F2C95A32C5}"/>
          </ac:spMkLst>
        </pc:spChg>
        <pc:spChg chg="mod">
          <ac:chgData name="Noreen ROPERS [Eurécia]" userId="S::noreen.ropers@eurecia.com::f3a8d8f2-0e49-41aa-b7d1-58879f4fb21f" providerId="AD" clId="Web-{0A6D8D04-2C3C-BA91-FF4C-D72AF5172982}" dt="2025-07-25T12:01:06.192" v="0" actId="20577"/>
          <ac:spMkLst>
            <pc:docMk/>
            <pc:sldMk cId="1561398166" sldId="372"/>
            <ac:spMk id="5" creationId="{9DF4D431-5721-618B-9501-EDA06836B0A2}"/>
          </ac:spMkLst>
        </pc:spChg>
        <pc:spChg chg="mod">
          <ac:chgData name="Noreen ROPERS [Eurécia]" userId="S::noreen.ropers@eurecia.com::f3a8d8f2-0e49-41aa-b7d1-58879f4fb21f" providerId="AD" clId="Web-{0A6D8D04-2C3C-BA91-FF4C-D72AF5172982}" dt="2025-07-25T12:02:59.540" v="6" actId="20577"/>
          <ac:spMkLst>
            <pc:docMk/>
            <pc:sldMk cId="1561398166" sldId="372"/>
            <ac:spMk id="42" creationId="{A809FF54-8E21-E76D-9608-77AF773D0852}"/>
          </ac:spMkLst>
        </pc:spChg>
      </pc:sldChg>
    </pc:docChg>
  </pc:docChgLst>
  <pc:docChgLst>
    <pc:chgData name="Pauline BROUSSE [Eurécia]" userId="S::pauline.brousse@eurecia.com::29afd943-9317-407c-af25-96d3f84813eb" providerId="AD" clId="Web-{368904AA-17F3-445F-EE8C-772BA02F2C26}"/>
    <pc:docChg chg="addSld delSld modSld">
      <pc:chgData name="Pauline BROUSSE [Eurécia]" userId="S::pauline.brousse@eurecia.com::29afd943-9317-407c-af25-96d3f84813eb" providerId="AD" clId="Web-{368904AA-17F3-445F-EE8C-772BA02F2C26}" dt="2024-08-09T08:07:36.953" v="534"/>
      <pc:docMkLst>
        <pc:docMk/>
      </pc:docMkLst>
      <pc:sldChg chg="del">
        <pc:chgData name="Pauline BROUSSE [Eurécia]" userId="S::pauline.brousse@eurecia.com::29afd943-9317-407c-af25-96d3f84813eb" providerId="AD" clId="Web-{368904AA-17F3-445F-EE8C-772BA02F2C26}" dt="2024-08-09T07:32:10.459" v="155"/>
        <pc:sldMkLst>
          <pc:docMk/>
          <pc:sldMk cId="564513834" sldId="258"/>
        </pc:sldMkLst>
      </pc:sldChg>
      <pc:sldChg chg="modSp">
        <pc:chgData name="Pauline BROUSSE [Eurécia]" userId="S::pauline.brousse@eurecia.com::29afd943-9317-407c-af25-96d3f84813eb" providerId="AD" clId="Web-{368904AA-17F3-445F-EE8C-772BA02F2C26}" dt="2024-08-09T07:33:46.400" v="162"/>
        <pc:sldMkLst>
          <pc:docMk/>
          <pc:sldMk cId="3512856049" sldId="334"/>
        </pc:sldMkLst>
      </pc:sldChg>
      <pc:sldChg chg="addSp delSp modSp">
        <pc:chgData name="Pauline BROUSSE [Eurécia]" userId="S::pauline.brousse@eurecia.com::29afd943-9317-407c-af25-96d3f84813eb" providerId="AD" clId="Web-{368904AA-17F3-445F-EE8C-772BA02F2C26}" dt="2024-08-09T08:03:44.867" v="482" actId="14100"/>
        <pc:sldMkLst>
          <pc:docMk/>
          <pc:sldMk cId="407031299" sldId="337"/>
        </pc:sldMkLst>
      </pc:sldChg>
      <pc:sldChg chg="addSp modSp">
        <pc:chgData name="Pauline BROUSSE [Eurécia]" userId="S::pauline.brousse@eurecia.com::29afd943-9317-407c-af25-96d3f84813eb" providerId="AD" clId="Web-{368904AA-17F3-445F-EE8C-772BA02F2C26}" dt="2024-08-09T07:23:55.317" v="87" actId="20577"/>
        <pc:sldMkLst>
          <pc:docMk/>
          <pc:sldMk cId="296075627" sldId="343"/>
        </pc:sldMkLst>
      </pc:sldChg>
      <pc:sldChg chg="addSp delSp modSp">
        <pc:chgData name="Pauline BROUSSE [Eurécia]" userId="S::pauline.brousse@eurecia.com::29afd943-9317-407c-af25-96d3f84813eb" providerId="AD" clId="Web-{368904AA-17F3-445F-EE8C-772BA02F2C26}" dt="2024-08-09T07:41:34.478" v="298" actId="20577"/>
        <pc:sldMkLst>
          <pc:docMk/>
          <pc:sldMk cId="2037643794" sldId="344"/>
        </pc:sldMkLst>
      </pc:sldChg>
      <pc:sldChg chg="addSp delSp modSp add replId">
        <pc:chgData name="Pauline BROUSSE [Eurécia]" userId="S::pauline.brousse@eurecia.com::29afd943-9317-407c-af25-96d3f84813eb" providerId="AD" clId="Web-{368904AA-17F3-445F-EE8C-772BA02F2C26}" dt="2024-08-09T07:41:40.853" v="300" actId="20577"/>
        <pc:sldMkLst>
          <pc:docMk/>
          <pc:sldMk cId="860042478" sldId="345"/>
        </pc:sldMkLst>
      </pc:sldChg>
      <pc:sldChg chg="new del">
        <pc:chgData name="Pauline BROUSSE [Eurécia]" userId="S::pauline.brousse@eurecia.com::29afd943-9317-407c-af25-96d3f84813eb" providerId="AD" clId="Web-{368904AA-17F3-445F-EE8C-772BA02F2C26}" dt="2024-08-09T07:35:35.888" v="178"/>
        <pc:sldMkLst>
          <pc:docMk/>
          <pc:sldMk cId="1094705855" sldId="345"/>
        </pc:sldMkLst>
      </pc:sldChg>
      <pc:sldChg chg="addSp delSp modSp add replId">
        <pc:chgData name="Pauline BROUSSE [Eurécia]" userId="S::pauline.brousse@eurecia.com::29afd943-9317-407c-af25-96d3f84813eb" providerId="AD" clId="Web-{368904AA-17F3-445F-EE8C-772BA02F2C26}" dt="2024-08-09T07:48:25.586" v="374" actId="14100"/>
        <pc:sldMkLst>
          <pc:docMk/>
          <pc:sldMk cId="4089100180" sldId="346"/>
        </pc:sldMkLst>
      </pc:sldChg>
      <pc:sldChg chg="addSp delSp modSp add replId">
        <pc:chgData name="Pauline BROUSSE [Eurécia]" userId="S::pauline.brousse@eurecia.com::29afd943-9317-407c-af25-96d3f84813eb" providerId="AD" clId="Web-{368904AA-17F3-445F-EE8C-772BA02F2C26}" dt="2024-08-09T08:07:36.953" v="534"/>
        <pc:sldMkLst>
          <pc:docMk/>
          <pc:sldMk cId="61870627" sldId="347"/>
        </pc:sldMkLst>
      </pc:sldChg>
      <pc:sldChg chg="add del replId">
        <pc:chgData name="Pauline BROUSSE [Eurécia]" userId="S::pauline.brousse@eurecia.com::29afd943-9317-407c-af25-96d3f84813eb" providerId="AD" clId="Web-{368904AA-17F3-445F-EE8C-772BA02F2C26}" dt="2024-08-09T07:48:39.305" v="375"/>
        <pc:sldMkLst>
          <pc:docMk/>
          <pc:sldMk cId="4141922695" sldId="347"/>
        </pc:sldMkLst>
      </pc:sldChg>
      <pc:sldChg chg="add replId">
        <pc:chgData name="Pauline BROUSSE [Eurécia]" userId="S::pauline.brousse@eurecia.com::29afd943-9317-407c-af25-96d3f84813eb" providerId="AD" clId="Web-{368904AA-17F3-445F-EE8C-772BA02F2C26}" dt="2024-08-09T08:03:54.398" v="484"/>
        <pc:sldMkLst>
          <pc:docMk/>
          <pc:sldMk cId="1873210119" sldId="348"/>
        </pc:sldMkLst>
      </pc:sldChg>
      <pc:sldChg chg="add del replId">
        <pc:chgData name="Pauline BROUSSE [Eurécia]" userId="S::pauline.brousse@eurecia.com::29afd943-9317-407c-af25-96d3f84813eb" providerId="AD" clId="Web-{368904AA-17F3-445F-EE8C-772BA02F2C26}" dt="2024-08-09T07:48:40.071" v="376"/>
        <pc:sldMkLst>
          <pc:docMk/>
          <pc:sldMk cId="3734783544" sldId="348"/>
        </pc:sldMkLst>
      </pc:sldChg>
      <pc:sldChg chg="add replId">
        <pc:chgData name="Pauline BROUSSE [Eurécia]" userId="S::pauline.brousse@eurecia.com::29afd943-9317-407c-af25-96d3f84813eb" providerId="AD" clId="Web-{368904AA-17F3-445F-EE8C-772BA02F2C26}" dt="2024-08-09T08:03:55.367" v="485"/>
        <pc:sldMkLst>
          <pc:docMk/>
          <pc:sldMk cId="3419620865" sldId="349"/>
        </pc:sldMkLst>
      </pc:sldChg>
    </pc:docChg>
  </pc:docChgLst>
  <pc:docChgLst>
    <pc:chgData name="Noreen ROPERS [Eurécia]" userId="S::noreen.ropers@eurecia.com::f3a8d8f2-0e49-41aa-b7d1-58879f4fb21f" providerId="AD" clId="Web-{750E23A1-54D3-ECB5-DF37-B6717736C4F6}"/>
    <pc:docChg chg="modSld">
      <pc:chgData name="Noreen ROPERS [Eurécia]" userId="S::noreen.ropers@eurecia.com::f3a8d8f2-0e49-41aa-b7d1-58879f4fb21f" providerId="AD" clId="Web-{750E23A1-54D3-ECB5-DF37-B6717736C4F6}" dt="2025-08-05T13:30:35.048" v="0" actId="20577"/>
      <pc:docMkLst>
        <pc:docMk/>
      </pc:docMkLst>
      <pc:sldChg chg="modSp">
        <pc:chgData name="Noreen ROPERS [Eurécia]" userId="S::noreen.ropers@eurecia.com::f3a8d8f2-0e49-41aa-b7d1-58879f4fb21f" providerId="AD" clId="Web-{750E23A1-54D3-ECB5-DF37-B6717736C4F6}" dt="2025-08-05T13:30:35.048" v="0" actId="20577"/>
        <pc:sldMkLst>
          <pc:docMk/>
          <pc:sldMk cId="2016794526" sldId="356"/>
        </pc:sldMkLst>
        <pc:spChg chg="mod">
          <ac:chgData name="Noreen ROPERS [Eurécia]" userId="S::noreen.ropers@eurecia.com::f3a8d8f2-0e49-41aa-b7d1-58879f4fb21f" providerId="AD" clId="Web-{750E23A1-54D3-ECB5-DF37-B6717736C4F6}" dt="2025-08-05T13:30:35.048" v="0" actId="20577"/>
          <ac:spMkLst>
            <pc:docMk/>
            <pc:sldMk cId="2016794526" sldId="356"/>
            <ac:spMk id="3" creationId="{2653F630-19B9-A2CD-9A7A-88C609217A1A}"/>
          </ac:spMkLst>
        </pc:spChg>
      </pc:sldChg>
    </pc:docChg>
  </pc:docChgLst>
  <pc:docChgLst>
    <pc:chgData name="Audrey MARTIN [Eurécia]" userId="dc15299a-8790-4fdf-8dbd-cfc6e5c5b4cd" providerId="ADAL" clId="{B2E7520F-5B2D-4584-8CDA-C6D3C2E97401}"/>
    <pc:docChg chg="undo custSel delSld modSld sldOrd">
      <pc:chgData name="Audrey MARTIN [Eurécia]" userId="dc15299a-8790-4fdf-8dbd-cfc6e5c5b4cd" providerId="ADAL" clId="{B2E7520F-5B2D-4584-8CDA-C6D3C2E97401}" dt="2024-10-29T17:43:37.930" v="366" actId="47"/>
      <pc:docMkLst>
        <pc:docMk/>
      </pc:docMkLst>
      <pc:sldChg chg="addSp delSp modSp mod">
        <pc:chgData name="Audrey MARTIN [Eurécia]" userId="dc15299a-8790-4fdf-8dbd-cfc6e5c5b4cd" providerId="ADAL" clId="{B2E7520F-5B2D-4584-8CDA-C6D3C2E97401}" dt="2024-10-29T12:51:58.863" v="239" actId="1035"/>
        <pc:sldMkLst>
          <pc:docMk/>
          <pc:sldMk cId="407031299" sldId="337"/>
        </pc:sldMkLst>
      </pc:sldChg>
      <pc:sldChg chg="modSp mod">
        <pc:chgData name="Audrey MARTIN [Eurécia]" userId="dc15299a-8790-4fdf-8dbd-cfc6e5c5b4cd" providerId="ADAL" clId="{B2E7520F-5B2D-4584-8CDA-C6D3C2E97401}" dt="2024-10-29T12:36:17.517" v="81" actId="1076"/>
        <pc:sldMkLst>
          <pc:docMk/>
          <pc:sldMk cId="115742712" sldId="342"/>
        </pc:sldMkLst>
      </pc:sldChg>
      <pc:sldChg chg="modSp mod">
        <pc:chgData name="Audrey MARTIN [Eurécia]" userId="dc15299a-8790-4fdf-8dbd-cfc6e5c5b4cd" providerId="ADAL" clId="{B2E7520F-5B2D-4584-8CDA-C6D3C2E97401}" dt="2024-10-29T12:39:49.827" v="117" actId="20577"/>
        <pc:sldMkLst>
          <pc:docMk/>
          <pc:sldMk cId="296075627" sldId="343"/>
        </pc:sldMkLst>
      </pc:sldChg>
      <pc:sldChg chg="modSp mod">
        <pc:chgData name="Audrey MARTIN [Eurécia]" userId="dc15299a-8790-4fdf-8dbd-cfc6e5c5b4cd" providerId="ADAL" clId="{B2E7520F-5B2D-4584-8CDA-C6D3C2E97401}" dt="2024-10-29T12:43:37.949" v="123" actId="20577"/>
        <pc:sldMkLst>
          <pc:docMk/>
          <pc:sldMk cId="860042478" sldId="345"/>
        </pc:sldMkLst>
      </pc:sldChg>
      <pc:sldChg chg="modSp mod">
        <pc:chgData name="Audrey MARTIN [Eurécia]" userId="dc15299a-8790-4fdf-8dbd-cfc6e5c5b4cd" providerId="ADAL" clId="{B2E7520F-5B2D-4584-8CDA-C6D3C2E97401}" dt="2024-10-29T12:44:02.079" v="129" actId="20577"/>
        <pc:sldMkLst>
          <pc:docMk/>
          <pc:sldMk cId="4089100180" sldId="346"/>
        </pc:sldMkLst>
      </pc:sldChg>
      <pc:sldChg chg="addSp modSp mod">
        <pc:chgData name="Audrey MARTIN [Eurécia]" userId="dc15299a-8790-4fdf-8dbd-cfc6e5c5b4cd" providerId="ADAL" clId="{B2E7520F-5B2D-4584-8CDA-C6D3C2E97401}" dt="2024-10-29T12:53:16.602" v="300" actId="1036"/>
        <pc:sldMkLst>
          <pc:docMk/>
          <pc:sldMk cId="61870627" sldId="347"/>
        </pc:sldMkLst>
      </pc:sldChg>
      <pc:sldChg chg="modSp mod">
        <pc:chgData name="Audrey MARTIN [Eurécia]" userId="dc15299a-8790-4fdf-8dbd-cfc6e5c5b4cd" providerId="ADAL" clId="{B2E7520F-5B2D-4584-8CDA-C6D3C2E97401}" dt="2024-10-29T12:53:24.801" v="301" actId="115"/>
        <pc:sldMkLst>
          <pc:docMk/>
          <pc:sldMk cId="2330715811" sldId="350"/>
        </pc:sldMkLst>
      </pc:sldChg>
      <pc:sldChg chg="modSp mod">
        <pc:chgData name="Audrey MARTIN [Eurécia]" userId="dc15299a-8790-4fdf-8dbd-cfc6e5c5b4cd" providerId="ADAL" clId="{B2E7520F-5B2D-4584-8CDA-C6D3C2E97401}" dt="2024-10-29T12:57:36.197" v="302" actId="115"/>
        <pc:sldMkLst>
          <pc:docMk/>
          <pc:sldMk cId="1554639175" sldId="353"/>
        </pc:sldMkLst>
      </pc:sldChg>
      <pc:sldChg chg="modSp mod">
        <pc:chgData name="Audrey MARTIN [Eurécia]" userId="dc15299a-8790-4fdf-8dbd-cfc6e5c5b4cd" providerId="ADAL" clId="{B2E7520F-5B2D-4584-8CDA-C6D3C2E97401}" dt="2024-10-29T12:58:08.614" v="313" actId="20577"/>
        <pc:sldMkLst>
          <pc:docMk/>
          <pc:sldMk cId="3550378544" sldId="354"/>
        </pc:sldMkLst>
      </pc:sldChg>
      <pc:sldChg chg="modSp mod ord">
        <pc:chgData name="Audrey MARTIN [Eurécia]" userId="dc15299a-8790-4fdf-8dbd-cfc6e5c5b4cd" providerId="ADAL" clId="{B2E7520F-5B2D-4584-8CDA-C6D3C2E97401}" dt="2024-10-29T17:43:34.597" v="365" actId="20578"/>
        <pc:sldMkLst>
          <pc:docMk/>
          <pc:sldMk cId="2102221955" sldId="355"/>
        </pc:sldMkLst>
      </pc:sldChg>
      <pc:sldChg chg="ord">
        <pc:chgData name="Audrey MARTIN [Eurécia]" userId="dc15299a-8790-4fdf-8dbd-cfc6e5c5b4cd" providerId="ADAL" clId="{B2E7520F-5B2D-4584-8CDA-C6D3C2E97401}" dt="2024-10-29T17:43:33.859" v="364" actId="20578"/>
        <pc:sldMkLst>
          <pc:docMk/>
          <pc:sldMk cId="2166671259" sldId="361"/>
        </pc:sldMkLst>
      </pc:sldChg>
      <pc:sldChg chg="addSp delSp modSp mod">
        <pc:chgData name="Audrey MARTIN [Eurécia]" userId="dc15299a-8790-4fdf-8dbd-cfc6e5c5b4cd" providerId="ADAL" clId="{B2E7520F-5B2D-4584-8CDA-C6D3C2E97401}" dt="2024-10-29T12:49:24.502" v="195" actId="1076"/>
        <pc:sldMkLst>
          <pc:docMk/>
          <pc:sldMk cId="3702941906" sldId="363"/>
        </pc:sldMkLst>
      </pc:sldChg>
      <pc:sldChg chg="del">
        <pc:chgData name="Audrey MARTIN [Eurécia]" userId="dc15299a-8790-4fdf-8dbd-cfc6e5c5b4cd" providerId="ADAL" clId="{B2E7520F-5B2D-4584-8CDA-C6D3C2E97401}" dt="2024-10-29T12:34:00.522" v="0" actId="2696"/>
        <pc:sldMkLst>
          <pc:docMk/>
          <pc:sldMk cId="3433291733" sldId="371"/>
        </pc:sldMkLst>
      </pc:sldChg>
      <pc:sldChg chg="del">
        <pc:chgData name="Audrey MARTIN [Eurécia]" userId="dc15299a-8790-4fdf-8dbd-cfc6e5c5b4cd" providerId="ADAL" clId="{B2E7520F-5B2D-4584-8CDA-C6D3C2E97401}" dt="2024-10-29T17:43:37.930" v="366" actId="47"/>
        <pc:sldMkLst>
          <pc:docMk/>
          <pc:sldMk cId="190448401" sldId="376"/>
        </pc:sldMkLst>
      </pc:sldChg>
    </pc:docChg>
  </pc:docChgLst>
  <pc:docChgLst>
    <pc:chgData name="Pauline MORIN [Eurécia]" userId="26806002-a94a-4f86-8fe6-d48cb3313228" providerId="ADAL" clId="{C5503486-AF96-459A-BAEB-52807855134A}"/>
    <pc:docChg chg="custSel modSld">
      <pc:chgData name="Pauline MORIN [Eurécia]" userId="26806002-a94a-4f86-8fe6-d48cb3313228" providerId="ADAL" clId="{C5503486-AF96-459A-BAEB-52807855134A}" dt="2024-09-20T11:21:54.117" v="7" actId="2711"/>
      <pc:docMkLst>
        <pc:docMk/>
      </pc:docMkLst>
      <pc:sldChg chg="addSp delSp modSp mod">
        <pc:chgData name="Pauline MORIN [Eurécia]" userId="26806002-a94a-4f86-8fe6-d48cb3313228" providerId="ADAL" clId="{C5503486-AF96-459A-BAEB-52807855134A}" dt="2024-09-20T11:21:54.117" v="7" actId="2711"/>
        <pc:sldMkLst>
          <pc:docMk/>
          <pc:sldMk cId="3210797679" sldId="340"/>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41651FFC-2360-CA04-8370-6C1A9AFF0C0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0C70EC76-A85A-AB84-CBE1-662A8FBA312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CE66F4F-66F6-489B-BBB7-7DDEE1345C6B}" type="datetimeFigureOut">
              <a:rPr lang="fr-FR" smtClean="0"/>
              <a:t>05/08/2025</a:t>
            </a:fld>
            <a:endParaRPr lang="fr-FR"/>
          </a:p>
        </p:txBody>
      </p:sp>
      <p:sp>
        <p:nvSpPr>
          <p:cNvPr id="4" name="Espace réservé du pied de page 3">
            <a:extLst>
              <a:ext uri="{FF2B5EF4-FFF2-40B4-BE49-F238E27FC236}">
                <a16:creationId xmlns:a16="http://schemas.microsoft.com/office/drawing/2014/main" id="{C1AAFFA2-7A13-393C-04C4-7871A442D7A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D2854CAE-42CE-BE52-E9E4-201EDAD21D6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7E05AE2-63B2-4D0F-81AF-9FFDCB2FA6DA}" type="slidenum">
              <a:rPr lang="fr-FR" smtClean="0"/>
              <a:t>‹N°›</a:t>
            </a:fld>
            <a:endParaRPr lang="fr-FR"/>
          </a:p>
        </p:txBody>
      </p:sp>
    </p:spTree>
    <p:extLst>
      <p:ext uri="{BB962C8B-B14F-4D97-AF65-F5344CB8AC3E}">
        <p14:creationId xmlns:p14="http://schemas.microsoft.com/office/powerpoint/2010/main" val="2327539079"/>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A0CC53-C257-46D5-9DF5-0208FF508EA5}" type="datetimeFigureOut">
              <a:rPr lang="fr-FR" smtClean="0"/>
              <a:t>05/08/2025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5EC2F2-F8FB-460F-A35C-637309E078FA}" type="slidenum">
              <a:rPr lang="fr-FR" smtClean="0"/>
              <a:t>‹N°›</a:t>
            </a:fld>
            <a:endParaRPr lang="fr-FR"/>
          </a:p>
        </p:txBody>
      </p:sp>
    </p:spTree>
    <p:extLst>
      <p:ext uri="{BB962C8B-B14F-4D97-AF65-F5344CB8AC3E}">
        <p14:creationId xmlns:p14="http://schemas.microsoft.com/office/powerpoint/2010/main" val="97946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6.sv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6.sv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1.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5.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6.sv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0.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2.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0.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0.sv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33.png"/><Relationship Id="rId4" Type="http://schemas.openxmlformats.org/officeDocument/2006/relationships/image" Target="../media/image14.sv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34.png"/><Relationship Id="rId4" Type="http://schemas.openxmlformats.org/officeDocument/2006/relationships/image" Target="../media/image14.sv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33.png"/><Relationship Id="rId4" Type="http://schemas.openxmlformats.org/officeDocument/2006/relationships/image" Target="../media/image14.sv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35.png"/><Relationship Id="rId4" Type="http://schemas.openxmlformats.org/officeDocument/2006/relationships/image" Target="../media/image14.sv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0.sv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0.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2.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0.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2.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0.sv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2.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0.sv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2.sv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35.png"/><Relationship Id="rId4" Type="http://schemas.openxmlformats.org/officeDocument/2006/relationships/image" Target="../media/image16.sv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36.png"/><Relationship Id="rId4" Type="http://schemas.openxmlformats.org/officeDocument/2006/relationships/image" Target="../media/image14.sv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st">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800100"/>
            <a:ext cx="10515600" cy="542925"/>
          </a:xfrm>
        </p:spPr>
        <p:txBody>
          <a:bodyPr/>
          <a:lstStyle>
            <a:lvl1pPr>
              <a:defRPr/>
            </a:lvl1pPr>
          </a:lstStyle>
          <a:p>
            <a:r>
              <a:rPr lang="fr-FR" err="1"/>
              <a:t>Title</a:t>
            </a:r>
            <a:r>
              <a:rPr lang="fr-FR"/>
              <a:t> </a:t>
            </a:r>
            <a:r>
              <a:rPr lang="fr-FR" err="1"/>
              <a:t>heading</a:t>
            </a:r>
            <a:endParaRPr lang="fr-FR"/>
          </a:p>
        </p:txBody>
      </p:sp>
      <p:sp>
        <p:nvSpPr>
          <p:cNvPr id="3" name="Espace réservé de la date 2">
            <a:extLst>
              <a:ext uri="{FF2B5EF4-FFF2-40B4-BE49-F238E27FC236}">
                <a16:creationId xmlns:a16="http://schemas.microsoft.com/office/drawing/2014/main" id="{BCBCA34A-24A6-77E6-5FE1-4F33FFD46771}"/>
              </a:ext>
            </a:extLst>
          </p:cNvPr>
          <p:cNvSpPr>
            <a:spLocks noGrp="1"/>
          </p:cNvSpPr>
          <p:nvPr>
            <p:ph type="dt" sz="half" idx="10"/>
          </p:nvPr>
        </p:nvSpPr>
        <p:spPr>
          <a:xfrm>
            <a:off x="371475" y="6124575"/>
            <a:ext cx="2743200" cy="365125"/>
          </a:xfrm>
        </p:spPr>
        <p:txBody>
          <a:bodyPr/>
          <a:lstStyle/>
          <a:p>
            <a:fld id="{7C153CDF-EDCB-4BAF-B258-4B42F8239FDA}" type="datetimeFigureOut">
              <a:rPr lang="fr-FR" smtClean="0"/>
              <a:t>05/08/2025</a:t>
            </a:fld>
            <a:endParaRPr lang="fr-FR"/>
          </a:p>
        </p:txBody>
      </p:sp>
      <p:sp>
        <p:nvSpPr>
          <p:cNvPr id="4" name="Espace réservé du pied de page 3">
            <a:extLst>
              <a:ext uri="{FF2B5EF4-FFF2-40B4-BE49-F238E27FC236}">
                <a16:creationId xmlns:a16="http://schemas.microsoft.com/office/drawing/2014/main" id="{95F22811-067A-C2A6-AE23-A13C9EEA9EF4}"/>
              </a:ext>
            </a:extLst>
          </p:cNvPr>
          <p:cNvSpPr>
            <a:spLocks noGrp="1"/>
          </p:cNvSpPr>
          <p:nvPr>
            <p:ph type="ftr" sz="quarter" idx="11"/>
          </p:nvPr>
        </p:nvSpPr>
        <p:spPr>
          <a:xfrm>
            <a:off x="4038600" y="6124574"/>
            <a:ext cx="4114800" cy="365125"/>
          </a:xfrm>
        </p:spPr>
        <p:txBody>
          <a:bodyPr/>
          <a:lstStyle/>
          <a:p>
            <a:endParaRPr lang="fr-FR"/>
          </a:p>
        </p:txBody>
      </p:sp>
      <p:sp>
        <p:nvSpPr>
          <p:cNvPr id="5" name="Espace réservé du numéro de diapositive 4">
            <a:extLst>
              <a:ext uri="{FF2B5EF4-FFF2-40B4-BE49-F238E27FC236}">
                <a16:creationId xmlns:a16="http://schemas.microsoft.com/office/drawing/2014/main" id="{30C3D9DE-98DC-048E-3E8A-8F6FBD295F02}"/>
              </a:ext>
            </a:extLst>
          </p:cNvPr>
          <p:cNvSpPr>
            <a:spLocks noGrp="1"/>
          </p:cNvSpPr>
          <p:nvPr>
            <p:ph type="sldNum" sz="quarter" idx="12"/>
          </p:nvPr>
        </p:nvSpPr>
        <p:spPr>
          <a:xfrm>
            <a:off x="8610600" y="6127750"/>
            <a:ext cx="2743200" cy="365125"/>
          </a:xfrm>
        </p:spPr>
        <p:txBody>
          <a:bodyPr/>
          <a:lstStyle/>
          <a:p>
            <a:fld id="{E67E39C8-A3E3-4A9D-B0E0-A8AF5B2E9661}" type="slidenum">
              <a:rPr lang="fr-FR" smtClean="0"/>
              <a:t>‹N°›</a:t>
            </a:fld>
            <a:endParaRPr lang="fr-FR"/>
          </a:p>
        </p:txBody>
      </p:sp>
    </p:spTree>
    <p:extLst>
      <p:ext uri="{BB962C8B-B14F-4D97-AF65-F5344CB8AC3E}">
        <p14:creationId xmlns:p14="http://schemas.microsoft.com/office/powerpoint/2010/main" val="1465415696"/>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r:embed="rId3">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fault_pag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r:embed="rId3">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Tree>
    <p:extLst>
      <p:ext uri="{BB962C8B-B14F-4D97-AF65-F5344CB8AC3E}">
        <p14:creationId xmlns:p14="http://schemas.microsoft.com/office/powerpoint/2010/main" val="738140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fault_pag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r:embed="rId3">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Tree>
    <p:extLst>
      <p:ext uri="{BB962C8B-B14F-4D97-AF65-F5344CB8AC3E}">
        <p14:creationId xmlns:p14="http://schemas.microsoft.com/office/powerpoint/2010/main" val="347058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ogo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1" y="0"/>
            <a:ext cx="12191999" cy="6858000"/>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solidFill>
              <a:schemeClr val="bg2"/>
            </a:solid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solidFill>
              <a:schemeClr val="bg2"/>
            </a:solid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solidFill>
              <a:schemeClr val="bg2"/>
            </a:solid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102" name="Espace réservé du texte 44">
            <a:extLst>
              <a:ext uri="{FF2B5EF4-FFF2-40B4-BE49-F238E27FC236}">
                <a16:creationId xmlns:a16="http://schemas.microsoft.com/office/drawing/2014/main" id="{B383B642-B054-A630-5354-5FB01A948752}"/>
              </a:ext>
            </a:extLst>
          </p:cNvPr>
          <p:cNvSpPr>
            <a:spLocks noGrp="1"/>
          </p:cNvSpPr>
          <p:nvPr>
            <p:ph type="body" sz="quarter" idx="15" hasCustomPrompt="1"/>
          </p:nvPr>
        </p:nvSpPr>
        <p:spPr>
          <a:xfrm>
            <a:off x="5102562" y="5168049"/>
            <a:ext cx="2043114" cy="459619"/>
          </a:xfrm>
          <a:prstGeom prst="rect">
            <a:avLst/>
          </a:prstGeom>
          <a:solidFill>
            <a:schemeClr val="accent3"/>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a:t>12.10.2023</a:t>
            </a:r>
          </a:p>
        </p:txBody>
      </p:sp>
    </p:spTree>
    <p:extLst>
      <p:ext uri="{BB962C8B-B14F-4D97-AF65-F5344CB8AC3E}">
        <p14:creationId xmlns:p14="http://schemas.microsoft.com/office/powerpoint/2010/main" val="1705768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102">
                                            <p:bg/>
                                          </p:spTgt>
                                        </p:tgtEl>
                                        <p:attrNameLst>
                                          <p:attrName>style.visibility</p:attrName>
                                        </p:attrNameLst>
                                      </p:cBhvr>
                                      <p:to>
                                        <p:strVal val="visible"/>
                                      </p:to>
                                    </p:set>
                                    <p:animEffect transition="in" filter="dissolve">
                                      <p:cBhvr>
                                        <p:cTn id="14" dur="500"/>
                                        <p:tgtEl>
                                          <p:spTgt spid="10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102">
                                            <p:txEl>
                                              <p:pRg st="0" end="0"/>
                                            </p:txEl>
                                          </p:spTgt>
                                        </p:tgtEl>
                                        <p:attrNameLst>
                                          <p:attrName>style.visibility</p:attrName>
                                        </p:attrNameLst>
                                      </p:cBhvr>
                                      <p:to>
                                        <p:strVal val="visible"/>
                                      </p:to>
                                    </p:set>
                                    <p:animEffect transition="in" filter="dissolve">
                                      <p:cBhvr>
                                        <p:cTn id="18" dur="500"/>
                                        <p:tgtEl>
                                          <p:spTgt spid="10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build="p" animBg="1">
        <p:tmplLst>
          <p:tmpl>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ogo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1" y="0"/>
            <a:ext cx="12191999" cy="6857999"/>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a:solidFill>
            <a:schemeClr val="accent3"/>
          </a:solidFill>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grp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grp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grp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2" name="Espace réservé du texte 44">
            <a:extLst>
              <a:ext uri="{FF2B5EF4-FFF2-40B4-BE49-F238E27FC236}">
                <a16:creationId xmlns:a16="http://schemas.microsoft.com/office/drawing/2014/main" id="{9F0450C1-2A6E-BD72-548A-7A68DC28C3E5}"/>
              </a:ext>
            </a:extLst>
          </p:cNvPr>
          <p:cNvSpPr>
            <a:spLocks noGrp="1"/>
          </p:cNvSpPr>
          <p:nvPr>
            <p:ph type="body" sz="quarter" idx="15" hasCustomPrompt="1"/>
          </p:nvPr>
        </p:nvSpPr>
        <p:spPr>
          <a:xfrm>
            <a:off x="5119687" y="5168049"/>
            <a:ext cx="2043114" cy="459619"/>
          </a:xfrm>
          <a:prstGeom prst="rect">
            <a:avLst/>
          </a:prstGeom>
          <a:solidFill>
            <a:schemeClr val="accent1"/>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a:t>12.10.2023</a:t>
            </a:r>
          </a:p>
        </p:txBody>
      </p:sp>
    </p:spTree>
    <p:extLst>
      <p:ext uri="{BB962C8B-B14F-4D97-AF65-F5344CB8AC3E}">
        <p14:creationId xmlns:p14="http://schemas.microsoft.com/office/powerpoint/2010/main" val="3127872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2">
                                            <p:bg/>
                                          </p:spTgt>
                                        </p:tgtEl>
                                        <p:attrNameLst>
                                          <p:attrName>style.visibility</p:attrName>
                                        </p:attrNameLst>
                                      </p:cBhvr>
                                      <p:to>
                                        <p:strVal val="visible"/>
                                      </p:to>
                                    </p:set>
                                    <p:animEffect transition="in" filter="dissolve">
                                      <p:cBhvr>
                                        <p:cTn id="14" dur="500"/>
                                        <p:tgtEl>
                                          <p:spTgt spid="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Effect transition="in" filter="dissolve">
                                      <p:cBhvr>
                                        <p:cTn id="1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tmplLst>
          <p:tmpl>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ain_heading_light_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013D5B2-CB6C-5D66-9B9B-0444FED56D1C}"/>
              </a:ext>
            </a:extLst>
          </p:cNvPr>
          <p:cNvSpPr/>
          <p:nvPr userDrawn="1"/>
        </p:nvSpPr>
        <p:spPr>
          <a:xfrm>
            <a:off x="0" y="0"/>
            <a:ext cx="12192000" cy="6858000"/>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alphaModFix amt="50000"/>
            <a:extLst>
              <a:ext uri="{28A0092B-C50C-407E-A947-70E740481C1C}">
                <a14:useLocalDpi xmlns:a14="http://schemas.microsoft.com/office/drawing/2010/main"/>
              </a:ext>
            </a:extLst>
          </a:blip>
          <a:srcRect/>
          <a:stretch/>
        </p:blipFill>
        <p:spPr>
          <a:xfrm>
            <a:off x="-4762" y="0"/>
            <a:ext cx="12191999" cy="6857999"/>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a:p>
        </p:txBody>
      </p:sp>
      <p:sp>
        <p:nvSpPr>
          <p:cNvPr id="38" name="Forme libre : forme 37">
            <a:extLst>
              <a:ext uri="{FF2B5EF4-FFF2-40B4-BE49-F238E27FC236}">
                <a16:creationId xmlns:a16="http://schemas.microsoft.com/office/drawing/2014/main" id="{C408EEFF-ACF6-9C35-23EC-EAB8B3F97CAB}"/>
              </a:ext>
            </a:extLst>
          </p:cNvPr>
          <p:cNvSpPr/>
          <p:nvPr/>
        </p:nvSpPr>
        <p:spPr>
          <a:xfrm>
            <a:off x="463827" y="29599"/>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accent3"/>
          </a:solidFill>
          <a:ln w="9525" cap="flat">
            <a:noFill/>
            <a:prstDash val="solid"/>
            <a:miter/>
          </a:ln>
        </p:spPr>
        <p:txBody>
          <a:bodyPr rtlCol="0" anchor="ct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696480" y="1920525"/>
            <a:ext cx="9613900" cy="3799447"/>
          </a:xfrm>
        </p:spPr>
        <p:txBody>
          <a:bodyPr anchor="t">
            <a:noAutofit/>
          </a:bodyPr>
          <a:lstStyle>
            <a:lvl1pPr>
              <a:lnSpc>
                <a:spcPts val="7000"/>
              </a:lnSpc>
              <a:defRPr sz="6600">
                <a:solidFill>
                  <a:schemeClr val="tx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696480" y="999646"/>
            <a:ext cx="9613900" cy="798035"/>
          </a:xfrm>
          <a:prstGeom prst="rect">
            <a:avLst/>
          </a:prstGeom>
        </p:spPr>
        <p:txBody>
          <a:bodyPr anchor="t">
            <a:normAutofit/>
          </a:bodyPr>
          <a:lstStyle>
            <a:lvl1pPr marL="0" indent="0">
              <a:lnSpc>
                <a:spcPct val="120000"/>
              </a:lnSpc>
              <a:buNone/>
              <a:defRPr sz="1400" b="1" cap="all" spc="800" baseline="0">
                <a:solidFill>
                  <a:schemeClr val="accent3"/>
                </a:solidFill>
              </a:defRPr>
            </a:lvl1pPr>
          </a:lstStyle>
          <a:p>
            <a:pPr lvl="0"/>
            <a:r>
              <a:rPr lang="fr-FR"/>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tx1"/>
                </a:solidFill>
                <a:latin typeface="Figtree" pitchFamily="2" charset="0"/>
              </a:defRPr>
            </a:lvl1pPr>
            <a:lvl2pPr>
              <a:defRPr/>
            </a:lvl2pPr>
          </a:lstStyle>
          <a:p>
            <a:pPr lvl="0"/>
            <a:r>
              <a:rPr lang="fr-FR"/>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441508"/>
            <a:ext cx="7578725"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1545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38"/>
                                        </p:tgtEl>
                                        <p:attrNameLst>
                                          <p:attrName>ppt_x</p:attrName>
                                          <p:attrName>ppt_y</p:attrName>
                                        </p:attrNameLst>
                                      </p:cBhvr>
                                      <p:rCtr x="0" y="9144"/>
                                    </p:animMotion>
                                  </p:childTnLst>
                                </p:cTn>
                              </p:par>
                              <p:par>
                                <p:cTn id="7" presetID="22" presetClass="entr" presetSubtype="8" fill="hold" nodeType="withEffect">
                                  <p:stCondLst>
                                    <p:cond delay="500"/>
                                  </p:stCondLst>
                                  <p:childTnLst>
                                    <p:set>
                                      <p:cBhvr>
                                        <p:cTn id="8" dur="1" fill="hold">
                                          <p:stCondLst>
                                            <p:cond delay="0"/>
                                          </p:stCondLst>
                                        </p:cTn>
                                        <p:tgtEl>
                                          <p:spTgt spid="50"/>
                                        </p:tgtEl>
                                        <p:attrNameLst>
                                          <p:attrName>style.visibility</p:attrName>
                                        </p:attrNameLst>
                                      </p:cBhvr>
                                      <p:to>
                                        <p:strVal val="visible"/>
                                      </p:to>
                                    </p:set>
                                    <p:animEffect transition="in" filter="wipe(left)">
                                      <p:cBhvr>
                                        <p:cTn id="9" dur="1000"/>
                                        <p:tgtEl>
                                          <p:spTgt spid="50"/>
                                        </p:tgtEl>
                                      </p:cBhvr>
                                    </p:animEffect>
                                  </p:childTnLst>
                                </p:cTn>
                              </p:par>
                              <p:par>
                                <p:cTn id="10" presetID="10" presetClass="entr" presetSubtype="0" fill="hold" grpId="1" nodeType="withEffect">
                                  <p:stCondLst>
                                    <p:cond delay="1100"/>
                                  </p:stCondLst>
                                  <p:childTnLst>
                                    <p:set>
                                      <p:cBhvr>
                                        <p:cTn id="11" dur="1" fill="hold">
                                          <p:stCondLst>
                                            <p:cond delay="0"/>
                                          </p:stCondLst>
                                        </p:cTn>
                                        <p:tgtEl>
                                          <p:spTgt spid="43">
                                            <p:txEl>
                                              <p:pRg st="0" end="0"/>
                                            </p:txEl>
                                          </p:spTgt>
                                        </p:tgtEl>
                                        <p:attrNameLst>
                                          <p:attrName>style.visibility</p:attrName>
                                        </p:attrNameLst>
                                      </p:cBhvr>
                                      <p:to>
                                        <p:strVal val="visible"/>
                                      </p:to>
                                    </p:set>
                                    <p:animEffect transition="in" filter="fade">
                                      <p:cBhvr>
                                        <p:cTn id="12" dur="900"/>
                                        <p:tgtEl>
                                          <p:spTgt spid="43">
                                            <p:txEl>
                                              <p:pRg st="0" end="0"/>
                                            </p:txEl>
                                          </p:spTgt>
                                        </p:tgtEl>
                                      </p:cBhvr>
                                    </p:animEffect>
                                  </p:childTnLst>
                                </p:cTn>
                              </p:par>
                              <p:par>
                                <p:cTn id="13" presetID="42" presetClass="path" presetSubtype="0" accel="10000" decel="90000" fill="hold" grpId="0" nodeType="withEffect">
                                  <p:stCondLst>
                                    <p:cond delay="1100"/>
                                  </p:stCondLst>
                                  <p:childTnLst>
                                    <p:animMotion origin="layout" path="M 2.70833E-6 -0.0544 L 2.70833E-6 0.00023 " pathEditMode="relative" rAng="0" ptsTypes="AA">
                                      <p:cBhvr>
                                        <p:cTn id="14" dur="900" fill="hold"/>
                                        <p:tgtEl>
                                          <p:spTgt spid="43">
                                            <p:txEl>
                                              <p:pRg st="0" end="0"/>
                                            </p:txEl>
                                          </p:spTgt>
                                        </p:tgtEl>
                                        <p:attrNameLst>
                                          <p:attrName>ppt_x</p:attrName>
                                          <p:attrName>ppt_y</p:attrName>
                                        </p:attrNameLst>
                                      </p:cBhvr>
                                      <p:rCtr x="0" y="2731"/>
                                    </p:animMotion>
                                  </p:childTnLst>
                                </p:cTn>
                              </p:par>
                              <p:par>
                                <p:cTn id="15" presetID="22" presetClass="entr" presetSubtype="1" fill="hold" grpId="0" nodeType="withEffect">
                                  <p:stCondLst>
                                    <p:cond delay="110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par>
                                <p:cTn id="18" presetID="2" presetClass="entr" presetSubtype="2" decel="28000" fill="hold" grpId="0" nodeType="withEffect" nodePh="1">
                                  <p:stCondLst>
                                    <p:cond delay="1100"/>
                                  </p:stCondLst>
                                  <p:endCondLst>
                                    <p:cond evt="begin" delay="0">
                                      <p:tn val="18"/>
                                    </p:cond>
                                  </p:end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1500" fill="hold"/>
                                        <p:tgtEl>
                                          <p:spTgt spid="22"/>
                                        </p:tgtEl>
                                        <p:attrNameLst>
                                          <p:attrName>ppt_x</p:attrName>
                                        </p:attrNameLst>
                                      </p:cBhvr>
                                      <p:tavLst>
                                        <p:tav tm="0">
                                          <p:val>
                                            <p:strVal val="1+#ppt_w/2"/>
                                          </p:val>
                                        </p:tav>
                                        <p:tav tm="100000">
                                          <p:val>
                                            <p:strVal val="#ppt_x"/>
                                          </p:val>
                                        </p:tav>
                                      </p:tavLst>
                                    </p:anim>
                                    <p:anim calcmode="lin" valueType="num">
                                      <p:cBhvr additive="base">
                                        <p:cTn id="21" dur="1500" fill="hold"/>
                                        <p:tgtEl>
                                          <p:spTgt spid="22"/>
                                        </p:tgtEl>
                                        <p:attrNameLst>
                                          <p:attrName>ppt_y</p:attrName>
                                        </p:attrNameLst>
                                      </p:cBhvr>
                                      <p:tavLst>
                                        <p:tav tm="0">
                                          <p:val>
                                            <p:strVal val="#ppt_y"/>
                                          </p:val>
                                        </p:tav>
                                        <p:tav tm="100000">
                                          <p:val>
                                            <p:strVal val="#ppt_y"/>
                                          </p:val>
                                        </p:tav>
                                      </p:tavLst>
                                    </p:anim>
                                  </p:childTnLst>
                                </p:cTn>
                              </p:par>
                              <p:par>
                                <p:cTn id="22" presetID="42" presetClass="path" presetSubtype="0" accel="50000" decel="50000" fill="hold" nodeType="withEffect">
                                  <p:stCondLst>
                                    <p:cond delay="0"/>
                                  </p:stCondLst>
                                  <p:childTnLst>
                                    <p:animMotion origin="layout" path="M 0 0 L 0 0.25 E" pathEditMode="relative" ptsTypes="">
                                      <p:cBhvr>
                                        <p:cTn id="23" dur="2000" spd="-100000" fill="hold"/>
                                        <p:tgtEl>
                                          <p:spTgt spid="47"/>
                                        </p:tgtEl>
                                        <p:attrNameLst>
                                          <p:attrName>ppt_x</p:attrName>
                                          <p:attrName>ppt_y</p:attrName>
                                        </p:attrNameLst>
                                      </p:cBhvr>
                                    </p:animMotion>
                                  </p:childTnLst>
                                </p:cTn>
                              </p:par>
                              <p:par>
                                <p:cTn id="24" presetID="42" presetClass="path" presetSubtype="0" accel="50000" decel="50000" fill="hold" grpId="0" nodeType="withEffect">
                                  <p:stCondLst>
                                    <p:cond delay="0"/>
                                  </p:stCondLst>
                                  <p:childTnLst>
                                    <p:animMotion origin="layout" path="M 0 0 L 0 0.25 E" pathEditMode="relative" ptsTypes="">
                                      <p:cBhvr>
                                        <p:cTn id="25" dur="2000" spd="-100000" fill="hold"/>
                                        <p:tgtEl>
                                          <p:spTgt spid="45">
                                            <p:txEl>
                                              <p:pRg st="0" end="0"/>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8" grpId="0" animBg="1"/>
      <p:bldP spid="2" grpId="0"/>
      <p:bldP spid="43" grpId="0" build="p">
        <p:tmplLst>
          <p:tmpl lvl="1">
            <p:tnLst>
              <p:par>
                <p:cTn presetID="42" presetClass="path" presetSubtype="0" accel="10000" decel="90000" fill="hold" nodeType="withEffect">
                  <p:stCondLst>
                    <p:cond delay="1100"/>
                  </p:stCondLst>
                  <p:childTnLst>
                    <p:animMotion origin="layout" path="M 2.70833E-6 -0.0544 L 2.70833E-6 0.00023 " pathEditMode="relative" rAng="0" ptsTypes="AA">
                      <p:cBhvr>
                        <p:cTn dur="900" fill="hold"/>
                        <p:tgtEl>
                          <p:spTgt spid="43"/>
                        </p:tgtEl>
                        <p:attrNameLst>
                          <p:attrName>ppt_x</p:attrName>
                          <p:attrName>ppt_y</p:attrName>
                        </p:attrNameLst>
                      </p:cBhvr>
                      <p:rCtr x="0" y="2731"/>
                    </p:animMotion>
                  </p:childTnLst>
                </p:cTn>
              </p:par>
            </p:tnLst>
          </p:tmpl>
        </p:tmplLst>
      </p:bldP>
      <p:bldP spid="43" grpId="1" build="p">
        <p:tmplLst>
          <p:tmpl lvl="1">
            <p:tnLst>
              <p:par>
                <p:cTn presetID="10" presetClass="entr" presetSubtype="0" fill="hold" nodeType="withEffect">
                  <p:stCondLst>
                    <p:cond delay="1100"/>
                  </p:stCondLst>
                  <p:childTnLst>
                    <p:set>
                      <p:cBhvr>
                        <p:cTn dur="1" fill="hold">
                          <p:stCondLst>
                            <p:cond delay="0"/>
                          </p:stCondLst>
                        </p:cTn>
                        <p:tgtEl>
                          <p:spTgt spid="43"/>
                        </p:tgtEl>
                        <p:attrNameLst>
                          <p:attrName>style.visibility</p:attrName>
                        </p:attrNameLst>
                      </p:cBhvr>
                      <p:to>
                        <p:strVal val="visible"/>
                      </p:to>
                    </p:set>
                    <p:animEffect transition="in" filter="fade">
                      <p:cBhvr>
                        <p:cTn dur="900"/>
                        <p:tgtEl>
                          <p:spTgt spid="43"/>
                        </p:tgtEl>
                      </p:cBhvr>
                    </p:animEffect>
                  </p:childTnLst>
                </p:cTn>
              </p:par>
            </p:tnLst>
          </p:tmpl>
        </p:tmplLst>
      </p:bldP>
      <p:bldP spid="45" grpId="0" build="p">
        <p:tmplLst>
          <p:tmpl lvl="1">
            <p:tnLst>
              <p:par>
                <p:cTn presetID="42" presetClass="path" presetSubtype="0" accel="50000" decel="50000" fill="hold" nodeType="withEffect">
                  <p:stCondLst>
                    <p:cond delay="0"/>
                  </p:stCondLst>
                  <p:childTnLst>
                    <p:animMotion origin="layout" path="M 0 0 L 0 0.25 E" pathEditMode="relative" ptsTypes="">
                      <p:cBhvr>
                        <p:cTn dur="2000" spd="-100000" fill="hold"/>
                        <p:tgtEl>
                          <p:spTgt spid="45"/>
                        </p:tgtEl>
                        <p:attrNameLst>
                          <p:attrName>ppt_x</p:attrName>
                          <p:attrName>ppt_y</p:attrName>
                        </p:attrNameLst>
                      </p:cBhvr>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ain_heading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1" y="0"/>
            <a:ext cx="12191999" cy="6858000"/>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a:p>
        </p:txBody>
      </p:sp>
      <p:sp>
        <p:nvSpPr>
          <p:cNvPr id="38" name="Forme libre : forme 37">
            <a:extLst>
              <a:ext uri="{FF2B5EF4-FFF2-40B4-BE49-F238E27FC236}">
                <a16:creationId xmlns:a16="http://schemas.microsoft.com/office/drawing/2014/main" id="{C408EEFF-ACF6-9C35-23EC-EAB8B3F97CAB}"/>
              </a:ext>
            </a:extLst>
          </p:cNvPr>
          <p:cNvSpPr/>
          <p:nvPr/>
        </p:nvSpPr>
        <p:spPr>
          <a:xfrm>
            <a:off x="371475" y="373156"/>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accent1"/>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1351651" y="979528"/>
            <a:ext cx="9613900" cy="798035"/>
          </a:xfrm>
          <a:prstGeom prst="rect">
            <a:avLst/>
          </a:prstGeom>
        </p:spPr>
        <p:txBody>
          <a:bodyPr anchor="t">
            <a:normAutofit/>
          </a:bodyPr>
          <a:lstStyle>
            <a:lvl1pPr marL="0" indent="0">
              <a:lnSpc>
                <a:spcPct val="120000"/>
              </a:lnSpc>
              <a:buNone/>
              <a:defRPr sz="1400" b="1" cap="all" spc="800" baseline="0">
                <a:solidFill>
                  <a:schemeClr val="accent6"/>
                </a:solidFill>
              </a:defRPr>
            </a:lvl1pPr>
          </a:lstStyle>
          <a:p>
            <a:pPr lvl="0"/>
            <a:r>
              <a:rPr lang="fr-FR"/>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bg1"/>
                </a:solidFill>
                <a:latin typeface="Figtree" pitchFamily="2" charset="0"/>
              </a:defRPr>
            </a:lvl1pPr>
            <a:lvl2pPr>
              <a:defRPr/>
            </a:lvl2pPr>
          </a:lstStyle>
          <a:p>
            <a:pPr lvl="0"/>
            <a:r>
              <a:rPr lang="fr-FR"/>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800100"/>
            <a:ext cx="7578725"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724909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_bg_green">
    <p:spTree>
      <p:nvGrpSpPr>
        <p:cNvPr id="1" name=""/>
        <p:cNvGrpSpPr/>
        <p:nvPr/>
      </p:nvGrpSpPr>
      <p:grpSpPr>
        <a:xfrm>
          <a:off x="0" y="0"/>
          <a:ext cx="0" cy="0"/>
          <a:chOff x="0" y="0"/>
          <a:chExt cx="0" cy="0"/>
        </a:xfrm>
      </p:grpSpPr>
      <p:pic>
        <p:nvPicPr>
          <p:cNvPr id="9" name="Image 8" descr="Une image contenant vert, Turquoise, Bleu sarcelle, bleu vert&#10;&#10;Description générée automatiquement">
            <a:extLst>
              <a:ext uri="{FF2B5EF4-FFF2-40B4-BE49-F238E27FC236}">
                <a16:creationId xmlns:a16="http://schemas.microsoft.com/office/drawing/2014/main" id="{F6F0F0BB-292F-8773-9DAE-CFC23A69B0D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8E7CD797-2B60-452E-EBBB-771F1BE62DD3}"/>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6082BE93-80FD-2F7E-766B-4B0666C8B5F5}"/>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5" name="Espace réservé du texte 44">
            <a:extLst>
              <a:ext uri="{FF2B5EF4-FFF2-40B4-BE49-F238E27FC236}">
                <a16:creationId xmlns:a16="http://schemas.microsoft.com/office/drawing/2014/main" id="{E5389B31-7628-49D2-8244-24000697CD61}"/>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6" name="Connecteur droit 5">
            <a:extLst>
              <a:ext uri="{FF2B5EF4-FFF2-40B4-BE49-F238E27FC236}">
                <a16:creationId xmlns:a16="http://schemas.microsoft.com/office/drawing/2014/main" id="{A2C91BCB-3A36-2135-0A0F-4A18E8151170}"/>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A94A403-AECF-8219-D3F7-A86633CA4E5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8" name="Forme libre : forme 7">
            <a:extLst>
              <a:ext uri="{FF2B5EF4-FFF2-40B4-BE49-F238E27FC236}">
                <a16:creationId xmlns:a16="http://schemas.microsoft.com/office/drawing/2014/main" id="{FFDAF7F2-0587-A9F7-ADFD-DE996CB367C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0F7B466C-5204-D7E8-93CA-61C1A5F97E8F}"/>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4"/>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1699303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8"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_bg_yellow">
    <p:bg>
      <p:bgPr>
        <a:solidFill>
          <a:schemeClr val="accent2"/>
        </a:solidFill>
        <a:effectLst/>
      </p:bgPr>
    </p:bg>
    <p:spTree>
      <p:nvGrpSpPr>
        <p:cNvPr id="1" name=""/>
        <p:cNvGrpSpPr/>
        <p:nvPr/>
      </p:nvGrpSpPr>
      <p:grpSpPr>
        <a:xfrm>
          <a:off x="0" y="0"/>
          <a:ext cx="0" cy="0"/>
          <a:chOff x="0" y="0"/>
          <a:chExt cx="0" cy="0"/>
        </a:xfrm>
      </p:grpSpPr>
      <p:pic>
        <p:nvPicPr>
          <p:cNvPr id="9" name="Image 8" descr="Une image contenant jaune&#10;&#10;Description générée automatiquement">
            <a:extLst>
              <a:ext uri="{FF2B5EF4-FFF2-40B4-BE49-F238E27FC236}">
                <a16:creationId xmlns:a16="http://schemas.microsoft.com/office/drawing/2014/main" id="{F7E9403F-9567-4BD8-1FC4-F3CE2B3E29BF}"/>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8" name="Forme libre : forme 37">
            <a:extLst>
              <a:ext uri="{FF2B5EF4-FFF2-40B4-BE49-F238E27FC236}">
                <a16:creationId xmlns:a16="http://schemas.microsoft.com/office/drawing/2014/main" id="{C408EEFF-ACF6-9C35-23EC-EAB8B3F97CAB}"/>
              </a:ext>
            </a:extLst>
          </p:cNvPr>
          <p:cNvSpPr/>
          <p:nvPr/>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5" name="Espace réservé du texte 3">
            <a:extLst>
              <a:ext uri="{FF2B5EF4-FFF2-40B4-BE49-F238E27FC236}">
                <a16:creationId xmlns:a16="http://schemas.microsoft.com/office/drawing/2014/main" id="{AB6C8AFD-9631-8968-10D8-C2D71C2B8D41}"/>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5"/>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3859843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50"/>
                                        </p:tgtEl>
                                        <p:attrNameLst>
                                          <p:attrName>style.visibility</p:attrName>
                                        </p:attrNameLst>
                                      </p:cBhvr>
                                      <p:to>
                                        <p:strVal val="visible"/>
                                      </p:to>
                                    </p:set>
                                    <p:animEffect transition="in" filter="wipe(left)">
                                      <p:cBhvr>
                                        <p:cTn id="14" dur="500"/>
                                        <p:tgtEl>
                                          <p:spTgt spid="50"/>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1300"/>
                                        <p:tgtEl>
                                          <p:spTgt spid="2"/>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5">
                                            <p:txEl>
                                              <p:pRg st="0" end="0"/>
                                            </p:txEl>
                                          </p:spTgt>
                                        </p:tgtEl>
                                        <p:attrNameLst>
                                          <p:attrName>style.visibility</p:attrName>
                                        </p:attrNameLst>
                                      </p:cBhvr>
                                      <p:to>
                                        <p:strVal val="visible"/>
                                      </p:to>
                                    </p:set>
                                    <p:anim calcmode="lin" valueType="num">
                                      <p:cBhvr additive="base">
                                        <p:cTn id="20"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45">
                                            <p:txEl>
                                              <p:pRg st="0" end="0"/>
                                            </p:txEl>
                                          </p:spTgt>
                                        </p:tgtEl>
                                        <p:attrNameLst>
                                          <p:attrName>style.visibility</p:attrName>
                                        </p:attrNameLst>
                                      </p:cBhvr>
                                      <p:to>
                                        <p:strVal val="visible"/>
                                      </p:to>
                                    </p:set>
                                    <p:anim calcmode="lin" valueType="num">
                                      <p:cBhvr additive="base">
                                        <p:cTn id="25" dur="700" fill="hold"/>
                                        <p:tgtEl>
                                          <p:spTgt spid="4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4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5" grpId="0" build="p">
        <p:tmplLst>
          <p:tmpl lvl="1">
            <p:tnLst>
              <p:par>
                <p:cTn presetID="2" presetClass="entr" presetSubtype="4" decel="80000" fill="hold" nodeType="afterEffect">
                  <p:stCondLst>
                    <p:cond delay="0"/>
                  </p:stCondLst>
                  <p:childTnLst>
                    <p:set>
                      <p:cBhvr>
                        <p:cTn dur="1" fill="hold">
                          <p:stCondLst>
                            <p:cond delay="0"/>
                          </p:stCondLst>
                        </p:cTn>
                        <p:tgtEl>
                          <p:spTgt spid="45"/>
                        </p:tgtEl>
                        <p:attrNameLst>
                          <p:attrName>style.visibility</p:attrName>
                        </p:attrNameLst>
                      </p:cBhvr>
                      <p:to>
                        <p:strVal val="visible"/>
                      </p:to>
                    </p:set>
                    <p:anim calcmode="lin" valueType="num">
                      <p:cBhvr additive="base">
                        <p:cTn dur="700" fill="hold"/>
                        <p:tgtEl>
                          <p:spTgt spid="45"/>
                        </p:tgtEl>
                        <p:attrNameLst>
                          <p:attrName>ppt_x</p:attrName>
                        </p:attrNameLst>
                      </p:cBhvr>
                      <p:tavLst>
                        <p:tav tm="0">
                          <p:val>
                            <p:strVal val="#ppt_x"/>
                          </p:val>
                        </p:tav>
                        <p:tav tm="100000">
                          <p:val>
                            <p:strVal val="#ppt_x"/>
                          </p:val>
                        </p:tav>
                      </p:tavLst>
                    </p:anim>
                    <p:anim calcmode="lin" valueType="num">
                      <p:cBhvr additive="base">
                        <p:cTn dur="700" fill="hold"/>
                        <p:tgtEl>
                          <p:spTgt spid="45"/>
                        </p:tgtEl>
                        <p:attrNameLst>
                          <p:attrName>ppt_y</p:attrName>
                        </p:attrNameLst>
                      </p:cBhvr>
                      <p:tavLst>
                        <p:tav tm="0">
                          <p:val>
                            <p:strVal val="1+#ppt_h/2"/>
                          </p:val>
                        </p:tav>
                        <p:tav tm="100000">
                          <p:val>
                            <p:strVal val="#ppt_y"/>
                          </p:val>
                        </p:tav>
                      </p:tavLst>
                    </p:anim>
                  </p:childTnLst>
                </p:cTn>
              </p:par>
            </p:tnLst>
          </p:tmpl>
        </p:tmplLst>
      </p:bldP>
      <p:bldP spid="38" grpId="0" animBg="1"/>
      <p:bldP spid="5" grpId="0" build="p">
        <p:tmplLst>
          <p:tmpl lvl="1">
            <p:tnLst>
              <p:par>
                <p:cTn presetID="2" presetClass="entr" presetSubtype="2" decel="80000" fill="hold" nodeType="withEffect">
                  <p:stCondLst>
                    <p:cond delay="80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1+#ppt_w/2"/>
                          </p:val>
                        </p:tav>
                        <p:tav tm="100000">
                          <p:val>
                            <p:strVal val="#ppt_x"/>
                          </p:val>
                        </p:tav>
                      </p:tavLst>
                    </p:anim>
                    <p:anim calcmode="lin" valueType="num">
                      <p:cBhvr additive="base">
                        <p:cTn dur="500" fill="hold"/>
                        <p:tgtEl>
                          <p:spTgt spid="5"/>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_bg_blue">
    <p:spTree>
      <p:nvGrpSpPr>
        <p:cNvPr id="1" name=""/>
        <p:cNvGrpSpPr/>
        <p:nvPr/>
      </p:nvGrpSpPr>
      <p:grpSpPr>
        <a:xfrm>
          <a:off x="0" y="0"/>
          <a:ext cx="0" cy="0"/>
          <a:chOff x="0" y="0"/>
          <a:chExt cx="0" cy="0"/>
        </a:xfrm>
      </p:grpSpPr>
      <p:pic>
        <p:nvPicPr>
          <p:cNvPr id="5" name="Image 4" descr="Une image contenant bleu, bleu vert, Turquoise, capture d’écran&#10;&#10;Description générée automatiquement">
            <a:extLst>
              <a:ext uri="{FF2B5EF4-FFF2-40B4-BE49-F238E27FC236}">
                <a16:creationId xmlns:a16="http://schemas.microsoft.com/office/drawing/2014/main" id="{4C98D1D8-986A-94AD-A00E-97FC88132376}"/>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D589A5F6-17BE-3434-E776-868FAD213FFB}"/>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11B088F2-D9DE-9E79-0242-E99076288C7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6" name="Espace réservé du texte 44">
            <a:extLst>
              <a:ext uri="{FF2B5EF4-FFF2-40B4-BE49-F238E27FC236}">
                <a16:creationId xmlns:a16="http://schemas.microsoft.com/office/drawing/2014/main" id="{2A6BB1D1-D59E-9B08-BDA3-BC5AB70406B0}"/>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7" name="Connecteur droit 6">
            <a:extLst>
              <a:ext uri="{FF2B5EF4-FFF2-40B4-BE49-F238E27FC236}">
                <a16:creationId xmlns:a16="http://schemas.microsoft.com/office/drawing/2014/main" id="{63937094-66D0-1AA8-0760-AB6A7E7E1A82}"/>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84C98E5C-EA39-9FB0-56AD-517E98F491BD}"/>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215530DF-E14E-E24D-7C77-FEA5C4C8BDB4}"/>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AF98F303-53A0-54F4-A3D0-617D0D50D2A7}"/>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tx2">
                    <a:lumMod val="40000"/>
                    <a:lumOff val="60000"/>
                  </a:schemeClr>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1209013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7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tmplLst>
          <p:tmpl lvl="1">
            <p:tnLst>
              <p:par>
                <p:cTn presetID="2" presetClass="entr" presetSubtype="4" decel="8000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700" fill="hold"/>
                        <p:tgtEl>
                          <p:spTgt spid="6"/>
                        </p:tgtEl>
                        <p:attrNameLst>
                          <p:attrName>ppt_x</p:attrName>
                        </p:attrNameLst>
                      </p:cBhvr>
                      <p:tavLst>
                        <p:tav tm="0">
                          <p:val>
                            <p:strVal val="#ppt_x"/>
                          </p:val>
                        </p:tav>
                        <p:tav tm="100000">
                          <p:val>
                            <p:strVal val="#ppt_x"/>
                          </p:val>
                        </p:tav>
                      </p:tavLst>
                    </p:anim>
                    <p:anim calcmode="lin" valueType="num">
                      <p:cBhvr additive="base">
                        <p:cTn dur="700" fill="hold"/>
                        <p:tgtEl>
                          <p:spTgt spid="6"/>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ic_bg_red">
    <p:spTree>
      <p:nvGrpSpPr>
        <p:cNvPr id="1" name=""/>
        <p:cNvGrpSpPr/>
        <p:nvPr/>
      </p:nvGrpSpPr>
      <p:grpSpPr>
        <a:xfrm>
          <a:off x="0" y="0"/>
          <a:ext cx="0" cy="0"/>
          <a:chOff x="0" y="0"/>
          <a:chExt cx="0" cy="0"/>
        </a:xfrm>
      </p:grpSpPr>
      <p:pic>
        <p:nvPicPr>
          <p:cNvPr id="7" name="Image 6" descr="Une image contenant orange, pêche, rouge&#10;&#10;Description générée automatiquement">
            <a:extLst>
              <a:ext uri="{FF2B5EF4-FFF2-40B4-BE49-F238E27FC236}">
                <a16:creationId xmlns:a16="http://schemas.microsoft.com/office/drawing/2014/main" id="{93381111-2AA2-2BCA-DFB5-72C0BA398F6D}"/>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Titre 1">
            <a:extLst>
              <a:ext uri="{FF2B5EF4-FFF2-40B4-BE49-F238E27FC236}">
                <a16:creationId xmlns:a16="http://schemas.microsoft.com/office/drawing/2014/main" id="{9CEE3299-077C-77B0-02F2-8EBA828A1C31}"/>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CE13E380-4971-2563-9E1D-5A27F647EB6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5" name="Espace réservé du texte 44">
            <a:extLst>
              <a:ext uri="{FF2B5EF4-FFF2-40B4-BE49-F238E27FC236}">
                <a16:creationId xmlns:a16="http://schemas.microsoft.com/office/drawing/2014/main" id="{4E35A88C-34BE-57F6-39BA-FCB8662C821C}"/>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6" name="Connecteur droit 5">
            <a:extLst>
              <a:ext uri="{FF2B5EF4-FFF2-40B4-BE49-F238E27FC236}">
                <a16:creationId xmlns:a16="http://schemas.microsoft.com/office/drawing/2014/main" id="{49D1AE44-ADB0-4F0E-8D64-66826B73FF84}"/>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DF084358-58F5-1965-1609-68362CAEED1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850C7C79-5176-0DDC-B6CE-7B4B1364A28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6D4028CF-EBAF-F084-920F-03682834CD62}"/>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6"/>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2932598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ndex_headings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2"/>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bg2"/>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2"/>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3088625468"/>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ndex_headings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3"/>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3"/>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415789153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ndex_headings_tor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bg1"/>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bg2"/>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bg1"/>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a:p>
        </p:txBody>
      </p:sp>
      <p:sp>
        <p:nvSpPr>
          <p:cNvPr id="34" name="Espace réservé du texte 33">
            <a:extLst>
              <a:ext uri="{FF2B5EF4-FFF2-40B4-BE49-F238E27FC236}">
                <a16:creationId xmlns:a16="http://schemas.microsoft.com/office/drawing/2014/main" id="{EDDA7A8A-2207-9D6A-8C54-346E753DEEBA}"/>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2"/>
                </a:solidFill>
                <a:latin typeface="+mj-lt"/>
              </a:defRPr>
            </a:lvl1pPr>
          </a:lstStyle>
          <a:p>
            <a:pPr lvl="0"/>
            <a:r>
              <a:rPr lang="fr-FR"/>
              <a:t>Type </a:t>
            </a:r>
            <a:r>
              <a:rPr lang="fr-FR" err="1"/>
              <a:t>your</a:t>
            </a:r>
            <a:r>
              <a:rPr lang="fr-FR"/>
              <a:t> </a:t>
            </a:r>
            <a:r>
              <a:rPr lang="fr-FR" err="1"/>
              <a:t>chapter</a:t>
            </a:r>
            <a:r>
              <a:rPr lang="fr-FR"/>
              <a:t> description </a:t>
            </a:r>
            <a:r>
              <a:rPr lang="fr-FR" err="1"/>
              <a:t>here</a:t>
            </a:r>
            <a:r>
              <a:rPr lang="fr-FR"/>
              <a:t>.</a:t>
            </a:r>
            <a:br>
              <a:rPr lang="fr-FR"/>
            </a:br>
            <a:r>
              <a:rPr lang="fr-FR" err="1"/>
              <a:t>Here</a:t>
            </a:r>
            <a:r>
              <a:rPr lang="fr-FR"/>
              <a:t> </a:t>
            </a:r>
            <a:r>
              <a:rPr lang="fr-FR" err="1"/>
              <a:t>again</a:t>
            </a:r>
            <a:r>
              <a:rPr lang="fr-FR"/>
              <a:t>, </a:t>
            </a:r>
            <a:r>
              <a:rPr lang="fr-FR" err="1"/>
              <a:t>you</a:t>
            </a:r>
            <a:r>
              <a:rPr lang="fr-FR"/>
              <a:t> can use up to </a:t>
            </a:r>
            <a:r>
              <a:rPr lang="fr-FR" err="1"/>
              <a:t>twelve</a:t>
            </a:r>
            <a:r>
              <a:rPr lang="fr-FR"/>
              <a:t> </a:t>
            </a:r>
            <a:r>
              <a:rPr lang="fr-FR" err="1"/>
              <a:t>lines</a:t>
            </a:r>
            <a:r>
              <a:rPr lang="fr-FR"/>
              <a:t>.	</a:t>
            </a:r>
          </a:p>
        </p:txBody>
      </p:sp>
    </p:spTree>
    <p:extLst>
      <p:ext uri="{BB962C8B-B14F-4D97-AF65-F5344CB8AC3E}">
        <p14:creationId xmlns:p14="http://schemas.microsoft.com/office/powerpoint/2010/main" val="4167050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3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34"/>
                        </p:tgtEl>
                        <p:attrNameLst>
                          <p:attrName>style.visibility</p:attrName>
                        </p:attrNameLst>
                      </p:cBhvr>
                      <p:to>
                        <p:strVal val="visible"/>
                      </p:to>
                    </p:set>
                    <p:animEffect transition="in" filter="fade">
                      <p:cBhvr>
                        <p:cTn dur="1000"/>
                        <p:tgtEl>
                          <p:spTgt spid="34"/>
                        </p:tgtEl>
                      </p:cBhvr>
                    </p:animEffect>
                  </p:childTnLst>
                </p:cTn>
              </p:par>
            </p:tnLst>
          </p:tmpl>
        </p:tmplLst>
      </p:bldP>
      <p:bldP spid="3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3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ndex_headings_tor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a:solidFill>
                <a:schemeClr val="tx1"/>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accent3"/>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accent3"/>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a:p>
        </p:txBody>
      </p:sp>
      <p:sp>
        <p:nvSpPr>
          <p:cNvPr id="4" name="Espace réservé du texte 33">
            <a:extLst>
              <a:ext uri="{FF2B5EF4-FFF2-40B4-BE49-F238E27FC236}">
                <a16:creationId xmlns:a16="http://schemas.microsoft.com/office/drawing/2014/main" id="{CAA2668D-A5AC-C9D9-DC14-CB309DFEEA47}"/>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1"/>
                </a:solidFill>
                <a:latin typeface="+mj-lt"/>
              </a:defRPr>
            </a:lvl1pPr>
          </a:lstStyle>
          <a:p>
            <a:pPr lvl="0"/>
            <a:r>
              <a:rPr lang="fr-FR"/>
              <a:t>Type </a:t>
            </a:r>
            <a:r>
              <a:rPr lang="fr-FR" err="1"/>
              <a:t>your</a:t>
            </a:r>
            <a:r>
              <a:rPr lang="fr-FR"/>
              <a:t> </a:t>
            </a:r>
            <a:r>
              <a:rPr lang="fr-FR" err="1"/>
              <a:t>chapter</a:t>
            </a:r>
            <a:r>
              <a:rPr lang="fr-FR"/>
              <a:t> description </a:t>
            </a:r>
            <a:r>
              <a:rPr lang="fr-FR" err="1"/>
              <a:t>here</a:t>
            </a:r>
            <a:r>
              <a:rPr lang="fr-FR"/>
              <a:t>.</a:t>
            </a:r>
            <a:br>
              <a:rPr lang="fr-FR"/>
            </a:br>
            <a:r>
              <a:rPr lang="fr-FR" err="1"/>
              <a:t>Here</a:t>
            </a:r>
            <a:r>
              <a:rPr lang="fr-FR"/>
              <a:t> </a:t>
            </a:r>
            <a:r>
              <a:rPr lang="fr-FR" err="1"/>
              <a:t>again</a:t>
            </a:r>
            <a:r>
              <a:rPr lang="fr-FR"/>
              <a:t>, </a:t>
            </a:r>
            <a:r>
              <a:rPr lang="fr-FR" err="1"/>
              <a:t>you</a:t>
            </a:r>
            <a:r>
              <a:rPr lang="fr-FR"/>
              <a:t> can use up to </a:t>
            </a:r>
            <a:r>
              <a:rPr lang="fr-FR" err="1"/>
              <a:t>twelve</a:t>
            </a:r>
            <a:r>
              <a:rPr lang="fr-FR"/>
              <a:t> </a:t>
            </a:r>
            <a:r>
              <a:rPr lang="fr-FR" err="1"/>
              <a:t>lines</a:t>
            </a:r>
            <a:r>
              <a:rPr lang="fr-FR"/>
              <a:t>.	</a:t>
            </a:r>
          </a:p>
        </p:txBody>
      </p:sp>
    </p:spTree>
    <p:extLst>
      <p:ext uri="{BB962C8B-B14F-4D97-AF65-F5344CB8AC3E}">
        <p14:creationId xmlns:p14="http://schemas.microsoft.com/office/powerpoint/2010/main" val="4135658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childTnLst>
                </p:cTn>
              </p:par>
            </p:tnLst>
          </p:tmpl>
        </p:tmplLst>
      </p:bldP>
      <p:bldP spid="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1"/>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a:t> </a:t>
            </a:r>
          </a:p>
        </p:txBody>
      </p:sp>
    </p:spTree>
    <p:extLst>
      <p:ext uri="{BB962C8B-B14F-4D97-AF65-F5344CB8AC3E}">
        <p14:creationId xmlns:p14="http://schemas.microsoft.com/office/powerpoint/2010/main" val="2188702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hapter_heading_image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6"/>
            <a:ext cx="6174804" cy="68920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74804 w 6174804"/>
              <a:gd name="connsiteY0" fmla="*/ 0 h 6874796"/>
              <a:gd name="connsiteX1" fmla="*/ 87061 w 6174804"/>
              <a:gd name="connsiteY1" fmla="*/ 16796 h 6874796"/>
              <a:gd name="connsiteX2" fmla="*/ 95818 w 6174804"/>
              <a:gd name="connsiteY2" fmla="*/ 32344 h 6874796"/>
              <a:gd name="connsiteX3" fmla="*/ 105886 w 6174804"/>
              <a:gd name="connsiteY3" fmla="*/ 43671 h 6874796"/>
              <a:gd name="connsiteX4" fmla="*/ 129798 w 6174804"/>
              <a:gd name="connsiteY4" fmla="*/ 86461 h 6874796"/>
              <a:gd name="connsiteX5" fmla="*/ 136091 w 6174804"/>
              <a:gd name="connsiteY5" fmla="*/ 141837 h 6874796"/>
              <a:gd name="connsiteX6" fmla="*/ 123505 w 6174804"/>
              <a:gd name="connsiteY6" fmla="*/ 207281 h 6874796"/>
              <a:gd name="connsiteX7" fmla="*/ 122247 w 6174804"/>
              <a:gd name="connsiteY7" fmla="*/ 209797 h 6874796"/>
              <a:gd name="connsiteX8" fmla="*/ 119730 w 6174804"/>
              <a:gd name="connsiteY8" fmla="*/ 242520 h 6874796"/>
              <a:gd name="connsiteX9" fmla="*/ 114696 w 6174804"/>
              <a:gd name="connsiteY9" fmla="*/ 258881 h 6874796"/>
              <a:gd name="connsiteX10" fmla="*/ 103369 w 6174804"/>
              <a:gd name="connsiteY10" fmla="*/ 273983 h 6874796"/>
              <a:gd name="connsiteX11" fmla="*/ 85750 w 6174804"/>
              <a:gd name="connsiteY11" fmla="*/ 301671 h 6874796"/>
              <a:gd name="connsiteX12" fmla="*/ 60579 w 6174804"/>
              <a:gd name="connsiteY12" fmla="*/ 344461 h 6874796"/>
              <a:gd name="connsiteX13" fmla="*/ 50510 w 6174804"/>
              <a:gd name="connsiteY13" fmla="*/ 373407 h 6874796"/>
              <a:gd name="connsiteX14" fmla="*/ 50510 w 6174804"/>
              <a:gd name="connsiteY14" fmla="*/ 379700 h 6874796"/>
              <a:gd name="connsiteX15" fmla="*/ 60579 w 6174804"/>
              <a:gd name="connsiteY15" fmla="*/ 406129 h 6874796"/>
              <a:gd name="connsiteX16" fmla="*/ 63096 w 6174804"/>
              <a:gd name="connsiteY16" fmla="*/ 427524 h 6874796"/>
              <a:gd name="connsiteX17" fmla="*/ 65613 w 6174804"/>
              <a:gd name="connsiteY17" fmla="*/ 446402 h 6874796"/>
              <a:gd name="connsiteX18" fmla="*/ 68130 w 6174804"/>
              <a:gd name="connsiteY18" fmla="*/ 484159 h 6874796"/>
              <a:gd name="connsiteX19" fmla="*/ 58061 w 6174804"/>
              <a:gd name="connsiteY19" fmla="*/ 547085 h 6874796"/>
              <a:gd name="connsiteX20" fmla="*/ 49252 w 6174804"/>
              <a:gd name="connsiteY20" fmla="*/ 582324 h 6874796"/>
              <a:gd name="connsiteX21" fmla="*/ 50510 w 6174804"/>
              <a:gd name="connsiteY21" fmla="*/ 601202 h 6874796"/>
              <a:gd name="connsiteX22" fmla="*/ 50510 w 6174804"/>
              <a:gd name="connsiteY22" fmla="*/ 607495 h 6874796"/>
              <a:gd name="connsiteX23" fmla="*/ 45476 w 6174804"/>
              <a:gd name="connsiteY23" fmla="*/ 622597 h 6874796"/>
              <a:gd name="connsiteX24" fmla="*/ 21564 w 6174804"/>
              <a:gd name="connsiteY24" fmla="*/ 675455 h 6874796"/>
              <a:gd name="connsiteX25" fmla="*/ 17789 w 6174804"/>
              <a:gd name="connsiteY25" fmla="*/ 705660 h 6874796"/>
              <a:gd name="connsiteX26" fmla="*/ 16531 w 6174804"/>
              <a:gd name="connsiteY26" fmla="*/ 745934 h 6874796"/>
              <a:gd name="connsiteX27" fmla="*/ 16531 w 6174804"/>
              <a:gd name="connsiteY27" fmla="*/ 768587 h 6874796"/>
              <a:gd name="connsiteX28" fmla="*/ 24082 w 6174804"/>
              <a:gd name="connsiteY28" fmla="*/ 776139 h 6874796"/>
              <a:gd name="connsiteX29" fmla="*/ 29116 w 6174804"/>
              <a:gd name="connsiteY29" fmla="*/ 783689 h 6874796"/>
              <a:gd name="connsiteX30" fmla="*/ 36667 w 6174804"/>
              <a:gd name="connsiteY30" fmla="*/ 834031 h 6874796"/>
              <a:gd name="connsiteX31" fmla="*/ 36667 w 6174804"/>
              <a:gd name="connsiteY31" fmla="*/ 835289 h 6874796"/>
              <a:gd name="connsiteX32" fmla="*/ 26598 w 6174804"/>
              <a:gd name="connsiteY32" fmla="*/ 874304 h 6874796"/>
              <a:gd name="connsiteX33" fmla="*/ 6462 w 6174804"/>
              <a:gd name="connsiteY33" fmla="*/ 900733 h 6874796"/>
              <a:gd name="connsiteX34" fmla="*/ 8979 w 6174804"/>
              <a:gd name="connsiteY34" fmla="*/ 922128 h 6874796"/>
              <a:gd name="connsiteX35" fmla="*/ 10238 w 6174804"/>
              <a:gd name="connsiteY35" fmla="*/ 932196 h 6874796"/>
              <a:gd name="connsiteX36" fmla="*/ 16531 w 6174804"/>
              <a:gd name="connsiteY36" fmla="*/ 942265 h 6874796"/>
              <a:gd name="connsiteX37" fmla="*/ 21564 w 6174804"/>
              <a:gd name="connsiteY37" fmla="*/ 952333 h 6874796"/>
              <a:gd name="connsiteX38" fmla="*/ 29116 w 6174804"/>
              <a:gd name="connsiteY38" fmla="*/ 991347 h 6874796"/>
              <a:gd name="connsiteX39" fmla="*/ 21564 w 6174804"/>
              <a:gd name="connsiteY39" fmla="*/ 1032879 h 6874796"/>
              <a:gd name="connsiteX40" fmla="*/ 21564 w 6174804"/>
              <a:gd name="connsiteY40" fmla="*/ 1050499 h 6874796"/>
              <a:gd name="connsiteX41" fmla="*/ 25340 w 6174804"/>
              <a:gd name="connsiteY41" fmla="*/ 1114683 h 6874796"/>
              <a:gd name="connsiteX42" fmla="*/ 25340 w 6174804"/>
              <a:gd name="connsiteY42" fmla="*/ 1120976 h 6874796"/>
              <a:gd name="connsiteX43" fmla="*/ 34149 w 6174804"/>
              <a:gd name="connsiteY43" fmla="*/ 1163766 h 6874796"/>
              <a:gd name="connsiteX44" fmla="*/ 42960 w 6174804"/>
              <a:gd name="connsiteY44" fmla="*/ 1186420 h 6874796"/>
              <a:gd name="connsiteX45" fmla="*/ 58061 w 6174804"/>
              <a:gd name="connsiteY45" fmla="*/ 1243054 h 6874796"/>
              <a:gd name="connsiteX46" fmla="*/ 58061 w 6174804"/>
              <a:gd name="connsiteY46" fmla="*/ 1250606 h 6874796"/>
              <a:gd name="connsiteX47" fmla="*/ 59321 w 6174804"/>
              <a:gd name="connsiteY47" fmla="*/ 1277035 h 6874796"/>
              <a:gd name="connsiteX48" fmla="*/ 58061 w 6174804"/>
              <a:gd name="connsiteY48" fmla="*/ 1297171 h 6874796"/>
              <a:gd name="connsiteX49" fmla="*/ 59321 w 6174804"/>
              <a:gd name="connsiteY49" fmla="*/ 1326117 h 6874796"/>
              <a:gd name="connsiteX50" fmla="*/ 66872 w 6174804"/>
              <a:gd name="connsiteY50" fmla="*/ 1365133 h 6874796"/>
              <a:gd name="connsiteX51" fmla="*/ 69388 w 6174804"/>
              <a:gd name="connsiteY51" fmla="*/ 1384010 h 6874796"/>
              <a:gd name="connsiteX52" fmla="*/ 76940 w 6174804"/>
              <a:gd name="connsiteY52" fmla="*/ 1438127 h 6874796"/>
              <a:gd name="connsiteX53" fmla="*/ 75681 w 6174804"/>
              <a:gd name="connsiteY53" fmla="*/ 1443161 h 6874796"/>
              <a:gd name="connsiteX54" fmla="*/ 74423 w 6174804"/>
              <a:gd name="connsiteY54" fmla="*/ 1485951 h 6874796"/>
              <a:gd name="connsiteX55" fmla="*/ 85750 w 6174804"/>
              <a:gd name="connsiteY55" fmla="*/ 1537551 h 6874796"/>
              <a:gd name="connsiteX56" fmla="*/ 85750 w 6174804"/>
              <a:gd name="connsiteY56" fmla="*/ 1543844 h 6874796"/>
              <a:gd name="connsiteX57" fmla="*/ 79457 w 6174804"/>
              <a:gd name="connsiteY57" fmla="*/ 1594185 h 6874796"/>
              <a:gd name="connsiteX58" fmla="*/ 81974 w 6174804"/>
              <a:gd name="connsiteY58" fmla="*/ 1664663 h 6874796"/>
              <a:gd name="connsiteX59" fmla="*/ 83233 w 6174804"/>
              <a:gd name="connsiteY59" fmla="*/ 1670956 h 6874796"/>
              <a:gd name="connsiteX60" fmla="*/ 89526 w 6174804"/>
              <a:gd name="connsiteY60" fmla="*/ 1711228 h 6874796"/>
              <a:gd name="connsiteX61" fmla="*/ 90784 w 6174804"/>
              <a:gd name="connsiteY61" fmla="*/ 1718780 h 6874796"/>
              <a:gd name="connsiteX62" fmla="*/ 93301 w 6174804"/>
              <a:gd name="connsiteY62" fmla="*/ 1731366 h 6874796"/>
              <a:gd name="connsiteX63" fmla="*/ 98335 w 6174804"/>
              <a:gd name="connsiteY63" fmla="*/ 1751502 h 6874796"/>
              <a:gd name="connsiteX64" fmla="*/ 105886 w 6174804"/>
              <a:gd name="connsiteY64" fmla="*/ 1774156 h 6874796"/>
              <a:gd name="connsiteX65" fmla="*/ 120989 w 6174804"/>
              <a:gd name="connsiteY65" fmla="*/ 1811912 h 6874796"/>
              <a:gd name="connsiteX66" fmla="*/ 129798 w 6174804"/>
              <a:gd name="connsiteY66" fmla="*/ 1833306 h 6874796"/>
              <a:gd name="connsiteX67" fmla="*/ 141125 w 6174804"/>
              <a:gd name="connsiteY67" fmla="*/ 1857218 h 6874796"/>
              <a:gd name="connsiteX68" fmla="*/ 143643 w 6174804"/>
              <a:gd name="connsiteY68" fmla="*/ 1863511 h 6874796"/>
              <a:gd name="connsiteX69" fmla="*/ 149935 w 6174804"/>
              <a:gd name="connsiteY69" fmla="*/ 1901268 h 6874796"/>
              <a:gd name="connsiteX70" fmla="*/ 151194 w 6174804"/>
              <a:gd name="connsiteY70" fmla="*/ 1903784 h 6874796"/>
              <a:gd name="connsiteX71" fmla="*/ 156228 w 6174804"/>
              <a:gd name="connsiteY71" fmla="*/ 1928955 h 6874796"/>
              <a:gd name="connsiteX72" fmla="*/ 163779 w 6174804"/>
              <a:gd name="connsiteY72" fmla="*/ 1976779 h 6874796"/>
              <a:gd name="connsiteX73" fmla="*/ 165037 w 6174804"/>
              <a:gd name="connsiteY73" fmla="*/ 1993141 h 6874796"/>
              <a:gd name="connsiteX74" fmla="*/ 163779 w 6174804"/>
              <a:gd name="connsiteY74" fmla="*/ 2004467 h 6874796"/>
              <a:gd name="connsiteX75" fmla="*/ 163779 w 6174804"/>
              <a:gd name="connsiteY75" fmla="*/ 2035931 h 6874796"/>
              <a:gd name="connsiteX76" fmla="*/ 163779 w 6174804"/>
              <a:gd name="connsiteY76" fmla="*/ 2037189 h 6874796"/>
              <a:gd name="connsiteX77" fmla="*/ 156228 w 6174804"/>
              <a:gd name="connsiteY77" fmla="*/ 2076203 h 6874796"/>
              <a:gd name="connsiteX78" fmla="*/ 152452 w 6174804"/>
              <a:gd name="connsiteY78" fmla="*/ 2134096 h 6874796"/>
              <a:gd name="connsiteX79" fmla="*/ 144901 w 6174804"/>
              <a:gd name="connsiteY79" fmla="*/ 2169335 h 6874796"/>
              <a:gd name="connsiteX80" fmla="*/ 128540 w 6174804"/>
              <a:gd name="connsiteY80" fmla="*/ 2215900 h 6874796"/>
              <a:gd name="connsiteX81" fmla="*/ 123505 w 6174804"/>
              <a:gd name="connsiteY81" fmla="*/ 2229745 h 6874796"/>
              <a:gd name="connsiteX82" fmla="*/ 119730 w 6174804"/>
              <a:gd name="connsiteY82" fmla="*/ 2280086 h 6874796"/>
              <a:gd name="connsiteX83" fmla="*/ 118471 w 6174804"/>
              <a:gd name="connsiteY83" fmla="*/ 2312808 h 6874796"/>
              <a:gd name="connsiteX84" fmla="*/ 109662 w 6174804"/>
              <a:gd name="connsiteY84" fmla="*/ 2354339 h 6874796"/>
              <a:gd name="connsiteX85" fmla="*/ 104628 w 6174804"/>
              <a:gd name="connsiteY85" fmla="*/ 2385802 h 6874796"/>
              <a:gd name="connsiteX86" fmla="*/ 105886 w 6174804"/>
              <a:gd name="connsiteY86" fmla="*/ 2428594 h 6874796"/>
              <a:gd name="connsiteX87" fmla="*/ 109662 w 6174804"/>
              <a:gd name="connsiteY87" fmla="*/ 2468866 h 6874796"/>
              <a:gd name="connsiteX88" fmla="*/ 107144 w 6174804"/>
              <a:gd name="connsiteY88" fmla="*/ 2481451 h 6874796"/>
              <a:gd name="connsiteX89" fmla="*/ 104628 w 6174804"/>
              <a:gd name="connsiteY89" fmla="*/ 2514173 h 6874796"/>
              <a:gd name="connsiteX90" fmla="*/ 103369 w 6174804"/>
              <a:gd name="connsiteY90" fmla="*/ 2530534 h 6874796"/>
              <a:gd name="connsiteX91" fmla="*/ 88266 w 6174804"/>
              <a:gd name="connsiteY91" fmla="*/ 2590944 h 6874796"/>
              <a:gd name="connsiteX92" fmla="*/ 78199 w 6174804"/>
              <a:gd name="connsiteY92" fmla="*/ 2606047 h 6874796"/>
              <a:gd name="connsiteX93" fmla="*/ 63096 w 6174804"/>
              <a:gd name="connsiteY93" fmla="*/ 2634992 h 6874796"/>
              <a:gd name="connsiteX94" fmla="*/ 56803 w 6174804"/>
              <a:gd name="connsiteY94" fmla="*/ 2680300 h 6874796"/>
              <a:gd name="connsiteX95" fmla="*/ 63096 w 6174804"/>
              <a:gd name="connsiteY95" fmla="*/ 2706729 h 6874796"/>
              <a:gd name="connsiteX96" fmla="*/ 78199 w 6174804"/>
              <a:gd name="connsiteY96" fmla="*/ 2738192 h 6874796"/>
              <a:gd name="connsiteX97" fmla="*/ 83233 w 6174804"/>
              <a:gd name="connsiteY97" fmla="*/ 2779724 h 6874796"/>
              <a:gd name="connsiteX98" fmla="*/ 94559 w 6174804"/>
              <a:gd name="connsiteY98" fmla="*/ 2816221 h 6874796"/>
              <a:gd name="connsiteX99" fmla="*/ 98335 w 6174804"/>
              <a:gd name="connsiteY99" fmla="*/ 2822514 h 6874796"/>
              <a:gd name="connsiteX100" fmla="*/ 98335 w 6174804"/>
              <a:gd name="connsiteY100" fmla="*/ 2866563 h 6874796"/>
              <a:gd name="connsiteX101" fmla="*/ 94559 w 6174804"/>
              <a:gd name="connsiteY101" fmla="*/ 2928231 h 6874796"/>
              <a:gd name="connsiteX102" fmla="*/ 94559 w 6174804"/>
              <a:gd name="connsiteY102" fmla="*/ 2930748 h 6874796"/>
              <a:gd name="connsiteX103" fmla="*/ 92042 w 6174804"/>
              <a:gd name="connsiteY103" fmla="*/ 2971022 h 6874796"/>
              <a:gd name="connsiteX104" fmla="*/ 89526 w 6174804"/>
              <a:gd name="connsiteY104" fmla="*/ 2993674 h 6874796"/>
              <a:gd name="connsiteX105" fmla="*/ 98335 w 6174804"/>
              <a:gd name="connsiteY105" fmla="*/ 3025139 h 6874796"/>
              <a:gd name="connsiteX106" fmla="*/ 114696 w 6174804"/>
              <a:gd name="connsiteY106" fmla="*/ 3054084 h 6874796"/>
              <a:gd name="connsiteX107" fmla="*/ 123505 w 6174804"/>
              <a:gd name="connsiteY107" fmla="*/ 3085547 h 6874796"/>
              <a:gd name="connsiteX108" fmla="*/ 126023 w 6174804"/>
              <a:gd name="connsiteY108" fmla="*/ 3105684 h 6874796"/>
              <a:gd name="connsiteX109" fmla="*/ 118471 w 6174804"/>
              <a:gd name="connsiteY109" fmla="*/ 3143440 h 6874796"/>
              <a:gd name="connsiteX110" fmla="*/ 119730 w 6174804"/>
              <a:gd name="connsiteY110" fmla="*/ 3152250 h 6874796"/>
              <a:gd name="connsiteX111" fmla="*/ 126023 w 6174804"/>
              <a:gd name="connsiteY111" fmla="*/ 3210143 h 6874796"/>
              <a:gd name="connsiteX112" fmla="*/ 122247 w 6174804"/>
              <a:gd name="connsiteY112" fmla="*/ 3218952 h 6874796"/>
              <a:gd name="connsiteX113" fmla="*/ 120989 w 6174804"/>
              <a:gd name="connsiteY113" fmla="*/ 3227762 h 6874796"/>
              <a:gd name="connsiteX114" fmla="*/ 134832 w 6174804"/>
              <a:gd name="connsiteY114" fmla="*/ 3284396 h 6874796"/>
              <a:gd name="connsiteX115" fmla="*/ 134832 w 6174804"/>
              <a:gd name="connsiteY115" fmla="*/ 3312084 h 6874796"/>
              <a:gd name="connsiteX116" fmla="*/ 131056 w 6174804"/>
              <a:gd name="connsiteY116" fmla="*/ 3353616 h 6874796"/>
              <a:gd name="connsiteX117" fmla="*/ 119730 w 6174804"/>
              <a:gd name="connsiteY117" fmla="*/ 3383821 h 6874796"/>
              <a:gd name="connsiteX118" fmla="*/ 110920 w 6174804"/>
              <a:gd name="connsiteY118" fmla="*/ 3407732 h 6874796"/>
              <a:gd name="connsiteX119" fmla="*/ 114696 w 6174804"/>
              <a:gd name="connsiteY119" fmla="*/ 3427869 h 6874796"/>
              <a:gd name="connsiteX120" fmla="*/ 97077 w 6174804"/>
              <a:gd name="connsiteY120" fmla="*/ 3473176 h 6874796"/>
              <a:gd name="connsiteX121" fmla="*/ 88266 w 6174804"/>
              <a:gd name="connsiteY121" fmla="*/ 3489537 h 6874796"/>
              <a:gd name="connsiteX122" fmla="*/ 73164 w 6174804"/>
              <a:gd name="connsiteY122" fmla="*/ 3519742 h 6874796"/>
              <a:gd name="connsiteX123" fmla="*/ 73164 w 6174804"/>
              <a:gd name="connsiteY123" fmla="*/ 3533585 h 6874796"/>
              <a:gd name="connsiteX124" fmla="*/ 74423 w 6174804"/>
              <a:gd name="connsiteY124" fmla="*/ 3538620 h 6874796"/>
              <a:gd name="connsiteX125" fmla="*/ 73164 w 6174804"/>
              <a:gd name="connsiteY125" fmla="*/ 3551205 h 6874796"/>
              <a:gd name="connsiteX126" fmla="*/ 56803 w 6174804"/>
              <a:gd name="connsiteY126" fmla="*/ 3600288 h 6874796"/>
              <a:gd name="connsiteX127" fmla="*/ 55545 w 6174804"/>
              <a:gd name="connsiteY127" fmla="*/ 3609098 h 6874796"/>
              <a:gd name="connsiteX128" fmla="*/ 59321 w 6174804"/>
              <a:gd name="connsiteY128" fmla="*/ 3664473 h 6874796"/>
              <a:gd name="connsiteX129" fmla="*/ 61837 w 6174804"/>
              <a:gd name="connsiteY129" fmla="*/ 3674541 h 6874796"/>
              <a:gd name="connsiteX130" fmla="*/ 60579 w 6174804"/>
              <a:gd name="connsiteY130" fmla="*/ 3685868 h 6874796"/>
              <a:gd name="connsiteX131" fmla="*/ 61837 w 6174804"/>
              <a:gd name="connsiteY131" fmla="*/ 3698453 h 6874796"/>
              <a:gd name="connsiteX132" fmla="*/ 60579 w 6174804"/>
              <a:gd name="connsiteY132" fmla="*/ 3733692 h 6874796"/>
              <a:gd name="connsiteX133" fmla="*/ 59321 w 6174804"/>
              <a:gd name="connsiteY133" fmla="*/ 3742502 h 6874796"/>
              <a:gd name="connsiteX134" fmla="*/ 46735 w 6174804"/>
              <a:gd name="connsiteY134" fmla="*/ 3758863 h 6874796"/>
              <a:gd name="connsiteX135" fmla="*/ 36667 w 6174804"/>
              <a:gd name="connsiteY135" fmla="*/ 3795361 h 6874796"/>
              <a:gd name="connsiteX136" fmla="*/ 35409 w 6174804"/>
              <a:gd name="connsiteY136" fmla="*/ 3802911 h 6874796"/>
              <a:gd name="connsiteX137" fmla="*/ 47994 w 6174804"/>
              <a:gd name="connsiteY137" fmla="*/ 3828083 h 6874796"/>
              <a:gd name="connsiteX138" fmla="*/ 54286 w 6174804"/>
              <a:gd name="connsiteY138" fmla="*/ 3836892 h 6874796"/>
              <a:gd name="connsiteX139" fmla="*/ 47994 w 6174804"/>
              <a:gd name="connsiteY139" fmla="*/ 3845702 h 6874796"/>
              <a:gd name="connsiteX140" fmla="*/ 44218 w 6174804"/>
              <a:gd name="connsiteY140" fmla="*/ 3851994 h 6874796"/>
              <a:gd name="connsiteX141" fmla="*/ 53028 w 6174804"/>
              <a:gd name="connsiteY141" fmla="*/ 3902336 h 6874796"/>
              <a:gd name="connsiteX142" fmla="*/ 54286 w 6174804"/>
              <a:gd name="connsiteY142" fmla="*/ 3904853 h 6874796"/>
              <a:gd name="connsiteX143" fmla="*/ 64354 w 6174804"/>
              <a:gd name="connsiteY143" fmla="*/ 3956453 h 6874796"/>
              <a:gd name="connsiteX144" fmla="*/ 63096 w 6174804"/>
              <a:gd name="connsiteY144" fmla="*/ 3966521 h 6874796"/>
              <a:gd name="connsiteX145" fmla="*/ 80715 w 6174804"/>
              <a:gd name="connsiteY145" fmla="*/ 4003019 h 6874796"/>
              <a:gd name="connsiteX146" fmla="*/ 89526 w 6174804"/>
              <a:gd name="connsiteY146" fmla="*/ 4020638 h 6874796"/>
              <a:gd name="connsiteX147" fmla="*/ 98335 w 6174804"/>
              <a:gd name="connsiteY147" fmla="*/ 4043292 h 6874796"/>
              <a:gd name="connsiteX148" fmla="*/ 119730 w 6174804"/>
              <a:gd name="connsiteY148" fmla="*/ 4063428 h 6874796"/>
              <a:gd name="connsiteX149" fmla="*/ 122247 w 6174804"/>
              <a:gd name="connsiteY149" fmla="*/ 4070980 h 6874796"/>
              <a:gd name="connsiteX150" fmla="*/ 124764 w 6174804"/>
              <a:gd name="connsiteY150" fmla="*/ 4082306 h 6874796"/>
              <a:gd name="connsiteX151" fmla="*/ 138608 w 6174804"/>
              <a:gd name="connsiteY151" fmla="*/ 4122580 h 6874796"/>
              <a:gd name="connsiteX152" fmla="*/ 139867 w 6174804"/>
              <a:gd name="connsiteY152" fmla="*/ 4126355 h 6874796"/>
              <a:gd name="connsiteX153" fmla="*/ 144901 w 6174804"/>
              <a:gd name="connsiteY153" fmla="*/ 4160335 h 6874796"/>
              <a:gd name="connsiteX154" fmla="*/ 146159 w 6174804"/>
              <a:gd name="connsiteY154" fmla="*/ 4193058 h 6874796"/>
              <a:gd name="connsiteX155" fmla="*/ 134832 w 6174804"/>
              <a:gd name="connsiteY155" fmla="*/ 4220745 h 6874796"/>
              <a:gd name="connsiteX156" fmla="*/ 133574 w 6174804"/>
              <a:gd name="connsiteY156" fmla="*/ 4229555 h 6874796"/>
              <a:gd name="connsiteX157" fmla="*/ 149935 w 6174804"/>
              <a:gd name="connsiteY157" fmla="*/ 4267311 h 6874796"/>
              <a:gd name="connsiteX158" fmla="*/ 153710 w 6174804"/>
              <a:gd name="connsiteY158" fmla="*/ 4286189 h 6874796"/>
              <a:gd name="connsiteX159" fmla="*/ 160003 w 6174804"/>
              <a:gd name="connsiteY159" fmla="*/ 4317652 h 6874796"/>
              <a:gd name="connsiteX160" fmla="*/ 158745 w 6174804"/>
              <a:gd name="connsiteY160" fmla="*/ 4365477 h 6874796"/>
              <a:gd name="connsiteX161" fmla="*/ 158745 w 6174804"/>
              <a:gd name="connsiteY161" fmla="*/ 4410783 h 6874796"/>
              <a:gd name="connsiteX162" fmla="*/ 157486 w 6174804"/>
              <a:gd name="connsiteY162" fmla="*/ 4469935 h 6874796"/>
              <a:gd name="connsiteX163" fmla="*/ 151194 w 6174804"/>
              <a:gd name="connsiteY163" fmla="*/ 4515242 h 6874796"/>
              <a:gd name="connsiteX164" fmla="*/ 158745 w 6174804"/>
              <a:gd name="connsiteY164" fmla="*/ 4534120 h 6874796"/>
              <a:gd name="connsiteX165" fmla="*/ 178881 w 6174804"/>
              <a:gd name="connsiteY165" fmla="*/ 4595788 h 6874796"/>
              <a:gd name="connsiteX166" fmla="*/ 181398 w 6174804"/>
              <a:gd name="connsiteY166" fmla="*/ 4638579 h 6874796"/>
              <a:gd name="connsiteX167" fmla="*/ 181398 w 6174804"/>
              <a:gd name="connsiteY167" fmla="*/ 4647388 h 6874796"/>
              <a:gd name="connsiteX168" fmla="*/ 182657 w 6174804"/>
              <a:gd name="connsiteY168" fmla="*/ 4672559 h 6874796"/>
              <a:gd name="connsiteX169" fmla="*/ 181398 w 6174804"/>
              <a:gd name="connsiteY169" fmla="*/ 4700247 h 6874796"/>
              <a:gd name="connsiteX170" fmla="*/ 166296 w 6174804"/>
              <a:gd name="connsiteY170" fmla="*/ 4745554 h 6874796"/>
              <a:gd name="connsiteX171" fmla="*/ 163779 w 6174804"/>
              <a:gd name="connsiteY171" fmla="*/ 4753105 h 6874796"/>
              <a:gd name="connsiteX172" fmla="*/ 165037 w 6174804"/>
              <a:gd name="connsiteY172" fmla="*/ 4797154 h 6874796"/>
              <a:gd name="connsiteX173" fmla="*/ 167554 w 6174804"/>
              <a:gd name="connsiteY173" fmla="*/ 4816031 h 6874796"/>
              <a:gd name="connsiteX174" fmla="*/ 170072 w 6174804"/>
              <a:gd name="connsiteY174" fmla="*/ 4842460 h 6874796"/>
              <a:gd name="connsiteX175" fmla="*/ 170072 w 6174804"/>
              <a:gd name="connsiteY175" fmla="*/ 4852529 h 6874796"/>
              <a:gd name="connsiteX176" fmla="*/ 172588 w 6174804"/>
              <a:gd name="connsiteY176" fmla="*/ 4868890 h 6874796"/>
              <a:gd name="connsiteX177" fmla="*/ 177622 w 6174804"/>
              <a:gd name="connsiteY177" fmla="*/ 4907905 h 6874796"/>
              <a:gd name="connsiteX178" fmla="*/ 170072 w 6174804"/>
              <a:gd name="connsiteY178" fmla="*/ 4950695 h 6874796"/>
              <a:gd name="connsiteX179" fmla="*/ 170072 w 6174804"/>
              <a:gd name="connsiteY179" fmla="*/ 4999777 h 6874796"/>
              <a:gd name="connsiteX180" fmla="*/ 168813 w 6174804"/>
              <a:gd name="connsiteY180" fmla="*/ 5008588 h 6874796"/>
              <a:gd name="connsiteX181" fmla="*/ 166296 w 6174804"/>
              <a:gd name="connsiteY181" fmla="*/ 5014880 h 6874796"/>
              <a:gd name="connsiteX182" fmla="*/ 148676 w 6174804"/>
              <a:gd name="connsiteY182" fmla="*/ 5061445 h 6874796"/>
              <a:gd name="connsiteX183" fmla="*/ 131056 w 6174804"/>
              <a:gd name="connsiteY183" fmla="*/ 5090392 h 6874796"/>
              <a:gd name="connsiteX184" fmla="*/ 129798 w 6174804"/>
              <a:gd name="connsiteY184" fmla="*/ 5095426 h 6874796"/>
              <a:gd name="connsiteX185" fmla="*/ 119730 w 6174804"/>
              <a:gd name="connsiteY185" fmla="*/ 5125631 h 6874796"/>
              <a:gd name="connsiteX186" fmla="*/ 100853 w 6174804"/>
              <a:gd name="connsiteY186" fmla="*/ 5155836 h 6874796"/>
              <a:gd name="connsiteX187" fmla="*/ 87008 w 6174804"/>
              <a:gd name="connsiteY187" fmla="*/ 5165905 h 6874796"/>
              <a:gd name="connsiteX188" fmla="*/ 74423 w 6174804"/>
              <a:gd name="connsiteY188" fmla="*/ 5177231 h 6874796"/>
              <a:gd name="connsiteX189" fmla="*/ 61837 w 6174804"/>
              <a:gd name="connsiteY189" fmla="*/ 5202402 h 6874796"/>
              <a:gd name="connsiteX190" fmla="*/ 56803 w 6174804"/>
              <a:gd name="connsiteY190" fmla="*/ 5214987 h 6874796"/>
              <a:gd name="connsiteX191" fmla="*/ 56803 w 6174804"/>
              <a:gd name="connsiteY191" fmla="*/ 5217504 h 6874796"/>
              <a:gd name="connsiteX192" fmla="*/ 35409 w 6174804"/>
              <a:gd name="connsiteY192" fmla="*/ 5248967 h 6874796"/>
              <a:gd name="connsiteX193" fmla="*/ 32891 w 6174804"/>
              <a:gd name="connsiteY193" fmla="*/ 5252743 h 6874796"/>
              <a:gd name="connsiteX194" fmla="*/ 3944 w 6174804"/>
              <a:gd name="connsiteY194" fmla="*/ 5296791 h 6874796"/>
              <a:gd name="connsiteX195" fmla="*/ 6462 w 6174804"/>
              <a:gd name="connsiteY195" fmla="*/ 5311895 h 6874796"/>
              <a:gd name="connsiteX196" fmla="*/ 11496 w 6174804"/>
              <a:gd name="connsiteY196" fmla="*/ 5318187 h 6874796"/>
              <a:gd name="connsiteX197" fmla="*/ 22823 w 6174804"/>
              <a:gd name="connsiteY197" fmla="*/ 5347134 h 6874796"/>
              <a:gd name="connsiteX198" fmla="*/ 26598 w 6174804"/>
              <a:gd name="connsiteY198" fmla="*/ 5369786 h 6874796"/>
              <a:gd name="connsiteX199" fmla="*/ 21564 w 6174804"/>
              <a:gd name="connsiteY199" fmla="*/ 5436489 h 6874796"/>
              <a:gd name="connsiteX200" fmla="*/ 22823 w 6174804"/>
              <a:gd name="connsiteY200" fmla="*/ 5462919 h 6874796"/>
              <a:gd name="connsiteX201" fmla="*/ 30374 w 6174804"/>
              <a:gd name="connsiteY201" fmla="*/ 5498157 h 6874796"/>
              <a:gd name="connsiteX202" fmla="*/ 12755 w 6174804"/>
              <a:gd name="connsiteY202" fmla="*/ 5542206 h 6874796"/>
              <a:gd name="connsiteX203" fmla="*/ 16531 w 6174804"/>
              <a:gd name="connsiteY203" fmla="*/ 5569894 h 6874796"/>
              <a:gd name="connsiteX204" fmla="*/ 25340 w 6174804"/>
              <a:gd name="connsiteY204" fmla="*/ 5581220 h 6874796"/>
              <a:gd name="connsiteX205" fmla="*/ 35409 w 6174804"/>
              <a:gd name="connsiteY205" fmla="*/ 5618976 h 6874796"/>
              <a:gd name="connsiteX206" fmla="*/ 29116 w 6174804"/>
              <a:gd name="connsiteY206" fmla="*/ 5656732 h 6874796"/>
              <a:gd name="connsiteX207" fmla="*/ 36667 w 6174804"/>
              <a:gd name="connsiteY207" fmla="*/ 5689455 h 6874796"/>
              <a:gd name="connsiteX208" fmla="*/ 49252 w 6174804"/>
              <a:gd name="connsiteY208" fmla="*/ 5747346 h 6874796"/>
              <a:gd name="connsiteX209" fmla="*/ 59321 w 6174804"/>
              <a:gd name="connsiteY209" fmla="*/ 5776293 h 6874796"/>
              <a:gd name="connsiteX210" fmla="*/ 60579 w 6174804"/>
              <a:gd name="connsiteY210" fmla="*/ 5788878 h 6874796"/>
              <a:gd name="connsiteX211" fmla="*/ 47994 w 6174804"/>
              <a:gd name="connsiteY211" fmla="*/ 5859357 h 6874796"/>
              <a:gd name="connsiteX212" fmla="*/ 50510 w 6174804"/>
              <a:gd name="connsiteY212" fmla="*/ 5892078 h 6874796"/>
              <a:gd name="connsiteX213" fmla="*/ 46735 w 6174804"/>
              <a:gd name="connsiteY213" fmla="*/ 5909698 h 6874796"/>
              <a:gd name="connsiteX214" fmla="*/ 42960 w 6174804"/>
              <a:gd name="connsiteY214" fmla="*/ 5918507 h 6874796"/>
              <a:gd name="connsiteX215" fmla="*/ 39184 w 6174804"/>
              <a:gd name="connsiteY215" fmla="*/ 5947454 h 6874796"/>
              <a:gd name="connsiteX216" fmla="*/ 32891 w 6174804"/>
              <a:gd name="connsiteY216" fmla="*/ 6000312 h 6874796"/>
              <a:gd name="connsiteX217" fmla="*/ 21564 w 6174804"/>
              <a:gd name="connsiteY217" fmla="*/ 6031775 h 6874796"/>
              <a:gd name="connsiteX218" fmla="*/ 20306 w 6174804"/>
              <a:gd name="connsiteY218" fmla="*/ 6040586 h 6874796"/>
              <a:gd name="connsiteX219" fmla="*/ 22823 w 6174804"/>
              <a:gd name="connsiteY219" fmla="*/ 6070789 h 6874796"/>
              <a:gd name="connsiteX220" fmla="*/ 32891 w 6174804"/>
              <a:gd name="connsiteY220" fmla="*/ 6084634 h 6874796"/>
              <a:gd name="connsiteX221" fmla="*/ 39184 w 6174804"/>
              <a:gd name="connsiteY221" fmla="*/ 6121131 h 6874796"/>
              <a:gd name="connsiteX222" fmla="*/ 44218 w 6174804"/>
              <a:gd name="connsiteY222" fmla="*/ 6160145 h 6874796"/>
              <a:gd name="connsiteX223" fmla="*/ 45476 w 6174804"/>
              <a:gd name="connsiteY223" fmla="*/ 6173989 h 6874796"/>
              <a:gd name="connsiteX224" fmla="*/ 40443 w 6174804"/>
              <a:gd name="connsiteY224" fmla="*/ 6205454 h 6874796"/>
              <a:gd name="connsiteX225" fmla="*/ 39184 w 6174804"/>
              <a:gd name="connsiteY225" fmla="*/ 6220556 h 6874796"/>
              <a:gd name="connsiteX226" fmla="*/ 37925 w 6174804"/>
              <a:gd name="connsiteY226" fmla="*/ 6224331 h 6874796"/>
              <a:gd name="connsiteX227" fmla="*/ 42960 w 6174804"/>
              <a:gd name="connsiteY227" fmla="*/ 6255795 h 6874796"/>
              <a:gd name="connsiteX228" fmla="*/ 42960 w 6174804"/>
              <a:gd name="connsiteY228" fmla="*/ 6287258 h 6874796"/>
              <a:gd name="connsiteX229" fmla="*/ 32891 w 6174804"/>
              <a:gd name="connsiteY229" fmla="*/ 6314946 h 6874796"/>
              <a:gd name="connsiteX230" fmla="*/ 34149 w 6174804"/>
              <a:gd name="connsiteY230" fmla="*/ 6330047 h 6874796"/>
              <a:gd name="connsiteX231" fmla="*/ 36667 w 6174804"/>
              <a:gd name="connsiteY231" fmla="*/ 6343891 h 6874796"/>
              <a:gd name="connsiteX232" fmla="*/ 44218 w 6174804"/>
              <a:gd name="connsiteY232" fmla="*/ 6364028 h 6874796"/>
              <a:gd name="connsiteX233" fmla="*/ 55545 w 6174804"/>
              <a:gd name="connsiteY233" fmla="*/ 6405560 h 6874796"/>
              <a:gd name="connsiteX234" fmla="*/ 58061 w 6174804"/>
              <a:gd name="connsiteY234" fmla="*/ 6411853 h 6874796"/>
              <a:gd name="connsiteX235" fmla="*/ 64354 w 6174804"/>
              <a:gd name="connsiteY235" fmla="*/ 6443316 h 6874796"/>
              <a:gd name="connsiteX236" fmla="*/ 84491 w 6174804"/>
              <a:gd name="connsiteY236" fmla="*/ 6487364 h 6874796"/>
              <a:gd name="connsiteX237" fmla="*/ 90784 w 6174804"/>
              <a:gd name="connsiteY237" fmla="*/ 6513794 h 6874796"/>
              <a:gd name="connsiteX238" fmla="*/ 92042 w 6174804"/>
              <a:gd name="connsiteY238" fmla="*/ 6536447 h 6874796"/>
              <a:gd name="connsiteX239" fmla="*/ 93301 w 6174804"/>
              <a:gd name="connsiteY239" fmla="*/ 6540223 h 6874796"/>
              <a:gd name="connsiteX240" fmla="*/ 98335 w 6174804"/>
              <a:gd name="connsiteY240" fmla="*/ 6579238 h 6874796"/>
              <a:gd name="connsiteX241" fmla="*/ 117213 w 6174804"/>
              <a:gd name="connsiteY241" fmla="*/ 6635871 h 6874796"/>
              <a:gd name="connsiteX242" fmla="*/ 128540 w 6174804"/>
              <a:gd name="connsiteY242" fmla="*/ 6667336 h 6874796"/>
              <a:gd name="connsiteX243" fmla="*/ 144901 w 6174804"/>
              <a:gd name="connsiteY243" fmla="*/ 6691246 h 6874796"/>
              <a:gd name="connsiteX244" fmla="*/ 148676 w 6174804"/>
              <a:gd name="connsiteY244" fmla="*/ 6695022 h 6874796"/>
              <a:gd name="connsiteX245" fmla="*/ 166296 w 6174804"/>
              <a:gd name="connsiteY245" fmla="*/ 6751656 h 6874796"/>
              <a:gd name="connsiteX246" fmla="*/ 181398 w 6174804"/>
              <a:gd name="connsiteY246" fmla="*/ 6798222 h 6874796"/>
              <a:gd name="connsiteX247" fmla="*/ 195242 w 6174804"/>
              <a:gd name="connsiteY247" fmla="*/ 6842271 h 6874796"/>
              <a:gd name="connsiteX248" fmla="*/ 199018 w 6174804"/>
              <a:gd name="connsiteY248" fmla="*/ 6852339 h 6874796"/>
              <a:gd name="connsiteX249" fmla="*/ 201534 w 6174804"/>
              <a:gd name="connsiteY249" fmla="*/ 6867285 h 6874796"/>
              <a:gd name="connsiteX250" fmla="*/ 200859 w 6174804"/>
              <a:gd name="connsiteY250" fmla="*/ 6874796 h 6874796"/>
              <a:gd name="connsiteX251" fmla="*/ 6170296 w 6174804"/>
              <a:gd name="connsiteY251" fmla="*/ 6815803 h 6874796"/>
              <a:gd name="connsiteX252" fmla="*/ 6174804 w 6174804"/>
              <a:gd name="connsiteY252" fmla="*/ 0 h 6874796"/>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200859 w 6174804"/>
              <a:gd name="connsiteY250" fmla="*/ 6874796 h 6892003"/>
              <a:gd name="connsiteX251" fmla="*/ 6157596 w 6174804"/>
              <a:gd name="connsiteY251" fmla="*/ 6892003 h 6892003"/>
              <a:gd name="connsiteX252" fmla="*/ 6174804 w 6174804"/>
              <a:gd name="connsiteY252" fmla="*/ 0 h 6892003"/>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194509 w 6174804"/>
              <a:gd name="connsiteY250" fmla="*/ 6887496 h 6892003"/>
              <a:gd name="connsiteX251" fmla="*/ 6157596 w 6174804"/>
              <a:gd name="connsiteY251" fmla="*/ 6892003 h 6892003"/>
              <a:gd name="connsiteX252" fmla="*/ 6174804 w 6174804"/>
              <a:gd name="connsiteY252" fmla="*/ 0 h 689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174804" h="6892003">
                <a:moveTo>
                  <a:pt x="6174804" y="0"/>
                </a:moveTo>
                <a:lnTo>
                  <a:pt x="87061" y="167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94509" y="6887496"/>
                </a:lnTo>
                <a:lnTo>
                  <a:pt x="6157596" y="6892003"/>
                </a:lnTo>
                <a:cubicBezTo>
                  <a:pt x="6157596" y="4606003"/>
                  <a:pt x="6174804" y="2286000"/>
                  <a:pt x="6174804" y="0"/>
                </a:cubicBezTo>
                <a:close/>
              </a:path>
            </a:pathLst>
          </a:custGeom>
        </p:spPr>
        <p:txBody>
          <a:bodyPr wrap="square">
            <a:noAutofit/>
          </a:bodyPr>
          <a:lstStyle>
            <a:lvl1pPr>
              <a:defRPr lang="fr-FR" dirty="0"/>
            </a:lvl1pPr>
          </a:lstStyle>
          <a:p>
            <a:r>
              <a:rPr lang="fr-FR"/>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3"/>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a:t> </a:t>
            </a:r>
          </a:p>
        </p:txBody>
      </p:sp>
    </p:spTree>
    <p:extLst>
      <p:ext uri="{BB962C8B-B14F-4D97-AF65-F5344CB8AC3E}">
        <p14:creationId xmlns:p14="http://schemas.microsoft.com/office/powerpoint/2010/main" val="3065259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hapter_heading_illustrati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3"/>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a:t> </a:t>
            </a:r>
          </a:p>
        </p:txBody>
      </p:sp>
      <p:sp>
        <p:nvSpPr>
          <p:cNvPr id="6" name="Espace réservé pour une image  5">
            <a:extLst>
              <a:ext uri="{FF2B5EF4-FFF2-40B4-BE49-F238E27FC236}">
                <a16:creationId xmlns:a16="http://schemas.microsoft.com/office/drawing/2014/main" id="{5D0CE0F1-1246-3176-D98E-21346A466344}"/>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05853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Effect transition="in" filter="fade">
                                      <p:cBhvr>
                                        <p:cTn id="22" dur="1000"/>
                                        <p:tgtEl>
                                          <p:spTgt spid="6"/>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6" grpId="0"/>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1"/>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a:t> </a:t>
            </a:r>
          </a:p>
        </p:txBody>
      </p:sp>
      <p:sp>
        <p:nvSpPr>
          <p:cNvPr id="2" name="Espace réservé pour une image  5">
            <a:extLst>
              <a:ext uri="{FF2B5EF4-FFF2-40B4-BE49-F238E27FC236}">
                <a16:creationId xmlns:a16="http://schemas.microsoft.com/office/drawing/2014/main" id="{D71441AF-48A3-DB0C-B213-1A566ABF0382}"/>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885608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
                                          </p:val>
                                        </p:tav>
                                        <p:tav tm="100000">
                                          <p:val>
                                            <p:strVal val="#ppt_w"/>
                                          </p:val>
                                        </p:tav>
                                      </p:tavLst>
                                    </p:anim>
                                    <p:anim calcmode="lin" valueType="num">
                                      <p:cBhvr>
                                        <p:cTn id="21" dur="1000" fill="hold"/>
                                        <p:tgtEl>
                                          <p:spTgt spid="2"/>
                                        </p:tgtEl>
                                        <p:attrNameLst>
                                          <p:attrName>ppt_h</p:attrName>
                                        </p:attrNameLst>
                                      </p:cBhvr>
                                      <p:tavLst>
                                        <p:tav tm="0">
                                          <p:val>
                                            <p:fltVal val="0"/>
                                          </p:val>
                                        </p:tav>
                                        <p:tav tm="100000">
                                          <p:val>
                                            <p:strVal val="#ppt_h"/>
                                          </p:val>
                                        </p:tav>
                                      </p:tavLst>
                                    </p:anim>
                                    <p:animEffect transition="in" filter="fade">
                                      <p:cBhvr>
                                        <p:cTn id="22" dur="1000"/>
                                        <p:tgtEl>
                                          <p:spTgt spid="2"/>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2" grpId="0"/>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columns_blocks_illustration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Gagnez du temps pour vous</a:t>
            </a:r>
            <a:br>
              <a:rPr lang="fr-FR"/>
            </a:br>
            <a:r>
              <a:rPr lang="fr-FR"/>
              <a:t>et vos collaborateurs en structurant les process RH</a:t>
            </a:r>
          </a:p>
          <a:p>
            <a:pPr lvl="0"/>
            <a:endParaRPr lang="fr-FR"/>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35 à 40% </a:t>
            </a:r>
          </a:p>
          <a:p>
            <a:pPr lvl="0"/>
            <a:r>
              <a:rPr lang="fr-FR"/>
              <a:t>c’est le temps gagné par vos équipes RH grâce à Eurécia. </a:t>
            </a:r>
          </a:p>
          <a:p>
            <a:pPr lvl="0"/>
            <a:r>
              <a:rPr lang="fr-FR"/>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Accompagnez le développement de vos talents</a:t>
            </a:r>
          </a:p>
          <a:p>
            <a:pPr lvl="0"/>
            <a:endParaRPr lang="fr-FR"/>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94%</a:t>
            </a:r>
          </a:p>
          <a:p>
            <a:pPr lvl="0"/>
            <a:r>
              <a:rPr lang="fr-FR"/>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Développez la cohésion entre les équipes et fluidifiez la communication</a:t>
            </a:r>
          </a:p>
          <a:p>
            <a:pPr lvl="0"/>
            <a:endParaRPr lang="fr-FR"/>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+ 17% </a:t>
            </a:r>
          </a:p>
          <a:p>
            <a:pPr lvl="0"/>
            <a:r>
              <a:rPr lang="fr-FR"/>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736600"/>
            <a:ext cx="11453813" cy="339725"/>
          </a:xfrm>
        </p:spPr>
        <p:txBody>
          <a:bodyPr>
            <a:normAutofit/>
          </a:bodyPr>
          <a:lstStyle>
            <a:lvl1pPr marL="228600" indent="-228600" algn="ctr">
              <a:buFontTx/>
              <a:buBlip>
                <a:blip r:embed="rId3">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830010594"/>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_columns_blocks_illustration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Gagnez du temps pour vous</a:t>
            </a:r>
            <a:br>
              <a:rPr lang="fr-FR"/>
            </a:br>
            <a:r>
              <a:rPr lang="fr-FR"/>
              <a:t>et vos collaborateurs en structurant les process RH</a:t>
            </a:r>
          </a:p>
          <a:p>
            <a:pPr lvl="0"/>
            <a:endParaRPr lang="fr-FR"/>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35 à 40% </a:t>
            </a:r>
          </a:p>
          <a:p>
            <a:pPr lvl="0"/>
            <a:r>
              <a:rPr lang="fr-FR"/>
              <a:t>c’est le temps gagné par vos équipes RH grâce à Eurécia. </a:t>
            </a:r>
          </a:p>
          <a:p>
            <a:pPr lvl="0"/>
            <a:r>
              <a:rPr lang="fr-FR"/>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Accompagnez le développement de vos talents</a:t>
            </a:r>
          </a:p>
          <a:p>
            <a:pPr lvl="0"/>
            <a:endParaRPr lang="fr-FR"/>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94%</a:t>
            </a:r>
          </a:p>
          <a:p>
            <a:pPr lvl="0"/>
            <a:r>
              <a:rPr lang="fr-FR"/>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Développez la cohésion entre les équipes et fluidifiez la communication</a:t>
            </a:r>
          </a:p>
          <a:p>
            <a:pPr lvl="0"/>
            <a:endParaRPr lang="fr-FR"/>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+ 17% </a:t>
            </a:r>
          </a:p>
          <a:p>
            <a:pPr lvl="0"/>
            <a:r>
              <a:rPr lang="fr-FR"/>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9" name="Espace réservé du texte 42">
            <a:extLst>
              <a:ext uri="{FF2B5EF4-FFF2-40B4-BE49-F238E27FC236}">
                <a16:creationId xmlns:a16="http://schemas.microsoft.com/office/drawing/2014/main" id="{0E4AFC47-F82D-5A25-FDD4-50A3D5D0EB72}"/>
              </a:ext>
            </a:extLst>
          </p:cNvPr>
          <p:cNvSpPr>
            <a:spLocks noGrp="1"/>
          </p:cNvSpPr>
          <p:nvPr>
            <p:ph type="body" sz="quarter" idx="19" hasCustomPrompt="1"/>
          </p:nvPr>
        </p:nvSpPr>
        <p:spPr>
          <a:xfrm>
            <a:off x="381000" y="739775"/>
            <a:ext cx="11453813" cy="339725"/>
          </a:xfrm>
        </p:spPr>
        <p:txBody>
          <a:bodyPr>
            <a:normAutofit/>
          </a:bodyPr>
          <a:lstStyle>
            <a:lvl1pPr marL="228600" indent="-228600" algn="ctr">
              <a:buFontTx/>
              <a:buBlip>
                <a:blip r:embed="rId3">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801050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3DCF76E5-2B8A-3A36-D7EF-DF089AA84BA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719530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6">
                                            <p:txEl>
                                              <p:pRg st="0" end="0"/>
                                            </p:txEl>
                                          </p:spTgt>
                                        </p:tgtEl>
                                        <p:attrNameLst>
                                          <p:attrName>style.visibility</p:attrName>
                                        </p:attrNameLst>
                                      </p:cBhvr>
                                      <p:to>
                                        <p:strVal val="visible"/>
                                      </p:to>
                                    </p:set>
                                    <p:animEffect transition="in" filter="wipe(left)">
                                      <p:cBhvr>
                                        <p:cTn id="13" dur="500"/>
                                        <p:tgtEl>
                                          <p:spTgt spid="36">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7">
                                            <p:txEl>
                                              <p:pRg st="0" end="0"/>
                                            </p:txEl>
                                          </p:spTgt>
                                        </p:tgtEl>
                                        <p:attrNameLst>
                                          <p:attrName>style.visibility</p:attrName>
                                        </p:attrNameLst>
                                      </p:cBhvr>
                                      <p:to>
                                        <p:strVal val="visible"/>
                                      </p:to>
                                    </p:set>
                                    <p:animEffect transition="in" filter="wipe(left)">
                                      <p:cBhvr>
                                        <p:cTn id="20" dur="500"/>
                                        <p:tgtEl>
                                          <p:spTgt spid="37">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38">
                                            <p:txEl>
                                              <p:pRg st="0" end="0"/>
                                            </p:txEl>
                                          </p:spTgt>
                                        </p:tgtEl>
                                        <p:attrNameLst>
                                          <p:attrName>style.visibility</p:attrName>
                                        </p:attrNameLst>
                                      </p:cBhvr>
                                      <p:to>
                                        <p:strVal val="visible"/>
                                      </p:to>
                                    </p:set>
                                    <p:animEffect transition="in" filter="wipe(left)">
                                      <p:cBhvr>
                                        <p:cTn id="27" dur="500"/>
                                        <p:tgtEl>
                                          <p:spTgt spid="38">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0" end="0"/>
                                            </p:txEl>
                                          </p:spTgt>
                                        </p:tgtEl>
                                        <p:attrNameLst>
                                          <p:attrName>style.visibility</p:attrName>
                                        </p:attrNameLst>
                                      </p:cBhvr>
                                      <p:to>
                                        <p:strVal val="visible"/>
                                      </p:to>
                                    </p:set>
                                    <p:animEffect transition="in" filter="fade">
                                      <p:cBhvr>
                                        <p:cTn id="30" dur="500"/>
                                        <p:tgtEl>
                                          <p:spTgt spid="23">
                                            <p:txEl>
                                              <p:pRg st="0" end="0"/>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1" end="1"/>
                                            </p:txEl>
                                          </p:spTgt>
                                        </p:tgtEl>
                                        <p:attrNameLst>
                                          <p:attrName>style.visibility</p:attrName>
                                        </p:attrNameLst>
                                      </p:cBhvr>
                                      <p:to>
                                        <p:strVal val="visible"/>
                                      </p:to>
                                    </p:set>
                                    <p:animEffect transition="in" filter="fade">
                                      <p:cBhvr>
                                        <p:cTn id="33" dur="500"/>
                                        <p:tgtEl>
                                          <p:spTgt spid="23">
                                            <p:txEl>
                                              <p:pRg st="1" end="1"/>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2" end="2"/>
                                            </p:txEl>
                                          </p:spTgt>
                                        </p:tgtEl>
                                        <p:attrNameLst>
                                          <p:attrName>style.visibility</p:attrName>
                                        </p:attrNameLst>
                                      </p:cBhvr>
                                      <p:to>
                                        <p:strVal val="visible"/>
                                      </p:to>
                                    </p:set>
                                    <p:animEffect transition="in" filter="fade">
                                      <p:cBhvr>
                                        <p:cTn id="36" dur="500"/>
                                        <p:tgtEl>
                                          <p:spTgt spid="23">
                                            <p:txEl>
                                              <p:pRg st="2" end="2"/>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3" end="3"/>
                                            </p:txEl>
                                          </p:spTgt>
                                        </p:tgtEl>
                                        <p:attrNameLst>
                                          <p:attrName>style.visibility</p:attrName>
                                        </p:attrNameLst>
                                      </p:cBhvr>
                                      <p:to>
                                        <p:strVal val="visible"/>
                                      </p:to>
                                    </p:set>
                                    <p:animEffect transition="in" filter="fade">
                                      <p:cBhvr>
                                        <p:cTn id="39" dur="500"/>
                                        <p:tgtEl>
                                          <p:spTgt spid="23">
                                            <p:txEl>
                                              <p:pRg st="3" end="3"/>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3">
                                            <p:txEl>
                                              <p:pRg st="4" end="4"/>
                                            </p:txEl>
                                          </p:spTgt>
                                        </p:tgtEl>
                                        <p:attrNameLst>
                                          <p:attrName>style.visibility</p:attrName>
                                        </p:attrNameLst>
                                      </p:cBhvr>
                                      <p:to>
                                        <p:strVal val="visible"/>
                                      </p:to>
                                    </p:set>
                                    <p:animEffect transition="in" filter="fade">
                                      <p:cBhvr>
                                        <p:cTn id="42" dur="500"/>
                                        <p:tgtEl>
                                          <p:spTgt spid="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3DCF76E5-2B8A-3A36-D7EF-DF089AA84BA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6" name="Espace réservé du texte 42">
            <a:extLst>
              <a:ext uri="{FF2B5EF4-FFF2-40B4-BE49-F238E27FC236}">
                <a16:creationId xmlns:a16="http://schemas.microsoft.com/office/drawing/2014/main" id="{D248921B-2C5A-B33D-64E3-83DB3EEEEC7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50034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xEl>
                                              <p:pRg st="0" end="0"/>
                                            </p:txEl>
                                          </p:spTgt>
                                        </p:tgtEl>
                                        <p:attrNameLst>
                                          <p:attrName>style.visibility</p:attrName>
                                        </p:attrNameLst>
                                      </p:cBhvr>
                                      <p:to>
                                        <p:strVal val="visible"/>
                                      </p:to>
                                    </p:set>
                                    <p:animEffect transition="in" filter="wipe(left)">
                                      <p:cBhvr>
                                        <p:cTn id="10" dur="500"/>
                                        <p:tgtEl>
                                          <p:spTgt spid="36">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7">
                                            <p:txEl>
                                              <p:pRg st="0" end="0"/>
                                            </p:txEl>
                                          </p:spTgt>
                                        </p:tgtEl>
                                        <p:attrNameLst>
                                          <p:attrName>style.visibility</p:attrName>
                                        </p:attrNameLst>
                                      </p:cBhvr>
                                      <p:to>
                                        <p:strVal val="visible"/>
                                      </p:to>
                                    </p:set>
                                    <p:animEffect transition="in" filter="wipe(left)">
                                      <p:cBhvr>
                                        <p:cTn id="17" dur="500"/>
                                        <p:tgtEl>
                                          <p:spTgt spid="37">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38">
                                            <p:txEl>
                                              <p:pRg st="0" end="0"/>
                                            </p:txEl>
                                          </p:spTgt>
                                        </p:tgtEl>
                                        <p:attrNameLst>
                                          <p:attrName>style.visibility</p:attrName>
                                        </p:attrNameLst>
                                      </p:cBhvr>
                                      <p:to>
                                        <p:strVal val="visible"/>
                                      </p:to>
                                    </p:set>
                                    <p:animEffect transition="in" filter="wipe(left)">
                                      <p:cBhvr>
                                        <p:cTn id="24" dur="500"/>
                                        <p:tgtEl>
                                          <p:spTgt spid="38">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xEl>
                                              <p:pRg st="0" end="0"/>
                                            </p:txEl>
                                          </p:spTgt>
                                        </p:tgtEl>
                                        <p:attrNameLst>
                                          <p:attrName>style.visibility</p:attrName>
                                        </p:attrNameLst>
                                      </p:cBhvr>
                                      <p:to>
                                        <p:strVal val="visible"/>
                                      </p:to>
                                    </p:set>
                                    <p:animEffect transition="in" filter="fade">
                                      <p:cBhvr>
                                        <p:cTn id="27" dur="500"/>
                                        <p:tgtEl>
                                          <p:spTgt spid="23">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1" end="1"/>
                                            </p:txEl>
                                          </p:spTgt>
                                        </p:tgtEl>
                                        <p:attrNameLst>
                                          <p:attrName>style.visibility</p:attrName>
                                        </p:attrNameLst>
                                      </p:cBhvr>
                                      <p:to>
                                        <p:strVal val="visible"/>
                                      </p:to>
                                    </p:set>
                                    <p:animEffect transition="in" filter="fade">
                                      <p:cBhvr>
                                        <p:cTn id="30" dur="500"/>
                                        <p:tgtEl>
                                          <p:spTgt spid="23">
                                            <p:txEl>
                                              <p:pRg st="1" end="1"/>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2" end="2"/>
                                            </p:txEl>
                                          </p:spTgt>
                                        </p:tgtEl>
                                        <p:attrNameLst>
                                          <p:attrName>style.visibility</p:attrName>
                                        </p:attrNameLst>
                                      </p:cBhvr>
                                      <p:to>
                                        <p:strVal val="visible"/>
                                      </p:to>
                                    </p:set>
                                    <p:animEffect transition="in" filter="fade">
                                      <p:cBhvr>
                                        <p:cTn id="33" dur="500"/>
                                        <p:tgtEl>
                                          <p:spTgt spid="23">
                                            <p:txEl>
                                              <p:pRg st="2" end="2"/>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3" end="3"/>
                                            </p:txEl>
                                          </p:spTgt>
                                        </p:tgtEl>
                                        <p:attrNameLst>
                                          <p:attrName>style.visibility</p:attrName>
                                        </p:attrNameLst>
                                      </p:cBhvr>
                                      <p:to>
                                        <p:strVal val="visible"/>
                                      </p:to>
                                    </p:set>
                                    <p:animEffect transition="in" filter="fade">
                                      <p:cBhvr>
                                        <p:cTn id="36" dur="500"/>
                                        <p:tgtEl>
                                          <p:spTgt spid="23">
                                            <p:txEl>
                                              <p:pRg st="3" end="3"/>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4" end="4"/>
                                            </p:txEl>
                                          </p:spTgt>
                                        </p:tgtEl>
                                        <p:attrNameLst>
                                          <p:attrName>style.visibility</p:attrName>
                                        </p:attrNameLst>
                                      </p:cBhvr>
                                      <p:to>
                                        <p:strVal val="visible"/>
                                      </p:to>
                                    </p:set>
                                    <p:animEffect transition="in" filter="fade">
                                      <p:cBhvr>
                                        <p:cTn id="39" dur="500"/>
                                        <p:tgtEl>
                                          <p:spTgt spid="23">
                                            <p:txEl>
                                              <p:pRg st="4" end="4"/>
                                            </p:txEl>
                                          </p:spTgt>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6">
                                            <p:txEl>
                                              <p:pRg st="0" end="0"/>
                                            </p:txEl>
                                          </p:spTgt>
                                        </p:tgtEl>
                                        <p:attrNameLst>
                                          <p:attrName>style.visibility</p:attrName>
                                        </p:attrNameLst>
                                      </p:cBhvr>
                                      <p:to>
                                        <p:strVal val="visible"/>
                                      </p:to>
                                    </p:set>
                                    <p:animEffect transition="in" filter="wipe(left)">
                                      <p:cBhvr>
                                        <p:cTn id="4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6" grpId="0" build="p">
        <p:tmplLst>
          <p:tmpl lvl="1">
            <p:tnLst>
              <p:par>
                <p:cTn presetID="22" presetClass="entr" presetSubtype="8"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42">
            <a:extLst>
              <a:ext uri="{FF2B5EF4-FFF2-40B4-BE49-F238E27FC236}">
                <a16:creationId xmlns:a16="http://schemas.microsoft.com/office/drawing/2014/main" id="{732B4F92-3A26-FE76-8B7D-538928B7A22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29322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42">
            <a:extLst>
              <a:ext uri="{FF2B5EF4-FFF2-40B4-BE49-F238E27FC236}">
                <a16:creationId xmlns:a16="http://schemas.microsoft.com/office/drawing/2014/main" id="{093915EC-3D45-F88D-27BA-6CD56708C727}"/>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36521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5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algn="ctr">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349318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6">
                                            <p:txEl>
                                              <p:pRg st="0" end="0"/>
                                            </p:txEl>
                                          </p:spTgt>
                                        </p:tgtEl>
                                        <p:attrNameLst>
                                          <p:attrName>style.visibility</p:attrName>
                                        </p:attrNameLst>
                                      </p:cBhvr>
                                      <p:to>
                                        <p:strVal val="visible"/>
                                      </p:to>
                                    </p:set>
                                    <p:animEffect transition="in" filter="wipe(left)">
                                      <p:cBhvr>
                                        <p:cTn id="14" dur="500"/>
                                        <p:tgtEl>
                                          <p:spTgt spid="36">
                                            <p:txEl>
                                              <p:pRg st="0" end="0"/>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0">
                                            <p:txEl>
                                              <p:pRg st="0" end="0"/>
                                            </p:txEl>
                                          </p:spTgt>
                                        </p:tgtEl>
                                        <p:attrNameLst>
                                          <p:attrName>style.visibility</p:attrName>
                                        </p:attrNameLst>
                                      </p:cBhvr>
                                      <p:to>
                                        <p:strVal val="visible"/>
                                      </p:to>
                                    </p:set>
                                    <p:animEffect transition="in" filter="wipe(left)">
                                      <p:cBhvr>
                                        <p:cTn id="21" dur="500"/>
                                        <p:tgtEl>
                                          <p:spTgt spid="30">
                                            <p:txEl>
                                              <p:pRg st="0" end="0"/>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2">
                                            <p:txEl>
                                              <p:pRg st="0" end="0"/>
                                            </p:txEl>
                                          </p:spTgt>
                                        </p:tgtEl>
                                        <p:attrNameLst>
                                          <p:attrName>style.visibility</p:attrName>
                                        </p:attrNameLst>
                                      </p:cBhvr>
                                      <p:to>
                                        <p:strVal val="visible"/>
                                      </p:to>
                                    </p:set>
                                    <p:animEffect transition="in" filter="wipe(left)">
                                      <p:cBhvr>
                                        <p:cTn id="28" dur="500"/>
                                        <p:tgtEl>
                                          <p:spTgt spid="32">
                                            <p:txEl>
                                              <p:pRg st="0" end="0"/>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34">
                                            <p:txEl>
                                              <p:pRg st="0" end="0"/>
                                            </p:txEl>
                                          </p:spTgt>
                                        </p:tgtEl>
                                        <p:attrNameLst>
                                          <p:attrName>style.visibility</p:attrName>
                                        </p:attrNameLst>
                                      </p:cBhvr>
                                      <p:to>
                                        <p:strVal val="visible"/>
                                      </p:to>
                                    </p:set>
                                    <p:animEffect transition="in" filter="wipe(left)">
                                      <p:cBhvr>
                                        <p:cTn id="35" dur="500"/>
                                        <p:tgtEl>
                                          <p:spTgt spid="34">
                                            <p:txEl>
                                              <p:pRg st="0" end="0"/>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Effect transition="in" filter="wipe(left)">
                                      <p:cBhvr>
                                        <p:cTn id="42" dur="500"/>
                                        <p:tgtEl>
                                          <p:spTgt spid="10">
                                            <p:txEl>
                                              <p:pRg st="0" end="0"/>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27D22DA6-A2CD-81A1-46D0-275D82F41BF2}"/>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015727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
                                            <p:txEl>
                                              <p:pRg st="0" end="0"/>
                                            </p:txEl>
                                          </p:spTgt>
                                        </p:tgtEl>
                                        <p:attrNameLst>
                                          <p:attrName>style.visibility</p:attrName>
                                        </p:attrNameLst>
                                      </p:cBhvr>
                                      <p:to>
                                        <p:strVal val="visible"/>
                                      </p:to>
                                    </p:set>
                                    <p:animEffect transition="in" filter="wipe(left)">
                                      <p:cBhvr>
                                        <p:cTn id="45"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63248"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3844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88241"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209497"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46891"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354035"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2272052"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4197202"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6132639"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47684"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69276"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78512"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8306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9229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14597"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23833"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79336"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8065085"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4704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5627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18312"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4557C0EC-331C-9AEF-8022-A394E6106018}"/>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10004061"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86019"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95255"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849AB4B4-10A8-4FB3-EEB3-E7BBCC59138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189382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53723"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2892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78716"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199972"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37366"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44510"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262527"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4187677"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123114"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38159"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59751"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68987"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7353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8277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05072"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14308"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69811"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8055560"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3751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4675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solidFill>
                  <a:schemeClr val="tx1"/>
                </a:solidFill>
              </a:defRPr>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08787"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4557C0EC-331C-9AEF-8022-A394E6106018}"/>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9994536"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76494"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85730"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C7AB4A4E-CA76-7E7E-45E5-F012DD2731F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9111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creen_laptop_center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1318898" y="1689103"/>
            <a:ext cx="9844402" cy="4483098"/>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3405188" y="2076450"/>
            <a:ext cx="5583242" cy="3486150"/>
          </a:xfrm>
        </p:spPr>
        <p:txBody>
          <a:bodyPr/>
          <a:lstStyle/>
          <a:p>
            <a:endParaRPr lang="fr-FR"/>
          </a:p>
        </p:txBody>
      </p:sp>
      <p:sp>
        <p:nvSpPr>
          <p:cNvPr id="14" name="Espace réservé pour une image  13">
            <a:extLst>
              <a:ext uri="{FF2B5EF4-FFF2-40B4-BE49-F238E27FC236}">
                <a16:creationId xmlns:a16="http://schemas.microsoft.com/office/drawing/2014/main" id="{F71A040B-B7F1-3DEF-789E-01B0583ED1A6}"/>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15" name="Espace réservé pour une image  14">
            <a:extLst>
              <a:ext uri="{FF2B5EF4-FFF2-40B4-BE49-F238E27FC236}">
                <a16:creationId xmlns:a16="http://schemas.microsoft.com/office/drawing/2014/main" id="{7B806EB1-C6EC-380E-2662-EB65C892AF34}"/>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6" name="Espace réservé pour une image  15">
            <a:extLst>
              <a:ext uri="{FF2B5EF4-FFF2-40B4-BE49-F238E27FC236}">
                <a16:creationId xmlns:a16="http://schemas.microsoft.com/office/drawing/2014/main" id="{621BE7A6-DDD4-D679-BAC8-2B6A87AEFC04}"/>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7" name="Espace réservé pour une image  16">
            <a:extLst>
              <a:ext uri="{FF2B5EF4-FFF2-40B4-BE49-F238E27FC236}">
                <a16:creationId xmlns:a16="http://schemas.microsoft.com/office/drawing/2014/main" id="{62EEEFFB-64DE-FEE0-1B20-1E63A50B9EA8}"/>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4" name="Espace réservé du texte 3">
            <a:extLst>
              <a:ext uri="{FF2B5EF4-FFF2-40B4-BE49-F238E27FC236}">
                <a16:creationId xmlns:a16="http://schemas.microsoft.com/office/drawing/2014/main" id="{73D5E90C-B824-159D-2AE4-7897857D98A4}"/>
              </a:ext>
            </a:extLst>
          </p:cNvPr>
          <p:cNvSpPr>
            <a:spLocks noGrp="1"/>
          </p:cNvSpPr>
          <p:nvPr>
            <p:ph type="body" sz="quarter" idx="25"/>
          </p:nvPr>
        </p:nvSpPr>
        <p:spPr>
          <a:xfrm>
            <a:off x="381000" y="4265617"/>
            <a:ext cx="2443163" cy="557002"/>
          </a:xfrm>
        </p:spPr>
        <p:txBody>
          <a:bodyPr/>
          <a:lstStyle>
            <a:lvl1pPr>
              <a:defRPr b="1"/>
            </a:lvl1pPr>
          </a:lstStyle>
          <a:p>
            <a:pPr lvl="0"/>
            <a:r>
              <a:rPr lang="fr-FR"/>
              <a:t>Cliquez pour modifier</a:t>
            </a:r>
          </a:p>
        </p:txBody>
      </p:sp>
      <p:sp>
        <p:nvSpPr>
          <p:cNvPr id="5" name="Espace réservé du texte 3">
            <a:extLst>
              <a:ext uri="{FF2B5EF4-FFF2-40B4-BE49-F238E27FC236}">
                <a16:creationId xmlns:a16="http://schemas.microsoft.com/office/drawing/2014/main" id="{E1217D5D-6D9C-4228-B96A-B95B98C75913}"/>
              </a:ext>
            </a:extLst>
          </p:cNvPr>
          <p:cNvSpPr>
            <a:spLocks noGrp="1"/>
          </p:cNvSpPr>
          <p:nvPr>
            <p:ph type="body" sz="quarter" idx="26"/>
          </p:nvPr>
        </p:nvSpPr>
        <p:spPr>
          <a:xfrm>
            <a:off x="381000" y="6325948"/>
            <a:ext cx="2443163" cy="501650"/>
          </a:xfrm>
        </p:spPr>
        <p:txBody>
          <a:bodyPr/>
          <a:lstStyle>
            <a:lvl1pPr>
              <a:defRPr b="1"/>
            </a:lvl1pPr>
          </a:lstStyle>
          <a:p>
            <a:pPr lvl="0"/>
            <a:r>
              <a:rPr lang="fr-FR"/>
              <a:t>Cliquez pour modifier</a:t>
            </a:r>
          </a:p>
        </p:txBody>
      </p:sp>
      <p:sp>
        <p:nvSpPr>
          <p:cNvPr id="9" name="Espace réservé du texte 3">
            <a:extLst>
              <a:ext uri="{FF2B5EF4-FFF2-40B4-BE49-F238E27FC236}">
                <a16:creationId xmlns:a16="http://schemas.microsoft.com/office/drawing/2014/main" id="{CD793401-14EE-BBEF-12C2-5AAEE13C80D1}"/>
              </a:ext>
            </a:extLst>
          </p:cNvPr>
          <p:cNvSpPr>
            <a:spLocks noGrp="1"/>
          </p:cNvSpPr>
          <p:nvPr>
            <p:ph type="body" sz="quarter" idx="28"/>
          </p:nvPr>
        </p:nvSpPr>
        <p:spPr>
          <a:xfrm>
            <a:off x="4874417" y="6325948"/>
            <a:ext cx="2443163" cy="501650"/>
          </a:xfrm>
        </p:spPr>
        <p:txBody>
          <a:bodyPr/>
          <a:lstStyle>
            <a:lvl1pPr>
              <a:defRPr b="1"/>
            </a:lvl1pPr>
          </a:lstStyle>
          <a:p>
            <a:pPr lvl="0"/>
            <a:r>
              <a:rPr lang="fr-FR"/>
              <a:t>Cliquez pour modifier</a:t>
            </a:r>
          </a:p>
        </p:txBody>
      </p:sp>
      <p:sp>
        <p:nvSpPr>
          <p:cNvPr id="11" name="Espace réservé du texte 3">
            <a:extLst>
              <a:ext uri="{FF2B5EF4-FFF2-40B4-BE49-F238E27FC236}">
                <a16:creationId xmlns:a16="http://schemas.microsoft.com/office/drawing/2014/main" id="{A7DFA044-201F-BB92-742D-6084F09EF2A7}"/>
              </a:ext>
            </a:extLst>
          </p:cNvPr>
          <p:cNvSpPr>
            <a:spLocks noGrp="1"/>
          </p:cNvSpPr>
          <p:nvPr>
            <p:ph type="body" sz="quarter" idx="29"/>
          </p:nvPr>
        </p:nvSpPr>
        <p:spPr>
          <a:xfrm>
            <a:off x="9521764" y="6315749"/>
            <a:ext cx="2443163" cy="501649"/>
          </a:xfrm>
        </p:spPr>
        <p:txBody>
          <a:bodyPr/>
          <a:lstStyle>
            <a:lvl1pPr>
              <a:defRPr b="1"/>
            </a:lvl1pPr>
          </a:lstStyle>
          <a:p>
            <a:pPr lvl="0"/>
            <a:r>
              <a:rPr lang="fr-FR"/>
              <a:t>Cliquez pour modifier</a:t>
            </a: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18" name="Espace réservé pour une image  17">
            <a:extLst>
              <a:ext uri="{FF2B5EF4-FFF2-40B4-BE49-F238E27FC236}">
                <a16:creationId xmlns:a16="http://schemas.microsoft.com/office/drawing/2014/main" id="{026E05E3-454B-38D8-DA1B-26F5380533B4}"/>
              </a:ext>
            </a:extLst>
          </p:cNvPr>
          <p:cNvSpPr>
            <a:spLocks noGrp="1"/>
          </p:cNvSpPr>
          <p:nvPr>
            <p:ph type="pic" sz="quarter" idx="30"/>
          </p:nvPr>
        </p:nvSpPr>
        <p:spPr>
          <a:xfrm>
            <a:off x="1155700" y="3860800"/>
            <a:ext cx="633413" cy="633413"/>
          </a:xfrm>
        </p:spPr>
        <p:txBody>
          <a:bodyPr/>
          <a:lstStyle/>
          <a:p>
            <a:endParaRPr lang="fr-FR"/>
          </a:p>
        </p:txBody>
      </p:sp>
      <p:sp>
        <p:nvSpPr>
          <p:cNvPr id="19" name="Espace réservé pour une image  17">
            <a:extLst>
              <a:ext uri="{FF2B5EF4-FFF2-40B4-BE49-F238E27FC236}">
                <a16:creationId xmlns:a16="http://schemas.microsoft.com/office/drawing/2014/main" id="{FCD2B211-4862-9F6C-BAB2-8ECB1A5E7B42}"/>
              </a:ext>
            </a:extLst>
          </p:cNvPr>
          <p:cNvSpPr>
            <a:spLocks noGrp="1"/>
          </p:cNvSpPr>
          <p:nvPr>
            <p:ph type="pic" sz="quarter" idx="31"/>
          </p:nvPr>
        </p:nvSpPr>
        <p:spPr>
          <a:xfrm>
            <a:off x="1155700" y="5806832"/>
            <a:ext cx="633413" cy="633413"/>
          </a:xfrm>
        </p:spPr>
        <p:txBody>
          <a:bodyPr/>
          <a:lstStyle/>
          <a:p>
            <a:endParaRPr lang="fr-FR"/>
          </a:p>
        </p:txBody>
      </p:sp>
      <p:sp>
        <p:nvSpPr>
          <p:cNvPr id="20" name="Espace réservé pour une image  17">
            <a:extLst>
              <a:ext uri="{FF2B5EF4-FFF2-40B4-BE49-F238E27FC236}">
                <a16:creationId xmlns:a16="http://schemas.microsoft.com/office/drawing/2014/main" id="{3ED9A060-411F-5B92-EF52-F0CED3CE113F}"/>
              </a:ext>
            </a:extLst>
          </p:cNvPr>
          <p:cNvSpPr>
            <a:spLocks noGrp="1"/>
          </p:cNvSpPr>
          <p:nvPr>
            <p:ph type="pic" sz="quarter" idx="32"/>
          </p:nvPr>
        </p:nvSpPr>
        <p:spPr>
          <a:xfrm>
            <a:off x="5791199" y="5806832"/>
            <a:ext cx="633413" cy="633413"/>
          </a:xfrm>
        </p:spPr>
        <p:txBody>
          <a:bodyPr/>
          <a:lstStyle/>
          <a:p>
            <a:endParaRPr lang="fr-FR"/>
          </a:p>
        </p:txBody>
      </p:sp>
      <p:sp>
        <p:nvSpPr>
          <p:cNvPr id="21" name="Espace réservé pour une image  17">
            <a:extLst>
              <a:ext uri="{FF2B5EF4-FFF2-40B4-BE49-F238E27FC236}">
                <a16:creationId xmlns:a16="http://schemas.microsoft.com/office/drawing/2014/main" id="{1DDC900B-1D4C-57DC-5CB5-A9CCBA37C96D}"/>
              </a:ext>
            </a:extLst>
          </p:cNvPr>
          <p:cNvSpPr>
            <a:spLocks noGrp="1"/>
          </p:cNvSpPr>
          <p:nvPr>
            <p:ph type="pic" sz="quarter" idx="33"/>
          </p:nvPr>
        </p:nvSpPr>
        <p:spPr>
          <a:xfrm>
            <a:off x="10326717" y="5806832"/>
            <a:ext cx="633413" cy="633413"/>
          </a:xfrm>
        </p:spPr>
        <p:txBody>
          <a:bodyPr/>
          <a:lstStyle/>
          <a:p>
            <a:endParaRPr lang="fr-FR"/>
          </a:p>
        </p:txBody>
      </p:sp>
      <p:sp>
        <p:nvSpPr>
          <p:cNvPr id="3" name="Espace réservé du texte 42">
            <a:extLst>
              <a:ext uri="{FF2B5EF4-FFF2-40B4-BE49-F238E27FC236}">
                <a16:creationId xmlns:a16="http://schemas.microsoft.com/office/drawing/2014/main" id="{E705573E-9A3B-B789-4DB1-E62722A42A9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417927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anim calcmode="lin" valueType="num">
                                      <p:cBhvr>
                                        <p:cTn id="16" dur="500" fill="hold"/>
                                        <p:tgtEl>
                                          <p:spTgt spid="14"/>
                                        </p:tgtEl>
                                        <p:attrNameLst>
                                          <p:attrName>ppt_x</p:attrName>
                                        </p:attrNameLst>
                                      </p:cBhvr>
                                      <p:tavLst>
                                        <p:tav tm="0">
                                          <p:val>
                                            <p:strVal val="#ppt_x"/>
                                          </p:val>
                                        </p:tav>
                                        <p:tav tm="100000">
                                          <p:val>
                                            <p:strVal val="#ppt_x"/>
                                          </p:val>
                                        </p:tav>
                                      </p:tavLst>
                                    </p:anim>
                                    <p:anim calcmode="lin" valueType="num">
                                      <p:cBhvr>
                                        <p:cTn id="17" dur="500" fill="hold"/>
                                        <p:tgtEl>
                                          <p:spTgt spid="14"/>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anim calcmode="lin" valueType="num">
                                      <p:cBhvr>
                                        <p:cTn id="21" dur="500" fill="hold"/>
                                        <p:tgtEl>
                                          <p:spTgt spid="18"/>
                                        </p:tgtEl>
                                        <p:attrNameLst>
                                          <p:attrName>ppt_x</p:attrName>
                                        </p:attrNameLst>
                                      </p:cBhvr>
                                      <p:tavLst>
                                        <p:tav tm="0">
                                          <p:val>
                                            <p:strVal val="#ppt_x"/>
                                          </p:val>
                                        </p:tav>
                                        <p:tav tm="100000">
                                          <p:val>
                                            <p:strVal val="#ppt_x"/>
                                          </p:val>
                                        </p:tav>
                                      </p:tavLst>
                                    </p:anim>
                                    <p:anim calcmode="lin" valueType="num">
                                      <p:cBhvr>
                                        <p:cTn id="22" dur="500" fill="hold"/>
                                        <p:tgtEl>
                                          <p:spTgt spid="18"/>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fade">
                                      <p:cBhvr>
                                        <p:cTn id="25" dur="500"/>
                                        <p:tgtEl>
                                          <p:spTgt spid="4">
                                            <p:txEl>
                                              <p:pRg st="0" end="0"/>
                                            </p:txEl>
                                          </p:spTgt>
                                        </p:tgtEl>
                                      </p:cBhvr>
                                    </p:animEffect>
                                    <p:anim calcmode="lin" valueType="num">
                                      <p:cBhvr>
                                        <p:cTn id="26"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anim calcmode="lin" valueType="num">
                                      <p:cBhvr>
                                        <p:cTn id="32" dur="500" fill="hold"/>
                                        <p:tgtEl>
                                          <p:spTgt spid="16"/>
                                        </p:tgtEl>
                                        <p:attrNameLst>
                                          <p:attrName>ppt_x</p:attrName>
                                        </p:attrNameLst>
                                      </p:cBhvr>
                                      <p:tavLst>
                                        <p:tav tm="0">
                                          <p:val>
                                            <p:strVal val="#ppt_x"/>
                                          </p:val>
                                        </p:tav>
                                        <p:tav tm="100000">
                                          <p:val>
                                            <p:strVal val="#ppt_x"/>
                                          </p:val>
                                        </p:tav>
                                      </p:tavLst>
                                    </p:anim>
                                    <p:anim calcmode="lin" valueType="num">
                                      <p:cBhvr>
                                        <p:cTn id="33" dur="500" fill="hold"/>
                                        <p:tgtEl>
                                          <p:spTgt spid="16"/>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anim calcmode="lin" valueType="num">
                                      <p:cBhvr>
                                        <p:cTn id="37" dur="500" fill="hold"/>
                                        <p:tgtEl>
                                          <p:spTgt spid="19"/>
                                        </p:tgtEl>
                                        <p:attrNameLst>
                                          <p:attrName>ppt_x</p:attrName>
                                        </p:attrNameLst>
                                      </p:cBhvr>
                                      <p:tavLst>
                                        <p:tav tm="0">
                                          <p:val>
                                            <p:strVal val="#ppt_x"/>
                                          </p:val>
                                        </p:tav>
                                        <p:tav tm="100000">
                                          <p:val>
                                            <p:strVal val="#ppt_x"/>
                                          </p:val>
                                        </p:tav>
                                      </p:tavLst>
                                    </p:anim>
                                    <p:anim calcmode="lin" valueType="num">
                                      <p:cBhvr>
                                        <p:cTn id="38" dur="500" fill="hold"/>
                                        <p:tgtEl>
                                          <p:spTgt spid="19"/>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5">
                                            <p:txEl>
                                              <p:pRg st="0" end="0"/>
                                            </p:txEl>
                                          </p:spTgt>
                                        </p:tgtEl>
                                        <p:attrNameLst>
                                          <p:attrName>style.visibility</p:attrName>
                                        </p:attrNameLst>
                                      </p:cBhvr>
                                      <p:to>
                                        <p:strVal val="visible"/>
                                      </p:to>
                                    </p:set>
                                    <p:animEffect transition="in" filter="fade">
                                      <p:cBhvr>
                                        <p:cTn id="41" dur="500"/>
                                        <p:tgtEl>
                                          <p:spTgt spid="5">
                                            <p:txEl>
                                              <p:pRg st="0" end="0"/>
                                            </p:txEl>
                                          </p:spTgt>
                                        </p:tgtEl>
                                      </p:cBhvr>
                                    </p:animEffect>
                                    <p:anim calcmode="lin" valueType="num">
                                      <p:cBhvr>
                                        <p:cTn id="4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anim calcmode="lin" valueType="num">
                                      <p:cBhvr>
                                        <p:cTn id="48" dur="500" fill="hold"/>
                                        <p:tgtEl>
                                          <p:spTgt spid="17"/>
                                        </p:tgtEl>
                                        <p:attrNameLst>
                                          <p:attrName>ppt_x</p:attrName>
                                        </p:attrNameLst>
                                      </p:cBhvr>
                                      <p:tavLst>
                                        <p:tav tm="0">
                                          <p:val>
                                            <p:strVal val="#ppt_x"/>
                                          </p:val>
                                        </p:tav>
                                        <p:tav tm="100000">
                                          <p:val>
                                            <p:strVal val="#ppt_x"/>
                                          </p:val>
                                        </p:tav>
                                      </p:tavLst>
                                    </p:anim>
                                    <p:anim calcmode="lin" valueType="num">
                                      <p:cBhvr>
                                        <p:cTn id="49" dur="500" fill="hold"/>
                                        <p:tgtEl>
                                          <p:spTgt spid="1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9">
                                            <p:txEl>
                                              <p:pRg st="0" end="0"/>
                                            </p:txEl>
                                          </p:spTgt>
                                        </p:tgtEl>
                                        <p:attrNameLst>
                                          <p:attrName>style.visibility</p:attrName>
                                        </p:attrNameLst>
                                      </p:cBhvr>
                                      <p:to>
                                        <p:strVal val="visible"/>
                                      </p:to>
                                    </p:set>
                                    <p:animEffect transition="in" filter="fade">
                                      <p:cBhvr>
                                        <p:cTn id="57" dur="500"/>
                                        <p:tgtEl>
                                          <p:spTgt spid="9">
                                            <p:txEl>
                                              <p:pRg st="0" end="0"/>
                                            </p:txEl>
                                          </p:spTgt>
                                        </p:tgtEl>
                                      </p:cBhvr>
                                    </p:animEffect>
                                    <p:anim calcmode="lin" valueType="num">
                                      <p:cBhvr>
                                        <p:cTn id="58"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15"/>
                                        </p:tgtEl>
                                        <p:attrNameLst>
                                          <p:attrName>style.visibility</p:attrName>
                                        </p:attrNameLst>
                                      </p:cBhvr>
                                      <p:to>
                                        <p:strVal val="visible"/>
                                      </p:to>
                                    </p:set>
                                    <p:animEffect transition="in" filter="fade">
                                      <p:cBhvr>
                                        <p:cTn id="63" dur="500"/>
                                        <p:tgtEl>
                                          <p:spTgt spid="15"/>
                                        </p:tgtEl>
                                      </p:cBhvr>
                                    </p:animEffect>
                                    <p:anim calcmode="lin" valueType="num">
                                      <p:cBhvr>
                                        <p:cTn id="64" dur="500" fill="hold"/>
                                        <p:tgtEl>
                                          <p:spTgt spid="15"/>
                                        </p:tgtEl>
                                        <p:attrNameLst>
                                          <p:attrName>ppt_x</p:attrName>
                                        </p:attrNameLst>
                                      </p:cBhvr>
                                      <p:tavLst>
                                        <p:tav tm="0">
                                          <p:val>
                                            <p:strVal val="#ppt_x"/>
                                          </p:val>
                                        </p:tav>
                                        <p:tav tm="100000">
                                          <p:val>
                                            <p:strVal val="#ppt_x"/>
                                          </p:val>
                                        </p:tav>
                                      </p:tavLst>
                                    </p:anim>
                                    <p:anim calcmode="lin" valueType="num">
                                      <p:cBhvr>
                                        <p:cTn id="65" dur="500" fill="hold"/>
                                        <p:tgtEl>
                                          <p:spTgt spid="15"/>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anim calcmode="lin" valueType="num">
                                      <p:cBhvr>
                                        <p:cTn id="69" dur="500" fill="hold"/>
                                        <p:tgtEl>
                                          <p:spTgt spid="21"/>
                                        </p:tgtEl>
                                        <p:attrNameLst>
                                          <p:attrName>ppt_x</p:attrName>
                                        </p:attrNameLst>
                                      </p:cBhvr>
                                      <p:tavLst>
                                        <p:tav tm="0">
                                          <p:val>
                                            <p:strVal val="#ppt_x"/>
                                          </p:val>
                                        </p:tav>
                                        <p:tav tm="100000">
                                          <p:val>
                                            <p:strVal val="#ppt_x"/>
                                          </p:val>
                                        </p:tav>
                                      </p:tavLst>
                                    </p:anim>
                                    <p:anim calcmode="lin" valueType="num">
                                      <p:cBhvr>
                                        <p:cTn id="70" dur="500" fill="hold"/>
                                        <p:tgtEl>
                                          <p:spTgt spid="21"/>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1">
                                            <p:txEl>
                                              <p:pRg st="0" end="0"/>
                                            </p:txEl>
                                          </p:spTgt>
                                        </p:tgtEl>
                                        <p:attrNameLst>
                                          <p:attrName>style.visibility</p:attrName>
                                        </p:attrNameLst>
                                      </p:cBhvr>
                                      <p:to>
                                        <p:strVal val="visible"/>
                                      </p:to>
                                    </p:set>
                                    <p:animEffect transition="in" filter="fade">
                                      <p:cBhvr>
                                        <p:cTn id="73" dur="500"/>
                                        <p:tgtEl>
                                          <p:spTgt spid="11">
                                            <p:txEl>
                                              <p:pRg st="0" end="0"/>
                                            </p:txEl>
                                          </p:spTgt>
                                        </p:tgtEl>
                                      </p:cBhvr>
                                    </p:animEffect>
                                    <p:anim calcmode="lin" valueType="num">
                                      <p:cBhvr>
                                        <p:cTn id="74"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11">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3">
                                            <p:txEl>
                                              <p:pRg st="0" end="0"/>
                                            </p:txEl>
                                          </p:spTgt>
                                        </p:tgtEl>
                                        <p:attrNameLst>
                                          <p:attrName>style.visibility</p:attrName>
                                        </p:attrNameLst>
                                      </p:cBhvr>
                                      <p:to>
                                        <p:strVal val="visible"/>
                                      </p:to>
                                    </p:set>
                                    <p:animEffect transition="in" filter="wipe(left)">
                                      <p:cBhvr>
                                        <p:cTn id="7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4" grpId="0"/>
      <p:bldP spid="15" grpId="0"/>
      <p:bldP spid="16" grpId="0"/>
      <p:bldP spid="17" grpId="0"/>
      <p:bldP spid="4" grpId="0" build="p">
        <p:tmplLst>
          <p:tmpl lvl="1">
            <p:tnLst>
              <p:par>
                <p:cTn presetID="47"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anim calcmode="lin" valueType="num">
                      <p:cBhvr>
                        <p:cTn dur="500" fill="hold"/>
                        <p:tgtEl>
                          <p:spTgt spid="4"/>
                        </p:tgtEl>
                        <p:attrNameLst>
                          <p:attrName>ppt_x</p:attrName>
                        </p:attrNameLst>
                      </p:cBhvr>
                      <p:tavLst>
                        <p:tav tm="0">
                          <p:val>
                            <p:strVal val="#ppt_x"/>
                          </p:val>
                        </p:tav>
                        <p:tav tm="100000">
                          <p:val>
                            <p:strVal val="#ppt_x"/>
                          </p:val>
                        </p:tav>
                      </p:tavLst>
                    </p:anim>
                    <p:anim calcmode="lin" valueType="num">
                      <p:cBhvr>
                        <p:cTn dur="500" fill="hold"/>
                        <p:tgtEl>
                          <p:spTgt spid="4"/>
                        </p:tgtEl>
                        <p:attrNameLst>
                          <p:attrName>ppt_y</p:attrName>
                        </p:attrNameLst>
                      </p:cBhvr>
                      <p:tavLst>
                        <p:tav tm="0">
                          <p:val>
                            <p:strVal val="#ppt_y-.1"/>
                          </p:val>
                        </p:tav>
                        <p:tav tm="100000">
                          <p:val>
                            <p:strVal val="#ppt_y"/>
                          </p:val>
                        </p:tav>
                      </p:tavLst>
                    </p:anim>
                  </p:childTnLst>
                </p:cTn>
              </p:par>
            </p:tnLst>
          </p:tmpl>
        </p:tmplLst>
      </p:bldP>
      <p:bldP spid="5" grpId="0" build="p">
        <p:tmplLst>
          <p:tmpl lvl="1">
            <p:tnLst>
              <p:par>
                <p:cTn presetID="47" presetClass="entr" presetSubtype="0"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fade">
                      <p:cBhvr>
                        <p:cTn dur="500"/>
                        <p:tgtEl>
                          <p:spTgt spid="5"/>
                        </p:tgtEl>
                      </p:cBhvr>
                    </p:animEffect>
                    <p:anim calcmode="lin" valueType="num">
                      <p:cBhvr>
                        <p:cTn dur="500" fill="hold"/>
                        <p:tgtEl>
                          <p:spTgt spid="5"/>
                        </p:tgtEl>
                        <p:attrNameLst>
                          <p:attrName>ppt_x</p:attrName>
                        </p:attrNameLst>
                      </p:cBhvr>
                      <p:tavLst>
                        <p:tav tm="0">
                          <p:val>
                            <p:strVal val="#ppt_x"/>
                          </p:val>
                        </p:tav>
                        <p:tav tm="100000">
                          <p:val>
                            <p:strVal val="#ppt_x"/>
                          </p:val>
                        </p:tav>
                      </p:tavLst>
                    </p:anim>
                    <p:anim calcmode="lin" valueType="num">
                      <p:cBhvr>
                        <p:cTn dur="500" fill="hold"/>
                        <p:tgtEl>
                          <p:spTgt spid="5"/>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1" grpId="0" build="p">
        <p:tmplLst>
          <p:tmpl lvl="1">
            <p:tnLst>
              <p:par>
                <p:cTn presetID="47"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anim calcmode="lin" valueType="num">
                      <p:cBhvr>
                        <p:cTn dur="500" fill="hold"/>
                        <p:tgtEl>
                          <p:spTgt spid="11"/>
                        </p:tgtEl>
                        <p:attrNameLst>
                          <p:attrName>ppt_x</p:attrName>
                        </p:attrNameLst>
                      </p:cBhvr>
                      <p:tavLst>
                        <p:tav tm="0">
                          <p:val>
                            <p:strVal val="#ppt_x"/>
                          </p:val>
                        </p:tav>
                        <p:tav tm="100000">
                          <p:val>
                            <p:strVal val="#ppt_x"/>
                          </p:val>
                        </p:tav>
                      </p:tavLst>
                    </p:anim>
                    <p:anim calcmode="lin" valueType="num">
                      <p:cBhvr>
                        <p:cTn dur="500" fill="hold"/>
                        <p:tgtEl>
                          <p:spTgt spid="11"/>
                        </p:tgtEl>
                        <p:attrNameLst>
                          <p:attrName>ppt_y</p:attrName>
                        </p:attrNameLst>
                      </p:cBhvr>
                      <p:tavLst>
                        <p:tav tm="0">
                          <p:val>
                            <p:strVal val="#ppt_y-.1"/>
                          </p:val>
                        </p:tav>
                        <p:tav tm="100000">
                          <p:val>
                            <p:strVal val="#ppt_y"/>
                          </p:val>
                        </p:tav>
                      </p:tavLst>
                    </p:anim>
                  </p:childTnLst>
                </p:cTn>
              </p:par>
            </p:tnLst>
          </p:tmpl>
        </p:tmplLst>
      </p:bldP>
      <p:bldP spid="12" grpId="0" animBg="1"/>
      <p:bldP spid="18" grpId="0"/>
      <p:bldP spid="19" grpId="0"/>
      <p:bldP spid="20" grpId="0"/>
      <p:bldP spid="21" grpId="0"/>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creen_laptop_center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1318898" y="1689103"/>
            <a:ext cx="9844402" cy="4483098"/>
          </a:xfrm>
          <a:prstGeom prst="rect">
            <a:avLst/>
          </a:prstGeom>
        </p:spPr>
      </p:pic>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Espace réservé pour une image  13">
            <a:extLst>
              <a:ext uri="{FF2B5EF4-FFF2-40B4-BE49-F238E27FC236}">
                <a16:creationId xmlns:a16="http://schemas.microsoft.com/office/drawing/2014/main" id="{7FAE7723-584F-2DB0-3357-475B73DBF76E}"/>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6" name="Espace réservé pour une image  14">
            <a:extLst>
              <a:ext uri="{FF2B5EF4-FFF2-40B4-BE49-F238E27FC236}">
                <a16:creationId xmlns:a16="http://schemas.microsoft.com/office/drawing/2014/main" id="{60A79F3F-C6A2-8589-522E-B8521AB82B9B}"/>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3" name="Espace réservé pour une image  15">
            <a:extLst>
              <a:ext uri="{FF2B5EF4-FFF2-40B4-BE49-F238E27FC236}">
                <a16:creationId xmlns:a16="http://schemas.microsoft.com/office/drawing/2014/main" id="{77BA05BD-D3B6-B197-25C7-E8347C57AE0F}"/>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8" name="Espace réservé pour une image  16">
            <a:extLst>
              <a:ext uri="{FF2B5EF4-FFF2-40B4-BE49-F238E27FC236}">
                <a16:creationId xmlns:a16="http://schemas.microsoft.com/office/drawing/2014/main" id="{112346C4-2637-83AE-80BF-2E86B4B19BE7}"/>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9" name="Espace réservé du texte 3">
            <a:extLst>
              <a:ext uri="{FF2B5EF4-FFF2-40B4-BE49-F238E27FC236}">
                <a16:creationId xmlns:a16="http://schemas.microsoft.com/office/drawing/2014/main" id="{66EBB4A4-C646-617F-BE85-05719E31D8F9}"/>
              </a:ext>
            </a:extLst>
          </p:cNvPr>
          <p:cNvSpPr>
            <a:spLocks noGrp="1"/>
          </p:cNvSpPr>
          <p:nvPr>
            <p:ph type="body" sz="quarter" idx="25"/>
          </p:nvPr>
        </p:nvSpPr>
        <p:spPr>
          <a:xfrm>
            <a:off x="381000" y="4265617"/>
            <a:ext cx="2443163" cy="557002"/>
          </a:xfrm>
        </p:spPr>
        <p:txBody>
          <a:bodyPr/>
          <a:lstStyle>
            <a:lvl1pPr>
              <a:defRPr b="1">
                <a:solidFill>
                  <a:schemeClr val="bg1"/>
                </a:solidFill>
              </a:defRPr>
            </a:lvl1pPr>
          </a:lstStyle>
          <a:p>
            <a:pPr lvl="0"/>
            <a:r>
              <a:rPr lang="fr-FR"/>
              <a:t>Cliquez pour modifier</a:t>
            </a:r>
          </a:p>
        </p:txBody>
      </p:sp>
      <p:sp>
        <p:nvSpPr>
          <p:cNvPr id="20" name="Espace réservé du texte 3">
            <a:extLst>
              <a:ext uri="{FF2B5EF4-FFF2-40B4-BE49-F238E27FC236}">
                <a16:creationId xmlns:a16="http://schemas.microsoft.com/office/drawing/2014/main" id="{E3FF73D7-DA3F-91ED-BF7B-2F97E45C9861}"/>
              </a:ext>
            </a:extLst>
          </p:cNvPr>
          <p:cNvSpPr>
            <a:spLocks noGrp="1"/>
          </p:cNvSpPr>
          <p:nvPr>
            <p:ph type="body" sz="quarter" idx="26"/>
          </p:nvPr>
        </p:nvSpPr>
        <p:spPr>
          <a:xfrm>
            <a:off x="381000" y="6325948"/>
            <a:ext cx="2443163" cy="501650"/>
          </a:xfrm>
        </p:spPr>
        <p:txBody>
          <a:bodyPr/>
          <a:lstStyle>
            <a:lvl1pPr>
              <a:defRPr b="1">
                <a:solidFill>
                  <a:schemeClr val="bg1"/>
                </a:solidFill>
              </a:defRPr>
            </a:lvl1pPr>
          </a:lstStyle>
          <a:p>
            <a:pPr lvl="0"/>
            <a:r>
              <a:rPr lang="fr-FR"/>
              <a:t>Cliquez pour modifier</a:t>
            </a:r>
          </a:p>
        </p:txBody>
      </p:sp>
      <p:sp>
        <p:nvSpPr>
          <p:cNvPr id="21" name="Espace réservé du texte 3">
            <a:extLst>
              <a:ext uri="{FF2B5EF4-FFF2-40B4-BE49-F238E27FC236}">
                <a16:creationId xmlns:a16="http://schemas.microsoft.com/office/drawing/2014/main" id="{4847C510-74A4-30D2-8789-B1ECA1202468}"/>
              </a:ext>
            </a:extLst>
          </p:cNvPr>
          <p:cNvSpPr>
            <a:spLocks noGrp="1"/>
          </p:cNvSpPr>
          <p:nvPr>
            <p:ph type="body" sz="quarter" idx="28"/>
          </p:nvPr>
        </p:nvSpPr>
        <p:spPr>
          <a:xfrm>
            <a:off x="4874417" y="6325948"/>
            <a:ext cx="2443163" cy="501650"/>
          </a:xfrm>
        </p:spPr>
        <p:txBody>
          <a:bodyPr/>
          <a:lstStyle>
            <a:lvl1pPr>
              <a:defRPr b="1">
                <a:solidFill>
                  <a:schemeClr val="bg1"/>
                </a:solidFill>
              </a:defRPr>
            </a:lvl1pPr>
          </a:lstStyle>
          <a:p>
            <a:pPr lvl="0"/>
            <a:r>
              <a:rPr lang="fr-FR"/>
              <a:t>Cliquez pour modifier</a:t>
            </a:r>
          </a:p>
        </p:txBody>
      </p:sp>
      <p:sp>
        <p:nvSpPr>
          <p:cNvPr id="22" name="Espace réservé du texte 3">
            <a:extLst>
              <a:ext uri="{FF2B5EF4-FFF2-40B4-BE49-F238E27FC236}">
                <a16:creationId xmlns:a16="http://schemas.microsoft.com/office/drawing/2014/main" id="{D404087C-57B3-60ED-5D08-6B1272714CCA}"/>
              </a:ext>
            </a:extLst>
          </p:cNvPr>
          <p:cNvSpPr>
            <a:spLocks noGrp="1"/>
          </p:cNvSpPr>
          <p:nvPr>
            <p:ph type="body" sz="quarter" idx="29"/>
          </p:nvPr>
        </p:nvSpPr>
        <p:spPr>
          <a:xfrm>
            <a:off x="9521764" y="6315749"/>
            <a:ext cx="2443163" cy="501649"/>
          </a:xfrm>
        </p:spPr>
        <p:txBody>
          <a:bodyPr/>
          <a:lstStyle>
            <a:lvl1pPr>
              <a:defRPr b="1">
                <a:solidFill>
                  <a:schemeClr val="bg1"/>
                </a:solidFill>
              </a:defRPr>
            </a:lvl1pPr>
          </a:lstStyle>
          <a:p>
            <a:pPr lvl="0"/>
            <a:r>
              <a:rPr lang="fr-FR"/>
              <a:t>Cliquez pour modifier</a:t>
            </a:r>
          </a:p>
        </p:txBody>
      </p:sp>
      <p:sp>
        <p:nvSpPr>
          <p:cNvPr id="23" name="Espace réservé pour une image  17">
            <a:extLst>
              <a:ext uri="{FF2B5EF4-FFF2-40B4-BE49-F238E27FC236}">
                <a16:creationId xmlns:a16="http://schemas.microsoft.com/office/drawing/2014/main" id="{F27386C2-9D5F-9228-9FA5-EEECF5E12B3C}"/>
              </a:ext>
            </a:extLst>
          </p:cNvPr>
          <p:cNvSpPr>
            <a:spLocks noGrp="1"/>
          </p:cNvSpPr>
          <p:nvPr>
            <p:ph type="pic" sz="quarter" idx="30"/>
          </p:nvPr>
        </p:nvSpPr>
        <p:spPr>
          <a:xfrm>
            <a:off x="1155700" y="3860800"/>
            <a:ext cx="633413" cy="633413"/>
          </a:xfrm>
        </p:spPr>
        <p:txBody>
          <a:bodyPr/>
          <a:lstStyle/>
          <a:p>
            <a:endParaRPr lang="fr-FR"/>
          </a:p>
        </p:txBody>
      </p:sp>
      <p:sp>
        <p:nvSpPr>
          <p:cNvPr id="24" name="Espace réservé pour une image  17">
            <a:extLst>
              <a:ext uri="{FF2B5EF4-FFF2-40B4-BE49-F238E27FC236}">
                <a16:creationId xmlns:a16="http://schemas.microsoft.com/office/drawing/2014/main" id="{BCE0A3C2-49F1-FD5D-3A0D-E844B118D5BC}"/>
              </a:ext>
            </a:extLst>
          </p:cNvPr>
          <p:cNvSpPr>
            <a:spLocks noGrp="1"/>
          </p:cNvSpPr>
          <p:nvPr>
            <p:ph type="pic" sz="quarter" idx="31"/>
          </p:nvPr>
        </p:nvSpPr>
        <p:spPr>
          <a:xfrm>
            <a:off x="1155700" y="5806832"/>
            <a:ext cx="633413" cy="633413"/>
          </a:xfrm>
        </p:spPr>
        <p:txBody>
          <a:bodyPr/>
          <a:lstStyle/>
          <a:p>
            <a:endParaRPr lang="fr-FR"/>
          </a:p>
        </p:txBody>
      </p:sp>
      <p:sp>
        <p:nvSpPr>
          <p:cNvPr id="25" name="Espace réservé pour une image  17">
            <a:extLst>
              <a:ext uri="{FF2B5EF4-FFF2-40B4-BE49-F238E27FC236}">
                <a16:creationId xmlns:a16="http://schemas.microsoft.com/office/drawing/2014/main" id="{399FF654-062E-682B-C9D1-5F0D0C07304D}"/>
              </a:ext>
            </a:extLst>
          </p:cNvPr>
          <p:cNvSpPr>
            <a:spLocks noGrp="1"/>
          </p:cNvSpPr>
          <p:nvPr>
            <p:ph type="pic" sz="quarter" idx="32"/>
          </p:nvPr>
        </p:nvSpPr>
        <p:spPr>
          <a:xfrm>
            <a:off x="5791199" y="5806832"/>
            <a:ext cx="633413" cy="633413"/>
          </a:xfrm>
        </p:spPr>
        <p:txBody>
          <a:bodyPr/>
          <a:lstStyle/>
          <a:p>
            <a:endParaRPr lang="fr-FR"/>
          </a:p>
        </p:txBody>
      </p:sp>
      <p:sp>
        <p:nvSpPr>
          <p:cNvPr id="26" name="Espace réservé pour une image  17">
            <a:extLst>
              <a:ext uri="{FF2B5EF4-FFF2-40B4-BE49-F238E27FC236}">
                <a16:creationId xmlns:a16="http://schemas.microsoft.com/office/drawing/2014/main" id="{9205EB0D-0049-A8E0-36E9-0B46F717C323}"/>
              </a:ext>
            </a:extLst>
          </p:cNvPr>
          <p:cNvSpPr>
            <a:spLocks noGrp="1"/>
          </p:cNvSpPr>
          <p:nvPr>
            <p:ph type="pic" sz="quarter" idx="33"/>
          </p:nvPr>
        </p:nvSpPr>
        <p:spPr>
          <a:xfrm>
            <a:off x="10326717" y="5806832"/>
            <a:ext cx="633413" cy="633413"/>
          </a:xfrm>
        </p:spPr>
        <p:txBody>
          <a:bodyPr/>
          <a:lstStyle/>
          <a:p>
            <a:endParaRPr lang="fr-FR"/>
          </a:p>
        </p:txBody>
      </p:sp>
      <p:sp>
        <p:nvSpPr>
          <p:cNvPr id="27" name="Titre 1">
            <a:extLst>
              <a:ext uri="{FF2B5EF4-FFF2-40B4-BE49-F238E27FC236}">
                <a16:creationId xmlns:a16="http://schemas.microsoft.com/office/drawing/2014/main" id="{43357B61-06EC-C533-CB79-13AADBCC7FB7}"/>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0" name="Espace réservé pour une image  9">
            <a:extLst>
              <a:ext uri="{FF2B5EF4-FFF2-40B4-BE49-F238E27FC236}">
                <a16:creationId xmlns:a16="http://schemas.microsoft.com/office/drawing/2014/main" id="{0E92D4A1-FD19-DCF5-9F18-182241A6A04B}"/>
              </a:ext>
            </a:extLst>
          </p:cNvPr>
          <p:cNvSpPr>
            <a:spLocks noGrp="1"/>
          </p:cNvSpPr>
          <p:nvPr>
            <p:ph type="pic" sz="quarter" idx="20"/>
          </p:nvPr>
        </p:nvSpPr>
        <p:spPr>
          <a:xfrm>
            <a:off x="3405188" y="2076450"/>
            <a:ext cx="5583242" cy="3486150"/>
          </a:xfrm>
        </p:spPr>
        <p:txBody>
          <a:bodyPr/>
          <a:lstStyle/>
          <a:p>
            <a:endParaRPr lang="fr-FR"/>
          </a:p>
        </p:txBody>
      </p:sp>
      <p:sp>
        <p:nvSpPr>
          <p:cNvPr id="2" name="Espace réservé du texte 42">
            <a:extLst>
              <a:ext uri="{FF2B5EF4-FFF2-40B4-BE49-F238E27FC236}">
                <a16:creationId xmlns:a16="http://schemas.microsoft.com/office/drawing/2014/main" id="{94357DC0-9B7E-6FF5-986D-A8639C512C8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257664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animEffect transition="in" filter="fade">
                                      <p:cBhvr>
                                        <p:cTn id="9" dur="1000"/>
                                        <p:tgtEl>
                                          <p:spTgt spid="27"/>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anim calcmode="lin" valueType="num">
                                      <p:cBhvr>
                                        <p:cTn id="16" dur="500" fill="hold"/>
                                        <p:tgtEl>
                                          <p:spTgt spid="3"/>
                                        </p:tgtEl>
                                        <p:attrNameLst>
                                          <p:attrName>ppt_x</p:attrName>
                                        </p:attrNameLst>
                                      </p:cBhvr>
                                      <p:tavLst>
                                        <p:tav tm="0">
                                          <p:val>
                                            <p:strVal val="#ppt_x"/>
                                          </p:val>
                                        </p:tav>
                                        <p:tav tm="100000">
                                          <p:val>
                                            <p:strVal val="#ppt_x"/>
                                          </p:val>
                                        </p:tav>
                                      </p:tavLst>
                                    </p:anim>
                                    <p:anim calcmode="lin" valueType="num">
                                      <p:cBhvr>
                                        <p:cTn id="17" dur="500" fill="hold"/>
                                        <p:tgtEl>
                                          <p:spTgt spid="3"/>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anim calcmode="lin" valueType="num">
                                      <p:cBhvr>
                                        <p:cTn id="21" dur="500" fill="hold"/>
                                        <p:tgtEl>
                                          <p:spTgt spid="23"/>
                                        </p:tgtEl>
                                        <p:attrNameLst>
                                          <p:attrName>ppt_x</p:attrName>
                                        </p:attrNameLst>
                                      </p:cBhvr>
                                      <p:tavLst>
                                        <p:tav tm="0">
                                          <p:val>
                                            <p:strVal val="#ppt_x"/>
                                          </p:val>
                                        </p:tav>
                                        <p:tav tm="100000">
                                          <p:val>
                                            <p:strVal val="#ppt_x"/>
                                          </p:val>
                                        </p:tav>
                                      </p:tavLst>
                                    </p:anim>
                                    <p:anim calcmode="lin" valueType="num">
                                      <p:cBhvr>
                                        <p:cTn id="22" dur="500" fill="hold"/>
                                        <p:tgtEl>
                                          <p:spTgt spid="23"/>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19">
                                            <p:txEl>
                                              <p:pRg st="0" end="0"/>
                                            </p:txEl>
                                          </p:spTgt>
                                        </p:tgtEl>
                                        <p:attrNameLst>
                                          <p:attrName>style.visibility</p:attrName>
                                        </p:attrNameLst>
                                      </p:cBhvr>
                                      <p:to>
                                        <p:strVal val="visible"/>
                                      </p:to>
                                    </p:set>
                                    <p:animEffect transition="in" filter="fade">
                                      <p:cBhvr>
                                        <p:cTn id="25" dur="500"/>
                                        <p:tgtEl>
                                          <p:spTgt spid="19">
                                            <p:txEl>
                                              <p:pRg st="0" end="0"/>
                                            </p:txEl>
                                          </p:spTgt>
                                        </p:tgtEl>
                                      </p:cBhvr>
                                    </p:animEffect>
                                    <p:anim calcmode="lin" valueType="num">
                                      <p:cBhvr>
                                        <p:cTn id="26"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19">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anim calcmode="lin" valueType="num">
                                      <p:cBhvr>
                                        <p:cTn id="32" dur="500" fill="hold"/>
                                        <p:tgtEl>
                                          <p:spTgt spid="13"/>
                                        </p:tgtEl>
                                        <p:attrNameLst>
                                          <p:attrName>ppt_x</p:attrName>
                                        </p:attrNameLst>
                                      </p:cBhvr>
                                      <p:tavLst>
                                        <p:tav tm="0">
                                          <p:val>
                                            <p:strVal val="#ppt_x"/>
                                          </p:val>
                                        </p:tav>
                                        <p:tav tm="100000">
                                          <p:val>
                                            <p:strVal val="#ppt_x"/>
                                          </p:val>
                                        </p:tav>
                                      </p:tavLst>
                                    </p:anim>
                                    <p:anim calcmode="lin" valueType="num">
                                      <p:cBhvr>
                                        <p:cTn id="33" dur="500" fill="hold"/>
                                        <p:tgtEl>
                                          <p:spTgt spid="13"/>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anim calcmode="lin" valueType="num">
                                      <p:cBhvr>
                                        <p:cTn id="37" dur="500" fill="hold"/>
                                        <p:tgtEl>
                                          <p:spTgt spid="24"/>
                                        </p:tgtEl>
                                        <p:attrNameLst>
                                          <p:attrName>ppt_x</p:attrName>
                                        </p:attrNameLst>
                                      </p:cBhvr>
                                      <p:tavLst>
                                        <p:tav tm="0">
                                          <p:val>
                                            <p:strVal val="#ppt_x"/>
                                          </p:val>
                                        </p:tav>
                                        <p:tav tm="100000">
                                          <p:val>
                                            <p:strVal val="#ppt_x"/>
                                          </p:val>
                                        </p:tav>
                                      </p:tavLst>
                                    </p:anim>
                                    <p:anim calcmode="lin" valueType="num">
                                      <p:cBhvr>
                                        <p:cTn id="38" dur="500" fill="hold"/>
                                        <p:tgtEl>
                                          <p:spTgt spid="24"/>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20">
                                            <p:txEl>
                                              <p:pRg st="0" end="0"/>
                                            </p:txEl>
                                          </p:spTgt>
                                        </p:tgtEl>
                                        <p:attrNameLst>
                                          <p:attrName>style.visibility</p:attrName>
                                        </p:attrNameLst>
                                      </p:cBhvr>
                                      <p:to>
                                        <p:strVal val="visible"/>
                                      </p:to>
                                    </p:set>
                                    <p:animEffect transition="in" filter="fade">
                                      <p:cBhvr>
                                        <p:cTn id="41" dur="500"/>
                                        <p:tgtEl>
                                          <p:spTgt spid="20">
                                            <p:txEl>
                                              <p:pRg st="0" end="0"/>
                                            </p:txEl>
                                          </p:spTgt>
                                        </p:tgtEl>
                                      </p:cBhvr>
                                    </p:animEffect>
                                    <p:anim calcmode="lin" valueType="num">
                                      <p:cBhvr>
                                        <p:cTn id="42"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20">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anim calcmode="lin" valueType="num">
                                      <p:cBhvr>
                                        <p:cTn id="48" dur="500" fill="hold"/>
                                        <p:tgtEl>
                                          <p:spTgt spid="18"/>
                                        </p:tgtEl>
                                        <p:attrNameLst>
                                          <p:attrName>ppt_x</p:attrName>
                                        </p:attrNameLst>
                                      </p:cBhvr>
                                      <p:tavLst>
                                        <p:tav tm="0">
                                          <p:val>
                                            <p:strVal val="#ppt_x"/>
                                          </p:val>
                                        </p:tav>
                                        <p:tav tm="100000">
                                          <p:val>
                                            <p:strVal val="#ppt_x"/>
                                          </p:val>
                                        </p:tav>
                                      </p:tavLst>
                                    </p:anim>
                                    <p:anim calcmode="lin" valueType="num">
                                      <p:cBhvr>
                                        <p:cTn id="49" dur="500" fill="hold"/>
                                        <p:tgtEl>
                                          <p:spTgt spid="18"/>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anim calcmode="lin" valueType="num">
                                      <p:cBhvr>
                                        <p:cTn id="53" dur="500" fill="hold"/>
                                        <p:tgtEl>
                                          <p:spTgt spid="25"/>
                                        </p:tgtEl>
                                        <p:attrNameLst>
                                          <p:attrName>ppt_x</p:attrName>
                                        </p:attrNameLst>
                                      </p:cBhvr>
                                      <p:tavLst>
                                        <p:tav tm="0">
                                          <p:val>
                                            <p:strVal val="#ppt_x"/>
                                          </p:val>
                                        </p:tav>
                                        <p:tav tm="100000">
                                          <p:val>
                                            <p:strVal val="#ppt_x"/>
                                          </p:val>
                                        </p:tav>
                                      </p:tavLst>
                                    </p:anim>
                                    <p:anim calcmode="lin" valueType="num">
                                      <p:cBhvr>
                                        <p:cTn id="54" dur="500" fill="hold"/>
                                        <p:tgtEl>
                                          <p:spTgt spid="25"/>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21">
                                            <p:txEl>
                                              <p:pRg st="0" end="0"/>
                                            </p:txEl>
                                          </p:spTgt>
                                        </p:tgtEl>
                                        <p:attrNameLst>
                                          <p:attrName>style.visibility</p:attrName>
                                        </p:attrNameLst>
                                      </p:cBhvr>
                                      <p:to>
                                        <p:strVal val="visible"/>
                                      </p:to>
                                    </p:set>
                                    <p:animEffect transition="in" filter="fade">
                                      <p:cBhvr>
                                        <p:cTn id="57" dur="500"/>
                                        <p:tgtEl>
                                          <p:spTgt spid="21">
                                            <p:txEl>
                                              <p:pRg st="0" end="0"/>
                                            </p:txEl>
                                          </p:spTgt>
                                        </p:tgtEl>
                                      </p:cBhvr>
                                    </p:animEffect>
                                    <p:anim calcmode="lin" valueType="num">
                                      <p:cBhvr>
                                        <p:cTn id="58"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6"/>
                                        </p:tgtEl>
                                        <p:attrNameLst>
                                          <p:attrName>style.visibility</p:attrName>
                                        </p:attrNameLst>
                                      </p:cBhvr>
                                      <p:to>
                                        <p:strVal val="visible"/>
                                      </p:to>
                                    </p:set>
                                    <p:animEffect transition="in" filter="fade">
                                      <p:cBhvr>
                                        <p:cTn id="63" dur="500"/>
                                        <p:tgtEl>
                                          <p:spTgt spid="6"/>
                                        </p:tgtEl>
                                      </p:cBhvr>
                                    </p:animEffect>
                                    <p:anim calcmode="lin" valueType="num">
                                      <p:cBhvr>
                                        <p:cTn id="64" dur="500" fill="hold"/>
                                        <p:tgtEl>
                                          <p:spTgt spid="6"/>
                                        </p:tgtEl>
                                        <p:attrNameLst>
                                          <p:attrName>ppt_x</p:attrName>
                                        </p:attrNameLst>
                                      </p:cBhvr>
                                      <p:tavLst>
                                        <p:tav tm="0">
                                          <p:val>
                                            <p:strVal val="#ppt_x"/>
                                          </p:val>
                                        </p:tav>
                                        <p:tav tm="100000">
                                          <p:val>
                                            <p:strVal val="#ppt_x"/>
                                          </p:val>
                                        </p:tav>
                                      </p:tavLst>
                                    </p:anim>
                                    <p:anim calcmode="lin" valueType="num">
                                      <p:cBhvr>
                                        <p:cTn id="65" dur="500" fill="hold"/>
                                        <p:tgtEl>
                                          <p:spTgt spid="6"/>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anim calcmode="lin" valueType="num">
                                      <p:cBhvr>
                                        <p:cTn id="69" dur="500" fill="hold"/>
                                        <p:tgtEl>
                                          <p:spTgt spid="26"/>
                                        </p:tgtEl>
                                        <p:attrNameLst>
                                          <p:attrName>ppt_x</p:attrName>
                                        </p:attrNameLst>
                                      </p:cBhvr>
                                      <p:tavLst>
                                        <p:tav tm="0">
                                          <p:val>
                                            <p:strVal val="#ppt_x"/>
                                          </p:val>
                                        </p:tav>
                                        <p:tav tm="100000">
                                          <p:val>
                                            <p:strVal val="#ppt_x"/>
                                          </p:val>
                                        </p:tav>
                                      </p:tavLst>
                                    </p:anim>
                                    <p:anim calcmode="lin" valueType="num">
                                      <p:cBhvr>
                                        <p:cTn id="70" dur="500" fill="hold"/>
                                        <p:tgtEl>
                                          <p:spTgt spid="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22">
                                            <p:txEl>
                                              <p:pRg st="0" end="0"/>
                                            </p:txEl>
                                          </p:spTgt>
                                        </p:tgtEl>
                                        <p:attrNameLst>
                                          <p:attrName>style.visibility</p:attrName>
                                        </p:attrNameLst>
                                      </p:cBhvr>
                                      <p:to>
                                        <p:strVal val="visible"/>
                                      </p:to>
                                    </p:set>
                                    <p:animEffect transition="in" filter="fade">
                                      <p:cBhvr>
                                        <p:cTn id="73" dur="500"/>
                                        <p:tgtEl>
                                          <p:spTgt spid="22">
                                            <p:txEl>
                                              <p:pRg st="0" end="0"/>
                                            </p:txEl>
                                          </p:spTgt>
                                        </p:tgtEl>
                                      </p:cBhvr>
                                    </p:animEffect>
                                    <p:anim calcmode="lin" valueType="num">
                                      <p:cBhvr>
                                        <p:cTn id="74"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22">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2">
                                            <p:txEl>
                                              <p:pRg st="0" end="0"/>
                                            </p:txEl>
                                          </p:spTgt>
                                        </p:tgtEl>
                                        <p:attrNameLst>
                                          <p:attrName>style.visibility</p:attrName>
                                        </p:attrNameLst>
                                      </p:cBhvr>
                                      <p:to>
                                        <p:strVal val="visible"/>
                                      </p:to>
                                    </p:set>
                                    <p:animEffect transition="in" filter="wipe(left)">
                                      <p:cBhvr>
                                        <p:cTn id="7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6" grpId="0"/>
      <p:bldP spid="13" grpId="0"/>
      <p:bldP spid="18" grpId="0"/>
      <p:bldP spid="19" grpId="0" build="p">
        <p:tmplLst>
          <p:tmpl lvl="1">
            <p:tnLst>
              <p:par>
                <p:cTn presetID="47" presetClass="entr" presetSubtype="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anim calcmode="lin" valueType="num">
                      <p:cBhvr>
                        <p:cTn dur="500" fill="hold"/>
                        <p:tgtEl>
                          <p:spTgt spid="19"/>
                        </p:tgtEl>
                        <p:attrNameLst>
                          <p:attrName>ppt_x</p:attrName>
                        </p:attrNameLst>
                      </p:cBhvr>
                      <p:tavLst>
                        <p:tav tm="0">
                          <p:val>
                            <p:strVal val="#ppt_x"/>
                          </p:val>
                        </p:tav>
                        <p:tav tm="100000">
                          <p:val>
                            <p:strVal val="#ppt_x"/>
                          </p:val>
                        </p:tav>
                      </p:tavLst>
                    </p:anim>
                    <p:anim calcmode="lin" valueType="num">
                      <p:cBhvr>
                        <p:cTn dur="500" fill="hold"/>
                        <p:tgtEl>
                          <p:spTgt spid="19"/>
                        </p:tgtEl>
                        <p:attrNameLst>
                          <p:attrName>ppt_y</p:attrName>
                        </p:attrNameLst>
                      </p:cBhvr>
                      <p:tavLst>
                        <p:tav tm="0">
                          <p:val>
                            <p:strVal val="#ppt_y-.1"/>
                          </p:val>
                        </p:tav>
                        <p:tav tm="100000">
                          <p:val>
                            <p:strVal val="#ppt_y"/>
                          </p:val>
                        </p:tav>
                      </p:tavLst>
                    </p:anim>
                  </p:childTnLst>
                </p:cTn>
              </p:par>
            </p:tnLst>
          </p:tmpl>
        </p:tmplLst>
      </p:bldP>
      <p:bldP spid="20" grpId="0" build="p">
        <p:tmplLst>
          <p:tmpl lvl="1">
            <p:tnLst>
              <p:par>
                <p:cTn presetID="47"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anim calcmode="lin" valueType="num">
                      <p:cBhvr>
                        <p:cTn dur="500" fill="hold"/>
                        <p:tgtEl>
                          <p:spTgt spid="20"/>
                        </p:tgtEl>
                        <p:attrNameLst>
                          <p:attrName>ppt_x</p:attrName>
                        </p:attrNameLst>
                      </p:cBhvr>
                      <p:tavLst>
                        <p:tav tm="0">
                          <p:val>
                            <p:strVal val="#ppt_x"/>
                          </p:val>
                        </p:tav>
                        <p:tav tm="100000">
                          <p:val>
                            <p:strVal val="#ppt_x"/>
                          </p:val>
                        </p:tav>
                      </p:tavLst>
                    </p:anim>
                    <p:anim calcmode="lin" valueType="num">
                      <p:cBhvr>
                        <p:cTn dur="500" fill="hold"/>
                        <p:tgtEl>
                          <p:spTgt spid="20"/>
                        </p:tgtEl>
                        <p:attrNameLst>
                          <p:attrName>ppt_y</p:attrName>
                        </p:attrNameLst>
                      </p:cBhvr>
                      <p:tavLst>
                        <p:tav tm="0">
                          <p:val>
                            <p:strVal val="#ppt_y-.1"/>
                          </p:val>
                        </p:tav>
                        <p:tav tm="100000">
                          <p:val>
                            <p:strVal val="#ppt_y"/>
                          </p:val>
                        </p:tav>
                      </p:tavLst>
                    </p:anim>
                  </p:childTnLst>
                </p:cTn>
              </p:par>
            </p:tnLst>
          </p:tmpl>
        </p:tmplLst>
      </p:bldP>
      <p:bldP spid="21" grpId="0" build="p">
        <p:tmplLst>
          <p:tmpl lvl="1">
            <p:tnLst>
              <p:par>
                <p:cTn presetID="47"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anim calcmode="lin" valueType="num">
                      <p:cBhvr>
                        <p:cTn dur="500" fill="hold"/>
                        <p:tgtEl>
                          <p:spTgt spid="21"/>
                        </p:tgtEl>
                        <p:attrNameLst>
                          <p:attrName>ppt_x</p:attrName>
                        </p:attrNameLst>
                      </p:cBhvr>
                      <p:tavLst>
                        <p:tav tm="0">
                          <p:val>
                            <p:strVal val="#ppt_x"/>
                          </p:val>
                        </p:tav>
                        <p:tav tm="100000">
                          <p:val>
                            <p:strVal val="#ppt_x"/>
                          </p:val>
                        </p:tav>
                      </p:tavLst>
                    </p:anim>
                    <p:anim calcmode="lin" valueType="num">
                      <p:cBhvr>
                        <p:cTn dur="500" fill="hold"/>
                        <p:tgtEl>
                          <p:spTgt spid="21"/>
                        </p:tgtEl>
                        <p:attrNameLst>
                          <p:attrName>ppt_y</p:attrName>
                        </p:attrNameLst>
                      </p:cBhvr>
                      <p:tavLst>
                        <p:tav tm="0">
                          <p:val>
                            <p:strVal val="#ppt_y-.1"/>
                          </p:val>
                        </p:tav>
                        <p:tav tm="100000">
                          <p:val>
                            <p:strVal val="#ppt_y"/>
                          </p:val>
                        </p:tav>
                      </p:tavLst>
                    </p:anim>
                  </p:childTnLst>
                </p:cTn>
              </p:par>
            </p:tnLst>
          </p:tmpl>
        </p:tmplLst>
      </p:bldP>
      <p:bldP spid="22" grpId="0" build="p">
        <p:tmplLst>
          <p:tmpl lvl="1">
            <p:tnLst>
              <p:par>
                <p:cTn presetID="47"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anim calcmode="lin" valueType="num">
                      <p:cBhvr>
                        <p:cTn dur="500" fill="hold"/>
                        <p:tgtEl>
                          <p:spTgt spid="22"/>
                        </p:tgtEl>
                        <p:attrNameLst>
                          <p:attrName>ppt_x</p:attrName>
                        </p:attrNameLst>
                      </p:cBhvr>
                      <p:tavLst>
                        <p:tav tm="0">
                          <p:val>
                            <p:strVal val="#ppt_x"/>
                          </p:val>
                        </p:tav>
                        <p:tav tm="100000">
                          <p:val>
                            <p:strVal val="#ppt_x"/>
                          </p:val>
                        </p:tav>
                      </p:tavLst>
                    </p:anim>
                    <p:anim calcmode="lin" valueType="num">
                      <p:cBhvr>
                        <p:cTn dur="500" fill="hold"/>
                        <p:tgtEl>
                          <p:spTgt spid="22"/>
                        </p:tgtEl>
                        <p:attrNameLst>
                          <p:attrName>ppt_y</p:attrName>
                        </p:attrNameLst>
                      </p:cBhvr>
                      <p:tavLst>
                        <p:tav tm="0">
                          <p:val>
                            <p:strVal val="#ppt_y-.1"/>
                          </p:val>
                        </p:tav>
                        <p:tav tm="100000">
                          <p:val>
                            <p:strVal val="#ppt_y"/>
                          </p:val>
                        </p:tav>
                      </p:tavLst>
                    </p:anim>
                  </p:childTnLst>
                </p:cTn>
              </p:par>
            </p:tnLst>
          </p:tmpl>
        </p:tmplLst>
      </p:bldP>
      <p:bldP spid="23" grpId="0"/>
      <p:bldP spid="24" grpId="0"/>
      <p:bldP spid="25" grpId="0"/>
      <p:bldP spid="26" grpId="0"/>
      <p:bldP spid="27" grpId="0"/>
      <p:bldP spid="30" grpId="0"/>
      <p:bldP spid="2" grpId="0" build="p">
        <p:tmplLst>
          <p:tmpl lvl="1">
            <p:tnLst>
              <p:par>
                <p:cTn presetID="22" presetClass="entr" presetSubtype="8" fill="hold" nodeType="with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creen_laptop_right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4006908" y="1392144"/>
            <a:ext cx="10496492" cy="4780057"/>
          </a:xfrm>
          <a:prstGeom prst="rect">
            <a:avLst/>
          </a:prstGeom>
        </p:spPr>
      </p:pic>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lvl1pPr>
            <a:lvl2pPr marL="457200" indent="0">
              <a:buNone/>
              <a:defRPr sz="1000"/>
            </a:lvl2pPr>
            <a:lvl3pPr>
              <a:defRPr sz="1000"/>
            </a:lvl3pPr>
            <a:lvl4pPr>
              <a:defRPr sz="1000"/>
            </a:lvl4pPr>
            <a:lvl5pPr>
              <a:defRPr sz="1000"/>
            </a:lvl5pPr>
          </a:lstStyle>
          <a:p>
            <a:pPr lvl="0"/>
            <a:r>
              <a:rPr lang="fr-FR" err="1"/>
              <a:t>Onboarding</a:t>
            </a:r>
            <a:r>
              <a:rPr lang="fr-FR"/>
              <a:t> &amp; </a:t>
            </a:r>
            <a:r>
              <a:rPr lang="fr-FR" err="1"/>
              <a:t>offboarding</a:t>
            </a:r>
            <a:r>
              <a:rPr lang="fr-FR"/>
              <a:t> : préparez et pilotez  l’intégration/ départ  de vos collaborateurs en toute simplicité et de façon automatisée ! Personnalisez des modèles par équipes. </a:t>
            </a:r>
          </a:p>
          <a:p>
            <a:pPr lvl="0"/>
            <a:r>
              <a:rPr lang="fr-FR"/>
              <a:t>Vos modèles de documents salariés aux couleurs de votre entreprise, sans perte de temps avec la possibilité de faire signer vos contrats à distance avec la signature électronique</a:t>
            </a:r>
          </a:p>
          <a:p>
            <a:pPr lvl="0"/>
            <a:r>
              <a:rPr lang="fr-FR"/>
              <a:t>Des dossiers salariés consultables en un clin d’</a:t>
            </a:r>
            <a:r>
              <a:rPr lang="fr-FR" err="1"/>
              <a:t>oeil</a:t>
            </a:r>
            <a:r>
              <a:rPr lang="fr-FR"/>
              <a:t> : </a:t>
            </a:r>
            <a:br>
              <a:rPr lang="fr-FR"/>
            </a:br>
            <a:r>
              <a:rPr lang="fr-FR"/>
              <a:t>contrats de travail, bulletins de salaire, RIB, et autres données administratives.. Vous pouvez aussi ajouter des alertes pour ne plus être pris de court ! </a:t>
            </a:r>
          </a:p>
          <a:p>
            <a:pPr lvl="0"/>
            <a:r>
              <a:rPr lang="fr-FR"/>
              <a:t>Un annuaire collaborateurs complet avec trombinoscope et organigramme dynamique </a:t>
            </a:r>
          </a:p>
          <a:p>
            <a:pPr lvl="0"/>
            <a:r>
              <a:rPr lang="fr-FR"/>
              <a:t>Espace de documents partagés : centralisez et mettez à disposition des salariés tous les documents de la vie d’entreprise : règlement intérieur, charte télétravail… Et gérer les visibilités par document</a:t>
            </a:r>
          </a:p>
          <a:p>
            <a:pPr lvl="0"/>
            <a:r>
              <a:rPr lang="fr-FR"/>
              <a:t>Pilotage RH : suivez l'évolution des rémunérations, les effectifs, le turnover…</a:t>
            </a:r>
          </a:p>
          <a:p>
            <a:pPr lvl="0"/>
            <a:endParaRPr lang="fr-FR"/>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6</a:t>
            </a:r>
          </a:p>
        </p:txBody>
      </p:sp>
      <p:sp>
        <p:nvSpPr>
          <p:cNvPr id="40" name="Forme libre : forme 39">
            <a:extLst>
              <a:ext uri="{FF2B5EF4-FFF2-40B4-BE49-F238E27FC236}">
                <a16:creationId xmlns:a16="http://schemas.microsoft.com/office/drawing/2014/main" id="{01F5886F-4A4E-7FA1-064B-11CBD150592E}"/>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tx2"/>
          </a:solidFill>
          <a:ln w="9525" cap="flat">
            <a:noFill/>
            <a:prstDash val="solid"/>
            <a:miter/>
          </a:ln>
        </p:spPr>
        <p:txBody>
          <a:bodyPr rtlCol="0" anchor="ctr"/>
          <a:lstStyle/>
          <a:p>
            <a:endParaRPr lang="fr-FR"/>
          </a:p>
        </p:txBody>
      </p:sp>
      <p:sp>
        <p:nvSpPr>
          <p:cNvPr id="3" name="Espace réservé du texte 42">
            <a:extLst>
              <a:ext uri="{FF2B5EF4-FFF2-40B4-BE49-F238E27FC236}">
                <a16:creationId xmlns:a16="http://schemas.microsoft.com/office/drawing/2014/main" id="{9603FA99-B5EE-A5A2-99B2-C1CA1768F41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94598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left)">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creen_laptop_right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3" name="Forme libre : forme 2">
            <a:extLst>
              <a:ext uri="{FF2B5EF4-FFF2-40B4-BE49-F238E27FC236}">
                <a16:creationId xmlns:a16="http://schemas.microsoft.com/office/drawing/2014/main" id="{7244E9F3-D296-2CB3-80F2-D64995952751}"/>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4006908" y="1392144"/>
            <a:ext cx="10496492" cy="4780057"/>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solidFill>
                  <a:schemeClr val="bg1"/>
                </a:solidFill>
              </a:defRPr>
            </a:lvl1pPr>
            <a:lvl2pPr marL="457200" indent="0">
              <a:buNone/>
              <a:defRPr sz="1000"/>
            </a:lvl2pPr>
            <a:lvl3pPr>
              <a:defRPr sz="1000"/>
            </a:lvl3pPr>
            <a:lvl4pPr>
              <a:defRPr sz="1000"/>
            </a:lvl4pPr>
            <a:lvl5pPr>
              <a:defRPr sz="1000"/>
            </a:lvl5pPr>
          </a:lstStyle>
          <a:p>
            <a:pPr lvl="0"/>
            <a:r>
              <a:rPr lang="fr-FR" err="1"/>
              <a:t>Onboarding</a:t>
            </a:r>
            <a:r>
              <a:rPr lang="fr-FR"/>
              <a:t> &amp; </a:t>
            </a:r>
            <a:r>
              <a:rPr lang="fr-FR" err="1"/>
              <a:t>offboarding</a:t>
            </a:r>
            <a:r>
              <a:rPr lang="fr-FR"/>
              <a:t> : préparez et pilotez  l’intégration/ départ  de vos collaborateurs en toute simplicité et de façon automatisée ! Personnalisez des modèles par équipes. </a:t>
            </a:r>
          </a:p>
          <a:p>
            <a:pPr lvl="0"/>
            <a:r>
              <a:rPr lang="fr-FR"/>
              <a:t>Vos modèles de documents salariés aux couleurs de votre entreprise, sans perte de temps avec la possibilité de faire signer vos contrats à distance avec la signature électronique</a:t>
            </a:r>
          </a:p>
          <a:p>
            <a:pPr lvl="0"/>
            <a:r>
              <a:rPr lang="fr-FR"/>
              <a:t>Des dossiers salariés consultables en un clin d’</a:t>
            </a:r>
            <a:r>
              <a:rPr lang="fr-FR" err="1"/>
              <a:t>oeil</a:t>
            </a:r>
            <a:r>
              <a:rPr lang="fr-FR"/>
              <a:t> : </a:t>
            </a:r>
            <a:br>
              <a:rPr lang="fr-FR"/>
            </a:br>
            <a:r>
              <a:rPr lang="fr-FR"/>
              <a:t>contrats de travail, bulletins de salaire, RIB, et autres données administratives.. Vous pouvez aussi ajouter des alertes pour ne plus être pris de court ! </a:t>
            </a:r>
          </a:p>
          <a:p>
            <a:pPr lvl="0"/>
            <a:r>
              <a:rPr lang="fr-FR"/>
              <a:t>Un annuaire collaborateurs complet avec trombinoscope et organigramme dynamique </a:t>
            </a:r>
          </a:p>
          <a:p>
            <a:pPr lvl="0"/>
            <a:r>
              <a:rPr lang="fr-FR"/>
              <a:t>Espace de documents partagés : centralisez et mettez à disposition des salariés tous les documents de la vie d’entreprise : règlement intérieur, charte télétravail… Et gérer les visibilités par document</a:t>
            </a:r>
          </a:p>
          <a:p>
            <a:pPr lvl="0"/>
            <a:r>
              <a:rPr lang="fr-FR"/>
              <a:t>Pilotage RH : suivez l'évolution des rémunérations, les effectifs, le turnover…</a:t>
            </a:r>
          </a:p>
          <a:p>
            <a:pPr lvl="0"/>
            <a:endParaRPr lang="fr-FR"/>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6</a:t>
            </a:r>
          </a:p>
        </p:txBody>
      </p:sp>
      <p:sp>
        <p:nvSpPr>
          <p:cNvPr id="4" name="Forme libre : forme 3">
            <a:extLst>
              <a:ext uri="{FF2B5EF4-FFF2-40B4-BE49-F238E27FC236}">
                <a16:creationId xmlns:a16="http://schemas.microsoft.com/office/drawing/2014/main" id="{B00B4E10-043B-86D2-79C5-38FAE42346DB}"/>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5" name="Forme libre : forme 4">
            <a:extLst>
              <a:ext uri="{FF2B5EF4-FFF2-40B4-BE49-F238E27FC236}">
                <a16:creationId xmlns:a16="http://schemas.microsoft.com/office/drawing/2014/main" id="{F061CDB1-EB7C-37B4-089C-4213CF624DA2}"/>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accent3"/>
          </a:solidFill>
          <a:ln w="9525" cap="flat">
            <a:noFill/>
            <a:prstDash val="solid"/>
            <a:miter/>
          </a:ln>
        </p:spPr>
        <p:txBody>
          <a:bodyPr rtlCol="0" anchor="ctr"/>
          <a:lstStyle/>
          <a:p>
            <a:endParaRPr lang="fr-FR"/>
          </a:p>
        </p:txBody>
      </p:sp>
      <p:sp>
        <p:nvSpPr>
          <p:cNvPr id="9" name="Espace réservé du texte 42">
            <a:extLst>
              <a:ext uri="{FF2B5EF4-FFF2-40B4-BE49-F238E27FC236}">
                <a16:creationId xmlns:a16="http://schemas.microsoft.com/office/drawing/2014/main" id="{54EE04A4-4E40-7A28-7B47-6FE27AB101E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02188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wipe(left)">
                                      <p:cBhvr>
                                        <p:cTn id="15"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ingle_pers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a:t>Job </a:t>
            </a:r>
            <a:r>
              <a:rPr lang="fr-FR" err="1"/>
              <a:t>title</a:t>
            </a:r>
            <a:endParaRPr lang="fr-F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person’s</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3"/>
                </a:solidFill>
                <a:latin typeface="+mj-lt"/>
              </a:defRPr>
            </a:lvl1pPr>
          </a:lstStyle>
          <a:p>
            <a:pPr lvl="0"/>
            <a:r>
              <a:rPr lang="fr-FR" sz="3600" err="1">
                <a:latin typeface="+mj-lt"/>
              </a:rPr>
              <a:t>Surname</a:t>
            </a:r>
            <a:br>
              <a:rPr lang="fr-FR" sz="3600">
                <a:latin typeface="+mj-lt"/>
              </a:rPr>
            </a:br>
            <a:r>
              <a:rPr lang="fr-FR" sz="3600">
                <a:latin typeface="+mj-lt"/>
              </a:rPr>
              <a:t>Name</a:t>
            </a:r>
            <a:endParaRPr lang="fr-FR"/>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4255640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ingle_perso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a:t>Job </a:t>
            </a:r>
            <a:r>
              <a:rPr lang="fr-FR" err="1"/>
              <a:t>title</a:t>
            </a:r>
            <a:endParaRPr lang="fr-F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person’s</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2"/>
                </a:solidFill>
                <a:latin typeface="+mj-lt"/>
              </a:defRPr>
            </a:lvl1pPr>
          </a:lstStyle>
          <a:p>
            <a:pPr lvl="0"/>
            <a:r>
              <a:rPr lang="fr-FR" sz="3600" err="1">
                <a:latin typeface="+mj-lt"/>
              </a:rPr>
              <a:t>Surname</a:t>
            </a:r>
            <a:br>
              <a:rPr lang="fr-FR" sz="3600">
                <a:latin typeface="+mj-lt"/>
              </a:rPr>
            </a:br>
            <a:r>
              <a:rPr lang="fr-FR" sz="3600">
                <a:latin typeface="+mj-lt"/>
              </a:rPr>
              <a:t>Name</a:t>
            </a:r>
            <a:endParaRPr lang="fr-FR"/>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797398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people_3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776"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FEE74910-F49B-1EFF-BE96-222BE17CB90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0032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people_3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6" name="Graphique 5">
            <a:extLst>
              <a:ext uri="{FF2B5EF4-FFF2-40B4-BE49-F238E27FC236}">
                <a16:creationId xmlns:a16="http://schemas.microsoft.com/office/drawing/2014/main" id="{1502FA82-BD10-5461-BC5A-4101D59DAF0E}"/>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78543"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56A4494E-5300-548F-C17D-B48263FC123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253326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CA075C83-E473-2101-82B5-E30C43EE36B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18665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people_4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F29292CE-CD80-F238-840C-F25DFF24287E}"/>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918383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_side_col_grid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3"/>
                </a:solidFill>
                <a:latin typeface="+mj-lt"/>
              </a:defRPr>
            </a:lvl1pPr>
          </a:lstStyle>
          <a:p>
            <a:pPr lvl="0"/>
            <a:r>
              <a:rPr lang="fr-FR" err="1"/>
              <a:t>Your</a:t>
            </a:r>
            <a:r>
              <a:rPr lang="fr-FR"/>
              <a:t> </a:t>
            </a:r>
            <a:r>
              <a:rPr lang="fr-FR" err="1"/>
              <a:t>heading</a:t>
            </a:r>
            <a:r>
              <a:rPr lang="fr-FR"/>
              <a:t> </a:t>
            </a:r>
            <a:r>
              <a:rPr lang="fr-FR" err="1"/>
              <a:t>goes</a:t>
            </a:r>
            <a:r>
              <a:rPr lang="fr-FR"/>
              <a:t> </a:t>
            </a:r>
            <a:r>
              <a:rPr lang="fr-FR" err="1"/>
              <a:t>here</a:t>
            </a:r>
            <a:r>
              <a:rPr lang="fr-FR"/>
              <a:t>. It </a:t>
            </a:r>
            <a:r>
              <a:rPr lang="fr-FR" err="1"/>
              <a:t>works</a:t>
            </a:r>
            <a:r>
              <a:rPr lang="fr-FR"/>
              <a:t> </a:t>
            </a:r>
            <a:r>
              <a:rPr lang="fr-FR" err="1"/>
              <a:t>with</a:t>
            </a:r>
            <a:r>
              <a:rPr lang="fr-FR"/>
              <a:t> longer sentences </a:t>
            </a:r>
            <a:r>
              <a:rPr lang="fr-FR" err="1"/>
              <a:t>just</a:t>
            </a:r>
            <a:r>
              <a:rPr lang="fr-FR"/>
              <a:t> as </a:t>
            </a:r>
            <a:r>
              <a:rPr lang="fr-FR" err="1"/>
              <a:t>well</a:t>
            </a:r>
            <a:r>
              <a:rPr lang="fr-FR"/>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tx1"/>
                </a:solidFill>
              </a:defRPr>
            </a:lvl1pPr>
            <a:lvl2pPr>
              <a:lnSpc>
                <a:spcPct val="150000"/>
              </a:lnSpc>
              <a:defRPr/>
            </a:lvl2pPr>
          </a:lstStyle>
          <a:p>
            <a:pPr lvl="0"/>
            <a:r>
              <a:rPr lang="fr-FR"/>
              <a:t>Copy </a:t>
            </a:r>
            <a:r>
              <a:rPr lang="fr-FR" err="1"/>
              <a:t>goes</a:t>
            </a:r>
            <a:r>
              <a:rPr lang="fr-FR"/>
              <a:t> </a:t>
            </a:r>
            <a:r>
              <a:rPr lang="fr-FR" err="1"/>
              <a:t>here</a:t>
            </a:r>
            <a:r>
              <a:rPr lang="fr-FR"/>
              <a:t>, and can </a:t>
            </a:r>
            <a:r>
              <a:rPr lang="fr-FR" err="1"/>
              <a:t>be</a:t>
            </a:r>
            <a:r>
              <a:rPr lang="fr-FR"/>
              <a:t> a quick </a:t>
            </a:r>
            <a:r>
              <a:rPr lang="fr-FR" err="1"/>
              <a:t>paragraph</a:t>
            </a:r>
            <a:r>
              <a:rPr lang="fr-FR"/>
              <a:t> or a </a:t>
            </a:r>
            <a:r>
              <a:rPr lang="fr-FR" err="1"/>
              <a:t>bullet</a:t>
            </a:r>
            <a:r>
              <a:rPr lang="fr-FR"/>
              <a:t> </a:t>
            </a:r>
            <a:r>
              <a:rPr lang="fr-FR" err="1"/>
              <a:t>list</a:t>
            </a:r>
            <a:r>
              <a:rPr lang="fr-FR"/>
              <a:t> of key items as </a:t>
            </a:r>
            <a:r>
              <a:rPr lang="fr-FR" err="1"/>
              <a:t>follows</a:t>
            </a:r>
            <a:r>
              <a:rPr lang="fr-FR"/>
              <a:t> :</a:t>
            </a:r>
            <a:br>
              <a:rPr lang="fr-FR"/>
            </a:br>
            <a:endParaRPr lang="fr-FR"/>
          </a:p>
          <a:p>
            <a:pPr lvl="1"/>
            <a:r>
              <a:rPr lang="fr-FR"/>
              <a:t>Item #1</a:t>
            </a:r>
          </a:p>
          <a:p>
            <a:pPr lvl="1"/>
            <a:r>
              <a:rPr lang="fr-FR"/>
              <a:t>Item #2</a:t>
            </a:r>
          </a:p>
          <a:p>
            <a:pPr lvl="1"/>
            <a:r>
              <a:rPr lang="fr-FR"/>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3"/>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bg1"/>
                </a:solidFill>
                <a:latin typeface="+mj-lt"/>
              </a:defRPr>
            </a:lvl1pPr>
          </a:lstStyle>
          <a:p>
            <a:pPr lvl="0"/>
            <a:r>
              <a:rPr lang="fr-FR"/>
              <a:t>This </a:t>
            </a:r>
            <a:r>
              <a:rPr lang="fr-FR" err="1"/>
              <a:t>is</a:t>
            </a:r>
            <a:r>
              <a:rPr lang="fr-FR"/>
              <a:t> a </a:t>
            </a:r>
            <a:r>
              <a:rPr lang="fr-FR" err="1"/>
              <a:t>random</a:t>
            </a:r>
            <a:r>
              <a:rPr lang="fr-FR"/>
              <a:t> </a:t>
            </a:r>
            <a:r>
              <a:rPr lang="fr-FR" err="1"/>
              <a:t>title</a:t>
            </a:r>
            <a:endParaRPr lang="fr-FR"/>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bg1"/>
                </a:solidFill>
              </a:defRPr>
            </a:lvl1pPr>
          </a:lstStyle>
          <a:p>
            <a:pPr lvl="0"/>
            <a:r>
              <a:rPr lang="fr-FR" err="1"/>
              <a:t>Here’s</a:t>
            </a:r>
            <a:r>
              <a:rPr lang="fr-FR"/>
              <a:t> </a:t>
            </a:r>
            <a:r>
              <a:rPr lang="fr-FR" err="1"/>
              <a:t>some</a:t>
            </a:r>
            <a:r>
              <a:rPr lang="fr-FR"/>
              <a:t> copy on a </a:t>
            </a:r>
            <a:r>
              <a:rPr lang="fr-FR" err="1"/>
              <a:t>two</a:t>
            </a:r>
            <a:r>
              <a:rPr lang="fr-FR"/>
              <a:t> </a:t>
            </a:r>
            <a:r>
              <a:rPr lang="fr-FR" err="1"/>
              <a:t>columns</a:t>
            </a:r>
            <a:r>
              <a:rPr lang="fr-FR"/>
              <a:t> </a:t>
            </a:r>
            <a:r>
              <a:rPr lang="fr-FR" err="1"/>
              <a:t>grid</a:t>
            </a:r>
            <a:r>
              <a:rPr lang="fr-FR"/>
              <a:t> system.</a:t>
            </a:r>
            <a:br>
              <a:rPr lang="fr-FR"/>
            </a:br>
            <a:r>
              <a:rPr lang="fr-FR" err="1"/>
              <a:t>Nifty</a:t>
            </a:r>
            <a:r>
              <a:rPr lang="fr-FR"/>
              <a:t>, </a:t>
            </a:r>
            <a:r>
              <a:rPr lang="fr-FR" err="1"/>
              <a:t>don’t</a:t>
            </a:r>
            <a:r>
              <a:rPr lang="fr-FR"/>
              <a:t> </a:t>
            </a:r>
            <a:r>
              <a:rPr lang="fr-FR" err="1"/>
              <a:t>you</a:t>
            </a:r>
            <a:r>
              <a:rPr lang="fr-FR"/>
              <a:t> </a:t>
            </a:r>
            <a:r>
              <a:rPr lang="fr-FR" err="1"/>
              <a:t>think</a:t>
            </a:r>
            <a:r>
              <a:rPr lang="fr-FR"/>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bg1"/>
                </a:solidFill>
              </a:defRPr>
            </a:lvl1pPr>
          </a:lstStyle>
          <a:p>
            <a:pPr lvl="0"/>
            <a:r>
              <a:rPr lang="fr-FR" err="1"/>
              <a:t>Here’s</a:t>
            </a:r>
            <a:r>
              <a:rPr lang="fr-FR"/>
              <a:t> </a:t>
            </a:r>
            <a:r>
              <a:rPr lang="fr-FR" err="1"/>
              <a:t>some</a:t>
            </a:r>
            <a:r>
              <a:rPr lang="fr-FR"/>
              <a:t> more copy on</a:t>
            </a:r>
            <a:br>
              <a:rPr lang="fr-FR"/>
            </a:br>
            <a:r>
              <a:rPr lang="fr-FR"/>
              <a:t>a </a:t>
            </a:r>
            <a:r>
              <a:rPr lang="fr-FR" err="1"/>
              <a:t>two</a:t>
            </a:r>
            <a:r>
              <a:rPr lang="fr-FR"/>
              <a:t> </a:t>
            </a:r>
            <a:r>
              <a:rPr lang="fr-FR" err="1"/>
              <a:t>columns</a:t>
            </a:r>
            <a:r>
              <a:rPr lang="fr-FR"/>
              <a:t> </a:t>
            </a:r>
            <a:r>
              <a:rPr lang="fr-FR" err="1"/>
              <a:t>grid</a:t>
            </a:r>
            <a:r>
              <a:rPr lang="fr-FR"/>
              <a:t> system.</a:t>
            </a:r>
            <a:br>
              <a:rPr lang="fr-FR"/>
            </a:br>
            <a:r>
              <a:rPr lang="fr-FR" err="1"/>
              <a:t>Pretty</a:t>
            </a:r>
            <a:r>
              <a:rPr lang="fr-FR"/>
              <a:t> cool, </a:t>
            </a:r>
            <a:r>
              <a:rPr lang="fr-FR" err="1"/>
              <a:t>don’t</a:t>
            </a:r>
            <a:r>
              <a:rPr lang="fr-FR"/>
              <a:t> </a:t>
            </a:r>
            <a:r>
              <a:rPr lang="fr-FR" err="1"/>
              <a:t>you</a:t>
            </a:r>
            <a:r>
              <a:rPr lang="fr-FR"/>
              <a:t> </a:t>
            </a:r>
            <a:r>
              <a:rPr lang="fr-FR" err="1"/>
              <a:t>think</a:t>
            </a:r>
            <a:r>
              <a:rPr lang="fr-FR"/>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bg1"/>
                </a:solidFill>
              </a:defRPr>
            </a:lvl1pPr>
          </a:lstStyle>
          <a:p>
            <a:pPr lvl="0"/>
            <a:r>
              <a:rPr lang="fr-FR" err="1"/>
              <a:t>Here’s</a:t>
            </a:r>
            <a:r>
              <a:rPr lang="fr-FR"/>
              <a:t> </a:t>
            </a:r>
            <a:r>
              <a:rPr lang="fr-FR" err="1"/>
              <a:t>some</a:t>
            </a:r>
            <a:r>
              <a:rPr lang="fr-FR"/>
              <a:t> copy on a single </a:t>
            </a:r>
            <a:r>
              <a:rPr lang="fr-FR" err="1"/>
              <a:t>column</a:t>
            </a:r>
            <a:r>
              <a:rPr lang="fr-FR"/>
              <a:t> for longer </a:t>
            </a:r>
            <a:r>
              <a:rPr lang="fr-FR" err="1"/>
              <a:t>paragraphs</a:t>
            </a:r>
            <a:r>
              <a:rPr lang="fr-FR"/>
              <a:t>, </a:t>
            </a:r>
            <a:r>
              <a:rPr lang="fr-FR" err="1"/>
              <a:t>you</a:t>
            </a:r>
            <a:r>
              <a:rPr lang="fr-FR"/>
              <a:t> can have </a:t>
            </a:r>
            <a:r>
              <a:rPr lang="fr-FR" err="1"/>
              <a:t>around</a:t>
            </a:r>
            <a:r>
              <a:rPr lang="fr-FR"/>
              <a:t> </a:t>
            </a:r>
            <a:r>
              <a:rPr lang="fr-FR" err="1"/>
              <a:t>ten</a:t>
            </a:r>
            <a:r>
              <a:rPr lang="fr-FR"/>
              <a:t> or </a:t>
            </a:r>
            <a:r>
              <a:rPr lang="fr-FR" err="1"/>
              <a:t>fifteen</a:t>
            </a:r>
            <a:r>
              <a:rPr lang="fr-FR"/>
              <a:t> </a:t>
            </a:r>
            <a:r>
              <a:rPr lang="fr-FR" err="1"/>
              <a:t>words</a:t>
            </a:r>
            <a:r>
              <a:rPr lang="fr-FR"/>
              <a:t> per </a:t>
            </a:r>
            <a:r>
              <a:rPr lang="fr-FR" err="1"/>
              <a:t>lines</a:t>
            </a:r>
            <a:r>
              <a:rPr lang="fr-FR"/>
              <a:t> </a:t>
            </a:r>
            <a:r>
              <a:rPr lang="fr-FR" err="1"/>
              <a:t>using</a:t>
            </a:r>
            <a:r>
              <a:rPr lang="fr-FR"/>
              <a:t> </a:t>
            </a:r>
            <a:r>
              <a:rPr lang="fr-FR" err="1"/>
              <a:t>this</a:t>
            </a:r>
            <a:r>
              <a:rPr lang="fr-FR"/>
              <a:t> </a:t>
            </a:r>
            <a:r>
              <a:rPr lang="fr-FR" err="1"/>
              <a:t>layout</a:t>
            </a:r>
            <a:r>
              <a:rPr lang="fr-FR"/>
              <a:t>.</a:t>
            </a:r>
            <a:br>
              <a:rPr lang="fr-FR"/>
            </a:br>
            <a:r>
              <a:rPr lang="fr-FR" err="1"/>
              <a:t>Make</a:t>
            </a:r>
            <a:r>
              <a:rPr lang="fr-FR"/>
              <a:t> sure </a:t>
            </a:r>
            <a:r>
              <a:rPr lang="fr-FR" err="1"/>
              <a:t>you</a:t>
            </a:r>
            <a:r>
              <a:rPr lang="fr-FR"/>
              <a:t> </a:t>
            </a:r>
            <a:r>
              <a:rPr lang="fr-FR" err="1"/>
              <a:t>pick</a:t>
            </a:r>
            <a:r>
              <a:rPr lang="fr-FR"/>
              <a:t> the </a:t>
            </a:r>
            <a:r>
              <a:rPr lang="fr-FR" err="1"/>
              <a:t>layout</a:t>
            </a:r>
            <a:r>
              <a:rPr lang="fr-FR"/>
              <a:t> </a:t>
            </a:r>
            <a:r>
              <a:rPr lang="fr-FR" err="1"/>
              <a:t>that’s</a:t>
            </a:r>
            <a:r>
              <a:rPr lang="fr-FR"/>
              <a:t> right for </a:t>
            </a:r>
            <a:r>
              <a:rPr lang="fr-FR" err="1"/>
              <a:t>your</a:t>
            </a:r>
            <a:r>
              <a:rPr lang="fr-FR"/>
              <a:t> content !</a:t>
            </a:r>
          </a:p>
        </p:txBody>
      </p:sp>
    </p:spTree>
    <p:extLst>
      <p:ext uri="{BB962C8B-B14F-4D97-AF65-F5344CB8AC3E}">
        <p14:creationId xmlns:p14="http://schemas.microsoft.com/office/powerpoint/2010/main" val="601417413"/>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_side_col_grid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2"/>
                </a:solidFill>
                <a:latin typeface="+mj-lt"/>
              </a:defRPr>
            </a:lvl1pPr>
          </a:lstStyle>
          <a:p>
            <a:pPr lvl="0"/>
            <a:r>
              <a:rPr lang="fr-FR" err="1"/>
              <a:t>Your</a:t>
            </a:r>
            <a:r>
              <a:rPr lang="fr-FR"/>
              <a:t> </a:t>
            </a:r>
            <a:r>
              <a:rPr lang="fr-FR" err="1"/>
              <a:t>heading</a:t>
            </a:r>
            <a:r>
              <a:rPr lang="fr-FR"/>
              <a:t> </a:t>
            </a:r>
            <a:r>
              <a:rPr lang="fr-FR" err="1"/>
              <a:t>goes</a:t>
            </a:r>
            <a:r>
              <a:rPr lang="fr-FR"/>
              <a:t> </a:t>
            </a:r>
            <a:r>
              <a:rPr lang="fr-FR" err="1"/>
              <a:t>here</a:t>
            </a:r>
            <a:r>
              <a:rPr lang="fr-FR"/>
              <a:t>. It </a:t>
            </a:r>
            <a:r>
              <a:rPr lang="fr-FR" err="1"/>
              <a:t>works</a:t>
            </a:r>
            <a:r>
              <a:rPr lang="fr-FR"/>
              <a:t> </a:t>
            </a:r>
            <a:r>
              <a:rPr lang="fr-FR" err="1"/>
              <a:t>with</a:t>
            </a:r>
            <a:r>
              <a:rPr lang="fr-FR"/>
              <a:t> longer sentences </a:t>
            </a:r>
            <a:r>
              <a:rPr lang="fr-FR" err="1"/>
              <a:t>just</a:t>
            </a:r>
            <a:r>
              <a:rPr lang="fr-FR"/>
              <a:t> as </a:t>
            </a:r>
            <a:r>
              <a:rPr lang="fr-FR" err="1"/>
              <a:t>well</a:t>
            </a:r>
            <a:r>
              <a:rPr lang="fr-FR"/>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bg2"/>
                </a:solidFill>
              </a:defRPr>
            </a:lvl1pPr>
            <a:lvl2pPr>
              <a:lnSpc>
                <a:spcPct val="150000"/>
              </a:lnSpc>
              <a:defRPr>
                <a:solidFill>
                  <a:schemeClr val="accent2"/>
                </a:solidFill>
              </a:defRPr>
            </a:lvl2pPr>
          </a:lstStyle>
          <a:p>
            <a:pPr lvl="0"/>
            <a:r>
              <a:rPr lang="fr-FR"/>
              <a:t>Copy </a:t>
            </a:r>
            <a:r>
              <a:rPr lang="fr-FR" err="1"/>
              <a:t>goes</a:t>
            </a:r>
            <a:r>
              <a:rPr lang="fr-FR"/>
              <a:t> </a:t>
            </a:r>
            <a:r>
              <a:rPr lang="fr-FR" err="1"/>
              <a:t>here</a:t>
            </a:r>
            <a:r>
              <a:rPr lang="fr-FR"/>
              <a:t>, and can </a:t>
            </a:r>
            <a:r>
              <a:rPr lang="fr-FR" err="1"/>
              <a:t>be</a:t>
            </a:r>
            <a:r>
              <a:rPr lang="fr-FR"/>
              <a:t> a quick </a:t>
            </a:r>
            <a:r>
              <a:rPr lang="fr-FR" err="1"/>
              <a:t>paragraph</a:t>
            </a:r>
            <a:r>
              <a:rPr lang="fr-FR"/>
              <a:t> or a </a:t>
            </a:r>
            <a:r>
              <a:rPr lang="fr-FR" err="1"/>
              <a:t>bullet</a:t>
            </a:r>
            <a:r>
              <a:rPr lang="fr-FR"/>
              <a:t> </a:t>
            </a:r>
            <a:r>
              <a:rPr lang="fr-FR" err="1"/>
              <a:t>list</a:t>
            </a:r>
            <a:r>
              <a:rPr lang="fr-FR"/>
              <a:t> of key items as </a:t>
            </a:r>
            <a:r>
              <a:rPr lang="fr-FR" err="1"/>
              <a:t>follows</a:t>
            </a:r>
            <a:r>
              <a:rPr lang="fr-FR"/>
              <a:t> :</a:t>
            </a:r>
            <a:br>
              <a:rPr lang="fr-FR"/>
            </a:br>
            <a:endParaRPr lang="fr-FR"/>
          </a:p>
          <a:p>
            <a:pPr lvl="1"/>
            <a:r>
              <a:rPr lang="fr-FR"/>
              <a:t>Item #1</a:t>
            </a:r>
          </a:p>
          <a:p>
            <a:pPr lvl="1"/>
            <a:r>
              <a:rPr lang="fr-FR"/>
              <a:t>Item #2</a:t>
            </a:r>
          </a:p>
          <a:p>
            <a:pPr lvl="1"/>
            <a:r>
              <a:rPr lang="fr-FR"/>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2"/>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tx1"/>
                </a:solidFill>
                <a:latin typeface="+mj-lt"/>
              </a:defRPr>
            </a:lvl1pPr>
          </a:lstStyle>
          <a:p>
            <a:pPr lvl="0"/>
            <a:r>
              <a:rPr lang="fr-FR"/>
              <a:t>This </a:t>
            </a:r>
            <a:r>
              <a:rPr lang="fr-FR" err="1"/>
              <a:t>is</a:t>
            </a:r>
            <a:r>
              <a:rPr lang="fr-FR"/>
              <a:t> a </a:t>
            </a:r>
            <a:r>
              <a:rPr lang="fr-FR" err="1"/>
              <a:t>random</a:t>
            </a:r>
            <a:r>
              <a:rPr lang="fr-FR"/>
              <a:t> </a:t>
            </a:r>
            <a:r>
              <a:rPr lang="fr-FR" err="1"/>
              <a:t>title</a:t>
            </a:r>
            <a:endParaRPr lang="fr-FR"/>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tx1"/>
                </a:solidFill>
              </a:defRPr>
            </a:lvl1pPr>
          </a:lstStyle>
          <a:p>
            <a:pPr lvl="0"/>
            <a:r>
              <a:rPr lang="fr-FR" err="1"/>
              <a:t>Here’s</a:t>
            </a:r>
            <a:r>
              <a:rPr lang="fr-FR"/>
              <a:t> </a:t>
            </a:r>
            <a:r>
              <a:rPr lang="fr-FR" err="1"/>
              <a:t>some</a:t>
            </a:r>
            <a:r>
              <a:rPr lang="fr-FR"/>
              <a:t> copy on a </a:t>
            </a:r>
            <a:r>
              <a:rPr lang="fr-FR" err="1"/>
              <a:t>two</a:t>
            </a:r>
            <a:r>
              <a:rPr lang="fr-FR"/>
              <a:t> </a:t>
            </a:r>
            <a:r>
              <a:rPr lang="fr-FR" err="1"/>
              <a:t>columns</a:t>
            </a:r>
            <a:r>
              <a:rPr lang="fr-FR"/>
              <a:t> </a:t>
            </a:r>
            <a:r>
              <a:rPr lang="fr-FR" err="1"/>
              <a:t>grid</a:t>
            </a:r>
            <a:r>
              <a:rPr lang="fr-FR"/>
              <a:t> system.</a:t>
            </a:r>
            <a:br>
              <a:rPr lang="fr-FR"/>
            </a:br>
            <a:r>
              <a:rPr lang="fr-FR" err="1"/>
              <a:t>Nifty</a:t>
            </a:r>
            <a:r>
              <a:rPr lang="fr-FR"/>
              <a:t>, </a:t>
            </a:r>
            <a:r>
              <a:rPr lang="fr-FR" err="1"/>
              <a:t>don’t</a:t>
            </a:r>
            <a:r>
              <a:rPr lang="fr-FR"/>
              <a:t> </a:t>
            </a:r>
            <a:r>
              <a:rPr lang="fr-FR" err="1"/>
              <a:t>you</a:t>
            </a:r>
            <a:r>
              <a:rPr lang="fr-FR"/>
              <a:t> </a:t>
            </a:r>
            <a:r>
              <a:rPr lang="fr-FR" err="1"/>
              <a:t>think</a:t>
            </a:r>
            <a:r>
              <a:rPr lang="fr-FR"/>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tx1"/>
                </a:solidFill>
              </a:defRPr>
            </a:lvl1pPr>
          </a:lstStyle>
          <a:p>
            <a:pPr lvl="0"/>
            <a:r>
              <a:rPr lang="fr-FR" err="1"/>
              <a:t>Here’s</a:t>
            </a:r>
            <a:r>
              <a:rPr lang="fr-FR"/>
              <a:t> </a:t>
            </a:r>
            <a:r>
              <a:rPr lang="fr-FR" err="1"/>
              <a:t>some</a:t>
            </a:r>
            <a:r>
              <a:rPr lang="fr-FR"/>
              <a:t> more copy on</a:t>
            </a:r>
            <a:br>
              <a:rPr lang="fr-FR"/>
            </a:br>
            <a:r>
              <a:rPr lang="fr-FR"/>
              <a:t>a </a:t>
            </a:r>
            <a:r>
              <a:rPr lang="fr-FR" err="1"/>
              <a:t>two</a:t>
            </a:r>
            <a:r>
              <a:rPr lang="fr-FR"/>
              <a:t> </a:t>
            </a:r>
            <a:r>
              <a:rPr lang="fr-FR" err="1"/>
              <a:t>columns</a:t>
            </a:r>
            <a:r>
              <a:rPr lang="fr-FR"/>
              <a:t> </a:t>
            </a:r>
            <a:r>
              <a:rPr lang="fr-FR" err="1"/>
              <a:t>grid</a:t>
            </a:r>
            <a:r>
              <a:rPr lang="fr-FR"/>
              <a:t> system.</a:t>
            </a:r>
            <a:br>
              <a:rPr lang="fr-FR"/>
            </a:br>
            <a:r>
              <a:rPr lang="fr-FR" err="1"/>
              <a:t>Pretty</a:t>
            </a:r>
            <a:r>
              <a:rPr lang="fr-FR"/>
              <a:t> cool, </a:t>
            </a:r>
            <a:r>
              <a:rPr lang="fr-FR" err="1"/>
              <a:t>don’t</a:t>
            </a:r>
            <a:r>
              <a:rPr lang="fr-FR"/>
              <a:t> </a:t>
            </a:r>
            <a:r>
              <a:rPr lang="fr-FR" err="1"/>
              <a:t>you</a:t>
            </a:r>
            <a:r>
              <a:rPr lang="fr-FR"/>
              <a:t> </a:t>
            </a:r>
            <a:r>
              <a:rPr lang="fr-FR" err="1"/>
              <a:t>think</a:t>
            </a:r>
            <a:r>
              <a:rPr lang="fr-FR"/>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tx1"/>
                </a:solidFill>
              </a:defRPr>
            </a:lvl1pPr>
          </a:lstStyle>
          <a:p>
            <a:pPr lvl="0"/>
            <a:r>
              <a:rPr lang="fr-FR" err="1"/>
              <a:t>Here’s</a:t>
            </a:r>
            <a:r>
              <a:rPr lang="fr-FR"/>
              <a:t> </a:t>
            </a:r>
            <a:r>
              <a:rPr lang="fr-FR" err="1"/>
              <a:t>some</a:t>
            </a:r>
            <a:r>
              <a:rPr lang="fr-FR"/>
              <a:t> copy on a single </a:t>
            </a:r>
            <a:r>
              <a:rPr lang="fr-FR" err="1"/>
              <a:t>column</a:t>
            </a:r>
            <a:r>
              <a:rPr lang="fr-FR"/>
              <a:t> for longer </a:t>
            </a:r>
            <a:r>
              <a:rPr lang="fr-FR" err="1"/>
              <a:t>paragraphs</a:t>
            </a:r>
            <a:r>
              <a:rPr lang="fr-FR"/>
              <a:t>, </a:t>
            </a:r>
            <a:r>
              <a:rPr lang="fr-FR" err="1"/>
              <a:t>you</a:t>
            </a:r>
            <a:r>
              <a:rPr lang="fr-FR"/>
              <a:t> can have </a:t>
            </a:r>
            <a:r>
              <a:rPr lang="fr-FR" err="1"/>
              <a:t>around</a:t>
            </a:r>
            <a:r>
              <a:rPr lang="fr-FR"/>
              <a:t> </a:t>
            </a:r>
            <a:r>
              <a:rPr lang="fr-FR" err="1"/>
              <a:t>ten</a:t>
            </a:r>
            <a:r>
              <a:rPr lang="fr-FR"/>
              <a:t> or </a:t>
            </a:r>
            <a:r>
              <a:rPr lang="fr-FR" err="1"/>
              <a:t>fifteen</a:t>
            </a:r>
            <a:r>
              <a:rPr lang="fr-FR"/>
              <a:t> </a:t>
            </a:r>
            <a:r>
              <a:rPr lang="fr-FR" err="1"/>
              <a:t>words</a:t>
            </a:r>
            <a:r>
              <a:rPr lang="fr-FR"/>
              <a:t> per </a:t>
            </a:r>
            <a:r>
              <a:rPr lang="fr-FR" err="1"/>
              <a:t>lines</a:t>
            </a:r>
            <a:r>
              <a:rPr lang="fr-FR"/>
              <a:t> </a:t>
            </a:r>
            <a:r>
              <a:rPr lang="fr-FR" err="1"/>
              <a:t>using</a:t>
            </a:r>
            <a:r>
              <a:rPr lang="fr-FR"/>
              <a:t> </a:t>
            </a:r>
            <a:r>
              <a:rPr lang="fr-FR" err="1"/>
              <a:t>this</a:t>
            </a:r>
            <a:r>
              <a:rPr lang="fr-FR"/>
              <a:t> </a:t>
            </a:r>
            <a:r>
              <a:rPr lang="fr-FR" err="1"/>
              <a:t>layout</a:t>
            </a:r>
            <a:r>
              <a:rPr lang="fr-FR"/>
              <a:t>.</a:t>
            </a:r>
            <a:br>
              <a:rPr lang="fr-FR"/>
            </a:br>
            <a:r>
              <a:rPr lang="fr-FR" err="1"/>
              <a:t>Make</a:t>
            </a:r>
            <a:r>
              <a:rPr lang="fr-FR"/>
              <a:t> sure </a:t>
            </a:r>
            <a:r>
              <a:rPr lang="fr-FR" err="1"/>
              <a:t>you</a:t>
            </a:r>
            <a:r>
              <a:rPr lang="fr-FR"/>
              <a:t> </a:t>
            </a:r>
            <a:r>
              <a:rPr lang="fr-FR" err="1"/>
              <a:t>pick</a:t>
            </a:r>
            <a:r>
              <a:rPr lang="fr-FR"/>
              <a:t> the </a:t>
            </a:r>
            <a:r>
              <a:rPr lang="fr-FR" err="1"/>
              <a:t>layout</a:t>
            </a:r>
            <a:r>
              <a:rPr lang="fr-FR"/>
              <a:t> </a:t>
            </a:r>
            <a:r>
              <a:rPr lang="fr-FR" err="1"/>
              <a:t>that’s</a:t>
            </a:r>
            <a:r>
              <a:rPr lang="fr-FR"/>
              <a:t> right for </a:t>
            </a:r>
            <a:r>
              <a:rPr lang="fr-FR" err="1"/>
              <a:t>your</a:t>
            </a:r>
            <a:r>
              <a:rPr lang="fr-FR"/>
              <a:t> content !</a:t>
            </a:r>
          </a:p>
        </p:txBody>
      </p:sp>
    </p:spTree>
    <p:extLst>
      <p:ext uri="{BB962C8B-B14F-4D97-AF65-F5344CB8AC3E}">
        <p14:creationId xmlns:p14="http://schemas.microsoft.com/office/powerpoint/2010/main" val="365468050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_side_col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5" cstate="screen">
            <a:extLst>
              <a:ext uri="{28A0092B-C50C-407E-A947-70E740481C1C}">
                <a14:useLocalDpi xmlns:a14="http://schemas.microsoft.com/office/drawing/2010/main"/>
              </a:ext>
            </a:extLst>
          </a:blip>
          <a:srcRect/>
          <a:stretch>
            <a:fill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3"/>
                </a:solidFill>
                <a:latin typeface="+mj-lt"/>
              </a:defRPr>
            </a:lvl1pPr>
          </a:lstStyle>
          <a:p>
            <a:pPr lvl="0"/>
            <a:r>
              <a:rPr lang="fr-FR" err="1"/>
              <a:t>Detail</a:t>
            </a:r>
            <a:endParaRPr lang="fr-F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3"/>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2"/>
                </a:solidFill>
                <a:latin typeface="+mn-lt"/>
              </a:defRPr>
            </a:lvl1pPr>
          </a:lstStyle>
          <a:p>
            <a:pPr lvl="0"/>
            <a:r>
              <a:rPr lang="fr-FR"/>
              <a:t>Section 01 </a:t>
            </a:r>
            <a:r>
              <a:rPr lang="fr-FR" err="1"/>
              <a:t>title</a:t>
            </a:r>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2"/>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r:embed="rId6">
                  <a:extLst>
                    <a:ext uri="{96DAC541-7B7A-43D3-8B79-37D633B846F1}">
                      <asvg:svgBlip xmlns:asvg="http://schemas.microsoft.com/office/drawing/2016/SVG/main" r:embed="rId7"/>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3"/>
                </a:solidFill>
                <a:latin typeface="+mj-lt"/>
              </a:defRPr>
            </a:lvl1pPr>
          </a:lstStyle>
          <a:p>
            <a:pPr lvl="0"/>
            <a:r>
              <a:rPr lang="fr-FR" err="1"/>
              <a:t>Detail</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2"/>
                </a:solidFill>
                <a:latin typeface="+mn-lt"/>
              </a:defRPr>
            </a:lvl1pPr>
          </a:lstStyle>
          <a:p>
            <a:pPr lvl="0"/>
            <a:r>
              <a:rPr lang="fr-FR"/>
              <a:t>Section 02 </a:t>
            </a:r>
            <a:r>
              <a:rPr lang="fr-FR" err="1"/>
              <a:t>title</a:t>
            </a:r>
            <a:endParaRPr lang="fr-FR"/>
          </a:p>
        </p:txBody>
      </p:sp>
    </p:spTree>
    <p:extLst>
      <p:ext uri="{BB962C8B-B14F-4D97-AF65-F5344CB8AC3E}">
        <p14:creationId xmlns:p14="http://schemas.microsoft.com/office/powerpoint/2010/main" val="225387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_side_col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5" cstate="screen">
            <a:extLst>
              <a:ext uri="{28A0092B-C50C-407E-A947-70E740481C1C}">
                <a14:useLocalDpi xmlns:a14="http://schemas.microsoft.com/office/drawing/2010/main"/>
              </a:ext>
            </a:extLst>
          </a:blip>
          <a:src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2"/>
                </a:solidFill>
                <a:latin typeface="+mj-lt"/>
              </a:defRPr>
            </a:lvl1pPr>
          </a:lstStyle>
          <a:p>
            <a:pPr lvl="0"/>
            <a:r>
              <a:rPr lang="fr-FR" err="1"/>
              <a:t>Detail</a:t>
            </a:r>
            <a:endParaRPr lang="fr-F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2"/>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3"/>
                </a:solidFill>
                <a:latin typeface="+mn-lt"/>
              </a:defRPr>
            </a:lvl1pPr>
          </a:lstStyle>
          <a:p>
            <a:pPr lvl="0"/>
            <a:r>
              <a:rPr lang="fr-FR"/>
              <a:t>Section 01 </a:t>
            </a:r>
            <a:r>
              <a:rPr lang="fr-FR" err="1"/>
              <a:t>title</a:t>
            </a:r>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3"/>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r:embed="rId6">
                  <a:extLst>
                    <a:ext uri="{96DAC541-7B7A-43D3-8B79-37D633B846F1}">
                      <asvg:svgBlip xmlns:asvg="http://schemas.microsoft.com/office/drawing/2016/SVG/main" r:embed="rId7"/>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2"/>
                </a:solidFill>
                <a:latin typeface="+mj-lt"/>
              </a:defRPr>
            </a:lvl1pPr>
          </a:lstStyle>
          <a:p>
            <a:pPr lvl="0"/>
            <a:r>
              <a:rPr lang="fr-FR" err="1"/>
              <a:t>Detail</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3"/>
                </a:solidFill>
                <a:latin typeface="+mn-lt"/>
              </a:defRPr>
            </a:lvl1pPr>
          </a:lstStyle>
          <a:p>
            <a:pPr lvl="0"/>
            <a:r>
              <a:rPr lang="fr-FR"/>
              <a:t>Section 02 </a:t>
            </a:r>
            <a:r>
              <a:rPr lang="fr-FR" err="1"/>
              <a:t>title</a:t>
            </a:r>
            <a:endParaRPr lang="fr-FR"/>
          </a:p>
        </p:txBody>
      </p:sp>
    </p:spTree>
    <p:extLst>
      <p:ext uri="{BB962C8B-B14F-4D97-AF65-F5344CB8AC3E}">
        <p14:creationId xmlns:p14="http://schemas.microsoft.com/office/powerpoint/2010/main" val="530815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556664" y="558008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732685" y="-88280"/>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22116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56" name="Rectangle : coins arrondis 55">
            <a:extLst>
              <a:ext uri="{FF2B5EF4-FFF2-40B4-BE49-F238E27FC236}">
                <a16:creationId xmlns:a16="http://schemas.microsoft.com/office/drawing/2014/main" id="{82D7E423-C8C9-EB67-6DA5-296ECC712BE3}"/>
              </a:ext>
            </a:extLst>
          </p:cNvPr>
          <p:cNvSpPr/>
          <p:nvPr userDrawn="1"/>
        </p:nvSpPr>
        <p:spPr>
          <a:xfrm>
            <a:off x="876300" y="3727785"/>
            <a:ext cx="971550" cy="1283463"/>
          </a:xfrm>
          <a:prstGeom prst="roundRect">
            <a:avLst>
              <a:gd name="adj" fmla="val 32353"/>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57" name="Flèche : chevron 56">
            <a:extLst>
              <a:ext uri="{FF2B5EF4-FFF2-40B4-BE49-F238E27FC236}">
                <a16:creationId xmlns:a16="http://schemas.microsoft.com/office/drawing/2014/main" id="{0CF3BB20-C66D-B287-3C40-7B2461DA2C0E}"/>
              </a:ext>
            </a:extLst>
          </p:cNvPr>
          <p:cNvSpPr/>
          <p:nvPr userDrawn="1"/>
        </p:nvSpPr>
        <p:spPr>
          <a:xfrm>
            <a:off x="2820988" y="3727785"/>
            <a:ext cx="1945736" cy="1283463"/>
          </a:xfrm>
          <a:prstGeom prst="chevron">
            <a:avLst>
              <a:gd name="adj" fmla="val 13448"/>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a:ln>
                  <a:noFill/>
                </a:ln>
              </a:rPr>
              <a:t>Organisation équipe projet</a:t>
            </a:r>
          </a:p>
        </p:txBody>
      </p:sp>
      <p:sp>
        <p:nvSpPr>
          <p:cNvPr id="58" name="Flèche : chevron 57">
            <a:extLst>
              <a:ext uri="{FF2B5EF4-FFF2-40B4-BE49-F238E27FC236}">
                <a16:creationId xmlns:a16="http://schemas.microsoft.com/office/drawing/2014/main" id="{A3ECDF10-EDD4-286E-F96C-29DBDA90315C}"/>
              </a:ext>
            </a:extLst>
          </p:cNvPr>
          <p:cNvSpPr/>
          <p:nvPr userDrawn="1"/>
        </p:nvSpPr>
        <p:spPr>
          <a:xfrm>
            <a:off x="4765676" y="3727785"/>
            <a:ext cx="3743324" cy="1283463"/>
          </a:xfrm>
          <a:prstGeom prst="chevron">
            <a:avLst>
              <a:gd name="adj" fmla="val 15307"/>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Renseignement de vos données, tests </a:t>
            </a:r>
          </a:p>
          <a:p>
            <a:pPr marL="360000" algn="l"/>
            <a:r>
              <a:rPr lang="fr-FR" sz="1200">
                <a:ln>
                  <a:noFill/>
                </a:ln>
              </a:rPr>
              <a:t>Préparation &amp; participation aux points hebdos</a:t>
            </a:r>
          </a:p>
        </p:txBody>
      </p:sp>
      <p:sp>
        <p:nvSpPr>
          <p:cNvPr id="59" name="Flèche : chevron 58">
            <a:extLst>
              <a:ext uri="{FF2B5EF4-FFF2-40B4-BE49-F238E27FC236}">
                <a16:creationId xmlns:a16="http://schemas.microsoft.com/office/drawing/2014/main" id="{24DCD04B-13C4-655B-ADE6-E6596A9BA65C}"/>
              </a:ext>
            </a:extLst>
          </p:cNvPr>
          <p:cNvSpPr/>
          <p:nvPr userDrawn="1"/>
        </p:nvSpPr>
        <p:spPr>
          <a:xfrm>
            <a:off x="8508999" y="3727785"/>
            <a:ext cx="2691239" cy="1283463"/>
          </a:xfrm>
          <a:prstGeom prst="chevron">
            <a:avLst>
              <a:gd name="adj" fmla="val 12829"/>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Utilisation terrain Eurécia,</a:t>
            </a:r>
          </a:p>
          <a:p>
            <a:pPr marL="360000" algn="l"/>
            <a:r>
              <a:rPr lang="fr-FR" sz="1200">
                <a:ln>
                  <a:noFill/>
                </a:ln>
              </a:rPr>
              <a:t>remontée des questions collaborateurs</a:t>
            </a:r>
          </a:p>
        </p:txBody>
      </p:sp>
      <p:sp>
        <p:nvSpPr>
          <p:cNvPr id="62" name="Flèche : chevron 61">
            <a:extLst>
              <a:ext uri="{FF2B5EF4-FFF2-40B4-BE49-F238E27FC236}">
                <a16:creationId xmlns:a16="http://schemas.microsoft.com/office/drawing/2014/main" id="{30C295E9-59DA-5A05-3577-AFE3495888BD}"/>
              </a:ext>
            </a:extLst>
          </p:cNvPr>
          <p:cNvSpPr/>
          <p:nvPr userDrawn="1"/>
        </p:nvSpPr>
        <p:spPr>
          <a:xfrm>
            <a:off x="2820988" y="5167779"/>
            <a:ext cx="1945736" cy="1283463"/>
          </a:xfrm>
          <a:prstGeom prst="chevron">
            <a:avLst>
              <a:gd name="adj" fmla="val 13448"/>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a:ln>
                  <a:noFill/>
                </a:ln>
              </a:rPr>
              <a:t>Organisation consultant</a:t>
            </a:r>
          </a:p>
        </p:txBody>
      </p:sp>
      <p:sp>
        <p:nvSpPr>
          <p:cNvPr id="63" name="Flèche : chevron 62">
            <a:extLst>
              <a:ext uri="{FF2B5EF4-FFF2-40B4-BE49-F238E27FC236}">
                <a16:creationId xmlns:a16="http://schemas.microsoft.com/office/drawing/2014/main" id="{57795B0F-9C9C-776A-921D-72A57A5AA2E7}"/>
              </a:ext>
            </a:extLst>
          </p:cNvPr>
          <p:cNvSpPr/>
          <p:nvPr userDrawn="1"/>
        </p:nvSpPr>
        <p:spPr>
          <a:xfrm>
            <a:off x="4765676" y="5167779"/>
            <a:ext cx="3743324" cy="1283463"/>
          </a:xfrm>
          <a:prstGeom prst="chevron">
            <a:avLst>
              <a:gd name="adj" fmla="val 15307"/>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Paramétrage spécifique, ajustements, formation au fil de l’eau</a:t>
            </a:r>
          </a:p>
        </p:txBody>
      </p:sp>
      <p:sp>
        <p:nvSpPr>
          <p:cNvPr id="64" name="Flèche : chevron 63">
            <a:extLst>
              <a:ext uri="{FF2B5EF4-FFF2-40B4-BE49-F238E27FC236}">
                <a16:creationId xmlns:a16="http://schemas.microsoft.com/office/drawing/2014/main" id="{A03D16A7-884A-E361-1D22-4FA781BDF84F}"/>
              </a:ext>
            </a:extLst>
          </p:cNvPr>
          <p:cNvSpPr/>
          <p:nvPr userDrawn="1"/>
        </p:nvSpPr>
        <p:spPr>
          <a:xfrm>
            <a:off x="8508999" y="5167779"/>
            <a:ext cx="2691239" cy="1283463"/>
          </a:xfrm>
          <a:prstGeom prst="chevron">
            <a:avLst>
              <a:gd name="adj" fmla="val 12829"/>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Utilisation terrain Eurécia,</a:t>
            </a:r>
          </a:p>
          <a:p>
            <a:pPr marL="360000" algn="l"/>
            <a:r>
              <a:rPr lang="fr-FR" sz="1200">
                <a:ln>
                  <a:noFill/>
                </a:ln>
              </a:rPr>
              <a:t>remontée des questions collaborateurs</a:t>
            </a:r>
          </a:p>
        </p:txBody>
      </p:sp>
      <p:sp>
        <p:nvSpPr>
          <p:cNvPr id="68" name="Organigramme : Connecteur page suivante 67">
            <a:extLst>
              <a:ext uri="{FF2B5EF4-FFF2-40B4-BE49-F238E27FC236}">
                <a16:creationId xmlns:a16="http://schemas.microsoft.com/office/drawing/2014/main" id="{B5A55EC5-0DC3-1CDF-FB8F-EA453719D452}"/>
              </a:ext>
            </a:extLst>
          </p:cNvPr>
          <p:cNvSpPr/>
          <p:nvPr userDrawn="1"/>
        </p:nvSpPr>
        <p:spPr>
          <a:xfrm>
            <a:off x="2202563"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Date de commande</a:t>
            </a:r>
          </a:p>
          <a:p>
            <a:pPr algn="ctr"/>
            <a:endParaRPr lang="fr-FR" sz="1200" spc="-60" baseline="0"/>
          </a:p>
        </p:txBody>
      </p:sp>
      <p:sp>
        <p:nvSpPr>
          <p:cNvPr id="69" name="Organigramme : Connecteur page suivante 68">
            <a:extLst>
              <a:ext uri="{FF2B5EF4-FFF2-40B4-BE49-F238E27FC236}">
                <a16:creationId xmlns:a16="http://schemas.microsoft.com/office/drawing/2014/main" id="{2919C4DA-D2EE-5E1C-5186-AB01A455F5B2}"/>
              </a:ext>
            </a:extLst>
          </p:cNvPr>
          <p:cNvSpPr/>
          <p:nvPr userDrawn="1"/>
        </p:nvSpPr>
        <p:spPr>
          <a:xfrm>
            <a:off x="4118194"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Réunion de lancement</a:t>
            </a:r>
          </a:p>
          <a:p>
            <a:pPr algn="ctr"/>
            <a:endParaRPr lang="fr-FR" sz="1200" spc="-60" baseline="0"/>
          </a:p>
        </p:txBody>
      </p:sp>
      <p:sp>
        <p:nvSpPr>
          <p:cNvPr id="70" name="Organigramme : Connecteur page suivante 69">
            <a:extLst>
              <a:ext uri="{FF2B5EF4-FFF2-40B4-BE49-F238E27FC236}">
                <a16:creationId xmlns:a16="http://schemas.microsoft.com/office/drawing/2014/main" id="{0EA3A4B6-67A7-56B8-32A7-3E6214D37B20}"/>
              </a:ext>
            </a:extLst>
          </p:cNvPr>
          <p:cNvSpPr/>
          <p:nvPr userDrawn="1"/>
        </p:nvSpPr>
        <p:spPr>
          <a:xfrm>
            <a:off x="7861518"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spc="-60" baseline="0"/>
              <a:t>Libération abonnement</a:t>
            </a:r>
          </a:p>
          <a:p>
            <a:pPr algn="ctr"/>
            <a:r>
              <a:rPr lang="fr-FR" sz="1200" spc="-60" baseline="0"/>
              <a:t>&amp; Déploiement</a:t>
            </a:r>
          </a:p>
        </p:txBody>
      </p:sp>
      <p:sp>
        <p:nvSpPr>
          <p:cNvPr id="71" name="Organigramme : Connecteur page suivante 70">
            <a:extLst>
              <a:ext uri="{FF2B5EF4-FFF2-40B4-BE49-F238E27FC236}">
                <a16:creationId xmlns:a16="http://schemas.microsoft.com/office/drawing/2014/main" id="{CDFAD8FC-8C1C-53A5-E2EA-2813CE98FC33}"/>
              </a:ext>
            </a:extLst>
          </p:cNvPr>
          <p:cNvSpPr/>
          <p:nvPr userDrawn="1"/>
        </p:nvSpPr>
        <p:spPr>
          <a:xfrm>
            <a:off x="10653980"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Bilan projet &amp; présentation de l’équipe support</a:t>
            </a:r>
          </a:p>
        </p:txBody>
      </p:sp>
      <p:sp>
        <p:nvSpPr>
          <p:cNvPr id="72" name="Organigramme : Connecteur page suivante 71">
            <a:extLst>
              <a:ext uri="{FF2B5EF4-FFF2-40B4-BE49-F238E27FC236}">
                <a16:creationId xmlns:a16="http://schemas.microsoft.com/office/drawing/2014/main" id="{FE92F167-8A2F-BE1E-A208-9CE0811BED48}"/>
              </a:ext>
            </a:extLst>
          </p:cNvPr>
          <p:cNvSpPr/>
          <p:nvPr userDrawn="1"/>
        </p:nvSpPr>
        <p:spPr>
          <a:xfrm>
            <a:off x="5354560" y="2528888"/>
            <a:ext cx="2433933"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Nos points réguliers</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d’accompagnement au fil de l’eau</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Voir Rétroplanning « Mon suivi d’actions »</a:t>
            </a:r>
          </a:p>
        </p:txBody>
      </p:sp>
      <p:sp>
        <p:nvSpPr>
          <p:cNvPr id="73" name="Espace réservé du texte 12">
            <a:extLst>
              <a:ext uri="{FF2B5EF4-FFF2-40B4-BE49-F238E27FC236}">
                <a16:creationId xmlns:a16="http://schemas.microsoft.com/office/drawing/2014/main" id="{3BAD3D78-D31C-AC08-81AD-42BFCE3DD534}"/>
              </a:ext>
            </a:extLst>
          </p:cNvPr>
          <p:cNvSpPr>
            <a:spLocks noGrp="1"/>
          </p:cNvSpPr>
          <p:nvPr>
            <p:ph type="body" sz="quarter" idx="28" hasCustomPrompt="1"/>
          </p:nvPr>
        </p:nvSpPr>
        <p:spPr>
          <a:xfrm>
            <a:off x="4127304"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4" name="Espace réservé du texte 12">
            <a:extLst>
              <a:ext uri="{FF2B5EF4-FFF2-40B4-BE49-F238E27FC236}">
                <a16:creationId xmlns:a16="http://schemas.microsoft.com/office/drawing/2014/main" id="{EE48D056-41D8-4FD3-C199-54A386B123DD}"/>
              </a:ext>
            </a:extLst>
          </p:cNvPr>
          <p:cNvSpPr>
            <a:spLocks noGrp="1"/>
          </p:cNvSpPr>
          <p:nvPr>
            <p:ph type="body" sz="quarter" idx="29" hasCustomPrompt="1"/>
          </p:nvPr>
        </p:nvSpPr>
        <p:spPr>
          <a:xfrm>
            <a:off x="5354560" y="2076366"/>
            <a:ext cx="241273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5" name="Espace réservé du texte 12">
            <a:extLst>
              <a:ext uri="{FF2B5EF4-FFF2-40B4-BE49-F238E27FC236}">
                <a16:creationId xmlns:a16="http://schemas.microsoft.com/office/drawing/2014/main" id="{1FE26ADA-4480-D344-796D-A88317F8A1F2}"/>
              </a:ext>
            </a:extLst>
          </p:cNvPr>
          <p:cNvSpPr>
            <a:spLocks noGrp="1"/>
          </p:cNvSpPr>
          <p:nvPr>
            <p:ph type="body" sz="quarter" idx="30" hasCustomPrompt="1"/>
          </p:nvPr>
        </p:nvSpPr>
        <p:spPr>
          <a:xfrm>
            <a:off x="78660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6" name="Espace réservé du texte 12">
            <a:extLst>
              <a:ext uri="{FF2B5EF4-FFF2-40B4-BE49-F238E27FC236}">
                <a16:creationId xmlns:a16="http://schemas.microsoft.com/office/drawing/2014/main" id="{52964BDF-BF94-B026-0FE1-03BD6A393027}"/>
              </a:ext>
            </a:extLst>
          </p:cNvPr>
          <p:cNvSpPr>
            <a:spLocks noGrp="1"/>
          </p:cNvSpPr>
          <p:nvPr>
            <p:ph type="body" sz="quarter" idx="31" hasCustomPrompt="1"/>
          </p:nvPr>
        </p:nvSpPr>
        <p:spPr>
          <a:xfrm>
            <a:off x="10658535"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9" name="Espace réservé du texte 78">
            <a:extLst>
              <a:ext uri="{FF2B5EF4-FFF2-40B4-BE49-F238E27FC236}">
                <a16:creationId xmlns:a16="http://schemas.microsoft.com/office/drawing/2014/main" id="{3B87B6B5-A3A8-F771-AACF-83DE4619AE4A}"/>
              </a:ext>
            </a:extLst>
          </p:cNvPr>
          <p:cNvSpPr>
            <a:spLocks noGrp="1"/>
          </p:cNvSpPr>
          <p:nvPr>
            <p:ph type="body" sz="quarter" idx="32" hasCustomPrompt="1"/>
          </p:nvPr>
        </p:nvSpPr>
        <p:spPr>
          <a:xfrm>
            <a:off x="2316163" y="1435268"/>
            <a:ext cx="7667625" cy="425450"/>
          </a:xfrm>
        </p:spPr>
        <p:txBody>
          <a:bodyPr/>
          <a:lstStyle>
            <a:lvl1pPr marL="0" indent="0" algn="ctr">
              <a:buNone/>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fr-FR">
                <a:solidFill>
                  <a:schemeClr val="tx1"/>
                </a:solidFill>
                <a:latin typeface="+mj-lt"/>
              </a:rPr>
              <a:t>Votre plateforme Eurécia livrée au plus tard le XX/XX/XX *</a:t>
            </a:r>
          </a:p>
        </p:txBody>
      </p:sp>
      <p:sp>
        <p:nvSpPr>
          <p:cNvPr id="81" name="Espace réservé du texte 80">
            <a:extLst>
              <a:ext uri="{FF2B5EF4-FFF2-40B4-BE49-F238E27FC236}">
                <a16:creationId xmlns:a16="http://schemas.microsoft.com/office/drawing/2014/main" id="{028F2B9F-E30D-7E63-AA6D-684E87B4F60E}"/>
              </a:ext>
            </a:extLst>
          </p:cNvPr>
          <p:cNvSpPr>
            <a:spLocks noGrp="1"/>
          </p:cNvSpPr>
          <p:nvPr>
            <p:ph type="body" sz="quarter" idx="33" hasCustomPrompt="1"/>
          </p:nvPr>
        </p:nvSpPr>
        <p:spPr>
          <a:xfrm>
            <a:off x="4401145" y="6498765"/>
            <a:ext cx="6696075" cy="173037"/>
          </a:xfrm>
        </p:spPr>
        <p:txBody>
          <a:bodyPr>
            <a:noAutofit/>
          </a:bodyPr>
          <a:lstStyle>
            <a:lvl1pPr marL="0" indent="0" algn="r">
              <a:buNone/>
              <a:defRPr sz="900"/>
            </a:lvl1pPr>
          </a:lstStyle>
          <a:p>
            <a:pPr lvl="0"/>
            <a:r>
              <a:rPr lang="fr-FR"/>
              <a:t>*Voir conditions générales de vente : déploiement de la plateforme en 60 jours </a:t>
            </a:r>
          </a:p>
          <a:p>
            <a:pPr lvl="0"/>
            <a:endParaRPr lang="fr-FR"/>
          </a:p>
        </p:txBody>
      </p:sp>
      <p:sp>
        <p:nvSpPr>
          <p:cNvPr id="82" name="Flèche : pentagone 81">
            <a:extLst>
              <a:ext uri="{FF2B5EF4-FFF2-40B4-BE49-F238E27FC236}">
                <a16:creationId xmlns:a16="http://schemas.microsoft.com/office/drawing/2014/main" id="{E18A7091-EB2D-3EB6-6D9C-DC57B606B89D}"/>
              </a:ext>
            </a:extLst>
          </p:cNvPr>
          <p:cNvSpPr/>
          <p:nvPr userDrawn="1"/>
        </p:nvSpPr>
        <p:spPr>
          <a:xfrm>
            <a:off x="1248802" y="3727785"/>
            <a:ext cx="1562614" cy="1283463"/>
          </a:xfrm>
          <a:prstGeom prst="homePlate">
            <a:avLst>
              <a:gd name="adj" fmla="val 11682"/>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3" name="Rectangle : coins arrondis 82">
            <a:extLst>
              <a:ext uri="{FF2B5EF4-FFF2-40B4-BE49-F238E27FC236}">
                <a16:creationId xmlns:a16="http://schemas.microsoft.com/office/drawing/2014/main" id="{696A49CC-34BF-1199-286C-645CC37C68A9}"/>
              </a:ext>
            </a:extLst>
          </p:cNvPr>
          <p:cNvSpPr/>
          <p:nvPr userDrawn="1"/>
        </p:nvSpPr>
        <p:spPr>
          <a:xfrm>
            <a:off x="876300" y="5160969"/>
            <a:ext cx="971550" cy="1283463"/>
          </a:xfrm>
          <a:prstGeom prst="roundRect">
            <a:avLst>
              <a:gd name="adj" fmla="val 32353"/>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4" name="Flèche : pentagone 83">
            <a:extLst>
              <a:ext uri="{FF2B5EF4-FFF2-40B4-BE49-F238E27FC236}">
                <a16:creationId xmlns:a16="http://schemas.microsoft.com/office/drawing/2014/main" id="{CFDAED2C-7BC7-51CD-FF88-17A0929EFBC9}"/>
              </a:ext>
            </a:extLst>
          </p:cNvPr>
          <p:cNvSpPr/>
          <p:nvPr userDrawn="1"/>
        </p:nvSpPr>
        <p:spPr>
          <a:xfrm>
            <a:off x="1248802" y="5160969"/>
            <a:ext cx="1562614" cy="1283463"/>
          </a:xfrm>
          <a:prstGeom prst="homePlate">
            <a:avLst>
              <a:gd name="adj" fmla="val 13909"/>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grpSp>
        <p:nvGrpSpPr>
          <p:cNvPr id="55" name="Groupe 54">
            <a:extLst>
              <a:ext uri="{FF2B5EF4-FFF2-40B4-BE49-F238E27FC236}">
                <a16:creationId xmlns:a16="http://schemas.microsoft.com/office/drawing/2014/main" id="{EFAC3C75-434F-8883-2796-47BEB13353F8}"/>
              </a:ext>
            </a:extLst>
          </p:cNvPr>
          <p:cNvGrpSpPr/>
          <p:nvPr userDrawn="1"/>
        </p:nvGrpSpPr>
        <p:grpSpPr>
          <a:xfrm>
            <a:off x="1248802" y="5348751"/>
            <a:ext cx="1148434" cy="805032"/>
            <a:chOff x="3337559" y="1502092"/>
            <a:chExt cx="5523547" cy="3871912"/>
          </a:xfrm>
          <a:solidFill>
            <a:schemeClr val="bg1"/>
          </a:solidFill>
        </p:grpSpPr>
        <p:grpSp>
          <p:nvGrpSpPr>
            <p:cNvPr id="27" name="Graphique 21">
              <a:extLst>
                <a:ext uri="{FF2B5EF4-FFF2-40B4-BE49-F238E27FC236}">
                  <a16:creationId xmlns:a16="http://schemas.microsoft.com/office/drawing/2014/main" id="{B26BFF99-81AA-4562-19B7-D7C63CD83BB1}"/>
                </a:ext>
              </a:extLst>
            </p:cNvPr>
            <p:cNvGrpSpPr/>
            <p:nvPr/>
          </p:nvGrpSpPr>
          <p:grpSpPr>
            <a:xfrm>
              <a:off x="3337559" y="4052887"/>
              <a:ext cx="5523547" cy="1321117"/>
              <a:chOff x="3337559" y="4052887"/>
              <a:chExt cx="5523547" cy="1321117"/>
            </a:xfrm>
            <a:grpFill/>
          </p:grpSpPr>
          <p:sp>
            <p:nvSpPr>
              <p:cNvPr id="28" name="Forme libre : forme 27">
                <a:extLst>
                  <a:ext uri="{FF2B5EF4-FFF2-40B4-BE49-F238E27FC236}">
                    <a16:creationId xmlns:a16="http://schemas.microsoft.com/office/drawing/2014/main" id="{2BFEF50C-F8C5-68FF-723C-D91B8CD73F4C}"/>
                  </a:ext>
                </a:extLst>
              </p:cNvPr>
              <p:cNvSpPr/>
              <p:nvPr/>
            </p:nvSpPr>
            <p:spPr>
              <a:xfrm>
                <a:off x="3337559" y="4540567"/>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a:p>
            </p:txBody>
          </p:sp>
          <p:sp>
            <p:nvSpPr>
              <p:cNvPr id="30" name="Forme libre : forme 29">
                <a:extLst>
                  <a:ext uri="{FF2B5EF4-FFF2-40B4-BE49-F238E27FC236}">
                    <a16:creationId xmlns:a16="http://schemas.microsoft.com/office/drawing/2014/main" id="{32160B2F-06B0-B555-C0F3-EA393F59F2F4}"/>
                  </a:ext>
                </a:extLst>
              </p:cNvPr>
              <p:cNvSpPr/>
              <p:nvPr/>
            </p:nvSpPr>
            <p:spPr>
              <a:xfrm>
                <a:off x="4340541" y="4557712"/>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a:p>
            </p:txBody>
          </p:sp>
          <p:sp>
            <p:nvSpPr>
              <p:cNvPr id="31" name="Forme libre : forme 30">
                <a:extLst>
                  <a:ext uri="{FF2B5EF4-FFF2-40B4-BE49-F238E27FC236}">
                    <a16:creationId xmlns:a16="http://schemas.microsoft.com/office/drawing/2014/main" id="{224CB5C3-D18C-9E69-56D0-FF69F302C00B}"/>
                  </a:ext>
                </a:extLst>
              </p:cNvPr>
              <p:cNvSpPr/>
              <p:nvPr/>
            </p:nvSpPr>
            <p:spPr>
              <a:xfrm>
                <a:off x="5338762" y="4541519"/>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a:p>
            </p:txBody>
          </p:sp>
          <p:sp>
            <p:nvSpPr>
              <p:cNvPr id="44" name="Forme libre : forme 43">
                <a:extLst>
                  <a:ext uri="{FF2B5EF4-FFF2-40B4-BE49-F238E27FC236}">
                    <a16:creationId xmlns:a16="http://schemas.microsoft.com/office/drawing/2014/main" id="{C3C52FAD-F3D8-56B5-D671-DDD1B87B3A7D}"/>
                  </a:ext>
                </a:extLst>
              </p:cNvPr>
              <p:cNvSpPr/>
              <p:nvPr/>
            </p:nvSpPr>
            <p:spPr>
              <a:xfrm>
                <a:off x="5886449" y="4540567"/>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a:p>
            </p:txBody>
          </p:sp>
          <p:sp>
            <p:nvSpPr>
              <p:cNvPr id="45" name="Forme libre : forme 44">
                <a:extLst>
                  <a:ext uri="{FF2B5EF4-FFF2-40B4-BE49-F238E27FC236}">
                    <a16:creationId xmlns:a16="http://schemas.microsoft.com/office/drawing/2014/main" id="{C7D766A4-BB33-E19F-8E4F-BF060FABC397}"/>
                  </a:ext>
                </a:extLst>
              </p:cNvPr>
              <p:cNvSpPr/>
              <p:nvPr/>
            </p:nvSpPr>
            <p:spPr>
              <a:xfrm>
                <a:off x="6085521" y="4145280"/>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a:p>
            </p:txBody>
          </p:sp>
          <p:sp>
            <p:nvSpPr>
              <p:cNvPr id="46" name="Forme libre : forme 45">
                <a:extLst>
                  <a:ext uri="{FF2B5EF4-FFF2-40B4-BE49-F238E27FC236}">
                    <a16:creationId xmlns:a16="http://schemas.microsoft.com/office/drawing/2014/main" id="{85FFC32B-0947-9EC8-F910-09A7F59A0EE6}"/>
                  </a:ext>
                </a:extLst>
              </p:cNvPr>
              <p:cNvSpPr/>
              <p:nvPr/>
            </p:nvSpPr>
            <p:spPr>
              <a:xfrm>
                <a:off x="6851331" y="4540567"/>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a:p>
            </p:txBody>
          </p:sp>
          <p:sp>
            <p:nvSpPr>
              <p:cNvPr id="47" name="Forme libre : forme 46">
                <a:extLst>
                  <a:ext uri="{FF2B5EF4-FFF2-40B4-BE49-F238E27FC236}">
                    <a16:creationId xmlns:a16="http://schemas.microsoft.com/office/drawing/2014/main" id="{88509B1A-AC84-DC8B-C106-F6D79136DE81}"/>
                  </a:ext>
                </a:extLst>
              </p:cNvPr>
              <p:cNvSpPr/>
              <p:nvPr/>
            </p:nvSpPr>
            <p:spPr>
              <a:xfrm>
                <a:off x="7800974" y="4556760"/>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a:p>
            </p:txBody>
          </p:sp>
          <p:sp>
            <p:nvSpPr>
              <p:cNvPr id="48" name="Forme libre : forme 47">
                <a:extLst>
                  <a:ext uri="{FF2B5EF4-FFF2-40B4-BE49-F238E27FC236}">
                    <a16:creationId xmlns:a16="http://schemas.microsoft.com/office/drawing/2014/main" id="{E28C5B36-FCD7-1044-6479-8DC3C3C81D94}"/>
                  </a:ext>
                </a:extLst>
              </p:cNvPr>
              <p:cNvSpPr/>
              <p:nvPr/>
            </p:nvSpPr>
            <p:spPr>
              <a:xfrm>
                <a:off x="7629524" y="4052887"/>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a:p>
            </p:txBody>
          </p:sp>
          <p:sp>
            <p:nvSpPr>
              <p:cNvPr id="49" name="Forme libre : forme 48">
                <a:extLst>
                  <a:ext uri="{FF2B5EF4-FFF2-40B4-BE49-F238E27FC236}">
                    <a16:creationId xmlns:a16="http://schemas.microsoft.com/office/drawing/2014/main" id="{B86666B7-C3B0-3146-7DF7-A3A2408CFAA3}"/>
                  </a:ext>
                </a:extLst>
              </p:cNvPr>
              <p:cNvSpPr/>
              <p:nvPr/>
            </p:nvSpPr>
            <p:spPr>
              <a:xfrm>
                <a:off x="8140064" y="4540567"/>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a:p>
            </p:txBody>
          </p:sp>
        </p:grpSp>
        <p:grpSp>
          <p:nvGrpSpPr>
            <p:cNvPr id="50" name="Graphique 21">
              <a:extLst>
                <a:ext uri="{FF2B5EF4-FFF2-40B4-BE49-F238E27FC236}">
                  <a16:creationId xmlns:a16="http://schemas.microsoft.com/office/drawing/2014/main" id="{2A5728CA-9663-FA54-E8A5-DD9BD71962E7}"/>
                </a:ext>
              </a:extLst>
            </p:cNvPr>
            <p:cNvGrpSpPr/>
            <p:nvPr/>
          </p:nvGrpSpPr>
          <p:grpSpPr>
            <a:xfrm>
              <a:off x="4897754" y="1502092"/>
              <a:ext cx="2457450" cy="2440304"/>
              <a:chOff x="4897754" y="1502092"/>
              <a:chExt cx="2457450" cy="2440304"/>
            </a:xfrm>
            <a:grpFill/>
          </p:grpSpPr>
          <p:sp>
            <p:nvSpPr>
              <p:cNvPr id="51" name="Forme libre : forme 50">
                <a:extLst>
                  <a:ext uri="{FF2B5EF4-FFF2-40B4-BE49-F238E27FC236}">
                    <a16:creationId xmlns:a16="http://schemas.microsoft.com/office/drawing/2014/main" id="{90D6DFC0-CD56-F09E-7CC8-D9753FA8DA08}"/>
                  </a:ext>
                </a:extLst>
              </p:cNvPr>
              <p:cNvSpPr/>
              <p:nvPr/>
            </p:nvSpPr>
            <p:spPr>
              <a:xfrm>
                <a:off x="5313044" y="2163127"/>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a:p>
            </p:txBody>
          </p:sp>
          <p:sp>
            <p:nvSpPr>
              <p:cNvPr id="52" name="Forme libre : forme 51">
                <a:extLst>
                  <a:ext uri="{FF2B5EF4-FFF2-40B4-BE49-F238E27FC236}">
                    <a16:creationId xmlns:a16="http://schemas.microsoft.com/office/drawing/2014/main" id="{4EE38AF6-84FE-742E-FD6D-89234215C003}"/>
                  </a:ext>
                </a:extLst>
              </p:cNvPr>
              <p:cNvSpPr/>
              <p:nvPr/>
            </p:nvSpPr>
            <p:spPr>
              <a:xfrm>
                <a:off x="5317806" y="2786062"/>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a:p>
            </p:txBody>
          </p:sp>
          <p:sp>
            <p:nvSpPr>
              <p:cNvPr id="53" name="Forme libre : forme 52">
                <a:extLst>
                  <a:ext uri="{FF2B5EF4-FFF2-40B4-BE49-F238E27FC236}">
                    <a16:creationId xmlns:a16="http://schemas.microsoft.com/office/drawing/2014/main" id="{0BF8BABB-27EC-A7D5-7443-E4D50D9C327A}"/>
                  </a:ext>
                </a:extLst>
              </p:cNvPr>
              <p:cNvSpPr/>
              <p:nvPr/>
            </p:nvSpPr>
            <p:spPr>
              <a:xfrm>
                <a:off x="4897754" y="1502092"/>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a:p>
            </p:txBody>
          </p:sp>
          <p:sp>
            <p:nvSpPr>
              <p:cNvPr id="54" name="Forme libre : forme 53">
                <a:extLst>
                  <a:ext uri="{FF2B5EF4-FFF2-40B4-BE49-F238E27FC236}">
                    <a16:creationId xmlns:a16="http://schemas.microsoft.com/office/drawing/2014/main" id="{12985605-B3F5-AB77-A50D-74488B6147C1}"/>
                  </a:ext>
                </a:extLst>
              </p:cNvPr>
              <p:cNvSpPr/>
              <p:nvPr/>
            </p:nvSpPr>
            <p:spPr>
              <a:xfrm>
                <a:off x="6239827" y="2209800"/>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a:p>
            </p:txBody>
          </p:sp>
        </p:grpSp>
      </p:grpSp>
      <p:sp>
        <p:nvSpPr>
          <p:cNvPr id="61" name="Espace réservé pour une image  60">
            <a:extLst>
              <a:ext uri="{FF2B5EF4-FFF2-40B4-BE49-F238E27FC236}">
                <a16:creationId xmlns:a16="http://schemas.microsoft.com/office/drawing/2014/main" id="{BCF53AB9-D0EC-9479-F7A3-1AECDB13CAC0}"/>
              </a:ext>
            </a:extLst>
          </p:cNvPr>
          <p:cNvSpPr>
            <a:spLocks noGrp="1"/>
          </p:cNvSpPr>
          <p:nvPr>
            <p:ph type="pic" sz="quarter" idx="27" hasCustomPrompt="1"/>
          </p:nvPr>
        </p:nvSpPr>
        <p:spPr>
          <a:xfrm>
            <a:off x="876300" y="3719223"/>
            <a:ext cx="1944688" cy="1282700"/>
          </a:xfrm>
        </p:spPr>
        <p:txBody>
          <a:bodyPr/>
          <a:lstStyle>
            <a:lvl1pPr>
              <a:defRPr/>
            </a:lvl1pPr>
          </a:lstStyle>
          <a:p>
            <a:r>
              <a:rPr lang="fr-FR"/>
              <a:t>Logo client</a:t>
            </a:r>
          </a:p>
        </p:txBody>
      </p:sp>
      <p:sp>
        <p:nvSpPr>
          <p:cNvPr id="4" name="Espace réservé du texte 42">
            <a:extLst>
              <a:ext uri="{FF2B5EF4-FFF2-40B4-BE49-F238E27FC236}">
                <a16:creationId xmlns:a16="http://schemas.microsoft.com/office/drawing/2014/main" id="{0253568D-7852-0306-C492-4FD6AB0DFD6A}"/>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455664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ipe(left)">
                                      <p:cBhvr>
                                        <p:cTn id="13"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37" name="Espace réservé du texte 42">
            <a:extLst>
              <a:ext uri="{FF2B5EF4-FFF2-40B4-BE49-F238E27FC236}">
                <a16:creationId xmlns:a16="http://schemas.microsoft.com/office/drawing/2014/main" id="{617C65F7-6CD3-D5E8-71CB-08FCB855EBF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53506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7">
                                            <p:txEl>
                                              <p:pRg st="0" end="0"/>
                                            </p:txEl>
                                          </p:spTgt>
                                        </p:tgtEl>
                                        <p:attrNameLst>
                                          <p:attrName>style.visibility</p:attrName>
                                        </p:attrNameLst>
                                      </p:cBhvr>
                                      <p:to>
                                        <p:strVal val="visible"/>
                                      </p:to>
                                    </p:set>
                                    <p:animEffect transition="in" filter="wipe(left)">
                                      <p:cBhvr>
                                        <p:cTn id="12" dur="500"/>
                                        <p:tgtEl>
                                          <p:spTgt spid="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7" grpId="0" build="p">
        <p:tmplLst>
          <p:tmpl lvl="1">
            <p:tnLst>
              <p:par>
                <p:cTn presetID="22" presetClass="entr" presetSubtype="8" fill="hold" nodeType="with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473263"/>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5" name="Espace réservé du texte 42">
            <a:extLst>
              <a:ext uri="{FF2B5EF4-FFF2-40B4-BE49-F238E27FC236}">
                <a16:creationId xmlns:a16="http://schemas.microsoft.com/office/drawing/2014/main" id="{5C5830CA-00AB-8542-19FD-92F25D42809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51170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 grpId="0" build="p">
        <p:tmplLst>
          <p:tmpl lvl="1">
            <p:tnLst>
              <p:par>
                <p:cTn presetID="22" presetClass="entr" presetSubtype="8"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wipe(left)">
                      <p:cBhvr>
                        <p:cTn dur="500"/>
                        <p:tgtEl>
                          <p:spTgt spid="5"/>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6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a:t>Légende 01</a:t>
            </a: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Espace réservé du texte 42">
            <a:extLst>
              <a:ext uri="{FF2B5EF4-FFF2-40B4-BE49-F238E27FC236}">
                <a16:creationId xmlns:a16="http://schemas.microsoft.com/office/drawing/2014/main" id="{564CCBEF-41B7-B15F-BD9B-4D386F82D68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27188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wipe(left)">
                                      <p:cBhvr>
                                        <p:cTn id="12" dur="500"/>
                                        <p:tgtEl>
                                          <p:spTgt spid="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4" grpId="0" build="p">
        <p:tmplLst>
          <p:tmpl lvl="1">
            <p:tnLst>
              <p:par>
                <p:cTn presetID="22" presetClass="entr" presetSubtype="8" fill="hold" nodeType="with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6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00717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140923" y="230947"/>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a:t>Légende 01</a:t>
            </a:r>
          </a:p>
        </p:txBody>
      </p:sp>
      <p:sp>
        <p:nvSpPr>
          <p:cNvPr id="10" name="Espace réservé du texte 42">
            <a:extLst>
              <a:ext uri="{FF2B5EF4-FFF2-40B4-BE49-F238E27FC236}">
                <a16:creationId xmlns:a16="http://schemas.microsoft.com/office/drawing/2014/main" id="{DF8DF9D2-54C3-898D-E3BD-E56566245AE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341090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left)">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0" grpId="0" build="p">
        <p:tmplLst>
          <p:tmpl lvl="1">
            <p:tnLst>
              <p:par>
                <p:cTn presetID="22" presetClass="entr" presetSubtype="8"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8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55" name="Espace réservé du texte 42">
            <a:extLst>
              <a:ext uri="{FF2B5EF4-FFF2-40B4-BE49-F238E27FC236}">
                <a16:creationId xmlns:a16="http://schemas.microsoft.com/office/drawing/2014/main" id="{49731C7B-4951-C693-B478-8892CAEED94B}"/>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604559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5">
                                            <p:txEl>
                                              <p:pRg st="0" end="0"/>
                                            </p:txEl>
                                          </p:spTgt>
                                        </p:tgtEl>
                                        <p:attrNameLst>
                                          <p:attrName>style.visibility</p:attrName>
                                        </p:attrNameLst>
                                      </p:cBhvr>
                                      <p:to>
                                        <p:strVal val="visible"/>
                                      </p:to>
                                    </p:set>
                                    <p:animEffect transition="in" filter="wipe(left)">
                                      <p:cBhvr>
                                        <p:cTn id="12" dur="500"/>
                                        <p:tgtEl>
                                          <p:spTgt spid="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5" grpId="0" build="p">
        <p:tmplLst>
          <p:tmpl lvl="1">
            <p:tnLst>
              <p:par>
                <p:cTn presetID="2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wipe(left)">
                      <p:cBhvr>
                        <p:cTn dur="500"/>
                        <p:tgtEl>
                          <p:spTgt spid="55"/>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8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1"/>
            <a:ext cx="2326238" cy="977118"/>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4" name="Espace réservé du texte 42">
            <a:extLst>
              <a:ext uri="{FF2B5EF4-FFF2-40B4-BE49-F238E27FC236}">
                <a16:creationId xmlns:a16="http://schemas.microsoft.com/office/drawing/2014/main" id="{F3B02B88-600F-7589-4AA2-4BF7E0794B1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973228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multiquot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17482" y="1629544"/>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3" y="3462910"/>
            <a:ext cx="7294756"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17482" y="5179493"/>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7884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42">
            <a:extLst>
              <a:ext uri="{FF2B5EF4-FFF2-40B4-BE49-F238E27FC236}">
                <a16:creationId xmlns:a16="http://schemas.microsoft.com/office/drawing/2014/main" id="{48D2F21B-D73C-3596-A9CF-0B5DE8AABFE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7874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wipe(left)">
                                      <p:cBhvr>
                                        <p:cTn id="12"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8" grpId="0" build="p">
        <p:tmplLst>
          <p:tmpl lvl="1">
            <p:tnLst>
              <p:par>
                <p:cTn presetID="22" presetClass="entr" presetSubtype="8"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wipe(left)">
                      <p:cBhvr>
                        <p:cTn dur="500"/>
                        <p:tgtEl>
                          <p:spTgt spid="18"/>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multiquot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74478" y="1629544"/>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2" y="3431106"/>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74479" y="5179493"/>
            <a:ext cx="7237758"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47045"/>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 name="Espace réservé du texte 42">
            <a:extLst>
              <a:ext uri="{FF2B5EF4-FFF2-40B4-BE49-F238E27FC236}">
                <a16:creationId xmlns:a16="http://schemas.microsoft.com/office/drawing/2014/main" id="{C48E2079-6CDD-D310-DE29-656CCF67056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396602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graph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5" cstate="screen">
            <a:extLst>
              <a:ext uri="{28A0092B-C50C-407E-A947-70E740481C1C}">
                <a14:useLocalDpi xmlns:a14="http://schemas.microsoft.com/office/drawing/2010/main"/>
              </a:ext>
            </a:extLst>
          </a:blip>
          <a:src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r:embed="rId6">
                  <a:extLst>
                    <a:ext uri="{96DAC541-7B7A-43D3-8B79-37D633B846F1}">
                      <asvg:svgBlip xmlns:asvg="http://schemas.microsoft.com/office/drawing/2016/SVG/main" r:embed="rId7"/>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bg2"/>
                </a:solidFill>
              </a:defRPr>
            </a:lvl1pPr>
            <a:lvl2pPr>
              <a:defRPr sz="1200"/>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2940867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graph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7999"/>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5" cstate="screen">
            <a:extLst>
              <a:ext uri="{28A0092B-C50C-407E-A947-70E740481C1C}">
                <a14:useLocalDpi xmlns:a14="http://schemas.microsoft.com/office/drawing/2010/main"/>
              </a:ext>
            </a:extLst>
          </a:blip>
          <a:src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r:embed="rId6">
                  <a:extLst>
                    <a:ext uri="{96DAC541-7B7A-43D3-8B79-37D633B846F1}">
                      <asvg:svgBlip xmlns:asvg="http://schemas.microsoft.com/office/drawing/2016/SVG/main" r:embed="rId7"/>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406953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image" Target="../media/image2.svg"/><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image" Target="../media/image3.png"/><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image" Target="../media/image1.png"/><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image" Target="../media/image4.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5ABFBF3-7A1E-5851-36CA-AFC60E1494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32ADBBC-311C-02D0-902B-B631387009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CCFA50-B060-A6ED-8E88-E06315B2CE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153CDF-EDCB-4BAF-B258-4B42F8239FDA}" type="datetimeFigureOut">
              <a:rPr lang="fr-FR" smtClean="0"/>
              <a:t>05/08/2025</a:t>
            </a:fld>
            <a:endParaRPr lang="fr-FR"/>
          </a:p>
        </p:txBody>
      </p:sp>
      <p:sp>
        <p:nvSpPr>
          <p:cNvPr id="5" name="Espace réservé du pied de page 4">
            <a:extLst>
              <a:ext uri="{FF2B5EF4-FFF2-40B4-BE49-F238E27FC236}">
                <a16:creationId xmlns:a16="http://schemas.microsoft.com/office/drawing/2014/main" id="{30124945-EEC2-1F87-08CC-831E86A21A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8E01BB-D4D3-ACDD-1CB0-C1CD3F2483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7E39C8-A3E3-4A9D-B0E0-A8AF5B2E9661}" type="slidenum">
              <a:rPr lang="fr-FR" smtClean="0"/>
              <a:t>‹N°›</a:t>
            </a:fld>
            <a:endParaRPr lang="fr-FR"/>
          </a:p>
        </p:txBody>
      </p:sp>
    </p:spTree>
    <p:extLst>
      <p:ext uri="{BB962C8B-B14F-4D97-AF65-F5344CB8AC3E}">
        <p14:creationId xmlns:p14="http://schemas.microsoft.com/office/powerpoint/2010/main" val="2486603784"/>
      </p:ext>
    </p:extLst>
  </p:cSld>
  <p:clrMap bg1="lt1" tx1="dk1" bg2="lt2" tx2="dk2" accent1="accent1" accent2="accent2" accent3="accent3" accent4="accent4" accent5="accent5" accent6="accent6" hlink="hlink" folHlink="folHlink"/>
  <p:sldLayoutIdLst>
    <p:sldLayoutId id="2147483652" r:id="rId1"/>
    <p:sldLayoutId id="2147483670" r:id="rId2"/>
    <p:sldLayoutId id="2147483700" r:id="rId3"/>
    <p:sldLayoutId id="2147483701" r:id="rId4"/>
    <p:sldLayoutId id="2147483655" r:id="rId5"/>
    <p:sldLayoutId id="2147483656" r:id="rId6"/>
    <p:sldLayoutId id="2147483654" r:id="rId7"/>
    <p:sldLayoutId id="2147483653"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71" r:id="rId21"/>
    <p:sldLayoutId id="2147483686" r:id="rId22"/>
    <p:sldLayoutId id="2147483672" r:id="rId23"/>
    <p:sldLayoutId id="2147483675" r:id="rId24"/>
    <p:sldLayoutId id="2147483684" r:id="rId25"/>
    <p:sldLayoutId id="2147483685" r:id="rId26"/>
    <p:sldLayoutId id="2147483687" r:id="rId27"/>
    <p:sldLayoutId id="2147483688" r:id="rId28"/>
    <p:sldLayoutId id="2147483689" r:id="rId29"/>
    <p:sldLayoutId id="2147483690" r:id="rId30"/>
    <p:sldLayoutId id="2147483673" r:id="rId31"/>
    <p:sldLayoutId id="2147483674" r:id="rId32"/>
    <p:sldLayoutId id="2147483676" r:id="rId33"/>
    <p:sldLayoutId id="2147483677" r:id="rId34"/>
    <p:sldLayoutId id="2147483683" r:id="rId35"/>
    <p:sldLayoutId id="2147483682" r:id="rId36"/>
    <p:sldLayoutId id="2147483678" r:id="rId37"/>
    <p:sldLayoutId id="2147483679" r:id="rId38"/>
    <p:sldLayoutId id="2147483680" r:id="rId39"/>
    <p:sldLayoutId id="2147483681" r:id="rId40"/>
    <p:sldLayoutId id="2147483669" r:id="rId41"/>
    <p:sldLayoutId id="2147483704" r:id="rId42"/>
    <p:sldLayoutId id="2147483691" r:id="rId43"/>
    <p:sldLayoutId id="2147483692" r:id="rId44"/>
    <p:sldLayoutId id="2147483693" r:id="rId45"/>
    <p:sldLayoutId id="2147483696" r:id="rId46"/>
    <p:sldLayoutId id="2147483697" r:id="rId47"/>
    <p:sldLayoutId id="2147483694" r:id="rId48"/>
    <p:sldLayoutId id="2147483695" r:id="rId49"/>
    <p:sldLayoutId id="2147483698" r:id="rId50"/>
    <p:sldLayoutId id="2147483699" r:id="rId51"/>
    <p:sldLayoutId id="2147483702" r:id="rId52"/>
    <p:sldLayoutId id="2147483703" r:id="rId53"/>
    <p:sldLayoutId id="2147483705" r:id="rId54"/>
    <p:sldLayoutId id="2147483706" r:id="rId55"/>
  </p:sldLayoutIdLst>
  <p:txStyles>
    <p:titleStyle>
      <a:lvl1pPr algn="l" defTabSz="914400" rtl="0" eaLnBrk="1" latinLnBrk="0" hangingPunct="1">
        <a:lnSpc>
          <a:spcPct val="90000"/>
        </a:lnSpc>
        <a:spcBef>
          <a:spcPct val="0"/>
        </a:spcBef>
        <a:buNone/>
        <a:defRPr sz="4400" kern="1200">
          <a:solidFill>
            <a:schemeClr val="tx1"/>
          </a:solidFill>
          <a:latin typeface="PP Woodland" panose="00000500000000000000" pitchFamily="50" charset="0"/>
          <a:ea typeface="+mj-ea"/>
          <a:cs typeface="+mj-cs"/>
        </a:defRPr>
      </a:lvl1pPr>
    </p:titleStyle>
    <p:bodyStyle>
      <a:lvl1pPr marL="228600" indent="-228600" algn="l" defTabSz="914400" rtl="0" eaLnBrk="1" latinLnBrk="0" hangingPunct="1">
        <a:lnSpc>
          <a:spcPct val="120000"/>
        </a:lnSpc>
        <a:spcBef>
          <a:spcPts val="1000"/>
        </a:spcBef>
        <a:buFontTx/>
        <a:buBlip>
          <a:blip r:embed="rId57">
            <a:extLst>
              <a:ext uri="{96DAC541-7B7A-43D3-8B79-37D633B846F1}">
                <asvg:svgBlip xmlns:asvg="http://schemas.microsoft.com/office/drawing/2016/SVG/main" r:embed="rId58"/>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59">
            <a:extLst>
              <a:ext uri="{96DAC541-7B7A-43D3-8B79-37D633B846F1}">
                <asvg:svgBlip xmlns:asvg="http://schemas.microsoft.com/office/drawing/2016/SVG/main" r:embed="rId60"/>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slide" Target="slide28.xml"/><Relationship Id="rId3" Type="http://schemas.openxmlformats.org/officeDocument/2006/relationships/slide" Target="slide4.xml"/><Relationship Id="rId7" Type="http://schemas.openxmlformats.org/officeDocument/2006/relationships/image" Target="../media/image2.svg"/><Relationship Id="rId12" Type="http://schemas.openxmlformats.org/officeDocument/2006/relationships/slide" Target="slide27.xml"/><Relationship Id="rId2" Type="http://schemas.openxmlformats.org/officeDocument/2006/relationships/slide" Target="slide3.xml"/><Relationship Id="rId1" Type="http://schemas.openxmlformats.org/officeDocument/2006/relationships/slideLayout" Target="../slideLayouts/slideLayout36.xml"/><Relationship Id="rId6" Type="http://schemas.openxmlformats.org/officeDocument/2006/relationships/image" Target="../media/image1.png"/><Relationship Id="rId11" Type="http://schemas.openxmlformats.org/officeDocument/2006/relationships/slide" Target="slide24.xml"/><Relationship Id="rId5" Type="http://schemas.openxmlformats.org/officeDocument/2006/relationships/slide" Target="slide13.xml"/><Relationship Id="rId15" Type="http://schemas.openxmlformats.org/officeDocument/2006/relationships/image" Target="../media/image39.png"/><Relationship Id="rId10" Type="http://schemas.openxmlformats.org/officeDocument/2006/relationships/slide" Target="slide14.xml"/><Relationship Id="rId4" Type="http://schemas.openxmlformats.org/officeDocument/2006/relationships/slide" Target="slide7.xml"/><Relationship Id="rId9" Type="http://schemas.openxmlformats.org/officeDocument/2006/relationships/image" Target="../media/image4.svg"/><Relationship Id="rId14" Type="http://schemas.openxmlformats.org/officeDocument/2006/relationships/slide" Target="slide3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image" Target="../media/image7.svg"/><Relationship Id="rId7"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7.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6.png"/><Relationship Id="rId7"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7.svg"/><Relationship Id="rId9" Type="http://schemas.openxmlformats.org/officeDocument/2006/relationships/image" Target="../media/image42.svg"/></Relationships>
</file>

<file path=ppt/slides/_rels/slide9.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7.svg"/><Relationship Id="rId7" Type="http://schemas.openxmlformats.org/officeDocument/2006/relationships/image" Target="../media/image4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image" Target="../media/image6.png"/><Relationship Id="rId7" Type="http://schemas.openxmlformats.org/officeDocument/2006/relationships/image" Target="../media/image41.png"/><Relationship Id="rId2" Type="http://schemas.openxmlformats.org/officeDocument/2006/relationships/image" Target="../media/image49.png"/><Relationship Id="rId1" Type="http://schemas.openxmlformats.org/officeDocument/2006/relationships/slideLayout" Target="../slideLayouts/slideLayout2.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51.svg"/><Relationship Id="rId4" Type="http://schemas.openxmlformats.org/officeDocument/2006/relationships/image" Target="../media/image7.svg"/><Relationship Id="rId9" Type="http://schemas.openxmlformats.org/officeDocument/2006/relationships/image" Target="../media/image50.png"/></Relationships>
</file>

<file path=ppt/slides/_rels/slide11.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7.svg"/><Relationship Id="rId7" Type="http://schemas.openxmlformats.org/officeDocument/2006/relationships/image" Target="../media/image4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7.svg"/><Relationship Id="rId2" Type="http://schemas.openxmlformats.org/officeDocument/2006/relationships/image" Target="../media/image53.png"/><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54.png"/><Relationship Id="rId4" Type="http://schemas.openxmlformats.org/officeDocument/2006/relationships/image" Target="../media/image42.sv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 Id="rId5" Type="http://schemas.openxmlformats.org/officeDocument/2006/relationships/image" Target="../media/image42.svg"/><Relationship Id="rId4" Type="http://schemas.openxmlformats.org/officeDocument/2006/relationships/image" Target="../media/image41.png"/></Relationships>
</file>

<file path=ppt/slides/_rels/slide1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57.png"/><Relationship Id="rId1" Type="http://schemas.openxmlformats.org/officeDocument/2006/relationships/slideLayout" Target="../slideLayouts/slideLayout2.xml"/><Relationship Id="rId4" Type="http://schemas.openxmlformats.org/officeDocument/2006/relationships/image" Target="../media/image47.svg"/></Relationships>
</file>

<file path=ppt/slides/_rels/slide17.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2.png"/><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42.svg"/></Relationships>
</file>

<file path=ppt/slides/_rels/slide21.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png"/><Relationship Id="rId1" Type="http://schemas.openxmlformats.org/officeDocument/2006/relationships/slideLayout" Target="../slideLayouts/slideLayout2.xml"/><Relationship Id="rId5" Type="http://schemas.openxmlformats.org/officeDocument/2006/relationships/image" Target="../media/image65.png"/><Relationship Id="rId4" Type="http://schemas.openxmlformats.org/officeDocument/2006/relationships/image" Target="../media/image64.png"/></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7.svg"/></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8.png"/><Relationship Id="rId1" Type="http://schemas.openxmlformats.org/officeDocument/2006/relationships/slideLayout" Target="../slideLayouts/slideLayout2.xml"/><Relationship Id="rId4" Type="http://schemas.openxmlformats.org/officeDocument/2006/relationships/image" Target="../media/image42.svg"/></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9.png"/><Relationship Id="rId1" Type="http://schemas.openxmlformats.org/officeDocument/2006/relationships/slideLayout" Target="../slideLayouts/slideLayout2.xml"/><Relationship Id="rId4" Type="http://schemas.openxmlformats.org/officeDocument/2006/relationships/image" Target="../media/image42.svg"/></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70.png"/><Relationship Id="rId1" Type="http://schemas.openxmlformats.org/officeDocument/2006/relationships/slideLayout" Target="../slideLayouts/slideLayout2.xml"/><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42.svg"/></Relationships>
</file>

<file path=ppt/slides/_rels/slide26.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7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75.png"/><Relationship Id="rId7" Type="http://schemas.openxmlformats.org/officeDocument/2006/relationships/image" Target="../media/image47.svg"/><Relationship Id="rId2" Type="http://schemas.openxmlformats.org/officeDocument/2006/relationships/image" Target="../media/image74.png"/><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2.svg"/><Relationship Id="rId4" Type="http://schemas.openxmlformats.org/officeDocument/2006/relationships/image" Target="../media/image41.png"/></Relationships>
</file>

<file path=ppt/slides/_rels/slide33.xml.rels><?xml version="1.0" encoding="UTF-8" standalone="yes"?>
<Relationships xmlns="http://schemas.openxmlformats.org/package/2006/relationships"><Relationship Id="rId2" Type="http://schemas.openxmlformats.org/officeDocument/2006/relationships/hyperlink" Target="https://help.eurecia.com/hc/en-gb" TargetMode="Externa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Espace réservé pour une image  6" descr="Une image contenant personne, texte, intérieur, ordinateur&#10;&#10;Description générée automatiquement">
            <a:extLst>
              <a:ext uri="{FF2B5EF4-FFF2-40B4-BE49-F238E27FC236}">
                <a16:creationId xmlns:a16="http://schemas.microsoft.com/office/drawing/2014/main" id="{56FE00A4-1BFE-73AF-2714-BB16355A3778}"/>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l="8376" r="29450"/>
          <a:stretch/>
        </p:blipFill>
        <p:spPr>
          <a:xfrm>
            <a:off x="6469869" y="0"/>
            <a:ext cx="6091616" cy="6858000"/>
          </a:xfrm>
        </p:spPr>
      </p:pic>
      <p:sp>
        <p:nvSpPr>
          <p:cNvPr id="3" name="Titre 2">
            <a:extLst>
              <a:ext uri="{FF2B5EF4-FFF2-40B4-BE49-F238E27FC236}">
                <a16:creationId xmlns:a16="http://schemas.microsoft.com/office/drawing/2014/main" id="{2653F630-19B9-A2CD-9A7A-88C609217A1A}"/>
              </a:ext>
            </a:extLst>
          </p:cNvPr>
          <p:cNvSpPr>
            <a:spLocks noGrp="1"/>
          </p:cNvSpPr>
          <p:nvPr>
            <p:ph type="title"/>
          </p:nvPr>
        </p:nvSpPr>
        <p:spPr>
          <a:xfrm>
            <a:off x="696480" y="1852641"/>
            <a:ext cx="7434797" cy="2660366"/>
          </a:xfrm>
        </p:spPr>
        <p:txBody>
          <a:bodyPr/>
          <a:lstStyle/>
          <a:p>
            <a:r>
              <a:rPr lang="fr-FR" dirty="0">
                <a:solidFill>
                  <a:srgbClr val="79BF9D"/>
                </a:solidFill>
                <a:latin typeface="PP Woodland"/>
              </a:rPr>
              <a:t>All </a:t>
            </a:r>
            <a:r>
              <a:rPr lang="fr-FR" dirty="0" err="1">
                <a:solidFill>
                  <a:srgbClr val="79BF9D"/>
                </a:solidFill>
                <a:latin typeface="PP Woodland"/>
              </a:rPr>
              <a:t>you</a:t>
            </a:r>
            <a:r>
              <a:rPr lang="fr-FR" dirty="0">
                <a:solidFill>
                  <a:srgbClr val="79BF9D"/>
                </a:solidFill>
                <a:latin typeface="PP Woodland"/>
              </a:rPr>
              <a:t> </a:t>
            </a:r>
            <a:r>
              <a:rPr lang="fr-FR" dirty="0" err="1">
                <a:solidFill>
                  <a:srgbClr val="79BF9D"/>
                </a:solidFill>
                <a:latin typeface="PP Woodland"/>
              </a:rPr>
              <a:t>need</a:t>
            </a:r>
            <a:r>
              <a:rPr lang="fr-FR" dirty="0">
                <a:solidFill>
                  <a:srgbClr val="79BF9D"/>
                </a:solidFill>
                <a:latin typeface="PP Woodland"/>
              </a:rPr>
              <a:t> to know about </a:t>
            </a:r>
            <a:br>
              <a:rPr lang="fr-FR" dirty="0">
                <a:latin typeface="PP Woodland"/>
              </a:rPr>
            </a:br>
            <a:r>
              <a:rPr lang="fr-FR" sz="6600" dirty="0">
                <a:latin typeface="PP Woodland"/>
              </a:rPr>
              <a:t>    </a:t>
            </a:r>
            <a:r>
              <a:rPr lang="fr-FR" dirty="0">
                <a:solidFill>
                  <a:schemeClr val="bg1"/>
                </a:solidFill>
                <a:latin typeface="PP Woodland"/>
              </a:rPr>
              <a:t>Interviews</a:t>
            </a:r>
            <a:endParaRPr lang="fr-FR" dirty="0">
              <a:solidFill>
                <a:schemeClr val="bg1"/>
              </a:solidFill>
            </a:endParaRPr>
          </a:p>
        </p:txBody>
      </p:sp>
      <p:sp>
        <p:nvSpPr>
          <p:cNvPr id="4" name="Espace réservé du texte 3">
            <a:extLst>
              <a:ext uri="{FF2B5EF4-FFF2-40B4-BE49-F238E27FC236}">
                <a16:creationId xmlns:a16="http://schemas.microsoft.com/office/drawing/2014/main" id="{2A3C868B-D8D7-81C3-403F-FB19E09D6D4A}"/>
              </a:ext>
            </a:extLst>
          </p:cNvPr>
          <p:cNvSpPr>
            <a:spLocks noGrp="1"/>
          </p:cNvSpPr>
          <p:nvPr>
            <p:ph type="body" sz="quarter" idx="14"/>
          </p:nvPr>
        </p:nvSpPr>
        <p:spPr/>
        <p:txBody>
          <a:bodyPr/>
          <a:lstStyle/>
          <a:p>
            <a:r>
              <a:rPr lang="fr-FR" dirty="0">
                <a:latin typeface="Figtree"/>
              </a:rPr>
              <a:t>user training guide</a:t>
            </a:r>
            <a:endParaRPr lang="fr-FR" b="0" dirty="0">
              <a:solidFill>
                <a:srgbClr val="000000"/>
              </a:solidFill>
              <a:latin typeface="Figtree"/>
            </a:endParaRPr>
          </a:p>
          <a:p>
            <a:endParaRPr lang="fr-FR" dirty="0"/>
          </a:p>
        </p:txBody>
      </p:sp>
      <p:sp>
        <p:nvSpPr>
          <p:cNvPr id="9" name="Espace réservé du texte 4">
            <a:extLst>
              <a:ext uri="{FF2B5EF4-FFF2-40B4-BE49-F238E27FC236}">
                <a16:creationId xmlns:a16="http://schemas.microsoft.com/office/drawing/2014/main" id="{3195E9D3-9AFA-61CC-A3DF-163CA96FAB19}"/>
              </a:ext>
            </a:extLst>
          </p:cNvPr>
          <p:cNvSpPr>
            <a:spLocks noGrp="1"/>
          </p:cNvSpPr>
          <p:nvPr/>
        </p:nvSpPr>
        <p:spPr>
          <a:xfrm>
            <a:off x="917733" y="6164315"/>
            <a:ext cx="4748213" cy="468312"/>
          </a:xfrm>
          <a:prstGeom prst="rect">
            <a:avLst/>
          </a:prstGeom>
        </p:spPr>
        <p:txBody>
          <a:bodyPr vert="horz" lIns="91440" tIns="45720" rIns="91440" bIns="45720" rtlCol="0" anchor="t">
            <a:norm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800" dirty="0">
                <a:solidFill>
                  <a:schemeClr val="bg2"/>
                </a:solidFill>
                <a:latin typeface="Figtree"/>
              </a:rPr>
              <a:t>Last </a:t>
            </a:r>
            <a:r>
              <a:rPr lang="fr-FR" sz="800" dirty="0" err="1">
                <a:solidFill>
                  <a:schemeClr val="bg2"/>
                </a:solidFill>
                <a:latin typeface="Figtree"/>
              </a:rPr>
              <a:t>updated</a:t>
            </a:r>
          </a:p>
          <a:p>
            <a:r>
              <a:rPr lang="fr-FR" sz="800" dirty="0">
                <a:solidFill>
                  <a:schemeClr val="bg2"/>
                </a:solidFill>
              </a:rPr>
              <a:t>July 2025</a:t>
            </a:r>
          </a:p>
        </p:txBody>
      </p:sp>
      <p:pic>
        <p:nvPicPr>
          <p:cNvPr id="5" name="Image 4" descr="Une image contenant cercle, Graphique, conception&#10;&#10;Description générée automatiquement">
            <a:extLst>
              <a:ext uri="{FF2B5EF4-FFF2-40B4-BE49-F238E27FC236}">
                <a16:creationId xmlns:a16="http://schemas.microsoft.com/office/drawing/2014/main" id="{947AA354-45AC-2AE1-D22E-2A92EDC63687}"/>
              </a:ext>
            </a:extLst>
          </p:cNvPr>
          <p:cNvPicPr>
            <a:picLocks noChangeAspect="1"/>
          </p:cNvPicPr>
          <p:nvPr/>
        </p:nvPicPr>
        <p:blipFill>
          <a:blip r:embed="rId3"/>
          <a:stretch>
            <a:fillRect/>
          </a:stretch>
        </p:blipFill>
        <p:spPr>
          <a:xfrm>
            <a:off x="823425" y="3813053"/>
            <a:ext cx="600075" cy="619125"/>
          </a:xfrm>
          <a:prstGeom prst="rect">
            <a:avLst/>
          </a:prstGeom>
        </p:spPr>
      </p:pic>
    </p:spTree>
    <p:extLst>
      <p:ext uri="{BB962C8B-B14F-4D97-AF65-F5344CB8AC3E}">
        <p14:creationId xmlns:p14="http://schemas.microsoft.com/office/powerpoint/2010/main" val="2016794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re 27">
            <a:extLst>
              <a:ext uri="{FF2B5EF4-FFF2-40B4-BE49-F238E27FC236}">
                <a16:creationId xmlns:a16="http://schemas.microsoft.com/office/drawing/2014/main" id="{D88B10F1-C161-29C9-E517-2C4D78936F1B}"/>
              </a:ext>
            </a:extLst>
          </p:cNvPr>
          <p:cNvSpPr>
            <a:spLocks noGrp="1"/>
          </p:cNvSpPr>
          <p:nvPr>
            <p:ph type="title"/>
          </p:nvPr>
        </p:nvSpPr>
        <p:spPr>
          <a:xfrm>
            <a:off x="388937" y="1929797"/>
            <a:ext cx="5520975" cy="577339"/>
          </a:xfrm>
        </p:spPr>
        <p:txBody>
          <a:bodyPr/>
          <a:lstStyle/>
          <a:p>
            <a:pPr>
              <a:lnSpc>
                <a:spcPct val="100000"/>
              </a:lnSpc>
            </a:pPr>
            <a:r>
              <a:rPr lang="fr-FR" dirty="0">
                <a:hlinkClick r:id="rId2" action="ppaction://hlinksldjump"/>
              </a:rPr>
              <a:t>Employee usage</a:t>
            </a:r>
          </a:p>
        </p:txBody>
      </p:sp>
      <p:sp>
        <p:nvSpPr>
          <p:cNvPr id="37" name="Espace réservé du texte 36">
            <a:extLst>
              <a:ext uri="{FF2B5EF4-FFF2-40B4-BE49-F238E27FC236}">
                <a16:creationId xmlns:a16="http://schemas.microsoft.com/office/drawing/2014/main" id="{A7BE4DDF-5E10-48C1-7969-ECFC9A0C4A12}"/>
              </a:ext>
            </a:extLst>
          </p:cNvPr>
          <p:cNvSpPr>
            <a:spLocks noGrp="1"/>
          </p:cNvSpPr>
          <p:nvPr>
            <p:ph type="body" sz="quarter" idx="32"/>
          </p:nvPr>
        </p:nvSpPr>
        <p:spPr>
          <a:xfrm>
            <a:off x="408476" y="959517"/>
            <a:ext cx="5285887" cy="571567"/>
          </a:xfrm>
        </p:spPr>
        <p:txBody>
          <a:bodyPr vert="horz" lIns="91440" tIns="45720" rIns="91440" bIns="45720" rtlCol="0" anchor="t">
            <a:normAutofit fontScale="92500" lnSpcReduction="10000"/>
          </a:bodyPr>
          <a:lstStyle/>
          <a:p>
            <a:r>
              <a:rPr lang="fr-FR"/>
              <a:t>Training program</a:t>
            </a:r>
          </a:p>
        </p:txBody>
      </p:sp>
      <p:sp>
        <p:nvSpPr>
          <p:cNvPr id="42" name="Espace réservé du texte 41">
            <a:extLst>
              <a:ext uri="{FF2B5EF4-FFF2-40B4-BE49-F238E27FC236}">
                <a16:creationId xmlns:a16="http://schemas.microsoft.com/office/drawing/2014/main" id="{A809FF54-8E21-E76D-9608-77AF773D0852}"/>
              </a:ext>
            </a:extLst>
          </p:cNvPr>
          <p:cNvSpPr>
            <a:spLocks noGrp="1"/>
          </p:cNvSpPr>
          <p:nvPr>
            <p:ph type="body" sz="quarter" idx="33"/>
          </p:nvPr>
        </p:nvSpPr>
        <p:spPr>
          <a:xfrm>
            <a:off x="411163" y="2419214"/>
            <a:ext cx="5283200" cy="813844"/>
          </a:xfrm>
        </p:spPr>
        <p:txBody>
          <a:bodyPr vert="horz" lIns="91440" tIns="45720" rIns="91440" bIns="45720" rtlCol="0" anchor="t">
            <a:noAutofit/>
          </a:bodyPr>
          <a:lstStyle/>
          <a:p>
            <a:pPr>
              <a:lnSpc>
                <a:spcPct val="100000"/>
              </a:lnSpc>
            </a:pPr>
            <a:r>
              <a:rPr lang="fr-FR" sz="1500" dirty="0">
                <a:solidFill>
                  <a:schemeClr val="bg1"/>
                </a:solidFill>
                <a:latin typeface="Figtree"/>
                <a:cs typeface="Segoe UI"/>
                <a:hlinkClick r:id="rId3" action="ppaction://hlinksldjump">
                  <a:extLst>
                    <a:ext uri="{A12FA001-AC4F-418D-AE19-62706E023703}">
                      <ahyp:hlinkClr xmlns:ahyp="http://schemas.microsoft.com/office/drawing/2018/hyperlinkcolor" val="tx"/>
                    </a:ext>
                  </a:extLst>
                </a:hlinkClick>
              </a:rPr>
              <a:t>Accessing my interviews</a:t>
            </a:r>
            <a:endParaRPr lang="fr-FR" sz="1500" dirty="0">
              <a:solidFill>
                <a:schemeClr val="bg1"/>
              </a:solidFill>
              <a:hlinkClick r:id="rId3" action="ppaction://hlinksldjump">
                <a:extLst>
                  <a:ext uri="{A12FA001-AC4F-418D-AE19-62706E023703}">
                    <ahyp:hlinkClr xmlns:ahyp="http://schemas.microsoft.com/office/drawing/2018/hyperlinkcolor" val="tx"/>
                  </a:ext>
                </a:extLst>
              </a:hlinkClick>
            </a:endParaRPr>
          </a:p>
          <a:p>
            <a:pPr>
              <a:lnSpc>
                <a:spcPct val="100000"/>
              </a:lnSpc>
            </a:pPr>
            <a:r>
              <a:rPr lang="fr-FR" sz="1500" dirty="0">
                <a:solidFill>
                  <a:schemeClr val="bg2"/>
                </a:solidFill>
                <a:latin typeface="Figtree"/>
                <a:hlinkClick r:id="rId4" action="ppaction://hlinksldjump">
                  <a:extLst>
                    <a:ext uri="{A12FA001-AC4F-418D-AE19-62706E023703}">
                      <ahyp:hlinkClr xmlns:ahyp="http://schemas.microsoft.com/office/drawing/2018/hyperlinkcolor" val="tx"/>
                    </a:ext>
                  </a:extLst>
                </a:hlinkClick>
              </a:rPr>
              <a:t>Preparing my interview</a:t>
            </a:r>
            <a:endParaRPr lang="fr-FR">
              <a:solidFill>
                <a:schemeClr val="bg2"/>
              </a:solidFill>
            </a:endParaRPr>
          </a:p>
          <a:p>
            <a:pPr>
              <a:lnSpc>
                <a:spcPct val="100000"/>
              </a:lnSpc>
            </a:pPr>
            <a:endParaRPr lang="fr-FR" sz="1500">
              <a:solidFill>
                <a:schemeClr val="bg2"/>
              </a:solidFill>
              <a:cs typeface="Segoe UI"/>
            </a:endParaRPr>
          </a:p>
          <a:p>
            <a:pPr marL="0" indent="0">
              <a:lnSpc>
                <a:spcPct val="100000"/>
              </a:lnSpc>
              <a:buNone/>
            </a:pPr>
            <a:endParaRPr lang="fr-FR" sz="1500">
              <a:solidFill>
                <a:schemeClr val="bg2"/>
              </a:solidFill>
            </a:endParaRPr>
          </a:p>
        </p:txBody>
      </p:sp>
      <p:sp>
        <p:nvSpPr>
          <p:cNvPr id="4" name="Titre 27">
            <a:extLst>
              <a:ext uri="{FF2B5EF4-FFF2-40B4-BE49-F238E27FC236}">
                <a16:creationId xmlns:a16="http://schemas.microsoft.com/office/drawing/2014/main" id="{3CBE8D5D-8605-7FE4-D841-E865AB88B43B}"/>
              </a:ext>
            </a:extLst>
          </p:cNvPr>
          <p:cNvSpPr txBox="1">
            <a:spLocks/>
          </p:cNvSpPr>
          <p:nvPr/>
        </p:nvSpPr>
        <p:spPr>
          <a:xfrm>
            <a:off x="388937" y="3531991"/>
            <a:ext cx="5520975" cy="577339"/>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1800" b="1" kern="1200" cap="all" spc="300" baseline="0">
                <a:solidFill>
                  <a:schemeClr val="accent1"/>
                </a:solidFill>
                <a:latin typeface="+mn-lt"/>
                <a:ea typeface="+mj-ea"/>
                <a:cs typeface="+mj-cs"/>
              </a:defRPr>
            </a:lvl1pPr>
          </a:lstStyle>
          <a:p>
            <a:pPr>
              <a:lnSpc>
                <a:spcPct val="100000"/>
              </a:lnSpc>
            </a:pPr>
            <a:r>
              <a:rPr lang="fr-FR" dirty="0">
                <a:hlinkClick r:id="rId5" action="ppaction://hlinksldjump"/>
              </a:rPr>
              <a:t>Manager usage</a:t>
            </a:r>
          </a:p>
        </p:txBody>
      </p:sp>
      <p:sp>
        <p:nvSpPr>
          <p:cNvPr id="5" name="Espace réservé du texte 41">
            <a:extLst>
              <a:ext uri="{FF2B5EF4-FFF2-40B4-BE49-F238E27FC236}">
                <a16:creationId xmlns:a16="http://schemas.microsoft.com/office/drawing/2014/main" id="{9DF4D431-5721-618B-9501-EDA06836B0A2}"/>
              </a:ext>
            </a:extLst>
          </p:cNvPr>
          <p:cNvSpPr txBox="1">
            <a:spLocks/>
          </p:cNvSpPr>
          <p:nvPr/>
        </p:nvSpPr>
        <p:spPr>
          <a:xfrm>
            <a:off x="388937" y="3993444"/>
            <a:ext cx="5961839" cy="890687"/>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FontTx/>
              <a:buBlip>
                <a:blip r:embed="rId6">
                  <a:extLst>
                    <a:ext uri="{96DAC541-7B7A-43D3-8B79-37D633B846F1}">
                      <asvg:svgBlip xmlns:asvg="http://schemas.microsoft.com/office/drawing/2016/SVG/main" r:embed="rId7"/>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8">
                  <a:extLst>
                    <a:ext uri="{96DAC541-7B7A-43D3-8B79-37D633B846F1}">
                      <asvg:svgBlip xmlns:asvg="http://schemas.microsoft.com/office/drawing/2016/SVG/main" r:embed="rId9"/>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fr-FR" sz="1500" dirty="0">
                <a:solidFill>
                  <a:schemeClr val="bg2"/>
                </a:solidFill>
                <a:latin typeface="Figtree"/>
                <a:hlinkClick r:id="rId10" action="ppaction://hlinksldjump">
                  <a:extLst>
                    <a:ext uri="{A12FA001-AC4F-418D-AE19-62706E023703}">
                      <ahyp:hlinkClr xmlns:ahyp="http://schemas.microsoft.com/office/drawing/2018/hyperlinkcolor" val="tx"/>
                    </a:ext>
                  </a:extLst>
                </a:hlinkClick>
              </a:rPr>
              <a:t>Conducting an interview</a:t>
            </a:r>
            <a:endParaRPr lang="fr-FR" sz="1500" dirty="0">
              <a:solidFill>
                <a:schemeClr val="bg2"/>
              </a:solidFill>
              <a:hlinkClick r:id="rId10" action="ppaction://hlinksldjump">
                <a:extLst>
                  <a:ext uri="{A12FA001-AC4F-418D-AE19-62706E023703}">
                    <ahyp:hlinkClr xmlns:ahyp="http://schemas.microsoft.com/office/drawing/2018/hyperlinkcolor" val="tx"/>
                  </a:ext>
                </a:extLst>
              </a:hlinkClick>
            </a:endParaRPr>
          </a:p>
          <a:p>
            <a:pPr>
              <a:lnSpc>
                <a:spcPct val="100000"/>
              </a:lnSpc>
            </a:pPr>
            <a:r>
              <a:rPr lang="fr-FR" sz="1500" dirty="0">
                <a:solidFill>
                  <a:schemeClr val="bg2"/>
                </a:solidFill>
                <a:latin typeface="Figtree"/>
                <a:hlinkClick r:id="rId11" action="ppaction://hlinksldjump">
                  <a:extLst>
                    <a:ext uri="{A12FA001-AC4F-418D-AE19-62706E023703}">
                      <ahyp:hlinkClr xmlns:ahyp="http://schemas.microsoft.com/office/drawing/2018/hyperlinkcolor" val="tx"/>
                    </a:ext>
                  </a:extLst>
                </a:hlinkClick>
              </a:rPr>
              <a:t>Validating an interview</a:t>
            </a:r>
            <a:endParaRPr lang="fr-FR" sz="1500" dirty="0">
              <a:solidFill>
                <a:schemeClr val="bg2"/>
              </a:solidFill>
              <a:hlinkClick r:id="rId11" action="ppaction://hlinksldjump">
                <a:extLst>
                  <a:ext uri="{A12FA001-AC4F-418D-AE19-62706E023703}">
                    <ahyp:hlinkClr xmlns:ahyp="http://schemas.microsoft.com/office/drawing/2018/hyperlinkcolor" val="tx"/>
                  </a:ext>
                </a:extLst>
              </a:hlinkClick>
            </a:endParaRPr>
          </a:p>
        </p:txBody>
      </p:sp>
      <p:sp>
        <p:nvSpPr>
          <p:cNvPr id="2" name="Titre 27">
            <a:extLst>
              <a:ext uri="{FF2B5EF4-FFF2-40B4-BE49-F238E27FC236}">
                <a16:creationId xmlns:a16="http://schemas.microsoft.com/office/drawing/2014/main" id="{CF480D57-F752-9903-0507-A72CCAE01499}"/>
              </a:ext>
            </a:extLst>
          </p:cNvPr>
          <p:cNvSpPr txBox="1">
            <a:spLocks/>
          </p:cNvSpPr>
          <p:nvPr/>
        </p:nvSpPr>
        <p:spPr>
          <a:xfrm>
            <a:off x="292275" y="4933438"/>
            <a:ext cx="5520975" cy="577339"/>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1800" b="1" kern="1200" cap="all" spc="300" baseline="0">
                <a:solidFill>
                  <a:schemeClr val="accent1"/>
                </a:solidFill>
                <a:latin typeface="+mn-lt"/>
                <a:ea typeface="+mj-ea"/>
                <a:cs typeface="+mj-cs"/>
              </a:defRPr>
            </a:lvl1pPr>
          </a:lstStyle>
          <a:p>
            <a:pPr>
              <a:lnSpc>
                <a:spcPct val="100000"/>
              </a:lnSpc>
            </a:pPr>
            <a:r>
              <a:rPr lang="fr-FR" dirty="0">
                <a:hlinkClick r:id="rId12" action="ppaction://hlinksldjump"/>
              </a:rPr>
              <a:t>Manager &amp; employee usage</a:t>
            </a:r>
            <a:endParaRPr lang="fr-FR"/>
          </a:p>
        </p:txBody>
      </p:sp>
      <p:sp>
        <p:nvSpPr>
          <p:cNvPr id="3" name="Espace réservé du texte 41">
            <a:extLst>
              <a:ext uri="{FF2B5EF4-FFF2-40B4-BE49-F238E27FC236}">
                <a16:creationId xmlns:a16="http://schemas.microsoft.com/office/drawing/2014/main" id="{4624E427-C6EC-63C9-8EEF-D5F2C95A32C5}"/>
              </a:ext>
            </a:extLst>
          </p:cNvPr>
          <p:cNvSpPr txBox="1">
            <a:spLocks/>
          </p:cNvSpPr>
          <p:nvPr/>
        </p:nvSpPr>
        <p:spPr>
          <a:xfrm>
            <a:off x="388936" y="5345584"/>
            <a:ext cx="5961839" cy="890687"/>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FontTx/>
              <a:buBlip>
                <a:blip r:embed="rId6">
                  <a:extLst>
                    <a:ext uri="{96DAC541-7B7A-43D3-8B79-37D633B846F1}">
                      <asvg:svgBlip xmlns:asvg="http://schemas.microsoft.com/office/drawing/2016/SVG/main" r:embed="rId7"/>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8">
                  <a:extLst>
                    <a:ext uri="{96DAC541-7B7A-43D3-8B79-37D633B846F1}">
                      <asvg:svgBlip xmlns:asvg="http://schemas.microsoft.com/office/drawing/2016/SVG/main" r:embed="rId9"/>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fr-FR" sz="1500" dirty="0">
                <a:solidFill>
                  <a:schemeClr val="bg2"/>
                </a:solidFill>
                <a:latin typeface="Figtree"/>
                <a:hlinkClick r:id="rId13" action="ppaction://hlinksldjump">
                  <a:extLst>
                    <a:ext uri="{A12FA001-AC4F-418D-AE19-62706E023703}">
                      <ahyp:hlinkClr xmlns:ahyp="http://schemas.microsoft.com/office/drawing/2018/hyperlinkcolor" val="tx"/>
                    </a:ext>
                  </a:extLst>
                </a:hlinkClick>
              </a:rPr>
              <a:t>Viewing an interview</a:t>
            </a:r>
            <a:endParaRPr lang="en-US" dirty="0">
              <a:solidFill>
                <a:schemeClr val="bg2"/>
              </a:solidFill>
              <a:latin typeface="Figtree"/>
              <a:hlinkClick r:id="rId13" action="ppaction://hlinksldjump">
                <a:extLst>
                  <a:ext uri="{A12FA001-AC4F-418D-AE19-62706E023703}">
                    <ahyp:hlinkClr xmlns:ahyp="http://schemas.microsoft.com/office/drawing/2018/hyperlinkcolor" val="tx"/>
                  </a:ext>
                </a:extLst>
              </a:hlinkClick>
            </a:endParaRPr>
          </a:p>
          <a:p>
            <a:pPr>
              <a:lnSpc>
                <a:spcPct val="100000"/>
              </a:lnSpc>
            </a:pPr>
            <a:r>
              <a:rPr lang="fr-FR" sz="1500" dirty="0">
                <a:solidFill>
                  <a:schemeClr val="bg2"/>
                </a:solidFill>
                <a:latin typeface="Figtree"/>
                <a:hlinkClick r:id="rId14" action="ppaction://hlinksldjump">
                  <a:extLst>
                    <a:ext uri="{A12FA001-AC4F-418D-AE19-62706E023703}">
                      <ahyp:hlinkClr xmlns:ahyp="http://schemas.microsoft.com/office/drawing/2018/hyperlinkcolor" val="tx"/>
                    </a:ext>
                  </a:extLst>
                </a:hlinkClick>
              </a:rPr>
              <a:t>Printing an interview</a:t>
            </a:r>
            <a:endParaRPr lang="fr-FR" sz="1500">
              <a:solidFill>
                <a:schemeClr val="bg2"/>
              </a:solidFill>
            </a:endParaRPr>
          </a:p>
        </p:txBody>
      </p:sp>
      <p:sp>
        <p:nvSpPr>
          <p:cNvPr id="7" name="Espace réservé pour une image  6">
            <a:extLst>
              <a:ext uri="{FF2B5EF4-FFF2-40B4-BE49-F238E27FC236}">
                <a16:creationId xmlns:a16="http://schemas.microsoft.com/office/drawing/2014/main" id="{DD76F0A1-6BCE-4923-C2F3-A5E0E9401CE4}"/>
              </a:ext>
            </a:extLst>
          </p:cNvPr>
          <p:cNvSpPr>
            <a:spLocks noGrp="1"/>
          </p:cNvSpPr>
          <p:nvPr>
            <p:ph type="pic" sz="quarter" idx="27"/>
          </p:nvPr>
        </p:nvSpPr>
        <p:spPr/>
        <p:txBody>
          <a:bodyPr/>
          <a:lstStyle/>
          <a:p>
            <a:endParaRPr lang="fr-FR"/>
          </a:p>
        </p:txBody>
      </p:sp>
      <p:pic>
        <p:nvPicPr>
          <p:cNvPr id="8" name="Espace réservé pour une image  9" descr="Une image contenant personne, meubles, habits, ordinateur portable&#10;&#10;Description générée automatiquement">
            <a:extLst>
              <a:ext uri="{FF2B5EF4-FFF2-40B4-BE49-F238E27FC236}">
                <a16:creationId xmlns:a16="http://schemas.microsoft.com/office/drawing/2014/main" id="{5A702EA0-EC6F-0784-7A91-6C9AF8186DE3}"/>
              </a:ext>
            </a:extLst>
          </p:cNvPr>
          <p:cNvPicPr>
            <a:picLocks noChangeAspect="1"/>
          </p:cNvPicPr>
          <p:nvPr/>
        </p:nvPicPr>
        <p:blipFill rotWithShape="1">
          <a:blip r:embed="rId15"/>
          <a:srcRect l="22349" t="308" r="27443" b="-1233"/>
          <a:stretch/>
        </p:blipFill>
        <p:spPr>
          <a:xfrm>
            <a:off x="7217726" y="0"/>
            <a:ext cx="5047758" cy="6947347"/>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pic>
    </p:spTree>
    <p:extLst>
      <p:ext uri="{BB962C8B-B14F-4D97-AF65-F5344CB8AC3E}">
        <p14:creationId xmlns:p14="http://schemas.microsoft.com/office/powerpoint/2010/main" val="1561398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9A26C0A-12B5-90B5-FBF4-93C27CA217B1}"/>
              </a:ext>
            </a:extLst>
          </p:cNvPr>
          <p:cNvSpPr>
            <a:spLocks noGrp="1"/>
          </p:cNvSpPr>
          <p:nvPr>
            <p:ph type="title"/>
          </p:nvPr>
        </p:nvSpPr>
        <p:spPr>
          <a:xfrm>
            <a:off x="1284410" y="1719468"/>
            <a:ext cx="9359900" cy="1708832"/>
          </a:xfrm>
        </p:spPr>
        <p:txBody>
          <a:bodyPr/>
          <a:lstStyle/>
          <a:p>
            <a:pPr>
              <a:lnSpc>
                <a:spcPct val="100000"/>
              </a:lnSpc>
            </a:pPr>
            <a:r>
              <a:rPr lang="fr-FR" sz="9600" err="1">
                <a:latin typeface="PP Woodland"/>
              </a:rPr>
              <a:t>Employee</a:t>
            </a:r>
            <a:r>
              <a:rPr lang="fr-FR" sz="9600">
                <a:latin typeface="PP Woodland"/>
              </a:rPr>
              <a:t> usage</a:t>
            </a:r>
            <a:endParaRPr lang="fr-FR"/>
          </a:p>
        </p:txBody>
      </p:sp>
      <p:sp>
        <p:nvSpPr>
          <p:cNvPr id="4" name="Espace réservé du texte 3">
            <a:extLst>
              <a:ext uri="{FF2B5EF4-FFF2-40B4-BE49-F238E27FC236}">
                <a16:creationId xmlns:a16="http://schemas.microsoft.com/office/drawing/2014/main" id="{86172E68-AAB4-02B9-F509-DBD58FAD4062}"/>
              </a:ext>
            </a:extLst>
          </p:cNvPr>
          <p:cNvSpPr>
            <a:spLocks noGrp="1"/>
          </p:cNvSpPr>
          <p:nvPr>
            <p:ph type="body" sz="quarter" idx="16"/>
          </p:nvPr>
        </p:nvSpPr>
        <p:spPr/>
        <p:txBody>
          <a:bodyPr/>
          <a:lstStyle/>
          <a:p>
            <a:r>
              <a:rPr lang="fr-FR"/>
              <a:t>01</a:t>
            </a:r>
          </a:p>
        </p:txBody>
      </p:sp>
    </p:spTree>
    <p:extLst>
      <p:ext uri="{BB962C8B-B14F-4D97-AF65-F5344CB8AC3E}">
        <p14:creationId xmlns:p14="http://schemas.microsoft.com/office/powerpoint/2010/main" val="35473193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ln>
            <a:solidFill>
              <a:srgbClr val="7AC09E"/>
            </a:solidFill>
          </a:ln>
        </p:spPr>
        <p:txBody>
          <a:bodyPr/>
          <a:lstStyle/>
          <a:p>
            <a:pPr>
              <a:lnSpc>
                <a:spcPct val="100000"/>
              </a:lnSpc>
            </a:pPr>
            <a:r>
              <a:rPr lang="fr-FR" sz="9600" dirty="0" err="1">
                <a:latin typeface="PP Woodland"/>
              </a:rPr>
              <a:t>Accessing</a:t>
            </a:r>
            <a:r>
              <a:rPr lang="fr-FR" sz="9600" dirty="0">
                <a:latin typeface="PP Woodland"/>
              </a:rPr>
              <a:t> </a:t>
            </a:r>
            <a:r>
              <a:rPr lang="fr-FR" sz="9600" dirty="0" err="1">
                <a:latin typeface="PP Woodland"/>
              </a:rPr>
              <a:t>my</a:t>
            </a:r>
            <a:r>
              <a:rPr lang="fr-FR" sz="9600" dirty="0">
                <a:latin typeface="PP Woodland"/>
              </a:rPr>
              <a:t> interviews</a:t>
            </a:r>
            <a:endParaRPr lang="fr-FR" dirty="0"/>
          </a:p>
        </p:txBody>
      </p:sp>
    </p:spTree>
    <p:extLst>
      <p:ext uri="{BB962C8B-B14F-4D97-AF65-F5344CB8AC3E}">
        <p14:creationId xmlns:p14="http://schemas.microsoft.com/office/powerpoint/2010/main" val="3512856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2">
            <a:extLst>
              <a:ext uri="{FF2B5EF4-FFF2-40B4-BE49-F238E27FC236}">
                <a16:creationId xmlns:a16="http://schemas.microsoft.com/office/drawing/2014/main" id="{06A43D7B-6D83-5D1E-0DFB-1C11719B942B}"/>
              </a:ext>
            </a:extLst>
          </p:cNvPr>
          <p:cNvSpPr>
            <a:spLocks noGrp="1"/>
          </p:cNvSpPr>
          <p:nvPr/>
        </p:nvSpPr>
        <p:spPr>
          <a:xfrm>
            <a:off x="371475" y="520701"/>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err="1">
                <a:latin typeface="Figtree Light"/>
              </a:rPr>
              <a:t>Employee</a:t>
            </a:r>
            <a:r>
              <a:rPr lang="fr-FR">
                <a:latin typeface="Figtree Light"/>
              </a:rPr>
              <a:t> usage</a:t>
            </a:r>
            <a:endParaRPr lang="fr-FR"/>
          </a:p>
        </p:txBody>
      </p:sp>
      <p:sp>
        <p:nvSpPr>
          <p:cNvPr id="8" name="Espace réservé du texte 3">
            <a:extLst>
              <a:ext uri="{FF2B5EF4-FFF2-40B4-BE49-F238E27FC236}">
                <a16:creationId xmlns:a16="http://schemas.microsoft.com/office/drawing/2014/main" id="{90A438DC-811C-961D-F9DD-B6FEB9763FC2}"/>
              </a:ext>
            </a:extLst>
          </p:cNvPr>
          <p:cNvSpPr>
            <a:spLocks noGrp="1"/>
          </p:cNvSpPr>
          <p:nvPr/>
        </p:nvSpPr>
        <p:spPr>
          <a:xfrm>
            <a:off x="381000" y="939800"/>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2">
                  <a:extLst>
                    <a:ext uri="{96DAC541-7B7A-43D3-8B79-37D633B846F1}">
                      <asvg:svgBlip xmlns:asvg="http://schemas.microsoft.com/office/drawing/2016/SVG/main" r:embed="rId3"/>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4">
                  <a:extLst>
                    <a:ext uri="{96DAC541-7B7A-43D3-8B79-37D633B846F1}">
                      <asvg:svgBlip xmlns:asvg="http://schemas.microsoft.com/office/drawing/2016/SVG/main" r:embed="rId5"/>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err="1">
                <a:latin typeface="Figtree"/>
              </a:rPr>
              <a:t>Accessing</a:t>
            </a:r>
            <a:r>
              <a:rPr lang="fr-FR">
                <a:latin typeface="Figtree"/>
              </a:rPr>
              <a:t> </a:t>
            </a:r>
            <a:r>
              <a:rPr lang="fr-FR" err="1">
                <a:latin typeface="Figtree"/>
              </a:rPr>
              <a:t>my</a:t>
            </a:r>
            <a:r>
              <a:rPr lang="fr-FR">
                <a:latin typeface="Figtree"/>
              </a:rPr>
              <a:t> interviews</a:t>
            </a:r>
            <a:endParaRPr lang="fr-FR"/>
          </a:p>
        </p:txBody>
      </p:sp>
      <p:sp>
        <p:nvSpPr>
          <p:cNvPr id="9" name="ZoneTexte 8">
            <a:extLst>
              <a:ext uri="{FF2B5EF4-FFF2-40B4-BE49-F238E27FC236}">
                <a16:creationId xmlns:a16="http://schemas.microsoft.com/office/drawing/2014/main" id="{FD980A60-1B42-39EB-56FD-16C506848827}"/>
              </a:ext>
            </a:extLst>
          </p:cNvPr>
          <p:cNvSpPr txBox="1"/>
          <p:nvPr/>
        </p:nvSpPr>
        <p:spPr>
          <a:xfrm>
            <a:off x="729362" y="2266591"/>
            <a:ext cx="4639313"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dirty="0" err="1">
                <a:solidFill>
                  <a:srgbClr val="000000"/>
                </a:solidFill>
                <a:latin typeface="Figtree"/>
                <a:ea typeface="Calibri"/>
                <a:cs typeface="Calibri"/>
              </a:rPr>
              <a:t>From</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your</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homepage</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access</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your</a:t>
            </a:r>
            <a:r>
              <a:rPr lang="fr-FR" sz="1600" dirty="0">
                <a:solidFill>
                  <a:srgbClr val="000000"/>
                </a:solidFill>
                <a:latin typeface="Figtree"/>
                <a:ea typeface="Calibri"/>
                <a:cs typeface="Calibri"/>
              </a:rPr>
              <a:t> interviews</a:t>
            </a:r>
            <a:endParaRPr lang="fr-FR" dirty="0"/>
          </a:p>
          <a:p>
            <a:pPr algn="just"/>
            <a:r>
              <a:rPr lang="fr-FR" sz="1600" dirty="0">
                <a:solidFill>
                  <a:srgbClr val="000000"/>
                </a:solidFill>
                <a:latin typeface="Figtree"/>
                <a:ea typeface="Calibri"/>
                <a:cs typeface="Calibri"/>
              </a:rPr>
              <a:t>by </a:t>
            </a:r>
            <a:r>
              <a:rPr lang="fr-FR" sz="1600" dirty="0" err="1">
                <a:solidFill>
                  <a:srgbClr val="000000"/>
                </a:solidFill>
                <a:latin typeface="Figtree"/>
                <a:ea typeface="Calibri"/>
                <a:cs typeface="Calibri"/>
              </a:rPr>
              <a:t>clicking</a:t>
            </a:r>
            <a:r>
              <a:rPr lang="fr-FR" sz="1600" dirty="0">
                <a:solidFill>
                  <a:srgbClr val="000000"/>
                </a:solidFill>
                <a:latin typeface="Figtree"/>
                <a:ea typeface="Calibri"/>
                <a:cs typeface="Calibri"/>
              </a:rPr>
              <a:t> Menu &gt; Interviews &gt; </a:t>
            </a:r>
            <a:r>
              <a:rPr lang="fr-FR" sz="1600" dirty="0" err="1">
                <a:solidFill>
                  <a:srgbClr val="000000"/>
                </a:solidFill>
                <a:latin typeface="Figtree"/>
                <a:ea typeface="Calibri"/>
                <a:cs typeface="Calibri"/>
              </a:rPr>
              <a:t>My</a:t>
            </a:r>
            <a:r>
              <a:rPr lang="fr-FR" sz="1600" dirty="0">
                <a:solidFill>
                  <a:srgbClr val="000000"/>
                </a:solidFill>
                <a:latin typeface="Figtree"/>
                <a:ea typeface="Calibri"/>
                <a:cs typeface="Calibri"/>
              </a:rPr>
              <a:t> interviews :</a:t>
            </a:r>
            <a:endParaRPr lang="fr-FR"/>
          </a:p>
          <a:p>
            <a:pPr algn="just"/>
            <a:endParaRPr lang="fr-FR" sz="1600">
              <a:solidFill>
                <a:srgbClr val="000000"/>
              </a:solidFill>
              <a:latin typeface="Figtree"/>
              <a:ea typeface="Calibri"/>
              <a:cs typeface="Calibri"/>
            </a:endParaRPr>
          </a:p>
          <a:p>
            <a:endParaRPr lang="fr-FR" sz="1600">
              <a:solidFill>
                <a:srgbClr val="333333"/>
              </a:solidFill>
              <a:latin typeface="Figtree"/>
              <a:cs typeface="Calibri"/>
            </a:endParaRPr>
          </a:p>
        </p:txBody>
      </p:sp>
      <p:pic>
        <p:nvPicPr>
          <p:cNvPr id="2" name="Image 1" descr="Une image contenant texte, capture d’écran&#10;&#10;Le contenu généré par l’IA peut être incorrect.">
            <a:extLst>
              <a:ext uri="{FF2B5EF4-FFF2-40B4-BE49-F238E27FC236}">
                <a16:creationId xmlns:a16="http://schemas.microsoft.com/office/drawing/2014/main" id="{6F99AE03-DA14-DC81-139D-680691928A0F}"/>
              </a:ext>
            </a:extLst>
          </p:cNvPr>
          <p:cNvPicPr>
            <a:picLocks noChangeAspect="1"/>
          </p:cNvPicPr>
          <p:nvPr/>
        </p:nvPicPr>
        <p:blipFill>
          <a:blip r:embed="rId6"/>
          <a:stretch>
            <a:fillRect/>
          </a:stretch>
        </p:blipFill>
        <p:spPr>
          <a:xfrm>
            <a:off x="6096244" y="1567350"/>
            <a:ext cx="5069743" cy="5032375"/>
          </a:xfrm>
          <a:prstGeom prst="rect">
            <a:avLst/>
          </a:prstGeom>
          <a:ln>
            <a:noFill/>
          </a:ln>
          <a:effectLst>
            <a:outerShdw blurRad="292100" dist="139700" dir="2700000" algn="tl" rotWithShape="0">
              <a:srgbClr val="333333">
                <a:alpha val="65000"/>
              </a:srgbClr>
            </a:outerShdw>
          </a:effectLst>
        </p:spPr>
      </p:pic>
      <p:pic>
        <p:nvPicPr>
          <p:cNvPr id="4" name="Graphique 6">
            <a:extLst>
              <a:ext uri="{FF2B5EF4-FFF2-40B4-BE49-F238E27FC236}">
                <a16:creationId xmlns:a16="http://schemas.microsoft.com/office/drawing/2014/main" id="{676E82F9-D53F-70FE-A416-72A9D4DFEB4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flipH="1">
            <a:off x="9861847" y="2588290"/>
            <a:ext cx="451370" cy="441602"/>
          </a:xfrm>
          <a:prstGeom prst="rect">
            <a:avLst/>
          </a:prstGeom>
        </p:spPr>
      </p:pic>
    </p:spTree>
    <p:extLst>
      <p:ext uri="{BB962C8B-B14F-4D97-AF65-F5344CB8AC3E}">
        <p14:creationId xmlns:p14="http://schemas.microsoft.com/office/powerpoint/2010/main" val="15429983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Une image contenant texte, capture d’écran, nombre, Police&#10;&#10;Le contenu généré par l’IA peut être incorrect.">
            <a:extLst>
              <a:ext uri="{FF2B5EF4-FFF2-40B4-BE49-F238E27FC236}">
                <a16:creationId xmlns:a16="http://schemas.microsoft.com/office/drawing/2014/main" id="{B3143765-D520-2E14-CF35-9A1CD16DEE41}"/>
              </a:ext>
            </a:extLst>
          </p:cNvPr>
          <p:cNvPicPr>
            <a:picLocks noChangeAspect="1"/>
          </p:cNvPicPr>
          <p:nvPr/>
        </p:nvPicPr>
        <p:blipFill>
          <a:blip r:embed="rId2"/>
          <a:stretch>
            <a:fillRect/>
          </a:stretch>
        </p:blipFill>
        <p:spPr>
          <a:xfrm>
            <a:off x="1289538" y="2945633"/>
            <a:ext cx="9632462" cy="3653273"/>
          </a:xfrm>
          <a:prstGeom prst="rect">
            <a:avLst/>
          </a:prstGeom>
          <a:ln>
            <a:noFill/>
          </a:ln>
          <a:effectLst>
            <a:outerShdw blurRad="292100" dist="139700" dir="2700000" algn="tl" rotWithShape="0">
              <a:srgbClr val="333333">
                <a:alpha val="65000"/>
              </a:srgbClr>
            </a:outerShdw>
          </a:effectLst>
        </p:spPr>
      </p:pic>
      <p:sp>
        <p:nvSpPr>
          <p:cNvPr id="6" name="Titre 2">
            <a:extLst>
              <a:ext uri="{FF2B5EF4-FFF2-40B4-BE49-F238E27FC236}">
                <a16:creationId xmlns:a16="http://schemas.microsoft.com/office/drawing/2014/main" id="{06A43D7B-6D83-5D1E-0DFB-1C11719B942B}"/>
              </a:ext>
            </a:extLst>
          </p:cNvPr>
          <p:cNvSpPr>
            <a:spLocks noGrp="1"/>
          </p:cNvSpPr>
          <p:nvPr/>
        </p:nvSpPr>
        <p:spPr>
          <a:xfrm>
            <a:off x="371475" y="520701"/>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err="1">
                <a:latin typeface="Figtree Light"/>
              </a:rPr>
              <a:t>Employee</a:t>
            </a:r>
            <a:r>
              <a:rPr lang="fr-FR">
                <a:latin typeface="Figtree Light"/>
              </a:rPr>
              <a:t> usage</a:t>
            </a:r>
            <a:endParaRPr lang="fr-FR"/>
          </a:p>
        </p:txBody>
      </p:sp>
      <p:sp>
        <p:nvSpPr>
          <p:cNvPr id="9" name="ZoneTexte 8">
            <a:extLst>
              <a:ext uri="{FF2B5EF4-FFF2-40B4-BE49-F238E27FC236}">
                <a16:creationId xmlns:a16="http://schemas.microsoft.com/office/drawing/2014/main" id="{FD980A60-1B42-39EB-56FD-16C506848827}"/>
              </a:ext>
            </a:extLst>
          </p:cNvPr>
          <p:cNvSpPr txBox="1"/>
          <p:nvPr/>
        </p:nvSpPr>
        <p:spPr>
          <a:xfrm>
            <a:off x="3622217" y="1719338"/>
            <a:ext cx="5733466"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dirty="0">
                <a:solidFill>
                  <a:srgbClr val="000000"/>
                </a:solidFill>
                <a:latin typeface="Figtree"/>
                <a:ea typeface="Calibri"/>
                <a:cs typeface="Calibri"/>
              </a:rPr>
              <a:t>You can </a:t>
            </a:r>
            <a:r>
              <a:rPr lang="fr-FR" sz="1400" err="1">
                <a:solidFill>
                  <a:srgbClr val="000000"/>
                </a:solidFill>
                <a:latin typeface="Figtree"/>
                <a:ea typeface="Calibri"/>
                <a:cs typeface="Calibri"/>
              </a:rPr>
              <a:t>find</a:t>
            </a:r>
            <a:r>
              <a:rPr lang="fr-FR" sz="1400" dirty="0">
                <a:solidFill>
                  <a:srgbClr val="000000"/>
                </a:solidFill>
                <a:latin typeface="Figtree"/>
                <a:ea typeface="Calibri"/>
                <a:cs typeface="Calibri"/>
              </a:rPr>
              <a:t> the interview </a:t>
            </a:r>
            <a:r>
              <a:rPr lang="fr-FR" sz="1400" err="1">
                <a:solidFill>
                  <a:srgbClr val="000000"/>
                </a:solidFill>
                <a:latin typeface="Figtree"/>
                <a:ea typeface="Calibri"/>
                <a:cs typeface="Calibri"/>
              </a:rPr>
              <a:t>you're</a:t>
            </a:r>
            <a:r>
              <a:rPr lang="fr-FR" sz="1400" dirty="0">
                <a:solidFill>
                  <a:srgbClr val="000000"/>
                </a:solidFill>
                <a:latin typeface="Figtree"/>
                <a:ea typeface="Calibri"/>
                <a:cs typeface="Calibri"/>
              </a:rPr>
              <a:t> </a:t>
            </a:r>
            <a:r>
              <a:rPr lang="fr-FR" sz="1400" err="1">
                <a:solidFill>
                  <a:srgbClr val="000000"/>
                </a:solidFill>
                <a:latin typeface="Figtree"/>
                <a:ea typeface="Calibri"/>
                <a:cs typeface="Calibri"/>
              </a:rPr>
              <a:t>interested</a:t>
            </a:r>
            <a:r>
              <a:rPr lang="fr-FR" sz="1400" dirty="0">
                <a:solidFill>
                  <a:srgbClr val="000000"/>
                </a:solidFill>
                <a:latin typeface="Figtree"/>
                <a:ea typeface="Calibri"/>
                <a:cs typeface="Calibri"/>
              </a:rPr>
              <a:t> in by:</a:t>
            </a:r>
            <a:endParaRPr lang="fr-FR" sz="1400">
              <a:solidFill>
                <a:srgbClr val="333333"/>
              </a:solidFill>
              <a:latin typeface="Figtree"/>
              <a:ea typeface="Calibri"/>
              <a:cs typeface="Calibri"/>
            </a:endParaRPr>
          </a:p>
          <a:p>
            <a:pPr marL="285750" indent="-285750">
              <a:buFont typeface="Calibri"/>
              <a:buChar char="-"/>
            </a:pPr>
            <a:r>
              <a:rPr lang="fr-FR" sz="1400" err="1">
                <a:solidFill>
                  <a:srgbClr val="000000"/>
                </a:solidFill>
                <a:latin typeface="Figtree"/>
                <a:ea typeface="Calibri"/>
                <a:cs typeface="Calibri"/>
              </a:rPr>
              <a:t>using</a:t>
            </a:r>
            <a:r>
              <a:rPr lang="fr-FR" sz="1400" dirty="0">
                <a:solidFill>
                  <a:srgbClr val="000000"/>
                </a:solidFill>
                <a:latin typeface="Figtree"/>
                <a:ea typeface="Calibri"/>
                <a:cs typeface="Calibri"/>
              </a:rPr>
              <a:t> the </a:t>
            </a:r>
            <a:r>
              <a:rPr lang="fr-FR" sz="1400" err="1">
                <a:solidFill>
                  <a:srgbClr val="000000"/>
                </a:solidFill>
                <a:latin typeface="Figtree"/>
                <a:ea typeface="Calibri"/>
                <a:cs typeface="Calibri"/>
              </a:rPr>
              <a:t>different</a:t>
            </a:r>
            <a:r>
              <a:rPr lang="fr-FR" sz="1400" dirty="0">
                <a:solidFill>
                  <a:srgbClr val="000000"/>
                </a:solidFill>
                <a:latin typeface="Figtree"/>
                <a:ea typeface="Calibri"/>
                <a:cs typeface="Calibri"/>
              </a:rPr>
              <a:t> </a:t>
            </a:r>
            <a:r>
              <a:rPr lang="fr-FR" sz="1400" err="1">
                <a:solidFill>
                  <a:srgbClr val="000000"/>
                </a:solidFill>
                <a:latin typeface="Figtree"/>
                <a:ea typeface="Calibri"/>
                <a:cs typeface="Calibri"/>
              </a:rPr>
              <a:t>filters</a:t>
            </a:r>
            <a:r>
              <a:rPr lang="fr-FR" sz="1400" dirty="0">
                <a:solidFill>
                  <a:srgbClr val="000000"/>
                </a:solidFill>
                <a:latin typeface="Figtree"/>
                <a:ea typeface="Calibri"/>
                <a:cs typeface="Calibri"/>
              </a:rPr>
              <a:t> at </a:t>
            </a:r>
            <a:r>
              <a:rPr lang="fr-FR" sz="1400" err="1">
                <a:solidFill>
                  <a:srgbClr val="000000"/>
                </a:solidFill>
                <a:latin typeface="Figtree"/>
                <a:ea typeface="Calibri"/>
                <a:cs typeface="Calibri"/>
              </a:rPr>
              <a:t>your</a:t>
            </a:r>
            <a:r>
              <a:rPr lang="fr-FR" sz="1400" dirty="0">
                <a:solidFill>
                  <a:srgbClr val="000000"/>
                </a:solidFill>
                <a:latin typeface="Figtree"/>
                <a:ea typeface="Calibri"/>
                <a:cs typeface="Calibri"/>
              </a:rPr>
              <a:t> </a:t>
            </a:r>
            <a:r>
              <a:rPr lang="fr-FR" sz="1400" err="1">
                <a:solidFill>
                  <a:srgbClr val="000000"/>
                </a:solidFill>
                <a:latin typeface="Figtree"/>
                <a:ea typeface="Calibri"/>
                <a:cs typeface="Calibri"/>
              </a:rPr>
              <a:t>disposal</a:t>
            </a:r>
            <a:r>
              <a:rPr lang="fr-FR" sz="1400" dirty="0">
                <a:solidFill>
                  <a:srgbClr val="000000"/>
                </a:solidFill>
                <a:latin typeface="Figtree"/>
                <a:ea typeface="Calibri"/>
                <a:cs typeface="Calibri"/>
              </a:rPr>
              <a:t> (time </a:t>
            </a:r>
            <a:r>
              <a:rPr lang="fr-FR" sz="1400" err="1">
                <a:solidFill>
                  <a:srgbClr val="000000"/>
                </a:solidFill>
                <a:latin typeface="Figtree"/>
                <a:ea typeface="Calibri"/>
                <a:cs typeface="Calibri"/>
              </a:rPr>
              <a:t>period</a:t>
            </a:r>
            <a:r>
              <a:rPr lang="fr-FR" sz="1400" dirty="0">
                <a:solidFill>
                  <a:srgbClr val="000000"/>
                </a:solidFill>
                <a:latin typeface="Figtree"/>
                <a:ea typeface="Calibri"/>
                <a:cs typeface="Calibri"/>
              </a:rPr>
              <a:t>, interview </a:t>
            </a:r>
            <a:r>
              <a:rPr lang="fr-FR" sz="1400" err="1">
                <a:solidFill>
                  <a:srgbClr val="000000"/>
                </a:solidFill>
                <a:latin typeface="Figtree"/>
                <a:ea typeface="Calibri"/>
                <a:cs typeface="Calibri"/>
              </a:rPr>
              <a:t>status</a:t>
            </a:r>
            <a:r>
              <a:rPr lang="fr-FR" sz="1400" dirty="0">
                <a:solidFill>
                  <a:srgbClr val="000000"/>
                </a:solidFill>
                <a:latin typeface="Figtree"/>
                <a:ea typeface="Calibri"/>
                <a:cs typeface="Calibri"/>
              </a:rPr>
              <a:t> – </a:t>
            </a:r>
            <a:r>
              <a:rPr lang="fr-FR" sz="1400" i="1" dirty="0">
                <a:solidFill>
                  <a:srgbClr val="000000"/>
                </a:solidFill>
                <a:latin typeface="Figtree"/>
                <a:ea typeface="Calibri"/>
                <a:cs typeface="Calibri"/>
              </a:rPr>
              <a:t>in </a:t>
            </a:r>
            <a:r>
              <a:rPr lang="fr-FR" sz="1400" i="1" err="1">
                <a:solidFill>
                  <a:srgbClr val="000000"/>
                </a:solidFill>
                <a:latin typeface="Figtree"/>
                <a:ea typeface="Calibri"/>
                <a:cs typeface="Calibri"/>
              </a:rPr>
              <a:t>preparation</a:t>
            </a:r>
            <a:r>
              <a:rPr lang="fr-FR" sz="1400" i="1" dirty="0">
                <a:solidFill>
                  <a:srgbClr val="000000"/>
                </a:solidFill>
                <a:latin typeface="Figtree"/>
                <a:ea typeface="Calibri"/>
                <a:cs typeface="Calibri"/>
              </a:rPr>
              <a:t>, </a:t>
            </a:r>
            <a:r>
              <a:rPr lang="fr-FR" sz="1400" i="1" err="1">
                <a:solidFill>
                  <a:srgbClr val="000000"/>
                </a:solidFill>
                <a:latin typeface="Figtree"/>
                <a:ea typeface="Calibri"/>
                <a:cs typeface="Calibri"/>
              </a:rPr>
              <a:t>proposed</a:t>
            </a:r>
            <a:r>
              <a:rPr lang="fr-FR" sz="1400" i="1" dirty="0">
                <a:solidFill>
                  <a:srgbClr val="000000"/>
                </a:solidFill>
                <a:latin typeface="Figtree"/>
                <a:ea typeface="Calibri"/>
                <a:cs typeface="Calibri"/>
              </a:rPr>
              <a:t> date, </a:t>
            </a:r>
            <a:r>
              <a:rPr lang="fr-FR" sz="1400" i="1" err="1">
                <a:solidFill>
                  <a:srgbClr val="000000"/>
                </a:solidFill>
                <a:latin typeface="Figtree"/>
                <a:ea typeface="Calibri"/>
                <a:cs typeface="Calibri"/>
              </a:rPr>
              <a:t>done</a:t>
            </a:r>
            <a:r>
              <a:rPr lang="fr-FR" sz="1400" dirty="0">
                <a:solidFill>
                  <a:srgbClr val="000000"/>
                </a:solidFill>
                <a:latin typeface="Figtree"/>
                <a:ea typeface="Calibri"/>
                <a:cs typeface="Calibri"/>
              </a:rPr>
              <a:t>...)</a:t>
            </a:r>
            <a:endParaRPr lang="fr-FR" sz="1400"/>
          </a:p>
          <a:p>
            <a:pPr marL="285750" indent="-285750">
              <a:buFont typeface="Calibri"/>
              <a:buChar char="-"/>
            </a:pPr>
            <a:r>
              <a:rPr lang="fr-FR" sz="1400" err="1">
                <a:solidFill>
                  <a:srgbClr val="000000"/>
                </a:solidFill>
                <a:ea typeface="Calibri"/>
                <a:cs typeface="Calibri"/>
              </a:rPr>
              <a:t>Looking</a:t>
            </a:r>
            <a:r>
              <a:rPr lang="fr-FR" sz="1400" dirty="0">
                <a:solidFill>
                  <a:srgbClr val="000000"/>
                </a:solidFill>
                <a:ea typeface="Calibri"/>
                <a:cs typeface="Calibri"/>
              </a:rPr>
              <a:t> up the </a:t>
            </a:r>
            <a:r>
              <a:rPr lang="fr-FR" sz="1400" err="1">
                <a:solidFill>
                  <a:srgbClr val="000000"/>
                </a:solidFill>
                <a:ea typeface="Calibri"/>
                <a:cs typeface="Calibri"/>
              </a:rPr>
              <a:t>name</a:t>
            </a:r>
            <a:r>
              <a:rPr lang="fr-FR" sz="1400" dirty="0">
                <a:solidFill>
                  <a:srgbClr val="000000"/>
                </a:solidFill>
                <a:ea typeface="Calibri"/>
                <a:cs typeface="Calibri"/>
              </a:rPr>
              <a:t> of the interview </a:t>
            </a:r>
            <a:r>
              <a:rPr lang="fr-FR" sz="1400" err="1">
                <a:solidFill>
                  <a:srgbClr val="000000"/>
                </a:solidFill>
                <a:ea typeface="Calibri"/>
                <a:cs typeface="Calibri"/>
              </a:rPr>
              <a:t>campaign</a:t>
            </a:r>
            <a:endParaRPr lang="fr-FR" sz="1400">
              <a:solidFill>
                <a:srgbClr val="000000"/>
              </a:solidFill>
              <a:ea typeface="Calibri"/>
              <a:cs typeface="Calibri"/>
            </a:endParaRPr>
          </a:p>
          <a:p>
            <a:endParaRPr lang="fr-FR" sz="1400" dirty="0">
              <a:solidFill>
                <a:srgbClr val="000000"/>
              </a:solidFill>
              <a:ea typeface="Calibri"/>
              <a:cs typeface="Calibri"/>
            </a:endParaRPr>
          </a:p>
          <a:p>
            <a:endParaRPr lang="fr-FR" sz="1400" dirty="0">
              <a:solidFill>
                <a:srgbClr val="000000"/>
              </a:solidFill>
              <a:ea typeface="Calibri"/>
              <a:cs typeface="Calibri"/>
            </a:endParaRPr>
          </a:p>
        </p:txBody>
      </p:sp>
      <p:sp>
        <p:nvSpPr>
          <p:cNvPr id="5" name="Espace réservé du texte 3">
            <a:extLst>
              <a:ext uri="{FF2B5EF4-FFF2-40B4-BE49-F238E27FC236}">
                <a16:creationId xmlns:a16="http://schemas.microsoft.com/office/drawing/2014/main" id="{09066B69-326A-D1BA-77DA-F93563BA9176}"/>
              </a:ext>
            </a:extLst>
          </p:cNvPr>
          <p:cNvSpPr>
            <a:spLocks noGrp="1"/>
          </p:cNvSpPr>
          <p:nvPr/>
        </p:nvSpPr>
        <p:spPr>
          <a:xfrm>
            <a:off x="381000" y="939800"/>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3">
                  <a:extLst>
                    <a:ext uri="{96DAC541-7B7A-43D3-8B79-37D633B846F1}">
                      <asvg:svgBlip xmlns:asvg="http://schemas.microsoft.com/office/drawing/2016/SVG/main" r:embed="rId4"/>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5">
                  <a:extLst>
                    <a:ext uri="{96DAC541-7B7A-43D3-8B79-37D633B846F1}">
                      <asvg:svgBlip xmlns:asvg="http://schemas.microsoft.com/office/drawing/2016/SVG/main" r:embed="rId6"/>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err="1">
                <a:latin typeface="Figtree"/>
              </a:rPr>
              <a:t>Accessing</a:t>
            </a:r>
            <a:r>
              <a:rPr lang="fr-FR">
                <a:latin typeface="Figtree"/>
              </a:rPr>
              <a:t> </a:t>
            </a:r>
            <a:r>
              <a:rPr lang="fr-FR" err="1">
                <a:latin typeface="Figtree"/>
              </a:rPr>
              <a:t>my</a:t>
            </a:r>
            <a:r>
              <a:rPr lang="fr-FR">
                <a:latin typeface="Figtree"/>
              </a:rPr>
              <a:t> interviews</a:t>
            </a:r>
            <a:endParaRPr lang="fr-FR"/>
          </a:p>
        </p:txBody>
      </p:sp>
      <p:sp>
        <p:nvSpPr>
          <p:cNvPr id="7" name="Rectangle : coins arrondis 6">
            <a:extLst>
              <a:ext uri="{FF2B5EF4-FFF2-40B4-BE49-F238E27FC236}">
                <a16:creationId xmlns:a16="http://schemas.microsoft.com/office/drawing/2014/main" id="{9398267A-42BB-86DA-6AC9-A0D9A891BD40}"/>
              </a:ext>
            </a:extLst>
          </p:cNvPr>
          <p:cNvSpPr/>
          <p:nvPr/>
        </p:nvSpPr>
        <p:spPr>
          <a:xfrm>
            <a:off x="5504962" y="3772552"/>
            <a:ext cx="1970128" cy="493347"/>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FAE154C8-8469-300E-7849-76B2E96CB72B}"/>
              </a:ext>
            </a:extLst>
          </p:cNvPr>
          <p:cNvSpPr/>
          <p:nvPr/>
        </p:nvSpPr>
        <p:spPr>
          <a:xfrm>
            <a:off x="1460500" y="3772552"/>
            <a:ext cx="1970128" cy="493347"/>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157427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ln>
            <a:solidFill>
              <a:srgbClr val="7AC09E"/>
            </a:solidFill>
          </a:ln>
        </p:spPr>
        <p:txBody>
          <a:bodyPr/>
          <a:lstStyle/>
          <a:p>
            <a:pPr>
              <a:lnSpc>
                <a:spcPct val="100000"/>
              </a:lnSpc>
            </a:pPr>
            <a:r>
              <a:rPr lang="fr-FR" sz="9600" err="1">
                <a:latin typeface="PP Woodland"/>
              </a:rPr>
              <a:t>Preparing</a:t>
            </a:r>
            <a:r>
              <a:rPr lang="fr-FR" sz="9600">
                <a:latin typeface="PP Woodland"/>
              </a:rPr>
              <a:t> </a:t>
            </a:r>
            <a:r>
              <a:rPr lang="fr-FR" sz="9600" err="1">
                <a:latin typeface="PP Woodland"/>
              </a:rPr>
              <a:t>my</a:t>
            </a:r>
            <a:r>
              <a:rPr lang="fr-FR" sz="9600">
                <a:latin typeface="PP Woodland"/>
              </a:rPr>
              <a:t> interviews</a:t>
            </a:r>
            <a:endParaRPr lang="fr-FR" sz="9600"/>
          </a:p>
        </p:txBody>
      </p:sp>
    </p:spTree>
    <p:extLst>
      <p:ext uri="{BB962C8B-B14F-4D97-AF65-F5344CB8AC3E}">
        <p14:creationId xmlns:p14="http://schemas.microsoft.com/office/powerpoint/2010/main" val="35077105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 15" descr="Une image contenant texte, capture d’écran, Police, nombre&#10;&#10;Le contenu généré par l’IA peut être incorrect.">
            <a:extLst>
              <a:ext uri="{FF2B5EF4-FFF2-40B4-BE49-F238E27FC236}">
                <a16:creationId xmlns:a16="http://schemas.microsoft.com/office/drawing/2014/main" id="{79D3FC2B-2DC1-5594-C8F2-B3705E82BD0A}"/>
              </a:ext>
            </a:extLst>
          </p:cNvPr>
          <p:cNvPicPr>
            <a:picLocks noChangeAspect="1"/>
          </p:cNvPicPr>
          <p:nvPr/>
        </p:nvPicPr>
        <p:blipFill>
          <a:blip r:embed="rId2"/>
          <a:stretch>
            <a:fillRect/>
          </a:stretch>
        </p:blipFill>
        <p:spPr>
          <a:xfrm>
            <a:off x="8124092" y="3898045"/>
            <a:ext cx="3505200" cy="2676525"/>
          </a:xfrm>
          <a:prstGeom prst="rect">
            <a:avLst/>
          </a:prstGeom>
          <a:ln>
            <a:noFill/>
          </a:ln>
          <a:effectLst>
            <a:outerShdw blurRad="292100" dist="139700" dir="2700000" algn="tl" rotWithShape="0">
              <a:srgbClr val="333333">
                <a:alpha val="65000"/>
              </a:srgbClr>
            </a:outerShdw>
          </a:effectLst>
        </p:spPr>
      </p:pic>
      <p:sp>
        <p:nvSpPr>
          <p:cNvPr id="6" name="Titre 2">
            <a:extLst>
              <a:ext uri="{FF2B5EF4-FFF2-40B4-BE49-F238E27FC236}">
                <a16:creationId xmlns:a16="http://schemas.microsoft.com/office/drawing/2014/main" id="{06A43D7B-6D83-5D1E-0DFB-1C11719B942B}"/>
              </a:ext>
            </a:extLst>
          </p:cNvPr>
          <p:cNvSpPr>
            <a:spLocks noGrp="1"/>
          </p:cNvSpPr>
          <p:nvPr/>
        </p:nvSpPr>
        <p:spPr>
          <a:xfrm>
            <a:off x="371475" y="520701"/>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err="1">
                <a:latin typeface="Figtree Light"/>
              </a:rPr>
              <a:t>Employee</a:t>
            </a:r>
            <a:r>
              <a:rPr lang="fr-FR">
                <a:latin typeface="Figtree Light"/>
              </a:rPr>
              <a:t> usage</a:t>
            </a:r>
            <a:endParaRPr lang="fr-FR"/>
          </a:p>
        </p:txBody>
      </p:sp>
      <p:sp>
        <p:nvSpPr>
          <p:cNvPr id="8" name="Espace réservé du texte 3">
            <a:extLst>
              <a:ext uri="{FF2B5EF4-FFF2-40B4-BE49-F238E27FC236}">
                <a16:creationId xmlns:a16="http://schemas.microsoft.com/office/drawing/2014/main" id="{90A438DC-811C-961D-F9DD-B6FEB9763FC2}"/>
              </a:ext>
            </a:extLst>
          </p:cNvPr>
          <p:cNvSpPr>
            <a:spLocks noGrp="1"/>
          </p:cNvSpPr>
          <p:nvPr/>
        </p:nvSpPr>
        <p:spPr>
          <a:xfrm>
            <a:off x="381000" y="939800"/>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3">
                  <a:extLst>
                    <a:ext uri="{96DAC541-7B7A-43D3-8B79-37D633B846F1}">
                      <asvg:svgBlip xmlns:asvg="http://schemas.microsoft.com/office/drawing/2016/SVG/main" r:embed="rId4"/>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5">
                  <a:extLst>
                    <a:ext uri="{96DAC541-7B7A-43D3-8B79-37D633B846F1}">
                      <asvg:svgBlip xmlns:asvg="http://schemas.microsoft.com/office/drawing/2016/SVG/main" r:embed="rId6"/>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a:latin typeface="Figtree"/>
              </a:rPr>
              <a:t>Setting the interview date</a:t>
            </a:r>
            <a:endParaRPr lang="fr-FR" dirty="0"/>
          </a:p>
        </p:txBody>
      </p:sp>
      <p:sp>
        <p:nvSpPr>
          <p:cNvPr id="5" name="ZoneTexte 4">
            <a:extLst>
              <a:ext uri="{FF2B5EF4-FFF2-40B4-BE49-F238E27FC236}">
                <a16:creationId xmlns:a16="http://schemas.microsoft.com/office/drawing/2014/main" id="{142B1238-AB62-1881-8BCD-69AB8B0EE225}"/>
              </a:ext>
            </a:extLst>
          </p:cNvPr>
          <p:cNvSpPr txBox="1"/>
          <p:nvPr/>
        </p:nvSpPr>
        <p:spPr>
          <a:xfrm>
            <a:off x="3128200" y="5498077"/>
            <a:ext cx="507023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b="1" dirty="0"/>
              <a:t>To propose an interview date:</a:t>
            </a:r>
          </a:p>
          <a:p>
            <a:pPr marL="285750" indent="-285750">
              <a:buFont typeface="Calibri"/>
              <a:buChar char="-"/>
            </a:pPr>
            <a:r>
              <a:rPr lang="fr-FR" sz="1600" dirty="0"/>
              <a:t>Open the interview</a:t>
            </a:r>
          </a:p>
          <a:p>
            <a:pPr marL="285750" indent="-285750">
              <a:buFont typeface="Calibri"/>
              <a:buChar char="-"/>
            </a:pPr>
            <a:r>
              <a:rPr lang="fr-FR" sz="1600" dirty="0"/>
              <a:t>In the "Date" section, enter a date and start time</a:t>
            </a:r>
          </a:p>
          <a:p>
            <a:pPr marL="285750" indent="-285750">
              <a:buFont typeface="Calibri"/>
              <a:buChar char="-"/>
            </a:pPr>
            <a:r>
              <a:rPr lang="fr-FR" sz="1600" dirty="0" err="1"/>
              <a:t>Submit</a:t>
            </a:r>
            <a:r>
              <a:rPr lang="fr-FR" sz="1600" dirty="0"/>
              <a:t> </a:t>
            </a:r>
            <a:r>
              <a:rPr lang="fr-FR" sz="1600" dirty="0" err="1"/>
              <a:t>this</a:t>
            </a:r>
            <a:r>
              <a:rPr lang="fr-FR" sz="1600" dirty="0"/>
              <a:t> date and time for </a:t>
            </a:r>
            <a:r>
              <a:rPr lang="fr-FR" sz="1600" dirty="0" err="1"/>
              <a:t>approval</a:t>
            </a:r>
          </a:p>
        </p:txBody>
      </p:sp>
      <p:sp>
        <p:nvSpPr>
          <p:cNvPr id="12" name="ZoneTexte 11">
            <a:extLst>
              <a:ext uri="{FF2B5EF4-FFF2-40B4-BE49-F238E27FC236}">
                <a16:creationId xmlns:a16="http://schemas.microsoft.com/office/drawing/2014/main" id="{65B9D886-32B8-F84C-FCD0-9161258B5B8B}"/>
              </a:ext>
            </a:extLst>
          </p:cNvPr>
          <p:cNvSpPr txBox="1"/>
          <p:nvPr/>
        </p:nvSpPr>
        <p:spPr>
          <a:xfrm>
            <a:off x="8127999" y="2009203"/>
            <a:ext cx="379046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b="1" dirty="0"/>
              <a:t>To </a:t>
            </a:r>
            <a:r>
              <a:rPr lang="fr-FR" sz="1600" b="1" dirty="0" err="1"/>
              <a:t>accept</a:t>
            </a:r>
            <a:r>
              <a:rPr lang="fr-FR" sz="1600" b="1" dirty="0"/>
              <a:t> an interview date </a:t>
            </a:r>
            <a:r>
              <a:rPr lang="fr-FR" sz="1600" b="1" dirty="0" err="1"/>
              <a:t>proposed</a:t>
            </a:r>
            <a:r>
              <a:rPr lang="fr-FR" sz="1600" b="1" dirty="0"/>
              <a:t> by </a:t>
            </a:r>
            <a:r>
              <a:rPr lang="fr-FR" sz="1600" b="1" dirty="0" err="1"/>
              <a:t>my</a:t>
            </a:r>
            <a:r>
              <a:rPr lang="fr-FR" sz="1600" b="1" dirty="0"/>
              <a:t> manager:</a:t>
            </a:r>
          </a:p>
          <a:p>
            <a:pPr marL="285750" indent="-285750">
              <a:buFont typeface="Calibri"/>
              <a:buChar char="-"/>
            </a:pPr>
            <a:r>
              <a:rPr lang="fr-FR" sz="1600" dirty="0"/>
              <a:t>Open the interview</a:t>
            </a:r>
          </a:p>
          <a:p>
            <a:pPr marL="285750" indent="-285750">
              <a:buFont typeface="Calibri"/>
              <a:buChar char="-"/>
            </a:pPr>
            <a:r>
              <a:rPr lang="fr-FR" sz="1600" dirty="0"/>
              <a:t>Click on </a:t>
            </a:r>
            <a:r>
              <a:rPr lang="fr-FR" sz="1600" b="1" dirty="0" err="1"/>
              <a:t>Approve</a:t>
            </a:r>
            <a:r>
              <a:rPr lang="fr-FR" sz="1600" b="1" dirty="0"/>
              <a:t> </a:t>
            </a:r>
            <a:r>
              <a:rPr lang="fr-FR" sz="1600" b="1" dirty="0" err="1"/>
              <a:t>this</a:t>
            </a:r>
            <a:r>
              <a:rPr lang="fr-FR" sz="1600" b="1" dirty="0"/>
              <a:t> date and time</a:t>
            </a:r>
          </a:p>
        </p:txBody>
      </p:sp>
      <p:sp>
        <p:nvSpPr>
          <p:cNvPr id="13" name="ZoneTexte 12">
            <a:extLst>
              <a:ext uri="{FF2B5EF4-FFF2-40B4-BE49-F238E27FC236}">
                <a16:creationId xmlns:a16="http://schemas.microsoft.com/office/drawing/2014/main" id="{4888DE3C-6986-B632-0B0C-A542DF6787F4}"/>
              </a:ext>
            </a:extLst>
          </p:cNvPr>
          <p:cNvSpPr txBox="1"/>
          <p:nvPr/>
        </p:nvSpPr>
        <p:spPr>
          <a:xfrm>
            <a:off x="258885" y="1502436"/>
            <a:ext cx="627591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b="1" dirty="0" err="1">
                <a:solidFill>
                  <a:srgbClr val="C75741"/>
                </a:solidFill>
              </a:rPr>
              <a:t>Approving</a:t>
            </a:r>
            <a:r>
              <a:rPr lang="fr-FR" sz="1600" b="1" dirty="0">
                <a:solidFill>
                  <a:srgbClr val="C75741"/>
                </a:solidFill>
              </a:rPr>
              <a:t> an interview date:</a:t>
            </a:r>
          </a:p>
        </p:txBody>
      </p:sp>
      <p:pic>
        <p:nvPicPr>
          <p:cNvPr id="14" name="Image 13" descr="Une image contenant texte, capture d’écran, logiciel, Police&#10;&#10;Le contenu généré par l’IA peut être incorrect.">
            <a:extLst>
              <a:ext uri="{FF2B5EF4-FFF2-40B4-BE49-F238E27FC236}">
                <a16:creationId xmlns:a16="http://schemas.microsoft.com/office/drawing/2014/main" id="{5DD7E784-7CFC-6DE5-3D95-3B8DA46CF266}"/>
              </a:ext>
            </a:extLst>
          </p:cNvPr>
          <p:cNvPicPr>
            <a:picLocks noChangeAspect="1"/>
          </p:cNvPicPr>
          <p:nvPr/>
        </p:nvPicPr>
        <p:blipFill>
          <a:blip r:embed="rId7"/>
          <a:stretch>
            <a:fillRect/>
          </a:stretch>
        </p:blipFill>
        <p:spPr>
          <a:xfrm>
            <a:off x="985959" y="1911350"/>
            <a:ext cx="6625004" cy="3357685"/>
          </a:xfrm>
          <a:prstGeom prst="rect">
            <a:avLst/>
          </a:prstGeom>
          <a:ln>
            <a:noFill/>
          </a:ln>
          <a:effectLst>
            <a:outerShdw blurRad="292100" dist="139700" dir="2700000" algn="tl" rotWithShape="0">
              <a:srgbClr val="333333">
                <a:alpha val="65000"/>
              </a:srgbClr>
            </a:outerShdw>
          </a:effectLst>
        </p:spPr>
      </p:pic>
      <p:pic>
        <p:nvPicPr>
          <p:cNvPr id="10" name="Graphique 6">
            <a:extLst>
              <a:ext uri="{FF2B5EF4-FFF2-40B4-BE49-F238E27FC236}">
                <a16:creationId xmlns:a16="http://schemas.microsoft.com/office/drawing/2014/main" id="{E78199ED-F38D-2BB9-9B6B-29C57FB1C6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6360000">
            <a:off x="7496245" y="2502309"/>
            <a:ext cx="590409" cy="590409"/>
          </a:xfrm>
          <a:prstGeom prst="rect">
            <a:avLst/>
          </a:prstGeom>
        </p:spPr>
      </p:pic>
      <p:pic>
        <p:nvPicPr>
          <p:cNvPr id="17" name="Graphique 6">
            <a:extLst>
              <a:ext uri="{FF2B5EF4-FFF2-40B4-BE49-F238E27FC236}">
                <a16:creationId xmlns:a16="http://schemas.microsoft.com/office/drawing/2014/main" id="{CBD9EDBB-5345-828B-D320-F6E488816ED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2760000">
            <a:off x="7584168" y="6156001"/>
            <a:ext cx="590409" cy="590409"/>
          </a:xfrm>
          <a:prstGeom prst="rect">
            <a:avLst/>
          </a:prstGeom>
        </p:spPr>
      </p:pic>
    </p:spTree>
    <p:extLst>
      <p:ext uri="{BB962C8B-B14F-4D97-AF65-F5344CB8AC3E}">
        <p14:creationId xmlns:p14="http://schemas.microsoft.com/office/powerpoint/2010/main" val="296075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2">
            <a:extLst>
              <a:ext uri="{FF2B5EF4-FFF2-40B4-BE49-F238E27FC236}">
                <a16:creationId xmlns:a16="http://schemas.microsoft.com/office/drawing/2014/main" id="{06A43D7B-6D83-5D1E-0DFB-1C11719B942B}"/>
              </a:ext>
            </a:extLst>
          </p:cNvPr>
          <p:cNvSpPr>
            <a:spLocks noGrp="1"/>
          </p:cNvSpPr>
          <p:nvPr/>
        </p:nvSpPr>
        <p:spPr>
          <a:xfrm>
            <a:off x="371475" y="520701"/>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err="1">
                <a:latin typeface="Figtree Light"/>
              </a:rPr>
              <a:t>Employee</a:t>
            </a:r>
            <a:r>
              <a:rPr lang="fr-FR">
                <a:latin typeface="Figtree Light"/>
              </a:rPr>
              <a:t> usage</a:t>
            </a:r>
            <a:endParaRPr lang="fr-FR"/>
          </a:p>
        </p:txBody>
      </p:sp>
      <p:sp>
        <p:nvSpPr>
          <p:cNvPr id="8" name="Espace réservé du texte 3">
            <a:extLst>
              <a:ext uri="{FF2B5EF4-FFF2-40B4-BE49-F238E27FC236}">
                <a16:creationId xmlns:a16="http://schemas.microsoft.com/office/drawing/2014/main" id="{90A438DC-811C-961D-F9DD-B6FEB9763FC2}"/>
              </a:ext>
            </a:extLst>
          </p:cNvPr>
          <p:cNvSpPr>
            <a:spLocks noGrp="1"/>
          </p:cNvSpPr>
          <p:nvPr/>
        </p:nvSpPr>
        <p:spPr>
          <a:xfrm>
            <a:off x="381000" y="939800"/>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2">
                  <a:extLst>
                    <a:ext uri="{96DAC541-7B7A-43D3-8B79-37D633B846F1}">
                      <asvg:svgBlip xmlns:asvg="http://schemas.microsoft.com/office/drawing/2016/SVG/main" r:embed="rId3"/>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4">
                  <a:extLst>
                    <a:ext uri="{96DAC541-7B7A-43D3-8B79-37D633B846F1}">
                      <asvg:svgBlip xmlns:asvg="http://schemas.microsoft.com/office/drawing/2016/SVG/main" r:embed="rId5"/>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err="1">
                <a:latin typeface="Figtree"/>
              </a:rPr>
              <a:t>Preparing</a:t>
            </a:r>
            <a:r>
              <a:rPr lang="fr-FR">
                <a:latin typeface="Figtree"/>
              </a:rPr>
              <a:t> </a:t>
            </a:r>
            <a:r>
              <a:rPr lang="fr-FR" err="1">
                <a:latin typeface="Figtree"/>
              </a:rPr>
              <a:t>my</a:t>
            </a:r>
            <a:r>
              <a:rPr lang="fr-FR">
                <a:latin typeface="Figtree"/>
              </a:rPr>
              <a:t> interview</a:t>
            </a:r>
            <a:endParaRPr lang="fr-FR"/>
          </a:p>
        </p:txBody>
      </p:sp>
      <p:sp>
        <p:nvSpPr>
          <p:cNvPr id="9" name="ZoneTexte 8">
            <a:extLst>
              <a:ext uri="{FF2B5EF4-FFF2-40B4-BE49-F238E27FC236}">
                <a16:creationId xmlns:a16="http://schemas.microsoft.com/office/drawing/2014/main" id="{FD980A60-1B42-39EB-56FD-16C506848827}"/>
              </a:ext>
            </a:extLst>
          </p:cNvPr>
          <p:cNvSpPr txBox="1"/>
          <p:nvPr/>
        </p:nvSpPr>
        <p:spPr>
          <a:xfrm>
            <a:off x="319885" y="1440437"/>
            <a:ext cx="903546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b="1" dirty="0" err="1">
                <a:solidFill>
                  <a:schemeClr val="accent3"/>
                </a:solidFill>
                <a:latin typeface="Figtree"/>
                <a:cs typeface="Calibri"/>
              </a:rPr>
              <a:t>Preparing</a:t>
            </a:r>
            <a:r>
              <a:rPr lang="fr-FR" sz="1600" b="1" dirty="0">
                <a:solidFill>
                  <a:schemeClr val="accent3"/>
                </a:solidFill>
                <a:latin typeface="Figtree"/>
                <a:cs typeface="Calibri"/>
              </a:rPr>
              <a:t> </a:t>
            </a:r>
            <a:r>
              <a:rPr lang="fr-FR" sz="1600" b="1" dirty="0" err="1">
                <a:solidFill>
                  <a:schemeClr val="accent3"/>
                </a:solidFill>
                <a:latin typeface="Figtree"/>
                <a:cs typeface="Calibri"/>
              </a:rPr>
              <a:t>answers</a:t>
            </a:r>
            <a:r>
              <a:rPr lang="fr-FR" sz="1600" b="1" dirty="0">
                <a:solidFill>
                  <a:schemeClr val="accent3"/>
                </a:solidFill>
                <a:latin typeface="Figtree"/>
                <a:cs typeface="Calibri"/>
              </a:rPr>
              <a:t> to questionnaire:</a:t>
            </a:r>
            <a:endParaRPr lang="fr-FR" dirty="0">
              <a:solidFill>
                <a:schemeClr val="accent3"/>
              </a:solidFill>
              <a:cs typeface="Calibri"/>
            </a:endParaRPr>
          </a:p>
        </p:txBody>
      </p:sp>
      <p:sp>
        <p:nvSpPr>
          <p:cNvPr id="11" name="ZoneTexte 10">
            <a:extLst>
              <a:ext uri="{FF2B5EF4-FFF2-40B4-BE49-F238E27FC236}">
                <a16:creationId xmlns:a16="http://schemas.microsoft.com/office/drawing/2014/main" id="{A2C6E44B-2365-5EAC-0EAD-3AF09BF10B81}"/>
              </a:ext>
            </a:extLst>
          </p:cNvPr>
          <p:cNvSpPr txBox="1"/>
          <p:nvPr/>
        </p:nvSpPr>
        <p:spPr>
          <a:xfrm>
            <a:off x="312558" y="2289706"/>
            <a:ext cx="1787444"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solidFill>
                  <a:srgbClr val="000000"/>
                </a:solidFill>
                <a:latin typeface="Figtree"/>
                <a:ea typeface="Calibri"/>
                <a:cs typeface="Calibri"/>
              </a:rPr>
              <a:t>As an </a:t>
            </a:r>
            <a:r>
              <a:rPr lang="fr-FR" sz="1600" err="1">
                <a:solidFill>
                  <a:srgbClr val="000000"/>
                </a:solidFill>
                <a:latin typeface="Figtree"/>
                <a:ea typeface="Calibri"/>
                <a:cs typeface="Calibri"/>
              </a:rPr>
              <a:t>employee</a:t>
            </a:r>
            <a:r>
              <a:rPr lang="fr-FR" sz="1600">
                <a:solidFill>
                  <a:srgbClr val="000000"/>
                </a:solidFill>
                <a:latin typeface="Figtree"/>
                <a:ea typeface="Calibri"/>
                <a:cs typeface="Calibri"/>
              </a:rPr>
              <a:t>,</a:t>
            </a:r>
            <a:endParaRPr lang="fr-FR">
              <a:solidFill>
                <a:srgbClr val="333333"/>
              </a:solidFill>
              <a:latin typeface="Figtree"/>
              <a:ea typeface="Calibri"/>
              <a:cs typeface="Calibri"/>
            </a:endParaRPr>
          </a:p>
          <a:p>
            <a:r>
              <a:rPr lang="fr-FR" sz="1600" dirty="0">
                <a:solidFill>
                  <a:srgbClr val="000000"/>
                </a:solidFill>
                <a:latin typeface="Figtree"/>
                <a:ea typeface="Calibri"/>
                <a:cs typeface="Calibri"/>
              </a:rPr>
              <a:t>I </a:t>
            </a:r>
            <a:r>
              <a:rPr lang="fr-FR" sz="1600" err="1">
                <a:solidFill>
                  <a:srgbClr val="000000"/>
                </a:solidFill>
                <a:latin typeface="Figtree"/>
                <a:ea typeface="Calibri"/>
                <a:cs typeface="Calibri"/>
              </a:rPr>
              <a:t>answer</a:t>
            </a:r>
            <a:endParaRPr lang="fr-FR" err="1">
              <a:solidFill>
                <a:srgbClr val="333333"/>
              </a:solidFill>
              <a:latin typeface="Figtree"/>
              <a:ea typeface="Calibri"/>
              <a:cs typeface="Calibri"/>
            </a:endParaRPr>
          </a:p>
          <a:p>
            <a:r>
              <a:rPr lang="fr-FR" sz="1600" dirty="0">
                <a:solidFill>
                  <a:srgbClr val="000000"/>
                </a:solidFill>
                <a:latin typeface="Figtree"/>
                <a:ea typeface="Calibri"/>
                <a:cs typeface="Calibri"/>
              </a:rPr>
              <a:t>the questions </a:t>
            </a:r>
            <a:r>
              <a:rPr lang="fr-FR" sz="1600" dirty="0" err="1">
                <a:solidFill>
                  <a:srgbClr val="000000"/>
                </a:solidFill>
                <a:latin typeface="Figtree"/>
                <a:ea typeface="Calibri"/>
                <a:cs typeface="Calibri"/>
              </a:rPr>
              <a:t>next</a:t>
            </a:r>
            <a:r>
              <a:rPr lang="fr-FR" sz="1600" dirty="0">
                <a:solidFill>
                  <a:srgbClr val="000000"/>
                </a:solidFill>
                <a:latin typeface="Figtree"/>
                <a:ea typeface="Calibri"/>
                <a:cs typeface="Calibri"/>
              </a:rPr>
              <a:t> to </a:t>
            </a:r>
            <a:r>
              <a:rPr lang="fr-FR" sz="1600" dirty="0" err="1">
                <a:solidFill>
                  <a:srgbClr val="000000"/>
                </a:solidFill>
                <a:latin typeface="Figtree"/>
                <a:ea typeface="Calibri"/>
                <a:cs typeface="Calibri"/>
              </a:rPr>
              <a:t>my</a:t>
            </a:r>
            <a:r>
              <a:rPr lang="fr-FR" sz="1600" dirty="0">
                <a:solidFill>
                  <a:srgbClr val="000000"/>
                </a:solidFill>
                <a:latin typeface="Figtree"/>
                <a:ea typeface="Calibri"/>
                <a:cs typeface="Calibri"/>
              </a:rPr>
              <a:t> photo or </a:t>
            </a:r>
            <a:r>
              <a:rPr lang="fr-FR" sz="1600" dirty="0" err="1">
                <a:solidFill>
                  <a:srgbClr val="000000"/>
                </a:solidFill>
                <a:latin typeface="Figtree"/>
                <a:ea typeface="Calibri"/>
                <a:cs typeface="Calibri"/>
              </a:rPr>
              <a:t>my</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initials</a:t>
            </a:r>
            <a:r>
              <a:rPr lang="fr-FR" sz="1600" dirty="0">
                <a:solidFill>
                  <a:srgbClr val="000000"/>
                </a:solidFill>
                <a:latin typeface="Figtree"/>
                <a:ea typeface="Calibri"/>
                <a:cs typeface="Calibri"/>
              </a:rPr>
              <a:t>.</a:t>
            </a:r>
            <a:endParaRPr lang="fr-FR"/>
          </a:p>
          <a:p>
            <a:pPr algn="just"/>
            <a:endParaRPr lang="fr-FR" sz="1600">
              <a:solidFill>
                <a:srgbClr val="000000"/>
              </a:solidFill>
              <a:latin typeface="Figtree"/>
              <a:ea typeface="Calibri"/>
              <a:cs typeface="Calibri"/>
            </a:endParaRPr>
          </a:p>
        </p:txBody>
      </p:sp>
      <p:sp>
        <p:nvSpPr>
          <p:cNvPr id="5" name="ZoneTexte 4">
            <a:extLst>
              <a:ext uri="{FF2B5EF4-FFF2-40B4-BE49-F238E27FC236}">
                <a16:creationId xmlns:a16="http://schemas.microsoft.com/office/drawing/2014/main" id="{38DAA487-E89A-C92E-BA2E-C95DCAB16AEE}"/>
              </a:ext>
            </a:extLst>
          </p:cNvPr>
          <p:cNvSpPr txBox="1"/>
          <p:nvPr/>
        </p:nvSpPr>
        <p:spPr>
          <a:xfrm>
            <a:off x="308867" y="4226006"/>
            <a:ext cx="1929912"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solidFill>
                  <a:schemeClr val="tx1">
                    <a:lumMod val="49000"/>
                  </a:schemeClr>
                </a:solidFill>
                <a:latin typeface="Figtree"/>
              </a:rPr>
              <a:t>The </a:t>
            </a:r>
            <a:r>
              <a:rPr lang="fr-FR" sz="1600" b="1" dirty="0" err="1">
                <a:solidFill>
                  <a:schemeClr val="tx1">
                    <a:lumMod val="49000"/>
                  </a:schemeClr>
                </a:solidFill>
                <a:latin typeface="Figtree"/>
              </a:rPr>
              <a:t>Overview</a:t>
            </a:r>
            <a:r>
              <a:rPr lang="fr-FR" sz="1600" dirty="0">
                <a:solidFill>
                  <a:schemeClr val="tx1">
                    <a:lumMod val="49000"/>
                  </a:schemeClr>
                </a:solidFill>
                <a:latin typeface="Figtree"/>
              </a:rPr>
              <a:t> </a:t>
            </a:r>
            <a:r>
              <a:rPr lang="fr-FR" sz="1600" dirty="0" err="1">
                <a:solidFill>
                  <a:schemeClr val="tx1">
                    <a:lumMod val="49000"/>
                  </a:schemeClr>
                </a:solidFill>
                <a:latin typeface="Figtree"/>
              </a:rPr>
              <a:t>field</a:t>
            </a:r>
            <a:r>
              <a:rPr lang="fr-FR" sz="1600" dirty="0">
                <a:solidFill>
                  <a:schemeClr val="tx1">
                    <a:lumMod val="49000"/>
                  </a:schemeClr>
                </a:solidFill>
                <a:latin typeface="Figtree"/>
              </a:rPr>
              <a:t> </a:t>
            </a:r>
            <a:r>
              <a:rPr lang="fr-FR" sz="1600" dirty="0" err="1">
                <a:solidFill>
                  <a:schemeClr val="tx1">
                    <a:lumMod val="49000"/>
                  </a:schemeClr>
                </a:solidFill>
                <a:latin typeface="Figtree"/>
              </a:rPr>
              <a:t>is</a:t>
            </a:r>
            <a:r>
              <a:rPr lang="fr-FR" sz="1600" dirty="0">
                <a:solidFill>
                  <a:schemeClr val="tx1">
                    <a:lumMod val="49000"/>
                  </a:schemeClr>
                </a:solidFill>
                <a:latin typeface="Figtree"/>
              </a:rPr>
              <a:t> </a:t>
            </a:r>
            <a:r>
              <a:rPr lang="fr-FR" sz="1600" dirty="0" err="1">
                <a:solidFill>
                  <a:schemeClr val="tx1">
                    <a:lumMod val="49000"/>
                  </a:schemeClr>
                </a:solidFill>
                <a:latin typeface="Figtree"/>
              </a:rPr>
              <a:t>marked</a:t>
            </a:r>
            <a:endParaRPr lang="fr-FR" dirty="0" err="1">
              <a:solidFill>
                <a:schemeClr val="tx1">
                  <a:lumMod val="49000"/>
                </a:schemeClr>
              </a:solidFill>
            </a:endParaRPr>
          </a:p>
          <a:p>
            <a:r>
              <a:rPr lang="fr-FR" sz="1600" dirty="0">
                <a:solidFill>
                  <a:schemeClr val="tx1">
                    <a:lumMod val="49000"/>
                  </a:schemeClr>
                </a:solidFill>
                <a:latin typeface="Figtree"/>
              </a:rPr>
              <a:t>'to come':</a:t>
            </a:r>
            <a:endParaRPr lang="fr-FR">
              <a:solidFill>
                <a:schemeClr val="tx1">
                  <a:lumMod val="49000"/>
                </a:schemeClr>
              </a:solidFill>
            </a:endParaRPr>
          </a:p>
          <a:p>
            <a:r>
              <a:rPr lang="fr-FR" sz="1600" dirty="0" err="1">
                <a:solidFill>
                  <a:schemeClr val="tx1">
                    <a:lumMod val="49000"/>
                  </a:schemeClr>
                </a:solidFill>
                <a:latin typeface="Figtree"/>
              </a:rPr>
              <a:t>it</a:t>
            </a:r>
            <a:r>
              <a:rPr lang="fr-FR" sz="1600" dirty="0">
                <a:solidFill>
                  <a:schemeClr val="tx1">
                    <a:lumMod val="49000"/>
                  </a:schemeClr>
                </a:solidFill>
                <a:latin typeface="Figtree"/>
              </a:rPr>
              <a:t> </a:t>
            </a:r>
            <a:r>
              <a:rPr lang="fr-FR" sz="1600" dirty="0" err="1">
                <a:solidFill>
                  <a:schemeClr val="tx1">
                    <a:lumMod val="49000"/>
                  </a:schemeClr>
                </a:solidFill>
                <a:latin typeface="Figtree"/>
              </a:rPr>
              <a:t>will</a:t>
            </a:r>
            <a:r>
              <a:rPr lang="fr-FR" sz="1600" dirty="0">
                <a:solidFill>
                  <a:schemeClr val="tx1">
                    <a:lumMod val="49000"/>
                  </a:schemeClr>
                </a:solidFill>
                <a:latin typeface="Figtree"/>
              </a:rPr>
              <a:t> </a:t>
            </a:r>
            <a:r>
              <a:rPr lang="fr-FR" sz="1600" dirty="0" err="1">
                <a:solidFill>
                  <a:schemeClr val="tx1">
                    <a:lumMod val="49000"/>
                  </a:schemeClr>
                </a:solidFill>
                <a:latin typeface="Figtree"/>
              </a:rPr>
              <a:t>be</a:t>
            </a:r>
            <a:r>
              <a:rPr lang="fr-FR" sz="1600" dirty="0">
                <a:solidFill>
                  <a:schemeClr val="tx1">
                    <a:lumMod val="49000"/>
                  </a:schemeClr>
                </a:solidFill>
                <a:latin typeface="Figtree"/>
              </a:rPr>
              <a:t> </a:t>
            </a:r>
            <a:r>
              <a:rPr lang="fr-FR" sz="1600" dirty="0" err="1">
                <a:solidFill>
                  <a:schemeClr val="tx1">
                    <a:lumMod val="49000"/>
                  </a:schemeClr>
                </a:solidFill>
                <a:latin typeface="Figtree"/>
              </a:rPr>
              <a:t>activated</a:t>
            </a:r>
            <a:r>
              <a:rPr lang="fr-FR" sz="1600" dirty="0">
                <a:solidFill>
                  <a:schemeClr val="tx1">
                    <a:lumMod val="49000"/>
                  </a:schemeClr>
                </a:solidFill>
                <a:latin typeface="Figtree"/>
              </a:rPr>
              <a:t> </a:t>
            </a:r>
            <a:r>
              <a:rPr lang="fr-FR" sz="1600" dirty="0" err="1">
                <a:solidFill>
                  <a:schemeClr val="tx1">
                    <a:lumMod val="49000"/>
                  </a:schemeClr>
                </a:solidFill>
                <a:latin typeface="Figtree"/>
              </a:rPr>
              <a:t>during</a:t>
            </a:r>
            <a:r>
              <a:rPr lang="fr-FR" sz="1600" dirty="0">
                <a:solidFill>
                  <a:schemeClr val="tx1">
                    <a:lumMod val="49000"/>
                  </a:schemeClr>
                </a:solidFill>
                <a:latin typeface="Figtree"/>
              </a:rPr>
              <a:t> the face-to-face interview.</a:t>
            </a:r>
            <a:endParaRPr lang="fr-FR">
              <a:solidFill>
                <a:schemeClr val="tx1">
                  <a:lumMod val="49000"/>
                </a:schemeClr>
              </a:solidFill>
            </a:endParaRPr>
          </a:p>
        </p:txBody>
      </p:sp>
      <p:sp>
        <p:nvSpPr>
          <p:cNvPr id="7" name="ZoneTexte 6">
            <a:extLst>
              <a:ext uri="{FF2B5EF4-FFF2-40B4-BE49-F238E27FC236}">
                <a16:creationId xmlns:a16="http://schemas.microsoft.com/office/drawing/2014/main" id="{108C71E3-9127-E747-879C-18F787316507}"/>
              </a:ext>
            </a:extLst>
          </p:cNvPr>
          <p:cNvSpPr txBox="1"/>
          <p:nvPr/>
        </p:nvSpPr>
        <p:spPr>
          <a:xfrm>
            <a:off x="9461662" y="2384668"/>
            <a:ext cx="2573868"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solidFill>
                  <a:schemeClr val="tx1">
                    <a:lumMod val="49000"/>
                  </a:schemeClr>
                </a:solidFill>
                <a:latin typeface="Figtree"/>
              </a:rPr>
              <a:t>The interview questionnaire </a:t>
            </a:r>
            <a:r>
              <a:rPr lang="fr-FR" sz="1600" dirty="0" err="1">
                <a:solidFill>
                  <a:schemeClr val="tx1">
                    <a:lumMod val="49000"/>
                  </a:schemeClr>
                </a:solidFill>
                <a:latin typeface="Figtree"/>
              </a:rPr>
              <a:t>is</a:t>
            </a:r>
            <a:r>
              <a:rPr lang="fr-FR" sz="1600" dirty="0">
                <a:solidFill>
                  <a:schemeClr val="tx1">
                    <a:lumMod val="49000"/>
                  </a:schemeClr>
                </a:solidFill>
                <a:latin typeface="Figtree"/>
              </a:rPr>
              <a:t> </a:t>
            </a:r>
            <a:r>
              <a:rPr lang="fr-FR" sz="1600" dirty="0" err="1">
                <a:solidFill>
                  <a:schemeClr val="tx1">
                    <a:lumMod val="49000"/>
                  </a:schemeClr>
                </a:solidFill>
                <a:latin typeface="Figtree"/>
              </a:rPr>
              <a:t>organised</a:t>
            </a:r>
            <a:r>
              <a:rPr lang="fr-FR" sz="1600" dirty="0">
                <a:solidFill>
                  <a:schemeClr val="tx1">
                    <a:lumMod val="49000"/>
                  </a:schemeClr>
                </a:solidFill>
                <a:latin typeface="Figtree"/>
              </a:rPr>
              <a:t> </a:t>
            </a:r>
            <a:r>
              <a:rPr lang="fr-FR" sz="1600" dirty="0" err="1">
                <a:solidFill>
                  <a:schemeClr val="tx1">
                    <a:lumMod val="49000"/>
                  </a:schemeClr>
                </a:solidFill>
                <a:latin typeface="Figtree"/>
              </a:rPr>
              <a:t>into</a:t>
            </a:r>
            <a:r>
              <a:rPr lang="fr-FR" sz="1600" dirty="0">
                <a:solidFill>
                  <a:schemeClr val="tx1">
                    <a:lumMod val="49000"/>
                  </a:schemeClr>
                </a:solidFill>
                <a:latin typeface="Figtree"/>
              </a:rPr>
              <a:t> </a:t>
            </a:r>
            <a:r>
              <a:rPr lang="fr-FR" sz="1600" dirty="0" err="1">
                <a:solidFill>
                  <a:schemeClr val="tx1">
                    <a:lumMod val="49000"/>
                  </a:schemeClr>
                </a:solidFill>
                <a:latin typeface="Figtree"/>
              </a:rPr>
              <a:t>different</a:t>
            </a:r>
            <a:r>
              <a:rPr lang="fr-FR" sz="1600" dirty="0">
                <a:solidFill>
                  <a:schemeClr val="tx1">
                    <a:lumMod val="49000"/>
                  </a:schemeClr>
                </a:solidFill>
                <a:latin typeface="Figtree"/>
              </a:rPr>
              <a:t> </a:t>
            </a:r>
            <a:r>
              <a:rPr lang="fr-FR" sz="1600" dirty="0" err="1">
                <a:solidFill>
                  <a:schemeClr val="tx1">
                    <a:lumMod val="49000"/>
                  </a:schemeClr>
                </a:solidFill>
                <a:latin typeface="Figtree"/>
              </a:rPr>
              <a:t>themes</a:t>
            </a:r>
            <a:r>
              <a:rPr lang="fr-FR" sz="1600" dirty="0">
                <a:solidFill>
                  <a:schemeClr val="tx1">
                    <a:lumMod val="49000"/>
                  </a:schemeClr>
                </a:solidFill>
                <a:latin typeface="Figtree"/>
              </a:rPr>
              <a:t> to group the questions.</a:t>
            </a:r>
            <a:endParaRPr lang="fr-FR" dirty="0">
              <a:solidFill>
                <a:schemeClr val="tx1">
                  <a:lumMod val="49000"/>
                </a:schemeClr>
              </a:solidFill>
            </a:endParaRPr>
          </a:p>
        </p:txBody>
      </p:sp>
      <p:sp>
        <p:nvSpPr>
          <p:cNvPr id="12" name="ZoneTexte 11">
            <a:extLst>
              <a:ext uri="{FF2B5EF4-FFF2-40B4-BE49-F238E27FC236}">
                <a16:creationId xmlns:a16="http://schemas.microsoft.com/office/drawing/2014/main" id="{1267CA9C-133E-6FE3-B861-7E5E653BF259}"/>
              </a:ext>
            </a:extLst>
          </p:cNvPr>
          <p:cNvSpPr txBox="1"/>
          <p:nvPr/>
        </p:nvSpPr>
        <p:spPr>
          <a:xfrm>
            <a:off x="9461663" y="3881804"/>
            <a:ext cx="2573867"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solidFill>
                  <a:schemeClr val="tx1">
                    <a:lumMod val="49000"/>
                  </a:schemeClr>
                </a:solidFill>
                <a:latin typeface="Figtree"/>
              </a:rPr>
              <a:t>If </a:t>
            </a:r>
            <a:r>
              <a:rPr lang="fr-FR" sz="1600" dirty="0" err="1">
                <a:solidFill>
                  <a:schemeClr val="tx1">
                    <a:lumMod val="49000"/>
                  </a:schemeClr>
                </a:solidFill>
                <a:latin typeface="Figtree"/>
              </a:rPr>
              <a:t>my</a:t>
            </a:r>
            <a:r>
              <a:rPr lang="fr-FR" sz="1600" dirty="0">
                <a:solidFill>
                  <a:schemeClr val="tx1">
                    <a:lumMod val="49000"/>
                  </a:schemeClr>
                </a:solidFill>
                <a:latin typeface="Figtree"/>
              </a:rPr>
              <a:t> manager has </a:t>
            </a:r>
            <a:r>
              <a:rPr lang="fr-FR" sz="1600" dirty="0" err="1">
                <a:solidFill>
                  <a:schemeClr val="tx1">
                    <a:lumMod val="49000"/>
                  </a:schemeClr>
                </a:solidFill>
                <a:latin typeface="Figtree"/>
              </a:rPr>
              <a:t>prepared</a:t>
            </a:r>
            <a:r>
              <a:rPr lang="fr-FR" sz="1600" dirty="0">
                <a:solidFill>
                  <a:schemeClr val="tx1">
                    <a:lumMod val="49000"/>
                  </a:schemeClr>
                </a:solidFill>
                <a:latin typeface="Figtree"/>
              </a:rPr>
              <a:t> the interview and </a:t>
            </a:r>
            <a:r>
              <a:rPr lang="fr-FR" sz="1600" dirty="0" err="1">
                <a:solidFill>
                  <a:schemeClr val="tx1">
                    <a:lumMod val="49000"/>
                  </a:schemeClr>
                </a:solidFill>
                <a:latin typeface="Figtree"/>
              </a:rPr>
              <a:t>shared</a:t>
            </a:r>
            <a:r>
              <a:rPr lang="fr-FR" sz="1600" dirty="0">
                <a:solidFill>
                  <a:schemeClr val="tx1">
                    <a:lumMod val="49000"/>
                  </a:schemeClr>
                </a:solidFill>
                <a:latin typeface="Figtree"/>
              </a:rPr>
              <a:t> </a:t>
            </a:r>
            <a:r>
              <a:rPr lang="fr-FR" sz="1600" dirty="0" err="1">
                <a:solidFill>
                  <a:schemeClr val="tx1">
                    <a:lumMod val="49000"/>
                  </a:schemeClr>
                </a:solidFill>
                <a:latin typeface="Figtree"/>
              </a:rPr>
              <a:t>their</a:t>
            </a:r>
            <a:r>
              <a:rPr lang="fr-FR" sz="1600" dirty="0">
                <a:solidFill>
                  <a:schemeClr val="tx1">
                    <a:lumMod val="49000"/>
                  </a:schemeClr>
                </a:solidFill>
                <a:latin typeface="Figtree"/>
              </a:rPr>
              <a:t> </a:t>
            </a:r>
            <a:r>
              <a:rPr lang="fr-FR" sz="1600" dirty="0" err="1">
                <a:solidFill>
                  <a:schemeClr val="tx1">
                    <a:lumMod val="49000"/>
                  </a:schemeClr>
                </a:solidFill>
                <a:latin typeface="Figtree"/>
              </a:rPr>
              <a:t>preparation</a:t>
            </a:r>
            <a:r>
              <a:rPr lang="fr-FR" sz="1600" dirty="0">
                <a:solidFill>
                  <a:schemeClr val="tx1">
                    <a:lumMod val="49000"/>
                  </a:schemeClr>
                </a:solidFill>
                <a:latin typeface="Figtree"/>
              </a:rPr>
              <a:t>, I can </a:t>
            </a:r>
            <a:r>
              <a:rPr lang="fr-FR" sz="1600" dirty="0" err="1">
                <a:solidFill>
                  <a:schemeClr val="tx1">
                    <a:lumMod val="49000"/>
                  </a:schemeClr>
                </a:solidFill>
                <a:latin typeface="Figtree"/>
              </a:rPr>
              <a:t>see</a:t>
            </a:r>
            <a:r>
              <a:rPr lang="fr-FR" sz="1600" dirty="0">
                <a:solidFill>
                  <a:schemeClr val="tx1">
                    <a:lumMod val="49000"/>
                  </a:schemeClr>
                </a:solidFill>
                <a:latin typeface="Figtree"/>
              </a:rPr>
              <a:t> </a:t>
            </a:r>
            <a:r>
              <a:rPr lang="fr-FR" sz="1600" dirty="0" err="1">
                <a:solidFill>
                  <a:schemeClr val="tx1">
                    <a:lumMod val="49000"/>
                  </a:schemeClr>
                </a:solidFill>
                <a:latin typeface="Figtree"/>
              </a:rPr>
              <a:t>their</a:t>
            </a:r>
            <a:r>
              <a:rPr lang="fr-FR" sz="1600" dirty="0">
                <a:solidFill>
                  <a:schemeClr val="tx1">
                    <a:lumMod val="49000"/>
                  </a:schemeClr>
                </a:solidFill>
                <a:latin typeface="Figtree"/>
              </a:rPr>
              <a:t> </a:t>
            </a:r>
            <a:r>
              <a:rPr lang="fr-FR" sz="1600" dirty="0" err="1">
                <a:solidFill>
                  <a:schemeClr val="tx1">
                    <a:lumMod val="49000"/>
                  </a:schemeClr>
                </a:solidFill>
                <a:latin typeface="Figtree"/>
              </a:rPr>
              <a:t>responses</a:t>
            </a:r>
            <a:r>
              <a:rPr lang="fr-FR" sz="1600" dirty="0">
                <a:solidFill>
                  <a:schemeClr val="tx1">
                    <a:lumMod val="49000"/>
                  </a:schemeClr>
                </a:solidFill>
                <a:latin typeface="Figtree"/>
              </a:rPr>
              <a:t> </a:t>
            </a:r>
            <a:r>
              <a:rPr lang="fr-FR" sz="1600" dirty="0" err="1">
                <a:solidFill>
                  <a:schemeClr val="tx1">
                    <a:lumMod val="49000"/>
                  </a:schemeClr>
                </a:solidFill>
                <a:latin typeface="Figtree"/>
              </a:rPr>
              <a:t>next</a:t>
            </a:r>
            <a:r>
              <a:rPr lang="fr-FR" sz="1600" dirty="0">
                <a:solidFill>
                  <a:schemeClr val="tx1">
                    <a:lumMod val="49000"/>
                  </a:schemeClr>
                </a:solidFill>
                <a:latin typeface="Figtree"/>
              </a:rPr>
              <a:t> to </a:t>
            </a:r>
            <a:r>
              <a:rPr lang="fr-FR" sz="1600" dirty="0" err="1">
                <a:solidFill>
                  <a:schemeClr val="tx1">
                    <a:lumMod val="49000"/>
                  </a:schemeClr>
                </a:solidFill>
                <a:latin typeface="Figtree"/>
              </a:rPr>
              <a:t>their</a:t>
            </a:r>
            <a:r>
              <a:rPr lang="fr-FR" sz="1600" dirty="0">
                <a:solidFill>
                  <a:schemeClr val="tx1">
                    <a:lumMod val="49000"/>
                  </a:schemeClr>
                </a:solidFill>
                <a:latin typeface="Figtree"/>
              </a:rPr>
              <a:t> photo/</a:t>
            </a:r>
            <a:r>
              <a:rPr lang="fr-FR" sz="1600" dirty="0" err="1">
                <a:solidFill>
                  <a:schemeClr val="tx1">
                    <a:lumMod val="49000"/>
                  </a:schemeClr>
                </a:solidFill>
                <a:latin typeface="Figtree"/>
              </a:rPr>
              <a:t>initials</a:t>
            </a:r>
            <a:r>
              <a:rPr lang="fr-FR" sz="1600" dirty="0">
                <a:solidFill>
                  <a:schemeClr val="tx1">
                    <a:lumMod val="49000"/>
                  </a:schemeClr>
                </a:solidFill>
                <a:latin typeface="Figtree"/>
              </a:rPr>
              <a:t>. </a:t>
            </a:r>
            <a:r>
              <a:rPr lang="fr-FR" sz="1600" dirty="0" err="1">
                <a:solidFill>
                  <a:schemeClr val="tx1">
                    <a:lumMod val="49000"/>
                  </a:schemeClr>
                </a:solidFill>
                <a:latin typeface="Figtree"/>
              </a:rPr>
              <a:t>Otherwise</a:t>
            </a:r>
            <a:r>
              <a:rPr lang="fr-FR" sz="1600" dirty="0">
                <a:solidFill>
                  <a:schemeClr val="tx1">
                    <a:lumMod val="49000"/>
                  </a:schemeClr>
                </a:solidFill>
                <a:latin typeface="Figtree"/>
              </a:rPr>
              <a:t>, the phrase "Has not </a:t>
            </a:r>
            <a:r>
              <a:rPr lang="fr-FR" sz="1600" dirty="0" err="1">
                <a:solidFill>
                  <a:schemeClr val="tx1">
                    <a:lumMod val="49000"/>
                  </a:schemeClr>
                </a:solidFill>
                <a:latin typeface="Figtree"/>
              </a:rPr>
              <a:t>yet</a:t>
            </a:r>
            <a:r>
              <a:rPr lang="fr-FR" sz="1600" dirty="0">
                <a:solidFill>
                  <a:schemeClr val="tx1">
                    <a:lumMod val="49000"/>
                  </a:schemeClr>
                </a:solidFill>
                <a:latin typeface="Figtree"/>
              </a:rPr>
              <a:t> </a:t>
            </a:r>
            <a:r>
              <a:rPr lang="fr-FR" sz="1600" dirty="0" err="1">
                <a:solidFill>
                  <a:schemeClr val="tx1">
                    <a:lumMod val="49000"/>
                  </a:schemeClr>
                </a:solidFill>
                <a:latin typeface="Figtree"/>
              </a:rPr>
              <a:t>shared</a:t>
            </a:r>
            <a:r>
              <a:rPr lang="fr-FR" sz="1600" dirty="0">
                <a:solidFill>
                  <a:schemeClr val="tx1">
                    <a:lumMod val="49000"/>
                  </a:schemeClr>
                </a:solidFill>
                <a:latin typeface="Figtree"/>
              </a:rPr>
              <a:t> the </a:t>
            </a:r>
            <a:r>
              <a:rPr lang="fr-FR" sz="1600" dirty="0" err="1">
                <a:solidFill>
                  <a:schemeClr val="tx1">
                    <a:lumMod val="49000"/>
                  </a:schemeClr>
                </a:solidFill>
                <a:latin typeface="Figtree"/>
              </a:rPr>
              <a:t>answer</a:t>
            </a:r>
            <a:r>
              <a:rPr lang="fr-FR" sz="1600" dirty="0">
                <a:solidFill>
                  <a:schemeClr val="tx1">
                    <a:lumMod val="49000"/>
                  </a:schemeClr>
                </a:solidFill>
                <a:latin typeface="Figtree"/>
              </a:rPr>
              <a:t>" </a:t>
            </a:r>
            <a:r>
              <a:rPr lang="fr-FR" sz="1600" dirty="0" err="1">
                <a:solidFill>
                  <a:schemeClr val="tx1">
                    <a:lumMod val="49000"/>
                  </a:schemeClr>
                </a:solidFill>
                <a:latin typeface="Figtree"/>
              </a:rPr>
              <a:t>appears</a:t>
            </a:r>
            <a:r>
              <a:rPr lang="fr-FR" sz="1600" dirty="0">
                <a:solidFill>
                  <a:schemeClr val="tx1">
                    <a:lumMod val="49000"/>
                  </a:schemeClr>
                </a:solidFill>
                <a:latin typeface="Figtree"/>
              </a:rPr>
              <a:t>.</a:t>
            </a:r>
            <a:endParaRPr lang="fr-FR">
              <a:solidFill>
                <a:schemeClr val="tx1">
                  <a:lumMod val="49000"/>
                </a:schemeClr>
              </a:solidFill>
            </a:endParaRPr>
          </a:p>
        </p:txBody>
      </p:sp>
      <p:pic>
        <p:nvPicPr>
          <p:cNvPr id="13" name="Graphique 12">
            <a:extLst>
              <a:ext uri="{FF2B5EF4-FFF2-40B4-BE49-F238E27FC236}">
                <a16:creationId xmlns:a16="http://schemas.microsoft.com/office/drawing/2014/main" id="{FA4EA3C2-66CC-3AAE-10EF-D1967832F4B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V="1">
            <a:off x="97538" y="2382825"/>
            <a:ext cx="211329" cy="197909"/>
          </a:xfrm>
          <a:prstGeom prst="rect">
            <a:avLst/>
          </a:prstGeom>
        </p:spPr>
      </p:pic>
      <p:pic>
        <p:nvPicPr>
          <p:cNvPr id="2" name="Graphique 1">
            <a:extLst>
              <a:ext uri="{FF2B5EF4-FFF2-40B4-BE49-F238E27FC236}">
                <a16:creationId xmlns:a16="http://schemas.microsoft.com/office/drawing/2014/main" id="{3D37725A-9A42-ABBA-33F0-37340D85AA9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V="1">
            <a:off x="97537" y="4277267"/>
            <a:ext cx="211329" cy="197909"/>
          </a:xfrm>
          <a:prstGeom prst="rect">
            <a:avLst/>
          </a:prstGeom>
        </p:spPr>
      </p:pic>
      <p:pic>
        <p:nvPicPr>
          <p:cNvPr id="3" name="Graphique 2">
            <a:extLst>
              <a:ext uri="{FF2B5EF4-FFF2-40B4-BE49-F238E27FC236}">
                <a16:creationId xmlns:a16="http://schemas.microsoft.com/office/drawing/2014/main" id="{EC469EC3-2DE8-FF40-E784-00E51DE473B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V="1">
            <a:off x="9250333" y="2482628"/>
            <a:ext cx="211329" cy="197909"/>
          </a:xfrm>
          <a:prstGeom prst="rect">
            <a:avLst/>
          </a:prstGeom>
        </p:spPr>
      </p:pic>
      <p:pic>
        <p:nvPicPr>
          <p:cNvPr id="10" name="Graphique 9">
            <a:extLst>
              <a:ext uri="{FF2B5EF4-FFF2-40B4-BE49-F238E27FC236}">
                <a16:creationId xmlns:a16="http://schemas.microsoft.com/office/drawing/2014/main" id="{5D57F412-C6CD-35F7-2A37-358E8A117EA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V="1">
            <a:off x="9250333" y="3938728"/>
            <a:ext cx="211329" cy="197909"/>
          </a:xfrm>
          <a:prstGeom prst="rect">
            <a:avLst/>
          </a:prstGeom>
        </p:spPr>
      </p:pic>
      <p:pic>
        <p:nvPicPr>
          <p:cNvPr id="15" name="Image 14" descr="Une image contenant texte, capture d’écran, logiciel, nombre&#10;&#10;Le contenu généré par l’IA peut être incorrect.">
            <a:extLst>
              <a:ext uri="{FF2B5EF4-FFF2-40B4-BE49-F238E27FC236}">
                <a16:creationId xmlns:a16="http://schemas.microsoft.com/office/drawing/2014/main" id="{18B83CD5-588A-96D0-247E-A86DEA682904}"/>
              </a:ext>
            </a:extLst>
          </p:cNvPr>
          <p:cNvPicPr>
            <a:picLocks noChangeAspect="1"/>
          </p:cNvPicPr>
          <p:nvPr/>
        </p:nvPicPr>
        <p:blipFill>
          <a:blip r:embed="rId8"/>
          <a:stretch>
            <a:fillRect/>
          </a:stretch>
        </p:blipFill>
        <p:spPr>
          <a:xfrm>
            <a:off x="2240492" y="2107671"/>
            <a:ext cx="6927850" cy="4230158"/>
          </a:xfrm>
          <a:prstGeom prst="rect">
            <a:avLst/>
          </a:prstGeom>
          <a:ln>
            <a:noFill/>
          </a:ln>
          <a:effectLst>
            <a:outerShdw blurRad="292100" dist="139700" dir="2700000" algn="tl" rotWithShape="0">
              <a:srgbClr val="333333">
                <a:alpha val="65000"/>
              </a:srgbClr>
            </a:outerShdw>
          </a:effectLst>
        </p:spPr>
      </p:pic>
      <p:cxnSp>
        <p:nvCxnSpPr>
          <p:cNvPr id="4" name="Connecteur droit avec flèche 3">
            <a:extLst>
              <a:ext uri="{FF2B5EF4-FFF2-40B4-BE49-F238E27FC236}">
                <a16:creationId xmlns:a16="http://schemas.microsoft.com/office/drawing/2014/main" id="{8AA22990-0753-9E04-D23D-B3FF18A42F46}"/>
              </a:ext>
            </a:extLst>
          </p:cNvPr>
          <p:cNvCxnSpPr/>
          <p:nvPr/>
        </p:nvCxnSpPr>
        <p:spPr>
          <a:xfrm flipH="1" flipV="1">
            <a:off x="3862917" y="2243666"/>
            <a:ext cx="5291666" cy="539751"/>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376437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Une image contenant texte, capture d’écran, Police, diagramme&#10;&#10;Le contenu généré par l’IA peut être incorrect.">
            <a:extLst>
              <a:ext uri="{FF2B5EF4-FFF2-40B4-BE49-F238E27FC236}">
                <a16:creationId xmlns:a16="http://schemas.microsoft.com/office/drawing/2014/main" id="{DBA47A3A-DD7B-1345-B46B-72BD7519EF8D}"/>
              </a:ext>
            </a:extLst>
          </p:cNvPr>
          <p:cNvPicPr>
            <a:picLocks noChangeAspect="1"/>
          </p:cNvPicPr>
          <p:nvPr/>
        </p:nvPicPr>
        <p:blipFill>
          <a:blip r:embed="rId2"/>
          <a:stretch>
            <a:fillRect/>
          </a:stretch>
        </p:blipFill>
        <p:spPr>
          <a:xfrm>
            <a:off x="375709" y="2042055"/>
            <a:ext cx="8604250" cy="3271308"/>
          </a:xfrm>
          <a:prstGeom prst="rect">
            <a:avLst/>
          </a:prstGeom>
          <a:ln>
            <a:noFill/>
          </a:ln>
          <a:effectLst>
            <a:outerShdw blurRad="292100" dist="139700" dir="2700000" algn="tl" rotWithShape="0">
              <a:srgbClr val="333333">
                <a:alpha val="65000"/>
              </a:srgbClr>
            </a:outerShdw>
          </a:effectLst>
        </p:spPr>
      </p:pic>
      <p:sp>
        <p:nvSpPr>
          <p:cNvPr id="6" name="Titre 2">
            <a:extLst>
              <a:ext uri="{FF2B5EF4-FFF2-40B4-BE49-F238E27FC236}">
                <a16:creationId xmlns:a16="http://schemas.microsoft.com/office/drawing/2014/main" id="{06A43D7B-6D83-5D1E-0DFB-1C11719B942B}"/>
              </a:ext>
            </a:extLst>
          </p:cNvPr>
          <p:cNvSpPr>
            <a:spLocks noGrp="1"/>
          </p:cNvSpPr>
          <p:nvPr/>
        </p:nvSpPr>
        <p:spPr>
          <a:xfrm>
            <a:off x="371475" y="520701"/>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err="1">
                <a:latin typeface="Figtree Light"/>
              </a:rPr>
              <a:t>Employee</a:t>
            </a:r>
            <a:r>
              <a:rPr lang="fr-FR">
                <a:latin typeface="Figtree Light"/>
              </a:rPr>
              <a:t> usage</a:t>
            </a:r>
            <a:endParaRPr lang="fr-FR"/>
          </a:p>
        </p:txBody>
      </p:sp>
      <p:sp>
        <p:nvSpPr>
          <p:cNvPr id="8" name="Espace réservé du texte 3">
            <a:extLst>
              <a:ext uri="{FF2B5EF4-FFF2-40B4-BE49-F238E27FC236}">
                <a16:creationId xmlns:a16="http://schemas.microsoft.com/office/drawing/2014/main" id="{90A438DC-811C-961D-F9DD-B6FEB9763FC2}"/>
              </a:ext>
            </a:extLst>
          </p:cNvPr>
          <p:cNvSpPr>
            <a:spLocks noGrp="1"/>
          </p:cNvSpPr>
          <p:nvPr/>
        </p:nvSpPr>
        <p:spPr>
          <a:xfrm>
            <a:off x="381000" y="939800"/>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3">
                  <a:extLst>
                    <a:ext uri="{96DAC541-7B7A-43D3-8B79-37D633B846F1}">
                      <asvg:svgBlip xmlns:asvg="http://schemas.microsoft.com/office/drawing/2016/SVG/main" r:embed="rId4"/>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5">
                  <a:extLst>
                    <a:ext uri="{96DAC541-7B7A-43D3-8B79-37D633B846F1}">
                      <asvg:svgBlip xmlns:asvg="http://schemas.microsoft.com/office/drawing/2016/SVG/main" r:embed="rId6"/>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err="1">
                <a:latin typeface="Figtree"/>
              </a:rPr>
              <a:t>Preparing</a:t>
            </a:r>
            <a:r>
              <a:rPr lang="fr-FR">
                <a:latin typeface="Figtree"/>
              </a:rPr>
              <a:t> </a:t>
            </a:r>
            <a:r>
              <a:rPr lang="fr-FR" err="1">
                <a:latin typeface="Figtree"/>
              </a:rPr>
              <a:t>my</a:t>
            </a:r>
            <a:r>
              <a:rPr lang="fr-FR">
                <a:latin typeface="Figtree"/>
              </a:rPr>
              <a:t> interview</a:t>
            </a:r>
            <a:endParaRPr lang="fr-FR"/>
          </a:p>
        </p:txBody>
      </p:sp>
      <p:sp>
        <p:nvSpPr>
          <p:cNvPr id="9" name="ZoneTexte 8">
            <a:extLst>
              <a:ext uri="{FF2B5EF4-FFF2-40B4-BE49-F238E27FC236}">
                <a16:creationId xmlns:a16="http://schemas.microsoft.com/office/drawing/2014/main" id="{FD980A60-1B42-39EB-56FD-16C506848827}"/>
              </a:ext>
            </a:extLst>
          </p:cNvPr>
          <p:cNvSpPr txBox="1"/>
          <p:nvPr/>
        </p:nvSpPr>
        <p:spPr>
          <a:xfrm>
            <a:off x="240681" y="1418137"/>
            <a:ext cx="903546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b="1" dirty="0" err="1">
                <a:solidFill>
                  <a:schemeClr val="accent3"/>
                </a:solidFill>
                <a:latin typeface="Figtree"/>
                <a:ea typeface="Calibri"/>
                <a:cs typeface="Calibri"/>
              </a:rPr>
              <a:t>Evaluating</a:t>
            </a:r>
            <a:r>
              <a:rPr lang="fr-FR" sz="1600" b="1" dirty="0">
                <a:solidFill>
                  <a:schemeClr val="accent3"/>
                </a:solidFill>
                <a:latin typeface="Figtree"/>
                <a:ea typeface="Calibri"/>
                <a:cs typeface="Calibri"/>
              </a:rPr>
              <a:t> </a:t>
            </a:r>
            <a:r>
              <a:rPr lang="fr-FR" sz="1600" b="1" dirty="0" err="1">
                <a:solidFill>
                  <a:schemeClr val="accent3"/>
                </a:solidFill>
                <a:latin typeface="Figtree"/>
                <a:ea typeface="Calibri"/>
                <a:cs typeface="Calibri"/>
              </a:rPr>
              <a:t>skills</a:t>
            </a:r>
            <a:r>
              <a:rPr lang="fr-FR" sz="1600" b="1" dirty="0">
                <a:solidFill>
                  <a:schemeClr val="accent3"/>
                </a:solidFill>
                <a:latin typeface="Figtree"/>
                <a:ea typeface="Calibri"/>
                <a:cs typeface="Calibri"/>
              </a:rPr>
              <a:t> (If the </a:t>
            </a:r>
            <a:r>
              <a:rPr lang="fr-FR" sz="1600" b="1" dirty="0" err="1">
                <a:solidFill>
                  <a:schemeClr val="accent3"/>
                </a:solidFill>
                <a:latin typeface="Figtree"/>
                <a:ea typeface="Calibri"/>
                <a:cs typeface="Calibri"/>
              </a:rPr>
              <a:t>Skills</a:t>
            </a:r>
            <a:r>
              <a:rPr lang="fr-FR" sz="1600" b="1" dirty="0">
                <a:solidFill>
                  <a:schemeClr val="accent3"/>
                </a:solidFill>
                <a:latin typeface="Figtree"/>
                <a:ea typeface="Calibri"/>
                <a:cs typeface="Calibri"/>
              </a:rPr>
              <a:t> module </a:t>
            </a:r>
            <a:r>
              <a:rPr lang="fr-FR" sz="1600" b="1" dirty="0" err="1">
                <a:solidFill>
                  <a:schemeClr val="accent3"/>
                </a:solidFill>
                <a:latin typeface="Figtree"/>
                <a:ea typeface="Calibri"/>
                <a:cs typeface="Calibri"/>
              </a:rPr>
              <a:t>is</a:t>
            </a:r>
            <a:r>
              <a:rPr lang="fr-FR" sz="1600" b="1" dirty="0">
                <a:solidFill>
                  <a:schemeClr val="accent3"/>
                </a:solidFill>
                <a:latin typeface="Figtree"/>
                <a:ea typeface="Calibri"/>
                <a:cs typeface="Calibri"/>
              </a:rPr>
              <a:t> </a:t>
            </a:r>
            <a:r>
              <a:rPr lang="fr-FR" sz="1600" b="1" dirty="0" err="1">
                <a:solidFill>
                  <a:schemeClr val="accent3"/>
                </a:solidFill>
                <a:latin typeface="Figtree"/>
                <a:ea typeface="Calibri"/>
                <a:cs typeface="Calibri"/>
              </a:rPr>
              <a:t>activated</a:t>
            </a:r>
            <a:r>
              <a:rPr lang="fr-FR" sz="1600" b="1" dirty="0">
                <a:solidFill>
                  <a:schemeClr val="accent3"/>
                </a:solidFill>
                <a:latin typeface="Figtree"/>
                <a:ea typeface="Calibri"/>
                <a:cs typeface="Calibri"/>
              </a:rPr>
              <a:t>)</a:t>
            </a:r>
          </a:p>
        </p:txBody>
      </p:sp>
      <p:sp>
        <p:nvSpPr>
          <p:cNvPr id="7" name="ZoneTexte 6">
            <a:extLst>
              <a:ext uri="{FF2B5EF4-FFF2-40B4-BE49-F238E27FC236}">
                <a16:creationId xmlns:a16="http://schemas.microsoft.com/office/drawing/2014/main" id="{108C71E3-9127-E747-879C-18F787316507}"/>
              </a:ext>
            </a:extLst>
          </p:cNvPr>
          <p:cNvSpPr txBox="1"/>
          <p:nvPr/>
        </p:nvSpPr>
        <p:spPr>
          <a:xfrm>
            <a:off x="9271163" y="2956169"/>
            <a:ext cx="2552701"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dirty="0">
                <a:solidFill>
                  <a:srgbClr val="000000"/>
                </a:solidFill>
                <a:latin typeface="Figtree"/>
                <a:ea typeface="Calibri"/>
                <a:cs typeface="Calibri"/>
              </a:rPr>
              <a:t>For </a:t>
            </a:r>
            <a:r>
              <a:rPr lang="fr-FR" sz="1400" err="1">
                <a:solidFill>
                  <a:srgbClr val="000000"/>
                </a:solidFill>
                <a:latin typeface="Figtree"/>
                <a:ea typeface="Calibri"/>
                <a:cs typeface="Calibri"/>
              </a:rPr>
              <a:t>each</a:t>
            </a:r>
            <a:r>
              <a:rPr lang="fr-FR" sz="1400" dirty="0">
                <a:solidFill>
                  <a:srgbClr val="000000"/>
                </a:solidFill>
                <a:latin typeface="Figtree"/>
                <a:ea typeface="Calibri"/>
                <a:cs typeface="Calibri"/>
              </a:rPr>
              <a:t> </a:t>
            </a:r>
            <a:r>
              <a:rPr lang="fr-FR" sz="1400" err="1">
                <a:solidFill>
                  <a:srgbClr val="000000"/>
                </a:solidFill>
                <a:latin typeface="Figtree"/>
                <a:ea typeface="Calibri"/>
                <a:cs typeface="Calibri"/>
              </a:rPr>
              <a:t>displayed</a:t>
            </a:r>
            <a:r>
              <a:rPr lang="fr-FR" sz="1400" dirty="0">
                <a:solidFill>
                  <a:srgbClr val="000000"/>
                </a:solidFill>
                <a:latin typeface="Figtree"/>
                <a:ea typeface="Calibri"/>
                <a:cs typeface="Calibri"/>
              </a:rPr>
              <a:t> </a:t>
            </a:r>
            <a:r>
              <a:rPr lang="fr-FR" sz="1400" err="1">
                <a:solidFill>
                  <a:srgbClr val="000000"/>
                </a:solidFill>
                <a:latin typeface="Figtree"/>
                <a:ea typeface="Calibri"/>
                <a:cs typeface="Calibri"/>
              </a:rPr>
              <a:t>skill</a:t>
            </a:r>
            <a:r>
              <a:rPr lang="fr-FR" sz="1400">
                <a:solidFill>
                  <a:srgbClr val="000000"/>
                </a:solidFill>
                <a:latin typeface="Figtree"/>
                <a:ea typeface="Calibri"/>
                <a:cs typeface="Calibri"/>
              </a:rPr>
              <a:t>,</a:t>
            </a:r>
            <a:endParaRPr lang="fr-FR" sz="1400" dirty="0">
              <a:solidFill>
                <a:srgbClr val="000000"/>
              </a:solidFill>
              <a:latin typeface="Figtree"/>
              <a:ea typeface="Calibri"/>
              <a:cs typeface="Calibri"/>
            </a:endParaRPr>
          </a:p>
          <a:p>
            <a:r>
              <a:rPr lang="fr-FR" sz="1400" dirty="0">
                <a:solidFill>
                  <a:srgbClr val="000000"/>
                </a:solidFill>
                <a:latin typeface="Figtree"/>
                <a:ea typeface="Calibri"/>
                <a:cs typeface="Calibri"/>
              </a:rPr>
              <a:t>I </a:t>
            </a:r>
            <a:r>
              <a:rPr lang="fr-FR" sz="1400" dirty="0" err="1">
                <a:solidFill>
                  <a:srgbClr val="000000"/>
                </a:solidFill>
                <a:latin typeface="Figtree"/>
                <a:ea typeface="Calibri"/>
                <a:cs typeface="Calibri"/>
              </a:rPr>
              <a:t>pre-evaluate</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my</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level</a:t>
            </a:r>
          </a:p>
          <a:p>
            <a:r>
              <a:rPr lang="fr-FR" sz="1400" dirty="0">
                <a:solidFill>
                  <a:srgbClr val="000000"/>
                </a:solidFill>
                <a:latin typeface="Figtree"/>
                <a:ea typeface="Calibri"/>
                <a:cs typeface="Calibri"/>
              </a:rPr>
              <a:t>by </a:t>
            </a:r>
            <a:r>
              <a:rPr lang="fr-FR" sz="1400" dirty="0" err="1">
                <a:solidFill>
                  <a:srgbClr val="000000"/>
                </a:solidFill>
                <a:latin typeface="Figtree"/>
                <a:ea typeface="Calibri"/>
                <a:cs typeface="Calibri"/>
              </a:rPr>
              <a:t>clicking</a:t>
            </a:r>
            <a:r>
              <a:rPr lang="fr-FR" sz="1400" dirty="0">
                <a:solidFill>
                  <a:srgbClr val="000000"/>
                </a:solidFill>
                <a:latin typeface="Figtree"/>
                <a:ea typeface="Calibri"/>
                <a:cs typeface="Calibri"/>
              </a:rPr>
              <a:t> on the gauge.</a:t>
            </a:r>
            <a:endParaRPr lang="fr-FR" sz="1400" dirty="0">
              <a:solidFill>
                <a:srgbClr val="000000"/>
              </a:solidFill>
              <a:ea typeface="Calibri"/>
              <a:cs typeface="Calibri"/>
            </a:endParaRPr>
          </a:p>
          <a:p>
            <a:endParaRPr lang="fr-FR" sz="1400" dirty="0">
              <a:solidFill>
                <a:srgbClr val="000000"/>
              </a:solidFill>
              <a:ea typeface="Calibri"/>
              <a:cs typeface="Calibri"/>
            </a:endParaRPr>
          </a:p>
          <a:p>
            <a:r>
              <a:rPr lang="fr-FR" sz="1400" dirty="0">
                <a:solidFill>
                  <a:srgbClr val="000000"/>
                </a:solidFill>
                <a:ea typeface="Calibri"/>
                <a:cs typeface="Calibri"/>
              </a:rPr>
              <a:t>The </a:t>
            </a:r>
            <a:r>
              <a:rPr lang="fr-FR" sz="1400" dirty="0" err="1">
                <a:solidFill>
                  <a:srgbClr val="000000"/>
                </a:solidFill>
                <a:ea typeface="Calibri"/>
                <a:cs typeface="Calibri"/>
              </a:rPr>
              <a:t>required</a:t>
            </a:r>
            <a:r>
              <a:rPr lang="fr-FR" sz="1400" dirty="0">
                <a:solidFill>
                  <a:srgbClr val="000000"/>
                </a:solidFill>
                <a:ea typeface="Calibri"/>
                <a:cs typeface="Calibri"/>
              </a:rPr>
              <a:t> </a:t>
            </a:r>
            <a:r>
              <a:rPr lang="fr-FR" sz="1400" dirty="0" err="1">
                <a:solidFill>
                  <a:srgbClr val="000000"/>
                </a:solidFill>
                <a:ea typeface="Calibri"/>
                <a:cs typeface="Calibri"/>
              </a:rPr>
              <a:t>level</a:t>
            </a:r>
            <a:r>
              <a:rPr lang="fr-FR" sz="1400" dirty="0">
                <a:solidFill>
                  <a:srgbClr val="000000"/>
                </a:solidFill>
                <a:ea typeface="Calibri"/>
                <a:cs typeface="Calibri"/>
              </a:rPr>
              <a:t> for </a:t>
            </a:r>
            <a:r>
              <a:rPr lang="fr-FR" sz="1400" dirty="0" err="1">
                <a:solidFill>
                  <a:srgbClr val="000000"/>
                </a:solidFill>
                <a:ea typeface="Calibri"/>
                <a:cs typeface="Calibri"/>
              </a:rPr>
              <a:t>my</a:t>
            </a:r>
            <a:r>
              <a:rPr lang="fr-FR" sz="1400" dirty="0">
                <a:solidFill>
                  <a:srgbClr val="000000"/>
                </a:solidFill>
                <a:ea typeface="Calibri"/>
                <a:cs typeface="Calibri"/>
              </a:rPr>
              <a:t> job</a:t>
            </a:r>
            <a:endParaRPr lang="fr-FR" sz="1400" dirty="0">
              <a:solidFill>
                <a:srgbClr val="333333"/>
              </a:solidFill>
              <a:ea typeface="Calibri"/>
              <a:cs typeface="Calibri"/>
            </a:endParaRPr>
          </a:p>
          <a:p>
            <a:r>
              <a:rPr lang="fr-FR" sz="1400" dirty="0" err="1">
                <a:solidFill>
                  <a:srgbClr val="000000"/>
                </a:solidFill>
                <a:ea typeface="Calibri"/>
                <a:cs typeface="Calibri"/>
              </a:rPr>
              <a:t>is</a:t>
            </a:r>
            <a:r>
              <a:rPr lang="fr-FR" sz="1400" dirty="0">
                <a:solidFill>
                  <a:srgbClr val="000000"/>
                </a:solidFill>
                <a:ea typeface="Calibri"/>
                <a:cs typeface="Calibri"/>
              </a:rPr>
              <a:t> </a:t>
            </a:r>
            <a:r>
              <a:rPr lang="fr-FR" sz="1400" dirty="0" err="1">
                <a:solidFill>
                  <a:srgbClr val="000000"/>
                </a:solidFill>
                <a:ea typeface="Calibri"/>
                <a:cs typeface="Calibri"/>
              </a:rPr>
              <a:t>indicated</a:t>
            </a:r>
            <a:r>
              <a:rPr lang="fr-FR" sz="1400" dirty="0">
                <a:solidFill>
                  <a:srgbClr val="000000"/>
                </a:solidFill>
                <a:ea typeface="Calibri"/>
                <a:cs typeface="Calibri"/>
              </a:rPr>
              <a:t> by the "</a:t>
            </a:r>
            <a:r>
              <a:rPr lang="fr-FR" sz="1400" dirty="0" err="1">
                <a:solidFill>
                  <a:srgbClr val="000000"/>
                </a:solidFill>
                <a:ea typeface="Calibri"/>
                <a:cs typeface="Calibri"/>
              </a:rPr>
              <a:t>Required</a:t>
            </a:r>
            <a:r>
              <a:rPr lang="fr-FR" sz="1400" dirty="0">
                <a:solidFill>
                  <a:srgbClr val="000000"/>
                </a:solidFill>
                <a:ea typeface="Calibri"/>
                <a:cs typeface="Calibri"/>
              </a:rPr>
              <a:t>" </a:t>
            </a:r>
            <a:r>
              <a:rPr lang="fr-FR" sz="1400" dirty="0" err="1">
                <a:solidFill>
                  <a:srgbClr val="000000"/>
                </a:solidFill>
                <a:ea typeface="Calibri"/>
                <a:cs typeface="Calibri"/>
              </a:rPr>
              <a:t>icon</a:t>
            </a:r>
            <a:r>
              <a:rPr lang="fr-FR" sz="1400" dirty="0">
                <a:solidFill>
                  <a:srgbClr val="000000"/>
                </a:solidFill>
                <a:ea typeface="Calibri"/>
                <a:cs typeface="Calibri"/>
              </a:rPr>
              <a:t>.</a:t>
            </a:r>
            <a:endParaRPr lang="fr-FR" sz="1400"/>
          </a:p>
          <a:p>
            <a:endParaRPr lang="fr-FR" sz="1600">
              <a:solidFill>
                <a:schemeClr val="tx1">
                  <a:lumMod val="49000"/>
                </a:schemeClr>
              </a:solidFill>
            </a:endParaRPr>
          </a:p>
        </p:txBody>
      </p:sp>
      <p:sp>
        <p:nvSpPr>
          <p:cNvPr id="3" name="ZoneTexte 2">
            <a:extLst>
              <a:ext uri="{FF2B5EF4-FFF2-40B4-BE49-F238E27FC236}">
                <a16:creationId xmlns:a16="http://schemas.microsoft.com/office/drawing/2014/main" id="{D8CDB594-74B3-9FDD-ADB4-A731CFDFE513}"/>
              </a:ext>
            </a:extLst>
          </p:cNvPr>
          <p:cNvSpPr txBox="1"/>
          <p:nvPr/>
        </p:nvSpPr>
        <p:spPr>
          <a:xfrm>
            <a:off x="3344495" y="5670386"/>
            <a:ext cx="4627033"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dirty="0">
                <a:solidFill>
                  <a:srgbClr val="000000"/>
                </a:solidFill>
                <a:latin typeface="Figtree"/>
                <a:ea typeface="Calibri"/>
                <a:cs typeface="Calibri"/>
              </a:rPr>
              <a:t>I can </a:t>
            </a:r>
            <a:r>
              <a:rPr lang="fr-FR" sz="1400" dirty="0" err="1">
                <a:solidFill>
                  <a:srgbClr val="000000"/>
                </a:solidFill>
                <a:latin typeface="Figtree"/>
                <a:ea typeface="Calibri"/>
                <a:cs typeface="Calibri"/>
              </a:rPr>
              <a:t>also</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see</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my</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level</a:t>
            </a:r>
            <a:r>
              <a:rPr lang="fr-FR" sz="1400" dirty="0">
                <a:solidFill>
                  <a:srgbClr val="000000"/>
                </a:solidFill>
                <a:latin typeface="Figtree"/>
                <a:ea typeface="Calibri"/>
                <a:cs typeface="Calibri"/>
              </a:rPr>
              <a:t> as </a:t>
            </a:r>
            <a:r>
              <a:rPr lang="fr-FR" sz="1400" dirty="0" err="1">
                <a:solidFill>
                  <a:srgbClr val="000000"/>
                </a:solidFill>
                <a:latin typeface="Figtree"/>
                <a:ea typeface="Calibri"/>
                <a:cs typeface="Calibri"/>
              </a:rPr>
              <a:t>evaluated</a:t>
            </a:r>
            <a:r>
              <a:rPr lang="fr-FR" sz="1400" dirty="0">
                <a:solidFill>
                  <a:srgbClr val="000000"/>
                </a:solidFill>
                <a:latin typeface="Figtree"/>
                <a:ea typeface="Calibri"/>
                <a:cs typeface="Calibri"/>
              </a:rPr>
              <a:t> in the </a:t>
            </a:r>
            <a:r>
              <a:rPr lang="fr-FR" sz="1400" dirty="0" err="1">
                <a:solidFill>
                  <a:srgbClr val="000000"/>
                </a:solidFill>
                <a:latin typeface="Figtree"/>
                <a:ea typeface="Calibri"/>
                <a:cs typeface="Calibri"/>
              </a:rPr>
              <a:t>previous</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assessment</a:t>
            </a:r>
            <a:r>
              <a:rPr lang="fr-FR" sz="1400" dirty="0">
                <a:solidFill>
                  <a:srgbClr val="000000"/>
                </a:solidFill>
                <a:latin typeface="Figtree"/>
                <a:ea typeface="Calibri"/>
                <a:cs typeface="Calibri"/>
              </a:rPr>
              <a:t> and </a:t>
            </a:r>
            <a:r>
              <a:rPr lang="fr-FR" sz="1400" dirty="0" err="1">
                <a:solidFill>
                  <a:srgbClr val="000000"/>
                </a:solidFill>
                <a:latin typeface="Figtree"/>
                <a:ea typeface="Calibri"/>
                <a:cs typeface="Calibri"/>
              </a:rPr>
              <a:t>possibly</a:t>
            </a:r>
            <a:r>
              <a:rPr lang="fr-FR" sz="1400" dirty="0">
                <a:solidFill>
                  <a:srgbClr val="000000"/>
                </a:solidFill>
                <a:latin typeface="Figtree"/>
                <a:ea typeface="Calibri"/>
                <a:cs typeface="Calibri"/>
              </a:rPr>
              <a:t> the </a:t>
            </a:r>
            <a:r>
              <a:rPr lang="fr-FR" sz="1400" dirty="0" err="1">
                <a:solidFill>
                  <a:srgbClr val="000000"/>
                </a:solidFill>
                <a:latin typeface="Figtree"/>
                <a:ea typeface="Calibri"/>
                <a:cs typeface="Calibri"/>
              </a:rPr>
              <a:t>evaluation</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done</a:t>
            </a:r>
            <a:endParaRPr lang="fr-FR" sz="1400" dirty="0" err="1">
              <a:solidFill>
                <a:srgbClr val="333333"/>
              </a:solidFill>
              <a:latin typeface="Figtree"/>
              <a:ea typeface="Calibri"/>
              <a:cs typeface="Calibri"/>
            </a:endParaRPr>
          </a:p>
          <a:p>
            <a:r>
              <a:rPr lang="fr-FR" sz="1400" dirty="0">
                <a:solidFill>
                  <a:srgbClr val="000000"/>
                </a:solidFill>
                <a:latin typeface="Figtree"/>
                <a:ea typeface="Calibri"/>
                <a:cs typeface="Calibri"/>
              </a:rPr>
              <a:t>by </a:t>
            </a:r>
            <a:r>
              <a:rPr lang="fr-FR" sz="1400" dirty="0" err="1">
                <a:solidFill>
                  <a:srgbClr val="000000"/>
                </a:solidFill>
                <a:latin typeface="Figtree"/>
                <a:ea typeface="Calibri"/>
                <a:cs typeface="Calibri"/>
              </a:rPr>
              <a:t>my</a:t>
            </a:r>
            <a:r>
              <a:rPr lang="fr-FR" sz="1400" dirty="0">
                <a:solidFill>
                  <a:srgbClr val="000000"/>
                </a:solidFill>
                <a:latin typeface="Figtree"/>
                <a:ea typeface="Calibri"/>
                <a:cs typeface="Calibri"/>
              </a:rPr>
              <a:t> manager if </a:t>
            </a:r>
            <a:r>
              <a:rPr lang="fr-FR" sz="1400" dirty="0" err="1">
                <a:solidFill>
                  <a:srgbClr val="000000"/>
                </a:solidFill>
                <a:latin typeface="Figtree"/>
                <a:ea typeface="Calibri"/>
                <a:cs typeface="Calibri"/>
              </a:rPr>
              <a:t>they</a:t>
            </a:r>
            <a:r>
              <a:rPr lang="fr-FR" sz="1400" dirty="0">
                <a:solidFill>
                  <a:srgbClr val="000000"/>
                </a:solidFill>
                <a:latin typeface="Figtree"/>
                <a:ea typeface="Calibri"/>
                <a:cs typeface="Calibri"/>
              </a:rPr>
              <a:t> have </a:t>
            </a:r>
            <a:r>
              <a:rPr lang="fr-FR" sz="1400" dirty="0" err="1">
                <a:solidFill>
                  <a:srgbClr val="000000"/>
                </a:solidFill>
                <a:latin typeface="Figtree"/>
                <a:ea typeface="Calibri"/>
                <a:cs typeface="Calibri"/>
              </a:rPr>
              <a:t>shared</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it</a:t>
            </a:r>
            <a:r>
              <a:rPr lang="fr-FR" sz="1400" dirty="0">
                <a:solidFill>
                  <a:srgbClr val="000000"/>
                </a:solidFill>
                <a:latin typeface="Figtree"/>
                <a:ea typeface="Calibri"/>
                <a:cs typeface="Calibri"/>
              </a:rPr>
              <a:t>.</a:t>
            </a:r>
            <a:endParaRPr lang="fr-FR" sz="1400"/>
          </a:p>
          <a:p>
            <a:pPr algn="just"/>
            <a:endParaRPr lang="fr-FR" sz="1600">
              <a:solidFill>
                <a:schemeClr val="tx1">
                  <a:lumMod val="49000"/>
                </a:schemeClr>
              </a:solidFill>
              <a:latin typeface="Figtree"/>
            </a:endParaRPr>
          </a:p>
        </p:txBody>
      </p:sp>
      <p:pic>
        <p:nvPicPr>
          <p:cNvPr id="17" name="Graphique 6">
            <a:extLst>
              <a:ext uri="{FF2B5EF4-FFF2-40B4-BE49-F238E27FC236}">
                <a16:creationId xmlns:a16="http://schemas.microsoft.com/office/drawing/2014/main" id="{EE7EBC3F-1D4B-D968-1F6C-A35687861B0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6840000">
            <a:off x="6688238" y="3400397"/>
            <a:ext cx="384369" cy="433468"/>
          </a:xfrm>
          <a:prstGeom prst="rect">
            <a:avLst/>
          </a:prstGeom>
        </p:spPr>
      </p:pic>
      <p:pic>
        <p:nvPicPr>
          <p:cNvPr id="18" name="Graphique 6">
            <a:extLst>
              <a:ext uri="{FF2B5EF4-FFF2-40B4-BE49-F238E27FC236}">
                <a16:creationId xmlns:a16="http://schemas.microsoft.com/office/drawing/2014/main" id="{BAA5586F-730C-D8B1-74DD-CA4EB8A481E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4440000" flipH="1">
            <a:off x="6845238" y="4388399"/>
            <a:ext cx="394146" cy="373065"/>
          </a:xfrm>
          <a:prstGeom prst="rect">
            <a:avLst/>
          </a:prstGeom>
        </p:spPr>
      </p:pic>
      <p:pic>
        <p:nvPicPr>
          <p:cNvPr id="5" name="Graphique 4" descr="Ampoule contour">
            <a:extLst>
              <a:ext uri="{FF2B5EF4-FFF2-40B4-BE49-F238E27FC236}">
                <a16:creationId xmlns:a16="http://schemas.microsoft.com/office/drawing/2014/main" id="{6DCAD145-135A-84D7-677B-ADA7D5CE679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045883" y="5670550"/>
            <a:ext cx="321734" cy="332317"/>
          </a:xfrm>
          <a:prstGeom prst="rect">
            <a:avLst/>
          </a:prstGeom>
        </p:spPr>
      </p:pic>
    </p:spTree>
    <p:extLst>
      <p:ext uri="{BB962C8B-B14F-4D97-AF65-F5344CB8AC3E}">
        <p14:creationId xmlns:p14="http://schemas.microsoft.com/office/powerpoint/2010/main" val="860042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2">
            <a:extLst>
              <a:ext uri="{FF2B5EF4-FFF2-40B4-BE49-F238E27FC236}">
                <a16:creationId xmlns:a16="http://schemas.microsoft.com/office/drawing/2014/main" id="{06A43D7B-6D83-5D1E-0DFB-1C11719B942B}"/>
              </a:ext>
            </a:extLst>
          </p:cNvPr>
          <p:cNvSpPr>
            <a:spLocks noGrp="1"/>
          </p:cNvSpPr>
          <p:nvPr/>
        </p:nvSpPr>
        <p:spPr>
          <a:xfrm>
            <a:off x="371475" y="520701"/>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err="1">
                <a:latin typeface="Figtree Light"/>
              </a:rPr>
              <a:t>Employee</a:t>
            </a:r>
            <a:r>
              <a:rPr lang="fr-FR">
                <a:latin typeface="Figtree Light"/>
              </a:rPr>
              <a:t> usage</a:t>
            </a:r>
            <a:endParaRPr lang="fr-FR"/>
          </a:p>
        </p:txBody>
      </p:sp>
      <p:sp>
        <p:nvSpPr>
          <p:cNvPr id="8" name="Espace réservé du texte 3">
            <a:extLst>
              <a:ext uri="{FF2B5EF4-FFF2-40B4-BE49-F238E27FC236}">
                <a16:creationId xmlns:a16="http://schemas.microsoft.com/office/drawing/2014/main" id="{90A438DC-811C-961D-F9DD-B6FEB9763FC2}"/>
              </a:ext>
            </a:extLst>
          </p:cNvPr>
          <p:cNvSpPr>
            <a:spLocks noGrp="1"/>
          </p:cNvSpPr>
          <p:nvPr/>
        </p:nvSpPr>
        <p:spPr>
          <a:xfrm>
            <a:off x="381000" y="939800"/>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2">
                  <a:extLst>
                    <a:ext uri="{96DAC541-7B7A-43D3-8B79-37D633B846F1}">
                      <asvg:svgBlip xmlns:asvg="http://schemas.microsoft.com/office/drawing/2016/SVG/main" r:embed="rId3"/>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4">
                  <a:extLst>
                    <a:ext uri="{96DAC541-7B7A-43D3-8B79-37D633B846F1}">
                      <asvg:svgBlip xmlns:asvg="http://schemas.microsoft.com/office/drawing/2016/SVG/main" r:embed="rId5"/>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err="1">
                <a:latin typeface="Figtree"/>
              </a:rPr>
              <a:t>Preparing</a:t>
            </a:r>
            <a:r>
              <a:rPr lang="fr-FR">
                <a:latin typeface="Figtree"/>
              </a:rPr>
              <a:t> </a:t>
            </a:r>
            <a:r>
              <a:rPr lang="fr-FR" err="1">
                <a:latin typeface="Figtree"/>
              </a:rPr>
              <a:t>my</a:t>
            </a:r>
            <a:r>
              <a:rPr lang="fr-FR">
                <a:latin typeface="Figtree"/>
              </a:rPr>
              <a:t> interviews</a:t>
            </a:r>
            <a:endParaRPr lang="fr-FR"/>
          </a:p>
        </p:txBody>
      </p:sp>
      <p:sp>
        <p:nvSpPr>
          <p:cNvPr id="9" name="ZoneTexte 8">
            <a:extLst>
              <a:ext uri="{FF2B5EF4-FFF2-40B4-BE49-F238E27FC236}">
                <a16:creationId xmlns:a16="http://schemas.microsoft.com/office/drawing/2014/main" id="{FD980A60-1B42-39EB-56FD-16C506848827}"/>
              </a:ext>
            </a:extLst>
          </p:cNvPr>
          <p:cNvSpPr txBox="1"/>
          <p:nvPr/>
        </p:nvSpPr>
        <p:spPr>
          <a:xfrm>
            <a:off x="341034" y="1318162"/>
            <a:ext cx="903546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b="1" dirty="0">
                <a:solidFill>
                  <a:schemeClr val="accent3"/>
                </a:solidFill>
                <a:latin typeface="Figtree"/>
                <a:ea typeface="Calibri"/>
                <a:cs typeface="Calibri"/>
              </a:rPr>
              <a:t>Sharing </a:t>
            </a:r>
            <a:r>
              <a:rPr lang="fr-FR" sz="1600" b="1" dirty="0" err="1">
                <a:solidFill>
                  <a:schemeClr val="accent3"/>
                </a:solidFill>
                <a:latin typeface="Figtree"/>
                <a:ea typeface="Calibri"/>
                <a:cs typeface="Calibri"/>
              </a:rPr>
              <a:t>my</a:t>
            </a:r>
            <a:r>
              <a:rPr lang="fr-FR" sz="1600" b="1" dirty="0">
                <a:solidFill>
                  <a:schemeClr val="accent3"/>
                </a:solidFill>
                <a:latin typeface="Figtree"/>
                <a:ea typeface="Calibri"/>
                <a:cs typeface="Calibri"/>
              </a:rPr>
              <a:t> </a:t>
            </a:r>
            <a:r>
              <a:rPr lang="fr-FR" sz="1600" b="1" dirty="0" err="1">
                <a:solidFill>
                  <a:schemeClr val="accent3"/>
                </a:solidFill>
                <a:latin typeface="Figtree"/>
                <a:ea typeface="Calibri"/>
                <a:cs typeface="Calibri"/>
              </a:rPr>
              <a:t>answers</a:t>
            </a:r>
            <a:r>
              <a:rPr lang="fr-FR" sz="1600" b="1" dirty="0">
                <a:solidFill>
                  <a:schemeClr val="accent3"/>
                </a:solidFill>
                <a:latin typeface="Figtree"/>
                <a:ea typeface="Calibri"/>
                <a:cs typeface="Calibri"/>
              </a:rPr>
              <a:t> </a:t>
            </a:r>
            <a:r>
              <a:rPr lang="fr-FR" sz="1600" b="1" dirty="0" err="1">
                <a:solidFill>
                  <a:schemeClr val="accent3"/>
                </a:solidFill>
                <a:latin typeface="Figtree"/>
                <a:ea typeface="Calibri"/>
                <a:cs typeface="Calibri"/>
              </a:rPr>
              <a:t>with</a:t>
            </a:r>
            <a:r>
              <a:rPr lang="fr-FR" sz="1600" b="1" dirty="0">
                <a:solidFill>
                  <a:schemeClr val="accent3"/>
                </a:solidFill>
                <a:latin typeface="Figtree"/>
                <a:ea typeface="Calibri"/>
                <a:cs typeface="Calibri"/>
              </a:rPr>
              <a:t> </a:t>
            </a:r>
            <a:r>
              <a:rPr lang="fr-FR" sz="1600" b="1" dirty="0" err="1">
                <a:solidFill>
                  <a:schemeClr val="accent3"/>
                </a:solidFill>
                <a:latin typeface="Figtree"/>
                <a:ea typeface="Calibri"/>
                <a:cs typeface="Calibri"/>
              </a:rPr>
              <a:t>my</a:t>
            </a:r>
            <a:r>
              <a:rPr lang="fr-FR" sz="1600" b="1" dirty="0">
                <a:solidFill>
                  <a:schemeClr val="accent3"/>
                </a:solidFill>
                <a:latin typeface="Figtree"/>
                <a:ea typeface="Calibri"/>
                <a:cs typeface="Calibri"/>
              </a:rPr>
              <a:t> managers</a:t>
            </a:r>
            <a:endParaRPr lang="fr-FR" dirty="0">
              <a:solidFill>
                <a:schemeClr val="accent3"/>
              </a:solidFill>
            </a:endParaRPr>
          </a:p>
        </p:txBody>
      </p:sp>
      <p:sp>
        <p:nvSpPr>
          <p:cNvPr id="12" name="ZoneTexte 11">
            <a:extLst>
              <a:ext uri="{FF2B5EF4-FFF2-40B4-BE49-F238E27FC236}">
                <a16:creationId xmlns:a16="http://schemas.microsoft.com/office/drawing/2014/main" id="{1267CA9C-133E-6FE3-B861-7E5E653BF259}"/>
              </a:ext>
            </a:extLst>
          </p:cNvPr>
          <p:cNvSpPr txBox="1"/>
          <p:nvPr/>
        </p:nvSpPr>
        <p:spPr>
          <a:xfrm>
            <a:off x="6146637" y="2729848"/>
            <a:ext cx="4364892"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dirty="0">
                <a:solidFill>
                  <a:srgbClr val="000000"/>
                </a:solidFill>
                <a:latin typeface="Figtree"/>
                <a:ea typeface="Calibri"/>
                <a:cs typeface="Calibri"/>
              </a:rPr>
              <a:t>I can </a:t>
            </a:r>
            <a:r>
              <a:rPr lang="fr-FR" sz="1600" b="1" dirty="0">
                <a:solidFill>
                  <a:srgbClr val="000000"/>
                </a:solidFill>
                <a:latin typeface="Figtree"/>
                <a:ea typeface="Calibri"/>
                <a:cs typeface="Calibri"/>
              </a:rPr>
              <a:t>share</a:t>
            </a:r>
            <a:r>
              <a:rPr lang="fr-FR" sz="1600" dirty="0">
                <a:solidFill>
                  <a:srgbClr val="000000"/>
                </a:solidFill>
                <a:latin typeface="Figtree"/>
                <a:ea typeface="Calibri"/>
                <a:cs typeface="Calibri"/>
              </a:rPr>
              <a:t> </a:t>
            </a:r>
            <a:r>
              <a:rPr lang="fr-FR" sz="1600" err="1">
                <a:solidFill>
                  <a:srgbClr val="000000"/>
                </a:solidFill>
                <a:latin typeface="Figtree"/>
                <a:ea typeface="Calibri"/>
                <a:cs typeface="Calibri"/>
              </a:rPr>
              <a:t>my</a:t>
            </a:r>
            <a:r>
              <a:rPr lang="fr-FR" sz="1600" dirty="0">
                <a:solidFill>
                  <a:srgbClr val="000000"/>
                </a:solidFill>
                <a:latin typeface="Figtree"/>
                <a:ea typeface="Calibri"/>
                <a:cs typeface="Calibri"/>
              </a:rPr>
              <a:t> interview </a:t>
            </a:r>
            <a:r>
              <a:rPr lang="fr-FR" sz="1600" err="1">
                <a:solidFill>
                  <a:srgbClr val="000000"/>
                </a:solidFill>
                <a:latin typeface="Figtree"/>
                <a:ea typeface="Calibri"/>
                <a:cs typeface="Calibri"/>
              </a:rPr>
              <a:t>preparation</a:t>
            </a:r>
            <a:endParaRPr lang="fr-FR" dirty="0" err="1">
              <a:solidFill>
                <a:srgbClr val="333333"/>
              </a:solidFill>
              <a:latin typeface="Figtree"/>
              <a:ea typeface="Calibri"/>
              <a:cs typeface="Calibri"/>
            </a:endParaRPr>
          </a:p>
          <a:p>
            <a:pPr algn="just"/>
            <a:r>
              <a:rPr lang="fr-FR" sz="1600" err="1">
                <a:solidFill>
                  <a:srgbClr val="000000"/>
                </a:solidFill>
                <a:latin typeface="Figtree"/>
                <a:ea typeface="Calibri"/>
                <a:cs typeface="Calibri"/>
              </a:rPr>
              <a:t>with</a:t>
            </a:r>
            <a:r>
              <a:rPr lang="fr-FR" sz="1600" dirty="0">
                <a:solidFill>
                  <a:srgbClr val="000000"/>
                </a:solidFill>
                <a:latin typeface="Figtree"/>
                <a:ea typeface="Calibri"/>
                <a:cs typeface="Calibri"/>
              </a:rPr>
              <a:t> </a:t>
            </a:r>
            <a:r>
              <a:rPr lang="fr-FR" sz="1600" err="1">
                <a:solidFill>
                  <a:srgbClr val="000000"/>
                </a:solidFill>
                <a:latin typeface="Figtree"/>
                <a:ea typeface="Calibri"/>
                <a:cs typeface="Calibri"/>
              </a:rPr>
              <a:t>my</a:t>
            </a:r>
            <a:r>
              <a:rPr lang="fr-FR" sz="1600" dirty="0">
                <a:solidFill>
                  <a:srgbClr val="000000"/>
                </a:solidFill>
                <a:latin typeface="Figtree"/>
                <a:ea typeface="Calibri"/>
                <a:cs typeface="Calibri"/>
              </a:rPr>
              <a:t> manager if I </a:t>
            </a:r>
            <a:r>
              <a:rPr lang="fr-FR" sz="1600" err="1">
                <a:solidFill>
                  <a:srgbClr val="000000"/>
                </a:solidFill>
                <a:latin typeface="Figtree"/>
                <a:ea typeface="Calibri"/>
                <a:cs typeface="Calibri"/>
              </a:rPr>
              <a:t>wish</a:t>
            </a:r>
            <a:r>
              <a:rPr lang="fr-FR" sz="1600" dirty="0">
                <a:solidFill>
                  <a:srgbClr val="000000"/>
                </a:solidFill>
                <a:latin typeface="Figtree"/>
                <a:ea typeface="Calibri"/>
                <a:cs typeface="Calibri"/>
              </a:rPr>
              <a:t>.</a:t>
            </a:r>
            <a:endParaRPr lang="fr-FR"/>
          </a:p>
          <a:p>
            <a:pPr algn="just"/>
            <a:endParaRPr lang="fr-FR" sz="1600">
              <a:solidFill>
                <a:srgbClr val="000000"/>
              </a:solidFill>
              <a:latin typeface="Figtree"/>
              <a:ea typeface="Calibri"/>
              <a:cs typeface="Calibri"/>
            </a:endParaRPr>
          </a:p>
          <a:p>
            <a:pPr algn="just"/>
            <a:r>
              <a:rPr lang="fr-FR" sz="1600" dirty="0">
                <a:solidFill>
                  <a:srgbClr val="000000"/>
                </a:solidFill>
                <a:latin typeface="Figtree"/>
                <a:ea typeface="Calibri"/>
                <a:cs typeface="Calibri"/>
              </a:rPr>
              <a:t>I can </a:t>
            </a:r>
            <a:r>
              <a:rPr lang="fr-FR" sz="1600" dirty="0" err="1">
                <a:solidFill>
                  <a:srgbClr val="000000"/>
                </a:solidFill>
                <a:latin typeface="Figtree"/>
                <a:ea typeface="Calibri"/>
                <a:cs typeface="Calibri"/>
              </a:rPr>
              <a:t>choose</a:t>
            </a:r>
            <a:r>
              <a:rPr lang="fr-FR" sz="1600" dirty="0">
                <a:solidFill>
                  <a:srgbClr val="000000"/>
                </a:solidFill>
                <a:latin typeface="Figtree"/>
                <a:ea typeface="Calibri"/>
                <a:cs typeface="Calibri"/>
              </a:rPr>
              <a:t> to </a:t>
            </a:r>
            <a:r>
              <a:rPr lang="fr-FR" sz="1600" dirty="0" err="1">
                <a:solidFill>
                  <a:srgbClr val="000000"/>
                </a:solidFill>
                <a:latin typeface="Figtree"/>
                <a:ea typeface="Calibri"/>
                <a:cs typeface="Calibri"/>
              </a:rPr>
              <a:t>share</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either</a:t>
            </a:r>
            <a:r>
              <a:rPr lang="fr-FR" sz="1600" dirty="0">
                <a:solidFill>
                  <a:srgbClr val="000000"/>
                </a:solidFill>
                <a:latin typeface="Figtree"/>
                <a:ea typeface="Calibri"/>
                <a:cs typeface="Calibri"/>
              </a:rPr>
              <a:t> (or </a:t>
            </a:r>
            <a:r>
              <a:rPr lang="fr-FR" sz="1600" dirty="0" err="1">
                <a:solidFill>
                  <a:srgbClr val="000000"/>
                </a:solidFill>
                <a:latin typeface="Figtree"/>
                <a:ea typeface="Calibri"/>
                <a:cs typeface="Calibri"/>
              </a:rPr>
              <a:t>both</a:t>
            </a:r>
            <a:r>
              <a:rPr lang="fr-FR" sz="1600" dirty="0">
                <a:solidFill>
                  <a:srgbClr val="000000"/>
                </a:solidFill>
                <a:latin typeface="Figtree"/>
                <a:ea typeface="Calibri"/>
                <a:cs typeface="Calibri"/>
              </a:rPr>
              <a:t>):</a:t>
            </a:r>
          </a:p>
          <a:p>
            <a:pPr marL="285750" indent="-285750" algn="just">
              <a:buFont typeface="Arial" panose="020B0604020202020204" pitchFamily="34" charset="0"/>
              <a:buChar char="•"/>
            </a:pPr>
            <a:r>
              <a:rPr lang="fr-FR" sz="1600" dirty="0" err="1">
                <a:solidFill>
                  <a:srgbClr val="000000"/>
                </a:solidFill>
                <a:latin typeface="Figtree"/>
                <a:ea typeface="Calibri"/>
                <a:cs typeface="Calibri"/>
              </a:rPr>
              <a:t>My</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answers</a:t>
            </a:r>
            <a:r>
              <a:rPr lang="fr-FR" sz="1600" dirty="0">
                <a:solidFill>
                  <a:srgbClr val="000000"/>
                </a:solidFill>
                <a:latin typeface="Figtree"/>
                <a:ea typeface="Calibri"/>
                <a:cs typeface="Calibri"/>
              </a:rPr>
              <a:t> to questionnaires</a:t>
            </a:r>
            <a:endParaRPr lang="fr-FR" sz="1600" dirty="0">
              <a:solidFill>
                <a:srgbClr val="000000"/>
              </a:solidFill>
              <a:latin typeface="Figtree"/>
              <a:cs typeface="Calibri"/>
            </a:endParaRPr>
          </a:p>
          <a:p>
            <a:pPr marL="285750" indent="-285750" algn="just">
              <a:buFont typeface="Arial" panose="020B0604020202020204" pitchFamily="34" charset="0"/>
              <a:buChar char="•"/>
            </a:pPr>
            <a:r>
              <a:rPr lang="fr-FR" sz="1600" dirty="0" err="1">
                <a:solidFill>
                  <a:srgbClr val="000000"/>
                </a:solidFill>
                <a:latin typeface="Figtree"/>
                <a:cs typeface="Calibri"/>
              </a:rPr>
              <a:t>My</a:t>
            </a:r>
            <a:r>
              <a:rPr lang="fr-FR" sz="1600" dirty="0">
                <a:solidFill>
                  <a:srgbClr val="000000"/>
                </a:solidFill>
                <a:latin typeface="Figtree"/>
                <a:cs typeface="Calibri"/>
              </a:rPr>
              <a:t> </a:t>
            </a:r>
            <a:r>
              <a:rPr lang="fr-FR" sz="1600" dirty="0" err="1">
                <a:solidFill>
                  <a:srgbClr val="000000"/>
                </a:solidFill>
                <a:latin typeface="Figtree"/>
                <a:cs typeface="Calibri"/>
              </a:rPr>
              <a:t>skills</a:t>
            </a:r>
            <a:r>
              <a:rPr lang="fr-FR" sz="1600" dirty="0">
                <a:solidFill>
                  <a:srgbClr val="000000"/>
                </a:solidFill>
                <a:latin typeface="Figtree"/>
                <a:cs typeface="Calibri"/>
              </a:rPr>
              <a:t> self-</a:t>
            </a:r>
            <a:r>
              <a:rPr lang="fr-FR" sz="1600" dirty="0" err="1">
                <a:solidFill>
                  <a:srgbClr val="000000"/>
                </a:solidFill>
                <a:latin typeface="Figtree"/>
                <a:cs typeface="Calibri"/>
              </a:rPr>
              <a:t>evaluation</a:t>
            </a:r>
            <a:endParaRPr lang="fr-FR" sz="1600" dirty="0" err="1">
              <a:solidFill>
                <a:srgbClr val="000000"/>
              </a:solidFill>
              <a:cs typeface="Calibri"/>
            </a:endParaRPr>
          </a:p>
          <a:p>
            <a:pPr algn="just"/>
            <a:endParaRPr lang="fr-FR" sz="1600">
              <a:solidFill>
                <a:srgbClr val="000000"/>
              </a:solidFill>
              <a:latin typeface="Figtree"/>
              <a:ea typeface="Calibri"/>
              <a:cs typeface="Calibri"/>
            </a:endParaRPr>
          </a:p>
          <a:p>
            <a:r>
              <a:rPr lang="fr-FR" sz="1600" dirty="0">
                <a:solidFill>
                  <a:srgbClr val="000000"/>
                </a:solidFill>
                <a:latin typeface="Figtree"/>
                <a:ea typeface="Calibri"/>
                <a:cs typeface="Calibri"/>
              </a:rPr>
              <a:t>Once information </a:t>
            </a:r>
            <a:r>
              <a:rPr lang="fr-FR" sz="1600" dirty="0" err="1">
                <a:solidFill>
                  <a:srgbClr val="000000"/>
                </a:solidFill>
                <a:latin typeface="Figtree"/>
                <a:ea typeface="Calibri"/>
                <a:cs typeface="Calibri"/>
              </a:rPr>
              <a:t>is</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shared</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any</a:t>
            </a:r>
            <a:r>
              <a:rPr lang="fr-FR" sz="1600" dirty="0">
                <a:solidFill>
                  <a:srgbClr val="000000"/>
                </a:solidFill>
                <a:latin typeface="Figtree"/>
                <a:ea typeface="Calibri"/>
                <a:cs typeface="Calibri"/>
              </a:rPr>
              <a:t> modification </a:t>
            </a:r>
            <a:r>
              <a:rPr lang="fr-FR" sz="1600" dirty="0" err="1">
                <a:solidFill>
                  <a:srgbClr val="000000"/>
                </a:solidFill>
                <a:latin typeface="Figtree"/>
                <a:ea typeface="Calibri"/>
                <a:cs typeface="Calibri"/>
              </a:rPr>
              <a:t>will</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be</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automatically</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shared</a:t>
            </a:r>
            <a:r>
              <a:rPr lang="fr-FR" sz="1600" dirty="0">
                <a:solidFill>
                  <a:srgbClr val="000000"/>
                </a:solidFill>
                <a:latin typeface="Figtree"/>
                <a:ea typeface="Calibri"/>
                <a:cs typeface="Calibri"/>
              </a:rPr>
              <a:t>.</a:t>
            </a:r>
            <a:endParaRPr lang="fr-FR" dirty="0"/>
          </a:p>
          <a:p>
            <a:pPr algn="just"/>
            <a:endParaRPr lang="fr-FR" sz="1600">
              <a:solidFill>
                <a:schemeClr val="tx1">
                  <a:lumMod val="49000"/>
                </a:schemeClr>
              </a:solidFill>
              <a:latin typeface="Figtree"/>
            </a:endParaRPr>
          </a:p>
        </p:txBody>
      </p:sp>
      <p:pic>
        <p:nvPicPr>
          <p:cNvPr id="15" name="Graphique 14">
            <a:extLst>
              <a:ext uri="{FF2B5EF4-FFF2-40B4-BE49-F238E27FC236}">
                <a16:creationId xmlns:a16="http://schemas.microsoft.com/office/drawing/2014/main" id="{CE8DD4EB-C5A8-2585-3DEC-A41FA05387F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V="1">
            <a:off x="5947992" y="2814283"/>
            <a:ext cx="198645" cy="211434"/>
          </a:xfrm>
          <a:prstGeom prst="rect">
            <a:avLst/>
          </a:prstGeom>
        </p:spPr>
      </p:pic>
      <p:pic>
        <p:nvPicPr>
          <p:cNvPr id="4" name="Image 3" descr="Une image contenant texte, capture d’écran, Police, nombre&#10;&#10;Le contenu généré par l’IA peut être incorrect.">
            <a:extLst>
              <a:ext uri="{FF2B5EF4-FFF2-40B4-BE49-F238E27FC236}">
                <a16:creationId xmlns:a16="http://schemas.microsoft.com/office/drawing/2014/main" id="{50BB9CFE-DEC9-2F58-6503-328B73221E76}"/>
              </a:ext>
            </a:extLst>
          </p:cNvPr>
          <p:cNvPicPr>
            <a:picLocks noChangeAspect="1"/>
          </p:cNvPicPr>
          <p:nvPr/>
        </p:nvPicPr>
        <p:blipFill>
          <a:blip r:embed="rId8"/>
          <a:stretch>
            <a:fillRect/>
          </a:stretch>
        </p:blipFill>
        <p:spPr>
          <a:xfrm>
            <a:off x="1999192" y="1904472"/>
            <a:ext cx="2859616" cy="4678891"/>
          </a:xfrm>
          <a:prstGeom prst="rect">
            <a:avLst/>
          </a:prstGeom>
          <a:ln>
            <a:noFill/>
          </a:ln>
          <a:effectLst>
            <a:outerShdw blurRad="292100" dist="139700" dir="2700000" algn="tl" rotWithShape="0">
              <a:srgbClr val="333333">
                <a:alpha val="65000"/>
              </a:srgbClr>
            </a:outerShdw>
          </a:effectLst>
        </p:spPr>
      </p:pic>
      <p:sp>
        <p:nvSpPr>
          <p:cNvPr id="3" name="Rectangle : coins arrondis 2">
            <a:extLst>
              <a:ext uri="{FF2B5EF4-FFF2-40B4-BE49-F238E27FC236}">
                <a16:creationId xmlns:a16="http://schemas.microsoft.com/office/drawing/2014/main" id="{10ECD49C-ED10-36F2-4FC8-0D916D5F7832}"/>
              </a:ext>
            </a:extLst>
          </p:cNvPr>
          <p:cNvSpPr/>
          <p:nvPr/>
        </p:nvSpPr>
        <p:spPr>
          <a:xfrm>
            <a:off x="2364968" y="5292480"/>
            <a:ext cx="2281929" cy="410308"/>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891001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texte, capture d’écran, Police, ligne&#10;&#10;Le contenu généré par l’IA peut être incorrect.">
            <a:extLst>
              <a:ext uri="{FF2B5EF4-FFF2-40B4-BE49-F238E27FC236}">
                <a16:creationId xmlns:a16="http://schemas.microsoft.com/office/drawing/2014/main" id="{CE2A7ABA-2C8F-71C5-D75C-06AA32BD005C}"/>
              </a:ext>
            </a:extLst>
          </p:cNvPr>
          <p:cNvPicPr>
            <a:picLocks noChangeAspect="1"/>
          </p:cNvPicPr>
          <p:nvPr/>
        </p:nvPicPr>
        <p:blipFill>
          <a:blip r:embed="rId2"/>
          <a:stretch>
            <a:fillRect/>
          </a:stretch>
        </p:blipFill>
        <p:spPr>
          <a:xfrm>
            <a:off x="284162" y="2003954"/>
            <a:ext cx="11454342" cy="1590675"/>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466725" y="1259262"/>
            <a:ext cx="11605972" cy="4804302"/>
          </a:xfrm>
        </p:spPr>
        <p:txBody>
          <a:bodyPr/>
          <a:lstStyle/>
          <a:p>
            <a:pPr marL="0" indent="0">
              <a:buNone/>
            </a:pPr>
            <a:r>
              <a:rPr lang="fr-FR" b="1" dirty="0" err="1">
                <a:solidFill>
                  <a:schemeClr val="accent3"/>
                </a:solidFill>
                <a:latin typeface="Figtree"/>
              </a:rPr>
              <a:t>Approving</a:t>
            </a:r>
            <a:r>
              <a:rPr lang="fr-FR" b="1" dirty="0">
                <a:solidFill>
                  <a:schemeClr val="accent3"/>
                </a:solidFill>
                <a:latin typeface="Figtree"/>
              </a:rPr>
              <a:t> or </a:t>
            </a:r>
            <a:r>
              <a:rPr lang="fr-FR" b="1" dirty="0" err="1">
                <a:solidFill>
                  <a:schemeClr val="accent3"/>
                </a:solidFill>
                <a:latin typeface="Figtree"/>
              </a:rPr>
              <a:t>contesting</a:t>
            </a:r>
            <a:r>
              <a:rPr lang="fr-FR" b="1" dirty="0">
                <a:solidFill>
                  <a:schemeClr val="accent3"/>
                </a:solidFill>
                <a:latin typeface="Figtree"/>
              </a:rPr>
              <a:t> an interview</a:t>
            </a:r>
            <a:br>
              <a:rPr lang="fr-FR" b="1" dirty="0">
                <a:latin typeface="Figtree"/>
                <a:ea typeface="Calibri"/>
                <a:cs typeface="Calibri"/>
              </a:rPr>
            </a:br>
            <a:r>
              <a:rPr lang="fr-FR" dirty="0" err="1">
                <a:latin typeface="Figtree"/>
                <a:ea typeface="Calibri"/>
                <a:cs typeface="Calibri"/>
              </a:rPr>
              <a:t>When</a:t>
            </a:r>
            <a:r>
              <a:rPr lang="fr-FR" dirty="0">
                <a:latin typeface="Figtree"/>
                <a:ea typeface="Calibri"/>
                <a:cs typeface="Calibri"/>
              </a:rPr>
              <a:t> </a:t>
            </a:r>
            <a:r>
              <a:rPr lang="fr-FR" dirty="0" err="1">
                <a:latin typeface="Figtree"/>
                <a:ea typeface="Calibri"/>
                <a:cs typeface="Calibri"/>
              </a:rPr>
              <a:t>my</a:t>
            </a:r>
            <a:r>
              <a:rPr lang="fr-FR" dirty="0">
                <a:latin typeface="Figtree"/>
                <a:ea typeface="Calibri"/>
                <a:cs typeface="Calibri"/>
              </a:rPr>
              <a:t> manager has </a:t>
            </a:r>
            <a:r>
              <a:rPr lang="fr-FR" dirty="0" err="1">
                <a:latin typeface="Figtree"/>
                <a:ea typeface="Calibri"/>
                <a:cs typeface="Calibri"/>
              </a:rPr>
              <a:t>completed</a:t>
            </a:r>
            <a:r>
              <a:rPr lang="fr-FR" dirty="0">
                <a:latin typeface="Figtree"/>
                <a:ea typeface="Calibri"/>
                <a:cs typeface="Calibri"/>
              </a:rPr>
              <a:t> the report, I </a:t>
            </a:r>
            <a:r>
              <a:rPr lang="fr-FR" dirty="0" err="1">
                <a:latin typeface="Figtree"/>
                <a:ea typeface="Calibri"/>
                <a:cs typeface="Calibri"/>
              </a:rPr>
              <a:t>receive</a:t>
            </a:r>
            <a:r>
              <a:rPr lang="fr-FR" dirty="0">
                <a:latin typeface="Figtree"/>
                <a:ea typeface="Calibri"/>
                <a:cs typeface="Calibri"/>
              </a:rPr>
              <a:t> a notification email. I can </a:t>
            </a:r>
            <a:r>
              <a:rPr lang="fr-FR" dirty="0" err="1">
                <a:latin typeface="Figtree"/>
                <a:ea typeface="Calibri"/>
                <a:cs typeface="Calibri"/>
              </a:rPr>
              <a:t>then</a:t>
            </a:r>
            <a:r>
              <a:rPr lang="fr-FR" dirty="0">
                <a:latin typeface="Figtree"/>
                <a:ea typeface="Calibri"/>
                <a:cs typeface="Calibri"/>
              </a:rPr>
              <a:t> </a:t>
            </a:r>
            <a:r>
              <a:rPr lang="fr-FR" b="1" dirty="0" err="1">
                <a:latin typeface="Figtree"/>
                <a:ea typeface="Calibri"/>
                <a:cs typeface="Calibri"/>
              </a:rPr>
              <a:t>approve</a:t>
            </a:r>
            <a:r>
              <a:rPr lang="fr-FR" b="1" dirty="0">
                <a:latin typeface="Figtree"/>
                <a:ea typeface="Calibri"/>
                <a:cs typeface="Calibri"/>
              </a:rPr>
              <a:t> </a:t>
            </a:r>
            <a:r>
              <a:rPr lang="fr-FR" dirty="0">
                <a:latin typeface="Figtree"/>
                <a:ea typeface="Calibri"/>
                <a:cs typeface="Calibri"/>
              </a:rPr>
              <a:t>or </a:t>
            </a:r>
            <a:r>
              <a:rPr lang="fr-FR" b="1" dirty="0" err="1">
                <a:latin typeface="Figtree"/>
                <a:ea typeface="Calibri"/>
                <a:cs typeface="Calibri"/>
              </a:rPr>
              <a:t>contest</a:t>
            </a:r>
            <a:r>
              <a:rPr lang="fr-FR" b="1" dirty="0">
                <a:latin typeface="Figtree"/>
                <a:ea typeface="Calibri"/>
                <a:cs typeface="Calibri"/>
              </a:rPr>
              <a:t> </a:t>
            </a:r>
            <a:r>
              <a:rPr lang="fr-FR" dirty="0">
                <a:latin typeface="Figtree"/>
                <a:ea typeface="Calibri"/>
                <a:cs typeface="Calibri"/>
              </a:rPr>
              <a:t>the interview.</a:t>
            </a:r>
            <a:endParaRPr lang="fr-FR" dirty="0">
              <a:latin typeface="Figtree"/>
            </a:endParaRPr>
          </a:p>
          <a:p>
            <a:endParaRPr lang="fr-FR" b="1">
              <a:solidFill>
                <a:schemeClr val="accent3"/>
              </a:solidFill>
              <a:latin typeface="Figtree"/>
            </a:endParaRPr>
          </a:p>
          <a:p>
            <a:endParaRPr lang="fr-FR" b="1">
              <a:solidFill>
                <a:schemeClr val="accent3"/>
              </a:solidFill>
              <a:latin typeface="Figtree"/>
            </a:endParaRPr>
          </a:p>
          <a:p>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err="1">
                <a:latin typeface="Figtree Light"/>
              </a:rPr>
              <a:t>Employee</a:t>
            </a:r>
            <a:r>
              <a:rPr lang="fr-FR">
                <a:latin typeface="Figtree Light"/>
              </a:rPr>
              <a:t> usage</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err="1">
                <a:latin typeface="Figtree"/>
              </a:rPr>
              <a:t>Validating</a:t>
            </a:r>
            <a:r>
              <a:rPr lang="fr-FR">
                <a:latin typeface="Figtree"/>
              </a:rPr>
              <a:t> or </a:t>
            </a:r>
            <a:r>
              <a:rPr lang="fr-FR" err="1">
                <a:latin typeface="Figtree"/>
              </a:rPr>
              <a:t>contesting</a:t>
            </a:r>
            <a:r>
              <a:rPr lang="fr-FR">
                <a:latin typeface="Figtree"/>
              </a:rPr>
              <a:t> the interview</a:t>
            </a:r>
            <a:endParaRPr lang="fr-FR"/>
          </a:p>
        </p:txBody>
      </p:sp>
      <p:sp>
        <p:nvSpPr>
          <p:cNvPr id="15" name="Rectangle : coins arrondis 14">
            <a:extLst>
              <a:ext uri="{FF2B5EF4-FFF2-40B4-BE49-F238E27FC236}">
                <a16:creationId xmlns:a16="http://schemas.microsoft.com/office/drawing/2014/main" id="{E1256192-84B9-FFE6-54BB-B129F0C70257}"/>
              </a:ext>
            </a:extLst>
          </p:cNvPr>
          <p:cNvSpPr/>
          <p:nvPr/>
        </p:nvSpPr>
        <p:spPr>
          <a:xfrm>
            <a:off x="6508750" y="2518834"/>
            <a:ext cx="1407582" cy="941915"/>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7" name="Graphique 6">
            <a:extLst>
              <a:ext uri="{FF2B5EF4-FFF2-40B4-BE49-F238E27FC236}">
                <a16:creationId xmlns:a16="http://schemas.microsoft.com/office/drawing/2014/main" id="{8C6D1A1E-FBB1-A3C1-190B-F55FDAAA633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6200000">
            <a:off x="6602803" y="3496349"/>
            <a:ext cx="392711" cy="497736"/>
          </a:xfrm>
          <a:prstGeom prst="rect">
            <a:avLst/>
          </a:prstGeom>
        </p:spPr>
      </p:pic>
      <p:sp>
        <p:nvSpPr>
          <p:cNvPr id="18" name="ZoneTexte 17">
            <a:extLst>
              <a:ext uri="{FF2B5EF4-FFF2-40B4-BE49-F238E27FC236}">
                <a16:creationId xmlns:a16="http://schemas.microsoft.com/office/drawing/2014/main" id="{4E3D7A8D-37AE-44FD-3405-A8CA24943261}"/>
              </a:ext>
            </a:extLst>
          </p:cNvPr>
          <p:cNvSpPr txBox="1"/>
          <p:nvPr/>
        </p:nvSpPr>
        <p:spPr>
          <a:xfrm>
            <a:off x="2264834" y="3746500"/>
            <a:ext cx="4783666"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latin typeface="Figtree"/>
              </a:rPr>
              <a:t>The </a:t>
            </a:r>
            <a:r>
              <a:rPr lang="fr-FR" sz="1600" dirty="0" err="1">
                <a:latin typeface="Figtree"/>
              </a:rPr>
              <a:t>status</a:t>
            </a:r>
            <a:r>
              <a:rPr lang="fr-FR" sz="1600" dirty="0">
                <a:latin typeface="Figtree"/>
              </a:rPr>
              <a:t> of </a:t>
            </a:r>
            <a:r>
              <a:rPr lang="fr-FR" sz="1600" dirty="0" err="1">
                <a:latin typeface="Figtree"/>
              </a:rPr>
              <a:t>my</a:t>
            </a:r>
            <a:r>
              <a:rPr lang="fr-FR" sz="1600" dirty="0">
                <a:latin typeface="Figtree"/>
              </a:rPr>
              <a:t> interview </a:t>
            </a:r>
            <a:r>
              <a:rPr lang="fr-FR" sz="1600" dirty="0" err="1">
                <a:latin typeface="Figtree"/>
              </a:rPr>
              <a:t>is</a:t>
            </a:r>
            <a:r>
              <a:rPr lang="fr-FR" sz="1600" dirty="0">
                <a:latin typeface="Figtree"/>
              </a:rPr>
              <a:t> </a:t>
            </a:r>
            <a:r>
              <a:rPr lang="fr-FR" sz="1600" b="1" dirty="0">
                <a:latin typeface="Figtree"/>
              </a:rPr>
              <a:t>To </a:t>
            </a:r>
            <a:r>
              <a:rPr lang="fr-FR" sz="1600" b="1" dirty="0" err="1">
                <a:latin typeface="Figtree"/>
              </a:rPr>
              <a:t>be</a:t>
            </a:r>
            <a:r>
              <a:rPr lang="fr-FR" sz="1600" b="1" dirty="0">
                <a:latin typeface="Figtree"/>
              </a:rPr>
              <a:t> </a:t>
            </a:r>
            <a:r>
              <a:rPr lang="fr-FR" sz="1600" b="1" dirty="0" err="1">
                <a:latin typeface="Figtree"/>
              </a:rPr>
              <a:t>approved</a:t>
            </a:r>
            <a:r>
              <a:rPr lang="fr-FR" sz="1600" dirty="0">
                <a:latin typeface="Figtree"/>
              </a:rPr>
              <a:t>.</a:t>
            </a:r>
            <a:endParaRPr lang="fr-FR" dirty="0">
              <a:latin typeface="Figtree"/>
            </a:endParaRPr>
          </a:p>
          <a:p>
            <a:r>
              <a:rPr lang="fr-FR" sz="1600" dirty="0">
                <a:latin typeface="Figtree"/>
              </a:rPr>
              <a:t>I can click on the interview to go </a:t>
            </a:r>
            <a:r>
              <a:rPr lang="fr-FR" sz="1600" dirty="0" err="1">
                <a:latin typeface="Figtree"/>
              </a:rPr>
              <a:t>into</a:t>
            </a:r>
            <a:r>
              <a:rPr lang="fr-FR" sz="1600" dirty="0">
                <a:latin typeface="Figtree"/>
              </a:rPr>
              <a:t> </a:t>
            </a:r>
            <a:r>
              <a:rPr lang="fr-FR" sz="1600" dirty="0" err="1">
                <a:latin typeface="Figtree"/>
              </a:rPr>
              <a:t>detail</a:t>
            </a:r>
            <a:r>
              <a:rPr lang="fr-FR" sz="1600" dirty="0">
                <a:latin typeface="Figtree"/>
              </a:rPr>
              <a:t> and </a:t>
            </a:r>
            <a:r>
              <a:rPr lang="fr-FR" sz="1600" dirty="0" err="1">
                <a:latin typeface="Figtree"/>
              </a:rPr>
              <a:t>access</a:t>
            </a:r>
            <a:r>
              <a:rPr lang="fr-FR" sz="1600" dirty="0">
                <a:latin typeface="Figtree"/>
              </a:rPr>
              <a:t> the</a:t>
            </a:r>
            <a:r>
              <a:rPr lang="fr-FR" sz="1600" kern="1200" dirty="0">
                <a:latin typeface="Figtree"/>
              </a:rPr>
              <a:t> validation.</a:t>
            </a:r>
            <a:endParaRPr lang="fr-FR"/>
          </a:p>
        </p:txBody>
      </p:sp>
      <p:sp>
        <p:nvSpPr>
          <p:cNvPr id="21" name="ZoneTexte 20">
            <a:extLst>
              <a:ext uri="{FF2B5EF4-FFF2-40B4-BE49-F238E27FC236}">
                <a16:creationId xmlns:a16="http://schemas.microsoft.com/office/drawing/2014/main" id="{62BC2977-5D38-362C-62A1-9CB38B24A95F}"/>
              </a:ext>
            </a:extLst>
          </p:cNvPr>
          <p:cNvSpPr txBox="1"/>
          <p:nvPr/>
        </p:nvSpPr>
        <p:spPr>
          <a:xfrm rot="10800000" flipV="1">
            <a:off x="2269066" y="5030288"/>
            <a:ext cx="5992283"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u="sng" dirty="0" err="1">
                <a:latin typeface="Figtree"/>
                <a:cs typeface="Calibri"/>
              </a:rPr>
              <a:t>What</a:t>
            </a:r>
            <a:r>
              <a:rPr lang="fr-FR" sz="1600" u="sng" dirty="0">
                <a:latin typeface="Figtree"/>
                <a:cs typeface="Calibri"/>
              </a:rPr>
              <a:t> </a:t>
            </a:r>
            <a:r>
              <a:rPr lang="fr-FR" sz="1600" u="sng" dirty="0" err="1">
                <a:latin typeface="Figtree"/>
                <a:cs typeface="Calibri"/>
              </a:rPr>
              <a:t>happens</a:t>
            </a:r>
            <a:r>
              <a:rPr lang="fr-FR" sz="1600" u="sng" dirty="0">
                <a:latin typeface="Figtree"/>
                <a:cs typeface="Calibri"/>
              </a:rPr>
              <a:t> if I </a:t>
            </a:r>
            <a:r>
              <a:rPr lang="fr-FR" sz="1600" u="sng" dirty="0" err="1">
                <a:latin typeface="Figtree"/>
                <a:cs typeface="Calibri"/>
              </a:rPr>
              <a:t>reject</a:t>
            </a:r>
            <a:r>
              <a:rPr lang="fr-FR" sz="1600" u="sng" dirty="0">
                <a:latin typeface="Figtree"/>
                <a:cs typeface="Calibri"/>
              </a:rPr>
              <a:t> the </a:t>
            </a:r>
            <a:r>
              <a:rPr lang="fr-FR" sz="1600" u="sng" dirty="0" err="1">
                <a:latin typeface="Figtree"/>
                <a:cs typeface="Calibri"/>
              </a:rPr>
              <a:t>approval</a:t>
            </a:r>
            <a:r>
              <a:rPr lang="fr-FR" sz="1600" u="sng" dirty="0">
                <a:latin typeface="Figtree"/>
                <a:cs typeface="Calibri"/>
              </a:rPr>
              <a:t> of the interview?</a:t>
            </a:r>
            <a:r>
              <a:rPr lang="fr-FR" sz="1600" dirty="0">
                <a:latin typeface="Figtree"/>
                <a:cs typeface="Calibri"/>
              </a:rPr>
              <a:t> </a:t>
            </a:r>
          </a:p>
          <a:p>
            <a:pPr algn="just"/>
            <a:r>
              <a:rPr lang="fr-FR" sz="1600" dirty="0">
                <a:latin typeface="Figtree"/>
                <a:cs typeface="Calibri"/>
              </a:rPr>
              <a:t>I must </a:t>
            </a:r>
            <a:r>
              <a:rPr lang="fr-FR" sz="1600" dirty="0" err="1">
                <a:latin typeface="Figtree"/>
                <a:cs typeface="Calibri"/>
              </a:rPr>
              <a:t>provide</a:t>
            </a:r>
            <a:r>
              <a:rPr lang="fr-FR" sz="1600" dirty="0">
                <a:latin typeface="Figtree"/>
                <a:cs typeface="Calibri"/>
              </a:rPr>
              <a:t> a comment </a:t>
            </a:r>
            <a:r>
              <a:rPr lang="fr-FR" sz="1600" dirty="0" err="1">
                <a:latin typeface="Figtree"/>
                <a:cs typeface="Calibri"/>
              </a:rPr>
              <a:t>with</a:t>
            </a:r>
            <a:r>
              <a:rPr lang="fr-FR" sz="1600" dirty="0">
                <a:latin typeface="Figtree"/>
                <a:cs typeface="Calibri"/>
              </a:rPr>
              <a:t> </a:t>
            </a:r>
            <a:r>
              <a:rPr lang="fr-FR" sz="1600" dirty="0" err="1">
                <a:latin typeface="Figtree"/>
                <a:cs typeface="Calibri"/>
              </a:rPr>
              <a:t>further</a:t>
            </a:r>
            <a:r>
              <a:rPr lang="fr-FR" sz="1600" dirty="0">
                <a:latin typeface="Figtree"/>
                <a:cs typeface="Calibri"/>
              </a:rPr>
              <a:t> </a:t>
            </a:r>
            <a:r>
              <a:rPr lang="fr-FR" sz="1600" dirty="0" err="1">
                <a:latin typeface="Figtree"/>
                <a:cs typeface="Calibri"/>
              </a:rPr>
              <a:t>details</a:t>
            </a:r>
            <a:r>
              <a:rPr lang="fr-FR" sz="1600" dirty="0">
                <a:latin typeface="Figtree"/>
                <a:cs typeface="Calibri"/>
              </a:rPr>
              <a:t> about the rejection. </a:t>
            </a:r>
            <a:r>
              <a:rPr lang="fr-FR" sz="1600" dirty="0" err="1">
                <a:latin typeface="Figtree"/>
                <a:cs typeface="Calibri"/>
              </a:rPr>
              <a:t>Then</a:t>
            </a:r>
            <a:r>
              <a:rPr lang="fr-FR" sz="1600" dirty="0">
                <a:latin typeface="Figtree"/>
                <a:cs typeface="Calibri"/>
              </a:rPr>
              <a:t> an email </a:t>
            </a:r>
            <a:r>
              <a:rPr lang="fr-FR" sz="1600" dirty="0" err="1">
                <a:latin typeface="Figtree"/>
                <a:cs typeface="Calibri"/>
              </a:rPr>
              <a:t>is</a:t>
            </a:r>
            <a:r>
              <a:rPr lang="fr-FR" sz="1600" dirty="0">
                <a:latin typeface="Figtree"/>
                <a:cs typeface="Calibri"/>
              </a:rPr>
              <a:t> sent to </a:t>
            </a:r>
            <a:r>
              <a:rPr lang="fr-FR" sz="1600" dirty="0" err="1">
                <a:latin typeface="Figtree"/>
                <a:cs typeface="Calibri"/>
              </a:rPr>
              <a:t>my</a:t>
            </a:r>
            <a:r>
              <a:rPr lang="fr-FR" sz="1600" dirty="0">
                <a:latin typeface="Figtree"/>
                <a:cs typeface="Calibri"/>
              </a:rPr>
              <a:t> manager, </a:t>
            </a:r>
            <a:r>
              <a:rPr lang="fr-FR" sz="1600" dirty="0" err="1">
                <a:latin typeface="Figtree"/>
                <a:cs typeface="Calibri"/>
              </a:rPr>
              <a:t>who</a:t>
            </a:r>
            <a:r>
              <a:rPr lang="fr-FR" sz="1600" dirty="0">
                <a:latin typeface="Figtree"/>
                <a:cs typeface="Calibri"/>
              </a:rPr>
              <a:t> can </a:t>
            </a:r>
            <a:r>
              <a:rPr lang="fr-FR" sz="1600" dirty="0" err="1">
                <a:latin typeface="Figtree"/>
                <a:cs typeface="Calibri"/>
              </a:rPr>
              <a:t>make</a:t>
            </a:r>
            <a:r>
              <a:rPr lang="fr-FR" sz="1600" dirty="0">
                <a:latin typeface="Figtree"/>
                <a:cs typeface="Calibri"/>
              </a:rPr>
              <a:t> the </a:t>
            </a:r>
            <a:r>
              <a:rPr lang="fr-FR" sz="1600" dirty="0" err="1">
                <a:latin typeface="Figtree"/>
                <a:cs typeface="Calibri"/>
              </a:rPr>
              <a:t>necessary</a:t>
            </a:r>
            <a:r>
              <a:rPr lang="fr-FR" sz="1600" dirty="0">
                <a:latin typeface="Figtree"/>
                <a:cs typeface="Calibri"/>
              </a:rPr>
              <a:t> changes and </a:t>
            </a:r>
            <a:r>
              <a:rPr lang="fr-FR" sz="1600" dirty="0" err="1">
                <a:latin typeface="Figtree"/>
                <a:cs typeface="Calibri"/>
              </a:rPr>
              <a:t>send</a:t>
            </a:r>
            <a:r>
              <a:rPr lang="fr-FR" sz="1600" dirty="0">
                <a:latin typeface="Figtree"/>
                <a:cs typeface="Calibri"/>
              </a:rPr>
              <a:t> the report to me </a:t>
            </a:r>
            <a:r>
              <a:rPr lang="fr-FR" sz="1600" dirty="0" err="1">
                <a:latin typeface="Figtree"/>
                <a:cs typeface="Calibri"/>
              </a:rPr>
              <a:t>again</a:t>
            </a:r>
            <a:r>
              <a:rPr lang="fr-FR" sz="1600" dirty="0">
                <a:latin typeface="Figtree"/>
                <a:cs typeface="Calibri"/>
              </a:rPr>
              <a:t>.</a:t>
            </a:r>
            <a:endParaRPr lang="fr-FR" dirty="0"/>
          </a:p>
        </p:txBody>
      </p:sp>
      <p:pic>
        <p:nvPicPr>
          <p:cNvPr id="7" name="Image 6" descr="Une image contenant texte, capture d’écran, Police, nombre&#10;&#10;Le contenu généré par l’IA peut être incorrect.">
            <a:extLst>
              <a:ext uri="{FF2B5EF4-FFF2-40B4-BE49-F238E27FC236}">
                <a16:creationId xmlns:a16="http://schemas.microsoft.com/office/drawing/2014/main" id="{BE7C6F08-0514-5F0F-A2B0-765CDFD2B5F6}"/>
              </a:ext>
            </a:extLst>
          </p:cNvPr>
          <p:cNvPicPr>
            <a:picLocks noChangeAspect="1"/>
          </p:cNvPicPr>
          <p:nvPr/>
        </p:nvPicPr>
        <p:blipFill>
          <a:blip r:embed="rId5"/>
          <a:stretch>
            <a:fillRect/>
          </a:stretch>
        </p:blipFill>
        <p:spPr>
          <a:xfrm>
            <a:off x="8625417" y="1998663"/>
            <a:ext cx="3196167" cy="4649258"/>
          </a:xfrm>
          <a:prstGeom prst="rect">
            <a:avLst/>
          </a:prstGeom>
          <a:ln>
            <a:noFill/>
          </a:ln>
          <a:effectLst>
            <a:outerShdw blurRad="292100" dist="139700" dir="2700000" algn="tl" rotWithShape="0">
              <a:srgbClr val="333333">
                <a:alpha val="65000"/>
              </a:srgbClr>
            </a:outerShdw>
          </a:effectLst>
        </p:spPr>
      </p:pic>
      <p:pic>
        <p:nvPicPr>
          <p:cNvPr id="22" name="Graphique 6">
            <a:extLst>
              <a:ext uri="{FF2B5EF4-FFF2-40B4-BE49-F238E27FC236}">
                <a16:creationId xmlns:a16="http://schemas.microsoft.com/office/drawing/2014/main" id="{A4B7ABF8-6C7E-3623-AB76-1B74AB82E3E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8420000">
            <a:off x="8348662" y="5166372"/>
            <a:ext cx="551460" cy="433451"/>
          </a:xfrm>
          <a:prstGeom prst="rect">
            <a:avLst/>
          </a:prstGeom>
        </p:spPr>
      </p:pic>
      <p:pic>
        <p:nvPicPr>
          <p:cNvPr id="24" name="Graphique 23">
            <a:extLst>
              <a:ext uri="{FF2B5EF4-FFF2-40B4-BE49-F238E27FC236}">
                <a16:creationId xmlns:a16="http://schemas.microsoft.com/office/drawing/2014/main" id="{5D708F03-C5E3-F7C7-1D9E-EF7504B4ED3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V="1">
            <a:off x="1994337" y="5085559"/>
            <a:ext cx="272445" cy="289985"/>
          </a:xfrm>
          <a:prstGeom prst="rect">
            <a:avLst/>
          </a:prstGeom>
        </p:spPr>
      </p:pic>
      <p:sp>
        <p:nvSpPr>
          <p:cNvPr id="20" name="Rectangle : coins arrondis 19">
            <a:extLst>
              <a:ext uri="{FF2B5EF4-FFF2-40B4-BE49-F238E27FC236}">
                <a16:creationId xmlns:a16="http://schemas.microsoft.com/office/drawing/2014/main" id="{6ACA9C85-DD27-99A9-F66C-417C48575FA0}"/>
              </a:ext>
            </a:extLst>
          </p:cNvPr>
          <p:cNvSpPr/>
          <p:nvPr/>
        </p:nvSpPr>
        <p:spPr>
          <a:xfrm>
            <a:off x="8997705" y="4872712"/>
            <a:ext cx="2649540" cy="427043"/>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7029419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E63FBEE7-B2EE-9744-8FCC-2E8B5A162548}"/>
              </a:ext>
            </a:extLst>
          </p:cNvPr>
          <p:cNvSpPr>
            <a:spLocks noGrp="1"/>
          </p:cNvSpPr>
          <p:nvPr>
            <p:ph type="title"/>
          </p:nvPr>
        </p:nvSpPr>
        <p:spPr/>
        <p:txBody>
          <a:bodyPr/>
          <a:lstStyle/>
          <a:p>
            <a:pPr>
              <a:lnSpc>
                <a:spcPct val="100000"/>
              </a:lnSpc>
            </a:pPr>
            <a:r>
              <a:rPr lang="fr-FR" sz="9600">
                <a:latin typeface="PP Woodland"/>
              </a:rPr>
              <a:t>Manager usage</a:t>
            </a:r>
            <a:endParaRPr lang="fr-FR" sz="9600"/>
          </a:p>
        </p:txBody>
      </p:sp>
      <p:sp>
        <p:nvSpPr>
          <p:cNvPr id="7" name="Espace réservé du texte 6">
            <a:extLst>
              <a:ext uri="{FF2B5EF4-FFF2-40B4-BE49-F238E27FC236}">
                <a16:creationId xmlns:a16="http://schemas.microsoft.com/office/drawing/2014/main" id="{831CDDEE-D180-4D4D-1DFC-1E9C69414A23}"/>
              </a:ext>
            </a:extLst>
          </p:cNvPr>
          <p:cNvSpPr>
            <a:spLocks noGrp="1"/>
          </p:cNvSpPr>
          <p:nvPr>
            <p:ph type="body" sz="quarter" idx="16"/>
          </p:nvPr>
        </p:nvSpPr>
        <p:spPr/>
        <p:txBody>
          <a:bodyPr/>
          <a:lstStyle/>
          <a:p>
            <a:r>
              <a:rPr lang="fr-FR"/>
              <a:t>02</a:t>
            </a:r>
          </a:p>
        </p:txBody>
      </p:sp>
    </p:spTree>
    <p:extLst>
      <p:ext uri="{BB962C8B-B14F-4D97-AF65-F5344CB8AC3E}">
        <p14:creationId xmlns:p14="http://schemas.microsoft.com/office/powerpoint/2010/main" val="1009862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ln>
            <a:solidFill>
              <a:srgbClr val="7AC09E"/>
            </a:solidFill>
          </a:ln>
        </p:spPr>
        <p:txBody>
          <a:bodyPr/>
          <a:lstStyle/>
          <a:p>
            <a:pPr>
              <a:lnSpc>
                <a:spcPct val="100000"/>
              </a:lnSpc>
            </a:pPr>
            <a:r>
              <a:rPr lang="fr-FR" sz="9600" dirty="0" err="1">
                <a:latin typeface="PP Woodland"/>
              </a:rPr>
              <a:t>Conducting</a:t>
            </a:r>
            <a:br>
              <a:rPr lang="fr-FR" sz="9600" dirty="0">
                <a:latin typeface="PP Woodland"/>
              </a:rPr>
            </a:br>
            <a:r>
              <a:rPr lang="fr-FR" sz="9600" dirty="0">
                <a:latin typeface="PP Woodland"/>
              </a:rPr>
              <a:t>an interview</a:t>
            </a:r>
            <a:endParaRPr lang="fr-FR" sz="9600"/>
          </a:p>
        </p:txBody>
      </p:sp>
    </p:spTree>
    <p:extLst>
      <p:ext uri="{BB962C8B-B14F-4D97-AF65-F5344CB8AC3E}">
        <p14:creationId xmlns:p14="http://schemas.microsoft.com/office/powerpoint/2010/main" val="3924409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Manager usage</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Conducting</a:t>
            </a:r>
            <a:r>
              <a:rPr lang="fr-FR" dirty="0">
                <a:latin typeface="Figtree"/>
              </a:rPr>
              <a:t> an interview- questionnaire</a:t>
            </a:r>
            <a:endParaRPr lang="fr-FR" dirty="0"/>
          </a:p>
        </p:txBody>
      </p:sp>
      <p:sp>
        <p:nvSpPr>
          <p:cNvPr id="6" name="ZoneTexte 5">
            <a:extLst>
              <a:ext uri="{FF2B5EF4-FFF2-40B4-BE49-F238E27FC236}">
                <a16:creationId xmlns:a16="http://schemas.microsoft.com/office/drawing/2014/main" id="{826F9C3F-708D-67AE-13F5-36FEFCFF2B4A}"/>
              </a:ext>
            </a:extLst>
          </p:cNvPr>
          <p:cNvSpPr txBox="1"/>
          <p:nvPr/>
        </p:nvSpPr>
        <p:spPr>
          <a:xfrm>
            <a:off x="9607963" y="2702983"/>
            <a:ext cx="2393949"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latin typeface="Figtree"/>
              </a:rPr>
              <a:t>If I </a:t>
            </a:r>
            <a:r>
              <a:rPr lang="fr-FR" sz="1600" dirty="0" err="1">
                <a:latin typeface="Figtree"/>
              </a:rPr>
              <a:t>want</a:t>
            </a:r>
            <a:r>
              <a:rPr lang="fr-FR" sz="1600" dirty="0">
                <a:latin typeface="Figtree"/>
              </a:rPr>
              <a:t> to go back to the </a:t>
            </a:r>
            <a:r>
              <a:rPr lang="fr-FR" sz="1600" dirty="0" err="1">
                <a:latin typeface="Figtree"/>
              </a:rPr>
              <a:t>previous</a:t>
            </a:r>
            <a:r>
              <a:rPr lang="fr-FR" sz="1600" dirty="0">
                <a:latin typeface="Figtree"/>
              </a:rPr>
              <a:t> </a:t>
            </a:r>
            <a:r>
              <a:rPr lang="fr-FR" sz="1600" dirty="0" err="1">
                <a:latin typeface="Figtree"/>
              </a:rPr>
              <a:t>step</a:t>
            </a:r>
            <a:r>
              <a:rPr lang="fr-FR" sz="1600" dirty="0">
                <a:latin typeface="Figtree"/>
              </a:rPr>
              <a:t>, I click </a:t>
            </a:r>
            <a:r>
              <a:rPr lang="fr-FR" sz="1600" b="1" dirty="0">
                <a:latin typeface="Figtree"/>
              </a:rPr>
              <a:t>Reset to In </a:t>
            </a:r>
            <a:r>
              <a:rPr lang="fr-FR" sz="1600" b="1" dirty="0" err="1">
                <a:latin typeface="Figtree"/>
              </a:rPr>
              <a:t>preparation</a:t>
            </a:r>
            <a:endParaRPr lang="fr-FR" sz="1600" dirty="0" err="1"/>
          </a:p>
        </p:txBody>
      </p:sp>
      <p:sp>
        <p:nvSpPr>
          <p:cNvPr id="2" name="ZoneTexte 4">
            <a:extLst>
              <a:ext uri="{FF2B5EF4-FFF2-40B4-BE49-F238E27FC236}">
                <a16:creationId xmlns:a16="http://schemas.microsoft.com/office/drawing/2014/main" id="{C42803CF-F6D9-CA00-E545-DD2E76A069B1}"/>
              </a:ext>
            </a:extLst>
          </p:cNvPr>
          <p:cNvSpPr txBox="1"/>
          <p:nvPr/>
        </p:nvSpPr>
        <p:spPr>
          <a:xfrm>
            <a:off x="385233" y="1761066"/>
            <a:ext cx="3515782" cy="58477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latin typeface="Figtree"/>
              </a:rPr>
              <a:t>I click </a:t>
            </a:r>
            <a:r>
              <a:rPr lang="en-GB" sz="1600" b="1">
                <a:latin typeface="Figtree"/>
              </a:rPr>
              <a:t>Start interview</a:t>
            </a:r>
            <a:endParaRPr lang="fr-FR" sz="1600" dirty="0">
              <a:latin typeface="Figtree"/>
            </a:endParaRPr>
          </a:p>
          <a:p>
            <a:r>
              <a:rPr lang="fr-FR" sz="1600" dirty="0">
                <a:latin typeface="Figtree"/>
              </a:rPr>
              <a:t>to </a:t>
            </a:r>
            <a:r>
              <a:rPr lang="fr-FR" sz="1600" dirty="0" err="1">
                <a:latin typeface="Figtree"/>
              </a:rPr>
              <a:t>begin</a:t>
            </a:r>
            <a:r>
              <a:rPr lang="fr-FR" sz="1600" dirty="0">
                <a:latin typeface="Figtree"/>
              </a:rPr>
              <a:t> the face-to-face interview.</a:t>
            </a:r>
            <a:endParaRPr lang="fr-FR" sz="1600"/>
          </a:p>
        </p:txBody>
      </p:sp>
      <p:pic>
        <p:nvPicPr>
          <p:cNvPr id="7" name="Image 6" descr="Une image contenant texte, capture d’écran, logiciel, Police&#10;&#10;Le contenu généré par l’IA peut être incorrect.">
            <a:extLst>
              <a:ext uri="{FF2B5EF4-FFF2-40B4-BE49-F238E27FC236}">
                <a16:creationId xmlns:a16="http://schemas.microsoft.com/office/drawing/2014/main" id="{67D7EFBD-1AFE-0C3D-47B7-C5B6DBB63F99}"/>
              </a:ext>
            </a:extLst>
          </p:cNvPr>
          <p:cNvPicPr>
            <a:picLocks noChangeAspect="1"/>
          </p:cNvPicPr>
          <p:nvPr/>
        </p:nvPicPr>
        <p:blipFill>
          <a:blip r:embed="rId2"/>
          <a:stretch>
            <a:fillRect/>
          </a:stretch>
        </p:blipFill>
        <p:spPr>
          <a:xfrm>
            <a:off x="1637771" y="2556933"/>
            <a:ext cx="3624791" cy="3691466"/>
          </a:xfrm>
          <a:prstGeom prst="rect">
            <a:avLst/>
          </a:prstGeom>
          <a:ln>
            <a:noFill/>
          </a:ln>
          <a:effectLst>
            <a:outerShdw blurRad="292100" dist="139700" dir="2700000" algn="tl" rotWithShape="0">
              <a:srgbClr val="333333">
                <a:alpha val="65000"/>
              </a:srgbClr>
            </a:outerShdw>
          </a:effectLst>
        </p:spPr>
      </p:pic>
      <p:pic>
        <p:nvPicPr>
          <p:cNvPr id="9" name="Image 8" descr="Une image contenant texte, capture d’écran, Police, logiciel&#10;&#10;Le contenu généré par l’IA peut être incorrect.">
            <a:extLst>
              <a:ext uri="{FF2B5EF4-FFF2-40B4-BE49-F238E27FC236}">
                <a16:creationId xmlns:a16="http://schemas.microsoft.com/office/drawing/2014/main" id="{4E7A1377-2467-A803-E57D-49300F671E52}"/>
              </a:ext>
            </a:extLst>
          </p:cNvPr>
          <p:cNvPicPr>
            <a:picLocks noChangeAspect="1"/>
          </p:cNvPicPr>
          <p:nvPr/>
        </p:nvPicPr>
        <p:blipFill>
          <a:blip r:embed="rId3"/>
          <a:stretch>
            <a:fillRect/>
          </a:stretch>
        </p:blipFill>
        <p:spPr>
          <a:xfrm>
            <a:off x="5859463" y="1881187"/>
            <a:ext cx="3531658" cy="4122209"/>
          </a:xfrm>
          <a:prstGeom prst="rect">
            <a:avLst/>
          </a:prstGeom>
          <a:ln>
            <a:noFill/>
          </a:ln>
          <a:effectLst>
            <a:outerShdw blurRad="292100" dist="139700" dir="2700000" algn="tl" rotWithShape="0">
              <a:srgbClr val="333333">
                <a:alpha val="65000"/>
              </a:srgbClr>
            </a:outerShdw>
          </a:effectLst>
        </p:spPr>
      </p:pic>
      <p:pic>
        <p:nvPicPr>
          <p:cNvPr id="15" name="Graphique 6">
            <a:extLst>
              <a:ext uri="{FF2B5EF4-FFF2-40B4-BE49-F238E27FC236}">
                <a16:creationId xmlns:a16="http://schemas.microsoft.com/office/drawing/2014/main" id="{B0051108-2025-CAD2-C2ED-2808F310FFB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6360000" flipV="1">
            <a:off x="3829970" y="2194600"/>
            <a:ext cx="392711" cy="497736"/>
          </a:xfrm>
          <a:prstGeom prst="rect">
            <a:avLst/>
          </a:prstGeom>
        </p:spPr>
      </p:pic>
      <p:pic>
        <p:nvPicPr>
          <p:cNvPr id="16" name="Graphique 6">
            <a:extLst>
              <a:ext uri="{FF2B5EF4-FFF2-40B4-BE49-F238E27FC236}">
                <a16:creationId xmlns:a16="http://schemas.microsoft.com/office/drawing/2014/main" id="{947918F6-D639-7811-945D-06D5912E956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0800000" flipV="1">
            <a:off x="9479985" y="3615690"/>
            <a:ext cx="487961" cy="561236"/>
          </a:xfrm>
          <a:prstGeom prst="rect">
            <a:avLst/>
          </a:prstGeom>
        </p:spPr>
      </p:pic>
      <p:sp>
        <p:nvSpPr>
          <p:cNvPr id="17" name="ZoneTexte 16">
            <a:extLst>
              <a:ext uri="{FF2B5EF4-FFF2-40B4-BE49-F238E27FC236}">
                <a16:creationId xmlns:a16="http://schemas.microsoft.com/office/drawing/2014/main" id="{BF1A21EE-BF39-3A7E-53DB-E3FC50260D8A}"/>
              </a:ext>
            </a:extLst>
          </p:cNvPr>
          <p:cNvSpPr txBox="1"/>
          <p:nvPr/>
        </p:nvSpPr>
        <p:spPr>
          <a:xfrm>
            <a:off x="381000" y="1407582"/>
            <a:ext cx="3810000"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b="1" dirty="0" err="1">
                <a:solidFill>
                  <a:schemeClr val="accent3"/>
                </a:solidFill>
              </a:rPr>
              <a:t>Starting</a:t>
            </a:r>
            <a:r>
              <a:rPr lang="fr-FR" sz="1600" b="1" dirty="0">
                <a:solidFill>
                  <a:schemeClr val="accent3"/>
                </a:solidFill>
              </a:rPr>
              <a:t> an interview face to face</a:t>
            </a:r>
          </a:p>
          <a:p>
            <a:pPr algn="l"/>
            <a:endParaRPr lang="fr-FR" dirty="0"/>
          </a:p>
        </p:txBody>
      </p:sp>
    </p:spTree>
    <p:extLst>
      <p:ext uri="{BB962C8B-B14F-4D97-AF65-F5344CB8AC3E}">
        <p14:creationId xmlns:p14="http://schemas.microsoft.com/office/powerpoint/2010/main" val="407031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 17" descr="Une image contenant texte, capture d’écran, logiciel, affichage&#10;&#10;Le contenu généré par l’IA peut être incorrect.">
            <a:extLst>
              <a:ext uri="{FF2B5EF4-FFF2-40B4-BE49-F238E27FC236}">
                <a16:creationId xmlns:a16="http://schemas.microsoft.com/office/drawing/2014/main" id="{E66590A0-7BB8-3BD9-38BD-FD561A6249F3}"/>
              </a:ext>
            </a:extLst>
          </p:cNvPr>
          <p:cNvPicPr>
            <a:picLocks noChangeAspect="1"/>
          </p:cNvPicPr>
          <p:nvPr/>
        </p:nvPicPr>
        <p:blipFill>
          <a:blip r:embed="rId2"/>
          <a:stretch>
            <a:fillRect/>
          </a:stretch>
        </p:blipFill>
        <p:spPr>
          <a:xfrm>
            <a:off x="243417" y="2363976"/>
            <a:ext cx="8043334" cy="3759881"/>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244475" y="1534429"/>
            <a:ext cx="2506134" cy="179386"/>
          </a:xfrm>
        </p:spPr>
        <p:txBody>
          <a:bodyPr>
            <a:normAutofit fontScale="32500" lnSpcReduction="20000"/>
          </a:bodyPr>
          <a:lstStyle/>
          <a:p>
            <a:pPr marL="0" indent="0">
              <a:buNone/>
            </a:pPr>
            <a:endParaRPr lang="fr-FR" b="1" dirty="0">
              <a:solidFill>
                <a:schemeClr val="accent3"/>
              </a:solidFill>
            </a:endParaRPr>
          </a:p>
          <a:p>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Manager usage</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conducting</a:t>
            </a:r>
            <a:r>
              <a:rPr lang="fr-FR" dirty="0">
                <a:latin typeface="Figtree"/>
              </a:rPr>
              <a:t> an interview - questionnaire</a:t>
            </a:r>
            <a:endParaRPr lang="fr-FR" dirty="0" err="1"/>
          </a:p>
        </p:txBody>
      </p:sp>
      <p:sp>
        <p:nvSpPr>
          <p:cNvPr id="5" name="ZoneTexte 4">
            <a:extLst>
              <a:ext uri="{FF2B5EF4-FFF2-40B4-BE49-F238E27FC236}">
                <a16:creationId xmlns:a16="http://schemas.microsoft.com/office/drawing/2014/main" id="{C42803CF-F6D9-CA00-E545-DD2E76A069B1}"/>
              </a:ext>
            </a:extLst>
          </p:cNvPr>
          <p:cNvSpPr txBox="1"/>
          <p:nvPr/>
        </p:nvSpPr>
        <p:spPr>
          <a:xfrm>
            <a:off x="8739553" y="3457657"/>
            <a:ext cx="309245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solidFill>
                  <a:srgbClr val="000000"/>
                </a:solidFill>
                <a:latin typeface="Figtree"/>
                <a:ea typeface="Calibri"/>
                <a:cs typeface="Calibri"/>
              </a:rPr>
              <a:t>If </a:t>
            </a:r>
            <a:r>
              <a:rPr lang="fr-FR" sz="1600" err="1">
                <a:solidFill>
                  <a:srgbClr val="000000"/>
                </a:solidFill>
                <a:latin typeface="Figtree"/>
                <a:ea typeface="Calibri"/>
                <a:cs typeface="Calibri"/>
              </a:rPr>
              <a:t>my</a:t>
            </a:r>
            <a:r>
              <a:rPr lang="fr-FR" sz="1600" dirty="0">
                <a:solidFill>
                  <a:srgbClr val="000000"/>
                </a:solidFill>
                <a:latin typeface="Figtree"/>
                <a:ea typeface="Calibri"/>
                <a:cs typeface="Calibri"/>
              </a:rPr>
              <a:t> </a:t>
            </a:r>
            <a:r>
              <a:rPr lang="fr-FR" sz="1600" err="1">
                <a:solidFill>
                  <a:srgbClr val="000000"/>
                </a:solidFill>
                <a:latin typeface="Figtree"/>
                <a:ea typeface="Calibri"/>
                <a:cs typeface="Calibri"/>
              </a:rPr>
              <a:t>employee</a:t>
            </a:r>
            <a:r>
              <a:rPr lang="fr-FR" sz="1600" dirty="0">
                <a:solidFill>
                  <a:srgbClr val="000000"/>
                </a:solidFill>
                <a:latin typeface="Figtree"/>
                <a:ea typeface="Calibri"/>
                <a:cs typeface="Calibri"/>
              </a:rPr>
              <a:t> has </a:t>
            </a:r>
            <a:r>
              <a:rPr lang="fr-FR" sz="1600" err="1">
                <a:solidFill>
                  <a:srgbClr val="000000"/>
                </a:solidFill>
                <a:latin typeface="Figtree"/>
                <a:ea typeface="Calibri"/>
                <a:cs typeface="Calibri"/>
              </a:rPr>
              <a:t>published</a:t>
            </a:r>
            <a:r>
              <a:rPr lang="fr-FR" sz="1600" dirty="0">
                <a:solidFill>
                  <a:srgbClr val="000000"/>
                </a:solidFill>
                <a:latin typeface="Figtree"/>
                <a:ea typeface="Calibri"/>
                <a:cs typeface="Calibri"/>
              </a:rPr>
              <a:t> </a:t>
            </a:r>
            <a:r>
              <a:rPr lang="fr-FR" sz="1600" err="1">
                <a:solidFill>
                  <a:srgbClr val="000000"/>
                </a:solidFill>
                <a:latin typeface="Figtree"/>
                <a:ea typeface="Calibri"/>
                <a:cs typeface="Calibri"/>
              </a:rPr>
              <a:t>their</a:t>
            </a:r>
            <a:r>
              <a:rPr lang="fr-FR" sz="1600" dirty="0">
                <a:solidFill>
                  <a:srgbClr val="000000"/>
                </a:solidFill>
                <a:latin typeface="Figtree"/>
                <a:ea typeface="Calibri"/>
                <a:cs typeface="Calibri"/>
              </a:rPr>
              <a:t> </a:t>
            </a:r>
            <a:r>
              <a:rPr lang="fr-FR" sz="1600" err="1">
                <a:solidFill>
                  <a:srgbClr val="000000"/>
                </a:solidFill>
                <a:latin typeface="Figtree"/>
                <a:ea typeface="Calibri"/>
                <a:cs typeface="Calibri"/>
              </a:rPr>
              <a:t>responses</a:t>
            </a:r>
            <a:r>
              <a:rPr lang="fr-FR" sz="1600" dirty="0">
                <a:solidFill>
                  <a:srgbClr val="000000"/>
                </a:solidFill>
                <a:latin typeface="Figtree"/>
                <a:ea typeface="Calibri"/>
                <a:cs typeface="Calibri"/>
              </a:rPr>
              <a:t> but has not </a:t>
            </a:r>
            <a:r>
              <a:rPr lang="fr-FR" sz="1600" err="1">
                <a:solidFill>
                  <a:srgbClr val="000000"/>
                </a:solidFill>
                <a:latin typeface="Figtree"/>
                <a:ea typeface="Calibri"/>
                <a:cs typeface="Calibri"/>
              </a:rPr>
              <a:t>entered</a:t>
            </a:r>
            <a:r>
              <a:rPr lang="fr-FR" sz="1600" dirty="0">
                <a:solidFill>
                  <a:srgbClr val="000000"/>
                </a:solidFill>
                <a:latin typeface="Figtree"/>
                <a:ea typeface="Calibri"/>
                <a:cs typeface="Calibri"/>
              </a:rPr>
              <a:t> </a:t>
            </a:r>
            <a:r>
              <a:rPr lang="fr-FR" sz="1600" err="1">
                <a:solidFill>
                  <a:srgbClr val="000000"/>
                </a:solidFill>
                <a:latin typeface="Figtree"/>
                <a:ea typeface="Calibri"/>
                <a:cs typeface="Calibri"/>
              </a:rPr>
              <a:t>anything</a:t>
            </a:r>
            <a:r>
              <a:rPr lang="fr-FR" sz="1600" dirty="0">
                <a:solidFill>
                  <a:srgbClr val="000000"/>
                </a:solidFill>
                <a:latin typeface="Figtree"/>
                <a:ea typeface="Calibri"/>
                <a:cs typeface="Calibri"/>
              </a:rPr>
              <a:t> in </a:t>
            </a:r>
            <a:r>
              <a:rPr lang="fr-FR" sz="1600" err="1">
                <a:solidFill>
                  <a:srgbClr val="000000"/>
                </a:solidFill>
                <a:latin typeface="Figtree"/>
                <a:ea typeface="Calibri"/>
                <a:cs typeface="Calibri"/>
              </a:rPr>
              <a:t>some</a:t>
            </a:r>
            <a:r>
              <a:rPr lang="fr-FR" sz="1600" dirty="0">
                <a:solidFill>
                  <a:srgbClr val="000000"/>
                </a:solidFill>
                <a:latin typeface="Figtree"/>
                <a:ea typeface="Calibri"/>
                <a:cs typeface="Calibri"/>
              </a:rPr>
              <a:t> questions, the message </a:t>
            </a:r>
            <a:endParaRPr lang="fr-FR" dirty="0">
              <a:solidFill>
                <a:srgbClr val="333333"/>
              </a:solidFill>
              <a:latin typeface="Figtree"/>
              <a:ea typeface="Calibri"/>
              <a:cs typeface="Calibri"/>
            </a:endParaRPr>
          </a:p>
          <a:p>
            <a:r>
              <a:rPr lang="fr-FR" sz="1600" i="1" dirty="0">
                <a:solidFill>
                  <a:srgbClr val="000000"/>
                </a:solidFill>
                <a:latin typeface="Figtree"/>
                <a:ea typeface="Calibri"/>
                <a:cs typeface="Calibri"/>
              </a:rPr>
              <a:t>Has not </a:t>
            </a:r>
            <a:r>
              <a:rPr lang="fr-FR" sz="1600" i="1" err="1">
                <a:solidFill>
                  <a:srgbClr val="000000"/>
                </a:solidFill>
                <a:latin typeface="Figtree"/>
                <a:ea typeface="Calibri"/>
                <a:cs typeface="Calibri"/>
              </a:rPr>
              <a:t>yet</a:t>
            </a:r>
            <a:r>
              <a:rPr lang="fr-FR" sz="1600" i="1" dirty="0">
                <a:solidFill>
                  <a:srgbClr val="000000"/>
                </a:solidFill>
                <a:latin typeface="Figtree"/>
                <a:ea typeface="Calibri"/>
                <a:cs typeface="Calibri"/>
              </a:rPr>
              <a:t> </a:t>
            </a:r>
            <a:r>
              <a:rPr lang="fr-FR" sz="1600" i="1" err="1">
                <a:solidFill>
                  <a:srgbClr val="000000"/>
                </a:solidFill>
                <a:latin typeface="Figtree"/>
                <a:ea typeface="Calibri"/>
                <a:cs typeface="Calibri"/>
              </a:rPr>
              <a:t>shared</a:t>
            </a:r>
            <a:r>
              <a:rPr lang="fr-FR" sz="1600" i="1" dirty="0">
                <a:solidFill>
                  <a:srgbClr val="000000"/>
                </a:solidFill>
                <a:latin typeface="Figtree"/>
                <a:ea typeface="Calibri"/>
                <a:cs typeface="Calibri"/>
              </a:rPr>
              <a:t> the </a:t>
            </a:r>
            <a:r>
              <a:rPr lang="fr-FR" sz="1600" i="1" err="1">
                <a:solidFill>
                  <a:srgbClr val="000000"/>
                </a:solidFill>
                <a:latin typeface="Figtree"/>
                <a:ea typeface="Calibri"/>
                <a:cs typeface="Calibri"/>
              </a:rPr>
              <a:t>answer</a:t>
            </a:r>
            <a:r>
              <a:rPr lang="fr-FR" sz="1600" i="1" dirty="0">
                <a:solidFill>
                  <a:srgbClr val="000000"/>
                </a:solidFill>
                <a:latin typeface="Figtree"/>
                <a:ea typeface="Calibri"/>
                <a:cs typeface="Calibri"/>
              </a:rPr>
              <a:t> or </a:t>
            </a:r>
            <a:r>
              <a:rPr lang="fr-FR" sz="1600" i="1" err="1">
                <a:solidFill>
                  <a:srgbClr val="000000"/>
                </a:solidFill>
                <a:latin typeface="Figtree"/>
                <a:ea typeface="Calibri"/>
                <a:cs typeface="Calibri"/>
              </a:rPr>
              <a:t>prepared</a:t>
            </a:r>
            <a:r>
              <a:rPr lang="fr-FR" sz="1600" i="1" dirty="0">
                <a:solidFill>
                  <a:srgbClr val="000000"/>
                </a:solidFill>
                <a:latin typeface="Figtree"/>
                <a:ea typeface="Calibri"/>
                <a:cs typeface="Calibri"/>
              </a:rPr>
              <a:t> </a:t>
            </a:r>
            <a:r>
              <a:rPr lang="fr-FR" sz="1600" i="1" err="1">
                <a:solidFill>
                  <a:srgbClr val="000000"/>
                </a:solidFill>
                <a:latin typeface="Figtree"/>
                <a:ea typeface="Calibri"/>
                <a:cs typeface="Calibri"/>
              </a:rPr>
              <a:t>it</a:t>
            </a:r>
            <a:r>
              <a:rPr lang="fr-FR" sz="1600" i="1" dirty="0">
                <a:solidFill>
                  <a:srgbClr val="000000"/>
                </a:solidFill>
                <a:latin typeface="Figtree"/>
                <a:ea typeface="Calibri"/>
                <a:cs typeface="Calibri"/>
              </a:rPr>
              <a:t> on </a:t>
            </a:r>
            <a:r>
              <a:rPr lang="fr-FR" sz="1600" i="1" err="1">
                <a:solidFill>
                  <a:srgbClr val="000000"/>
                </a:solidFill>
                <a:latin typeface="Figtree"/>
                <a:ea typeface="Calibri"/>
                <a:cs typeface="Calibri"/>
              </a:rPr>
              <a:t>paper</a:t>
            </a:r>
            <a:r>
              <a:rPr lang="fr-FR" sz="1600" dirty="0">
                <a:solidFill>
                  <a:srgbClr val="000000"/>
                </a:solidFill>
                <a:latin typeface="Figtree"/>
                <a:ea typeface="Calibri"/>
                <a:cs typeface="Calibri"/>
              </a:rPr>
              <a:t> </a:t>
            </a:r>
            <a:r>
              <a:rPr lang="fr-FR" sz="1600" err="1">
                <a:solidFill>
                  <a:srgbClr val="000000"/>
                </a:solidFill>
                <a:latin typeface="Figtree"/>
                <a:ea typeface="Calibri"/>
                <a:cs typeface="Calibri"/>
              </a:rPr>
              <a:t>appears</a:t>
            </a:r>
            <a:r>
              <a:rPr lang="fr-FR" sz="1600" dirty="0">
                <a:solidFill>
                  <a:srgbClr val="000000"/>
                </a:solidFill>
                <a:latin typeface="Figtree"/>
                <a:ea typeface="Calibri"/>
                <a:cs typeface="Calibri"/>
              </a:rPr>
              <a:t>.</a:t>
            </a:r>
            <a:endParaRPr lang="fr-FR"/>
          </a:p>
        </p:txBody>
      </p:sp>
      <p:sp>
        <p:nvSpPr>
          <p:cNvPr id="6" name="ZoneTexte 5">
            <a:extLst>
              <a:ext uri="{FF2B5EF4-FFF2-40B4-BE49-F238E27FC236}">
                <a16:creationId xmlns:a16="http://schemas.microsoft.com/office/drawing/2014/main" id="{826F9C3F-708D-67AE-13F5-36FEFCFF2B4A}"/>
              </a:ext>
            </a:extLst>
          </p:cNvPr>
          <p:cNvSpPr txBox="1"/>
          <p:nvPr/>
        </p:nvSpPr>
        <p:spPr>
          <a:xfrm>
            <a:off x="8738740" y="2512484"/>
            <a:ext cx="3182001"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dirty="0">
                <a:solidFill>
                  <a:srgbClr val="000000"/>
                </a:solidFill>
                <a:latin typeface="Figtree"/>
                <a:ea typeface="Calibri"/>
                <a:cs typeface="Calibri"/>
              </a:rPr>
              <a:t>I can </a:t>
            </a:r>
            <a:r>
              <a:rPr lang="fr-FR" sz="1600" dirty="0" err="1">
                <a:solidFill>
                  <a:srgbClr val="000000"/>
                </a:solidFill>
                <a:latin typeface="Figtree"/>
                <a:ea typeface="Calibri"/>
                <a:cs typeface="Calibri"/>
              </a:rPr>
              <a:t>view</a:t>
            </a:r>
            <a:r>
              <a:rPr lang="fr-FR" sz="1600" dirty="0">
                <a:solidFill>
                  <a:srgbClr val="000000"/>
                </a:solidFill>
                <a:latin typeface="Figtree"/>
                <a:ea typeface="Calibri"/>
                <a:cs typeface="Calibri"/>
              </a:rPr>
              <a:t> the </a:t>
            </a:r>
            <a:r>
              <a:rPr lang="fr-FR" sz="1600" dirty="0" err="1">
                <a:solidFill>
                  <a:srgbClr val="000000"/>
                </a:solidFill>
                <a:latin typeface="Figtree"/>
                <a:ea typeface="Calibri"/>
                <a:cs typeface="Calibri"/>
              </a:rPr>
              <a:t>answers</a:t>
            </a:r>
            <a:r>
              <a:rPr lang="fr-FR" sz="1600" dirty="0">
                <a:solidFill>
                  <a:srgbClr val="000000"/>
                </a:solidFill>
                <a:latin typeface="Figtree"/>
                <a:ea typeface="Calibri"/>
                <a:cs typeface="Calibri"/>
              </a:rPr>
              <a:t> for </a:t>
            </a:r>
            <a:r>
              <a:rPr lang="fr-FR" sz="1600" dirty="0" err="1">
                <a:solidFill>
                  <a:srgbClr val="000000"/>
                </a:solidFill>
                <a:latin typeface="Figtree"/>
                <a:ea typeface="Calibri"/>
                <a:cs typeface="Calibri"/>
              </a:rPr>
              <a:t>each</a:t>
            </a:r>
            <a:r>
              <a:rPr lang="fr-FR" sz="1600" dirty="0">
                <a:solidFill>
                  <a:srgbClr val="000000"/>
                </a:solidFill>
                <a:latin typeface="Figtree"/>
                <a:ea typeface="Calibri"/>
                <a:cs typeface="Calibri"/>
              </a:rPr>
              <a:t> question if </a:t>
            </a:r>
            <a:r>
              <a:rPr lang="fr-FR" sz="1600" dirty="0" err="1">
                <a:solidFill>
                  <a:srgbClr val="000000"/>
                </a:solidFill>
                <a:latin typeface="Figtree"/>
                <a:ea typeface="Calibri"/>
                <a:cs typeface="Calibri"/>
              </a:rPr>
              <a:t>they</a:t>
            </a:r>
            <a:r>
              <a:rPr lang="fr-FR" sz="1600" dirty="0">
                <a:solidFill>
                  <a:srgbClr val="000000"/>
                </a:solidFill>
                <a:latin typeface="Figtree"/>
                <a:ea typeface="Calibri"/>
                <a:cs typeface="Calibri"/>
              </a:rPr>
              <a:t> have been </a:t>
            </a:r>
            <a:r>
              <a:rPr lang="fr-FR" sz="1600" dirty="0" err="1">
                <a:solidFill>
                  <a:srgbClr val="000000"/>
                </a:solidFill>
                <a:latin typeface="Figtree"/>
                <a:ea typeface="Calibri"/>
                <a:cs typeface="Calibri"/>
              </a:rPr>
              <a:t>shared</a:t>
            </a:r>
            <a:r>
              <a:rPr lang="fr-FR" sz="1600" dirty="0">
                <a:solidFill>
                  <a:srgbClr val="000000"/>
                </a:solidFill>
                <a:latin typeface="Figtree"/>
                <a:ea typeface="Calibri"/>
                <a:cs typeface="Calibri"/>
              </a:rPr>
              <a:t> by the </a:t>
            </a:r>
            <a:r>
              <a:rPr lang="fr-FR" sz="1600" dirty="0" err="1">
                <a:solidFill>
                  <a:srgbClr val="000000"/>
                </a:solidFill>
                <a:latin typeface="Figtree"/>
                <a:ea typeface="Calibri"/>
                <a:cs typeface="Calibri"/>
              </a:rPr>
              <a:t>employee</a:t>
            </a:r>
            <a:r>
              <a:rPr lang="fr-FR" sz="1600" dirty="0">
                <a:solidFill>
                  <a:srgbClr val="000000"/>
                </a:solidFill>
                <a:latin typeface="Figtree"/>
                <a:ea typeface="Calibri"/>
                <a:cs typeface="Calibri"/>
              </a:rPr>
              <a:t>.</a:t>
            </a:r>
            <a:endParaRPr lang="fr-FR" sz="1600" dirty="0">
              <a:solidFill>
                <a:srgbClr val="000000"/>
              </a:solidFill>
              <a:ea typeface="Calibri"/>
              <a:cs typeface="Calibri"/>
            </a:endParaRPr>
          </a:p>
          <a:p>
            <a:endParaRPr lang="fr-FR" sz="1600" b="1"/>
          </a:p>
        </p:txBody>
      </p:sp>
      <p:sp>
        <p:nvSpPr>
          <p:cNvPr id="12" name="Rectangle : coins arrondis 11">
            <a:extLst>
              <a:ext uri="{FF2B5EF4-FFF2-40B4-BE49-F238E27FC236}">
                <a16:creationId xmlns:a16="http://schemas.microsoft.com/office/drawing/2014/main" id="{92D1FA77-CA2E-8732-AD03-6763EE6D1BD1}"/>
              </a:ext>
            </a:extLst>
          </p:cNvPr>
          <p:cNvSpPr/>
          <p:nvPr/>
        </p:nvSpPr>
        <p:spPr>
          <a:xfrm>
            <a:off x="1200802" y="2911231"/>
            <a:ext cx="4589096" cy="304475"/>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814A48C8-9B03-2438-B3CD-E43C55EC4574}"/>
              </a:ext>
            </a:extLst>
          </p:cNvPr>
          <p:cNvSpPr/>
          <p:nvPr/>
        </p:nvSpPr>
        <p:spPr>
          <a:xfrm>
            <a:off x="1200801" y="4244730"/>
            <a:ext cx="4589096" cy="653724"/>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Rectangle : coins arrondis 13">
            <a:extLst>
              <a:ext uri="{FF2B5EF4-FFF2-40B4-BE49-F238E27FC236}">
                <a16:creationId xmlns:a16="http://schemas.microsoft.com/office/drawing/2014/main" id="{AC4A9847-FB31-7676-D997-4FFAEE8B365C}"/>
              </a:ext>
            </a:extLst>
          </p:cNvPr>
          <p:cNvSpPr/>
          <p:nvPr/>
        </p:nvSpPr>
        <p:spPr>
          <a:xfrm>
            <a:off x="1200800" y="5620562"/>
            <a:ext cx="4589095" cy="367974"/>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2DC638A2-BC3C-0618-F2A7-4229A80550BF}"/>
              </a:ext>
            </a:extLst>
          </p:cNvPr>
          <p:cNvSpPr txBox="1"/>
          <p:nvPr/>
        </p:nvSpPr>
        <p:spPr>
          <a:xfrm>
            <a:off x="8739552" y="5260894"/>
            <a:ext cx="3366801"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solidFill>
                  <a:srgbClr val="000000"/>
                </a:solidFill>
                <a:latin typeface="Figtree"/>
                <a:cs typeface="Calibri"/>
              </a:rPr>
              <a:t>I enter the </a:t>
            </a:r>
            <a:r>
              <a:rPr lang="fr-FR" sz="1600" dirty="0" err="1">
                <a:solidFill>
                  <a:srgbClr val="000000"/>
                </a:solidFill>
                <a:latin typeface="Figtree"/>
                <a:cs typeface="Calibri"/>
              </a:rPr>
              <a:t>summary</a:t>
            </a:r>
            <a:r>
              <a:rPr lang="fr-FR" sz="1600" dirty="0">
                <a:solidFill>
                  <a:srgbClr val="000000"/>
                </a:solidFill>
                <a:latin typeface="Figtree"/>
                <a:cs typeface="Calibri"/>
              </a:rPr>
              <a:t> of </a:t>
            </a:r>
            <a:r>
              <a:rPr lang="fr-FR" sz="1600" dirty="0" err="1">
                <a:solidFill>
                  <a:srgbClr val="000000"/>
                </a:solidFill>
                <a:latin typeface="Figtree"/>
                <a:cs typeface="Calibri"/>
              </a:rPr>
              <a:t>our</a:t>
            </a:r>
            <a:r>
              <a:rPr lang="fr-FR" sz="1600" dirty="0">
                <a:solidFill>
                  <a:srgbClr val="000000"/>
                </a:solidFill>
                <a:latin typeface="Figtree"/>
                <a:cs typeface="Calibri"/>
              </a:rPr>
              <a:t> exchanges in the </a:t>
            </a:r>
            <a:r>
              <a:rPr lang="fr-FR" sz="1600" b="1" dirty="0" err="1">
                <a:solidFill>
                  <a:srgbClr val="000000"/>
                </a:solidFill>
                <a:latin typeface="Figtree"/>
                <a:cs typeface="Calibri"/>
              </a:rPr>
              <a:t>Overview</a:t>
            </a:r>
            <a:r>
              <a:rPr lang="fr-FR" sz="1600" b="1" dirty="0">
                <a:solidFill>
                  <a:srgbClr val="000000"/>
                </a:solidFill>
                <a:latin typeface="Figtree"/>
                <a:cs typeface="Calibri"/>
              </a:rPr>
              <a:t> </a:t>
            </a:r>
            <a:r>
              <a:rPr lang="fr-FR" sz="1600" dirty="0">
                <a:solidFill>
                  <a:srgbClr val="000000"/>
                </a:solidFill>
                <a:latin typeface="Figtree"/>
                <a:cs typeface="Calibri"/>
              </a:rPr>
              <a:t>section.</a:t>
            </a:r>
            <a:endParaRPr lang="fr-FR" dirty="0"/>
          </a:p>
          <a:p>
            <a:endParaRPr lang="fr-FR" sz="1600"/>
          </a:p>
        </p:txBody>
      </p:sp>
      <p:pic>
        <p:nvPicPr>
          <p:cNvPr id="9" name="Graphique 8">
            <a:extLst>
              <a:ext uri="{FF2B5EF4-FFF2-40B4-BE49-F238E27FC236}">
                <a16:creationId xmlns:a16="http://schemas.microsoft.com/office/drawing/2014/main" id="{2EB526ED-F440-C2A2-24F9-F953AAC8FAB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flipV="1">
            <a:off x="8380898" y="3457628"/>
            <a:ext cx="272445" cy="289985"/>
          </a:xfrm>
          <a:prstGeom prst="rect">
            <a:avLst/>
          </a:prstGeom>
        </p:spPr>
      </p:pic>
      <p:pic>
        <p:nvPicPr>
          <p:cNvPr id="15" name="Graphique 14">
            <a:extLst>
              <a:ext uri="{FF2B5EF4-FFF2-40B4-BE49-F238E27FC236}">
                <a16:creationId xmlns:a16="http://schemas.microsoft.com/office/drawing/2014/main" id="{9D8C0E4C-AB52-D89C-3A38-4C1CE0D1B33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flipV="1">
            <a:off x="8380898" y="2514401"/>
            <a:ext cx="272445" cy="289985"/>
          </a:xfrm>
          <a:prstGeom prst="rect">
            <a:avLst/>
          </a:prstGeom>
        </p:spPr>
      </p:pic>
      <p:pic>
        <p:nvPicPr>
          <p:cNvPr id="20" name="Graphique 19">
            <a:extLst>
              <a:ext uri="{FF2B5EF4-FFF2-40B4-BE49-F238E27FC236}">
                <a16:creationId xmlns:a16="http://schemas.microsoft.com/office/drawing/2014/main" id="{31D1BD06-B92A-F998-FF04-283B88BDBB0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flipV="1">
            <a:off x="8380897" y="5256795"/>
            <a:ext cx="272445" cy="289985"/>
          </a:xfrm>
          <a:prstGeom prst="rect">
            <a:avLst/>
          </a:prstGeom>
        </p:spPr>
      </p:pic>
      <p:sp>
        <p:nvSpPr>
          <p:cNvPr id="21" name="ZoneTexte 20">
            <a:extLst>
              <a:ext uri="{FF2B5EF4-FFF2-40B4-BE49-F238E27FC236}">
                <a16:creationId xmlns:a16="http://schemas.microsoft.com/office/drawing/2014/main" id="{4710C4A2-7369-5AC7-8D5C-AD1A97EC5A84}"/>
              </a:ext>
            </a:extLst>
          </p:cNvPr>
          <p:cNvSpPr txBox="1"/>
          <p:nvPr/>
        </p:nvSpPr>
        <p:spPr>
          <a:xfrm>
            <a:off x="370417" y="1714500"/>
            <a:ext cx="4614332"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fr-FR" sz="1600" b="1" dirty="0" err="1">
                <a:solidFill>
                  <a:srgbClr val="C75741"/>
                </a:solidFill>
                <a:latin typeface="Figtree"/>
              </a:rPr>
              <a:t>Completing</a:t>
            </a:r>
            <a:r>
              <a:rPr lang="fr-FR" sz="1600" b="1" baseline="0" dirty="0">
                <a:solidFill>
                  <a:srgbClr val="C75741"/>
                </a:solidFill>
                <a:latin typeface="Figtree"/>
              </a:rPr>
              <a:t> </a:t>
            </a:r>
            <a:r>
              <a:rPr lang="fr-FR" sz="1600" b="1" baseline="0" dirty="0" err="1">
                <a:solidFill>
                  <a:srgbClr val="C75741"/>
                </a:solidFill>
                <a:latin typeface="Figtree"/>
              </a:rPr>
              <a:t>overviews</a:t>
            </a:r>
            <a:r>
              <a:rPr lang="fr-FR" sz="1600" b="1" baseline="0" dirty="0">
                <a:solidFill>
                  <a:srgbClr val="C75741"/>
                </a:solidFill>
                <a:latin typeface="Figtree"/>
              </a:rPr>
              <a:t> for </a:t>
            </a:r>
            <a:r>
              <a:rPr lang="fr-FR" sz="1600" b="1" baseline="0" dirty="0" err="1">
                <a:solidFill>
                  <a:srgbClr val="C75741"/>
                </a:solidFill>
                <a:latin typeface="Figtree"/>
              </a:rPr>
              <a:t>each</a:t>
            </a:r>
            <a:r>
              <a:rPr lang="fr-FR" sz="1600" b="1" baseline="0" dirty="0">
                <a:solidFill>
                  <a:srgbClr val="C75741"/>
                </a:solidFill>
                <a:latin typeface="Figtree"/>
              </a:rPr>
              <a:t> question</a:t>
            </a:r>
            <a:endParaRPr lang="fr-FR" dirty="0"/>
          </a:p>
        </p:txBody>
      </p:sp>
    </p:spTree>
    <p:extLst>
      <p:ext uri="{BB962C8B-B14F-4D97-AF65-F5344CB8AC3E}">
        <p14:creationId xmlns:p14="http://schemas.microsoft.com/office/powerpoint/2010/main" val="618706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texte, capture d’écran, logiciel, Page web&#10;&#10;Le contenu généré par l’IA peut être incorrect.">
            <a:extLst>
              <a:ext uri="{FF2B5EF4-FFF2-40B4-BE49-F238E27FC236}">
                <a16:creationId xmlns:a16="http://schemas.microsoft.com/office/drawing/2014/main" id="{061DA530-38FA-9878-1CB3-4001C7A15CF2}"/>
              </a:ext>
            </a:extLst>
          </p:cNvPr>
          <p:cNvPicPr>
            <a:picLocks noChangeAspect="1"/>
          </p:cNvPicPr>
          <p:nvPr/>
        </p:nvPicPr>
        <p:blipFill>
          <a:blip r:embed="rId2"/>
          <a:stretch>
            <a:fillRect/>
          </a:stretch>
        </p:blipFill>
        <p:spPr>
          <a:xfrm>
            <a:off x="380471" y="2262189"/>
            <a:ext cx="7525809" cy="3698875"/>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pPr marL="0" indent="0">
              <a:buNone/>
            </a:pPr>
            <a:r>
              <a:rPr lang="fr-FR" b="1" dirty="0" err="1">
                <a:solidFill>
                  <a:schemeClr val="accent3"/>
                </a:solidFill>
                <a:latin typeface="Figtree"/>
              </a:rPr>
              <a:t>Evaluating</a:t>
            </a:r>
            <a:r>
              <a:rPr lang="fr-FR" b="1" dirty="0">
                <a:solidFill>
                  <a:schemeClr val="accent3"/>
                </a:solidFill>
                <a:latin typeface="Figtree"/>
              </a:rPr>
              <a:t> </a:t>
            </a:r>
            <a:r>
              <a:rPr lang="fr-FR" b="1" dirty="0" err="1">
                <a:solidFill>
                  <a:schemeClr val="accent3"/>
                </a:solidFill>
                <a:latin typeface="Figtree"/>
              </a:rPr>
              <a:t>skills</a:t>
            </a:r>
            <a:r>
              <a:rPr lang="fr-FR" b="1" dirty="0">
                <a:solidFill>
                  <a:schemeClr val="accent3"/>
                </a:solidFill>
                <a:latin typeface="Figtree"/>
              </a:rPr>
              <a:t> (If the </a:t>
            </a:r>
            <a:r>
              <a:rPr lang="fr-FR" b="1" dirty="0" err="1">
                <a:solidFill>
                  <a:schemeClr val="accent3"/>
                </a:solidFill>
                <a:latin typeface="Figtree"/>
              </a:rPr>
              <a:t>Skills</a:t>
            </a:r>
            <a:r>
              <a:rPr lang="fr-FR" b="1" dirty="0">
                <a:solidFill>
                  <a:schemeClr val="accent3"/>
                </a:solidFill>
                <a:latin typeface="Figtree"/>
              </a:rPr>
              <a:t> module </a:t>
            </a:r>
            <a:r>
              <a:rPr lang="fr-FR" b="1" dirty="0" err="1">
                <a:solidFill>
                  <a:schemeClr val="accent3"/>
                </a:solidFill>
                <a:latin typeface="Figtree"/>
              </a:rPr>
              <a:t>is</a:t>
            </a:r>
            <a:r>
              <a:rPr lang="fr-FR" b="1" dirty="0">
                <a:solidFill>
                  <a:schemeClr val="accent3"/>
                </a:solidFill>
                <a:latin typeface="Figtree"/>
              </a:rPr>
              <a:t> </a:t>
            </a:r>
            <a:r>
              <a:rPr lang="fr-FR" b="1" dirty="0" err="1">
                <a:solidFill>
                  <a:schemeClr val="accent3"/>
                </a:solidFill>
                <a:latin typeface="Figtree"/>
              </a:rPr>
              <a:t>activated</a:t>
            </a:r>
            <a:r>
              <a:rPr lang="fr-FR" b="1" dirty="0">
                <a:solidFill>
                  <a:schemeClr val="accent3"/>
                </a:solidFill>
                <a:latin typeface="Figtree"/>
              </a:rPr>
              <a:t>)</a:t>
            </a:r>
            <a:endParaRPr lang="fr-FR">
              <a:solidFill>
                <a:schemeClr val="accent3"/>
              </a:solidFill>
            </a:endParaRPr>
          </a:p>
          <a:p>
            <a:endParaRPr lang="fr-FR" b="1">
              <a:solidFill>
                <a:schemeClr val="accent3"/>
              </a:solidFill>
              <a:latin typeface="Figtree"/>
            </a:endParaRPr>
          </a:p>
          <a:p>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Manager usage</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Conducting</a:t>
            </a:r>
            <a:r>
              <a:rPr lang="fr-FR" dirty="0">
                <a:latin typeface="Figtree"/>
              </a:rPr>
              <a:t> an interview – </a:t>
            </a:r>
            <a:r>
              <a:rPr lang="fr-FR" dirty="0" err="1">
                <a:latin typeface="Figtree"/>
              </a:rPr>
              <a:t>skill</a:t>
            </a:r>
            <a:r>
              <a:rPr lang="fr-FR" dirty="0">
                <a:latin typeface="Figtree"/>
              </a:rPr>
              <a:t> </a:t>
            </a:r>
            <a:r>
              <a:rPr lang="fr-FR" dirty="0" err="1">
                <a:latin typeface="Figtree"/>
              </a:rPr>
              <a:t>evaluation</a:t>
            </a:r>
            <a:endParaRPr lang="fr-FR" dirty="0" err="1"/>
          </a:p>
        </p:txBody>
      </p:sp>
      <p:sp>
        <p:nvSpPr>
          <p:cNvPr id="6" name="ZoneTexte 5">
            <a:extLst>
              <a:ext uri="{FF2B5EF4-FFF2-40B4-BE49-F238E27FC236}">
                <a16:creationId xmlns:a16="http://schemas.microsoft.com/office/drawing/2014/main" id="{826F9C3F-708D-67AE-13F5-36FEFCFF2B4A}"/>
              </a:ext>
            </a:extLst>
          </p:cNvPr>
          <p:cNvSpPr txBox="1"/>
          <p:nvPr/>
        </p:nvSpPr>
        <p:spPr>
          <a:xfrm>
            <a:off x="8329246" y="3157253"/>
            <a:ext cx="3414834"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dirty="0" err="1">
                <a:solidFill>
                  <a:srgbClr val="000000"/>
                </a:solidFill>
                <a:latin typeface="Figtree"/>
                <a:ea typeface="Calibri"/>
                <a:cs typeface="Calibri"/>
              </a:rPr>
              <a:t>Here</a:t>
            </a:r>
            <a:r>
              <a:rPr lang="fr-FR" sz="1400" dirty="0">
                <a:solidFill>
                  <a:srgbClr val="000000"/>
                </a:solidFill>
                <a:latin typeface="Figtree"/>
                <a:ea typeface="Calibri"/>
                <a:cs typeface="Calibri"/>
              </a:rPr>
              <a:t> I can </a:t>
            </a:r>
            <a:r>
              <a:rPr lang="fr-FR" sz="1400" dirty="0" err="1">
                <a:solidFill>
                  <a:srgbClr val="000000"/>
                </a:solidFill>
                <a:latin typeface="Figtree"/>
                <a:ea typeface="Calibri"/>
                <a:cs typeface="Calibri"/>
              </a:rPr>
              <a:t>find</a:t>
            </a:r>
            <a:r>
              <a:rPr lang="fr-FR" sz="1400" dirty="0">
                <a:solidFill>
                  <a:srgbClr val="000000"/>
                </a:solidFill>
                <a:latin typeface="Figtree"/>
                <a:ea typeface="Calibri"/>
                <a:cs typeface="Calibri"/>
              </a:rPr>
              <a:t> the </a:t>
            </a:r>
            <a:r>
              <a:rPr lang="fr-FR" sz="1400" dirty="0" err="1">
                <a:solidFill>
                  <a:srgbClr val="000000"/>
                </a:solidFill>
                <a:latin typeface="Figtree"/>
                <a:ea typeface="Calibri"/>
                <a:cs typeface="Calibri"/>
              </a:rPr>
              <a:t>pre-evaluation</a:t>
            </a:r>
            <a:r>
              <a:rPr lang="fr-FR" sz="1400" dirty="0">
                <a:solidFill>
                  <a:srgbClr val="000000"/>
                </a:solidFill>
                <a:latin typeface="Figtree"/>
                <a:ea typeface="Calibri"/>
                <a:cs typeface="Calibri"/>
              </a:rPr>
              <a:t> of </a:t>
            </a:r>
            <a:r>
              <a:rPr lang="fr-FR" sz="1400" dirty="0" err="1">
                <a:solidFill>
                  <a:srgbClr val="000000"/>
                </a:solidFill>
                <a:latin typeface="Figtree"/>
                <a:ea typeface="Calibri"/>
                <a:cs typeface="Calibri"/>
              </a:rPr>
              <a:t>skills</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done</a:t>
            </a:r>
            <a:r>
              <a:rPr lang="fr-FR" sz="1400" dirty="0">
                <a:solidFill>
                  <a:srgbClr val="000000"/>
                </a:solidFill>
                <a:latin typeface="Figtree"/>
                <a:ea typeface="Calibri"/>
                <a:cs typeface="Calibri"/>
              </a:rPr>
              <a:t> by the </a:t>
            </a:r>
            <a:r>
              <a:rPr lang="fr-FR" sz="1400" dirty="0" err="1">
                <a:solidFill>
                  <a:srgbClr val="000000"/>
                </a:solidFill>
                <a:latin typeface="Figtree"/>
                <a:ea typeface="Calibri"/>
                <a:cs typeface="Calibri"/>
              </a:rPr>
              <a:t>employee</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during</a:t>
            </a:r>
            <a:r>
              <a:rPr lang="fr-FR" sz="1400" dirty="0">
                <a:solidFill>
                  <a:srgbClr val="000000"/>
                </a:solidFill>
                <a:latin typeface="Figtree"/>
                <a:ea typeface="Calibri"/>
                <a:cs typeface="Calibri"/>
              </a:rPr>
              <a:t> the </a:t>
            </a:r>
            <a:r>
              <a:rPr lang="fr-FR" sz="1400" dirty="0" err="1">
                <a:solidFill>
                  <a:srgbClr val="000000"/>
                </a:solidFill>
                <a:latin typeface="Figtree"/>
                <a:ea typeface="Calibri"/>
                <a:cs typeface="Calibri"/>
              </a:rPr>
              <a:t>preparation</a:t>
            </a:r>
            <a:r>
              <a:rPr lang="fr-FR" sz="1400" dirty="0">
                <a:solidFill>
                  <a:srgbClr val="000000"/>
                </a:solidFill>
                <a:latin typeface="Figtree"/>
                <a:ea typeface="Calibri"/>
                <a:cs typeface="Calibri"/>
              </a:rPr>
              <a:t> if the </a:t>
            </a:r>
            <a:r>
              <a:rPr lang="fr-FR" sz="1400" dirty="0" err="1">
                <a:solidFill>
                  <a:srgbClr val="000000"/>
                </a:solidFill>
                <a:latin typeface="Figtree"/>
                <a:ea typeface="Calibri"/>
                <a:cs typeface="Calibri"/>
              </a:rPr>
              <a:t>employee</a:t>
            </a:r>
            <a:r>
              <a:rPr lang="fr-FR" sz="1400" dirty="0">
                <a:solidFill>
                  <a:srgbClr val="000000"/>
                </a:solidFill>
                <a:latin typeface="Figtree"/>
                <a:ea typeface="Calibri"/>
                <a:cs typeface="Calibri"/>
              </a:rPr>
              <a:t> has </a:t>
            </a:r>
            <a:r>
              <a:rPr lang="fr-FR" sz="1400" dirty="0" err="1">
                <a:solidFill>
                  <a:srgbClr val="000000"/>
                </a:solidFill>
                <a:latin typeface="Figtree"/>
                <a:ea typeface="Calibri"/>
                <a:cs typeface="Calibri"/>
              </a:rPr>
              <a:t>decided</a:t>
            </a:r>
            <a:r>
              <a:rPr lang="fr-FR" sz="1400" dirty="0">
                <a:solidFill>
                  <a:srgbClr val="000000"/>
                </a:solidFill>
                <a:latin typeface="Figtree"/>
                <a:ea typeface="Calibri"/>
                <a:cs typeface="Calibri"/>
              </a:rPr>
              <a:t> to </a:t>
            </a:r>
            <a:r>
              <a:rPr lang="fr-FR" sz="1400" dirty="0" err="1">
                <a:solidFill>
                  <a:srgbClr val="000000"/>
                </a:solidFill>
                <a:latin typeface="Figtree"/>
                <a:ea typeface="Calibri"/>
                <a:cs typeface="Calibri"/>
              </a:rPr>
              <a:t>share</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this</a:t>
            </a:r>
            <a:r>
              <a:rPr lang="fr-FR" sz="1400" dirty="0">
                <a:solidFill>
                  <a:srgbClr val="000000"/>
                </a:solidFill>
                <a:latin typeface="Figtree"/>
                <a:ea typeface="Calibri"/>
                <a:cs typeface="Calibri"/>
              </a:rPr>
              <a:t> information.</a:t>
            </a:r>
            <a:endParaRPr lang="fr-FR" sz="1400" dirty="0">
              <a:solidFill>
                <a:srgbClr val="000000"/>
              </a:solidFill>
              <a:ea typeface="Calibri"/>
              <a:cs typeface="Calibri"/>
            </a:endParaRPr>
          </a:p>
          <a:p>
            <a:pPr algn="just"/>
            <a:endParaRPr lang="fr-FR" sz="1400" dirty="0">
              <a:solidFill>
                <a:srgbClr val="000000"/>
              </a:solidFill>
              <a:latin typeface="Figtree"/>
              <a:ea typeface="Calibri"/>
              <a:cs typeface="Calibri"/>
            </a:endParaRPr>
          </a:p>
          <a:p>
            <a:pPr algn="just"/>
            <a:r>
              <a:rPr lang="fr-FR" sz="1400" dirty="0">
                <a:solidFill>
                  <a:srgbClr val="000000"/>
                </a:solidFill>
                <a:latin typeface="Figtree"/>
                <a:ea typeface="Calibri"/>
                <a:cs typeface="Calibri"/>
              </a:rPr>
              <a:t>I can </a:t>
            </a:r>
            <a:r>
              <a:rPr lang="fr-FR" sz="1400" dirty="0" err="1">
                <a:solidFill>
                  <a:srgbClr val="000000"/>
                </a:solidFill>
                <a:latin typeface="Figtree"/>
                <a:ea typeface="Calibri"/>
                <a:cs typeface="Calibri"/>
              </a:rPr>
              <a:t>also</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adjust</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my</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own</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evaluation</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based</a:t>
            </a:r>
            <a:r>
              <a:rPr lang="fr-FR" sz="1400" dirty="0">
                <a:solidFill>
                  <a:srgbClr val="000000"/>
                </a:solidFill>
                <a:latin typeface="Figtree"/>
                <a:ea typeface="Calibri"/>
                <a:cs typeface="Calibri"/>
              </a:rPr>
              <a:t> on </a:t>
            </a:r>
            <a:r>
              <a:rPr lang="fr-FR" sz="1400" dirty="0" err="1">
                <a:solidFill>
                  <a:srgbClr val="000000"/>
                </a:solidFill>
                <a:latin typeface="Figtree"/>
                <a:ea typeface="Calibri"/>
                <a:cs typeface="Calibri"/>
              </a:rPr>
              <a:t>my</a:t>
            </a:r>
            <a:r>
              <a:rPr lang="fr-FR" sz="1400" dirty="0">
                <a:solidFill>
                  <a:srgbClr val="000000"/>
                </a:solidFill>
                <a:latin typeface="Figtree"/>
                <a:ea typeface="Calibri"/>
                <a:cs typeface="Calibri"/>
              </a:rPr>
              <a:t> </a:t>
            </a:r>
            <a:r>
              <a:rPr lang="fr-FR" sz="1400" dirty="0" err="1">
                <a:solidFill>
                  <a:srgbClr val="000000"/>
                </a:solidFill>
                <a:latin typeface="Figtree"/>
                <a:ea typeface="Calibri"/>
                <a:cs typeface="Calibri"/>
              </a:rPr>
              <a:t>preparation</a:t>
            </a:r>
            <a:r>
              <a:rPr lang="fr-FR" sz="1400" dirty="0">
                <a:solidFill>
                  <a:srgbClr val="000000"/>
                </a:solidFill>
                <a:latin typeface="Figtree"/>
                <a:ea typeface="Calibri"/>
                <a:cs typeface="Calibri"/>
              </a:rPr>
              <a:t> if I </a:t>
            </a:r>
            <a:r>
              <a:rPr lang="fr-FR" sz="1400" dirty="0" err="1">
                <a:solidFill>
                  <a:srgbClr val="000000"/>
                </a:solidFill>
                <a:latin typeface="Figtree"/>
                <a:ea typeface="Calibri"/>
                <a:cs typeface="Calibri"/>
              </a:rPr>
              <a:t>wish</a:t>
            </a:r>
            <a:r>
              <a:rPr lang="fr-FR" sz="1400" dirty="0">
                <a:solidFill>
                  <a:srgbClr val="000000"/>
                </a:solidFill>
                <a:latin typeface="Figtree"/>
                <a:ea typeface="Calibri"/>
                <a:cs typeface="Calibri"/>
              </a:rPr>
              <a:t>.</a:t>
            </a:r>
            <a:endParaRPr lang="fr-FR" sz="1400"/>
          </a:p>
          <a:p>
            <a:pPr algn="just"/>
            <a:endParaRPr lang="fr-FR" sz="1400" dirty="0">
              <a:solidFill>
                <a:srgbClr val="000000"/>
              </a:solidFill>
              <a:latin typeface="Figtree"/>
              <a:ea typeface="Calibri"/>
              <a:cs typeface="Calibri"/>
            </a:endParaRPr>
          </a:p>
          <a:p>
            <a:endParaRPr lang="fr-FR" sz="1400" b="1" dirty="0"/>
          </a:p>
        </p:txBody>
      </p:sp>
    </p:spTree>
    <p:extLst>
      <p:ext uri="{BB962C8B-B14F-4D97-AF65-F5344CB8AC3E}">
        <p14:creationId xmlns:p14="http://schemas.microsoft.com/office/powerpoint/2010/main" val="23307158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pPr marL="0" indent="0">
              <a:buNone/>
            </a:pPr>
            <a:r>
              <a:rPr lang="fr-FR" b="1" dirty="0" err="1">
                <a:solidFill>
                  <a:schemeClr val="accent3"/>
                </a:solidFill>
                <a:latin typeface="Figtree"/>
              </a:rPr>
              <a:t>Evaluating</a:t>
            </a:r>
            <a:r>
              <a:rPr lang="fr-FR" b="1" dirty="0">
                <a:solidFill>
                  <a:schemeClr val="accent3"/>
                </a:solidFill>
                <a:latin typeface="Figtree"/>
              </a:rPr>
              <a:t> </a:t>
            </a:r>
            <a:r>
              <a:rPr lang="fr-FR" b="1" dirty="0" err="1">
                <a:solidFill>
                  <a:schemeClr val="accent3"/>
                </a:solidFill>
                <a:latin typeface="Figtree"/>
              </a:rPr>
              <a:t>previous</a:t>
            </a:r>
            <a:r>
              <a:rPr lang="fr-FR" b="1" dirty="0">
                <a:solidFill>
                  <a:schemeClr val="accent3"/>
                </a:solidFill>
                <a:latin typeface="Figtree"/>
              </a:rPr>
              <a:t> objectives</a:t>
            </a:r>
            <a:endParaRPr lang="en-US" dirty="0">
              <a:solidFill>
                <a:schemeClr val="accent3"/>
              </a:solidFill>
              <a:latin typeface="Figtree"/>
            </a:endParaRPr>
          </a:p>
          <a:p>
            <a:endParaRPr lang="fr-FR" b="1">
              <a:solidFill>
                <a:schemeClr val="accent3"/>
              </a:solidFill>
              <a:latin typeface="Figtree"/>
            </a:endParaRPr>
          </a:p>
          <a:p>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Manager usage</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Undertaking</a:t>
            </a:r>
            <a:r>
              <a:rPr lang="fr-FR" dirty="0">
                <a:latin typeface="Figtree"/>
              </a:rPr>
              <a:t> an interview – </a:t>
            </a:r>
            <a:r>
              <a:rPr lang="fr-FR" dirty="0" err="1">
                <a:latin typeface="Figtree"/>
              </a:rPr>
              <a:t>Previous</a:t>
            </a:r>
            <a:r>
              <a:rPr lang="fr-FR" dirty="0">
                <a:latin typeface="Figtree"/>
              </a:rPr>
              <a:t> objectives</a:t>
            </a:r>
            <a:endParaRPr lang="fr-FR" dirty="0"/>
          </a:p>
        </p:txBody>
      </p:sp>
      <p:sp>
        <p:nvSpPr>
          <p:cNvPr id="14" name="ZoneTexte 13">
            <a:extLst>
              <a:ext uri="{FF2B5EF4-FFF2-40B4-BE49-F238E27FC236}">
                <a16:creationId xmlns:a16="http://schemas.microsoft.com/office/drawing/2014/main" id="{0A56A270-371C-6776-149B-A9A075C423A8}"/>
              </a:ext>
            </a:extLst>
          </p:cNvPr>
          <p:cNvSpPr txBox="1"/>
          <p:nvPr/>
        </p:nvSpPr>
        <p:spPr>
          <a:xfrm>
            <a:off x="386862" y="1949939"/>
            <a:ext cx="3641969"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solidFill>
                  <a:srgbClr val="333333"/>
                </a:solidFill>
                <a:latin typeface="Figtree"/>
                <a:ea typeface="Roboto"/>
                <a:cs typeface="Roboto"/>
              </a:rPr>
              <a:t>In the</a:t>
            </a:r>
            <a:r>
              <a:rPr lang="en-US" sz="1600" b="1" dirty="0">
                <a:latin typeface="Figtree"/>
                <a:ea typeface="Roboto"/>
                <a:cs typeface="Roboto"/>
              </a:rPr>
              <a:t> 'Previous objectives' </a:t>
            </a:r>
            <a:r>
              <a:rPr lang="en-US" sz="1600" dirty="0">
                <a:latin typeface="Figtree"/>
                <a:ea typeface="Roboto"/>
                <a:cs typeface="Roboto"/>
              </a:rPr>
              <a:t>tab, I find the objectives set during the previous interview campaign:</a:t>
            </a:r>
            <a:endParaRPr lang="fr-FR" dirty="0"/>
          </a:p>
          <a:p>
            <a:endParaRPr lang="en-US" sz="1600">
              <a:latin typeface="Figtree"/>
              <a:ea typeface="Roboto"/>
              <a:cs typeface="Roboto"/>
            </a:endParaRPr>
          </a:p>
          <a:p>
            <a:pPr marL="285750" indent="-285750">
              <a:buFont typeface=""/>
              <a:buChar char="•"/>
            </a:pPr>
            <a:r>
              <a:rPr lang="en-US" sz="1600" dirty="0">
                <a:latin typeface="Figtree"/>
                <a:ea typeface="Roboto"/>
                <a:cs typeface="Roboto"/>
              </a:rPr>
              <a:t> If only one previous campaign is detected, the previously set objectives automatically appear.</a:t>
            </a:r>
          </a:p>
          <a:p>
            <a:pPr>
              <a:buFont typeface=""/>
              <a:buChar char="•"/>
            </a:pPr>
            <a:endParaRPr lang="en-US" sz="1600">
              <a:latin typeface="Figtree"/>
              <a:ea typeface="Roboto"/>
              <a:cs typeface="Roboto"/>
            </a:endParaRPr>
          </a:p>
          <a:p>
            <a:pPr algn="ctr"/>
            <a:endParaRPr lang="en-US" sz="1600">
              <a:latin typeface="Figtree"/>
              <a:ea typeface="Roboto"/>
              <a:cs typeface="Roboto"/>
            </a:endParaRPr>
          </a:p>
        </p:txBody>
      </p:sp>
      <p:sp>
        <p:nvSpPr>
          <p:cNvPr id="12" name="ZoneTexte 11">
            <a:extLst>
              <a:ext uri="{FF2B5EF4-FFF2-40B4-BE49-F238E27FC236}">
                <a16:creationId xmlns:a16="http://schemas.microsoft.com/office/drawing/2014/main" id="{0BA53FF1-7D58-B1EA-CF88-E274C15582A9}"/>
              </a:ext>
            </a:extLst>
          </p:cNvPr>
          <p:cNvSpPr txBox="1"/>
          <p:nvPr/>
        </p:nvSpPr>
        <p:spPr>
          <a:xfrm>
            <a:off x="374487" y="3938628"/>
            <a:ext cx="3567397" cy="28315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1600" dirty="0"/>
              <a:t>If multiple source campaigns are detected by the system, I can choose the campaign from which I want to retrieve the objectives by clicking on   </a:t>
            </a:r>
          </a:p>
          <a:p>
            <a:pPr marL="285750" indent="-285750">
              <a:buFont typeface="Arial"/>
              <a:buChar char="•"/>
            </a:pPr>
            <a:endParaRPr lang="en-US" sz="1600" dirty="0"/>
          </a:p>
          <a:p>
            <a:pPr marL="285750" indent="-285750">
              <a:buFont typeface="Arial"/>
              <a:buChar char="•"/>
            </a:pPr>
            <a:r>
              <a:rPr lang="en-US" sz="1600" dirty="0"/>
              <a:t>In the window that opens, I choose the relevant campaign and click on modify.</a:t>
            </a:r>
          </a:p>
          <a:p>
            <a:endParaRPr lang="en-US" sz="1600" dirty="0"/>
          </a:p>
          <a:p>
            <a:pPr algn="l"/>
            <a:endParaRPr lang="fr-FR" dirty="0"/>
          </a:p>
        </p:txBody>
      </p:sp>
      <p:pic>
        <p:nvPicPr>
          <p:cNvPr id="17" name="Image 16">
            <a:extLst>
              <a:ext uri="{FF2B5EF4-FFF2-40B4-BE49-F238E27FC236}">
                <a16:creationId xmlns:a16="http://schemas.microsoft.com/office/drawing/2014/main" id="{00CB264F-88F5-E1B7-0FE6-8C6CB8A0EC4B}"/>
              </a:ext>
            </a:extLst>
          </p:cNvPr>
          <p:cNvPicPr>
            <a:picLocks noChangeAspect="1"/>
          </p:cNvPicPr>
          <p:nvPr/>
        </p:nvPicPr>
        <p:blipFill>
          <a:blip r:embed="rId2"/>
          <a:stretch>
            <a:fillRect/>
          </a:stretch>
        </p:blipFill>
        <p:spPr>
          <a:xfrm>
            <a:off x="2068390" y="4944330"/>
            <a:ext cx="444989" cy="408110"/>
          </a:xfrm>
          <a:prstGeom prst="rect">
            <a:avLst/>
          </a:prstGeom>
        </p:spPr>
      </p:pic>
      <p:pic>
        <p:nvPicPr>
          <p:cNvPr id="18" name="Image 17" descr="Une image contenant texte, capture d’écran, Police&#10;&#10;Le contenu généré par l’IA peut être incorrect.">
            <a:extLst>
              <a:ext uri="{FF2B5EF4-FFF2-40B4-BE49-F238E27FC236}">
                <a16:creationId xmlns:a16="http://schemas.microsoft.com/office/drawing/2014/main" id="{6FB9544C-423A-5005-F90A-2D2F2ED97437}"/>
              </a:ext>
            </a:extLst>
          </p:cNvPr>
          <p:cNvPicPr>
            <a:picLocks noChangeAspect="1"/>
          </p:cNvPicPr>
          <p:nvPr/>
        </p:nvPicPr>
        <p:blipFill>
          <a:blip r:embed="rId3"/>
          <a:stretch>
            <a:fillRect/>
          </a:stretch>
        </p:blipFill>
        <p:spPr>
          <a:xfrm>
            <a:off x="4237160" y="2553555"/>
            <a:ext cx="7683989" cy="275712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196208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pPr marL="0" indent="0">
              <a:buNone/>
            </a:pPr>
            <a:r>
              <a:rPr lang="fr-FR" b="1" dirty="0" err="1">
                <a:solidFill>
                  <a:schemeClr val="accent3"/>
                </a:solidFill>
                <a:latin typeface="Figtree"/>
              </a:rPr>
              <a:t>Evaluating</a:t>
            </a:r>
            <a:r>
              <a:rPr lang="fr-FR" b="1" dirty="0">
                <a:solidFill>
                  <a:schemeClr val="accent3"/>
                </a:solidFill>
                <a:latin typeface="Figtree"/>
              </a:rPr>
              <a:t> </a:t>
            </a:r>
            <a:r>
              <a:rPr lang="fr-FR" b="1" dirty="0" err="1">
                <a:solidFill>
                  <a:schemeClr val="accent3"/>
                </a:solidFill>
                <a:latin typeface="Figtree"/>
              </a:rPr>
              <a:t>previous</a:t>
            </a:r>
            <a:r>
              <a:rPr lang="fr-FR" b="1" dirty="0">
                <a:solidFill>
                  <a:schemeClr val="accent3"/>
                </a:solidFill>
                <a:latin typeface="Figtree"/>
              </a:rPr>
              <a:t> objectives</a:t>
            </a:r>
            <a:endParaRPr lang="en-US" dirty="0">
              <a:solidFill>
                <a:schemeClr val="accent3"/>
              </a:solidFill>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Manager usage</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Undertaking</a:t>
            </a:r>
            <a:r>
              <a:rPr lang="fr-FR" dirty="0">
                <a:latin typeface="Figtree"/>
              </a:rPr>
              <a:t> an interview – </a:t>
            </a:r>
            <a:r>
              <a:rPr lang="fr-FR" dirty="0" err="1">
                <a:latin typeface="Figtree"/>
              </a:rPr>
              <a:t>previous</a:t>
            </a:r>
            <a:r>
              <a:rPr lang="fr-FR" dirty="0">
                <a:latin typeface="Figtree"/>
              </a:rPr>
              <a:t> objectives</a:t>
            </a:r>
            <a:endParaRPr lang="fr-FR" dirty="0"/>
          </a:p>
        </p:txBody>
      </p:sp>
      <p:sp>
        <p:nvSpPr>
          <p:cNvPr id="5" name="ZoneTexte 4">
            <a:extLst>
              <a:ext uri="{FF2B5EF4-FFF2-40B4-BE49-F238E27FC236}">
                <a16:creationId xmlns:a16="http://schemas.microsoft.com/office/drawing/2014/main" id="{1476A80D-E052-816F-B9BE-C6FDB1C48164}"/>
              </a:ext>
            </a:extLst>
          </p:cNvPr>
          <p:cNvSpPr txBox="1"/>
          <p:nvPr/>
        </p:nvSpPr>
        <p:spPr>
          <a:xfrm>
            <a:off x="9342803" y="3767830"/>
            <a:ext cx="2597476"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err="1">
                <a:solidFill>
                  <a:srgbClr val="000000"/>
                </a:solidFill>
                <a:latin typeface="Figtree"/>
                <a:ea typeface="Calibri"/>
                <a:cs typeface="Calibri"/>
              </a:rPr>
              <a:t>Each</a:t>
            </a:r>
            <a:r>
              <a:rPr lang="fr-FR" sz="1600">
                <a:solidFill>
                  <a:srgbClr val="000000"/>
                </a:solidFill>
                <a:latin typeface="Figtree"/>
                <a:ea typeface="Calibri"/>
                <a:cs typeface="Calibri"/>
              </a:rPr>
              <a:t> objective can be evaluated with a rating depending on the type of objective.</a:t>
            </a:r>
            <a:endParaRPr lang="fr-FR">
              <a:solidFill>
                <a:srgbClr val="000000"/>
              </a:solidFill>
            </a:endParaRPr>
          </a:p>
        </p:txBody>
      </p:sp>
      <p:pic>
        <p:nvPicPr>
          <p:cNvPr id="8" name="Graphique 6">
            <a:extLst>
              <a:ext uri="{FF2B5EF4-FFF2-40B4-BE49-F238E27FC236}">
                <a16:creationId xmlns:a16="http://schemas.microsoft.com/office/drawing/2014/main" id="{8E9DF346-1AD8-F288-4DDE-A67137735D4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10320000" flipV="1">
            <a:off x="9322112" y="4891204"/>
            <a:ext cx="629837" cy="558325"/>
          </a:xfrm>
          <a:prstGeom prst="rect">
            <a:avLst/>
          </a:prstGeom>
        </p:spPr>
      </p:pic>
      <p:pic>
        <p:nvPicPr>
          <p:cNvPr id="9" name="Image 8" descr="Une image contenant texte, capture d’écran, diagramme, Police&#10;&#10;Le contenu généré par l’IA peut être incorrect.">
            <a:extLst>
              <a:ext uri="{FF2B5EF4-FFF2-40B4-BE49-F238E27FC236}">
                <a16:creationId xmlns:a16="http://schemas.microsoft.com/office/drawing/2014/main" id="{9C28FD80-A66D-1838-3945-625112C502B3}"/>
              </a:ext>
            </a:extLst>
          </p:cNvPr>
          <p:cNvPicPr>
            <a:picLocks noChangeAspect="1"/>
          </p:cNvPicPr>
          <p:nvPr/>
        </p:nvPicPr>
        <p:blipFill>
          <a:blip r:embed="rId4"/>
          <a:stretch>
            <a:fillRect/>
          </a:stretch>
        </p:blipFill>
        <p:spPr>
          <a:xfrm>
            <a:off x="381000" y="2104787"/>
            <a:ext cx="8900584" cy="4235926"/>
          </a:xfrm>
          <a:prstGeom prst="rect">
            <a:avLst/>
          </a:prstGeom>
        </p:spPr>
      </p:pic>
    </p:spTree>
    <p:extLst>
      <p:ext uri="{BB962C8B-B14F-4D97-AF65-F5344CB8AC3E}">
        <p14:creationId xmlns:p14="http://schemas.microsoft.com/office/powerpoint/2010/main" val="21442955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texte, capture d’écran, Police&#10;&#10;Le contenu généré par l’IA peut être incorrect.">
            <a:extLst>
              <a:ext uri="{FF2B5EF4-FFF2-40B4-BE49-F238E27FC236}">
                <a16:creationId xmlns:a16="http://schemas.microsoft.com/office/drawing/2014/main" id="{7404DD17-2178-033D-C3B3-5D7C11FF48C4}"/>
              </a:ext>
            </a:extLst>
          </p:cNvPr>
          <p:cNvPicPr>
            <a:picLocks noChangeAspect="1"/>
          </p:cNvPicPr>
          <p:nvPr/>
        </p:nvPicPr>
        <p:blipFill>
          <a:blip r:embed="rId2"/>
          <a:stretch>
            <a:fillRect/>
          </a:stretch>
        </p:blipFill>
        <p:spPr>
          <a:xfrm>
            <a:off x="496399" y="2066925"/>
            <a:ext cx="7858125" cy="1962150"/>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pPr marL="0" indent="0">
              <a:buNone/>
            </a:pPr>
            <a:r>
              <a:rPr lang="fr-FR" b="1" dirty="0">
                <a:solidFill>
                  <a:schemeClr val="accent3"/>
                </a:solidFill>
                <a:latin typeface="Figtree"/>
              </a:rPr>
              <a:t>Setting New objectives for the </a:t>
            </a:r>
            <a:r>
              <a:rPr lang="fr-FR" b="1" dirty="0" err="1">
                <a:solidFill>
                  <a:schemeClr val="accent3"/>
                </a:solidFill>
                <a:latin typeface="Figtree"/>
              </a:rPr>
              <a:t>coming</a:t>
            </a:r>
            <a:r>
              <a:rPr lang="fr-FR" b="1" dirty="0">
                <a:solidFill>
                  <a:schemeClr val="accent3"/>
                </a:solidFill>
                <a:latin typeface="Figtree"/>
              </a:rPr>
              <a:t> </a:t>
            </a:r>
            <a:r>
              <a:rPr lang="fr-FR" b="1" dirty="0" err="1">
                <a:solidFill>
                  <a:schemeClr val="accent3"/>
                </a:solidFill>
                <a:latin typeface="Figtree"/>
              </a:rPr>
              <a:t>year</a:t>
            </a:r>
            <a:endParaRPr lang="en-US" dirty="0" err="1">
              <a:solidFill>
                <a:schemeClr val="accent3"/>
              </a:solidFill>
              <a:latin typeface="Figtree"/>
            </a:endParaRPr>
          </a:p>
          <a:p>
            <a:endParaRPr lang="fr-FR" b="1">
              <a:solidFill>
                <a:schemeClr val="accent3"/>
              </a:solidFill>
              <a:latin typeface="Figtree"/>
            </a:endParaRPr>
          </a:p>
          <a:p>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Manager usage</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Undertaking</a:t>
            </a:r>
            <a:r>
              <a:rPr lang="fr-FR" dirty="0">
                <a:latin typeface="Figtree"/>
              </a:rPr>
              <a:t> an interview – new objectives</a:t>
            </a:r>
            <a:endParaRPr lang="fr-FR" dirty="0"/>
          </a:p>
        </p:txBody>
      </p:sp>
      <p:sp>
        <p:nvSpPr>
          <p:cNvPr id="5" name="ZoneTexte 4">
            <a:extLst>
              <a:ext uri="{FF2B5EF4-FFF2-40B4-BE49-F238E27FC236}">
                <a16:creationId xmlns:a16="http://schemas.microsoft.com/office/drawing/2014/main" id="{1476A80D-E052-816F-B9BE-C6FDB1C48164}"/>
              </a:ext>
            </a:extLst>
          </p:cNvPr>
          <p:cNvSpPr txBox="1"/>
          <p:nvPr/>
        </p:nvSpPr>
        <p:spPr>
          <a:xfrm>
            <a:off x="8567904" y="2126070"/>
            <a:ext cx="3243058"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solidFill>
                  <a:srgbClr val="000000"/>
                </a:solidFill>
                <a:latin typeface="Figtree"/>
                <a:ea typeface="Calibri"/>
                <a:cs typeface="Calibri"/>
              </a:rPr>
              <a:t>In the </a:t>
            </a:r>
            <a:r>
              <a:rPr lang="fr-FR" sz="1600" b="1" dirty="0">
                <a:solidFill>
                  <a:srgbClr val="000000"/>
                </a:solidFill>
                <a:latin typeface="Figtree"/>
                <a:ea typeface="Calibri"/>
                <a:cs typeface="Calibri"/>
              </a:rPr>
              <a:t>New Objectives </a:t>
            </a:r>
            <a:r>
              <a:rPr lang="fr-FR" sz="1600" dirty="0">
                <a:solidFill>
                  <a:srgbClr val="000000"/>
                </a:solidFill>
                <a:latin typeface="Figtree"/>
                <a:ea typeface="Calibri"/>
                <a:cs typeface="Calibri"/>
              </a:rPr>
              <a:t>tab, click on the </a:t>
            </a:r>
            <a:r>
              <a:rPr lang="fr-FR" sz="1600" b="1" dirty="0" err="1">
                <a:solidFill>
                  <a:srgbClr val="000000"/>
                </a:solidFill>
                <a:latin typeface="Figtree"/>
                <a:ea typeface="Calibri"/>
                <a:cs typeface="Calibri"/>
              </a:rPr>
              <a:t>Add</a:t>
            </a:r>
            <a:r>
              <a:rPr lang="fr-FR" sz="1600" b="1" dirty="0">
                <a:solidFill>
                  <a:srgbClr val="000000"/>
                </a:solidFill>
                <a:latin typeface="Figtree"/>
                <a:ea typeface="Calibri"/>
                <a:cs typeface="Calibri"/>
              </a:rPr>
              <a:t> an objective</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button</a:t>
            </a:r>
            <a:r>
              <a:rPr lang="fr-FR" sz="1600" dirty="0">
                <a:solidFill>
                  <a:srgbClr val="000000"/>
                </a:solidFill>
                <a:latin typeface="Figtree"/>
                <a:ea typeface="Calibri"/>
                <a:cs typeface="Calibri"/>
              </a:rPr>
              <a:t> to </a:t>
            </a:r>
            <a:r>
              <a:rPr lang="fr-FR" sz="1600" dirty="0" err="1">
                <a:solidFill>
                  <a:srgbClr val="000000"/>
                </a:solidFill>
                <a:latin typeface="Figtree"/>
                <a:ea typeface="Calibri"/>
                <a:cs typeface="Calibri"/>
              </a:rPr>
              <a:t>create</a:t>
            </a:r>
            <a:r>
              <a:rPr lang="fr-FR" sz="1600" dirty="0">
                <a:solidFill>
                  <a:srgbClr val="000000"/>
                </a:solidFill>
                <a:latin typeface="Figtree"/>
                <a:ea typeface="Calibri"/>
                <a:cs typeface="Calibri"/>
              </a:rPr>
              <a:t> a new objective.</a:t>
            </a:r>
            <a:endParaRPr lang="fr-FR" sz="1600" dirty="0">
              <a:solidFill>
                <a:srgbClr val="000000"/>
              </a:solidFill>
              <a:latin typeface="Figtree"/>
              <a:cs typeface="Calibri"/>
            </a:endParaRPr>
          </a:p>
          <a:p>
            <a:endParaRPr lang="fr-FR">
              <a:solidFill>
                <a:srgbClr val="000000"/>
              </a:solidFill>
              <a:latin typeface="Calibri"/>
              <a:ea typeface="Calibri"/>
              <a:cs typeface="Calibri"/>
            </a:endParaRPr>
          </a:p>
        </p:txBody>
      </p:sp>
      <p:sp>
        <p:nvSpPr>
          <p:cNvPr id="13" name="Rectangle : coins arrondis 12">
            <a:extLst>
              <a:ext uri="{FF2B5EF4-FFF2-40B4-BE49-F238E27FC236}">
                <a16:creationId xmlns:a16="http://schemas.microsoft.com/office/drawing/2014/main" id="{CABF50EF-F05D-83E1-A5FA-1374883A3061}"/>
              </a:ext>
            </a:extLst>
          </p:cNvPr>
          <p:cNvSpPr/>
          <p:nvPr/>
        </p:nvSpPr>
        <p:spPr>
          <a:xfrm>
            <a:off x="4830884" y="2772832"/>
            <a:ext cx="1149513" cy="387514"/>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Rectangle : coins arrondis 15">
            <a:extLst>
              <a:ext uri="{FF2B5EF4-FFF2-40B4-BE49-F238E27FC236}">
                <a16:creationId xmlns:a16="http://schemas.microsoft.com/office/drawing/2014/main" id="{A8391A87-5076-D83A-8191-A0EAF9439AB9}"/>
              </a:ext>
            </a:extLst>
          </p:cNvPr>
          <p:cNvSpPr/>
          <p:nvPr/>
        </p:nvSpPr>
        <p:spPr>
          <a:xfrm>
            <a:off x="3844191" y="3241754"/>
            <a:ext cx="905283" cy="602435"/>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Graphique 6">
            <a:extLst>
              <a:ext uri="{FF2B5EF4-FFF2-40B4-BE49-F238E27FC236}">
                <a16:creationId xmlns:a16="http://schemas.microsoft.com/office/drawing/2014/main" id="{8E9DF346-1AD8-F288-4DDE-A67137735D4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6840000">
            <a:off x="7911040" y="2243056"/>
            <a:ext cx="602748" cy="519183"/>
          </a:xfrm>
          <a:prstGeom prst="rect">
            <a:avLst/>
          </a:prstGeom>
        </p:spPr>
      </p:pic>
      <p:sp>
        <p:nvSpPr>
          <p:cNvPr id="12" name="ZoneTexte 11">
            <a:extLst>
              <a:ext uri="{FF2B5EF4-FFF2-40B4-BE49-F238E27FC236}">
                <a16:creationId xmlns:a16="http://schemas.microsoft.com/office/drawing/2014/main" id="{9CDDC678-81E7-2189-1DF1-0EDF71F4A2E6}"/>
              </a:ext>
            </a:extLst>
          </p:cNvPr>
          <p:cNvSpPr txBox="1"/>
          <p:nvPr/>
        </p:nvSpPr>
        <p:spPr>
          <a:xfrm>
            <a:off x="500837" y="4226984"/>
            <a:ext cx="3926905"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b="1" dirty="0">
                <a:latin typeface="Figtree"/>
                <a:cs typeface="Calibri"/>
              </a:rPr>
              <a:t>There are 3 types of objectives:</a:t>
            </a:r>
            <a:endParaRPr lang="fr-FR"/>
          </a:p>
          <a:p>
            <a:endParaRPr lang="fr-FR" sz="1600">
              <a:latin typeface="Figtree"/>
              <a:cs typeface="Calibri"/>
            </a:endParaRPr>
          </a:p>
          <a:p>
            <a:r>
              <a:rPr lang="fr-FR" sz="1600" u="sng" err="1">
                <a:latin typeface="Figtree"/>
                <a:cs typeface="Calibri"/>
              </a:rPr>
              <a:t>Skills</a:t>
            </a:r>
            <a:r>
              <a:rPr lang="fr-FR" sz="1600" u="sng" dirty="0">
                <a:latin typeface="Figtree"/>
                <a:cs typeface="Calibri"/>
              </a:rPr>
              <a:t>:</a:t>
            </a:r>
            <a:r>
              <a:rPr lang="fr-FR" sz="1600" dirty="0">
                <a:latin typeface="Figtree"/>
                <a:cs typeface="Calibri"/>
              </a:rPr>
              <a:t> </a:t>
            </a:r>
            <a:r>
              <a:rPr lang="fr-FR" sz="1600" i="1" dirty="0">
                <a:latin typeface="Figtree"/>
                <a:cs typeface="Calibri"/>
              </a:rPr>
              <a:t>(If the "</a:t>
            </a:r>
            <a:r>
              <a:rPr lang="fr-FR" sz="1600" i="1" err="1">
                <a:latin typeface="Figtree"/>
                <a:cs typeface="Calibri"/>
              </a:rPr>
              <a:t>Skills</a:t>
            </a:r>
            <a:r>
              <a:rPr lang="fr-FR" sz="1600" i="1" dirty="0">
                <a:latin typeface="Figtree"/>
                <a:cs typeface="Calibri"/>
              </a:rPr>
              <a:t>" module </a:t>
            </a:r>
            <a:r>
              <a:rPr lang="fr-FR" sz="1600" i="1" err="1">
                <a:latin typeface="Figtree"/>
                <a:cs typeface="Calibri"/>
              </a:rPr>
              <a:t>is</a:t>
            </a:r>
            <a:r>
              <a:rPr lang="fr-FR" sz="1600" i="1" dirty="0">
                <a:latin typeface="Figtree"/>
                <a:cs typeface="Calibri"/>
              </a:rPr>
              <a:t> </a:t>
            </a:r>
            <a:r>
              <a:rPr lang="fr-FR" sz="1600" i="1" err="1">
                <a:latin typeface="Figtree"/>
                <a:cs typeface="Calibri"/>
              </a:rPr>
              <a:t>activated</a:t>
            </a:r>
            <a:r>
              <a:rPr lang="fr-FR" sz="1600" i="1" dirty="0">
                <a:latin typeface="Figtree"/>
                <a:cs typeface="Calibri"/>
              </a:rPr>
              <a:t>)</a:t>
            </a:r>
          </a:p>
          <a:p>
            <a:pPr marL="511810" indent="-283210">
              <a:buFont typeface="Arial"/>
              <a:buChar char="•"/>
            </a:pPr>
            <a:r>
              <a:rPr lang="fr-FR" sz="1600" dirty="0">
                <a:latin typeface="Figtree"/>
                <a:cs typeface="Calibri"/>
              </a:rPr>
              <a:t>Enables the </a:t>
            </a:r>
            <a:r>
              <a:rPr lang="fr-FR" sz="1600" err="1">
                <a:latin typeface="Figtree"/>
                <a:cs typeface="Calibri"/>
              </a:rPr>
              <a:t>evaluation</a:t>
            </a:r>
            <a:endParaRPr lang="fr-FR" sz="1600" dirty="0" err="1">
              <a:latin typeface="Figtree"/>
              <a:cs typeface="Calibri"/>
            </a:endParaRPr>
          </a:p>
          <a:p>
            <a:pPr marL="228600"/>
            <a:r>
              <a:rPr lang="fr-FR" sz="1600" dirty="0">
                <a:latin typeface="Figtree"/>
                <a:cs typeface="Calibri"/>
              </a:rPr>
              <a:t>   of the </a:t>
            </a:r>
            <a:r>
              <a:rPr lang="fr-FR" sz="1600" dirty="0" err="1">
                <a:latin typeface="Figtree"/>
                <a:cs typeface="Calibri"/>
              </a:rPr>
              <a:t>employee's</a:t>
            </a:r>
            <a:r>
              <a:rPr lang="fr-FR" sz="1600" dirty="0">
                <a:latin typeface="Figtree"/>
                <a:cs typeface="Calibri"/>
              </a:rPr>
              <a:t> </a:t>
            </a:r>
            <a:r>
              <a:rPr lang="fr-FR" sz="1600" dirty="0" err="1">
                <a:latin typeface="Figtree"/>
                <a:cs typeface="Calibri"/>
              </a:rPr>
              <a:t>skills</a:t>
            </a:r>
            <a:endParaRPr lang="fr-FR" sz="1600" dirty="0">
              <a:latin typeface="Figtree"/>
              <a:cs typeface="Calibri"/>
            </a:endParaRPr>
          </a:p>
          <a:p>
            <a:pPr marL="283210" indent="-283210"/>
            <a:endParaRPr lang="fr-FR" sz="1600" u="sng"/>
          </a:p>
          <a:p>
            <a:r>
              <a:rPr lang="fr-FR" sz="1600" u="sng" dirty="0">
                <a:latin typeface="Figtree"/>
                <a:cs typeface="Calibri"/>
              </a:rPr>
              <a:t>Key Performance </a:t>
            </a:r>
            <a:r>
              <a:rPr lang="fr-FR" sz="1600" u="sng" err="1">
                <a:latin typeface="Figtree"/>
                <a:cs typeface="Calibri"/>
              </a:rPr>
              <a:t>Indicators</a:t>
            </a:r>
            <a:r>
              <a:rPr lang="fr-FR" sz="1600" u="sng" dirty="0">
                <a:latin typeface="Figtree"/>
                <a:cs typeface="Calibri"/>
              </a:rPr>
              <a:t> (KPI)</a:t>
            </a:r>
          </a:p>
          <a:p>
            <a:pPr marL="283210" indent="-283210"/>
            <a:endParaRPr lang="fr-FR" sz="1600">
              <a:latin typeface="Figtree"/>
              <a:cs typeface="Calibri"/>
            </a:endParaRPr>
          </a:p>
          <a:p>
            <a:r>
              <a:rPr lang="fr-FR" sz="1600" u="sng" err="1">
                <a:latin typeface="Figtree"/>
                <a:cs typeface="Calibri"/>
              </a:rPr>
              <a:t>Other</a:t>
            </a:r>
            <a:r>
              <a:rPr lang="fr-FR" sz="1600" u="sng" dirty="0">
                <a:latin typeface="Figtree"/>
                <a:cs typeface="Calibri"/>
              </a:rPr>
              <a:t> objective:</a:t>
            </a:r>
          </a:p>
          <a:p>
            <a:pPr marL="511810" indent="-283210">
              <a:buFont typeface="Arial"/>
              <a:buChar char="•"/>
            </a:pPr>
            <a:r>
              <a:rPr lang="fr-FR" sz="1600" dirty="0">
                <a:latin typeface="Figtree"/>
                <a:cs typeface="Calibri"/>
              </a:rPr>
              <a:t>Free </a:t>
            </a:r>
            <a:r>
              <a:rPr lang="fr-FR" sz="1600" err="1">
                <a:latin typeface="Figtree"/>
                <a:cs typeface="Calibri"/>
              </a:rPr>
              <a:t>field</a:t>
            </a:r>
            <a:endParaRPr lang="fr-FR" sz="1600">
              <a:latin typeface="Figtree"/>
              <a:cs typeface="Calibri"/>
            </a:endParaRPr>
          </a:p>
        </p:txBody>
      </p:sp>
      <p:pic>
        <p:nvPicPr>
          <p:cNvPr id="9" name="Image 8" descr="Une image contenant texte, capture d’écran, logiciel, affichage&#10;&#10;Le contenu généré par l’IA peut être incorrect.">
            <a:extLst>
              <a:ext uri="{FF2B5EF4-FFF2-40B4-BE49-F238E27FC236}">
                <a16:creationId xmlns:a16="http://schemas.microsoft.com/office/drawing/2014/main" id="{683B8BC1-BC0A-DF4B-8941-2168F3CD16DB}"/>
              </a:ext>
            </a:extLst>
          </p:cNvPr>
          <p:cNvPicPr>
            <a:picLocks noChangeAspect="1"/>
          </p:cNvPicPr>
          <p:nvPr/>
        </p:nvPicPr>
        <p:blipFill>
          <a:blip r:embed="rId5"/>
          <a:stretch>
            <a:fillRect/>
          </a:stretch>
        </p:blipFill>
        <p:spPr>
          <a:xfrm>
            <a:off x="4728308" y="4224307"/>
            <a:ext cx="7248770" cy="22877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398318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223308" y="1523846"/>
            <a:ext cx="11364384" cy="4804302"/>
          </a:xfrm>
        </p:spPr>
        <p:txBody>
          <a:bodyPr/>
          <a:lstStyle/>
          <a:p>
            <a:pPr marL="0" indent="0">
              <a:buNone/>
            </a:pPr>
            <a:r>
              <a:rPr lang="fr-FR" b="1" dirty="0">
                <a:solidFill>
                  <a:schemeClr val="accent3"/>
                </a:solidFill>
                <a:latin typeface="Figtree"/>
              </a:rPr>
              <a:t>Setting New objectives for the </a:t>
            </a:r>
            <a:r>
              <a:rPr lang="fr-FR" b="1" dirty="0" err="1">
                <a:solidFill>
                  <a:schemeClr val="accent3"/>
                </a:solidFill>
                <a:latin typeface="Figtree"/>
              </a:rPr>
              <a:t>upcoming</a:t>
            </a:r>
            <a:r>
              <a:rPr lang="fr-FR" b="1" dirty="0">
                <a:solidFill>
                  <a:schemeClr val="accent3"/>
                </a:solidFill>
                <a:latin typeface="Figtree"/>
              </a:rPr>
              <a:t> </a:t>
            </a:r>
            <a:r>
              <a:rPr lang="fr-FR" b="1" dirty="0" err="1">
                <a:solidFill>
                  <a:schemeClr val="accent3"/>
                </a:solidFill>
                <a:latin typeface="Figtree"/>
              </a:rPr>
              <a:t>year</a:t>
            </a:r>
            <a:endParaRPr lang="en-US" dirty="0" err="1">
              <a:solidFill>
                <a:schemeClr val="accent3"/>
              </a:solidFill>
              <a:latin typeface="Figtree"/>
            </a:endParaRPr>
          </a:p>
          <a:p>
            <a:endParaRPr lang="fr-FR" b="1">
              <a:solidFill>
                <a:schemeClr val="accent3"/>
              </a:solidFill>
              <a:latin typeface="Figtree"/>
            </a:endParaRPr>
          </a:p>
          <a:p>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Manager usage</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Undertaking</a:t>
            </a:r>
            <a:r>
              <a:rPr lang="fr-FR" dirty="0">
                <a:latin typeface="Figtree"/>
              </a:rPr>
              <a:t> an interview – new objectives</a:t>
            </a:r>
            <a:endParaRPr lang="fr-FR" dirty="0"/>
          </a:p>
        </p:txBody>
      </p:sp>
      <p:sp>
        <p:nvSpPr>
          <p:cNvPr id="5" name="ZoneTexte 4">
            <a:extLst>
              <a:ext uri="{FF2B5EF4-FFF2-40B4-BE49-F238E27FC236}">
                <a16:creationId xmlns:a16="http://schemas.microsoft.com/office/drawing/2014/main" id="{1476A80D-E052-816F-B9BE-C6FDB1C48164}"/>
              </a:ext>
            </a:extLst>
          </p:cNvPr>
          <p:cNvSpPr txBox="1"/>
          <p:nvPr/>
        </p:nvSpPr>
        <p:spPr>
          <a:xfrm>
            <a:off x="7721195" y="2171234"/>
            <a:ext cx="385445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b="1" u="sng" err="1">
                <a:solidFill>
                  <a:schemeClr val="tx1">
                    <a:lumMod val="76000"/>
                  </a:schemeClr>
                </a:solidFill>
                <a:latin typeface="Figtree"/>
                <a:cs typeface="Calibri"/>
              </a:rPr>
              <a:t>Skills</a:t>
            </a:r>
            <a:r>
              <a:rPr lang="fr-FR" sz="1600" b="1" u="sng">
                <a:solidFill>
                  <a:schemeClr val="tx1">
                    <a:lumMod val="76000"/>
                  </a:schemeClr>
                </a:solidFill>
                <a:latin typeface="Figtree"/>
                <a:cs typeface="Calibri"/>
              </a:rPr>
              <a:t>:</a:t>
            </a:r>
            <a:endParaRPr lang="fr-FR" sz="1600" b="1" u="sng">
              <a:solidFill>
                <a:schemeClr val="tx1">
                  <a:lumMod val="76000"/>
                </a:schemeClr>
              </a:solidFill>
              <a:latin typeface="Figtree"/>
            </a:endParaRPr>
          </a:p>
          <a:p>
            <a:r>
              <a:rPr lang="fr-FR" sz="1600">
                <a:solidFill>
                  <a:schemeClr val="tx1">
                    <a:lumMod val="76000"/>
                  </a:schemeClr>
                </a:solidFill>
                <a:latin typeface="Figtree"/>
                <a:cs typeface="Calibri"/>
              </a:rPr>
              <a:t>Select the relevant </a:t>
            </a:r>
            <a:r>
              <a:rPr lang="fr-FR" sz="1600" err="1">
                <a:solidFill>
                  <a:schemeClr val="tx1">
                    <a:lumMod val="76000"/>
                  </a:schemeClr>
                </a:solidFill>
                <a:latin typeface="Figtree"/>
                <a:cs typeface="Calibri"/>
              </a:rPr>
              <a:t>skills</a:t>
            </a:r>
            <a:r>
              <a:rPr lang="fr-FR" sz="1600">
                <a:solidFill>
                  <a:schemeClr val="tx1">
                    <a:lumMod val="76000"/>
                  </a:schemeClr>
                </a:solidFill>
                <a:latin typeface="Figtree"/>
                <a:cs typeface="Calibri"/>
              </a:rPr>
              <a:t> and </a:t>
            </a:r>
            <a:r>
              <a:rPr lang="fr-FR" sz="1600" err="1">
                <a:solidFill>
                  <a:schemeClr val="tx1">
                    <a:lumMod val="76000"/>
                  </a:schemeClr>
                </a:solidFill>
                <a:latin typeface="Figtree"/>
                <a:cs typeface="Calibri"/>
              </a:rPr>
              <a:t>expected</a:t>
            </a:r>
            <a:r>
              <a:rPr lang="fr-FR" sz="1600">
                <a:solidFill>
                  <a:schemeClr val="tx1">
                    <a:lumMod val="76000"/>
                  </a:schemeClr>
                </a:solidFill>
                <a:latin typeface="Figtree"/>
                <a:cs typeface="Calibri"/>
              </a:rPr>
              <a:t> </a:t>
            </a:r>
            <a:r>
              <a:rPr lang="fr-FR" sz="1600" err="1">
                <a:solidFill>
                  <a:schemeClr val="tx1">
                    <a:lumMod val="76000"/>
                  </a:schemeClr>
                </a:solidFill>
                <a:latin typeface="Figtree"/>
                <a:cs typeface="Calibri"/>
              </a:rPr>
              <a:t>levels</a:t>
            </a:r>
            <a:r>
              <a:rPr lang="fr-FR" sz="1600">
                <a:solidFill>
                  <a:schemeClr val="tx1">
                    <a:lumMod val="76000"/>
                  </a:schemeClr>
                </a:solidFill>
                <a:latin typeface="Figtree"/>
                <a:cs typeface="Calibri"/>
              </a:rPr>
              <a:t> to </a:t>
            </a:r>
            <a:r>
              <a:rPr lang="fr-FR" sz="1600" err="1">
                <a:solidFill>
                  <a:schemeClr val="tx1">
                    <a:lumMod val="76000"/>
                  </a:schemeClr>
                </a:solidFill>
                <a:latin typeface="Figtree"/>
                <a:cs typeface="Calibri"/>
              </a:rPr>
              <a:t>be</a:t>
            </a:r>
            <a:r>
              <a:rPr lang="fr-FR" sz="1600">
                <a:solidFill>
                  <a:schemeClr val="tx1">
                    <a:lumMod val="76000"/>
                  </a:schemeClr>
                </a:solidFill>
                <a:latin typeface="Figtree"/>
                <a:cs typeface="Calibri"/>
              </a:rPr>
              <a:t> </a:t>
            </a:r>
            <a:r>
              <a:rPr lang="fr-FR" sz="1600" err="1">
                <a:solidFill>
                  <a:schemeClr val="tx1">
                    <a:lumMod val="76000"/>
                  </a:schemeClr>
                </a:solidFill>
                <a:latin typeface="Figtree"/>
                <a:cs typeface="Calibri"/>
              </a:rPr>
              <a:t>achieved</a:t>
            </a:r>
            <a:r>
              <a:rPr lang="fr-FR" sz="1600">
                <a:solidFill>
                  <a:schemeClr val="tx1">
                    <a:lumMod val="76000"/>
                  </a:schemeClr>
                </a:solidFill>
                <a:latin typeface="Figtree"/>
                <a:cs typeface="Calibri"/>
              </a:rPr>
              <a:t>.</a:t>
            </a:r>
          </a:p>
        </p:txBody>
      </p:sp>
      <p:sp>
        <p:nvSpPr>
          <p:cNvPr id="15" name="ZoneTexte 14">
            <a:extLst>
              <a:ext uri="{FF2B5EF4-FFF2-40B4-BE49-F238E27FC236}">
                <a16:creationId xmlns:a16="http://schemas.microsoft.com/office/drawing/2014/main" id="{FECC3089-D166-C728-F3CE-0A2DE6119BF2}"/>
              </a:ext>
            </a:extLst>
          </p:cNvPr>
          <p:cNvSpPr txBox="1"/>
          <p:nvPr/>
        </p:nvSpPr>
        <p:spPr>
          <a:xfrm>
            <a:off x="7721196" y="4609166"/>
            <a:ext cx="418610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b="1" u="sng">
                <a:solidFill>
                  <a:schemeClr val="tx1">
                    <a:lumMod val="76000"/>
                  </a:schemeClr>
                </a:solidFill>
                <a:latin typeface="Figtree"/>
              </a:rPr>
              <a:t>KPI: </a:t>
            </a:r>
          </a:p>
          <a:p>
            <a:r>
              <a:rPr lang="fr-FR" sz="1600">
                <a:solidFill>
                  <a:schemeClr val="tx1">
                    <a:lumMod val="76000"/>
                  </a:schemeClr>
                </a:solidFill>
                <a:latin typeface="Figtree"/>
              </a:rPr>
              <a:t>Enter the objective label, </a:t>
            </a:r>
            <a:r>
              <a:rPr lang="fr-FR" sz="1600" err="1">
                <a:solidFill>
                  <a:schemeClr val="tx1">
                    <a:lumMod val="76000"/>
                  </a:schemeClr>
                </a:solidFill>
                <a:latin typeface="Figtree"/>
              </a:rPr>
              <a:t>expected</a:t>
            </a:r>
            <a:r>
              <a:rPr lang="fr-FR" sz="1600">
                <a:solidFill>
                  <a:schemeClr val="tx1">
                    <a:lumMod val="76000"/>
                  </a:schemeClr>
                </a:solidFill>
                <a:latin typeface="Figtree"/>
              </a:rPr>
              <a:t> </a:t>
            </a:r>
            <a:r>
              <a:rPr lang="fr-FR" sz="1600" err="1">
                <a:solidFill>
                  <a:schemeClr val="tx1">
                    <a:lumMod val="76000"/>
                  </a:schemeClr>
                </a:solidFill>
                <a:latin typeface="Figtree"/>
              </a:rPr>
              <a:t>target</a:t>
            </a:r>
            <a:r>
              <a:rPr lang="fr-FR" sz="1600">
                <a:solidFill>
                  <a:schemeClr val="tx1">
                    <a:lumMod val="76000"/>
                  </a:schemeClr>
                </a:solidFill>
                <a:latin typeface="Figtree"/>
              </a:rPr>
              <a:t> and unit.</a:t>
            </a:r>
          </a:p>
        </p:txBody>
      </p:sp>
      <p:sp>
        <p:nvSpPr>
          <p:cNvPr id="17" name="ZoneTexte 16">
            <a:extLst>
              <a:ext uri="{FF2B5EF4-FFF2-40B4-BE49-F238E27FC236}">
                <a16:creationId xmlns:a16="http://schemas.microsoft.com/office/drawing/2014/main" id="{06E1A2EE-2966-6D2E-CC48-F704E829E455}"/>
              </a:ext>
            </a:extLst>
          </p:cNvPr>
          <p:cNvSpPr txBox="1"/>
          <p:nvPr/>
        </p:nvSpPr>
        <p:spPr>
          <a:xfrm>
            <a:off x="7752090" y="5898466"/>
            <a:ext cx="4341283"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b="1" u="sng" err="1">
                <a:solidFill>
                  <a:schemeClr val="tx1">
                    <a:lumMod val="76000"/>
                  </a:schemeClr>
                </a:solidFill>
                <a:latin typeface="Figtree"/>
              </a:rPr>
              <a:t>Other</a:t>
            </a:r>
            <a:r>
              <a:rPr lang="fr-FR" sz="1600" b="1" u="sng">
                <a:solidFill>
                  <a:schemeClr val="tx1">
                    <a:lumMod val="76000"/>
                  </a:schemeClr>
                </a:solidFill>
                <a:latin typeface="Figtree"/>
              </a:rPr>
              <a:t> objective: </a:t>
            </a:r>
          </a:p>
          <a:p>
            <a:pPr algn="just"/>
            <a:r>
              <a:rPr lang="fr-FR" sz="1600">
                <a:solidFill>
                  <a:schemeClr val="tx1">
                    <a:lumMod val="76000"/>
                  </a:schemeClr>
                </a:solidFill>
                <a:latin typeface="Figtree"/>
              </a:rPr>
              <a:t>Enter the objective description</a:t>
            </a:r>
          </a:p>
        </p:txBody>
      </p:sp>
      <p:pic>
        <p:nvPicPr>
          <p:cNvPr id="18" name="Graphique 17">
            <a:extLst>
              <a:ext uri="{FF2B5EF4-FFF2-40B4-BE49-F238E27FC236}">
                <a16:creationId xmlns:a16="http://schemas.microsoft.com/office/drawing/2014/main" id="{752950D6-5E06-3649-99B2-137F1FB8154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V="1">
            <a:off x="7575799" y="6003213"/>
            <a:ext cx="176291" cy="187640"/>
          </a:xfrm>
          <a:prstGeom prst="rect">
            <a:avLst/>
          </a:prstGeom>
        </p:spPr>
      </p:pic>
      <p:pic>
        <p:nvPicPr>
          <p:cNvPr id="6" name="Graphique 5">
            <a:extLst>
              <a:ext uri="{FF2B5EF4-FFF2-40B4-BE49-F238E27FC236}">
                <a16:creationId xmlns:a16="http://schemas.microsoft.com/office/drawing/2014/main" id="{583F6363-D974-E8E6-521F-5BC8A56CC3B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V="1">
            <a:off x="7575799" y="4644928"/>
            <a:ext cx="176291" cy="187640"/>
          </a:xfrm>
          <a:prstGeom prst="rect">
            <a:avLst/>
          </a:prstGeom>
        </p:spPr>
      </p:pic>
      <p:pic>
        <p:nvPicPr>
          <p:cNvPr id="8" name="Graphique 7">
            <a:extLst>
              <a:ext uri="{FF2B5EF4-FFF2-40B4-BE49-F238E27FC236}">
                <a16:creationId xmlns:a16="http://schemas.microsoft.com/office/drawing/2014/main" id="{C10CAD9B-A4F6-CA65-6D27-AD69558B8C7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V="1">
            <a:off x="7575799" y="2267891"/>
            <a:ext cx="176291" cy="187640"/>
          </a:xfrm>
          <a:prstGeom prst="rect">
            <a:avLst/>
          </a:prstGeom>
        </p:spPr>
      </p:pic>
      <p:pic>
        <p:nvPicPr>
          <p:cNvPr id="11" name="Image 10" descr="Une image contenant texte, capture d’écran, logiciel, diagramme&#10;&#10;Le contenu généré par l’IA peut être incorrect.">
            <a:extLst>
              <a:ext uri="{FF2B5EF4-FFF2-40B4-BE49-F238E27FC236}">
                <a16:creationId xmlns:a16="http://schemas.microsoft.com/office/drawing/2014/main" id="{3AF4DE3B-1BA6-EB6B-9F92-454DC6362D68}"/>
              </a:ext>
            </a:extLst>
          </p:cNvPr>
          <p:cNvPicPr>
            <a:picLocks noChangeAspect="1"/>
          </p:cNvPicPr>
          <p:nvPr/>
        </p:nvPicPr>
        <p:blipFill>
          <a:blip r:embed="rId4"/>
          <a:stretch>
            <a:fillRect/>
          </a:stretch>
        </p:blipFill>
        <p:spPr>
          <a:xfrm>
            <a:off x="222250" y="2053550"/>
            <a:ext cx="6974417" cy="2168818"/>
          </a:xfrm>
          <a:prstGeom prst="rect">
            <a:avLst/>
          </a:prstGeom>
          <a:ln>
            <a:noFill/>
          </a:ln>
          <a:effectLst>
            <a:outerShdw blurRad="292100" dist="139700" dir="2700000" algn="tl" rotWithShape="0">
              <a:srgbClr val="333333">
                <a:alpha val="65000"/>
              </a:srgbClr>
            </a:outerShdw>
          </a:effectLst>
        </p:spPr>
      </p:pic>
      <p:pic>
        <p:nvPicPr>
          <p:cNvPr id="12" name="Image 11" descr="Une image contenant texte, capture d’écran, diagramme, Police&#10;&#10;Le contenu généré par l’IA peut être incorrect.">
            <a:extLst>
              <a:ext uri="{FF2B5EF4-FFF2-40B4-BE49-F238E27FC236}">
                <a16:creationId xmlns:a16="http://schemas.microsoft.com/office/drawing/2014/main" id="{CAF66F36-D170-D695-1898-C5FAF7C91F3B}"/>
              </a:ext>
            </a:extLst>
          </p:cNvPr>
          <p:cNvPicPr>
            <a:picLocks noChangeAspect="1"/>
          </p:cNvPicPr>
          <p:nvPr/>
        </p:nvPicPr>
        <p:blipFill>
          <a:blip r:embed="rId5"/>
          <a:stretch>
            <a:fillRect/>
          </a:stretch>
        </p:blipFill>
        <p:spPr>
          <a:xfrm>
            <a:off x="222250" y="4425900"/>
            <a:ext cx="6974419" cy="21654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64471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descr="Une image contenant texte, capture d’écran, Police, nombre&#10;&#10;Le contenu généré par l’IA peut être incorrect.">
            <a:extLst>
              <a:ext uri="{FF2B5EF4-FFF2-40B4-BE49-F238E27FC236}">
                <a16:creationId xmlns:a16="http://schemas.microsoft.com/office/drawing/2014/main" id="{10A80276-08AB-242F-93CE-72000983E296}"/>
              </a:ext>
            </a:extLst>
          </p:cNvPr>
          <p:cNvPicPr>
            <a:picLocks noChangeAspect="1"/>
          </p:cNvPicPr>
          <p:nvPr/>
        </p:nvPicPr>
        <p:blipFill>
          <a:blip r:embed="rId2"/>
          <a:stretch>
            <a:fillRect/>
          </a:stretch>
        </p:blipFill>
        <p:spPr>
          <a:xfrm>
            <a:off x="801932" y="1984130"/>
            <a:ext cx="5068522" cy="1658816"/>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pPr marL="0" indent="0">
              <a:buNone/>
            </a:pPr>
            <a:r>
              <a:rPr lang="fr-FR" b="1" dirty="0" err="1">
                <a:solidFill>
                  <a:schemeClr val="accent3"/>
                </a:solidFill>
                <a:latin typeface="Figtree"/>
              </a:rPr>
              <a:t>Entering</a:t>
            </a:r>
            <a:r>
              <a:rPr lang="fr-FR" b="1" dirty="0">
                <a:solidFill>
                  <a:schemeClr val="accent3"/>
                </a:solidFill>
                <a:latin typeface="Figtree"/>
              </a:rPr>
              <a:t> a </a:t>
            </a:r>
            <a:r>
              <a:rPr lang="fr-FR" b="1" dirty="0" err="1">
                <a:solidFill>
                  <a:schemeClr val="accent3"/>
                </a:solidFill>
                <a:latin typeface="Figtree"/>
              </a:rPr>
              <a:t>Means</a:t>
            </a:r>
            <a:r>
              <a:rPr lang="fr-FR" b="1" dirty="0">
                <a:solidFill>
                  <a:schemeClr val="accent3"/>
                </a:solidFill>
                <a:latin typeface="Figtree"/>
              </a:rPr>
              <a:t> to </a:t>
            </a:r>
            <a:r>
              <a:rPr lang="fr-FR" b="1" dirty="0" err="1">
                <a:solidFill>
                  <a:schemeClr val="accent3"/>
                </a:solidFill>
                <a:latin typeface="Figtree"/>
              </a:rPr>
              <a:t>achieve</a:t>
            </a:r>
            <a:r>
              <a:rPr lang="fr-FR" b="1" dirty="0">
                <a:solidFill>
                  <a:schemeClr val="accent3"/>
                </a:solidFill>
                <a:latin typeface="Figtree"/>
              </a:rPr>
              <a:t> relevant objectives (If the Training module </a:t>
            </a:r>
            <a:r>
              <a:rPr lang="fr-FR" b="1" dirty="0" err="1">
                <a:solidFill>
                  <a:schemeClr val="accent3"/>
                </a:solidFill>
                <a:latin typeface="Figtree"/>
              </a:rPr>
              <a:t>is</a:t>
            </a:r>
            <a:r>
              <a:rPr lang="fr-FR" b="1" dirty="0">
                <a:solidFill>
                  <a:schemeClr val="accent3"/>
                </a:solidFill>
                <a:latin typeface="Figtree"/>
              </a:rPr>
              <a:t> </a:t>
            </a:r>
            <a:r>
              <a:rPr lang="fr-FR" b="1" dirty="0" err="1">
                <a:solidFill>
                  <a:schemeClr val="accent3"/>
                </a:solidFill>
                <a:latin typeface="Figtree"/>
              </a:rPr>
              <a:t>activated</a:t>
            </a:r>
            <a:r>
              <a:rPr lang="fr-FR" b="1" dirty="0">
                <a:solidFill>
                  <a:schemeClr val="accent3"/>
                </a:solidFill>
                <a:latin typeface="Figtree"/>
              </a:rPr>
              <a:t>)</a:t>
            </a:r>
            <a:endParaRPr lang="fr-FR">
              <a:solidFill>
                <a:schemeClr val="accent3"/>
              </a:solidFill>
            </a:endParaRPr>
          </a:p>
          <a:p>
            <a:endParaRPr lang="fr-FR" b="1">
              <a:solidFill>
                <a:schemeClr val="accent3"/>
              </a:solidFill>
              <a:latin typeface="Figtree"/>
            </a:endParaRPr>
          </a:p>
          <a:p>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Manager usage</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Undertaking</a:t>
            </a:r>
            <a:r>
              <a:rPr lang="fr-FR" dirty="0">
                <a:latin typeface="Figtree"/>
              </a:rPr>
              <a:t> an interview – </a:t>
            </a:r>
            <a:r>
              <a:rPr lang="fr-FR" dirty="0" err="1">
                <a:latin typeface="Figtree"/>
              </a:rPr>
              <a:t>means</a:t>
            </a:r>
            <a:r>
              <a:rPr lang="fr-FR" dirty="0">
                <a:latin typeface="Figtree"/>
              </a:rPr>
              <a:t> to </a:t>
            </a:r>
            <a:r>
              <a:rPr lang="fr-FR" dirty="0" err="1">
                <a:latin typeface="Figtree"/>
              </a:rPr>
              <a:t>achieve</a:t>
            </a:r>
            <a:r>
              <a:rPr lang="fr-FR" dirty="0">
                <a:latin typeface="Figtree"/>
              </a:rPr>
              <a:t> objectives</a:t>
            </a:r>
            <a:endParaRPr lang="fr-FR" dirty="0"/>
          </a:p>
        </p:txBody>
      </p:sp>
      <p:sp>
        <p:nvSpPr>
          <p:cNvPr id="5" name="ZoneTexte 4">
            <a:extLst>
              <a:ext uri="{FF2B5EF4-FFF2-40B4-BE49-F238E27FC236}">
                <a16:creationId xmlns:a16="http://schemas.microsoft.com/office/drawing/2014/main" id="{1476A80D-E052-816F-B9BE-C6FDB1C48164}"/>
              </a:ext>
            </a:extLst>
          </p:cNvPr>
          <p:cNvSpPr txBox="1"/>
          <p:nvPr/>
        </p:nvSpPr>
        <p:spPr>
          <a:xfrm>
            <a:off x="6572670" y="2059554"/>
            <a:ext cx="449189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latin typeface="Figtree"/>
                <a:cs typeface="Calibri"/>
              </a:rPr>
              <a:t>Once the objective </a:t>
            </a:r>
            <a:r>
              <a:rPr lang="fr-FR" sz="1600" dirty="0" err="1">
                <a:latin typeface="Figtree"/>
                <a:cs typeface="Calibri"/>
              </a:rPr>
              <a:t>is</a:t>
            </a:r>
            <a:r>
              <a:rPr lang="fr-FR" sz="1600" dirty="0">
                <a:latin typeface="Figtree"/>
                <a:cs typeface="Calibri"/>
              </a:rPr>
              <a:t> </a:t>
            </a:r>
            <a:r>
              <a:rPr lang="fr-FR" sz="1600" dirty="0" err="1">
                <a:latin typeface="Figtree"/>
                <a:cs typeface="Calibri"/>
              </a:rPr>
              <a:t>added</a:t>
            </a:r>
            <a:r>
              <a:rPr lang="fr-FR" sz="1600" dirty="0">
                <a:latin typeface="Figtree"/>
                <a:cs typeface="Calibri"/>
              </a:rPr>
              <a:t>, click on an objective </a:t>
            </a:r>
            <a:r>
              <a:rPr lang="fr-FR" sz="1600" dirty="0" err="1">
                <a:latin typeface="Figtree"/>
                <a:cs typeface="Calibri"/>
              </a:rPr>
              <a:t>name</a:t>
            </a:r>
            <a:r>
              <a:rPr lang="fr-FR" sz="1600" dirty="0">
                <a:latin typeface="Figtree"/>
                <a:cs typeface="Calibri"/>
              </a:rPr>
              <a:t> to display the </a:t>
            </a:r>
            <a:r>
              <a:rPr lang="fr-FR" sz="1600" dirty="0" err="1">
                <a:latin typeface="Figtree"/>
                <a:cs typeface="Calibri"/>
              </a:rPr>
              <a:t>details</a:t>
            </a:r>
            <a:r>
              <a:rPr lang="fr-FR" sz="1600" dirty="0">
                <a:latin typeface="Figtree"/>
                <a:cs typeface="Calibri"/>
              </a:rPr>
              <a:t>, </a:t>
            </a:r>
            <a:r>
              <a:rPr lang="fr-FR" sz="1600" dirty="0" err="1">
                <a:latin typeface="Figtree"/>
                <a:cs typeface="Calibri"/>
              </a:rPr>
              <a:t>then</a:t>
            </a:r>
            <a:r>
              <a:rPr lang="fr-FR" sz="1600" dirty="0">
                <a:latin typeface="Figtree"/>
                <a:cs typeface="Calibri"/>
              </a:rPr>
              <a:t> click on the "+" </a:t>
            </a:r>
            <a:r>
              <a:rPr lang="fr-FR" sz="1600" dirty="0" err="1">
                <a:latin typeface="Figtree"/>
                <a:cs typeface="Calibri"/>
              </a:rPr>
              <a:t>button</a:t>
            </a:r>
            <a:r>
              <a:rPr lang="fr-FR" sz="1600" dirty="0">
                <a:latin typeface="Figtree"/>
                <a:cs typeface="Calibri"/>
              </a:rPr>
              <a:t>.</a:t>
            </a:r>
            <a:endParaRPr lang="fr-FR" sz="1600" dirty="0">
              <a:cs typeface="Calibri"/>
            </a:endParaRPr>
          </a:p>
        </p:txBody>
      </p:sp>
      <p:sp>
        <p:nvSpPr>
          <p:cNvPr id="12" name="ZoneTexte 11">
            <a:extLst>
              <a:ext uri="{FF2B5EF4-FFF2-40B4-BE49-F238E27FC236}">
                <a16:creationId xmlns:a16="http://schemas.microsoft.com/office/drawing/2014/main" id="{78F04DF2-23D8-617C-6E41-58754BC89535}"/>
              </a:ext>
            </a:extLst>
          </p:cNvPr>
          <p:cNvSpPr txBox="1"/>
          <p:nvPr/>
        </p:nvSpPr>
        <p:spPr>
          <a:xfrm>
            <a:off x="6572671" y="3175896"/>
            <a:ext cx="4994099" cy="32932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latin typeface="Figtree"/>
                <a:cs typeface="Calibri"/>
              </a:rPr>
              <a:t>It </a:t>
            </a:r>
            <a:r>
              <a:rPr lang="fr-FR" sz="1600" dirty="0" err="1">
                <a:latin typeface="Figtree"/>
                <a:cs typeface="Calibri"/>
              </a:rPr>
              <a:t>is</a:t>
            </a:r>
            <a:r>
              <a:rPr lang="fr-FR" sz="1600" dirty="0">
                <a:latin typeface="Figtree"/>
                <a:cs typeface="Calibri"/>
              </a:rPr>
              <a:t> possible to </a:t>
            </a:r>
            <a:r>
              <a:rPr lang="fr-FR" sz="1600" dirty="0" err="1">
                <a:latin typeface="Figtree"/>
                <a:cs typeface="Calibri"/>
              </a:rPr>
              <a:t>add</a:t>
            </a:r>
            <a:r>
              <a:rPr lang="fr-FR" sz="1600" dirty="0">
                <a:latin typeface="Figtree"/>
                <a:cs typeface="Calibri"/>
              </a:rPr>
              <a:t> the </a:t>
            </a:r>
            <a:r>
              <a:rPr lang="fr-FR" sz="1600" dirty="0" err="1">
                <a:latin typeface="Figtree"/>
                <a:cs typeface="Calibri"/>
              </a:rPr>
              <a:t>employee</a:t>
            </a:r>
            <a:r>
              <a:rPr lang="fr-FR" sz="1600" dirty="0">
                <a:latin typeface="Figtree"/>
                <a:cs typeface="Calibri"/>
              </a:rPr>
              <a:t> to a training </a:t>
            </a:r>
            <a:r>
              <a:rPr lang="fr-FR" sz="1600" dirty="0" err="1">
                <a:latin typeface="Figtree"/>
                <a:cs typeface="Calibri"/>
              </a:rPr>
              <a:t>present</a:t>
            </a:r>
            <a:r>
              <a:rPr lang="fr-FR" sz="1600" dirty="0">
                <a:latin typeface="Figtree"/>
                <a:cs typeface="Calibri"/>
              </a:rPr>
              <a:t> in the training </a:t>
            </a:r>
            <a:r>
              <a:rPr lang="fr-FR" sz="1600" dirty="0" err="1">
                <a:latin typeface="Figtree"/>
                <a:cs typeface="Calibri"/>
              </a:rPr>
              <a:t>catalog</a:t>
            </a:r>
            <a:r>
              <a:rPr lang="fr-FR" sz="1600" dirty="0">
                <a:latin typeface="Figtree"/>
                <a:cs typeface="Calibri"/>
              </a:rPr>
              <a:t>.</a:t>
            </a:r>
            <a:endParaRPr lang="fr-FR" dirty="0"/>
          </a:p>
          <a:p>
            <a:r>
              <a:rPr lang="fr-FR" sz="1600" dirty="0">
                <a:latin typeface="Figtree"/>
                <a:cs typeface="Calibri"/>
              </a:rPr>
              <a:t>To do </a:t>
            </a:r>
            <a:r>
              <a:rPr lang="fr-FR" sz="1600" err="1">
                <a:latin typeface="Figtree"/>
                <a:cs typeface="Calibri"/>
              </a:rPr>
              <a:t>this</a:t>
            </a:r>
            <a:r>
              <a:rPr lang="fr-FR" sz="1600" dirty="0">
                <a:latin typeface="Figtree"/>
                <a:cs typeface="Calibri"/>
              </a:rPr>
              <a:t>, in the </a:t>
            </a:r>
            <a:r>
              <a:rPr lang="fr-FR" sz="1600" b="1" err="1">
                <a:latin typeface="Figtree"/>
                <a:cs typeface="Calibri"/>
              </a:rPr>
              <a:t>Title</a:t>
            </a:r>
            <a:r>
              <a:rPr lang="fr-FR" sz="1600" b="1" dirty="0">
                <a:latin typeface="Figtree"/>
                <a:cs typeface="Calibri"/>
              </a:rPr>
              <a:t> </a:t>
            </a:r>
            <a:r>
              <a:rPr lang="fr-FR" sz="1600" err="1">
                <a:latin typeface="Figtree"/>
                <a:cs typeface="Calibri"/>
              </a:rPr>
              <a:t>field</a:t>
            </a:r>
            <a:r>
              <a:rPr lang="fr-FR" sz="1600" dirty="0">
                <a:latin typeface="Figtree"/>
                <a:cs typeface="Calibri"/>
              </a:rPr>
              <a:t>, enter the </a:t>
            </a:r>
            <a:r>
              <a:rPr lang="fr-FR" sz="1600" err="1">
                <a:latin typeface="Figtree"/>
                <a:cs typeface="Calibri"/>
              </a:rPr>
              <a:t>name</a:t>
            </a:r>
            <a:r>
              <a:rPr lang="fr-FR" sz="1600" dirty="0">
                <a:latin typeface="Figtree"/>
                <a:cs typeface="Calibri"/>
              </a:rPr>
              <a:t> of the training.</a:t>
            </a:r>
            <a:endParaRPr lang="fr-FR" sz="1600" dirty="0"/>
          </a:p>
          <a:p>
            <a:endParaRPr lang="fr-FR" sz="1600"/>
          </a:p>
          <a:p>
            <a:pPr marL="57150" indent="-285750">
              <a:buFont typeface="Arial" panose="020B0604020202020204" pitchFamily="34" charset="0"/>
              <a:buChar char="•"/>
            </a:pPr>
            <a:r>
              <a:rPr lang="fr-FR" sz="1600" dirty="0">
                <a:latin typeface="Figtree"/>
                <a:cs typeface="Calibri"/>
              </a:rPr>
              <a:t>If </a:t>
            </a:r>
            <a:r>
              <a:rPr lang="fr-FR" sz="1600" dirty="0" err="1">
                <a:latin typeface="Figtree"/>
                <a:cs typeface="Calibri"/>
              </a:rPr>
              <a:t>it</a:t>
            </a:r>
            <a:r>
              <a:rPr lang="fr-FR" sz="1600" dirty="0">
                <a:latin typeface="Figtree"/>
                <a:cs typeface="Calibri"/>
              </a:rPr>
              <a:t> </a:t>
            </a:r>
            <a:r>
              <a:rPr lang="fr-FR" sz="1600" dirty="0" err="1">
                <a:latin typeface="Figtree"/>
                <a:cs typeface="Calibri"/>
              </a:rPr>
              <a:t>exists</a:t>
            </a:r>
            <a:r>
              <a:rPr lang="fr-FR" sz="1600" dirty="0">
                <a:latin typeface="Figtree"/>
                <a:cs typeface="Calibri"/>
              </a:rPr>
              <a:t>, click on </a:t>
            </a:r>
            <a:r>
              <a:rPr lang="fr-FR" sz="1600" dirty="0" err="1">
                <a:latin typeface="Figtree"/>
                <a:cs typeface="Calibri"/>
              </a:rPr>
              <a:t>it</a:t>
            </a:r>
            <a:r>
              <a:rPr lang="fr-FR" sz="1600" dirty="0">
                <a:latin typeface="Figtree"/>
                <a:cs typeface="Calibri"/>
              </a:rPr>
              <a:t> to </a:t>
            </a:r>
            <a:r>
              <a:rPr lang="fr-FR" sz="1600" dirty="0" err="1">
                <a:latin typeface="Figtree"/>
                <a:cs typeface="Calibri"/>
              </a:rPr>
              <a:t>fill</a:t>
            </a:r>
            <a:r>
              <a:rPr lang="fr-FR" sz="1600" dirty="0">
                <a:latin typeface="Figtree"/>
                <a:cs typeface="Calibri"/>
              </a:rPr>
              <a:t> in all the </a:t>
            </a:r>
            <a:r>
              <a:rPr lang="fr-FR" sz="1600" dirty="0" err="1">
                <a:latin typeface="Figtree"/>
                <a:cs typeface="Calibri"/>
              </a:rPr>
              <a:t>elements</a:t>
            </a:r>
            <a:r>
              <a:rPr lang="fr-FR" sz="1600" dirty="0">
                <a:latin typeface="Figtree"/>
                <a:cs typeface="Calibri"/>
              </a:rPr>
              <a:t>.</a:t>
            </a:r>
          </a:p>
          <a:p>
            <a:endParaRPr lang="fr-FR" sz="1600"/>
          </a:p>
          <a:p>
            <a:pPr marL="285750" indent="-285750">
              <a:buFont typeface="Arial" panose="020B0604020202020204" pitchFamily="34" charset="0"/>
              <a:buChar char="•"/>
            </a:pPr>
            <a:r>
              <a:rPr lang="fr-FR" sz="1600" dirty="0">
                <a:latin typeface="Figtree"/>
                <a:cs typeface="Calibri"/>
              </a:rPr>
              <a:t>If </a:t>
            </a:r>
            <a:r>
              <a:rPr lang="fr-FR" sz="1600" dirty="0" err="1">
                <a:latin typeface="Figtree"/>
                <a:cs typeface="Calibri"/>
              </a:rPr>
              <a:t>it</a:t>
            </a:r>
            <a:r>
              <a:rPr lang="fr-FR" sz="1600" dirty="0">
                <a:latin typeface="Figtree"/>
                <a:cs typeface="Calibri"/>
              </a:rPr>
              <a:t> </a:t>
            </a:r>
            <a:r>
              <a:rPr lang="fr-FR" sz="1600" dirty="0" err="1">
                <a:latin typeface="Figtree"/>
                <a:cs typeface="Calibri"/>
              </a:rPr>
              <a:t>does</a:t>
            </a:r>
            <a:r>
              <a:rPr lang="fr-FR" sz="1600" dirty="0">
                <a:latin typeface="Figtree"/>
                <a:cs typeface="Calibri"/>
              </a:rPr>
              <a:t> not </a:t>
            </a:r>
            <a:r>
              <a:rPr lang="fr-FR" sz="1600" dirty="0" err="1">
                <a:latin typeface="Figtree"/>
                <a:cs typeface="Calibri"/>
              </a:rPr>
              <a:t>exist</a:t>
            </a:r>
            <a:r>
              <a:rPr lang="fr-FR" sz="1600" dirty="0">
                <a:latin typeface="Figtree"/>
                <a:cs typeface="Calibri"/>
              </a:rPr>
              <a:t>, enter the </a:t>
            </a:r>
            <a:r>
              <a:rPr lang="fr-FR" sz="1600" dirty="0" err="1">
                <a:latin typeface="Figtree"/>
                <a:cs typeface="Calibri"/>
              </a:rPr>
              <a:t>desired</a:t>
            </a:r>
            <a:r>
              <a:rPr lang="fr-FR" sz="1600" dirty="0">
                <a:latin typeface="Figtree"/>
                <a:cs typeface="Calibri"/>
              </a:rPr>
              <a:t> training </a:t>
            </a:r>
            <a:r>
              <a:rPr lang="fr-FR" sz="1600" dirty="0" err="1">
                <a:latin typeface="Figtree"/>
                <a:cs typeface="Calibri"/>
              </a:rPr>
              <a:t>name</a:t>
            </a:r>
            <a:r>
              <a:rPr lang="fr-FR" sz="1600" dirty="0">
                <a:latin typeface="Figtree"/>
                <a:cs typeface="Calibri"/>
              </a:rPr>
              <a:t> and </a:t>
            </a:r>
            <a:r>
              <a:rPr lang="fr-FR" sz="1600" dirty="0" err="1">
                <a:latin typeface="Figtree"/>
                <a:cs typeface="Calibri"/>
              </a:rPr>
              <a:t>fill</a:t>
            </a:r>
            <a:r>
              <a:rPr lang="fr-FR" sz="1600" dirty="0">
                <a:latin typeface="Figtree"/>
                <a:cs typeface="Calibri"/>
              </a:rPr>
              <a:t> in the </a:t>
            </a:r>
            <a:r>
              <a:rPr lang="fr-FR" sz="1600" dirty="0" err="1">
                <a:latin typeface="Figtree"/>
                <a:cs typeface="Calibri"/>
              </a:rPr>
              <a:t>fields</a:t>
            </a:r>
            <a:r>
              <a:rPr lang="fr-FR" sz="1600" dirty="0">
                <a:latin typeface="Figtree"/>
                <a:cs typeface="Calibri"/>
              </a:rPr>
              <a:t>.</a:t>
            </a:r>
          </a:p>
          <a:p>
            <a:endParaRPr lang="fr-FR" sz="1600"/>
          </a:p>
          <a:p>
            <a:r>
              <a:rPr lang="fr-FR" sz="1600" b="1" dirty="0">
                <a:solidFill>
                  <a:srgbClr val="C75741"/>
                </a:solidFill>
                <a:latin typeface="Figtree"/>
                <a:cs typeface="Calibri"/>
              </a:rPr>
              <a:t>Note:</a:t>
            </a:r>
            <a:r>
              <a:rPr lang="fr-FR" sz="1600" dirty="0">
                <a:solidFill>
                  <a:srgbClr val="C75741"/>
                </a:solidFill>
                <a:latin typeface="Figtree"/>
                <a:cs typeface="Calibri"/>
              </a:rPr>
              <a:t> </a:t>
            </a:r>
            <a:r>
              <a:rPr lang="fr-FR" sz="1600" dirty="0" err="1">
                <a:solidFill>
                  <a:srgbClr val="C75741"/>
                </a:solidFill>
                <a:latin typeface="Figtree"/>
                <a:cs typeface="Calibri"/>
              </a:rPr>
              <a:t>Anyone</a:t>
            </a:r>
            <a:r>
              <a:rPr lang="fr-FR" sz="1600" dirty="0">
                <a:solidFill>
                  <a:srgbClr val="C75741"/>
                </a:solidFill>
                <a:latin typeface="Figtree"/>
                <a:cs typeface="Calibri"/>
              </a:rPr>
              <a:t> </a:t>
            </a:r>
            <a:r>
              <a:rPr lang="fr-FR" sz="1600" dirty="0" err="1">
                <a:solidFill>
                  <a:srgbClr val="C75741"/>
                </a:solidFill>
                <a:latin typeface="Figtree"/>
                <a:cs typeface="Calibri"/>
              </a:rPr>
              <a:t>added</a:t>
            </a:r>
            <a:r>
              <a:rPr lang="fr-FR" sz="1600" dirty="0">
                <a:solidFill>
                  <a:srgbClr val="C75741"/>
                </a:solidFill>
                <a:latin typeface="Figtree"/>
                <a:cs typeface="Calibri"/>
              </a:rPr>
              <a:t> to training </a:t>
            </a:r>
            <a:r>
              <a:rPr lang="fr-FR" sz="1600" dirty="0" err="1">
                <a:solidFill>
                  <a:srgbClr val="C75741"/>
                </a:solidFill>
                <a:latin typeface="Figtree"/>
                <a:cs typeface="Calibri"/>
              </a:rPr>
              <a:t>from</a:t>
            </a:r>
            <a:r>
              <a:rPr lang="fr-FR" sz="1600" dirty="0">
                <a:solidFill>
                  <a:srgbClr val="C75741"/>
                </a:solidFill>
                <a:latin typeface="Figtree"/>
                <a:cs typeface="Calibri"/>
              </a:rPr>
              <a:t> the interviews </a:t>
            </a:r>
            <a:r>
              <a:rPr lang="fr-FR" sz="1600" dirty="0" err="1">
                <a:solidFill>
                  <a:srgbClr val="C75741"/>
                </a:solidFill>
                <a:latin typeface="Figtree"/>
                <a:cs typeface="Calibri"/>
              </a:rPr>
              <a:t>will</a:t>
            </a:r>
            <a:r>
              <a:rPr lang="fr-FR" sz="1600" dirty="0">
                <a:solidFill>
                  <a:srgbClr val="C75741"/>
                </a:solidFill>
                <a:latin typeface="Figtree"/>
                <a:cs typeface="Calibri"/>
              </a:rPr>
              <a:t> not </a:t>
            </a:r>
            <a:r>
              <a:rPr lang="fr-FR" sz="1600" dirty="0" err="1">
                <a:solidFill>
                  <a:srgbClr val="C75741"/>
                </a:solidFill>
                <a:latin typeface="Figtree"/>
                <a:cs typeface="Calibri"/>
              </a:rPr>
              <a:t>be</a:t>
            </a:r>
            <a:r>
              <a:rPr lang="fr-FR" sz="1600" dirty="0">
                <a:solidFill>
                  <a:srgbClr val="C75741"/>
                </a:solidFill>
                <a:latin typeface="Figtree"/>
                <a:cs typeface="Calibri"/>
              </a:rPr>
              <a:t> </a:t>
            </a:r>
            <a:r>
              <a:rPr lang="fr-FR" sz="1600" dirty="0" err="1">
                <a:solidFill>
                  <a:srgbClr val="C75741"/>
                </a:solidFill>
                <a:latin typeface="Figtree"/>
                <a:cs typeface="Calibri"/>
              </a:rPr>
              <a:t>automatically</a:t>
            </a:r>
            <a:r>
              <a:rPr lang="fr-FR" sz="1600" dirty="0">
                <a:solidFill>
                  <a:srgbClr val="C75741"/>
                </a:solidFill>
                <a:latin typeface="Figtree"/>
                <a:cs typeface="Calibri"/>
              </a:rPr>
              <a:t> </a:t>
            </a:r>
            <a:r>
              <a:rPr lang="fr-FR" sz="1600" dirty="0" err="1">
                <a:solidFill>
                  <a:srgbClr val="C75741"/>
                </a:solidFill>
                <a:latin typeface="Figtree"/>
                <a:cs typeface="Calibri"/>
              </a:rPr>
              <a:t>enrolled</a:t>
            </a:r>
            <a:r>
              <a:rPr lang="fr-FR" sz="1600" dirty="0">
                <a:solidFill>
                  <a:srgbClr val="C75741"/>
                </a:solidFill>
                <a:latin typeface="Figtree"/>
                <a:cs typeface="Calibri"/>
              </a:rPr>
              <a:t> in the training but </a:t>
            </a:r>
            <a:r>
              <a:rPr lang="fr-FR" sz="1600" dirty="0" err="1">
                <a:solidFill>
                  <a:srgbClr val="C75741"/>
                </a:solidFill>
                <a:latin typeface="Figtree"/>
                <a:cs typeface="Calibri"/>
              </a:rPr>
              <a:t>will</a:t>
            </a:r>
            <a:r>
              <a:rPr lang="fr-FR" sz="1600" dirty="0">
                <a:solidFill>
                  <a:srgbClr val="C75741"/>
                </a:solidFill>
                <a:latin typeface="Figtree"/>
                <a:cs typeface="Calibri"/>
              </a:rPr>
              <a:t> have the </a:t>
            </a:r>
            <a:r>
              <a:rPr lang="fr-FR" sz="1600" dirty="0" err="1">
                <a:solidFill>
                  <a:srgbClr val="C75741"/>
                </a:solidFill>
                <a:latin typeface="Figtree"/>
                <a:cs typeface="Calibri"/>
              </a:rPr>
              <a:t>status</a:t>
            </a:r>
            <a:r>
              <a:rPr lang="fr-FR" sz="1600" dirty="0">
                <a:solidFill>
                  <a:srgbClr val="C75741"/>
                </a:solidFill>
                <a:latin typeface="Figtree"/>
                <a:cs typeface="Calibri"/>
              </a:rPr>
              <a:t> "</a:t>
            </a:r>
            <a:r>
              <a:rPr lang="fr-FR" sz="1600" dirty="0" err="1">
                <a:solidFill>
                  <a:srgbClr val="C75741"/>
                </a:solidFill>
                <a:latin typeface="Figtree"/>
                <a:cs typeface="Calibri"/>
              </a:rPr>
              <a:t>Envisaged</a:t>
            </a:r>
            <a:r>
              <a:rPr lang="fr-FR" sz="1600" dirty="0">
                <a:solidFill>
                  <a:srgbClr val="C75741"/>
                </a:solidFill>
                <a:latin typeface="Figtree"/>
                <a:cs typeface="Calibri"/>
              </a:rPr>
              <a:t>".</a:t>
            </a:r>
            <a:endParaRPr lang="fr-FR" dirty="0"/>
          </a:p>
        </p:txBody>
      </p:sp>
      <p:pic>
        <p:nvPicPr>
          <p:cNvPr id="6" name="Graphique 5">
            <a:extLst>
              <a:ext uri="{FF2B5EF4-FFF2-40B4-BE49-F238E27FC236}">
                <a16:creationId xmlns:a16="http://schemas.microsoft.com/office/drawing/2014/main" id="{F63C674E-6ED1-BE5E-0D41-858CC17204A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flipV="1">
            <a:off x="6398354" y="2132924"/>
            <a:ext cx="176291" cy="187640"/>
          </a:xfrm>
          <a:prstGeom prst="rect">
            <a:avLst/>
          </a:prstGeom>
        </p:spPr>
      </p:pic>
      <p:pic>
        <p:nvPicPr>
          <p:cNvPr id="9" name="Graphique 8">
            <a:extLst>
              <a:ext uri="{FF2B5EF4-FFF2-40B4-BE49-F238E27FC236}">
                <a16:creationId xmlns:a16="http://schemas.microsoft.com/office/drawing/2014/main" id="{329C4BD2-B3F9-C6BC-54A3-B255F5B7FBE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flipV="1">
            <a:off x="6398354" y="3266180"/>
            <a:ext cx="176291" cy="187640"/>
          </a:xfrm>
          <a:prstGeom prst="rect">
            <a:avLst/>
          </a:prstGeom>
        </p:spPr>
      </p:pic>
      <p:pic>
        <p:nvPicPr>
          <p:cNvPr id="8" name="Graphique 6">
            <a:extLst>
              <a:ext uri="{FF2B5EF4-FFF2-40B4-BE49-F238E27FC236}">
                <a16:creationId xmlns:a16="http://schemas.microsoft.com/office/drawing/2014/main" id="{8E9DF346-1AD8-F288-4DDE-A67137735D4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8040000">
            <a:off x="3570983" y="2767928"/>
            <a:ext cx="468575" cy="393409"/>
          </a:xfrm>
          <a:prstGeom prst="rect">
            <a:avLst/>
          </a:prstGeom>
        </p:spPr>
      </p:pic>
      <p:pic>
        <p:nvPicPr>
          <p:cNvPr id="14" name="Image 13" descr="Une image contenant texte, capture d’écran, diagramme, nombre&#10;&#10;Le contenu généré par l’IA peut être incorrect.">
            <a:extLst>
              <a:ext uri="{FF2B5EF4-FFF2-40B4-BE49-F238E27FC236}">
                <a16:creationId xmlns:a16="http://schemas.microsoft.com/office/drawing/2014/main" id="{9B69DEFE-414B-9529-A94A-706DD9E186BE}"/>
              </a:ext>
            </a:extLst>
          </p:cNvPr>
          <p:cNvPicPr>
            <a:picLocks noChangeAspect="1"/>
          </p:cNvPicPr>
          <p:nvPr/>
        </p:nvPicPr>
        <p:blipFill>
          <a:blip r:embed="rId7"/>
          <a:stretch>
            <a:fillRect/>
          </a:stretch>
        </p:blipFill>
        <p:spPr>
          <a:xfrm>
            <a:off x="993286" y="3432298"/>
            <a:ext cx="4695581" cy="328563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54639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texte, capture d’écran, logiciel, Page web&#10;&#10;Le contenu généré par l’IA peut être incorrect.">
            <a:extLst>
              <a:ext uri="{FF2B5EF4-FFF2-40B4-BE49-F238E27FC236}">
                <a16:creationId xmlns:a16="http://schemas.microsoft.com/office/drawing/2014/main" id="{04B41069-952C-A71B-C172-DE1C0C4F0550}"/>
              </a:ext>
            </a:extLst>
          </p:cNvPr>
          <p:cNvPicPr>
            <a:picLocks noChangeAspect="1"/>
          </p:cNvPicPr>
          <p:nvPr/>
        </p:nvPicPr>
        <p:blipFill>
          <a:blip r:embed="rId2"/>
          <a:stretch>
            <a:fillRect/>
          </a:stretch>
        </p:blipFill>
        <p:spPr>
          <a:xfrm>
            <a:off x="543983" y="2031471"/>
            <a:ext cx="6669616" cy="4393140"/>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pPr marL="0" indent="0">
              <a:buNone/>
            </a:pPr>
            <a:r>
              <a:rPr lang="fr-FR" b="1" dirty="0" err="1">
                <a:solidFill>
                  <a:schemeClr val="accent3"/>
                </a:solidFill>
                <a:latin typeface="Figtree"/>
              </a:rPr>
              <a:t>Completing</a:t>
            </a:r>
            <a:r>
              <a:rPr lang="fr-FR" b="1" dirty="0">
                <a:solidFill>
                  <a:schemeClr val="accent3"/>
                </a:solidFill>
                <a:latin typeface="Figtree"/>
              </a:rPr>
              <a:t> conclusion </a:t>
            </a:r>
            <a:r>
              <a:rPr lang="fr-FR" b="1" dirty="0" err="1">
                <a:solidFill>
                  <a:schemeClr val="accent3"/>
                </a:solidFill>
                <a:latin typeface="Figtree"/>
              </a:rPr>
              <a:t>elements</a:t>
            </a:r>
            <a:endParaRPr lang="en-US" err="1">
              <a:solidFill>
                <a:schemeClr val="accent3"/>
              </a:solidFill>
              <a:latin typeface="Figtree"/>
            </a:endParaRPr>
          </a:p>
          <a:p>
            <a:endParaRPr lang="fr-FR" b="1">
              <a:solidFill>
                <a:schemeClr val="accent3"/>
              </a:solidFill>
              <a:latin typeface="Figtree"/>
            </a:endParaRPr>
          </a:p>
          <a:p>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Manager usage</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Undertaking</a:t>
            </a:r>
            <a:r>
              <a:rPr lang="fr-FR" dirty="0">
                <a:latin typeface="Figtree"/>
              </a:rPr>
              <a:t> an interview - conclusion</a:t>
            </a:r>
            <a:endParaRPr lang="fr-FR" dirty="0"/>
          </a:p>
        </p:txBody>
      </p:sp>
      <p:sp>
        <p:nvSpPr>
          <p:cNvPr id="5" name="ZoneTexte 4">
            <a:extLst>
              <a:ext uri="{FF2B5EF4-FFF2-40B4-BE49-F238E27FC236}">
                <a16:creationId xmlns:a16="http://schemas.microsoft.com/office/drawing/2014/main" id="{1476A80D-E052-816F-B9BE-C6FDB1C48164}"/>
              </a:ext>
            </a:extLst>
          </p:cNvPr>
          <p:cNvSpPr txBox="1"/>
          <p:nvPr/>
        </p:nvSpPr>
        <p:spPr>
          <a:xfrm>
            <a:off x="7480138" y="2222664"/>
            <a:ext cx="4354308"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solidFill>
                  <a:srgbClr val="000000"/>
                </a:solidFill>
                <a:latin typeface="Figtree"/>
                <a:cs typeface="Calibri"/>
              </a:rPr>
              <a:t>In the </a:t>
            </a:r>
            <a:r>
              <a:rPr lang="fr-FR" sz="1600" b="1" dirty="0">
                <a:solidFill>
                  <a:srgbClr val="000000"/>
                </a:solidFill>
                <a:latin typeface="Figtree"/>
                <a:cs typeface="Calibri"/>
              </a:rPr>
              <a:t>Conclusion </a:t>
            </a:r>
            <a:r>
              <a:rPr lang="fr-FR" sz="1600" dirty="0">
                <a:solidFill>
                  <a:srgbClr val="000000"/>
                </a:solidFill>
                <a:latin typeface="Figtree"/>
                <a:cs typeface="Calibri"/>
              </a:rPr>
              <a:t>tab, </a:t>
            </a:r>
            <a:r>
              <a:rPr lang="fr-FR" sz="1600" dirty="0" err="1">
                <a:solidFill>
                  <a:srgbClr val="000000"/>
                </a:solidFill>
                <a:latin typeface="Figtree"/>
                <a:cs typeface="Calibri"/>
              </a:rPr>
              <a:t>you</a:t>
            </a:r>
            <a:r>
              <a:rPr lang="fr-FR" sz="1600" dirty="0">
                <a:solidFill>
                  <a:srgbClr val="000000"/>
                </a:solidFill>
                <a:latin typeface="Figtree"/>
                <a:cs typeface="Calibri"/>
              </a:rPr>
              <a:t> can </a:t>
            </a:r>
            <a:r>
              <a:rPr lang="fr-FR" sz="1600" dirty="0" err="1">
                <a:solidFill>
                  <a:srgbClr val="000000"/>
                </a:solidFill>
                <a:latin typeface="Figtree"/>
                <a:cs typeface="Calibri"/>
              </a:rPr>
              <a:t>now</a:t>
            </a:r>
            <a:r>
              <a:rPr lang="fr-FR" sz="1600" dirty="0">
                <a:solidFill>
                  <a:srgbClr val="000000"/>
                </a:solidFill>
                <a:latin typeface="Figtree"/>
                <a:cs typeface="Calibri"/>
              </a:rPr>
              <a:t> enter the </a:t>
            </a:r>
            <a:r>
              <a:rPr lang="fr-FR" sz="1600" dirty="0" err="1">
                <a:solidFill>
                  <a:srgbClr val="000000"/>
                </a:solidFill>
                <a:latin typeface="Figtree"/>
                <a:cs typeface="Calibri"/>
              </a:rPr>
              <a:t>answers</a:t>
            </a:r>
            <a:r>
              <a:rPr lang="fr-FR" sz="1600" dirty="0">
                <a:solidFill>
                  <a:srgbClr val="000000"/>
                </a:solidFill>
                <a:latin typeface="Figtree"/>
                <a:cs typeface="Calibri"/>
              </a:rPr>
              <a:t> to the conclusion questions.</a:t>
            </a:r>
            <a:endParaRPr lang="fr-FR" dirty="0"/>
          </a:p>
          <a:p>
            <a:endParaRPr lang="fr-FR" sz="1600">
              <a:solidFill>
                <a:srgbClr val="000000"/>
              </a:solidFill>
              <a:latin typeface="Figtree"/>
              <a:ea typeface="Calibri"/>
              <a:cs typeface="Calibri"/>
            </a:endParaRPr>
          </a:p>
          <a:p>
            <a:r>
              <a:rPr lang="fr-FR" sz="1600" dirty="0" err="1">
                <a:solidFill>
                  <a:srgbClr val="000000"/>
                </a:solidFill>
                <a:latin typeface="Figtree"/>
                <a:ea typeface="Calibri"/>
                <a:cs typeface="Calibri"/>
              </a:rPr>
              <a:t>These</a:t>
            </a:r>
            <a:r>
              <a:rPr lang="fr-FR" sz="1600" dirty="0">
                <a:solidFill>
                  <a:srgbClr val="000000"/>
                </a:solidFill>
                <a:latin typeface="Figtree"/>
                <a:ea typeface="Calibri"/>
                <a:cs typeface="Calibri"/>
              </a:rPr>
              <a:t> questions are </a:t>
            </a:r>
            <a:r>
              <a:rPr lang="fr-FR" sz="1600" dirty="0" err="1">
                <a:solidFill>
                  <a:srgbClr val="000000"/>
                </a:solidFill>
                <a:latin typeface="Figtree"/>
                <a:ea typeface="Calibri"/>
                <a:cs typeface="Calibri"/>
              </a:rPr>
              <a:t>only</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available</a:t>
            </a:r>
            <a:r>
              <a:rPr lang="fr-FR" sz="1600" dirty="0">
                <a:solidFill>
                  <a:srgbClr val="000000"/>
                </a:solidFill>
                <a:latin typeface="Figtree"/>
                <a:ea typeface="Calibri"/>
                <a:cs typeface="Calibri"/>
              </a:rPr>
              <a:t> at the last stage of the interview, </a:t>
            </a:r>
            <a:r>
              <a:rPr lang="fr-FR" sz="1600" dirty="0" err="1">
                <a:solidFill>
                  <a:srgbClr val="000000"/>
                </a:solidFill>
                <a:latin typeface="Figtree"/>
                <a:ea typeface="Calibri"/>
                <a:cs typeface="Calibri"/>
              </a:rPr>
              <a:t>so</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they</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cannot</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be</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prepared</a:t>
            </a:r>
            <a:r>
              <a:rPr lang="fr-FR" sz="1600" dirty="0">
                <a:solidFill>
                  <a:srgbClr val="000000"/>
                </a:solidFill>
                <a:latin typeface="Figtree"/>
                <a:ea typeface="Calibri"/>
                <a:cs typeface="Calibri"/>
              </a:rPr>
              <a:t> in </a:t>
            </a:r>
            <a:r>
              <a:rPr lang="fr-FR" sz="1600" dirty="0" err="1">
                <a:solidFill>
                  <a:srgbClr val="000000"/>
                </a:solidFill>
                <a:latin typeface="Figtree"/>
                <a:ea typeface="Calibri"/>
                <a:cs typeface="Calibri"/>
              </a:rPr>
              <a:t>advance</a:t>
            </a:r>
            <a:r>
              <a:rPr lang="fr-FR" sz="1600" dirty="0">
                <a:solidFill>
                  <a:srgbClr val="000000"/>
                </a:solidFill>
                <a:latin typeface="Figtree"/>
                <a:ea typeface="Calibri"/>
                <a:cs typeface="Calibri"/>
              </a:rPr>
              <a:t>.</a:t>
            </a:r>
            <a:endParaRPr lang="fr-FR" dirty="0"/>
          </a:p>
          <a:p>
            <a:endParaRPr lang="fr-FR" sz="1600">
              <a:solidFill>
                <a:srgbClr val="000000"/>
              </a:solidFill>
              <a:latin typeface="Figtree"/>
              <a:cs typeface="Calibri"/>
            </a:endParaRPr>
          </a:p>
        </p:txBody>
      </p:sp>
      <p:pic>
        <p:nvPicPr>
          <p:cNvPr id="8" name="Graphique 6">
            <a:extLst>
              <a:ext uri="{FF2B5EF4-FFF2-40B4-BE49-F238E27FC236}">
                <a16:creationId xmlns:a16="http://schemas.microsoft.com/office/drawing/2014/main" id="{8E9DF346-1AD8-F288-4DDE-A67137735D4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4760000" flipV="1">
            <a:off x="4852355" y="2853702"/>
            <a:ext cx="498543" cy="487151"/>
          </a:xfrm>
          <a:prstGeom prst="rect">
            <a:avLst/>
          </a:prstGeom>
        </p:spPr>
      </p:pic>
      <p:sp>
        <p:nvSpPr>
          <p:cNvPr id="11" name="ZoneTexte 10">
            <a:extLst>
              <a:ext uri="{FF2B5EF4-FFF2-40B4-BE49-F238E27FC236}">
                <a16:creationId xmlns:a16="http://schemas.microsoft.com/office/drawing/2014/main" id="{6064EC0F-FE0C-9FDB-4182-48E5701FADE6}"/>
              </a:ext>
            </a:extLst>
          </p:cNvPr>
          <p:cNvSpPr txBox="1"/>
          <p:nvPr/>
        </p:nvSpPr>
        <p:spPr>
          <a:xfrm>
            <a:off x="7349067" y="5401734"/>
            <a:ext cx="460586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b="1" dirty="0">
                <a:solidFill>
                  <a:schemeClr val="accent3"/>
                </a:solidFill>
                <a:latin typeface="Calibri"/>
              </a:rPr>
              <a:t>Note: </a:t>
            </a:r>
            <a:r>
              <a:rPr lang="fr-FR" dirty="0" err="1">
                <a:solidFill>
                  <a:schemeClr val="accent3"/>
                </a:solidFill>
                <a:latin typeface="Calibri"/>
              </a:rPr>
              <a:t>Only</a:t>
            </a:r>
            <a:r>
              <a:rPr lang="fr-FR" dirty="0">
                <a:solidFill>
                  <a:schemeClr val="accent3"/>
                </a:solidFill>
                <a:latin typeface="Calibri"/>
              </a:rPr>
              <a:t>  managers can </a:t>
            </a:r>
            <a:r>
              <a:rPr lang="fr-FR" dirty="0" err="1">
                <a:solidFill>
                  <a:schemeClr val="accent3"/>
                </a:solidFill>
                <a:latin typeface="Calibri"/>
              </a:rPr>
              <a:t>fill</a:t>
            </a:r>
            <a:r>
              <a:rPr lang="fr-FR" dirty="0">
                <a:solidFill>
                  <a:schemeClr val="accent3"/>
                </a:solidFill>
                <a:latin typeface="Calibri"/>
              </a:rPr>
              <a:t> </a:t>
            </a:r>
            <a:r>
              <a:rPr lang="fr-FR" dirty="0" err="1">
                <a:solidFill>
                  <a:schemeClr val="accent3"/>
                </a:solidFill>
                <a:latin typeface="Calibri"/>
              </a:rPr>
              <a:t>this</a:t>
            </a:r>
            <a:r>
              <a:rPr lang="fr-FR" dirty="0">
                <a:solidFill>
                  <a:schemeClr val="accent3"/>
                </a:solidFill>
                <a:latin typeface="Calibri"/>
              </a:rPr>
              <a:t> information!</a:t>
            </a:r>
            <a:endParaRPr lang="fr-FR" dirty="0">
              <a:solidFill>
                <a:schemeClr val="accent3"/>
              </a:solidFill>
            </a:endParaRPr>
          </a:p>
        </p:txBody>
      </p:sp>
    </p:spTree>
    <p:extLst>
      <p:ext uri="{BB962C8B-B14F-4D97-AF65-F5344CB8AC3E}">
        <p14:creationId xmlns:p14="http://schemas.microsoft.com/office/powerpoint/2010/main" val="35503785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pPr marL="0" indent="0">
              <a:buNone/>
            </a:pPr>
            <a:r>
              <a:rPr lang="fr-FR" b="1" dirty="0" err="1">
                <a:solidFill>
                  <a:schemeClr val="accent3"/>
                </a:solidFill>
                <a:latin typeface="Figtree"/>
              </a:rPr>
              <a:t>Validating</a:t>
            </a:r>
            <a:r>
              <a:rPr lang="fr-FR" b="1" dirty="0">
                <a:solidFill>
                  <a:schemeClr val="accent3"/>
                </a:solidFill>
                <a:latin typeface="Figtree"/>
              </a:rPr>
              <a:t> the interview</a:t>
            </a:r>
            <a:endParaRPr lang="en-US" dirty="0">
              <a:solidFill>
                <a:schemeClr val="accent3"/>
              </a:solidFill>
              <a:latin typeface="Figtree"/>
            </a:endParaRPr>
          </a:p>
          <a:p>
            <a:endParaRPr lang="fr-FR" b="1">
              <a:solidFill>
                <a:schemeClr val="accent3"/>
              </a:solidFill>
              <a:latin typeface="Figtree"/>
            </a:endParaRPr>
          </a:p>
          <a:p>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Manager usage</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Undertaking</a:t>
            </a:r>
            <a:r>
              <a:rPr lang="fr-FR" dirty="0">
                <a:latin typeface="Figtree"/>
              </a:rPr>
              <a:t> an interview – </a:t>
            </a:r>
            <a:r>
              <a:rPr lang="fr-FR" dirty="0" err="1">
                <a:latin typeface="Figtree"/>
              </a:rPr>
              <a:t>finalising</a:t>
            </a:r>
            <a:r>
              <a:rPr lang="fr-FR" dirty="0">
                <a:latin typeface="Figtree"/>
              </a:rPr>
              <a:t> the interview</a:t>
            </a:r>
            <a:endParaRPr lang="fr-FR" dirty="0"/>
          </a:p>
        </p:txBody>
      </p:sp>
      <p:sp>
        <p:nvSpPr>
          <p:cNvPr id="5" name="ZoneTexte 4">
            <a:extLst>
              <a:ext uri="{FF2B5EF4-FFF2-40B4-BE49-F238E27FC236}">
                <a16:creationId xmlns:a16="http://schemas.microsoft.com/office/drawing/2014/main" id="{1476A80D-E052-816F-B9BE-C6FDB1C48164}"/>
              </a:ext>
            </a:extLst>
          </p:cNvPr>
          <p:cNvSpPr txBox="1"/>
          <p:nvPr/>
        </p:nvSpPr>
        <p:spPr>
          <a:xfrm>
            <a:off x="6061971" y="3175164"/>
            <a:ext cx="4460142" cy="20928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dirty="0">
                <a:solidFill>
                  <a:srgbClr val="000000"/>
                </a:solidFill>
                <a:latin typeface="Figtree"/>
                <a:ea typeface="Calibri"/>
                <a:cs typeface="Calibri"/>
              </a:rPr>
              <a:t>Once </a:t>
            </a:r>
            <a:r>
              <a:rPr lang="fr-FR" sz="1600" dirty="0" err="1">
                <a:solidFill>
                  <a:srgbClr val="000000"/>
                </a:solidFill>
                <a:latin typeface="Figtree"/>
                <a:ea typeface="Calibri"/>
                <a:cs typeface="Calibri"/>
              </a:rPr>
              <a:t>completed</a:t>
            </a:r>
            <a:r>
              <a:rPr lang="fr-FR" sz="1600" dirty="0">
                <a:solidFill>
                  <a:srgbClr val="000000"/>
                </a:solidFill>
                <a:latin typeface="Figtree"/>
                <a:ea typeface="Calibri"/>
                <a:cs typeface="Calibri"/>
              </a:rPr>
              <a:t>, I, as a manager, can </a:t>
            </a:r>
            <a:r>
              <a:rPr lang="fr-FR" sz="1600" dirty="0" err="1">
                <a:solidFill>
                  <a:srgbClr val="000000"/>
                </a:solidFill>
                <a:latin typeface="Figtree"/>
                <a:ea typeface="Calibri"/>
                <a:cs typeface="Calibri"/>
              </a:rPr>
              <a:t>submit</a:t>
            </a:r>
            <a:r>
              <a:rPr lang="fr-FR" sz="1600" dirty="0">
                <a:solidFill>
                  <a:srgbClr val="000000"/>
                </a:solidFill>
                <a:latin typeface="Figtree"/>
                <a:ea typeface="Calibri"/>
                <a:cs typeface="Calibri"/>
              </a:rPr>
              <a:t> the interview for </a:t>
            </a:r>
            <a:r>
              <a:rPr lang="fr-FR" sz="1600" dirty="0" err="1">
                <a:solidFill>
                  <a:srgbClr val="000000"/>
                </a:solidFill>
                <a:latin typeface="Figtree"/>
                <a:ea typeface="Calibri"/>
                <a:cs typeface="Calibri"/>
              </a:rPr>
              <a:t>approval</a:t>
            </a:r>
            <a:r>
              <a:rPr lang="fr-FR" sz="1600" dirty="0">
                <a:solidFill>
                  <a:srgbClr val="000000"/>
                </a:solidFill>
                <a:latin typeface="Figtree"/>
                <a:ea typeface="Calibri"/>
                <a:cs typeface="Calibri"/>
              </a:rPr>
              <a:t> by </a:t>
            </a:r>
            <a:r>
              <a:rPr lang="fr-FR" sz="1600" dirty="0" err="1">
                <a:solidFill>
                  <a:srgbClr val="000000"/>
                </a:solidFill>
                <a:latin typeface="Figtree"/>
                <a:ea typeface="Calibri"/>
                <a:cs typeface="Calibri"/>
              </a:rPr>
              <a:t>clicking</a:t>
            </a:r>
            <a:r>
              <a:rPr lang="fr-FR" sz="1600" dirty="0">
                <a:solidFill>
                  <a:srgbClr val="000000"/>
                </a:solidFill>
                <a:latin typeface="Figtree"/>
                <a:ea typeface="Calibri"/>
                <a:cs typeface="Calibri"/>
              </a:rPr>
              <a:t> on the "</a:t>
            </a:r>
            <a:r>
              <a:rPr lang="fr-FR" sz="1600" b="1" dirty="0" err="1">
                <a:solidFill>
                  <a:srgbClr val="000000"/>
                </a:solidFill>
                <a:latin typeface="Figtree"/>
                <a:ea typeface="Calibri"/>
                <a:cs typeface="Calibri"/>
              </a:rPr>
              <a:t>Validate</a:t>
            </a:r>
            <a:r>
              <a:rPr lang="fr-FR" sz="1600" b="1" dirty="0">
                <a:solidFill>
                  <a:srgbClr val="000000"/>
                </a:solidFill>
                <a:latin typeface="Figtree"/>
                <a:ea typeface="Calibri"/>
                <a:cs typeface="Calibri"/>
              </a:rPr>
              <a:t> the interview</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button</a:t>
            </a:r>
            <a:r>
              <a:rPr lang="fr-FR" sz="1600" dirty="0">
                <a:solidFill>
                  <a:srgbClr val="000000"/>
                </a:solidFill>
                <a:latin typeface="Figtree"/>
                <a:ea typeface="Calibri"/>
                <a:cs typeface="Calibri"/>
              </a:rPr>
              <a:t>.</a:t>
            </a:r>
            <a:endParaRPr lang="fr-FR" dirty="0"/>
          </a:p>
          <a:p>
            <a:pPr algn="just"/>
            <a:endParaRPr lang="fr-FR" sz="1600">
              <a:solidFill>
                <a:srgbClr val="000000"/>
              </a:solidFill>
              <a:latin typeface="Figtree"/>
              <a:ea typeface="Calibri"/>
              <a:cs typeface="Calibri"/>
            </a:endParaRPr>
          </a:p>
          <a:p>
            <a:pPr algn="just"/>
            <a:r>
              <a:rPr lang="fr-FR" sz="1600" dirty="0" err="1">
                <a:solidFill>
                  <a:srgbClr val="000000"/>
                </a:solidFill>
                <a:latin typeface="Figtree"/>
                <a:ea typeface="Calibri"/>
                <a:cs typeface="Calibri"/>
              </a:rPr>
              <a:t>Depending</a:t>
            </a:r>
            <a:r>
              <a:rPr lang="fr-FR" sz="1600" dirty="0">
                <a:solidFill>
                  <a:srgbClr val="000000"/>
                </a:solidFill>
                <a:latin typeface="Figtree"/>
                <a:ea typeface="Calibri"/>
                <a:cs typeface="Calibri"/>
              </a:rPr>
              <a:t> on the </a:t>
            </a:r>
            <a:r>
              <a:rPr lang="fr-FR" sz="1600" dirty="0" err="1">
                <a:solidFill>
                  <a:srgbClr val="000000"/>
                </a:solidFill>
                <a:latin typeface="Figtree"/>
                <a:ea typeface="Calibri"/>
                <a:cs typeface="Calibri"/>
              </a:rPr>
              <a:t>approval</a:t>
            </a:r>
            <a:r>
              <a:rPr lang="fr-FR" sz="1600" dirty="0">
                <a:solidFill>
                  <a:srgbClr val="000000"/>
                </a:solidFill>
                <a:latin typeface="Figtree"/>
                <a:ea typeface="Calibri"/>
                <a:cs typeface="Calibri"/>
              </a:rPr>
              <a:t> cycle, the relevant </a:t>
            </a:r>
            <a:r>
              <a:rPr lang="fr-FR" sz="1600" dirty="0" err="1">
                <a:solidFill>
                  <a:srgbClr val="000000"/>
                </a:solidFill>
                <a:latin typeface="Figtree"/>
                <a:ea typeface="Calibri"/>
                <a:cs typeface="Calibri"/>
              </a:rPr>
              <a:t>person</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often</a:t>
            </a:r>
            <a:r>
              <a:rPr lang="fr-FR" sz="1600" dirty="0">
                <a:solidFill>
                  <a:srgbClr val="000000"/>
                </a:solidFill>
                <a:latin typeface="Figtree"/>
                <a:ea typeface="Calibri"/>
                <a:cs typeface="Calibri"/>
              </a:rPr>
              <a:t> the </a:t>
            </a:r>
            <a:r>
              <a:rPr lang="fr-FR" sz="1600" dirty="0" err="1">
                <a:solidFill>
                  <a:srgbClr val="000000"/>
                </a:solidFill>
                <a:latin typeface="Figtree"/>
                <a:ea typeface="Calibri"/>
                <a:cs typeface="Calibri"/>
              </a:rPr>
              <a:t>employee</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will</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receive</a:t>
            </a:r>
            <a:r>
              <a:rPr lang="fr-FR" sz="1600" dirty="0">
                <a:solidFill>
                  <a:srgbClr val="000000"/>
                </a:solidFill>
                <a:latin typeface="Figtree"/>
                <a:ea typeface="Calibri"/>
                <a:cs typeface="Calibri"/>
              </a:rPr>
              <a:t> an email to </a:t>
            </a:r>
            <a:r>
              <a:rPr lang="fr-FR" sz="1600" dirty="0" err="1">
                <a:solidFill>
                  <a:srgbClr val="000000"/>
                </a:solidFill>
                <a:latin typeface="Figtree"/>
                <a:ea typeface="Calibri"/>
                <a:cs typeface="Calibri"/>
              </a:rPr>
              <a:t>validate</a:t>
            </a:r>
            <a:r>
              <a:rPr lang="fr-FR" sz="1600" dirty="0">
                <a:solidFill>
                  <a:srgbClr val="000000"/>
                </a:solidFill>
                <a:latin typeface="Figtree"/>
                <a:ea typeface="Calibri"/>
                <a:cs typeface="Calibri"/>
              </a:rPr>
              <a:t> the interview.</a:t>
            </a:r>
            <a:endParaRPr lang="fr-FR" dirty="0"/>
          </a:p>
          <a:p>
            <a:endParaRPr lang="fr-FR">
              <a:solidFill>
                <a:srgbClr val="000000"/>
              </a:solidFill>
              <a:latin typeface="Calibri"/>
              <a:cs typeface="Calibri"/>
            </a:endParaRPr>
          </a:p>
        </p:txBody>
      </p:sp>
      <p:pic>
        <p:nvPicPr>
          <p:cNvPr id="6" name="Image 5" descr="Une image contenant texte, capture d’écran, Police, nombre&#10;&#10;Le contenu généré par l’IA peut être incorrect.">
            <a:extLst>
              <a:ext uri="{FF2B5EF4-FFF2-40B4-BE49-F238E27FC236}">
                <a16:creationId xmlns:a16="http://schemas.microsoft.com/office/drawing/2014/main" id="{F3AC099E-047F-1834-E149-66779A71352A}"/>
              </a:ext>
            </a:extLst>
          </p:cNvPr>
          <p:cNvPicPr>
            <a:picLocks noChangeAspect="1"/>
          </p:cNvPicPr>
          <p:nvPr/>
        </p:nvPicPr>
        <p:blipFill>
          <a:blip r:embed="rId2"/>
          <a:stretch>
            <a:fillRect/>
          </a:stretch>
        </p:blipFill>
        <p:spPr>
          <a:xfrm>
            <a:off x="991130" y="2096558"/>
            <a:ext cx="3616325" cy="4241800"/>
          </a:xfrm>
          <a:prstGeom prst="rect">
            <a:avLst/>
          </a:prstGeom>
          <a:ln>
            <a:noFill/>
          </a:ln>
          <a:effectLst>
            <a:outerShdw blurRad="292100" dist="139700" dir="2700000" algn="tl" rotWithShape="0">
              <a:srgbClr val="333333">
                <a:alpha val="65000"/>
              </a:srgbClr>
            </a:outerShdw>
          </a:effectLst>
        </p:spPr>
      </p:pic>
      <p:pic>
        <p:nvPicPr>
          <p:cNvPr id="8" name="Graphique 6">
            <a:extLst>
              <a:ext uri="{FF2B5EF4-FFF2-40B4-BE49-F238E27FC236}">
                <a16:creationId xmlns:a16="http://schemas.microsoft.com/office/drawing/2014/main" id="{8E9DF346-1AD8-F288-4DDE-A67137735D4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7523638">
            <a:off x="4497085" y="5117834"/>
            <a:ext cx="614960" cy="575062"/>
          </a:xfrm>
          <a:prstGeom prst="rect">
            <a:avLst/>
          </a:prstGeom>
        </p:spPr>
      </p:pic>
    </p:spTree>
    <p:extLst>
      <p:ext uri="{BB962C8B-B14F-4D97-AF65-F5344CB8AC3E}">
        <p14:creationId xmlns:p14="http://schemas.microsoft.com/office/powerpoint/2010/main" val="21022219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texte, capture d’écran, logiciel, Police&#10;&#10;Le contenu généré par l’IA peut être incorrect.">
            <a:extLst>
              <a:ext uri="{FF2B5EF4-FFF2-40B4-BE49-F238E27FC236}">
                <a16:creationId xmlns:a16="http://schemas.microsoft.com/office/drawing/2014/main" id="{8D54A5A2-1341-22F6-FD54-452F6E816D7E}"/>
              </a:ext>
            </a:extLst>
          </p:cNvPr>
          <p:cNvPicPr>
            <a:picLocks noChangeAspect="1"/>
          </p:cNvPicPr>
          <p:nvPr/>
        </p:nvPicPr>
        <p:blipFill>
          <a:blip r:embed="rId2"/>
          <a:stretch>
            <a:fillRect/>
          </a:stretch>
        </p:blipFill>
        <p:spPr>
          <a:xfrm>
            <a:off x="7224713" y="1906059"/>
            <a:ext cx="3859741" cy="4527550"/>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pPr marL="0" indent="0">
              <a:buNone/>
            </a:pPr>
            <a:r>
              <a:rPr lang="fr-FR" b="1" dirty="0" err="1">
                <a:solidFill>
                  <a:schemeClr val="accent3"/>
                </a:solidFill>
                <a:latin typeface="Figtree"/>
              </a:rPr>
              <a:t>Resetting</a:t>
            </a:r>
            <a:r>
              <a:rPr lang="fr-FR" b="1" dirty="0">
                <a:solidFill>
                  <a:schemeClr val="accent3"/>
                </a:solidFill>
                <a:latin typeface="Figtree"/>
              </a:rPr>
              <a:t> the interview </a:t>
            </a:r>
            <a:r>
              <a:rPr lang="fr-FR" b="1" dirty="0" err="1">
                <a:solidFill>
                  <a:schemeClr val="accent3"/>
                </a:solidFill>
                <a:latin typeface="Figtree"/>
              </a:rPr>
              <a:t>status</a:t>
            </a:r>
            <a:r>
              <a:rPr lang="fr-FR" b="1" dirty="0">
                <a:solidFill>
                  <a:schemeClr val="accent3"/>
                </a:solidFill>
                <a:latin typeface="Figtree"/>
              </a:rPr>
              <a:t> to In </a:t>
            </a:r>
            <a:r>
              <a:rPr lang="fr-FR" b="1" dirty="0" err="1">
                <a:solidFill>
                  <a:schemeClr val="accent3"/>
                </a:solidFill>
                <a:latin typeface="Figtree"/>
              </a:rPr>
              <a:t>preparation</a:t>
            </a:r>
          </a:p>
          <a:p>
            <a:endParaRPr lang="fr-FR" b="1">
              <a:solidFill>
                <a:schemeClr val="accent3"/>
              </a:solidFill>
              <a:latin typeface="Figtree"/>
            </a:endParaRPr>
          </a:p>
          <a:p>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Manager usage</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Undertaking</a:t>
            </a:r>
            <a:r>
              <a:rPr lang="fr-FR" dirty="0">
                <a:latin typeface="Figtree"/>
              </a:rPr>
              <a:t> an interview – </a:t>
            </a:r>
            <a:r>
              <a:rPr lang="fr-FR" dirty="0" err="1">
                <a:latin typeface="Figtree"/>
              </a:rPr>
              <a:t>resetting</a:t>
            </a:r>
            <a:r>
              <a:rPr lang="fr-FR" dirty="0">
                <a:latin typeface="Figtree"/>
              </a:rPr>
              <a:t> the interview </a:t>
            </a:r>
            <a:endParaRPr lang="fr-FR" dirty="0"/>
          </a:p>
        </p:txBody>
      </p:sp>
      <p:pic>
        <p:nvPicPr>
          <p:cNvPr id="8" name="Graphique 6">
            <a:extLst>
              <a:ext uri="{FF2B5EF4-FFF2-40B4-BE49-F238E27FC236}">
                <a16:creationId xmlns:a16="http://schemas.microsoft.com/office/drawing/2014/main" id="{8E9DF346-1AD8-F288-4DDE-A67137735D4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6840000">
            <a:off x="10842811" y="3676272"/>
            <a:ext cx="466793" cy="529484"/>
          </a:xfrm>
          <a:prstGeom prst="rect">
            <a:avLst/>
          </a:prstGeom>
        </p:spPr>
      </p:pic>
      <p:sp>
        <p:nvSpPr>
          <p:cNvPr id="10" name="ZoneTexte 9">
            <a:extLst>
              <a:ext uri="{FF2B5EF4-FFF2-40B4-BE49-F238E27FC236}">
                <a16:creationId xmlns:a16="http://schemas.microsoft.com/office/drawing/2014/main" id="{6E64DC97-FA13-5E54-2F16-C8CF7E2A9A25}"/>
              </a:ext>
            </a:extLst>
          </p:cNvPr>
          <p:cNvSpPr txBox="1"/>
          <p:nvPr/>
        </p:nvSpPr>
        <p:spPr>
          <a:xfrm>
            <a:off x="2290234" y="2597151"/>
            <a:ext cx="480043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latin typeface="Figtree"/>
                <a:ea typeface="Roboto"/>
                <a:cs typeface="Roboto"/>
              </a:rPr>
              <a:t>In case of an error, you can always return to the preparation stage to make modifications.</a:t>
            </a:r>
            <a:endParaRPr lang="fr-FR" dirty="0"/>
          </a:p>
          <a:p>
            <a:endParaRPr lang="en-US" sz="1600">
              <a:latin typeface="Figtree"/>
              <a:ea typeface="Roboto"/>
              <a:cs typeface="Roboto"/>
            </a:endParaRPr>
          </a:p>
          <a:p>
            <a:endParaRPr lang="en-US" sz="1600">
              <a:latin typeface="Figtree"/>
              <a:ea typeface="Roboto"/>
              <a:cs typeface="Roboto"/>
            </a:endParaRPr>
          </a:p>
          <a:p>
            <a:r>
              <a:rPr lang="en-US" sz="1600" dirty="0">
                <a:latin typeface="Figtree"/>
                <a:ea typeface="Roboto"/>
                <a:cs typeface="Roboto"/>
              </a:rPr>
              <a:t>To do this, simply click on </a:t>
            </a:r>
            <a:r>
              <a:rPr lang="en-US" sz="1600" b="1" dirty="0">
                <a:latin typeface="Figtree"/>
                <a:ea typeface="Roboto"/>
                <a:cs typeface="Roboto"/>
              </a:rPr>
              <a:t>Reset to In preparation</a:t>
            </a:r>
            <a:r>
              <a:rPr lang="en-US" sz="1600" dirty="0">
                <a:latin typeface="Figtree"/>
                <a:ea typeface="Roboto"/>
                <a:cs typeface="Roboto"/>
              </a:rPr>
              <a:t>.</a:t>
            </a:r>
            <a:endParaRPr lang="en-US" dirty="0"/>
          </a:p>
        </p:txBody>
      </p:sp>
      <p:pic>
        <p:nvPicPr>
          <p:cNvPr id="5" name="Graphique 4">
            <a:extLst>
              <a:ext uri="{FF2B5EF4-FFF2-40B4-BE49-F238E27FC236}">
                <a16:creationId xmlns:a16="http://schemas.microsoft.com/office/drawing/2014/main" id="{AEB99C26-AA2B-EAA1-C0FC-AB1F53D1EF4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flipV="1">
            <a:off x="2124526" y="2705121"/>
            <a:ext cx="176291" cy="187640"/>
          </a:xfrm>
          <a:prstGeom prst="rect">
            <a:avLst/>
          </a:prstGeom>
        </p:spPr>
      </p:pic>
    </p:spTree>
    <p:extLst>
      <p:ext uri="{BB962C8B-B14F-4D97-AF65-F5344CB8AC3E}">
        <p14:creationId xmlns:p14="http://schemas.microsoft.com/office/powerpoint/2010/main" val="21666712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439179"/>
            <a:ext cx="11364384" cy="4804302"/>
          </a:xfrm>
        </p:spPr>
        <p:txBody>
          <a:bodyPr/>
          <a:lstStyle/>
          <a:p>
            <a:pPr marL="0" indent="0">
              <a:buNone/>
            </a:pPr>
            <a:r>
              <a:rPr lang="fr-FR" b="1" dirty="0" err="1">
                <a:solidFill>
                  <a:schemeClr val="accent3"/>
                </a:solidFill>
                <a:latin typeface="Figtree"/>
              </a:rPr>
              <a:t>Reviewing</a:t>
            </a:r>
            <a:r>
              <a:rPr lang="fr-FR" b="1" dirty="0">
                <a:solidFill>
                  <a:schemeClr val="accent3"/>
                </a:solidFill>
                <a:latin typeface="Figtree"/>
              </a:rPr>
              <a:t> the interview </a:t>
            </a:r>
            <a:r>
              <a:rPr lang="fr-FR" b="1" dirty="0" err="1">
                <a:solidFill>
                  <a:schemeClr val="accent3"/>
                </a:solidFill>
                <a:latin typeface="Figtree"/>
              </a:rPr>
              <a:t>approval</a:t>
            </a:r>
            <a:r>
              <a:rPr lang="fr-FR" b="1" dirty="0">
                <a:solidFill>
                  <a:schemeClr val="accent3"/>
                </a:solidFill>
                <a:latin typeface="Figtree"/>
              </a:rPr>
              <a:t> </a:t>
            </a:r>
            <a:r>
              <a:rPr lang="fr-FR" b="1" dirty="0" err="1">
                <a:solidFill>
                  <a:schemeClr val="accent3"/>
                </a:solidFill>
                <a:latin typeface="Figtree"/>
              </a:rPr>
              <a:t>history</a:t>
            </a:r>
            <a:endParaRPr lang="en-US" dirty="0" err="1">
              <a:solidFill>
                <a:schemeClr val="accent3"/>
              </a:solidFill>
              <a:latin typeface="Figtree"/>
            </a:endParaRPr>
          </a:p>
          <a:p>
            <a:endParaRPr lang="fr-FR" b="1">
              <a:solidFill>
                <a:schemeClr val="accent3"/>
              </a:solidFill>
              <a:latin typeface="Figtree"/>
            </a:endParaRPr>
          </a:p>
          <a:p>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Manager usage</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Validating</a:t>
            </a:r>
            <a:r>
              <a:rPr lang="fr-FR" dirty="0">
                <a:latin typeface="Figtree"/>
              </a:rPr>
              <a:t> an interview - </a:t>
            </a:r>
            <a:r>
              <a:rPr lang="fr-FR" dirty="0" err="1">
                <a:latin typeface="Figtree"/>
              </a:rPr>
              <a:t>overview</a:t>
            </a:r>
            <a:endParaRPr lang="fr-FR" dirty="0" err="1"/>
          </a:p>
        </p:txBody>
      </p:sp>
      <p:sp>
        <p:nvSpPr>
          <p:cNvPr id="5" name="ZoneTexte 4">
            <a:extLst>
              <a:ext uri="{FF2B5EF4-FFF2-40B4-BE49-F238E27FC236}">
                <a16:creationId xmlns:a16="http://schemas.microsoft.com/office/drawing/2014/main" id="{1476A80D-E052-816F-B9BE-C6FDB1C48164}"/>
              </a:ext>
            </a:extLst>
          </p:cNvPr>
          <p:cNvSpPr txBox="1"/>
          <p:nvPr/>
        </p:nvSpPr>
        <p:spPr>
          <a:xfrm>
            <a:off x="6432387" y="3312747"/>
            <a:ext cx="446014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err="1">
                <a:solidFill>
                  <a:srgbClr val="000000"/>
                </a:solidFill>
                <a:latin typeface="Figtree"/>
                <a:ea typeface="Calibri"/>
                <a:cs typeface="Calibri"/>
              </a:rPr>
              <a:t>Here</a:t>
            </a:r>
            <a:r>
              <a:rPr lang="fr-FR" sz="1600">
                <a:solidFill>
                  <a:srgbClr val="000000"/>
                </a:solidFill>
                <a:latin typeface="Figtree"/>
                <a:ea typeface="Calibri"/>
                <a:cs typeface="Calibri"/>
              </a:rPr>
              <a:t> </a:t>
            </a:r>
            <a:r>
              <a:rPr lang="fr-FR" sz="1600" err="1">
                <a:solidFill>
                  <a:srgbClr val="000000"/>
                </a:solidFill>
                <a:latin typeface="Figtree"/>
                <a:ea typeface="Calibri"/>
                <a:cs typeface="Calibri"/>
              </a:rPr>
              <a:t>you</a:t>
            </a:r>
            <a:r>
              <a:rPr lang="fr-FR" sz="1600">
                <a:solidFill>
                  <a:srgbClr val="000000"/>
                </a:solidFill>
                <a:latin typeface="Figtree"/>
                <a:ea typeface="Calibri"/>
                <a:cs typeface="Calibri"/>
              </a:rPr>
              <a:t> </a:t>
            </a:r>
            <a:r>
              <a:rPr lang="fr-FR" sz="1600" err="1">
                <a:solidFill>
                  <a:srgbClr val="000000"/>
                </a:solidFill>
                <a:latin typeface="Figtree"/>
                <a:ea typeface="Calibri"/>
                <a:cs typeface="Calibri"/>
              </a:rPr>
              <a:t>will</a:t>
            </a:r>
            <a:r>
              <a:rPr lang="fr-FR" sz="1600">
                <a:solidFill>
                  <a:srgbClr val="000000"/>
                </a:solidFill>
                <a:latin typeface="Figtree"/>
                <a:ea typeface="Calibri"/>
                <a:cs typeface="Calibri"/>
              </a:rPr>
              <a:t> </a:t>
            </a:r>
            <a:r>
              <a:rPr lang="fr-FR" sz="1600" err="1">
                <a:solidFill>
                  <a:srgbClr val="000000"/>
                </a:solidFill>
                <a:latin typeface="Figtree"/>
                <a:ea typeface="Calibri"/>
                <a:cs typeface="Calibri"/>
              </a:rPr>
              <a:t>find</a:t>
            </a:r>
            <a:r>
              <a:rPr lang="fr-FR" sz="1600">
                <a:solidFill>
                  <a:srgbClr val="000000"/>
                </a:solidFill>
                <a:latin typeface="Figtree"/>
                <a:ea typeface="Calibri"/>
                <a:cs typeface="Calibri"/>
              </a:rPr>
              <a:t> the </a:t>
            </a:r>
            <a:r>
              <a:rPr lang="fr-FR" sz="1600" err="1">
                <a:solidFill>
                  <a:srgbClr val="000000"/>
                </a:solidFill>
                <a:latin typeface="Figtree"/>
                <a:ea typeface="Calibri"/>
                <a:cs typeface="Calibri"/>
              </a:rPr>
              <a:t>details</a:t>
            </a:r>
            <a:r>
              <a:rPr lang="fr-FR" sz="1600">
                <a:solidFill>
                  <a:srgbClr val="000000"/>
                </a:solidFill>
                <a:latin typeface="Figtree"/>
                <a:ea typeface="Calibri"/>
                <a:cs typeface="Calibri"/>
              </a:rPr>
              <a:t> of the actions </a:t>
            </a:r>
            <a:r>
              <a:rPr lang="fr-FR" sz="1600" err="1">
                <a:solidFill>
                  <a:srgbClr val="000000"/>
                </a:solidFill>
                <a:latin typeface="Figtree"/>
                <a:ea typeface="Calibri"/>
                <a:cs typeface="Calibri"/>
              </a:rPr>
              <a:t>taken</a:t>
            </a:r>
            <a:r>
              <a:rPr lang="fr-FR" sz="1600">
                <a:solidFill>
                  <a:srgbClr val="000000"/>
                </a:solidFill>
                <a:latin typeface="Figtree"/>
                <a:ea typeface="Calibri"/>
                <a:cs typeface="Calibri"/>
              </a:rPr>
              <a:t> </a:t>
            </a:r>
            <a:r>
              <a:rPr lang="fr-FR" sz="1600" err="1">
                <a:solidFill>
                  <a:srgbClr val="000000"/>
                </a:solidFill>
                <a:latin typeface="Figtree"/>
                <a:ea typeface="Calibri"/>
                <a:cs typeface="Calibri"/>
              </a:rPr>
              <a:t>during</a:t>
            </a:r>
            <a:r>
              <a:rPr lang="fr-FR" sz="1600">
                <a:solidFill>
                  <a:srgbClr val="000000"/>
                </a:solidFill>
                <a:latin typeface="Figtree"/>
                <a:ea typeface="Calibri"/>
                <a:cs typeface="Calibri"/>
              </a:rPr>
              <a:t> the interview as </a:t>
            </a:r>
            <a:r>
              <a:rPr lang="fr-FR" sz="1600" err="1">
                <a:solidFill>
                  <a:srgbClr val="000000"/>
                </a:solidFill>
                <a:latin typeface="Figtree"/>
                <a:ea typeface="Calibri"/>
                <a:cs typeface="Calibri"/>
              </a:rPr>
              <a:t>well</a:t>
            </a:r>
            <a:r>
              <a:rPr lang="fr-FR" sz="1600">
                <a:solidFill>
                  <a:srgbClr val="000000"/>
                </a:solidFill>
                <a:latin typeface="Figtree"/>
                <a:ea typeface="Calibri"/>
                <a:cs typeface="Calibri"/>
              </a:rPr>
              <a:t> as the actions to </a:t>
            </a:r>
            <a:r>
              <a:rPr lang="fr-FR" sz="1600" err="1">
                <a:solidFill>
                  <a:srgbClr val="000000"/>
                </a:solidFill>
                <a:latin typeface="Figtree"/>
                <a:ea typeface="Calibri"/>
                <a:cs typeface="Calibri"/>
              </a:rPr>
              <a:t>be</a:t>
            </a:r>
            <a:r>
              <a:rPr lang="fr-FR" sz="1600">
                <a:solidFill>
                  <a:srgbClr val="000000"/>
                </a:solidFill>
                <a:latin typeface="Figtree"/>
                <a:ea typeface="Calibri"/>
                <a:cs typeface="Calibri"/>
              </a:rPr>
              <a:t> </a:t>
            </a:r>
            <a:r>
              <a:rPr lang="fr-FR" sz="1600" err="1">
                <a:solidFill>
                  <a:srgbClr val="000000"/>
                </a:solidFill>
                <a:latin typeface="Figtree"/>
                <a:ea typeface="Calibri"/>
                <a:cs typeface="Calibri"/>
              </a:rPr>
              <a:t>taken</a:t>
            </a:r>
            <a:r>
              <a:rPr lang="fr-FR" sz="1600">
                <a:solidFill>
                  <a:srgbClr val="000000"/>
                </a:solidFill>
                <a:latin typeface="Figtree"/>
                <a:ea typeface="Calibri"/>
                <a:cs typeface="Calibri"/>
              </a:rPr>
              <a:t> by </a:t>
            </a:r>
            <a:r>
              <a:rPr lang="fr-FR" sz="1600" err="1">
                <a:solidFill>
                  <a:srgbClr val="000000"/>
                </a:solidFill>
                <a:latin typeface="Figtree"/>
                <a:ea typeface="Calibri"/>
                <a:cs typeface="Calibri"/>
              </a:rPr>
              <a:t>each</a:t>
            </a:r>
            <a:r>
              <a:rPr lang="fr-FR" sz="1600">
                <a:solidFill>
                  <a:srgbClr val="000000"/>
                </a:solidFill>
                <a:latin typeface="Figtree"/>
                <a:ea typeface="Calibri"/>
                <a:cs typeface="Calibri"/>
              </a:rPr>
              <a:t> </a:t>
            </a:r>
            <a:r>
              <a:rPr lang="fr-FR" sz="1600" err="1">
                <a:solidFill>
                  <a:srgbClr val="000000"/>
                </a:solidFill>
                <a:latin typeface="Figtree"/>
                <a:ea typeface="Calibri"/>
                <a:cs typeface="Calibri"/>
              </a:rPr>
              <a:t>actor</a:t>
            </a:r>
            <a:r>
              <a:rPr lang="fr-FR" sz="1600">
                <a:solidFill>
                  <a:srgbClr val="000000"/>
                </a:solidFill>
                <a:latin typeface="Figtree"/>
                <a:ea typeface="Calibri"/>
                <a:cs typeface="Calibri"/>
              </a:rPr>
              <a:t>.</a:t>
            </a:r>
            <a:endParaRPr lang="fr-FR"/>
          </a:p>
        </p:txBody>
      </p:sp>
      <p:pic>
        <p:nvPicPr>
          <p:cNvPr id="8" name="Graphique 6">
            <a:extLst>
              <a:ext uri="{FF2B5EF4-FFF2-40B4-BE49-F238E27FC236}">
                <a16:creationId xmlns:a16="http://schemas.microsoft.com/office/drawing/2014/main" id="{8E9DF346-1AD8-F288-4DDE-A67137735D4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7006851">
            <a:off x="5238163" y="3610410"/>
            <a:ext cx="796756" cy="654863"/>
          </a:xfrm>
          <a:prstGeom prst="rect">
            <a:avLst/>
          </a:prstGeom>
        </p:spPr>
      </p:pic>
      <p:pic>
        <p:nvPicPr>
          <p:cNvPr id="9" name="Image 8" descr="Une image contenant texte, Appareils électroniques, capture d’écran, logiciel&#10;&#10;Le contenu généré par l’IA peut être incorrect.">
            <a:extLst>
              <a:ext uri="{FF2B5EF4-FFF2-40B4-BE49-F238E27FC236}">
                <a16:creationId xmlns:a16="http://schemas.microsoft.com/office/drawing/2014/main" id="{94FF7387-D3D3-EBBD-7D5D-D15973A94931}"/>
              </a:ext>
            </a:extLst>
          </p:cNvPr>
          <p:cNvPicPr>
            <a:picLocks noChangeAspect="1"/>
          </p:cNvPicPr>
          <p:nvPr/>
        </p:nvPicPr>
        <p:blipFill>
          <a:blip r:embed="rId4"/>
          <a:stretch>
            <a:fillRect/>
          </a:stretch>
        </p:blipFill>
        <p:spPr>
          <a:xfrm>
            <a:off x="1240366" y="1913467"/>
            <a:ext cx="3498850" cy="480906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3039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E63FBEE7-B2EE-9744-8FCC-2E8B5A162548}"/>
              </a:ext>
            </a:extLst>
          </p:cNvPr>
          <p:cNvSpPr>
            <a:spLocks noGrp="1"/>
          </p:cNvSpPr>
          <p:nvPr>
            <p:ph type="title"/>
          </p:nvPr>
        </p:nvSpPr>
        <p:spPr>
          <a:xfrm>
            <a:off x="1284410" y="1172391"/>
            <a:ext cx="9613900" cy="3799447"/>
          </a:xfrm>
        </p:spPr>
        <p:txBody>
          <a:bodyPr/>
          <a:lstStyle/>
          <a:p>
            <a:pPr>
              <a:lnSpc>
                <a:spcPct val="100000"/>
              </a:lnSpc>
            </a:pPr>
            <a:r>
              <a:rPr lang="fr-FR" sz="9600">
                <a:latin typeface="PP Woodland"/>
              </a:rPr>
              <a:t>Manager &amp; </a:t>
            </a:r>
            <a:r>
              <a:rPr lang="fr-FR" sz="9600" err="1">
                <a:latin typeface="PP Woodland"/>
              </a:rPr>
              <a:t>Employee</a:t>
            </a:r>
            <a:r>
              <a:rPr lang="fr-FR" sz="9600">
                <a:latin typeface="PP Woodland"/>
              </a:rPr>
              <a:t> usage</a:t>
            </a:r>
            <a:endParaRPr lang="fr-FR"/>
          </a:p>
        </p:txBody>
      </p:sp>
      <p:sp>
        <p:nvSpPr>
          <p:cNvPr id="7" name="Espace réservé du texte 6">
            <a:extLst>
              <a:ext uri="{FF2B5EF4-FFF2-40B4-BE49-F238E27FC236}">
                <a16:creationId xmlns:a16="http://schemas.microsoft.com/office/drawing/2014/main" id="{831CDDEE-D180-4D4D-1DFC-1E9C69414A23}"/>
              </a:ext>
            </a:extLst>
          </p:cNvPr>
          <p:cNvSpPr>
            <a:spLocks noGrp="1"/>
          </p:cNvSpPr>
          <p:nvPr>
            <p:ph type="body" sz="quarter" idx="16"/>
          </p:nvPr>
        </p:nvSpPr>
        <p:spPr/>
        <p:txBody>
          <a:bodyPr/>
          <a:lstStyle/>
          <a:p>
            <a:r>
              <a:rPr lang="fr-FR">
                <a:latin typeface="Figtree Light"/>
              </a:rPr>
              <a:t>03</a:t>
            </a:r>
            <a:endParaRPr lang="fr-FR"/>
          </a:p>
        </p:txBody>
      </p:sp>
    </p:spTree>
    <p:extLst>
      <p:ext uri="{BB962C8B-B14F-4D97-AF65-F5344CB8AC3E}">
        <p14:creationId xmlns:p14="http://schemas.microsoft.com/office/powerpoint/2010/main" val="36131773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ln>
            <a:solidFill>
              <a:srgbClr val="7AC09E"/>
            </a:solidFill>
          </a:ln>
        </p:spPr>
        <p:txBody>
          <a:bodyPr/>
          <a:lstStyle/>
          <a:p>
            <a:pPr>
              <a:lnSpc>
                <a:spcPct val="100000"/>
              </a:lnSpc>
            </a:pPr>
            <a:r>
              <a:rPr lang="fr-FR" sz="8000" dirty="0" err="1">
                <a:latin typeface="PP Woodland"/>
              </a:rPr>
              <a:t>Reviewing</a:t>
            </a:r>
            <a:r>
              <a:rPr lang="fr-FR" sz="8000" dirty="0">
                <a:latin typeface="PP Woodland"/>
              </a:rPr>
              <a:t> </a:t>
            </a:r>
            <a:r>
              <a:rPr lang="fr-FR" sz="8000" dirty="0" err="1">
                <a:latin typeface="PP Woodland"/>
              </a:rPr>
              <a:t>current</a:t>
            </a:r>
            <a:r>
              <a:rPr lang="fr-FR" sz="8000" dirty="0">
                <a:latin typeface="PP Woodland"/>
              </a:rPr>
              <a:t> &amp; </a:t>
            </a:r>
            <a:r>
              <a:rPr lang="fr-FR" sz="8000" dirty="0" err="1">
                <a:latin typeface="PP Woodland"/>
              </a:rPr>
              <a:t>past</a:t>
            </a:r>
            <a:r>
              <a:rPr lang="fr-FR" sz="8000" dirty="0">
                <a:latin typeface="PP Woodland"/>
              </a:rPr>
              <a:t> interviews</a:t>
            </a:r>
            <a:endParaRPr lang="fr-FR" sz="8000" dirty="0"/>
          </a:p>
        </p:txBody>
      </p:sp>
      <p:sp>
        <p:nvSpPr>
          <p:cNvPr id="6" name="Espace réservé du texte 5">
            <a:extLst>
              <a:ext uri="{FF2B5EF4-FFF2-40B4-BE49-F238E27FC236}">
                <a16:creationId xmlns:a16="http://schemas.microsoft.com/office/drawing/2014/main" id="{826572D1-293F-4328-3BAA-01CA7C4529F5}"/>
              </a:ext>
            </a:extLst>
          </p:cNvPr>
          <p:cNvSpPr>
            <a:spLocks noGrp="1"/>
          </p:cNvSpPr>
          <p:nvPr>
            <p:ph type="body" sz="quarter" idx="16"/>
          </p:nvPr>
        </p:nvSpPr>
        <p:spPr/>
        <p:txBody>
          <a:bodyPr/>
          <a:lstStyle/>
          <a:p>
            <a:endParaRPr lang="fr-FR"/>
          </a:p>
        </p:txBody>
      </p:sp>
    </p:spTree>
    <p:extLst>
      <p:ext uri="{BB962C8B-B14F-4D97-AF65-F5344CB8AC3E}">
        <p14:creationId xmlns:p14="http://schemas.microsoft.com/office/powerpoint/2010/main" val="41855141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466725" y="1259262"/>
            <a:ext cx="11364384" cy="4804302"/>
          </a:xfrm>
        </p:spPr>
        <p:txBody>
          <a:bodyPr/>
          <a:lstStyle/>
          <a:p>
            <a:pPr marL="0" indent="0">
              <a:buNone/>
            </a:pPr>
            <a:r>
              <a:rPr lang="fr-FR" b="1" dirty="0">
                <a:solidFill>
                  <a:schemeClr val="accent3"/>
                </a:solidFill>
                <a:latin typeface="Figtree"/>
              </a:rPr>
              <a:t>Interview </a:t>
            </a:r>
            <a:r>
              <a:rPr lang="fr-FR" b="1" dirty="0" err="1">
                <a:solidFill>
                  <a:schemeClr val="accent3"/>
                </a:solidFill>
                <a:latin typeface="Figtree"/>
              </a:rPr>
              <a:t>history</a:t>
            </a:r>
            <a:br>
              <a:rPr lang="fr-FR" b="1" dirty="0">
                <a:latin typeface="Figtree"/>
                <a:ea typeface="Calibri"/>
                <a:cs typeface="Calibri"/>
              </a:rPr>
            </a:br>
            <a:endParaRPr lang="fr-FR">
              <a:solidFill>
                <a:srgbClr val="000000"/>
              </a:solidFill>
              <a:latin typeface="Figtree"/>
              <a:ea typeface="Calibri"/>
              <a:cs typeface="Calibri"/>
            </a:endParaRPr>
          </a:p>
          <a:p>
            <a:endParaRPr lang="fr-FR" b="1">
              <a:latin typeface="Figtree"/>
              <a:ea typeface="Calibri"/>
              <a:cs typeface="Calibri"/>
            </a:endParaRPr>
          </a:p>
          <a:p>
            <a:endParaRPr lang="fr-FR" b="1">
              <a:solidFill>
                <a:schemeClr val="accent3"/>
              </a:solidFill>
              <a:latin typeface="Figtree"/>
            </a:endParaRPr>
          </a:p>
          <a:p>
            <a:endParaRPr lang="fr-FR" b="1">
              <a:solidFill>
                <a:schemeClr val="accent3"/>
              </a:solidFill>
              <a:latin typeface="Figtree"/>
            </a:endParaRPr>
          </a:p>
          <a:p>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Manager &amp; </a:t>
            </a:r>
            <a:r>
              <a:rPr lang="fr-FR" err="1">
                <a:latin typeface="Figtree Light"/>
              </a:rPr>
              <a:t>Employee</a:t>
            </a:r>
            <a:r>
              <a:rPr lang="fr-FR">
                <a:latin typeface="Figtree Light"/>
              </a:rPr>
              <a:t> usage</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err="1">
                <a:latin typeface="Figtree"/>
              </a:rPr>
              <a:t>Reviewing</a:t>
            </a:r>
            <a:r>
              <a:rPr lang="fr-FR">
                <a:latin typeface="Figtree"/>
              </a:rPr>
              <a:t> </a:t>
            </a:r>
            <a:r>
              <a:rPr lang="fr-FR" err="1">
                <a:latin typeface="Figtree"/>
              </a:rPr>
              <a:t>current</a:t>
            </a:r>
            <a:r>
              <a:rPr lang="fr-FR">
                <a:latin typeface="Figtree"/>
              </a:rPr>
              <a:t> &amp; </a:t>
            </a:r>
            <a:r>
              <a:rPr lang="fr-FR" err="1">
                <a:latin typeface="Figtree"/>
              </a:rPr>
              <a:t>past</a:t>
            </a:r>
            <a:r>
              <a:rPr lang="fr-FR">
                <a:latin typeface="Figtree"/>
              </a:rPr>
              <a:t> interviews</a:t>
            </a:r>
            <a:endParaRPr lang="fr-FR"/>
          </a:p>
        </p:txBody>
      </p:sp>
      <p:sp>
        <p:nvSpPr>
          <p:cNvPr id="18" name="ZoneTexte 17">
            <a:extLst>
              <a:ext uri="{FF2B5EF4-FFF2-40B4-BE49-F238E27FC236}">
                <a16:creationId xmlns:a16="http://schemas.microsoft.com/office/drawing/2014/main" id="{4E3D7A8D-37AE-44FD-3405-A8CA24943261}"/>
              </a:ext>
            </a:extLst>
          </p:cNvPr>
          <p:cNvSpPr txBox="1"/>
          <p:nvPr/>
        </p:nvSpPr>
        <p:spPr>
          <a:xfrm>
            <a:off x="465667" y="2275416"/>
            <a:ext cx="2423581"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err="1">
                <a:solidFill>
                  <a:srgbClr val="000000"/>
                </a:solidFill>
                <a:latin typeface="Figtree"/>
                <a:ea typeface="Calibri"/>
                <a:cs typeface="Calibri"/>
              </a:rPr>
              <a:t>Whether</a:t>
            </a:r>
            <a:r>
              <a:rPr lang="fr-FR" sz="1600" dirty="0">
                <a:solidFill>
                  <a:srgbClr val="000000"/>
                </a:solidFill>
                <a:latin typeface="Figtree"/>
                <a:ea typeface="Calibri"/>
                <a:cs typeface="Calibri"/>
              </a:rPr>
              <a:t> I </a:t>
            </a:r>
            <a:r>
              <a:rPr lang="fr-FR" sz="1600" dirty="0" err="1">
                <a:solidFill>
                  <a:srgbClr val="000000"/>
                </a:solidFill>
                <a:latin typeface="Figtree"/>
                <a:ea typeface="Calibri"/>
                <a:cs typeface="Calibri"/>
              </a:rPr>
              <a:t>am</a:t>
            </a:r>
            <a:r>
              <a:rPr lang="fr-FR" sz="1600" dirty="0">
                <a:solidFill>
                  <a:srgbClr val="000000"/>
                </a:solidFill>
                <a:latin typeface="Figtree"/>
                <a:ea typeface="Calibri"/>
                <a:cs typeface="Calibri"/>
              </a:rPr>
              <a:t> an </a:t>
            </a:r>
            <a:r>
              <a:rPr lang="fr-FR" sz="1600" dirty="0" err="1">
                <a:solidFill>
                  <a:srgbClr val="000000"/>
                </a:solidFill>
                <a:latin typeface="Figtree"/>
                <a:ea typeface="Calibri"/>
                <a:cs typeface="Calibri"/>
              </a:rPr>
              <a:t>employee</a:t>
            </a:r>
            <a:r>
              <a:rPr lang="fr-FR" sz="1600" dirty="0">
                <a:solidFill>
                  <a:srgbClr val="000000"/>
                </a:solidFill>
                <a:latin typeface="Figtree"/>
                <a:ea typeface="Calibri"/>
                <a:cs typeface="Calibri"/>
              </a:rPr>
              <a:t> or a manager, I </a:t>
            </a:r>
            <a:r>
              <a:rPr lang="fr-FR" sz="1600" dirty="0" err="1">
                <a:solidFill>
                  <a:srgbClr val="000000"/>
                </a:solidFill>
                <a:latin typeface="Figtree"/>
                <a:ea typeface="Calibri"/>
                <a:cs typeface="Calibri"/>
              </a:rPr>
              <a:t>access</a:t>
            </a:r>
            <a:r>
              <a:rPr lang="fr-FR" sz="1600" dirty="0">
                <a:solidFill>
                  <a:srgbClr val="000000"/>
                </a:solidFill>
                <a:latin typeface="Figtree"/>
                <a:ea typeface="Calibri"/>
                <a:cs typeface="Calibri"/>
              </a:rPr>
              <a:t> the </a:t>
            </a:r>
            <a:r>
              <a:rPr lang="fr-FR" sz="1600" dirty="0" err="1">
                <a:solidFill>
                  <a:srgbClr val="000000"/>
                </a:solidFill>
                <a:latin typeface="Figtree"/>
                <a:ea typeface="Calibri"/>
                <a:cs typeface="Calibri"/>
              </a:rPr>
              <a:t>history</a:t>
            </a:r>
            <a:r>
              <a:rPr lang="fr-FR" sz="1600" dirty="0">
                <a:solidFill>
                  <a:srgbClr val="000000"/>
                </a:solidFill>
                <a:latin typeface="Figtree"/>
                <a:ea typeface="Calibri"/>
                <a:cs typeface="Calibri"/>
              </a:rPr>
              <a:t> of </a:t>
            </a:r>
            <a:r>
              <a:rPr lang="fr-FR" sz="1600" dirty="0" err="1">
                <a:solidFill>
                  <a:srgbClr val="000000"/>
                </a:solidFill>
                <a:latin typeface="Figtree"/>
                <a:ea typeface="Calibri"/>
                <a:cs typeface="Calibri"/>
              </a:rPr>
              <a:t>completed</a:t>
            </a:r>
            <a:r>
              <a:rPr lang="fr-FR" sz="1600" dirty="0">
                <a:solidFill>
                  <a:srgbClr val="000000"/>
                </a:solidFill>
                <a:latin typeface="Figtree"/>
                <a:ea typeface="Calibri"/>
                <a:cs typeface="Calibri"/>
              </a:rPr>
              <a:t> interviews in the </a:t>
            </a:r>
            <a:r>
              <a:rPr lang="fr-FR" sz="1600" dirty="0" err="1">
                <a:solidFill>
                  <a:srgbClr val="000000"/>
                </a:solidFill>
                <a:latin typeface="Figtree"/>
                <a:ea typeface="Calibri"/>
                <a:cs typeface="Calibri"/>
              </a:rPr>
              <a:t>employee</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record's</a:t>
            </a:r>
            <a:r>
              <a:rPr lang="fr-FR" sz="1600" dirty="0">
                <a:solidFill>
                  <a:srgbClr val="000000"/>
                </a:solidFill>
                <a:latin typeface="Figtree"/>
                <a:ea typeface="Calibri"/>
                <a:cs typeface="Calibri"/>
              </a:rPr>
              <a:t> </a:t>
            </a:r>
            <a:r>
              <a:rPr lang="fr-FR" sz="1600" b="1" dirty="0" err="1">
                <a:solidFill>
                  <a:srgbClr val="000000"/>
                </a:solidFill>
                <a:latin typeface="Figtree"/>
                <a:ea typeface="Calibri"/>
                <a:cs typeface="Calibri"/>
              </a:rPr>
              <a:t>Individual</a:t>
            </a:r>
            <a:r>
              <a:rPr lang="fr-FR" sz="1600" b="1" dirty="0">
                <a:solidFill>
                  <a:srgbClr val="000000"/>
                </a:solidFill>
                <a:latin typeface="Figtree"/>
                <a:ea typeface="Calibri"/>
                <a:cs typeface="Calibri"/>
              </a:rPr>
              <a:t> </a:t>
            </a:r>
            <a:r>
              <a:rPr lang="fr-FR" sz="1600" b="1" dirty="0" err="1">
                <a:solidFill>
                  <a:srgbClr val="000000"/>
                </a:solidFill>
                <a:latin typeface="Figtree"/>
                <a:ea typeface="Calibri"/>
                <a:cs typeface="Calibri"/>
              </a:rPr>
              <a:t>nterviews</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tab.</a:t>
            </a:r>
            <a:br>
              <a:rPr lang="fr-FR" sz="1600" dirty="0">
                <a:latin typeface="Figtree"/>
                <a:ea typeface="Calibri"/>
                <a:cs typeface="Calibri"/>
              </a:rPr>
            </a:br>
            <a:br>
              <a:rPr lang="fr-FR" sz="1600" dirty="0">
                <a:latin typeface="Figtree"/>
                <a:ea typeface="Calibri"/>
                <a:cs typeface="Calibri"/>
              </a:rPr>
            </a:br>
            <a:endParaRPr lang="fr-FR" sz="1600">
              <a:solidFill>
                <a:srgbClr val="000000"/>
              </a:solidFill>
              <a:cs typeface="Calibri"/>
            </a:endParaRPr>
          </a:p>
          <a:p>
            <a:endParaRPr lang="fr-FR" sz="1600">
              <a:solidFill>
                <a:srgbClr val="000000"/>
              </a:solidFill>
              <a:ea typeface="Calibri"/>
              <a:cs typeface="Calibri"/>
            </a:endParaRPr>
          </a:p>
          <a:p>
            <a:pPr algn="l"/>
            <a:endParaRPr lang="fr-FR" sz="1600">
              <a:latin typeface="Figtree"/>
            </a:endParaRPr>
          </a:p>
        </p:txBody>
      </p:sp>
      <p:sp>
        <p:nvSpPr>
          <p:cNvPr id="26" name="ZoneTexte 25">
            <a:extLst>
              <a:ext uri="{FF2B5EF4-FFF2-40B4-BE49-F238E27FC236}">
                <a16:creationId xmlns:a16="http://schemas.microsoft.com/office/drawing/2014/main" id="{C43DE0D1-772D-77BB-78E3-56F46B7936F7}"/>
              </a:ext>
            </a:extLst>
          </p:cNvPr>
          <p:cNvSpPr txBox="1"/>
          <p:nvPr/>
        </p:nvSpPr>
        <p:spPr>
          <a:xfrm>
            <a:off x="3232149" y="5888567"/>
            <a:ext cx="5822951" cy="3491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a:solidFill>
                  <a:srgbClr val="7AC09E"/>
                </a:solidFill>
                <a:latin typeface="Figtree"/>
              </a:rPr>
              <a:t>I </a:t>
            </a:r>
            <a:r>
              <a:rPr lang="fr-FR" sz="1600" err="1">
                <a:solidFill>
                  <a:srgbClr val="7AC09E"/>
                </a:solidFill>
                <a:latin typeface="Figtree"/>
              </a:rPr>
              <a:t>find</a:t>
            </a:r>
            <a:r>
              <a:rPr lang="fr-FR" sz="1600">
                <a:solidFill>
                  <a:srgbClr val="7AC09E"/>
                </a:solidFill>
                <a:latin typeface="Figtree"/>
              </a:rPr>
              <a:t> the </a:t>
            </a:r>
            <a:r>
              <a:rPr lang="fr-FR" sz="1600" err="1">
                <a:solidFill>
                  <a:srgbClr val="7AC09E"/>
                </a:solidFill>
                <a:latin typeface="Figtree"/>
              </a:rPr>
              <a:t>list</a:t>
            </a:r>
            <a:r>
              <a:rPr lang="fr-FR" sz="1600">
                <a:solidFill>
                  <a:srgbClr val="7AC09E"/>
                </a:solidFill>
                <a:latin typeface="Figtree"/>
              </a:rPr>
              <a:t> of all </a:t>
            </a:r>
            <a:r>
              <a:rPr lang="fr-FR" sz="1600" err="1">
                <a:solidFill>
                  <a:srgbClr val="7AC09E"/>
                </a:solidFill>
                <a:latin typeface="Figtree"/>
              </a:rPr>
              <a:t>ongoing</a:t>
            </a:r>
            <a:r>
              <a:rPr lang="fr-FR" sz="1600">
                <a:solidFill>
                  <a:srgbClr val="7AC09E"/>
                </a:solidFill>
                <a:latin typeface="Figtree"/>
              </a:rPr>
              <a:t> and </a:t>
            </a:r>
            <a:r>
              <a:rPr lang="fr-FR" sz="1600" err="1">
                <a:solidFill>
                  <a:srgbClr val="7AC09E"/>
                </a:solidFill>
                <a:latin typeface="Figtree"/>
              </a:rPr>
              <a:t>past</a:t>
            </a:r>
            <a:r>
              <a:rPr lang="fr-FR" sz="1600">
                <a:solidFill>
                  <a:srgbClr val="7AC09E"/>
                </a:solidFill>
                <a:latin typeface="Figtree"/>
              </a:rPr>
              <a:t> interviews in a single </a:t>
            </a:r>
            <a:r>
              <a:rPr lang="fr-FR" sz="1600" err="1">
                <a:solidFill>
                  <a:srgbClr val="7AC09E"/>
                </a:solidFill>
                <a:latin typeface="Figtree"/>
              </a:rPr>
              <a:t>tab.</a:t>
            </a:r>
            <a:endParaRPr lang="fr-FR" err="1"/>
          </a:p>
        </p:txBody>
      </p:sp>
      <p:pic>
        <p:nvPicPr>
          <p:cNvPr id="5" name="Image 4" descr="Une image contenant texte, capture d’écran, nombre, logiciel&#10;&#10;Le contenu généré par l’IA peut être incorrect.">
            <a:extLst>
              <a:ext uri="{FF2B5EF4-FFF2-40B4-BE49-F238E27FC236}">
                <a16:creationId xmlns:a16="http://schemas.microsoft.com/office/drawing/2014/main" id="{9EF7B522-B783-D5CA-D02C-D6E01D0AFC45}"/>
              </a:ext>
            </a:extLst>
          </p:cNvPr>
          <p:cNvPicPr>
            <a:picLocks noChangeAspect="1"/>
          </p:cNvPicPr>
          <p:nvPr/>
        </p:nvPicPr>
        <p:blipFill>
          <a:blip r:embed="rId2"/>
          <a:stretch>
            <a:fillRect/>
          </a:stretch>
        </p:blipFill>
        <p:spPr>
          <a:xfrm>
            <a:off x="3290358" y="1636183"/>
            <a:ext cx="8246534" cy="383963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287030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466725" y="1259262"/>
            <a:ext cx="11364384" cy="4804302"/>
          </a:xfrm>
        </p:spPr>
        <p:txBody>
          <a:bodyPr/>
          <a:lstStyle/>
          <a:p>
            <a:pPr marL="0" indent="0">
              <a:buNone/>
            </a:pPr>
            <a:r>
              <a:rPr lang="fr-FR" b="1" dirty="0" err="1">
                <a:solidFill>
                  <a:schemeClr val="accent3"/>
                </a:solidFill>
                <a:latin typeface="Figtree"/>
              </a:rPr>
              <a:t>Reviewing</a:t>
            </a:r>
            <a:r>
              <a:rPr lang="fr-FR" b="1" dirty="0">
                <a:solidFill>
                  <a:schemeClr val="accent3"/>
                </a:solidFill>
                <a:latin typeface="Figtree"/>
              </a:rPr>
              <a:t> objectives</a:t>
            </a:r>
            <a:br>
              <a:rPr lang="fr-FR" b="1" dirty="0">
                <a:latin typeface="Figtree"/>
                <a:ea typeface="Calibri"/>
                <a:cs typeface="Calibri"/>
              </a:rPr>
            </a:br>
            <a:endParaRPr lang="fr-FR">
              <a:solidFill>
                <a:srgbClr val="000000"/>
              </a:solidFill>
              <a:latin typeface="Figtree"/>
              <a:ea typeface="Calibri"/>
              <a:cs typeface="Calibri"/>
            </a:endParaRPr>
          </a:p>
          <a:p>
            <a:endParaRPr lang="fr-FR" b="1">
              <a:latin typeface="Figtree"/>
              <a:ea typeface="Calibri"/>
              <a:cs typeface="Calibri"/>
            </a:endParaRPr>
          </a:p>
          <a:p>
            <a:endParaRPr lang="fr-FR" b="1">
              <a:solidFill>
                <a:schemeClr val="accent3"/>
              </a:solidFill>
              <a:latin typeface="Figtree"/>
            </a:endParaRPr>
          </a:p>
          <a:p>
            <a:endParaRPr lang="fr-FR" b="1">
              <a:solidFill>
                <a:schemeClr val="accent3"/>
              </a:solidFill>
              <a:latin typeface="Figtree"/>
            </a:endParaRPr>
          </a:p>
          <a:p>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Manager &amp; </a:t>
            </a:r>
            <a:r>
              <a:rPr lang="fr-FR" err="1">
                <a:latin typeface="Figtree Light"/>
              </a:rPr>
              <a:t>Employee</a:t>
            </a:r>
            <a:r>
              <a:rPr lang="fr-FR">
                <a:latin typeface="Figtree Light"/>
              </a:rPr>
              <a:t> usage</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err="1">
                <a:latin typeface="Figtree"/>
              </a:rPr>
              <a:t>Reviewing</a:t>
            </a:r>
            <a:r>
              <a:rPr lang="fr-FR">
                <a:latin typeface="Figtree"/>
              </a:rPr>
              <a:t> objectives</a:t>
            </a:r>
            <a:endParaRPr lang="fr-FR"/>
          </a:p>
        </p:txBody>
      </p:sp>
      <p:sp>
        <p:nvSpPr>
          <p:cNvPr id="18" name="ZoneTexte 17">
            <a:extLst>
              <a:ext uri="{FF2B5EF4-FFF2-40B4-BE49-F238E27FC236}">
                <a16:creationId xmlns:a16="http://schemas.microsoft.com/office/drawing/2014/main" id="{4E3D7A8D-37AE-44FD-3405-A8CA24943261}"/>
              </a:ext>
            </a:extLst>
          </p:cNvPr>
          <p:cNvSpPr txBox="1"/>
          <p:nvPr/>
        </p:nvSpPr>
        <p:spPr>
          <a:xfrm>
            <a:off x="465667" y="2275416"/>
            <a:ext cx="3079748" cy="28007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err="1">
                <a:solidFill>
                  <a:srgbClr val="000000"/>
                </a:solidFill>
                <a:latin typeface="Figtree"/>
                <a:ea typeface="Calibri"/>
                <a:cs typeface="Calibri"/>
              </a:rPr>
              <a:t>Whether</a:t>
            </a:r>
            <a:r>
              <a:rPr lang="fr-FR" sz="1600" dirty="0">
                <a:solidFill>
                  <a:srgbClr val="000000"/>
                </a:solidFill>
                <a:latin typeface="Figtree"/>
                <a:ea typeface="Calibri"/>
                <a:cs typeface="Calibri"/>
              </a:rPr>
              <a:t> I </a:t>
            </a:r>
            <a:r>
              <a:rPr lang="fr-FR" sz="1600" dirty="0" err="1">
                <a:solidFill>
                  <a:srgbClr val="000000"/>
                </a:solidFill>
                <a:latin typeface="Figtree"/>
                <a:ea typeface="Calibri"/>
                <a:cs typeface="Calibri"/>
              </a:rPr>
              <a:t>am</a:t>
            </a:r>
            <a:r>
              <a:rPr lang="fr-FR" sz="1600" dirty="0">
                <a:solidFill>
                  <a:srgbClr val="000000"/>
                </a:solidFill>
                <a:latin typeface="Figtree"/>
                <a:ea typeface="Calibri"/>
                <a:cs typeface="Calibri"/>
              </a:rPr>
              <a:t> an </a:t>
            </a:r>
            <a:r>
              <a:rPr lang="fr-FR" sz="1600" dirty="0" err="1">
                <a:solidFill>
                  <a:srgbClr val="000000"/>
                </a:solidFill>
                <a:latin typeface="Figtree"/>
                <a:ea typeface="Calibri"/>
                <a:cs typeface="Calibri"/>
              </a:rPr>
              <a:t>employee</a:t>
            </a:r>
            <a:r>
              <a:rPr lang="fr-FR" sz="1600" dirty="0">
                <a:solidFill>
                  <a:srgbClr val="000000"/>
                </a:solidFill>
                <a:latin typeface="Figtree"/>
                <a:ea typeface="Calibri"/>
                <a:cs typeface="Calibri"/>
              </a:rPr>
              <a:t> or a manager, I </a:t>
            </a:r>
            <a:r>
              <a:rPr lang="fr-FR" sz="1600" dirty="0" err="1">
                <a:solidFill>
                  <a:srgbClr val="000000"/>
                </a:solidFill>
                <a:latin typeface="Figtree"/>
                <a:ea typeface="Calibri"/>
                <a:cs typeface="Calibri"/>
              </a:rPr>
              <a:t>access</a:t>
            </a:r>
            <a:r>
              <a:rPr lang="fr-FR" sz="1600" dirty="0">
                <a:solidFill>
                  <a:srgbClr val="000000"/>
                </a:solidFill>
                <a:latin typeface="Figtree"/>
                <a:ea typeface="Calibri"/>
                <a:cs typeface="Calibri"/>
              </a:rPr>
              <a:t> the set objectives via the </a:t>
            </a:r>
            <a:r>
              <a:rPr lang="fr-FR" sz="1600" dirty="0" err="1">
                <a:solidFill>
                  <a:srgbClr val="000000"/>
                </a:solidFill>
                <a:latin typeface="Figtree"/>
                <a:ea typeface="Calibri"/>
                <a:cs typeface="Calibri"/>
              </a:rPr>
              <a:t>employee</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record's</a:t>
            </a:r>
            <a:r>
              <a:rPr lang="fr-FR" sz="1600" dirty="0">
                <a:solidFill>
                  <a:srgbClr val="000000"/>
                </a:solidFill>
                <a:latin typeface="Figtree"/>
                <a:ea typeface="Calibri"/>
                <a:cs typeface="Calibri"/>
              </a:rPr>
              <a:t> </a:t>
            </a:r>
            <a:r>
              <a:rPr lang="fr-FR" sz="1600" b="1" dirty="0">
                <a:solidFill>
                  <a:srgbClr val="000000"/>
                </a:solidFill>
                <a:latin typeface="Figtree"/>
                <a:ea typeface="Calibri"/>
                <a:cs typeface="Calibri"/>
              </a:rPr>
              <a:t>Objectives</a:t>
            </a:r>
            <a:r>
              <a:rPr lang="fr-FR" sz="1600" dirty="0">
                <a:solidFill>
                  <a:srgbClr val="000000"/>
                </a:solidFill>
                <a:latin typeface="Figtree"/>
                <a:ea typeface="Calibri"/>
                <a:cs typeface="Calibri"/>
              </a:rPr>
              <a:t> </a:t>
            </a:r>
            <a:r>
              <a:rPr lang="fr-FR" sz="1600" dirty="0" err="1">
                <a:solidFill>
                  <a:srgbClr val="000000"/>
                </a:solidFill>
                <a:latin typeface="Figtree"/>
                <a:ea typeface="Calibri"/>
                <a:cs typeface="Calibri"/>
              </a:rPr>
              <a:t>tab.</a:t>
            </a:r>
            <a:endParaRPr lang="fr-FR" dirty="0" err="1"/>
          </a:p>
          <a:p>
            <a:endParaRPr lang="fr-FR" sz="1600">
              <a:solidFill>
                <a:srgbClr val="000000"/>
              </a:solidFill>
              <a:latin typeface="Figtree"/>
              <a:ea typeface="Calibri"/>
              <a:cs typeface="Calibri"/>
            </a:endParaRPr>
          </a:p>
          <a:p>
            <a:endParaRPr lang="fr-FR" sz="1600">
              <a:solidFill>
                <a:srgbClr val="000000"/>
              </a:solidFill>
              <a:ea typeface="Calibri"/>
              <a:cs typeface="Calibri"/>
            </a:endParaRPr>
          </a:p>
          <a:p>
            <a:r>
              <a:rPr lang="fr-FR" sz="1600" dirty="0">
                <a:solidFill>
                  <a:srgbClr val="000000"/>
                </a:solidFill>
                <a:latin typeface="Figtree"/>
                <a:ea typeface="Calibri"/>
                <a:cs typeface="Calibri"/>
              </a:rPr>
              <a:t>I </a:t>
            </a:r>
            <a:r>
              <a:rPr lang="fr-FR" sz="1600" err="1">
                <a:solidFill>
                  <a:srgbClr val="000000"/>
                </a:solidFill>
                <a:latin typeface="Figtree"/>
                <a:ea typeface="Calibri"/>
                <a:cs typeface="Calibri"/>
              </a:rPr>
              <a:t>find</a:t>
            </a:r>
            <a:r>
              <a:rPr lang="fr-FR" sz="1600" dirty="0">
                <a:solidFill>
                  <a:srgbClr val="000000"/>
                </a:solidFill>
                <a:latin typeface="Figtree"/>
                <a:ea typeface="Calibri"/>
                <a:cs typeface="Calibri"/>
              </a:rPr>
              <a:t> the </a:t>
            </a:r>
            <a:r>
              <a:rPr lang="fr-FR" sz="1600" err="1">
                <a:solidFill>
                  <a:srgbClr val="000000"/>
                </a:solidFill>
                <a:latin typeface="Figtree"/>
                <a:ea typeface="Calibri"/>
                <a:cs typeface="Calibri"/>
              </a:rPr>
              <a:t>list</a:t>
            </a:r>
            <a:r>
              <a:rPr lang="fr-FR" sz="1600" dirty="0">
                <a:solidFill>
                  <a:srgbClr val="000000"/>
                </a:solidFill>
                <a:latin typeface="Figtree"/>
                <a:ea typeface="Calibri"/>
                <a:cs typeface="Calibri"/>
              </a:rPr>
              <a:t> of </a:t>
            </a:r>
            <a:r>
              <a:rPr lang="fr-FR" sz="1600" err="1">
                <a:solidFill>
                  <a:srgbClr val="000000"/>
                </a:solidFill>
                <a:latin typeface="Figtree"/>
                <a:ea typeface="Calibri"/>
                <a:cs typeface="Calibri"/>
              </a:rPr>
              <a:t>past</a:t>
            </a:r>
            <a:r>
              <a:rPr lang="fr-FR" sz="1600" dirty="0">
                <a:solidFill>
                  <a:srgbClr val="000000"/>
                </a:solidFill>
                <a:latin typeface="Figtree"/>
                <a:ea typeface="Calibri"/>
                <a:cs typeface="Calibri"/>
              </a:rPr>
              <a:t> </a:t>
            </a:r>
            <a:r>
              <a:rPr lang="fr-FR" sz="1600" err="1">
                <a:solidFill>
                  <a:srgbClr val="000000"/>
                </a:solidFill>
                <a:latin typeface="Figtree"/>
                <a:ea typeface="Calibri"/>
                <a:cs typeface="Calibri"/>
              </a:rPr>
              <a:t>years</a:t>
            </a:r>
            <a:r>
              <a:rPr lang="fr-FR" sz="1600" dirty="0">
                <a:solidFill>
                  <a:srgbClr val="000000"/>
                </a:solidFill>
                <a:latin typeface="Figtree"/>
                <a:ea typeface="Calibri"/>
                <a:cs typeface="Calibri"/>
              </a:rPr>
              <a:t>' objectives </a:t>
            </a:r>
            <a:r>
              <a:rPr lang="fr-FR" sz="1600" err="1">
                <a:solidFill>
                  <a:srgbClr val="000000"/>
                </a:solidFill>
                <a:latin typeface="Figtree"/>
                <a:ea typeface="Calibri"/>
                <a:cs typeface="Calibri"/>
              </a:rPr>
              <a:t>with</a:t>
            </a:r>
            <a:r>
              <a:rPr lang="fr-FR" sz="1600" dirty="0">
                <a:solidFill>
                  <a:srgbClr val="000000"/>
                </a:solidFill>
                <a:latin typeface="Figtree"/>
                <a:ea typeface="Calibri"/>
                <a:cs typeface="Calibri"/>
              </a:rPr>
              <a:t> </a:t>
            </a:r>
            <a:r>
              <a:rPr lang="fr-FR" sz="1600" err="1">
                <a:solidFill>
                  <a:srgbClr val="000000"/>
                </a:solidFill>
                <a:latin typeface="Figtree"/>
                <a:ea typeface="Calibri"/>
                <a:cs typeface="Calibri"/>
              </a:rPr>
              <a:t>their</a:t>
            </a:r>
            <a:r>
              <a:rPr lang="fr-FR" sz="1600" dirty="0">
                <a:solidFill>
                  <a:srgbClr val="000000"/>
                </a:solidFill>
                <a:latin typeface="Figtree"/>
                <a:ea typeface="Calibri"/>
                <a:cs typeface="Calibri"/>
              </a:rPr>
              <a:t> </a:t>
            </a:r>
            <a:r>
              <a:rPr lang="fr-FR" sz="1600" err="1">
                <a:solidFill>
                  <a:srgbClr val="000000"/>
                </a:solidFill>
                <a:latin typeface="Figtree"/>
                <a:ea typeface="Calibri"/>
                <a:cs typeface="Calibri"/>
              </a:rPr>
              <a:t>evaluations</a:t>
            </a:r>
            <a:r>
              <a:rPr lang="fr-FR" sz="1600" dirty="0">
                <a:solidFill>
                  <a:srgbClr val="000000"/>
                </a:solidFill>
                <a:latin typeface="Figtree"/>
                <a:ea typeface="Calibri"/>
                <a:cs typeface="Calibri"/>
              </a:rPr>
              <a:t> as </a:t>
            </a:r>
            <a:r>
              <a:rPr lang="fr-FR" sz="1600" err="1">
                <a:solidFill>
                  <a:srgbClr val="000000"/>
                </a:solidFill>
                <a:latin typeface="Figtree"/>
                <a:ea typeface="Calibri"/>
                <a:cs typeface="Calibri"/>
              </a:rPr>
              <a:t>well</a:t>
            </a:r>
            <a:r>
              <a:rPr lang="fr-FR" sz="1600" dirty="0">
                <a:solidFill>
                  <a:srgbClr val="000000"/>
                </a:solidFill>
                <a:latin typeface="Figtree"/>
                <a:ea typeface="Calibri"/>
                <a:cs typeface="Calibri"/>
              </a:rPr>
              <a:t> as </a:t>
            </a:r>
            <a:r>
              <a:rPr lang="fr-FR" sz="1600" err="1">
                <a:solidFill>
                  <a:srgbClr val="000000"/>
                </a:solidFill>
                <a:latin typeface="Figtree"/>
                <a:ea typeface="Calibri"/>
                <a:cs typeface="Calibri"/>
              </a:rPr>
              <a:t>my</a:t>
            </a:r>
            <a:r>
              <a:rPr lang="fr-FR" sz="1600" dirty="0">
                <a:solidFill>
                  <a:srgbClr val="000000"/>
                </a:solidFill>
                <a:latin typeface="Figtree"/>
                <a:ea typeface="Calibri"/>
                <a:cs typeface="Calibri"/>
              </a:rPr>
              <a:t> </a:t>
            </a:r>
            <a:r>
              <a:rPr lang="fr-FR" sz="1600" err="1">
                <a:solidFill>
                  <a:srgbClr val="000000"/>
                </a:solidFill>
                <a:latin typeface="Figtree"/>
                <a:ea typeface="Calibri"/>
                <a:cs typeface="Calibri"/>
              </a:rPr>
              <a:t>upcoming</a:t>
            </a:r>
            <a:r>
              <a:rPr lang="fr-FR" sz="1600" dirty="0">
                <a:solidFill>
                  <a:srgbClr val="000000"/>
                </a:solidFill>
                <a:latin typeface="Figtree"/>
                <a:ea typeface="Calibri"/>
                <a:cs typeface="Calibri"/>
              </a:rPr>
              <a:t> objectives.</a:t>
            </a:r>
            <a:endParaRPr lang="fr-FR" dirty="0"/>
          </a:p>
          <a:p>
            <a:pPr algn="l"/>
            <a:endParaRPr lang="fr-FR" sz="1600">
              <a:latin typeface="Figtree"/>
            </a:endParaRPr>
          </a:p>
        </p:txBody>
      </p:sp>
      <p:pic>
        <p:nvPicPr>
          <p:cNvPr id="7" name="Image 6" descr="Une image contenant texte, capture d’écran, nombre, Police&#10;&#10;Le contenu généré par l’IA peut être incorrect.">
            <a:extLst>
              <a:ext uri="{FF2B5EF4-FFF2-40B4-BE49-F238E27FC236}">
                <a16:creationId xmlns:a16="http://schemas.microsoft.com/office/drawing/2014/main" id="{BA942DC4-BBB6-643D-742A-11CA4AFBF34D}"/>
              </a:ext>
            </a:extLst>
          </p:cNvPr>
          <p:cNvPicPr>
            <a:picLocks noChangeAspect="1"/>
          </p:cNvPicPr>
          <p:nvPr/>
        </p:nvPicPr>
        <p:blipFill>
          <a:blip r:embed="rId2"/>
          <a:stretch>
            <a:fillRect/>
          </a:stretch>
        </p:blipFill>
        <p:spPr>
          <a:xfrm>
            <a:off x="3920597" y="1856316"/>
            <a:ext cx="7790392" cy="434128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749750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ln>
            <a:solidFill>
              <a:srgbClr val="7AC09E"/>
            </a:solidFill>
          </a:ln>
        </p:spPr>
        <p:txBody>
          <a:bodyPr/>
          <a:lstStyle/>
          <a:p>
            <a:pPr>
              <a:lnSpc>
                <a:spcPct val="100000"/>
              </a:lnSpc>
            </a:pPr>
            <a:r>
              <a:rPr lang="fr-FR" sz="9600">
                <a:latin typeface="PP Woodland"/>
              </a:rPr>
              <a:t>Printing interviews</a:t>
            </a:r>
            <a:endParaRPr lang="fr-FR"/>
          </a:p>
        </p:txBody>
      </p:sp>
    </p:spTree>
    <p:extLst>
      <p:ext uri="{BB962C8B-B14F-4D97-AF65-F5344CB8AC3E}">
        <p14:creationId xmlns:p14="http://schemas.microsoft.com/office/powerpoint/2010/main" val="23646032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Image 19" descr="Une image contenant texte, capture d’écran, affichage, Police&#10;&#10;Le contenu généré par l’IA peut être incorrect.">
            <a:extLst>
              <a:ext uri="{FF2B5EF4-FFF2-40B4-BE49-F238E27FC236}">
                <a16:creationId xmlns:a16="http://schemas.microsoft.com/office/drawing/2014/main" id="{6CD3B570-DF42-9D89-621D-3B9106322274}"/>
              </a:ext>
            </a:extLst>
          </p:cNvPr>
          <p:cNvPicPr>
            <a:picLocks noChangeAspect="1"/>
          </p:cNvPicPr>
          <p:nvPr/>
        </p:nvPicPr>
        <p:blipFill>
          <a:blip r:embed="rId2"/>
          <a:stretch>
            <a:fillRect/>
          </a:stretch>
        </p:blipFill>
        <p:spPr>
          <a:xfrm>
            <a:off x="382058" y="2333096"/>
            <a:ext cx="7109884" cy="1652058"/>
          </a:xfrm>
          <a:prstGeom prst="rect">
            <a:avLst/>
          </a:prstGeom>
          <a:ln>
            <a:noFill/>
          </a:ln>
          <a:effectLst>
            <a:outerShdw blurRad="292100" dist="139700" dir="2700000" algn="tl" rotWithShape="0">
              <a:srgbClr val="333333">
                <a:alpha val="65000"/>
              </a:srgbClr>
            </a:outerShdw>
          </a:effectLst>
        </p:spPr>
      </p:pic>
      <p:pic>
        <p:nvPicPr>
          <p:cNvPr id="19" name="Image 18" descr="Une image contenant texte, capture d’écran, Police, ligne&#10;&#10;Le contenu généré par l’IA peut être incorrect.">
            <a:extLst>
              <a:ext uri="{FF2B5EF4-FFF2-40B4-BE49-F238E27FC236}">
                <a16:creationId xmlns:a16="http://schemas.microsoft.com/office/drawing/2014/main" id="{8941EF03-767F-E19F-7790-B8D06A5A8158}"/>
              </a:ext>
            </a:extLst>
          </p:cNvPr>
          <p:cNvPicPr>
            <a:picLocks noChangeAspect="1"/>
          </p:cNvPicPr>
          <p:nvPr/>
        </p:nvPicPr>
        <p:blipFill>
          <a:blip r:embed="rId3"/>
          <a:stretch>
            <a:fillRect/>
          </a:stretch>
        </p:blipFill>
        <p:spPr>
          <a:xfrm>
            <a:off x="3226329" y="4477809"/>
            <a:ext cx="8797925" cy="1765300"/>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466725" y="1259262"/>
            <a:ext cx="11364384" cy="4804302"/>
          </a:xfrm>
        </p:spPr>
        <p:txBody>
          <a:bodyPr/>
          <a:lstStyle/>
          <a:p>
            <a:pPr marL="0" indent="0">
              <a:buNone/>
            </a:pPr>
            <a:r>
              <a:rPr lang="fr-FR" b="1" dirty="0">
                <a:solidFill>
                  <a:schemeClr val="accent3"/>
                </a:solidFill>
                <a:latin typeface="Figtree"/>
              </a:rPr>
              <a:t>Printing interviews</a:t>
            </a:r>
            <a:br>
              <a:rPr lang="fr-FR" b="1" dirty="0">
                <a:latin typeface="Figtree"/>
                <a:ea typeface="Calibri"/>
                <a:cs typeface="Calibri"/>
              </a:rPr>
            </a:br>
            <a:r>
              <a:rPr lang="fr-FR" dirty="0">
                <a:latin typeface="Figtree"/>
                <a:ea typeface="Calibri"/>
                <a:cs typeface="Calibri"/>
              </a:rPr>
              <a:t>I can </a:t>
            </a:r>
            <a:r>
              <a:rPr lang="fr-FR" err="1">
                <a:latin typeface="Figtree"/>
                <a:ea typeface="Calibri"/>
                <a:cs typeface="Calibri"/>
              </a:rPr>
              <a:t>print</a:t>
            </a:r>
            <a:r>
              <a:rPr lang="fr-FR" dirty="0">
                <a:latin typeface="Figtree"/>
                <a:ea typeface="Calibri"/>
                <a:cs typeface="Calibri"/>
              </a:rPr>
              <a:t> </a:t>
            </a:r>
            <a:r>
              <a:rPr lang="fr-FR" err="1">
                <a:latin typeface="Figtree"/>
                <a:ea typeface="Calibri"/>
                <a:cs typeface="Calibri"/>
              </a:rPr>
              <a:t>my</a:t>
            </a:r>
            <a:r>
              <a:rPr lang="fr-FR" dirty="0">
                <a:latin typeface="Figtree"/>
                <a:ea typeface="Calibri"/>
                <a:cs typeface="Calibri"/>
              </a:rPr>
              <a:t> interview at </a:t>
            </a:r>
            <a:r>
              <a:rPr lang="fr-FR" err="1">
                <a:latin typeface="Figtree"/>
                <a:ea typeface="Calibri"/>
                <a:cs typeface="Calibri"/>
              </a:rPr>
              <a:t>any</a:t>
            </a:r>
            <a:r>
              <a:rPr lang="fr-FR" dirty="0">
                <a:latin typeface="Figtree"/>
                <a:ea typeface="Calibri"/>
                <a:cs typeface="Calibri"/>
              </a:rPr>
              <a:t> stage of the process (</a:t>
            </a:r>
            <a:r>
              <a:rPr lang="fr-FR" err="1">
                <a:latin typeface="Figtree"/>
                <a:ea typeface="Calibri"/>
                <a:cs typeface="Calibri"/>
              </a:rPr>
              <a:t>whether</a:t>
            </a:r>
            <a:r>
              <a:rPr lang="fr-FR" dirty="0">
                <a:latin typeface="Figtree"/>
                <a:ea typeface="Calibri"/>
                <a:cs typeface="Calibri"/>
              </a:rPr>
              <a:t> the interview </a:t>
            </a:r>
            <a:r>
              <a:rPr lang="fr-FR" err="1">
                <a:latin typeface="Figtree"/>
                <a:ea typeface="Calibri"/>
                <a:cs typeface="Calibri"/>
              </a:rPr>
              <a:t>is</a:t>
            </a:r>
            <a:r>
              <a:rPr lang="fr-FR" dirty="0">
                <a:latin typeface="Figtree"/>
                <a:ea typeface="Calibri"/>
                <a:cs typeface="Calibri"/>
              </a:rPr>
              <a:t> </a:t>
            </a:r>
            <a:r>
              <a:rPr lang="fr-FR" i="1" dirty="0">
                <a:latin typeface="Figtree"/>
                <a:ea typeface="Calibri"/>
                <a:cs typeface="Calibri"/>
              </a:rPr>
              <a:t>in </a:t>
            </a:r>
            <a:r>
              <a:rPr lang="fr-FR" i="1" err="1">
                <a:latin typeface="Figtree"/>
                <a:ea typeface="Calibri"/>
                <a:cs typeface="Calibri"/>
              </a:rPr>
              <a:t>preparation</a:t>
            </a:r>
            <a:r>
              <a:rPr lang="fr-FR" i="1" dirty="0">
                <a:latin typeface="Figtree"/>
                <a:ea typeface="Calibri"/>
                <a:cs typeface="Calibri"/>
              </a:rPr>
              <a:t>, </a:t>
            </a:r>
            <a:r>
              <a:rPr lang="fr-FR" i="1" err="1">
                <a:latin typeface="Figtree"/>
                <a:ea typeface="Calibri"/>
                <a:cs typeface="Calibri"/>
              </a:rPr>
              <a:t>completed</a:t>
            </a:r>
            <a:r>
              <a:rPr lang="fr-FR" i="1" dirty="0">
                <a:latin typeface="Figtree"/>
                <a:ea typeface="Calibri"/>
                <a:cs typeface="Calibri"/>
              </a:rPr>
              <a:t>, </a:t>
            </a:r>
            <a:r>
              <a:rPr lang="fr-FR" i="1" err="1">
                <a:latin typeface="Figtree"/>
                <a:ea typeface="Calibri"/>
                <a:cs typeface="Calibri"/>
              </a:rPr>
              <a:t>closed</a:t>
            </a:r>
            <a:r>
              <a:rPr lang="fr-FR" dirty="0">
                <a:latin typeface="Figtree"/>
                <a:ea typeface="Calibri"/>
                <a:cs typeface="Calibri"/>
              </a:rPr>
              <a:t>...)</a:t>
            </a:r>
            <a:endParaRPr lang="fr-FR" dirty="0"/>
          </a:p>
          <a:p>
            <a:endParaRPr lang="fr-FR" b="1">
              <a:latin typeface="Figtree"/>
              <a:ea typeface="Calibri"/>
              <a:cs typeface="Calibri"/>
            </a:endParaRPr>
          </a:p>
          <a:p>
            <a:endParaRPr lang="fr-FR" b="1">
              <a:solidFill>
                <a:schemeClr val="accent3"/>
              </a:solidFill>
              <a:latin typeface="Figtree"/>
            </a:endParaRPr>
          </a:p>
          <a:p>
            <a:endParaRPr lang="fr-FR" b="1">
              <a:solidFill>
                <a:schemeClr val="accent3"/>
              </a:solidFill>
              <a:latin typeface="Figtree"/>
            </a:endParaRPr>
          </a:p>
          <a:p>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Manager &amp; </a:t>
            </a:r>
            <a:r>
              <a:rPr lang="fr-FR" err="1">
                <a:latin typeface="Figtree Light"/>
              </a:rPr>
              <a:t>Employee</a:t>
            </a:r>
            <a:r>
              <a:rPr lang="fr-FR">
                <a:latin typeface="Figtree Light"/>
              </a:rPr>
              <a:t> usage</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a:latin typeface="Figtree"/>
              </a:rPr>
              <a:t>Printing interviews</a:t>
            </a:r>
            <a:endParaRPr lang="fr-FR"/>
          </a:p>
        </p:txBody>
      </p:sp>
      <p:sp>
        <p:nvSpPr>
          <p:cNvPr id="21" name="ZoneTexte 20">
            <a:extLst>
              <a:ext uri="{FF2B5EF4-FFF2-40B4-BE49-F238E27FC236}">
                <a16:creationId xmlns:a16="http://schemas.microsoft.com/office/drawing/2014/main" id="{62BC2977-5D38-362C-62A1-9CB38B24A95F}"/>
              </a:ext>
            </a:extLst>
          </p:cNvPr>
          <p:cNvSpPr txBox="1"/>
          <p:nvPr/>
        </p:nvSpPr>
        <p:spPr>
          <a:xfrm rot="10800000" flipV="1">
            <a:off x="7793567" y="2373872"/>
            <a:ext cx="417195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b="1" u="sng" err="1">
                <a:solidFill>
                  <a:srgbClr val="000000"/>
                </a:solidFill>
                <a:latin typeface="Figtree"/>
                <a:cs typeface="Calibri"/>
              </a:rPr>
              <a:t>From</a:t>
            </a:r>
            <a:r>
              <a:rPr lang="fr-FR" sz="1600" b="1" u="sng">
                <a:solidFill>
                  <a:srgbClr val="000000"/>
                </a:solidFill>
                <a:latin typeface="Figtree"/>
                <a:cs typeface="Calibri"/>
              </a:rPr>
              <a:t> the </a:t>
            </a:r>
            <a:r>
              <a:rPr lang="fr-FR" sz="1600" b="1" u="sng" err="1">
                <a:solidFill>
                  <a:srgbClr val="000000"/>
                </a:solidFill>
                <a:latin typeface="Figtree"/>
                <a:cs typeface="Calibri"/>
              </a:rPr>
              <a:t>list</a:t>
            </a:r>
            <a:r>
              <a:rPr lang="fr-FR" sz="1600" b="1" u="sng">
                <a:solidFill>
                  <a:srgbClr val="000000"/>
                </a:solidFill>
                <a:latin typeface="Figtree"/>
                <a:cs typeface="Calibri"/>
              </a:rPr>
              <a:t> of </a:t>
            </a:r>
            <a:r>
              <a:rPr lang="fr-FR" sz="1600" b="1" u="sng" err="1">
                <a:solidFill>
                  <a:srgbClr val="000000"/>
                </a:solidFill>
                <a:latin typeface="Figtree"/>
                <a:cs typeface="Calibri"/>
              </a:rPr>
              <a:t>current</a:t>
            </a:r>
            <a:r>
              <a:rPr lang="fr-FR" sz="1600" b="1" u="sng">
                <a:solidFill>
                  <a:srgbClr val="000000"/>
                </a:solidFill>
                <a:latin typeface="Figtree"/>
                <a:cs typeface="Calibri"/>
              </a:rPr>
              <a:t> &amp; </a:t>
            </a:r>
            <a:r>
              <a:rPr lang="fr-FR" sz="1600" b="1" u="sng" err="1">
                <a:solidFill>
                  <a:srgbClr val="000000"/>
                </a:solidFill>
                <a:latin typeface="Figtree"/>
                <a:cs typeface="Calibri"/>
              </a:rPr>
              <a:t>past</a:t>
            </a:r>
            <a:r>
              <a:rPr lang="fr-FR" sz="1600" b="1" u="sng">
                <a:solidFill>
                  <a:srgbClr val="000000"/>
                </a:solidFill>
                <a:latin typeface="Figtree"/>
                <a:cs typeface="Calibri"/>
              </a:rPr>
              <a:t> interviews:</a:t>
            </a:r>
            <a:endParaRPr lang="fr-FR" sz="1600" b="1" u="sng">
              <a:latin typeface="Figtree"/>
            </a:endParaRPr>
          </a:p>
          <a:p>
            <a:pPr marL="285750" indent="-285750" algn="just">
              <a:buFont typeface="Calibri"/>
              <a:buChar char="-"/>
            </a:pPr>
            <a:r>
              <a:rPr lang="fr-FR" sz="1600">
                <a:solidFill>
                  <a:srgbClr val="000000"/>
                </a:solidFill>
                <a:latin typeface="Figtree"/>
                <a:ea typeface="Calibri"/>
                <a:cs typeface="Calibri"/>
              </a:rPr>
              <a:t>« </a:t>
            </a:r>
            <a:r>
              <a:rPr lang="fr-FR" sz="1600" b="1" err="1">
                <a:solidFill>
                  <a:srgbClr val="000000"/>
                </a:solidFill>
                <a:latin typeface="Figtree"/>
                <a:ea typeface="Calibri"/>
                <a:cs typeface="Calibri"/>
              </a:rPr>
              <a:t>My</a:t>
            </a:r>
            <a:r>
              <a:rPr lang="fr-FR" sz="1600" b="1">
                <a:solidFill>
                  <a:srgbClr val="000000"/>
                </a:solidFill>
                <a:latin typeface="Figtree"/>
                <a:ea typeface="Calibri"/>
                <a:cs typeface="Calibri"/>
              </a:rPr>
              <a:t> interviews </a:t>
            </a:r>
            <a:r>
              <a:rPr lang="fr-FR" sz="1600">
                <a:solidFill>
                  <a:srgbClr val="000000"/>
                </a:solidFill>
                <a:latin typeface="Figtree"/>
                <a:ea typeface="Calibri"/>
                <a:cs typeface="Calibri"/>
              </a:rPr>
              <a:t>» as an </a:t>
            </a:r>
            <a:r>
              <a:rPr lang="fr-FR" sz="1600" u="sng" err="1">
                <a:solidFill>
                  <a:srgbClr val="000000"/>
                </a:solidFill>
                <a:latin typeface="Figtree"/>
                <a:ea typeface="Calibri"/>
                <a:cs typeface="Calibri"/>
              </a:rPr>
              <a:t>employee</a:t>
            </a:r>
            <a:endParaRPr lang="fr-FR" sz="1600" err="1">
              <a:latin typeface="Figtree"/>
            </a:endParaRPr>
          </a:p>
          <a:p>
            <a:pPr marL="285750" indent="-285750" algn="just">
              <a:buFont typeface="Calibri"/>
              <a:buChar char="-"/>
            </a:pPr>
            <a:r>
              <a:rPr lang="fr-FR" sz="1600">
                <a:solidFill>
                  <a:srgbClr val="000000"/>
                </a:solidFill>
                <a:latin typeface="Figtree"/>
                <a:ea typeface="Calibri"/>
                <a:cs typeface="Calibri"/>
              </a:rPr>
              <a:t>«</a:t>
            </a:r>
            <a:r>
              <a:rPr lang="fr-FR" sz="1600" b="1">
                <a:solidFill>
                  <a:srgbClr val="000000"/>
                </a:solidFill>
                <a:latin typeface="Figtree"/>
                <a:ea typeface="Calibri"/>
                <a:cs typeface="Calibri"/>
              </a:rPr>
              <a:t> </a:t>
            </a:r>
            <a:r>
              <a:rPr lang="fr-FR" sz="1600" b="1" err="1">
                <a:solidFill>
                  <a:srgbClr val="000000"/>
                </a:solidFill>
                <a:latin typeface="Figtree"/>
                <a:ea typeface="Calibri"/>
                <a:cs typeface="Calibri"/>
              </a:rPr>
              <a:t>My</a:t>
            </a:r>
            <a:r>
              <a:rPr lang="fr-FR" sz="1600" b="1">
                <a:solidFill>
                  <a:srgbClr val="000000"/>
                </a:solidFill>
                <a:latin typeface="Figtree"/>
                <a:ea typeface="Calibri"/>
                <a:cs typeface="Calibri"/>
              </a:rPr>
              <a:t> team interviews </a:t>
            </a:r>
            <a:r>
              <a:rPr lang="fr-FR" sz="1600">
                <a:solidFill>
                  <a:srgbClr val="000000"/>
                </a:solidFill>
                <a:latin typeface="Figtree"/>
                <a:ea typeface="Calibri"/>
                <a:cs typeface="Calibri"/>
              </a:rPr>
              <a:t>» as a </a:t>
            </a:r>
            <a:r>
              <a:rPr lang="fr-FR" sz="1600" u="sng">
                <a:solidFill>
                  <a:srgbClr val="000000"/>
                </a:solidFill>
                <a:latin typeface="Figtree"/>
                <a:ea typeface="Calibri"/>
                <a:cs typeface="Calibri"/>
              </a:rPr>
              <a:t>manager</a:t>
            </a:r>
            <a:endParaRPr lang="fr-FR" sz="1600" u="sng">
              <a:solidFill>
                <a:srgbClr val="000000"/>
              </a:solidFill>
              <a:latin typeface="Figtree"/>
              <a:ea typeface="Calibri"/>
            </a:endParaRPr>
          </a:p>
          <a:p>
            <a:pPr algn="just"/>
            <a:endParaRPr lang="fr-FR" sz="1600">
              <a:latin typeface="Figtree"/>
              <a:cs typeface="Calibri"/>
            </a:endParaRPr>
          </a:p>
        </p:txBody>
      </p:sp>
      <p:pic>
        <p:nvPicPr>
          <p:cNvPr id="22" name="Graphique 6">
            <a:extLst>
              <a:ext uri="{FF2B5EF4-FFF2-40B4-BE49-F238E27FC236}">
                <a16:creationId xmlns:a16="http://schemas.microsoft.com/office/drawing/2014/main" id="{A4B7ABF8-6C7E-3623-AB76-1B74AB82E3E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9620000">
            <a:off x="10482826" y="5106602"/>
            <a:ext cx="593794" cy="505084"/>
          </a:xfrm>
          <a:prstGeom prst="rect">
            <a:avLst/>
          </a:prstGeom>
        </p:spPr>
      </p:pic>
      <p:sp>
        <p:nvSpPr>
          <p:cNvPr id="7" name="ZoneTexte 6">
            <a:extLst>
              <a:ext uri="{FF2B5EF4-FFF2-40B4-BE49-F238E27FC236}">
                <a16:creationId xmlns:a16="http://schemas.microsoft.com/office/drawing/2014/main" id="{D1096967-1058-64CA-4063-117B8A248D23}"/>
              </a:ext>
            </a:extLst>
          </p:cNvPr>
          <p:cNvSpPr txBox="1"/>
          <p:nvPr/>
        </p:nvSpPr>
        <p:spPr>
          <a:xfrm>
            <a:off x="787399" y="4904316"/>
            <a:ext cx="314536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u="sng">
                <a:solidFill>
                  <a:schemeClr val="tx1">
                    <a:lumMod val="49000"/>
                  </a:schemeClr>
                </a:solidFill>
                <a:latin typeface="Figtree"/>
              </a:rPr>
              <a:t>In the interview </a:t>
            </a:r>
            <a:r>
              <a:rPr lang="fr-FR" sz="1600" u="sng" err="1">
                <a:solidFill>
                  <a:schemeClr val="tx1">
                    <a:lumMod val="49000"/>
                  </a:schemeClr>
                </a:solidFill>
                <a:latin typeface="Figtree"/>
              </a:rPr>
              <a:t>details</a:t>
            </a:r>
            <a:r>
              <a:rPr lang="fr-FR" sz="1600" u="sng">
                <a:solidFill>
                  <a:schemeClr val="tx1">
                    <a:lumMod val="49000"/>
                  </a:schemeClr>
                </a:solidFill>
                <a:latin typeface="Figtree"/>
              </a:rPr>
              <a:t>:</a:t>
            </a:r>
          </a:p>
        </p:txBody>
      </p:sp>
      <p:pic>
        <p:nvPicPr>
          <p:cNvPr id="11" name="Graphique 6">
            <a:extLst>
              <a:ext uri="{FF2B5EF4-FFF2-40B4-BE49-F238E27FC236}">
                <a16:creationId xmlns:a16="http://schemas.microsoft.com/office/drawing/2014/main" id="{FC4919F3-381F-4728-93EF-0AE27BD410B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7049240">
            <a:off x="7127508" y="2550224"/>
            <a:ext cx="435044" cy="404137"/>
          </a:xfrm>
          <a:prstGeom prst="rect">
            <a:avLst/>
          </a:prstGeom>
        </p:spPr>
      </p:pic>
      <p:pic>
        <p:nvPicPr>
          <p:cNvPr id="8" name="Graphique 7">
            <a:extLst>
              <a:ext uri="{FF2B5EF4-FFF2-40B4-BE49-F238E27FC236}">
                <a16:creationId xmlns:a16="http://schemas.microsoft.com/office/drawing/2014/main" id="{89BC88E7-B313-3C48-455D-282DAA6C207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V="1">
            <a:off x="7627860" y="2464530"/>
            <a:ext cx="176291" cy="187640"/>
          </a:xfrm>
          <a:prstGeom prst="rect">
            <a:avLst/>
          </a:prstGeom>
        </p:spPr>
      </p:pic>
      <p:pic>
        <p:nvPicPr>
          <p:cNvPr id="14" name="Graphique 13">
            <a:extLst>
              <a:ext uri="{FF2B5EF4-FFF2-40B4-BE49-F238E27FC236}">
                <a16:creationId xmlns:a16="http://schemas.microsoft.com/office/drawing/2014/main" id="{AFE1E51C-AA97-E2F7-B45F-581085BCC69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V="1">
            <a:off x="619573" y="4983094"/>
            <a:ext cx="176291" cy="187640"/>
          </a:xfrm>
          <a:prstGeom prst="rect">
            <a:avLst/>
          </a:prstGeom>
        </p:spPr>
      </p:pic>
    </p:spTree>
    <p:extLst>
      <p:ext uri="{BB962C8B-B14F-4D97-AF65-F5344CB8AC3E}">
        <p14:creationId xmlns:p14="http://schemas.microsoft.com/office/powerpoint/2010/main" val="13440767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8AB10F-1DCA-B10B-CC95-10172B63F2C3}"/>
              </a:ext>
            </a:extLst>
          </p:cNvPr>
          <p:cNvSpPr>
            <a:spLocks noGrp="1"/>
          </p:cNvSpPr>
          <p:nvPr>
            <p:ph type="title"/>
          </p:nvPr>
        </p:nvSpPr>
        <p:spPr/>
        <p:txBody>
          <a:bodyPr/>
          <a:lstStyle/>
          <a:p>
            <a:r>
              <a:rPr lang="fr-FR" dirty="0" err="1">
                <a:latin typeface="PP Woodland"/>
              </a:rPr>
              <a:t>Still</a:t>
            </a:r>
            <a:r>
              <a:rPr lang="fr-FR" dirty="0">
                <a:latin typeface="PP Woodland"/>
              </a:rPr>
              <a:t> have questions? </a:t>
            </a:r>
            <a:br>
              <a:rPr lang="fr-FR" dirty="0"/>
            </a:br>
            <a:r>
              <a:rPr lang="fr-FR" sz="2800" dirty="0">
                <a:latin typeface="PP Woodland"/>
              </a:rPr>
              <a:t>All the </a:t>
            </a:r>
            <a:r>
              <a:rPr lang="fr-FR" sz="2800" dirty="0" err="1">
                <a:latin typeface="PP Woodland"/>
              </a:rPr>
              <a:t>answers</a:t>
            </a:r>
            <a:r>
              <a:rPr lang="fr-FR" sz="2800" dirty="0">
                <a:latin typeface="PP Woodland"/>
              </a:rPr>
              <a:t> are </a:t>
            </a:r>
            <a:r>
              <a:rPr lang="fr-FR" sz="2800" dirty="0" err="1">
                <a:latin typeface="PP Woodland"/>
              </a:rPr>
              <a:t>within</a:t>
            </a:r>
            <a:r>
              <a:rPr lang="fr-FR" sz="2800" dirty="0">
                <a:latin typeface="PP Woodland"/>
              </a:rPr>
              <a:t> </a:t>
            </a:r>
            <a:r>
              <a:rPr lang="fr-FR" sz="2800" dirty="0" err="1">
                <a:latin typeface="PP Woodland"/>
              </a:rPr>
              <a:t>your</a:t>
            </a:r>
            <a:r>
              <a:rPr lang="fr-FR" sz="2800" dirty="0">
                <a:latin typeface="PP Woodland"/>
              </a:rPr>
              <a:t> </a:t>
            </a:r>
            <a:r>
              <a:rPr lang="fr-FR" sz="2800" dirty="0" err="1">
                <a:latin typeface="PP Woodland"/>
              </a:rPr>
              <a:t>reach</a:t>
            </a:r>
            <a:r>
              <a:rPr lang="fr-FR" sz="2800" dirty="0">
                <a:latin typeface="PP Woodland"/>
              </a:rPr>
              <a:t>. </a:t>
            </a:r>
          </a:p>
        </p:txBody>
      </p:sp>
      <p:sp>
        <p:nvSpPr>
          <p:cNvPr id="5" name="Rectangle : coins arrondis 4">
            <a:extLst>
              <a:ext uri="{FF2B5EF4-FFF2-40B4-BE49-F238E27FC236}">
                <a16:creationId xmlns:a16="http://schemas.microsoft.com/office/drawing/2014/main" id="{636CC63A-6E46-CAAF-0D99-6DABD7FE5D31}"/>
              </a:ext>
            </a:extLst>
          </p:cNvPr>
          <p:cNvSpPr/>
          <p:nvPr/>
        </p:nvSpPr>
        <p:spPr>
          <a:xfrm>
            <a:off x="2490170" y="5838488"/>
            <a:ext cx="34314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fr-FR">
                <a:solidFill>
                  <a:schemeClr val="bg1"/>
                </a:solidFill>
                <a:latin typeface="Figtree"/>
              </a:rPr>
              <a:t>Admin email </a:t>
            </a:r>
            <a:r>
              <a:rPr lang="fr-FR" err="1">
                <a:solidFill>
                  <a:schemeClr val="bg1"/>
                </a:solidFill>
                <a:latin typeface="Figtree"/>
              </a:rPr>
              <a:t>address</a:t>
            </a:r>
            <a:endParaRPr lang="fr-FR" err="1">
              <a:solidFill>
                <a:schemeClr val="bg1"/>
              </a:solidFill>
            </a:endParaRPr>
          </a:p>
        </p:txBody>
      </p:sp>
      <p:sp>
        <p:nvSpPr>
          <p:cNvPr id="6" name="Rectangle : coins arrondis 5">
            <a:extLst>
              <a:ext uri="{FF2B5EF4-FFF2-40B4-BE49-F238E27FC236}">
                <a16:creationId xmlns:a16="http://schemas.microsoft.com/office/drawing/2014/main" id="{02E320D8-64DB-C0BB-AC1C-4496F1B96168}"/>
              </a:ext>
            </a:extLst>
          </p:cNvPr>
          <p:cNvSpPr/>
          <p:nvPr/>
        </p:nvSpPr>
        <p:spPr>
          <a:xfrm>
            <a:off x="6682357" y="5838488"/>
            <a:ext cx="31266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fr-FR" u="sng" dirty="0">
                <a:solidFill>
                  <a:schemeClr val="bg1"/>
                </a:solidFill>
                <a:latin typeface="Figtree"/>
                <a:hlinkClick r:id="rId2">
                  <a:extLst>
                    <a:ext uri="{A12FA001-AC4F-418D-AE19-62706E023703}">
                      <ahyp:hlinkClr xmlns:ahyp="http://schemas.microsoft.com/office/drawing/2018/hyperlinkcolor" val="tx"/>
                    </a:ext>
                  </a:extLst>
                </a:hlinkClick>
              </a:rPr>
              <a:t>Help Center</a:t>
            </a:r>
            <a:endParaRPr lang="fr-FR">
              <a:solidFill>
                <a:schemeClr val="bg1"/>
              </a:solidFill>
            </a:endParaRPr>
          </a:p>
        </p:txBody>
      </p:sp>
    </p:spTree>
    <p:extLst>
      <p:ext uri="{BB962C8B-B14F-4D97-AF65-F5344CB8AC3E}">
        <p14:creationId xmlns:p14="http://schemas.microsoft.com/office/powerpoint/2010/main" val="1323003873"/>
      </p:ext>
    </p:extLst>
  </p:cSld>
  <p:clrMapOvr>
    <a:masterClrMapping/>
  </p:clrMapOvr>
</p:sld>
</file>

<file path=ppt/theme/theme1.xml><?xml version="1.0" encoding="utf-8"?>
<a:theme xmlns:a="http://schemas.openxmlformats.org/drawingml/2006/main" name="Eurecia">
  <a:themeElements>
    <a:clrScheme name="eurecia_rebrand">
      <a:dk1>
        <a:srgbClr val="333333"/>
      </a:dk1>
      <a:lt1>
        <a:sysClr val="window" lastClr="FFFFFF"/>
      </a:lt1>
      <a:dk2>
        <a:srgbClr val="486267"/>
      </a:dk2>
      <a:lt2>
        <a:srgbClr val="F6F2EA"/>
      </a:lt2>
      <a:accent1>
        <a:srgbClr val="79BF9D"/>
      </a:accent1>
      <a:accent2>
        <a:srgbClr val="E6B83F"/>
      </a:accent2>
      <a:accent3>
        <a:srgbClr val="C75741"/>
      </a:accent3>
      <a:accent4>
        <a:srgbClr val="73DFB4"/>
      </a:accent4>
      <a:accent5>
        <a:srgbClr val="FDEB6E"/>
      </a:accent5>
      <a:accent6>
        <a:srgbClr val="F39071"/>
      </a:accent6>
      <a:hlink>
        <a:srgbClr val="90C4CE"/>
      </a:hlink>
      <a:folHlink>
        <a:srgbClr val="90C4CE"/>
      </a:folHlink>
    </a:clrScheme>
    <a:fontScheme name="Personnalisé 3">
      <a:majorFont>
        <a:latin typeface="PP Woodland"/>
        <a:ea typeface=""/>
        <a:cs typeface=""/>
      </a:majorFont>
      <a:minorFont>
        <a:latin typeface="Figtre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602bd6e3-6dcc-4d3a-87a7-d7792198175b">
      <UserInfo>
        <DisplayName>Hugo CROUE [Eurécia]</DisplayName>
        <AccountId>102</AccountId>
        <AccountType/>
      </UserInfo>
      <UserInfo>
        <DisplayName>Hadrien LE GUILLOU [Eurécia]</DisplayName>
        <AccountId>97</AccountId>
        <AccountType/>
      </UserInfo>
      <UserInfo>
        <DisplayName>SP_SERVICECLIENT_EQUIPEDELIVERY_INTERNE_LECTURE</DisplayName>
        <AccountId>1361</AccountId>
        <AccountType/>
      </UserInfo>
    </SharedWithUsers>
    <lcf76f155ced4ddcb4097134ff3c332f xmlns="2c2b06c5-99bd-423a-9f6e-c688389443bc">
      <Terms xmlns="http://schemas.microsoft.com/office/infopath/2007/PartnerControls"/>
    </lcf76f155ced4ddcb4097134ff3c332f>
    <TaxCatchAll xmlns="602bd6e3-6dcc-4d3a-87a7-d7792198175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38E41AB58455A4990DC8F04EA13EEB2" ma:contentTypeVersion="19" ma:contentTypeDescription="Crée un document." ma:contentTypeScope="" ma:versionID="7555514c1f1245bdc35c712287390f05">
  <xsd:schema xmlns:xsd="http://www.w3.org/2001/XMLSchema" xmlns:xs="http://www.w3.org/2001/XMLSchema" xmlns:p="http://schemas.microsoft.com/office/2006/metadata/properties" xmlns:ns2="602bd6e3-6dcc-4d3a-87a7-d7792198175b" xmlns:ns3="2c2b06c5-99bd-423a-9f6e-c688389443bc" targetNamespace="http://schemas.microsoft.com/office/2006/metadata/properties" ma:root="true" ma:fieldsID="2d0e67f5c034c59e17a929fe830e6f82" ns2:_="" ns3:_="">
    <xsd:import namespace="602bd6e3-6dcc-4d3a-87a7-d7792198175b"/>
    <xsd:import namespace="2c2b06c5-99bd-423a-9f6e-c688389443b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2bd6e3-6dcc-4d3a-87a7-d7792198175b" elementFormDefault="qualified">
    <xsd:import namespace="http://schemas.microsoft.com/office/2006/documentManagement/types"/>
    <xsd:import namespace="http://schemas.microsoft.com/office/infopath/2007/PartnerControls"/>
    <xsd:element name="SharedWithUsers" ma:index="8"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Partagé avec détails" ma:internalName="SharedWithDetails" ma:readOnly="true">
      <xsd:simpleType>
        <xsd:restriction base="dms:Note">
          <xsd:maxLength value="255"/>
        </xsd:restriction>
      </xsd:simpleType>
    </xsd:element>
    <xsd:element name="TaxCatchAll" ma:index="23" nillable="true" ma:displayName="Taxonomy Catch All Column" ma:hidden="true" ma:list="{395daf75-bc22-46f1-9eaa-44c8b1df3ea4}" ma:internalName="TaxCatchAll" ma:showField="CatchAllData" ma:web="602bd6e3-6dcc-4d3a-87a7-d7792198175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c2b06c5-99bd-423a-9f6e-c688389443b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Balises d’images" ma:readOnly="false" ma:fieldId="{5cf76f15-5ced-4ddc-b409-7134ff3c332f}" ma:taxonomyMulti="true" ma:sspId="56bf4310-bb0c-4729-a714-eb058939f7b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2824E2-1BF3-46C1-BF96-5598435E3F66}">
  <ds:schemaRefs>
    <ds:schemaRef ds:uri="http://schemas.microsoft.com/sharepoint/v3/contenttype/forms"/>
  </ds:schemaRefs>
</ds:datastoreItem>
</file>

<file path=customXml/itemProps2.xml><?xml version="1.0" encoding="utf-8"?>
<ds:datastoreItem xmlns:ds="http://schemas.openxmlformats.org/officeDocument/2006/customXml" ds:itemID="{8EFAC893-9E2D-41F4-8446-6242E210A68D}">
  <ds:schemaRefs>
    <ds:schemaRef ds:uri="2c2b06c5-99bd-423a-9f6e-c688389443bc"/>
    <ds:schemaRef ds:uri="602bd6e3-6dcc-4d3a-87a7-d7792198175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EB7F2E0-CC75-4141-AAFF-86DEAD248607}"/>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Grand écran</PresentationFormat>
  <Slides>33</Slides>
  <Notes>0</Notes>
  <HiddenSlides>0</HiddenSlides>
  <ScaleCrop>false</ScaleCrop>
  <HeadingPairs>
    <vt:vector size="4" baseType="variant">
      <vt:variant>
        <vt:lpstr>Thème</vt:lpstr>
      </vt:variant>
      <vt:variant>
        <vt:i4>1</vt:i4>
      </vt:variant>
      <vt:variant>
        <vt:lpstr>Titres des diapositives</vt:lpstr>
      </vt:variant>
      <vt:variant>
        <vt:i4>33</vt:i4>
      </vt:variant>
    </vt:vector>
  </HeadingPairs>
  <TitlesOfParts>
    <vt:vector size="34" baseType="lpstr">
      <vt:lpstr>Eurecia</vt:lpstr>
      <vt:lpstr>All you need to know about      Interviews</vt:lpstr>
      <vt:lpstr>Employee usage</vt:lpstr>
      <vt:lpstr>Employee usage</vt:lpstr>
      <vt:lpstr>Accessing my interviews</vt:lpstr>
      <vt:lpstr>Présentation PowerPoint</vt:lpstr>
      <vt:lpstr>Présentation PowerPoint</vt:lpstr>
      <vt:lpstr>Preparing my interviews</vt:lpstr>
      <vt:lpstr>Présentation PowerPoint</vt:lpstr>
      <vt:lpstr>Présentation PowerPoint</vt:lpstr>
      <vt:lpstr>Présentation PowerPoint</vt:lpstr>
      <vt:lpstr>Présentation PowerPoint</vt:lpstr>
      <vt:lpstr>Employee usage</vt:lpstr>
      <vt:lpstr>Manager usage</vt:lpstr>
      <vt:lpstr>Conducting an interview</vt:lpstr>
      <vt:lpstr>Manager usage</vt:lpstr>
      <vt:lpstr>Manager usage</vt:lpstr>
      <vt:lpstr>Manager usage</vt:lpstr>
      <vt:lpstr>Manager usage</vt:lpstr>
      <vt:lpstr>Manager usage</vt:lpstr>
      <vt:lpstr>Manager usage</vt:lpstr>
      <vt:lpstr>Manager usage</vt:lpstr>
      <vt:lpstr>Manager usage</vt:lpstr>
      <vt:lpstr>Manager usage</vt:lpstr>
      <vt:lpstr>Manager usage</vt:lpstr>
      <vt:lpstr>Manager usage</vt:lpstr>
      <vt:lpstr>Manager usage</vt:lpstr>
      <vt:lpstr>Manager &amp; Employee usage</vt:lpstr>
      <vt:lpstr>Reviewing current &amp; past interviews</vt:lpstr>
      <vt:lpstr>Manager &amp; Employee usage</vt:lpstr>
      <vt:lpstr>Manager &amp; Employee usage</vt:lpstr>
      <vt:lpstr>Printing interviews</vt:lpstr>
      <vt:lpstr>Manager &amp; Employee usage</vt:lpstr>
      <vt:lpstr>Still have questions?  All the answers are within your reach.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dsvxv</dc:title>
  <dc:creator>Matthieu DUFOUR [Eurécia]</dc:creator>
  <cp:revision>665</cp:revision>
  <dcterms:created xsi:type="dcterms:W3CDTF">2023-07-17T08:33:49Z</dcterms:created>
  <dcterms:modified xsi:type="dcterms:W3CDTF">2025-08-05T13:30:46Z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0x010100E38E41AB58455A4990DC8F04EA13EEB2</vt:lpwstr>
  </property>
  <property fmtid="{D5CDD505-2E9C-101B-9397-08002B2CF9AE}" pid="3" name="MediaServiceImageTags">
    <vt:lpwstr/>
  </property>
</Properties>
</file>