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340" r:id="rId5"/>
    <p:sldId id="363" r:id="rId6"/>
    <p:sldId id="362" r:id="rId7"/>
    <p:sldId id="364" r:id="rId8"/>
    <p:sldId id="335" r:id="rId9"/>
    <p:sldId id="344" r:id="rId10"/>
    <p:sldId id="346" r:id="rId11"/>
    <p:sldId id="345" r:id="rId12"/>
    <p:sldId id="347" r:id="rId13"/>
    <p:sldId id="348" r:id="rId14"/>
    <p:sldId id="349" r:id="rId15"/>
    <p:sldId id="368" r:id="rId16"/>
    <p:sldId id="336" r:id="rId17"/>
    <p:sldId id="369" r:id="rId18"/>
    <p:sldId id="366" r:id="rId19"/>
    <p:sldId id="365" r:id="rId20"/>
    <p:sldId id="351" r:id="rId21"/>
    <p:sldId id="367" r:id="rId22"/>
    <p:sldId id="350" r:id="rId23"/>
    <p:sldId id="341"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a:srgbClr val="CC77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C019CD-3D10-44F8-BFBF-BF2D49A4EA26}" v="1870" dt="2026-08-18T13:31:14.847"/>
    <p1510:client id="{D6BCDE89-E899-B3CA-FDD8-92C7475C03E8}" v="221" dt="2026-08-18T13:54:26.63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nuelle GALINIER [Eurécia]" userId="S::emmanuelle.galinier@eurecia.com::a59f0d1e-f6a5-4686-a4f1-6299e3ad5465" providerId="AD" clId="Web-{D6BCDE89-E899-B3CA-FDD8-92C7475C03E8}"/>
    <pc:docChg chg="modSld">
      <pc:chgData name="Emmanuelle GALINIER [Eurécia]" userId="S::emmanuelle.galinier@eurecia.com::a59f0d1e-f6a5-4686-a4f1-6299e3ad5465" providerId="AD" clId="Web-{D6BCDE89-E899-B3CA-FDD8-92C7475C03E8}" dt="2026-08-18T13:54:26.639" v="219"/>
      <pc:docMkLst>
        <pc:docMk/>
      </pc:docMkLst>
      <pc:sldChg chg="modSp">
        <pc:chgData name="Emmanuelle GALINIER [Eurécia]" userId="S::emmanuelle.galinier@eurecia.com::a59f0d1e-f6a5-4686-a4f1-6299e3ad5465" providerId="AD" clId="Web-{D6BCDE89-E899-B3CA-FDD8-92C7475C03E8}" dt="2026-08-18T13:53:01.026" v="203"/>
        <pc:sldMkLst>
          <pc:docMk/>
          <pc:sldMk cId="1542998316" sldId="335"/>
        </pc:sldMkLst>
        <pc:picChg chg="mod">
          <ac:chgData name="Emmanuelle GALINIER [Eurécia]" userId="S::emmanuelle.galinier@eurecia.com::a59f0d1e-f6a5-4686-a4f1-6299e3ad5465" providerId="AD" clId="Web-{D6BCDE89-E899-B3CA-FDD8-92C7475C03E8}" dt="2026-08-18T13:52:56.151" v="202"/>
          <ac:picMkLst>
            <pc:docMk/>
            <pc:sldMk cId="1542998316" sldId="335"/>
            <ac:picMk id="6" creationId="{C4D744D4-8C1B-A240-2C48-97FF2E6772B0}"/>
          </ac:picMkLst>
        </pc:picChg>
        <pc:picChg chg="mod">
          <ac:chgData name="Emmanuelle GALINIER [Eurécia]" userId="S::emmanuelle.galinier@eurecia.com::a59f0d1e-f6a5-4686-a4f1-6299e3ad5465" providerId="AD" clId="Web-{D6BCDE89-E899-B3CA-FDD8-92C7475C03E8}" dt="2026-08-18T13:53:01.026" v="203"/>
          <ac:picMkLst>
            <pc:docMk/>
            <pc:sldMk cId="1542998316" sldId="335"/>
            <ac:picMk id="7" creationId="{07FCDCD4-1460-36D9-2228-8629C5D3E09D}"/>
          </ac:picMkLst>
        </pc:picChg>
      </pc:sldChg>
      <pc:sldChg chg="modSp">
        <pc:chgData name="Emmanuelle GALINIER [Eurécia]" userId="S::emmanuelle.galinier@eurecia.com::a59f0d1e-f6a5-4686-a4f1-6299e3ad5465" providerId="AD" clId="Web-{D6BCDE89-E899-B3CA-FDD8-92C7475C03E8}" dt="2026-08-18T13:53:23.621" v="208"/>
        <pc:sldMkLst>
          <pc:docMk/>
          <pc:sldMk cId="3300488280" sldId="344"/>
        </pc:sldMkLst>
        <pc:spChg chg="mod">
          <ac:chgData name="Emmanuelle GALINIER [Eurécia]" userId="S::emmanuelle.galinier@eurecia.com::a59f0d1e-f6a5-4686-a4f1-6299e3ad5465" providerId="AD" clId="Web-{D6BCDE89-E899-B3CA-FDD8-92C7475C03E8}" dt="2026-08-18T13:37:12.553" v="47" actId="1076"/>
          <ac:spMkLst>
            <pc:docMk/>
            <pc:sldMk cId="3300488280" sldId="344"/>
            <ac:spMk id="15" creationId="{D02C30DC-535A-CDC8-EEDB-079863677670}"/>
          </ac:spMkLst>
        </pc:spChg>
        <pc:picChg chg="mod">
          <ac:chgData name="Emmanuelle GALINIER [Eurécia]" userId="S::emmanuelle.galinier@eurecia.com::a59f0d1e-f6a5-4686-a4f1-6299e3ad5465" providerId="AD" clId="Web-{D6BCDE89-E899-B3CA-FDD8-92C7475C03E8}" dt="2026-08-18T13:53:07.151" v="204"/>
          <ac:picMkLst>
            <pc:docMk/>
            <pc:sldMk cId="3300488280" sldId="344"/>
            <ac:picMk id="10" creationId="{5089FC05-8D0C-42EE-3CAF-AFEAB073B96E}"/>
          </ac:picMkLst>
        </pc:picChg>
        <pc:picChg chg="mod">
          <ac:chgData name="Emmanuelle GALINIER [Eurécia]" userId="S::emmanuelle.galinier@eurecia.com::a59f0d1e-f6a5-4686-a4f1-6299e3ad5465" providerId="AD" clId="Web-{D6BCDE89-E899-B3CA-FDD8-92C7475C03E8}" dt="2026-08-18T13:53:23.621" v="208"/>
          <ac:picMkLst>
            <pc:docMk/>
            <pc:sldMk cId="3300488280" sldId="344"/>
            <ac:picMk id="14" creationId="{AADEB1F2-D651-A7FF-81C3-6E8A92637275}"/>
          </ac:picMkLst>
        </pc:picChg>
      </pc:sldChg>
      <pc:sldChg chg="addSp delSp modSp">
        <pc:chgData name="Emmanuelle GALINIER [Eurécia]" userId="S::emmanuelle.galinier@eurecia.com::a59f0d1e-f6a5-4686-a4f1-6299e3ad5465" providerId="AD" clId="Web-{D6BCDE89-E899-B3CA-FDD8-92C7475C03E8}" dt="2026-08-18T13:53:41.434" v="212"/>
        <pc:sldMkLst>
          <pc:docMk/>
          <pc:sldMk cId="91452564" sldId="346"/>
        </pc:sldMkLst>
        <pc:spChg chg="mod ord">
          <ac:chgData name="Emmanuelle GALINIER [Eurécia]" userId="S::emmanuelle.galinier@eurecia.com::a59f0d1e-f6a5-4686-a4f1-6299e3ad5465" providerId="AD" clId="Web-{D6BCDE89-E899-B3CA-FDD8-92C7475C03E8}" dt="2026-08-18T13:51:03.991" v="195" actId="1076"/>
          <ac:spMkLst>
            <pc:docMk/>
            <pc:sldMk cId="91452564" sldId="346"/>
            <ac:spMk id="6" creationId="{3EDF4D6D-7AB1-0863-A15B-14D2F26F7483}"/>
          </ac:spMkLst>
        </pc:spChg>
        <pc:spChg chg="add mod">
          <ac:chgData name="Emmanuelle GALINIER [Eurécia]" userId="S::emmanuelle.galinier@eurecia.com::a59f0d1e-f6a5-4686-a4f1-6299e3ad5465" providerId="AD" clId="Web-{D6BCDE89-E899-B3CA-FDD8-92C7475C03E8}" dt="2026-08-18T13:35:51.050" v="40" actId="14100"/>
          <ac:spMkLst>
            <pc:docMk/>
            <pc:sldMk cId="91452564" sldId="346"/>
            <ac:spMk id="13" creationId="{8CE4F01D-34D4-8768-DD5C-60A9CAC6087E}"/>
          </ac:spMkLst>
        </pc:spChg>
        <pc:picChg chg="add del mod">
          <ac:chgData name="Emmanuelle GALINIER [Eurécia]" userId="S::emmanuelle.galinier@eurecia.com::a59f0d1e-f6a5-4686-a4f1-6299e3ad5465" providerId="AD" clId="Web-{D6BCDE89-E899-B3CA-FDD8-92C7475C03E8}" dt="2026-08-18T13:34:42.517" v="24"/>
          <ac:picMkLst>
            <pc:docMk/>
            <pc:sldMk cId="91452564" sldId="346"/>
            <ac:picMk id="2" creationId="{578DE4ED-D853-3A6E-1BD6-E1D6DD7446C7}"/>
          </ac:picMkLst>
        </pc:picChg>
        <pc:picChg chg="add mod">
          <ac:chgData name="Emmanuelle GALINIER [Eurécia]" userId="S::emmanuelle.galinier@eurecia.com::a59f0d1e-f6a5-4686-a4f1-6299e3ad5465" providerId="AD" clId="Web-{D6BCDE89-E899-B3CA-FDD8-92C7475C03E8}" dt="2026-08-18T13:53:33.965" v="210"/>
          <ac:picMkLst>
            <pc:docMk/>
            <pc:sldMk cId="91452564" sldId="346"/>
            <ac:picMk id="5" creationId="{757A9B85-9C86-7E64-384B-CC5E7B29C443}"/>
          </ac:picMkLst>
        </pc:picChg>
        <pc:picChg chg="del mod">
          <ac:chgData name="Emmanuelle GALINIER [Eurécia]" userId="S::emmanuelle.galinier@eurecia.com::a59f0d1e-f6a5-4686-a4f1-6299e3ad5465" providerId="AD" clId="Web-{D6BCDE89-E899-B3CA-FDD8-92C7475C03E8}" dt="2026-08-18T13:33:15.842" v="5"/>
          <ac:picMkLst>
            <pc:docMk/>
            <pc:sldMk cId="91452564" sldId="346"/>
            <ac:picMk id="8" creationId="{EBE90086-AF1B-0672-B9F6-713B6D32F0C7}"/>
          </ac:picMkLst>
        </pc:picChg>
        <pc:picChg chg="mod">
          <ac:chgData name="Emmanuelle GALINIER [Eurécia]" userId="S::emmanuelle.galinier@eurecia.com::a59f0d1e-f6a5-4686-a4f1-6299e3ad5465" providerId="AD" clId="Web-{D6BCDE89-E899-B3CA-FDD8-92C7475C03E8}" dt="2026-08-18T13:53:41.434" v="212"/>
          <ac:picMkLst>
            <pc:docMk/>
            <pc:sldMk cId="91452564" sldId="346"/>
            <ac:picMk id="10" creationId="{B26E9C19-A4A9-CAC3-2CB1-AB4821F4C43B}"/>
          </ac:picMkLst>
        </pc:picChg>
        <pc:picChg chg="mod">
          <ac:chgData name="Emmanuelle GALINIER [Eurécia]" userId="S::emmanuelle.galinier@eurecia.com::a59f0d1e-f6a5-4686-a4f1-6299e3ad5465" providerId="AD" clId="Web-{D6BCDE89-E899-B3CA-FDD8-92C7475C03E8}" dt="2026-08-18T13:36:01.832" v="41" actId="1076"/>
          <ac:picMkLst>
            <pc:docMk/>
            <pc:sldMk cId="91452564" sldId="346"/>
            <ac:picMk id="11" creationId="{04697D6C-50AB-3480-D3AB-4837B5D1BCE1}"/>
          </ac:picMkLst>
        </pc:picChg>
        <pc:picChg chg="add mod">
          <ac:chgData name="Emmanuelle GALINIER [Eurécia]" userId="S::emmanuelle.galinier@eurecia.com::a59f0d1e-f6a5-4686-a4f1-6299e3ad5465" providerId="AD" clId="Web-{D6BCDE89-E899-B3CA-FDD8-92C7475C03E8}" dt="2026-08-18T13:53:36.152" v="211"/>
          <ac:picMkLst>
            <pc:docMk/>
            <pc:sldMk cId="91452564" sldId="346"/>
            <ac:picMk id="12" creationId="{B27F56E8-B532-CA74-5415-14CB4EB859EE}"/>
          </ac:picMkLst>
        </pc:picChg>
        <pc:picChg chg="del mod">
          <ac:chgData name="Emmanuelle GALINIER [Eurécia]" userId="S::emmanuelle.galinier@eurecia.com::a59f0d1e-f6a5-4686-a4f1-6299e3ad5465" providerId="AD" clId="Web-{D6BCDE89-E899-B3CA-FDD8-92C7475C03E8}" dt="2026-08-18T13:32:04.666" v="1"/>
          <ac:picMkLst>
            <pc:docMk/>
            <pc:sldMk cId="91452564" sldId="346"/>
            <ac:picMk id="16" creationId="{D02B8E80-82E7-E339-2C3F-2A20C97986CC}"/>
          </ac:picMkLst>
        </pc:picChg>
      </pc:sldChg>
      <pc:sldChg chg="modSp">
        <pc:chgData name="Emmanuelle GALINIER [Eurécia]" userId="S::emmanuelle.galinier@eurecia.com::a59f0d1e-f6a5-4686-a4f1-6299e3ad5465" providerId="AD" clId="Web-{D6BCDE89-E899-B3CA-FDD8-92C7475C03E8}" dt="2026-08-18T13:53:49.403" v="213"/>
        <pc:sldMkLst>
          <pc:docMk/>
          <pc:sldMk cId="388874313" sldId="347"/>
        </pc:sldMkLst>
        <pc:picChg chg="mod">
          <ac:chgData name="Emmanuelle GALINIER [Eurécia]" userId="S::emmanuelle.galinier@eurecia.com::a59f0d1e-f6a5-4686-a4f1-6299e3ad5465" providerId="AD" clId="Web-{D6BCDE89-E899-B3CA-FDD8-92C7475C03E8}" dt="2026-08-18T13:53:49.403" v="213"/>
          <ac:picMkLst>
            <pc:docMk/>
            <pc:sldMk cId="388874313" sldId="347"/>
            <ac:picMk id="12" creationId="{296B917D-66A2-6255-8C9F-9CFD151E6687}"/>
          </ac:picMkLst>
        </pc:picChg>
      </pc:sldChg>
      <pc:sldChg chg="modSp">
        <pc:chgData name="Emmanuelle GALINIER [Eurécia]" userId="S::emmanuelle.galinier@eurecia.com::a59f0d1e-f6a5-4686-a4f1-6299e3ad5465" providerId="AD" clId="Web-{D6BCDE89-E899-B3CA-FDD8-92C7475C03E8}" dt="2026-08-18T13:38:47.870" v="56" actId="20577"/>
        <pc:sldMkLst>
          <pc:docMk/>
          <pc:sldMk cId="1267158146" sldId="348"/>
        </pc:sldMkLst>
        <pc:spChg chg="mod">
          <ac:chgData name="Emmanuelle GALINIER [Eurécia]" userId="S::emmanuelle.galinier@eurecia.com::a59f0d1e-f6a5-4686-a4f1-6299e3ad5465" providerId="AD" clId="Web-{D6BCDE89-E899-B3CA-FDD8-92C7475C03E8}" dt="2026-08-18T13:38:47.870" v="56" actId="20577"/>
          <ac:spMkLst>
            <pc:docMk/>
            <pc:sldMk cId="1267158146" sldId="348"/>
            <ac:spMk id="5" creationId="{AA5606FC-71E4-2CA8-047B-9E471E25D76C}"/>
          </ac:spMkLst>
        </pc:spChg>
      </pc:sldChg>
      <pc:sldChg chg="modSp">
        <pc:chgData name="Emmanuelle GALINIER [Eurécia]" userId="S::emmanuelle.galinier@eurecia.com::a59f0d1e-f6a5-4686-a4f1-6299e3ad5465" providerId="AD" clId="Web-{D6BCDE89-E899-B3CA-FDD8-92C7475C03E8}" dt="2026-08-18T13:52:44.635" v="201"/>
        <pc:sldMkLst>
          <pc:docMk/>
          <pc:sldMk cId="984760817" sldId="350"/>
        </pc:sldMkLst>
        <pc:picChg chg="mod">
          <ac:chgData name="Emmanuelle GALINIER [Eurécia]" userId="S::emmanuelle.galinier@eurecia.com::a59f0d1e-f6a5-4686-a4f1-6299e3ad5465" providerId="AD" clId="Web-{D6BCDE89-E899-B3CA-FDD8-92C7475C03E8}" dt="2026-08-18T13:52:38.291" v="200"/>
          <ac:picMkLst>
            <pc:docMk/>
            <pc:sldMk cId="984760817" sldId="350"/>
            <ac:picMk id="14" creationId="{3720F608-9DE0-11C8-3C73-EA7CEED53B21}"/>
          </ac:picMkLst>
        </pc:picChg>
        <pc:picChg chg="mod">
          <ac:chgData name="Emmanuelle GALINIER [Eurécia]" userId="S::emmanuelle.galinier@eurecia.com::a59f0d1e-f6a5-4686-a4f1-6299e3ad5465" providerId="AD" clId="Web-{D6BCDE89-E899-B3CA-FDD8-92C7475C03E8}" dt="2026-08-18T13:52:44.635" v="201"/>
          <ac:picMkLst>
            <pc:docMk/>
            <pc:sldMk cId="984760817" sldId="350"/>
            <ac:picMk id="18" creationId="{8987AC3A-D8B0-91DD-E08E-9B8A5154E3BB}"/>
          </ac:picMkLst>
        </pc:picChg>
      </pc:sldChg>
      <pc:sldChg chg="modSp">
        <pc:chgData name="Emmanuelle GALINIER [Eurécia]" userId="S::emmanuelle.galinier@eurecia.com::a59f0d1e-f6a5-4686-a4f1-6299e3ad5465" providerId="AD" clId="Web-{D6BCDE89-E899-B3CA-FDD8-92C7475C03E8}" dt="2026-08-18T13:52:25.431" v="199"/>
        <pc:sldMkLst>
          <pc:docMk/>
          <pc:sldMk cId="3060999451" sldId="351"/>
        </pc:sldMkLst>
        <pc:picChg chg="mod">
          <ac:chgData name="Emmanuelle GALINIER [Eurécia]" userId="S::emmanuelle.galinier@eurecia.com::a59f0d1e-f6a5-4686-a4f1-6299e3ad5465" providerId="AD" clId="Web-{D6BCDE89-E899-B3CA-FDD8-92C7475C03E8}" dt="2026-08-18T13:52:25.431" v="199"/>
          <ac:picMkLst>
            <pc:docMk/>
            <pc:sldMk cId="3060999451" sldId="351"/>
            <ac:picMk id="11" creationId="{53D76704-1500-56E7-A60A-7049CDB6B312}"/>
          </ac:picMkLst>
        </pc:picChg>
      </pc:sldChg>
      <pc:sldChg chg="modSp">
        <pc:chgData name="Emmanuelle GALINIER [Eurécia]" userId="S::emmanuelle.galinier@eurecia.com::a59f0d1e-f6a5-4686-a4f1-6299e3ad5465" providerId="AD" clId="Web-{D6BCDE89-E899-B3CA-FDD8-92C7475C03E8}" dt="2026-08-18T13:50:30.942" v="192" actId="1076"/>
        <pc:sldMkLst>
          <pc:docMk/>
          <pc:sldMk cId="2114891416" sldId="362"/>
        </pc:sldMkLst>
        <pc:spChg chg="mod">
          <ac:chgData name="Emmanuelle GALINIER [Eurécia]" userId="S::emmanuelle.galinier@eurecia.com::a59f0d1e-f6a5-4686-a4f1-6299e3ad5465" providerId="AD" clId="Web-{D6BCDE89-E899-B3CA-FDD8-92C7475C03E8}" dt="2026-08-18T13:47:56.749" v="126" actId="1076"/>
          <ac:spMkLst>
            <pc:docMk/>
            <pc:sldMk cId="2114891416" sldId="362"/>
            <ac:spMk id="2" creationId="{A809FF54-8E21-E76D-9608-77AF773D0852}"/>
          </ac:spMkLst>
        </pc:spChg>
        <pc:spChg chg="mod">
          <ac:chgData name="Emmanuelle GALINIER [Eurécia]" userId="S::emmanuelle.galinier@eurecia.com::a59f0d1e-f6a5-4686-a4f1-6299e3ad5465" providerId="AD" clId="Web-{D6BCDE89-E899-B3CA-FDD8-92C7475C03E8}" dt="2026-08-18T13:50:30.942" v="192" actId="1076"/>
          <ac:spMkLst>
            <pc:docMk/>
            <pc:sldMk cId="2114891416" sldId="362"/>
            <ac:spMk id="3" creationId="{E746EC2F-8304-5F1E-CA88-81683143E9B0}"/>
          </ac:spMkLst>
        </pc:spChg>
        <pc:spChg chg="mod">
          <ac:chgData name="Emmanuelle GALINIER [Eurécia]" userId="S::emmanuelle.galinier@eurecia.com::a59f0d1e-f6a5-4686-a4f1-6299e3ad5465" providerId="AD" clId="Web-{D6BCDE89-E899-B3CA-FDD8-92C7475C03E8}" dt="2026-08-18T13:48:00.312" v="127" actId="1076"/>
          <ac:spMkLst>
            <pc:docMk/>
            <pc:sldMk cId="2114891416" sldId="362"/>
            <ac:spMk id="4" creationId="{3CBE8D5D-8605-7FE4-D841-E865AB88B43B}"/>
          </ac:spMkLst>
        </pc:spChg>
        <pc:spChg chg="mod">
          <ac:chgData name="Emmanuelle GALINIER [Eurécia]" userId="S::emmanuelle.galinier@eurecia.com::a59f0d1e-f6a5-4686-a4f1-6299e3ad5465" providerId="AD" clId="Web-{D6BCDE89-E899-B3CA-FDD8-92C7475C03E8}" dt="2026-08-18T13:47:53.171" v="125" actId="1076"/>
          <ac:spMkLst>
            <pc:docMk/>
            <pc:sldMk cId="2114891416" sldId="362"/>
            <ac:spMk id="28" creationId="{D88B10F1-C161-29C9-E517-2C4D78936F1B}"/>
          </ac:spMkLst>
        </pc:spChg>
      </pc:sldChg>
      <pc:sldChg chg="modSp">
        <pc:chgData name="Emmanuelle GALINIER [Eurécia]" userId="S::emmanuelle.galinier@eurecia.com::a59f0d1e-f6a5-4686-a4f1-6299e3ad5465" providerId="AD" clId="Web-{D6BCDE89-E899-B3CA-FDD8-92C7475C03E8}" dt="2026-08-18T13:51:32.460" v="196" actId="1076"/>
        <pc:sldMkLst>
          <pc:docMk/>
          <pc:sldMk cId="2147373000" sldId="365"/>
        </pc:sldMkLst>
        <pc:picChg chg="mod">
          <ac:chgData name="Emmanuelle GALINIER [Eurécia]" userId="S::emmanuelle.galinier@eurecia.com::a59f0d1e-f6a5-4686-a4f1-6299e3ad5465" providerId="AD" clId="Web-{D6BCDE89-E899-B3CA-FDD8-92C7475C03E8}" dt="2026-08-18T13:51:32.460" v="196" actId="1076"/>
          <ac:picMkLst>
            <pc:docMk/>
            <pc:sldMk cId="2147373000" sldId="365"/>
            <ac:picMk id="6" creationId="{54AFB37F-247B-1539-FF0F-A809606A7C82}"/>
          </ac:picMkLst>
        </pc:picChg>
      </pc:sldChg>
      <pc:sldChg chg="modSp">
        <pc:chgData name="Emmanuelle GALINIER [Eurécia]" userId="S::emmanuelle.galinier@eurecia.com::a59f0d1e-f6a5-4686-a4f1-6299e3ad5465" providerId="AD" clId="Web-{D6BCDE89-E899-B3CA-FDD8-92C7475C03E8}" dt="2026-08-18T13:52:09.930" v="198" actId="1076"/>
        <pc:sldMkLst>
          <pc:docMk/>
          <pc:sldMk cId="3789754923" sldId="367"/>
        </pc:sldMkLst>
        <pc:picChg chg="mod">
          <ac:chgData name="Emmanuelle GALINIER [Eurécia]" userId="S::emmanuelle.galinier@eurecia.com::a59f0d1e-f6a5-4686-a4f1-6299e3ad5465" providerId="AD" clId="Web-{D6BCDE89-E899-B3CA-FDD8-92C7475C03E8}" dt="2026-08-18T13:52:03.430" v="197"/>
          <ac:picMkLst>
            <pc:docMk/>
            <pc:sldMk cId="3789754923" sldId="367"/>
            <ac:picMk id="12" creationId="{4159F633-5DAC-348B-7227-CCF6A5AA410D}"/>
          </ac:picMkLst>
        </pc:picChg>
        <pc:picChg chg="mod">
          <ac:chgData name="Emmanuelle GALINIER [Eurécia]" userId="S::emmanuelle.galinier@eurecia.com::a59f0d1e-f6a5-4686-a4f1-6299e3ad5465" providerId="AD" clId="Web-{D6BCDE89-E899-B3CA-FDD8-92C7475C03E8}" dt="2026-08-18T13:52:09.930" v="198" actId="1076"/>
          <ac:picMkLst>
            <pc:docMk/>
            <pc:sldMk cId="3789754923" sldId="367"/>
            <ac:picMk id="18" creationId="{E73A5EC5-D0AD-C51A-BF9E-022933D0A582}"/>
          </ac:picMkLst>
        </pc:picChg>
      </pc:sldChg>
      <pc:sldChg chg="modSp">
        <pc:chgData name="Emmanuelle GALINIER [Eurécia]" userId="S::emmanuelle.galinier@eurecia.com::a59f0d1e-f6a5-4686-a4f1-6299e3ad5465" providerId="AD" clId="Web-{D6BCDE89-E899-B3CA-FDD8-92C7475C03E8}" dt="2026-08-18T13:54:14.982" v="217"/>
        <pc:sldMkLst>
          <pc:docMk/>
          <pc:sldMk cId="2634135004" sldId="368"/>
        </pc:sldMkLst>
        <pc:picChg chg="mod">
          <ac:chgData name="Emmanuelle GALINIER [Eurécia]" userId="S::emmanuelle.galinier@eurecia.com::a59f0d1e-f6a5-4686-a4f1-6299e3ad5465" providerId="AD" clId="Web-{D6BCDE89-E899-B3CA-FDD8-92C7475C03E8}" dt="2026-08-18T13:53:57.684" v="214"/>
          <ac:picMkLst>
            <pc:docMk/>
            <pc:sldMk cId="2634135004" sldId="368"/>
            <ac:picMk id="7" creationId="{D0C81254-729E-659D-2653-75AF6B306028}"/>
          </ac:picMkLst>
        </pc:picChg>
        <pc:picChg chg="mod">
          <ac:chgData name="Emmanuelle GALINIER [Eurécia]" userId="S::emmanuelle.galinier@eurecia.com::a59f0d1e-f6a5-4686-a4f1-6299e3ad5465" providerId="AD" clId="Web-{D6BCDE89-E899-B3CA-FDD8-92C7475C03E8}" dt="2026-08-18T13:54:02.435" v="215"/>
          <ac:picMkLst>
            <pc:docMk/>
            <pc:sldMk cId="2634135004" sldId="368"/>
            <ac:picMk id="11" creationId="{847BF4F5-956C-D34F-A805-58A9F926AADE}"/>
          </ac:picMkLst>
        </pc:picChg>
        <pc:picChg chg="mod">
          <ac:chgData name="Emmanuelle GALINIER [Eurécia]" userId="S::emmanuelle.galinier@eurecia.com::a59f0d1e-f6a5-4686-a4f1-6299e3ad5465" providerId="AD" clId="Web-{D6BCDE89-E899-B3CA-FDD8-92C7475C03E8}" dt="2026-08-18T13:54:08.591" v="216"/>
          <ac:picMkLst>
            <pc:docMk/>
            <pc:sldMk cId="2634135004" sldId="368"/>
            <ac:picMk id="14" creationId="{149B7CF1-2EBE-2EC4-FFF4-F52E114E3725}"/>
          </ac:picMkLst>
        </pc:picChg>
        <pc:picChg chg="mod">
          <ac:chgData name="Emmanuelle GALINIER [Eurécia]" userId="S::emmanuelle.galinier@eurecia.com::a59f0d1e-f6a5-4686-a4f1-6299e3ad5465" providerId="AD" clId="Web-{D6BCDE89-E899-B3CA-FDD8-92C7475C03E8}" dt="2026-08-18T13:54:14.982" v="217"/>
          <ac:picMkLst>
            <pc:docMk/>
            <pc:sldMk cId="2634135004" sldId="368"/>
            <ac:picMk id="16" creationId="{9E9BBD65-47E4-35C9-1B5A-895BFFBB709C}"/>
          </ac:picMkLst>
        </pc:picChg>
      </pc:sldChg>
      <pc:sldChg chg="modSp">
        <pc:chgData name="Emmanuelle GALINIER [Eurécia]" userId="S::emmanuelle.galinier@eurecia.com::a59f0d1e-f6a5-4686-a4f1-6299e3ad5465" providerId="AD" clId="Web-{D6BCDE89-E899-B3CA-FDD8-92C7475C03E8}" dt="2026-08-18T13:54:26.639" v="219"/>
        <pc:sldMkLst>
          <pc:docMk/>
          <pc:sldMk cId="4043853004" sldId="369"/>
        </pc:sldMkLst>
        <pc:picChg chg="mod">
          <ac:chgData name="Emmanuelle GALINIER [Eurécia]" userId="S::emmanuelle.galinier@eurecia.com::a59f0d1e-f6a5-4686-a4f1-6299e3ad5465" providerId="AD" clId="Web-{D6BCDE89-E899-B3CA-FDD8-92C7475C03E8}" dt="2026-08-18T13:54:22.717" v="218"/>
          <ac:picMkLst>
            <pc:docMk/>
            <pc:sldMk cId="4043853004" sldId="369"/>
            <ac:picMk id="6" creationId="{B854BB07-F905-8CCA-5990-54CE96510FF2}"/>
          </ac:picMkLst>
        </pc:picChg>
        <pc:picChg chg="mod">
          <ac:chgData name="Emmanuelle GALINIER [Eurécia]" userId="S::emmanuelle.galinier@eurecia.com::a59f0d1e-f6a5-4686-a4f1-6299e3ad5465" providerId="AD" clId="Web-{D6BCDE89-E899-B3CA-FDD8-92C7475C03E8}" dt="2026-08-18T13:54:26.639" v="219"/>
          <ac:picMkLst>
            <pc:docMk/>
            <pc:sldMk cId="4043853004" sldId="369"/>
            <ac:picMk id="8" creationId="{3A41D9F7-A3CE-D5A0-0D26-9C61471D5108}"/>
          </ac:picMkLst>
        </pc:picChg>
      </pc:sldChg>
    </pc:docChg>
  </pc:docChgLst>
  <pc:docChgLst>
    <pc:chgData name="Céline SARASAR [Eurécia]" userId="c7506270-8b7d-449d-850c-0622c02b1877" providerId="ADAL" clId="{64504BD2-3CE2-464F-9B48-F599DF6759FB}"/>
    <pc:docChg chg="undo custSel addSld delSld modSld sldOrd">
      <pc:chgData name="Céline SARASAR [Eurécia]" userId="c7506270-8b7d-449d-850c-0622c02b1877" providerId="ADAL" clId="{64504BD2-3CE2-464F-9B48-F599DF6759FB}" dt="2026-08-18T13:31:14.847" v="4198" actId="1076"/>
      <pc:docMkLst>
        <pc:docMk/>
      </pc:docMkLst>
      <pc:sldChg chg="addSp modSp mod">
        <pc:chgData name="Céline SARASAR [Eurécia]" userId="c7506270-8b7d-449d-850c-0622c02b1877" providerId="ADAL" clId="{64504BD2-3CE2-464F-9B48-F599DF6759FB}" dt="2026-08-18T12:21:08.606" v="3324" actId="255"/>
        <pc:sldMkLst>
          <pc:docMk/>
          <pc:sldMk cId="1542998316" sldId="335"/>
        </pc:sldMkLst>
        <pc:spChg chg="mod">
          <ac:chgData name="Céline SARASAR [Eurécia]" userId="c7506270-8b7d-449d-850c-0622c02b1877" providerId="ADAL" clId="{64504BD2-3CE2-464F-9B48-F599DF6759FB}" dt="2026-08-18T12:21:08.606" v="3324" actId="255"/>
          <ac:spMkLst>
            <pc:docMk/>
            <pc:sldMk cId="1542998316" sldId="335"/>
            <ac:spMk id="2" creationId="{0ED16911-BE4F-7178-A964-6BF6DF2D85CF}"/>
          </ac:spMkLst>
        </pc:spChg>
        <pc:spChg chg="mod">
          <ac:chgData name="Céline SARASAR [Eurécia]" userId="c7506270-8b7d-449d-850c-0622c02b1877" providerId="ADAL" clId="{64504BD2-3CE2-464F-9B48-F599DF6759FB}" dt="2026-08-18T12:21:00.236" v="3323" actId="255"/>
          <ac:spMkLst>
            <pc:docMk/>
            <pc:sldMk cId="1542998316" sldId="335"/>
            <ac:spMk id="8" creationId="{6C085962-8838-9D9F-A974-4C16177BCAF3}"/>
          </ac:spMkLst>
        </pc:spChg>
        <pc:picChg chg="mod">
          <ac:chgData name="Céline SARASAR [Eurécia]" userId="c7506270-8b7d-449d-850c-0622c02b1877" providerId="ADAL" clId="{64504BD2-3CE2-464F-9B48-F599DF6759FB}" dt="2026-08-18T07:44:17.468" v="137" actId="1076"/>
          <ac:picMkLst>
            <pc:docMk/>
            <pc:sldMk cId="1542998316" sldId="335"/>
            <ac:picMk id="6" creationId="{C4D744D4-8C1B-A240-2C48-97FF2E6772B0}"/>
          </ac:picMkLst>
        </pc:picChg>
        <pc:picChg chg="add mod">
          <ac:chgData name="Céline SARASAR [Eurécia]" userId="c7506270-8b7d-449d-850c-0622c02b1877" providerId="ADAL" clId="{64504BD2-3CE2-464F-9B48-F599DF6759FB}" dt="2026-08-18T07:56:02.190" v="235" actId="1076"/>
          <ac:picMkLst>
            <pc:docMk/>
            <pc:sldMk cId="1542998316" sldId="335"/>
            <ac:picMk id="7" creationId="{07FCDCD4-1460-36D9-2228-8629C5D3E09D}"/>
          </ac:picMkLst>
        </pc:picChg>
      </pc:sldChg>
      <pc:sldChg chg="del">
        <pc:chgData name="Céline SARASAR [Eurécia]" userId="c7506270-8b7d-449d-850c-0622c02b1877" providerId="ADAL" clId="{64504BD2-3CE2-464F-9B48-F599DF6759FB}" dt="2026-08-18T09:15:15.931" v="1597" actId="2696"/>
        <pc:sldMkLst>
          <pc:docMk/>
          <pc:sldMk cId="407031299" sldId="337"/>
        </pc:sldMkLst>
      </pc:sldChg>
      <pc:sldChg chg="add del ord">
        <pc:chgData name="Céline SARASAR [Eurécia]" userId="c7506270-8b7d-449d-850c-0622c02b1877" providerId="ADAL" clId="{64504BD2-3CE2-464F-9B48-F599DF6759FB}" dt="2026-08-18T09:17:18.483" v="1603" actId="47"/>
        <pc:sldMkLst>
          <pc:docMk/>
          <pc:sldMk cId="2913339942" sldId="337"/>
        </pc:sldMkLst>
      </pc:sldChg>
      <pc:sldChg chg="modSp mod">
        <pc:chgData name="Céline SARASAR [Eurécia]" userId="c7506270-8b7d-449d-850c-0622c02b1877" providerId="ADAL" clId="{64504BD2-3CE2-464F-9B48-F599DF6759FB}" dt="2026-08-18T11:47:45.030" v="2698" actId="6549"/>
        <pc:sldMkLst>
          <pc:docMk/>
          <pc:sldMk cId="3210797679" sldId="340"/>
        </pc:sldMkLst>
        <pc:spChg chg="mod">
          <ac:chgData name="Céline SARASAR [Eurécia]" userId="c7506270-8b7d-449d-850c-0622c02b1877" providerId="ADAL" clId="{64504BD2-3CE2-464F-9B48-F599DF6759FB}" dt="2026-08-18T11:47:45.030" v="2698" actId="6549"/>
          <ac:spMkLst>
            <pc:docMk/>
            <pc:sldMk cId="3210797679" sldId="340"/>
            <ac:spMk id="3" creationId="{BE17CC55-4652-8E60-DE62-24B5BBFE63B5}"/>
          </ac:spMkLst>
        </pc:spChg>
      </pc:sldChg>
      <pc:sldChg chg="addSp delSp modSp mod">
        <pc:chgData name="Céline SARASAR [Eurécia]" userId="c7506270-8b7d-449d-850c-0622c02b1877" providerId="ADAL" clId="{64504BD2-3CE2-464F-9B48-F599DF6759FB}" dt="2026-08-18T12:21:26.102" v="3326" actId="255"/>
        <pc:sldMkLst>
          <pc:docMk/>
          <pc:sldMk cId="3300488280" sldId="344"/>
        </pc:sldMkLst>
        <pc:spChg chg="mod">
          <ac:chgData name="Céline SARASAR [Eurécia]" userId="c7506270-8b7d-449d-850c-0622c02b1877" providerId="ADAL" clId="{64504BD2-3CE2-464F-9B48-F599DF6759FB}" dt="2026-08-18T07:56:42.114" v="255" actId="6549"/>
          <ac:spMkLst>
            <pc:docMk/>
            <pc:sldMk cId="3300488280" sldId="344"/>
            <ac:spMk id="4" creationId="{90A438DC-811C-961D-F9DD-B6FEB9763FC2}"/>
          </ac:spMkLst>
        </pc:spChg>
        <pc:spChg chg="del mod">
          <ac:chgData name="Céline SARASAR [Eurécia]" userId="c7506270-8b7d-449d-850c-0622c02b1877" providerId="ADAL" clId="{64504BD2-3CE2-464F-9B48-F599DF6759FB}" dt="2026-08-18T07:57:24.767" v="324" actId="478"/>
          <ac:spMkLst>
            <pc:docMk/>
            <pc:sldMk cId="3300488280" sldId="344"/>
            <ac:spMk id="5" creationId="{BE4C504A-BA9E-CCAD-5A2A-414D778A5DD2}"/>
          </ac:spMkLst>
        </pc:spChg>
        <pc:spChg chg="mod">
          <ac:chgData name="Céline SARASAR [Eurécia]" userId="c7506270-8b7d-449d-850c-0622c02b1877" providerId="ADAL" clId="{64504BD2-3CE2-464F-9B48-F599DF6759FB}" dt="2026-08-18T12:21:17.869" v="3325" actId="255"/>
          <ac:spMkLst>
            <pc:docMk/>
            <pc:sldMk cId="3300488280" sldId="344"/>
            <ac:spMk id="6" creationId="{A809FF54-8E21-E76D-9608-77AF773D0852}"/>
          </ac:spMkLst>
        </pc:spChg>
        <pc:spChg chg="del">
          <ac:chgData name="Céline SARASAR [Eurécia]" userId="c7506270-8b7d-449d-850c-0622c02b1877" providerId="ADAL" clId="{64504BD2-3CE2-464F-9B48-F599DF6759FB}" dt="2026-08-18T07:57:19.086" v="321" actId="478"/>
          <ac:spMkLst>
            <pc:docMk/>
            <pc:sldMk cId="3300488280" sldId="344"/>
            <ac:spMk id="8" creationId="{9E13E6DB-4B6D-A7EB-B7CE-F48298236345}"/>
          </ac:spMkLst>
        </pc:spChg>
        <pc:spChg chg="add mod">
          <ac:chgData name="Céline SARASAR [Eurécia]" userId="c7506270-8b7d-449d-850c-0622c02b1877" providerId="ADAL" clId="{64504BD2-3CE2-464F-9B48-F599DF6759FB}" dt="2026-08-18T12:21:26.102" v="3326" actId="255"/>
          <ac:spMkLst>
            <pc:docMk/>
            <pc:sldMk cId="3300488280" sldId="344"/>
            <ac:spMk id="15" creationId="{D02C30DC-535A-CDC8-EEDB-079863677670}"/>
          </ac:spMkLst>
        </pc:spChg>
        <pc:picChg chg="del">
          <ac:chgData name="Céline SARASAR [Eurécia]" userId="c7506270-8b7d-449d-850c-0622c02b1877" providerId="ADAL" clId="{64504BD2-3CE2-464F-9B48-F599DF6759FB}" dt="2026-08-18T07:57:15.901" v="319" actId="478"/>
          <ac:picMkLst>
            <pc:docMk/>
            <pc:sldMk cId="3300488280" sldId="344"/>
            <ac:picMk id="9" creationId="{49652957-9081-29CB-1F51-E6DA4722F486}"/>
          </ac:picMkLst>
        </pc:picChg>
        <pc:picChg chg="add mod">
          <ac:chgData name="Céline SARASAR [Eurécia]" userId="c7506270-8b7d-449d-850c-0622c02b1877" providerId="ADAL" clId="{64504BD2-3CE2-464F-9B48-F599DF6759FB}" dt="2026-08-18T08:01:45.699" v="369" actId="14100"/>
          <ac:picMkLst>
            <pc:docMk/>
            <pc:sldMk cId="3300488280" sldId="344"/>
            <ac:picMk id="10" creationId="{5089FC05-8D0C-42EE-3CAF-AFEAB073B96E}"/>
          </ac:picMkLst>
        </pc:picChg>
        <pc:picChg chg="del">
          <ac:chgData name="Céline SARASAR [Eurécia]" userId="c7506270-8b7d-449d-850c-0622c02b1877" providerId="ADAL" clId="{64504BD2-3CE2-464F-9B48-F599DF6759FB}" dt="2026-08-18T07:57:19.844" v="322" actId="478"/>
          <ac:picMkLst>
            <pc:docMk/>
            <pc:sldMk cId="3300488280" sldId="344"/>
            <ac:picMk id="11" creationId="{D13BBAEE-3CC7-0F3E-FE06-D623B31CC131}"/>
          </ac:picMkLst>
        </pc:picChg>
        <pc:picChg chg="del">
          <ac:chgData name="Céline SARASAR [Eurécia]" userId="c7506270-8b7d-449d-850c-0622c02b1877" providerId="ADAL" clId="{64504BD2-3CE2-464F-9B48-F599DF6759FB}" dt="2026-08-18T07:57:17.732" v="320" actId="478"/>
          <ac:picMkLst>
            <pc:docMk/>
            <pc:sldMk cId="3300488280" sldId="344"/>
            <ac:picMk id="12" creationId="{24C0580D-E081-3F20-8581-479AF6CDBB66}"/>
          </ac:picMkLst>
        </pc:picChg>
        <pc:picChg chg="add mod">
          <ac:chgData name="Céline SARASAR [Eurécia]" userId="c7506270-8b7d-449d-850c-0622c02b1877" providerId="ADAL" clId="{64504BD2-3CE2-464F-9B48-F599DF6759FB}" dt="2026-08-18T08:02:56.388" v="442" actId="1076"/>
          <ac:picMkLst>
            <pc:docMk/>
            <pc:sldMk cId="3300488280" sldId="344"/>
            <ac:picMk id="14" creationId="{AADEB1F2-D651-A7FF-81C3-6E8A92637275}"/>
          </ac:picMkLst>
        </pc:picChg>
      </pc:sldChg>
      <pc:sldChg chg="modSp mod">
        <pc:chgData name="Céline SARASAR [Eurécia]" userId="c7506270-8b7d-449d-850c-0622c02b1877" providerId="ADAL" clId="{64504BD2-3CE2-464F-9B48-F599DF6759FB}" dt="2026-08-18T12:22:08.551" v="3330" actId="255"/>
        <pc:sldMkLst>
          <pc:docMk/>
          <pc:sldMk cId="1165207872" sldId="345"/>
        </pc:sldMkLst>
        <pc:spChg chg="mod">
          <ac:chgData name="Céline SARASAR [Eurécia]" userId="c7506270-8b7d-449d-850c-0622c02b1877" providerId="ADAL" clId="{64504BD2-3CE2-464F-9B48-F599DF6759FB}" dt="2026-08-18T12:22:08.551" v="3330" actId="255"/>
          <ac:spMkLst>
            <pc:docMk/>
            <pc:sldMk cId="1165207872" sldId="345"/>
            <ac:spMk id="8" creationId="{29D918D8-7066-F27C-CF17-5E96DC720DE3}"/>
          </ac:spMkLst>
        </pc:spChg>
        <pc:picChg chg="mod">
          <ac:chgData name="Céline SARASAR [Eurécia]" userId="c7506270-8b7d-449d-850c-0622c02b1877" providerId="ADAL" clId="{64504BD2-3CE2-464F-9B48-F599DF6759FB}" dt="2026-08-18T08:03:58.895" v="443" actId="14100"/>
          <ac:picMkLst>
            <pc:docMk/>
            <pc:sldMk cId="1165207872" sldId="345"/>
            <ac:picMk id="10" creationId="{FFF659A5-11DF-1426-DCA2-7D2AFA978B87}"/>
          </ac:picMkLst>
        </pc:picChg>
      </pc:sldChg>
      <pc:sldChg chg="addSp delSp modSp mod ord">
        <pc:chgData name="Céline SARASAR [Eurécia]" userId="c7506270-8b7d-449d-850c-0622c02b1877" providerId="ADAL" clId="{64504BD2-3CE2-464F-9B48-F599DF6759FB}" dt="2026-08-18T13:31:14.847" v="4198" actId="1076"/>
        <pc:sldMkLst>
          <pc:docMk/>
          <pc:sldMk cId="91452564" sldId="346"/>
        </pc:sldMkLst>
        <pc:spChg chg="add del mod">
          <ac:chgData name="Céline SARASAR [Eurécia]" userId="c7506270-8b7d-449d-850c-0622c02b1877" providerId="ADAL" clId="{64504BD2-3CE2-464F-9B48-F599DF6759FB}" dt="2026-08-18T13:30:35.461" v="4184" actId="478"/>
          <ac:spMkLst>
            <pc:docMk/>
            <pc:sldMk cId="91452564" sldId="346"/>
            <ac:spMk id="2" creationId="{A3E8FACA-792D-F0AA-64DF-F13BE498428C}"/>
          </ac:spMkLst>
        </pc:spChg>
        <pc:spChg chg="add del mod">
          <ac:chgData name="Céline SARASAR [Eurécia]" userId="c7506270-8b7d-449d-850c-0622c02b1877" providerId="ADAL" clId="{64504BD2-3CE2-464F-9B48-F599DF6759FB}" dt="2026-08-18T13:30:41.600" v="4190"/>
          <ac:spMkLst>
            <pc:docMk/>
            <pc:sldMk cId="91452564" sldId="346"/>
            <ac:spMk id="5" creationId="{59270EC1-04F0-30AD-4DEC-332212796BAB}"/>
          </ac:spMkLst>
        </pc:spChg>
        <pc:spChg chg="mod">
          <ac:chgData name="Céline SARASAR [Eurécia]" userId="c7506270-8b7d-449d-850c-0622c02b1877" providerId="ADAL" clId="{64504BD2-3CE2-464F-9B48-F599DF6759FB}" dt="2026-08-18T08:11:45.961" v="469" actId="1076"/>
          <ac:spMkLst>
            <pc:docMk/>
            <pc:sldMk cId="91452564" sldId="346"/>
            <ac:spMk id="6" creationId="{3EDF4D6D-7AB1-0863-A15B-14D2F26F7483}"/>
          </ac:spMkLst>
        </pc:spChg>
        <pc:spChg chg="add del mod">
          <ac:chgData name="Céline SARASAR [Eurécia]" userId="c7506270-8b7d-449d-850c-0622c02b1877" providerId="ADAL" clId="{64504BD2-3CE2-464F-9B48-F599DF6759FB}" dt="2026-08-18T12:21:53.962" v="3329" actId="255"/>
          <ac:spMkLst>
            <pc:docMk/>
            <pc:sldMk cId="91452564" sldId="346"/>
            <ac:spMk id="7" creationId="{B6526FD4-5F98-564F-C213-6558AD2514A3}"/>
          </ac:spMkLst>
        </pc:spChg>
        <pc:spChg chg="del">
          <ac:chgData name="Céline SARASAR [Eurécia]" userId="c7506270-8b7d-449d-850c-0622c02b1877" providerId="ADAL" clId="{64504BD2-3CE2-464F-9B48-F599DF6759FB}" dt="2026-08-18T13:31:11.643" v="4197" actId="478"/>
          <ac:spMkLst>
            <pc:docMk/>
            <pc:sldMk cId="91452564" sldId="346"/>
            <ac:spMk id="9" creationId="{D58F62DC-37CC-313F-FC78-E39A21389C45}"/>
          </ac:spMkLst>
        </pc:spChg>
        <pc:picChg chg="del">
          <ac:chgData name="Céline SARASAR [Eurécia]" userId="c7506270-8b7d-449d-850c-0622c02b1877" providerId="ADAL" clId="{64504BD2-3CE2-464F-9B48-F599DF6759FB}" dt="2026-08-18T08:09:44.379" v="450" actId="21"/>
          <ac:picMkLst>
            <pc:docMk/>
            <pc:sldMk cId="91452564" sldId="346"/>
            <ac:picMk id="5" creationId="{84FA0A1A-0886-8894-19FC-6FE19D909AE9}"/>
          </ac:picMkLst>
        </pc:picChg>
        <pc:picChg chg="add del mod">
          <ac:chgData name="Céline SARASAR [Eurécia]" userId="c7506270-8b7d-449d-850c-0622c02b1877" providerId="ADAL" clId="{64504BD2-3CE2-464F-9B48-F599DF6759FB}" dt="2026-08-18T08:12:07.686" v="473" actId="21"/>
          <ac:picMkLst>
            <pc:docMk/>
            <pc:sldMk cId="91452564" sldId="346"/>
            <ac:picMk id="8" creationId="{EBE90086-AF1B-0672-B9F6-713B6D32F0C7}"/>
          </ac:picMkLst>
        </pc:picChg>
        <pc:picChg chg="add mod">
          <ac:chgData name="Céline SARASAR [Eurécia]" userId="c7506270-8b7d-449d-850c-0622c02b1877" providerId="ADAL" clId="{64504BD2-3CE2-464F-9B48-F599DF6759FB}" dt="2026-08-18T13:31:14.847" v="4198" actId="1076"/>
          <ac:picMkLst>
            <pc:docMk/>
            <pc:sldMk cId="91452564" sldId="346"/>
            <ac:picMk id="10" creationId="{B26E9C19-A4A9-CAC3-2CB1-AB4821F4C43B}"/>
          </ac:picMkLst>
        </pc:picChg>
        <pc:picChg chg="mod ord">
          <ac:chgData name="Céline SARASAR [Eurécia]" userId="c7506270-8b7d-449d-850c-0622c02b1877" providerId="ADAL" clId="{64504BD2-3CE2-464F-9B48-F599DF6759FB}" dt="2026-08-18T08:11:13.051" v="465" actId="166"/>
          <ac:picMkLst>
            <pc:docMk/>
            <pc:sldMk cId="91452564" sldId="346"/>
            <ac:picMk id="11" creationId="{04697D6C-50AB-3480-D3AB-4837B5D1BCE1}"/>
          </ac:picMkLst>
        </pc:picChg>
        <pc:picChg chg="del">
          <ac:chgData name="Céline SARASAR [Eurécia]" userId="c7506270-8b7d-449d-850c-0622c02b1877" providerId="ADAL" clId="{64504BD2-3CE2-464F-9B48-F599DF6759FB}" dt="2026-08-18T08:09:29.265" v="446" actId="478"/>
          <ac:picMkLst>
            <pc:docMk/>
            <pc:sldMk cId="91452564" sldId="346"/>
            <ac:picMk id="13" creationId="{74AA7AB3-0C75-635F-8C47-A04DBBE09B6C}"/>
          </ac:picMkLst>
        </pc:picChg>
        <pc:picChg chg="add del mod">
          <ac:chgData name="Céline SARASAR [Eurécia]" userId="c7506270-8b7d-449d-850c-0622c02b1877" providerId="ADAL" clId="{64504BD2-3CE2-464F-9B48-F599DF6759FB}" dt="2026-08-18T08:10:49.792" v="460" actId="478"/>
          <ac:picMkLst>
            <pc:docMk/>
            <pc:sldMk cId="91452564" sldId="346"/>
            <ac:picMk id="14" creationId="{2EDE762F-957C-1B5F-B9F1-2752D8688F58}"/>
          </ac:picMkLst>
        </pc:picChg>
        <pc:picChg chg="add mod">
          <ac:chgData name="Céline SARASAR [Eurécia]" userId="c7506270-8b7d-449d-850c-0622c02b1877" providerId="ADAL" clId="{64504BD2-3CE2-464F-9B48-F599DF6759FB}" dt="2026-08-18T13:30:51.830" v="4191" actId="1076"/>
          <ac:picMkLst>
            <pc:docMk/>
            <pc:sldMk cId="91452564" sldId="346"/>
            <ac:picMk id="16" creationId="{D02B8E80-82E7-E339-2C3F-2A20C97986CC}"/>
          </ac:picMkLst>
        </pc:picChg>
      </pc:sldChg>
      <pc:sldChg chg="modSp mod">
        <pc:chgData name="Céline SARASAR [Eurécia]" userId="c7506270-8b7d-449d-850c-0622c02b1877" providerId="ADAL" clId="{64504BD2-3CE2-464F-9B48-F599DF6759FB}" dt="2026-08-18T12:22:23.627" v="3331" actId="255"/>
        <pc:sldMkLst>
          <pc:docMk/>
          <pc:sldMk cId="388874313" sldId="347"/>
        </pc:sldMkLst>
        <pc:spChg chg="mod">
          <ac:chgData name="Céline SARASAR [Eurécia]" userId="c7506270-8b7d-449d-850c-0622c02b1877" providerId="ADAL" clId="{64504BD2-3CE2-464F-9B48-F599DF6759FB}" dt="2026-08-18T12:22:23.627" v="3331" actId="255"/>
          <ac:spMkLst>
            <pc:docMk/>
            <pc:sldMk cId="388874313" sldId="347"/>
            <ac:spMk id="8" creationId="{2FA4326D-7C1E-A45F-1446-96276AF7CF6D}"/>
          </ac:spMkLst>
        </pc:spChg>
      </pc:sldChg>
      <pc:sldChg chg="modSp mod">
        <pc:chgData name="Céline SARASAR [Eurécia]" userId="c7506270-8b7d-449d-850c-0622c02b1877" providerId="ADAL" clId="{64504BD2-3CE2-464F-9B48-F599DF6759FB}" dt="2026-08-18T12:22:35.135" v="3332" actId="255"/>
        <pc:sldMkLst>
          <pc:docMk/>
          <pc:sldMk cId="1267158146" sldId="348"/>
        </pc:sldMkLst>
        <pc:spChg chg="mod">
          <ac:chgData name="Céline SARASAR [Eurécia]" userId="c7506270-8b7d-449d-850c-0622c02b1877" providerId="ADAL" clId="{64504BD2-3CE2-464F-9B48-F599DF6759FB}" dt="2026-08-18T12:22:35.135" v="3332" actId="255"/>
          <ac:spMkLst>
            <pc:docMk/>
            <pc:sldMk cId="1267158146" sldId="348"/>
            <ac:spMk id="5" creationId="{AA5606FC-71E4-2CA8-047B-9E471E25D76C}"/>
          </ac:spMkLst>
        </pc:spChg>
      </pc:sldChg>
      <pc:sldChg chg="addSp delSp modSp mod">
        <pc:chgData name="Céline SARASAR [Eurécia]" userId="c7506270-8b7d-449d-850c-0622c02b1877" providerId="ADAL" clId="{64504BD2-3CE2-464F-9B48-F599DF6759FB}" dt="2026-08-18T12:22:51.128" v="3334" actId="1076"/>
        <pc:sldMkLst>
          <pc:docMk/>
          <pc:sldMk cId="761677091" sldId="349"/>
        </pc:sldMkLst>
        <pc:spChg chg="mod">
          <ac:chgData name="Céline SARASAR [Eurécia]" userId="c7506270-8b7d-449d-850c-0622c02b1877" providerId="ADAL" clId="{64504BD2-3CE2-464F-9B48-F599DF6759FB}" dt="2026-08-18T08:38:10.355" v="1575" actId="1076"/>
          <ac:spMkLst>
            <pc:docMk/>
            <pc:sldMk cId="761677091" sldId="349"/>
            <ac:spMk id="4" creationId="{90A438DC-811C-961D-F9DD-B6FEB9763FC2}"/>
          </ac:spMkLst>
        </pc:spChg>
        <pc:spChg chg="mod">
          <ac:chgData name="Céline SARASAR [Eurécia]" userId="c7506270-8b7d-449d-850c-0622c02b1877" providerId="ADAL" clId="{64504BD2-3CE2-464F-9B48-F599DF6759FB}" dt="2026-08-18T12:22:47.056" v="3333" actId="255"/>
          <ac:spMkLst>
            <pc:docMk/>
            <pc:sldMk cId="761677091" sldId="349"/>
            <ac:spMk id="9" creationId="{5FD923D5-53B7-E330-2CE0-1E0D89448283}"/>
          </ac:spMkLst>
        </pc:spChg>
        <pc:graphicFrameChg chg="add del mod">
          <ac:chgData name="Céline SARASAR [Eurécia]" userId="c7506270-8b7d-449d-850c-0622c02b1877" providerId="ADAL" clId="{64504BD2-3CE2-464F-9B48-F599DF6759FB}" dt="2026-08-18T08:32:15.771" v="1053" actId="478"/>
          <ac:graphicFrameMkLst>
            <pc:docMk/>
            <pc:sldMk cId="761677091" sldId="349"/>
            <ac:graphicFrameMk id="5" creationId="{90D11907-260E-9E53-60A8-B1301139B4E9}"/>
          </ac:graphicFrameMkLst>
        </pc:graphicFrameChg>
        <pc:picChg chg="mod">
          <ac:chgData name="Céline SARASAR [Eurécia]" userId="c7506270-8b7d-449d-850c-0622c02b1877" providerId="ADAL" clId="{64504BD2-3CE2-464F-9B48-F599DF6759FB}" dt="2026-08-18T12:22:51.128" v="3334" actId="1076"/>
          <ac:picMkLst>
            <pc:docMk/>
            <pc:sldMk cId="761677091" sldId="349"/>
            <ac:picMk id="13" creationId="{8D9A0145-FD04-A2F5-D2DF-D761CB2CAC7B}"/>
          </ac:picMkLst>
        </pc:picChg>
      </pc:sldChg>
      <pc:sldChg chg="addSp delSp modSp mod">
        <pc:chgData name="Céline SARASAR [Eurécia]" userId="c7506270-8b7d-449d-850c-0622c02b1877" providerId="ADAL" clId="{64504BD2-3CE2-464F-9B48-F599DF6759FB}" dt="2026-08-18T12:45:21.307" v="4141" actId="1076"/>
        <pc:sldMkLst>
          <pc:docMk/>
          <pc:sldMk cId="984760817" sldId="350"/>
        </pc:sldMkLst>
        <pc:spChg chg="del mod">
          <ac:chgData name="Céline SARASAR [Eurécia]" userId="c7506270-8b7d-449d-850c-0622c02b1877" providerId="ADAL" clId="{64504BD2-3CE2-464F-9B48-F599DF6759FB}" dt="2026-08-18T12:40:33.007" v="3977" actId="478"/>
          <ac:spMkLst>
            <pc:docMk/>
            <pc:sldMk cId="984760817" sldId="350"/>
            <ac:spMk id="2" creationId="{0ED16911-BE4F-7178-A964-6BF6DF2D85CF}"/>
          </ac:spMkLst>
        </pc:spChg>
        <pc:spChg chg="del mod">
          <ac:chgData name="Céline SARASAR [Eurécia]" userId="c7506270-8b7d-449d-850c-0622c02b1877" providerId="ADAL" clId="{64504BD2-3CE2-464F-9B48-F599DF6759FB}" dt="2026-08-18T09:55:17.181" v="2637" actId="478"/>
          <ac:spMkLst>
            <pc:docMk/>
            <pc:sldMk cId="984760817" sldId="350"/>
            <ac:spMk id="4" creationId="{90A438DC-811C-961D-F9DD-B6FEB9763FC2}"/>
          </ac:spMkLst>
        </pc:spChg>
        <pc:spChg chg="add mod">
          <ac:chgData name="Céline SARASAR [Eurécia]" userId="c7506270-8b7d-449d-850c-0622c02b1877" providerId="ADAL" clId="{64504BD2-3CE2-464F-9B48-F599DF6759FB}" dt="2026-08-18T12:37:16.751" v="3976" actId="1076"/>
          <ac:spMkLst>
            <pc:docMk/>
            <pc:sldMk cId="984760817" sldId="350"/>
            <ac:spMk id="6" creationId="{E660BF8C-06A8-EFD7-D59C-E18E07E6D2DE}"/>
          </ac:spMkLst>
        </pc:spChg>
        <pc:spChg chg="add del mod">
          <ac:chgData name="Céline SARASAR [Eurécia]" userId="c7506270-8b7d-449d-850c-0622c02b1877" providerId="ADAL" clId="{64504BD2-3CE2-464F-9B48-F599DF6759FB}" dt="2026-08-18T12:40:35.549" v="3978" actId="478"/>
          <ac:spMkLst>
            <pc:docMk/>
            <pc:sldMk cId="984760817" sldId="350"/>
            <ac:spMk id="7" creationId="{8B04A3A3-A7E9-9B1A-8333-C248D9D4168E}"/>
          </ac:spMkLst>
        </pc:spChg>
        <pc:spChg chg="add del mod">
          <ac:chgData name="Céline SARASAR [Eurécia]" userId="c7506270-8b7d-449d-850c-0622c02b1877" providerId="ADAL" clId="{64504BD2-3CE2-464F-9B48-F599DF6759FB}" dt="2026-08-18T09:55:19.397" v="2638" actId="478"/>
          <ac:spMkLst>
            <pc:docMk/>
            <pc:sldMk cId="984760817" sldId="350"/>
            <ac:spMk id="8" creationId="{BF500831-5568-7148-208D-045E7319833B}"/>
          </ac:spMkLst>
        </pc:spChg>
        <pc:spChg chg="add mod">
          <ac:chgData name="Céline SARASAR [Eurécia]" userId="c7506270-8b7d-449d-850c-0622c02b1877" providerId="ADAL" clId="{64504BD2-3CE2-464F-9B48-F599DF6759FB}" dt="2026-08-18T12:42:36.654" v="4072" actId="14100"/>
          <ac:spMkLst>
            <pc:docMk/>
            <pc:sldMk cId="984760817" sldId="350"/>
            <ac:spMk id="10" creationId="{5F5A3291-FAC1-4D78-F061-61546DCB09EB}"/>
          </ac:spMkLst>
        </pc:spChg>
        <pc:spChg chg="del mod">
          <ac:chgData name="Céline SARASAR [Eurécia]" userId="c7506270-8b7d-449d-850c-0622c02b1877" providerId="ADAL" clId="{64504BD2-3CE2-464F-9B48-F599DF6759FB}" dt="2026-08-18T09:26:37.041" v="1966" actId="478"/>
          <ac:spMkLst>
            <pc:docMk/>
            <pc:sldMk cId="984760817" sldId="350"/>
            <ac:spMk id="12" creationId="{22D7930D-6159-BCBF-36E0-A8E27C23FC3E}"/>
          </ac:spMkLst>
        </pc:spChg>
        <pc:spChg chg="del">
          <ac:chgData name="Céline SARASAR [Eurécia]" userId="c7506270-8b7d-449d-850c-0622c02b1877" providerId="ADAL" clId="{64504BD2-3CE2-464F-9B48-F599DF6759FB}" dt="2026-08-18T09:26:40.489" v="1968" actId="478"/>
          <ac:spMkLst>
            <pc:docMk/>
            <pc:sldMk cId="984760817" sldId="350"/>
            <ac:spMk id="13" creationId="{7206E20A-9094-01D5-26FE-2C24AAD89C5D}"/>
          </ac:spMkLst>
        </pc:spChg>
        <pc:spChg chg="add mod">
          <ac:chgData name="Céline SARASAR [Eurécia]" userId="c7506270-8b7d-449d-850c-0622c02b1877" providerId="ADAL" clId="{64504BD2-3CE2-464F-9B48-F599DF6759FB}" dt="2026-08-18T12:44:00.907" v="4135" actId="1076"/>
          <ac:spMkLst>
            <pc:docMk/>
            <pc:sldMk cId="984760817" sldId="350"/>
            <ac:spMk id="15" creationId="{890BDC09-F7E3-6541-61B4-B142A358F95B}"/>
          </ac:spMkLst>
        </pc:spChg>
        <pc:spChg chg="add del">
          <ac:chgData name="Céline SARASAR [Eurécia]" userId="c7506270-8b7d-449d-850c-0622c02b1877" providerId="ADAL" clId="{64504BD2-3CE2-464F-9B48-F599DF6759FB}" dt="2026-08-18T12:44:22.862" v="4137" actId="478"/>
          <ac:spMkLst>
            <pc:docMk/>
            <pc:sldMk cId="984760817" sldId="350"/>
            <ac:spMk id="16" creationId="{13DD2C4E-5D74-59E9-601F-9C1317114352}"/>
          </ac:spMkLst>
        </pc:spChg>
        <pc:picChg chg="del mod">
          <ac:chgData name="Céline SARASAR [Eurécia]" userId="c7506270-8b7d-449d-850c-0622c02b1877" providerId="ADAL" clId="{64504BD2-3CE2-464F-9B48-F599DF6759FB}" dt="2026-08-18T12:40:36.591" v="3979" actId="478"/>
          <ac:picMkLst>
            <pc:docMk/>
            <pc:sldMk cId="984760817" sldId="350"/>
            <ac:picMk id="5" creationId="{10F4E56E-E275-35C3-344E-51ADFADBF96F}"/>
          </ac:picMkLst>
        </pc:picChg>
        <pc:picChg chg="add del mod">
          <ac:chgData name="Céline SARASAR [Eurécia]" userId="c7506270-8b7d-449d-850c-0622c02b1877" providerId="ADAL" clId="{64504BD2-3CE2-464F-9B48-F599DF6759FB}" dt="2026-08-18T12:45:14.518" v="4138" actId="478"/>
          <ac:picMkLst>
            <pc:docMk/>
            <pc:sldMk cId="984760817" sldId="350"/>
            <ac:picMk id="9" creationId="{10370089-FF8B-66BF-59F0-77CCA9016169}"/>
          </ac:picMkLst>
        </pc:picChg>
        <pc:picChg chg="del mod">
          <ac:chgData name="Céline SARASAR [Eurécia]" userId="c7506270-8b7d-449d-850c-0622c02b1877" providerId="ADAL" clId="{64504BD2-3CE2-464F-9B48-F599DF6759FB}" dt="2026-08-18T09:26:30.831" v="1965" actId="478"/>
          <ac:picMkLst>
            <pc:docMk/>
            <pc:sldMk cId="984760817" sldId="350"/>
            <ac:picMk id="9" creationId="{265C4DA7-8486-0271-1F40-5D9833A5ED6F}"/>
          </ac:picMkLst>
        </pc:picChg>
        <pc:picChg chg="add del mod">
          <ac:chgData name="Céline SARASAR [Eurécia]" userId="c7506270-8b7d-449d-850c-0622c02b1877" providerId="ADAL" clId="{64504BD2-3CE2-464F-9B48-F599DF6759FB}" dt="2026-08-18T12:42:46.777" v="4073" actId="478"/>
          <ac:picMkLst>
            <pc:docMk/>
            <pc:sldMk cId="984760817" sldId="350"/>
            <ac:picMk id="12" creationId="{AF40E41B-4482-DEC1-89AE-2252E6281ABC}"/>
          </ac:picMkLst>
        </pc:picChg>
        <pc:picChg chg="add mod">
          <ac:chgData name="Céline SARASAR [Eurécia]" userId="c7506270-8b7d-449d-850c-0622c02b1877" providerId="ADAL" clId="{64504BD2-3CE2-464F-9B48-F599DF6759FB}" dt="2026-08-18T12:42:55.451" v="4076" actId="1076"/>
          <ac:picMkLst>
            <pc:docMk/>
            <pc:sldMk cId="984760817" sldId="350"/>
            <ac:picMk id="14" creationId="{3720F608-9DE0-11C8-3C73-EA7CEED53B21}"/>
          </ac:picMkLst>
        </pc:picChg>
        <pc:picChg chg="add mod">
          <ac:chgData name="Céline SARASAR [Eurécia]" userId="c7506270-8b7d-449d-850c-0622c02b1877" providerId="ADAL" clId="{64504BD2-3CE2-464F-9B48-F599DF6759FB}" dt="2026-08-18T12:45:21.307" v="4141" actId="1076"/>
          <ac:picMkLst>
            <pc:docMk/>
            <pc:sldMk cId="984760817" sldId="350"/>
            <ac:picMk id="18" creationId="{8987AC3A-D8B0-91DD-E08E-9B8A5154E3BB}"/>
          </ac:picMkLst>
        </pc:picChg>
      </pc:sldChg>
      <pc:sldChg chg="addSp delSp modSp mod ord">
        <pc:chgData name="Céline SARASAR [Eurécia]" userId="c7506270-8b7d-449d-850c-0622c02b1877" providerId="ADAL" clId="{64504BD2-3CE2-464F-9B48-F599DF6759FB}" dt="2026-08-18T12:52:37.796" v="4175" actId="20577"/>
        <pc:sldMkLst>
          <pc:docMk/>
          <pc:sldMk cId="3060999451" sldId="351"/>
        </pc:sldMkLst>
        <pc:spChg chg="mod">
          <ac:chgData name="Céline SARASAR [Eurécia]" userId="c7506270-8b7d-449d-850c-0622c02b1877" providerId="ADAL" clId="{64504BD2-3CE2-464F-9B48-F599DF6759FB}" dt="2026-08-18T12:52:37.796" v="4175" actId="20577"/>
          <ac:spMkLst>
            <pc:docMk/>
            <pc:sldMk cId="3060999451" sldId="351"/>
            <ac:spMk id="2" creationId="{0ED16911-BE4F-7178-A964-6BF6DF2D85CF}"/>
          </ac:spMkLst>
        </pc:spChg>
        <pc:spChg chg="mod">
          <ac:chgData name="Céline SARASAR [Eurécia]" userId="c7506270-8b7d-449d-850c-0622c02b1877" providerId="ADAL" clId="{64504BD2-3CE2-464F-9B48-F599DF6759FB}" dt="2026-08-18T09:55:45.417" v="2670" actId="6549"/>
          <ac:spMkLst>
            <pc:docMk/>
            <pc:sldMk cId="3060999451" sldId="351"/>
            <ac:spMk id="4" creationId="{90A438DC-811C-961D-F9DD-B6FEB9763FC2}"/>
          </ac:spMkLst>
        </pc:spChg>
        <pc:spChg chg="add mod">
          <ac:chgData name="Céline SARASAR [Eurécia]" userId="c7506270-8b7d-449d-850c-0622c02b1877" providerId="ADAL" clId="{64504BD2-3CE2-464F-9B48-F599DF6759FB}" dt="2026-08-18T12:35:22.837" v="3855" actId="115"/>
          <ac:spMkLst>
            <pc:docMk/>
            <pc:sldMk cId="3060999451" sldId="351"/>
            <ac:spMk id="5" creationId="{ED9F3210-C103-DEF1-84E1-637C2D19314D}"/>
          </ac:spMkLst>
        </pc:spChg>
        <pc:spChg chg="del">
          <ac:chgData name="Céline SARASAR [Eurécia]" userId="c7506270-8b7d-449d-850c-0622c02b1877" providerId="ADAL" clId="{64504BD2-3CE2-464F-9B48-F599DF6759FB}" dt="2026-08-18T09:26:53.635" v="1970" actId="478"/>
          <ac:spMkLst>
            <pc:docMk/>
            <pc:sldMk cId="3060999451" sldId="351"/>
            <ac:spMk id="6" creationId="{613FF70E-1048-02FD-8624-916DE4E63CE4}"/>
          </ac:spMkLst>
        </pc:spChg>
        <pc:spChg chg="add mod">
          <ac:chgData name="Céline SARASAR [Eurécia]" userId="c7506270-8b7d-449d-850c-0622c02b1877" providerId="ADAL" clId="{64504BD2-3CE2-464F-9B48-F599DF6759FB}" dt="2026-08-18T12:35:41.586" v="3868" actId="6549"/>
          <ac:spMkLst>
            <pc:docMk/>
            <pc:sldMk cId="3060999451" sldId="351"/>
            <ac:spMk id="7" creationId="{20DB002D-A04E-7670-D09D-76CADB4CD406}"/>
          </ac:spMkLst>
        </pc:spChg>
        <pc:spChg chg="del mod">
          <ac:chgData name="Céline SARASAR [Eurécia]" userId="c7506270-8b7d-449d-850c-0622c02b1877" providerId="ADAL" clId="{64504BD2-3CE2-464F-9B48-F599DF6759FB}" dt="2026-08-18T09:39:17.780" v="2406" actId="478"/>
          <ac:spMkLst>
            <pc:docMk/>
            <pc:sldMk cId="3060999451" sldId="351"/>
            <ac:spMk id="7" creationId="{823E4860-EFBD-BCED-80D7-67288EE07D64}"/>
          </ac:spMkLst>
        </pc:spChg>
        <pc:spChg chg="mod ord">
          <ac:chgData name="Céline SARASAR [Eurécia]" userId="c7506270-8b7d-449d-850c-0622c02b1877" providerId="ADAL" clId="{64504BD2-3CE2-464F-9B48-F599DF6759FB}" dt="2026-08-18T12:34:05.217" v="3823" actId="1076"/>
          <ac:spMkLst>
            <pc:docMk/>
            <pc:sldMk cId="3060999451" sldId="351"/>
            <ac:spMk id="8" creationId="{384D2927-2E14-35BE-1A05-FCA07AEBDF51}"/>
          </ac:spMkLst>
        </pc:spChg>
        <pc:spChg chg="del mod">
          <ac:chgData name="Céline SARASAR [Eurécia]" userId="c7506270-8b7d-449d-850c-0622c02b1877" providerId="ADAL" clId="{64504BD2-3CE2-464F-9B48-F599DF6759FB}" dt="2026-08-18T09:35:04.499" v="2377" actId="478"/>
          <ac:spMkLst>
            <pc:docMk/>
            <pc:sldMk cId="3060999451" sldId="351"/>
            <ac:spMk id="9" creationId="{8C31F455-FB83-3E7C-940B-CEB5CC16A237}"/>
          </ac:spMkLst>
        </pc:spChg>
        <pc:spChg chg="add del mod">
          <ac:chgData name="Céline SARASAR [Eurécia]" userId="c7506270-8b7d-449d-850c-0622c02b1877" providerId="ADAL" clId="{64504BD2-3CE2-464F-9B48-F599DF6759FB}" dt="2026-08-18T12:33:26.439" v="3818" actId="478"/>
          <ac:spMkLst>
            <pc:docMk/>
            <pc:sldMk cId="3060999451" sldId="351"/>
            <ac:spMk id="16" creationId="{A89A7F86-65DF-22E3-77AF-9E5EDE6EA7AA}"/>
          </ac:spMkLst>
        </pc:spChg>
        <pc:spChg chg="add del mod">
          <ac:chgData name="Céline SARASAR [Eurécia]" userId="c7506270-8b7d-449d-850c-0622c02b1877" providerId="ADAL" clId="{64504BD2-3CE2-464F-9B48-F599DF6759FB}" dt="2026-08-18T09:57:00.339" v="2682" actId="478"/>
          <ac:spMkLst>
            <pc:docMk/>
            <pc:sldMk cId="3060999451" sldId="351"/>
            <ac:spMk id="17" creationId="{94FE2E65-DB54-EBA2-2ECA-C760736BFA2A}"/>
          </ac:spMkLst>
        </pc:spChg>
        <pc:spChg chg="add del">
          <ac:chgData name="Céline SARASAR [Eurécia]" userId="c7506270-8b7d-449d-850c-0622c02b1877" providerId="ADAL" clId="{64504BD2-3CE2-464F-9B48-F599DF6759FB}" dt="2026-08-18T09:39:55.175" v="2409" actId="478"/>
          <ac:spMkLst>
            <pc:docMk/>
            <pc:sldMk cId="3060999451" sldId="351"/>
            <ac:spMk id="18" creationId="{908D3816-FEF3-811B-A011-71261E07B757}"/>
          </ac:spMkLst>
        </pc:spChg>
        <pc:spChg chg="add del mod">
          <ac:chgData name="Céline SARASAR [Eurécia]" userId="c7506270-8b7d-449d-850c-0622c02b1877" providerId="ADAL" clId="{64504BD2-3CE2-464F-9B48-F599DF6759FB}" dt="2026-08-18T09:41:09.163" v="2415" actId="478"/>
          <ac:spMkLst>
            <pc:docMk/>
            <pc:sldMk cId="3060999451" sldId="351"/>
            <ac:spMk id="19" creationId="{C2F27823-0084-59D8-06FF-1C88B7A689A5}"/>
          </ac:spMkLst>
        </pc:spChg>
        <pc:spChg chg="add del mod">
          <ac:chgData name="Céline SARASAR [Eurécia]" userId="c7506270-8b7d-449d-850c-0622c02b1877" providerId="ADAL" clId="{64504BD2-3CE2-464F-9B48-F599DF6759FB}" dt="2026-08-18T09:41:59.309" v="2422" actId="478"/>
          <ac:spMkLst>
            <pc:docMk/>
            <pc:sldMk cId="3060999451" sldId="351"/>
            <ac:spMk id="20" creationId="{50E9EEFD-5771-F6A1-7298-C8F9151C38E2}"/>
          </ac:spMkLst>
        </pc:spChg>
        <pc:spChg chg="add del mod">
          <ac:chgData name="Céline SARASAR [Eurécia]" userId="c7506270-8b7d-449d-850c-0622c02b1877" providerId="ADAL" clId="{64504BD2-3CE2-464F-9B48-F599DF6759FB}" dt="2026-08-18T09:42:26.891" v="2426" actId="478"/>
          <ac:spMkLst>
            <pc:docMk/>
            <pc:sldMk cId="3060999451" sldId="351"/>
            <ac:spMk id="21" creationId="{267BB47C-1781-7330-AAD8-B8EA1A5DC740}"/>
          </ac:spMkLst>
        </pc:spChg>
        <pc:picChg chg="del mod">
          <ac:chgData name="Céline SARASAR [Eurécia]" userId="c7506270-8b7d-449d-850c-0622c02b1877" providerId="ADAL" clId="{64504BD2-3CE2-464F-9B48-F599DF6759FB}" dt="2026-08-18T09:39:15.445" v="2404" actId="478"/>
          <ac:picMkLst>
            <pc:docMk/>
            <pc:sldMk cId="3060999451" sldId="351"/>
            <ac:picMk id="5" creationId="{10F4E56E-E275-35C3-344E-51ADFADBF96F}"/>
          </ac:picMkLst>
        </pc:picChg>
        <pc:picChg chg="add mod">
          <ac:chgData name="Céline SARASAR [Eurécia]" userId="c7506270-8b7d-449d-850c-0622c02b1877" providerId="ADAL" clId="{64504BD2-3CE2-464F-9B48-F599DF6759FB}" dt="2026-08-18T12:33:49.294" v="3821" actId="1076"/>
          <ac:picMkLst>
            <pc:docMk/>
            <pc:sldMk cId="3060999451" sldId="351"/>
            <ac:picMk id="11" creationId="{53D76704-1500-56E7-A60A-7049CDB6B312}"/>
          </ac:picMkLst>
        </pc:picChg>
        <pc:picChg chg="add mod">
          <ac:chgData name="Céline SARASAR [Eurécia]" userId="c7506270-8b7d-449d-850c-0622c02b1877" providerId="ADAL" clId="{64504BD2-3CE2-464F-9B48-F599DF6759FB}" dt="2026-08-18T12:33:55.685" v="3822" actId="1076"/>
          <ac:picMkLst>
            <pc:docMk/>
            <pc:sldMk cId="3060999451" sldId="351"/>
            <ac:picMk id="13" creationId="{9ED794F2-C1D1-DB56-4E3C-FC94347EE5C4}"/>
          </ac:picMkLst>
        </pc:picChg>
        <pc:picChg chg="del mod">
          <ac:chgData name="Céline SARASAR [Eurécia]" userId="c7506270-8b7d-449d-850c-0622c02b1877" providerId="ADAL" clId="{64504BD2-3CE2-464F-9B48-F599DF6759FB}" dt="2026-08-18T09:39:16.425" v="2405" actId="478"/>
          <ac:picMkLst>
            <pc:docMk/>
            <pc:sldMk cId="3060999451" sldId="351"/>
            <ac:picMk id="14" creationId="{7361BD0F-8206-A29B-744B-4BDA69644AA9}"/>
          </ac:picMkLst>
        </pc:picChg>
        <pc:picChg chg="add del">
          <ac:chgData name="Céline SARASAR [Eurécia]" userId="c7506270-8b7d-449d-850c-0622c02b1877" providerId="ADAL" clId="{64504BD2-3CE2-464F-9B48-F599DF6759FB}" dt="2026-08-18T12:33:22.574" v="3817" actId="478"/>
          <ac:picMkLst>
            <pc:docMk/>
            <pc:sldMk cId="3060999451" sldId="351"/>
            <ac:picMk id="23" creationId="{FD5E81B4-08D2-CBAF-AEB0-E67B822C4F20}"/>
          </ac:picMkLst>
        </pc:picChg>
      </pc:sldChg>
      <pc:sldChg chg="addSp delSp modSp del mod">
        <pc:chgData name="Céline SARASAR [Eurécia]" userId="c7506270-8b7d-449d-850c-0622c02b1877" providerId="ADAL" clId="{64504BD2-3CE2-464F-9B48-F599DF6759FB}" dt="2026-08-18T12:46:38.774" v="4173" actId="47"/>
        <pc:sldMkLst>
          <pc:docMk/>
          <pc:sldMk cId="3392074413" sldId="352"/>
        </pc:sldMkLst>
        <pc:spChg chg="del">
          <ac:chgData name="Céline SARASAR [Eurécia]" userId="c7506270-8b7d-449d-850c-0622c02b1877" providerId="ADAL" clId="{64504BD2-3CE2-464F-9B48-F599DF6759FB}" dt="2026-08-18T09:56:18.056" v="2671" actId="478"/>
          <ac:spMkLst>
            <pc:docMk/>
            <pc:sldMk cId="3392074413" sldId="352"/>
            <ac:spMk id="2" creationId="{0ED16911-BE4F-7178-A964-6BF6DF2D85CF}"/>
          </ac:spMkLst>
        </pc:spChg>
        <pc:spChg chg="del">
          <ac:chgData name="Céline SARASAR [Eurécia]" userId="c7506270-8b7d-449d-850c-0622c02b1877" providerId="ADAL" clId="{64504BD2-3CE2-464F-9B48-F599DF6759FB}" dt="2026-08-18T09:56:23.910" v="2674" actId="478"/>
          <ac:spMkLst>
            <pc:docMk/>
            <pc:sldMk cId="3392074413" sldId="352"/>
            <ac:spMk id="5" creationId="{2E14652C-AB47-471B-6700-B53DE2FF565C}"/>
          </ac:spMkLst>
        </pc:spChg>
        <pc:spChg chg="add del mod">
          <ac:chgData name="Céline SARASAR [Eurécia]" userId="c7506270-8b7d-449d-850c-0622c02b1877" providerId="ADAL" clId="{64504BD2-3CE2-464F-9B48-F599DF6759FB}" dt="2026-08-18T09:56:22.509" v="2673" actId="478"/>
          <ac:spMkLst>
            <pc:docMk/>
            <pc:sldMk cId="3392074413" sldId="352"/>
            <ac:spMk id="7" creationId="{94C9CD3A-AC35-96ED-E721-83F4590E884A}"/>
          </ac:spMkLst>
        </pc:spChg>
        <pc:picChg chg="del">
          <ac:chgData name="Céline SARASAR [Eurécia]" userId="c7506270-8b7d-449d-850c-0622c02b1877" providerId="ADAL" clId="{64504BD2-3CE2-464F-9B48-F599DF6759FB}" dt="2026-08-18T09:56:19.789" v="2672" actId="478"/>
          <ac:picMkLst>
            <pc:docMk/>
            <pc:sldMk cId="3392074413" sldId="352"/>
            <ac:picMk id="16" creationId="{C64325D6-2952-225C-84A2-823DC7BE75F8}"/>
          </ac:picMkLst>
        </pc:picChg>
      </pc:sldChg>
      <pc:sldChg chg="modSp mod">
        <pc:chgData name="Céline SARASAR [Eurécia]" userId="c7506270-8b7d-449d-850c-0622c02b1877" providerId="ADAL" clId="{64504BD2-3CE2-464F-9B48-F599DF6759FB}" dt="2026-08-18T07:39:58.142" v="17" actId="6549"/>
        <pc:sldMkLst>
          <pc:docMk/>
          <pc:sldMk cId="2114891416" sldId="362"/>
        </pc:sldMkLst>
        <pc:spChg chg="mod">
          <ac:chgData name="Céline SARASAR [Eurécia]" userId="c7506270-8b7d-449d-850c-0622c02b1877" providerId="ADAL" clId="{64504BD2-3CE2-464F-9B48-F599DF6759FB}" dt="2026-08-18T07:39:58.142" v="17" actId="6549"/>
          <ac:spMkLst>
            <pc:docMk/>
            <pc:sldMk cId="2114891416" sldId="362"/>
            <ac:spMk id="4" creationId="{3CBE8D5D-8605-7FE4-D841-E865AB88B43B}"/>
          </ac:spMkLst>
        </pc:spChg>
        <pc:spChg chg="mod">
          <ac:chgData name="Céline SARASAR [Eurécia]" userId="c7506270-8b7d-449d-850c-0622c02b1877" providerId="ADAL" clId="{64504BD2-3CE2-464F-9B48-F599DF6759FB}" dt="2026-08-18T07:39:50.986" v="8" actId="6549"/>
          <ac:spMkLst>
            <pc:docMk/>
            <pc:sldMk cId="2114891416" sldId="362"/>
            <ac:spMk id="28" creationId="{D88B10F1-C161-29C9-E517-2C4D78936F1B}"/>
          </ac:spMkLst>
        </pc:spChg>
      </pc:sldChg>
      <pc:sldChg chg="modSp mod">
        <pc:chgData name="Céline SARASAR [Eurécia]" userId="c7506270-8b7d-449d-850c-0622c02b1877" providerId="ADAL" clId="{64504BD2-3CE2-464F-9B48-F599DF6759FB}" dt="2026-08-18T12:03:05.473" v="3055" actId="20577"/>
        <pc:sldMkLst>
          <pc:docMk/>
          <pc:sldMk cId="3433291733" sldId="363"/>
        </pc:sldMkLst>
        <pc:spChg chg="mod">
          <ac:chgData name="Céline SARASAR [Eurécia]" userId="c7506270-8b7d-449d-850c-0622c02b1877" providerId="ADAL" clId="{64504BD2-3CE2-464F-9B48-F599DF6759FB}" dt="2026-08-18T12:03:05.473" v="3055" actId="20577"/>
          <ac:spMkLst>
            <pc:docMk/>
            <pc:sldMk cId="3433291733" sldId="363"/>
            <ac:spMk id="42" creationId="{A809FF54-8E21-E76D-9608-77AF773D0852}"/>
          </ac:spMkLst>
        </pc:spChg>
      </pc:sldChg>
      <pc:sldChg chg="addSp delSp modSp add mod">
        <pc:chgData name="Céline SARASAR [Eurécia]" userId="c7506270-8b7d-449d-850c-0622c02b1877" providerId="ADAL" clId="{64504BD2-3CE2-464F-9B48-F599DF6759FB}" dt="2026-08-18T12:46:17.080" v="4168" actId="20577"/>
        <pc:sldMkLst>
          <pc:docMk/>
          <pc:sldMk cId="2147373000" sldId="365"/>
        </pc:sldMkLst>
        <pc:spChg chg="mod">
          <ac:chgData name="Céline SARASAR [Eurécia]" userId="c7506270-8b7d-449d-850c-0622c02b1877" providerId="ADAL" clId="{64504BD2-3CE2-464F-9B48-F599DF6759FB}" dt="2026-08-18T12:46:17.080" v="4168" actId="20577"/>
          <ac:spMkLst>
            <pc:docMk/>
            <pc:sldMk cId="2147373000" sldId="365"/>
            <ac:spMk id="2" creationId="{B8243953-A726-482B-D2C6-A1FC45715F0D}"/>
          </ac:spMkLst>
        </pc:spChg>
        <pc:spChg chg="del mod">
          <ac:chgData name="Céline SARASAR [Eurécia]" userId="c7506270-8b7d-449d-850c-0622c02b1877" providerId="ADAL" clId="{64504BD2-3CE2-464F-9B48-F599DF6759FB}" dt="2026-08-18T09:54:54.612" v="2632" actId="478"/>
          <ac:spMkLst>
            <pc:docMk/>
            <pc:sldMk cId="2147373000" sldId="365"/>
            <ac:spMk id="4" creationId="{042653B3-FBFA-A0B6-A4FE-822BEC722B93}"/>
          </ac:spMkLst>
        </pc:spChg>
        <pc:spChg chg="add mod">
          <ac:chgData name="Céline SARASAR [Eurécia]" userId="c7506270-8b7d-449d-850c-0622c02b1877" providerId="ADAL" clId="{64504BD2-3CE2-464F-9B48-F599DF6759FB}" dt="2026-08-18T09:55:01.676" v="2634" actId="1076"/>
          <ac:spMkLst>
            <pc:docMk/>
            <pc:sldMk cId="2147373000" sldId="365"/>
            <ac:spMk id="5" creationId="{70B58FE4-C996-1472-8CD5-A24E0A9F4B72}"/>
          </ac:spMkLst>
        </pc:spChg>
        <pc:spChg chg="add del mod">
          <ac:chgData name="Céline SARASAR [Eurécia]" userId="c7506270-8b7d-449d-850c-0622c02b1877" providerId="ADAL" clId="{64504BD2-3CE2-464F-9B48-F599DF6759FB}" dt="2026-08-18T09:54:57.266" v="2633" actId="478"/>
          <ac:spMkLst>
            <pc:docMk/>
            <pc:sldMk cId="2147373000" sldId="365"/>
            <ac:spMk id="9" creationId="{2B1349F6-5329-F8CA-5F1F-BACA91ED1DBA}"/>
          </ac:spMkLst>
        </pc:spChg>
        <pc:picChg chg="mod">
          <ac:chgData name="Céline SARASAR [Eurécia]" userId="c7506270-8b7d-449d-850c-0622c02b1877" providerId="ADAL" clId="{64504BD2-3CE2-464F-9B48-F599DF6759FB}" dt="2026-08-18T09:23:45.263" v="1939" actId="1076"/>
          <ac:picMkLst>
            <pc:docMk/>
            <pc:sldMk cId="2147373000" sldId="365"/>
            <ac:picMk id="6" creationId="{54AFB37F-247B-1539-FF0F-A809606A7C82}"/>
          </ac:picMkLst>
        </pc:picChg>
        <pc:picChg chg="del">
          <ac:chgData name="Céline SARASAR [Eurécia]" userId="c7506270-8b7d-449d-850c-0622c02b1877" providerId="ADAL" clId="{64504BD2-3CE2-464F-9B48-F599DF6759FB}" dt="2026-08-18T09:23:34.155" v="1936" actId="478"/>
          <ac:picMkLst>
            <pc:docMk/>
            <pc:sldMk cId="2147373000" sldId="365"/>
            <ac:picMk id="8" creationId="{B42D1193-82C8-33B4-7235-BA695284098D}"/>
          </ac:picMkLst>
        </pc:picChg>
        <pc:picChg chg="del mod">
          <ac:chgData name="Céline SARASAR [Eurécia]" userId="c7506270-8b7d-449d-850c-0622c02b1877" providerId="ADAL" clId="{64504BD2-3CE2-464F-9B48-F599DF6759FB}" dt="2026-08-18T09:23:41.460" v="1938" actId="478"/>
          <ac:picMkLst>
            <pc:docMk/>
            <pc:sldMk cId="2147373000" sldId="365"/>
            <ac:picMk id="10" creationId="{9FC1E5E9-BF5E-5143-AB37-AF86D92CD6EA}"/>
          </ac:picMkLst>
        </pc:picChg>
      </pc:sldChg>
      <pc:sldChg chg="addSp delSp modSp add mod">
        <pc:chgData name="Céline SARASAR [Eurécia]" userId="c7506270-8b7d-449d-850c-0622c02b1877" providerId="ADAL" clId="{64504BD2-3CE2-464F-9B48-F599DF6759FB}" dt="2026-08-18T12:23:09.975" v="3335" actId="255"/>
        <pc:sldMkLst>
          <pc:docMk/>
          <pc:sldMk cId="3491216108" sldId="366"/>
        </pc:sldMkLst>
        <pc:spChg chg="mod">
          <ac:chgData name="Céline SARASAR [Eurécia]" userId="c7506270-8b7d-449d-850c-0622c02b1877" providerId="ADAL" clId="{64504BD2-3CE2-464F-9B48-F599DF6759FB}" dt="2026-08-18T12:23:09.975" v="3335" actId="255"/>
          <ac:spMkLst>
            <pc:docMk/>
            <pc:sldMk cId="3491216108" sldId="366"/>
            <ac:spMk id="2" creationId="{10CE4968-8F93-3D93-187C-847C462ACC55}"/>
          </ac:spMkLst>
        </pc:spChg>
        <pc:spChg chg="mod">
          <ac:chgData name="Céline SARASAR [Eurécia]" userId="c7506270-8b7d-449d-850c-0622c02b1877" providerId="ADAL" clId="{64504BD2-3CE2-464F-9B48-F599DF6759FB}" dt="2026-08-18T09:54:39.813" v="2629" actId="6549"/>
          <ac:spMkLst>
            <pc:docMk/>
            <pc:sldMk cId="3491216108" sldId="366"/>
            <ac:spMk id="4" creationId="{5BE8746D-4A5A-F37A-12C0-9E0CBF7DA9E8}"/>
          </ac:spMkLst>
        </pc:spChg>
        <pc:picChg chg="del">
          <ac:chgData name="Céline SARASAR [Eurécia]" userId="c7506270-8b7d-449d-850c-0622c02b1877" providerId="ADAL" clId="{64504BD2-3CE2-464F-9B48-F599DF6759FB}" dt="2026-08-18T09:18:03.797" v="1653" actId="478"/>
          <ac:picMkLst>
            <pc:docMk/>
            <pc:sldMk cId="3491216108" sldId="366"/>
            <ac:picMk id="6" creationId="{52F66B6A-BAA5-7725-3849-1F5D8EB4174C}"/>
          </ac:picMkLst>
        </pc:picChg>
        <pc:picChg chg="add del mod">
          <ac:chgData name="Céline SARASAR [Eurécia]" userId="c7506270-8b7d-449d-850c-0622c02b1877" providerId="ADAL" clId="{64504BD2-3CE2-464F-9B48-F599DF6759FB}" dt="2026-08-18T09:20:30.594" v="1783" actId="478"/>
          <ac:picMkLst>
            <pc:docMk/>
            <pc:sldMk cId="3491216108" sldId="366"/>
            <ac:picMk id="7" creationId="{C359F196-526A-4D86-0183-B3DC59B421B6}"/>
          </ac:picMkLst>
        </pc:picChg>
        <pc:picChg chg="del">
          <ac:chgData name="Céline SARASAR [Eurécia]" userId="c7506270-8b7d-449d-850c-0622c02b1877" providerId="ADAL" clId="{64504BD2-3CE2-464F-9B48-F599DF6759FB}" dt="2026-08-18T09:18:04.886" v="1654" actId="478"/>
          <ac:picMkLst>
            <pc:docMk/>
            <pc:sldMk cId="3491216108" sldId="366"/>
            <ac:picMk id="8" creationId="{520227E5-57D0-5D1C-2889-CFA7EB757F68}"/>
          </ac:picMkLst>
        </pc:picChg>
        <pc:picChg chg="del">
          <ac:chgData name="Céline SARASAR [Eurécia]" userId="c7506270-8b7d-449d-850c-0622c02b1877" providerId="ADAL" clId="{64504BD2-3CE2-464F-9B48-F599DF6759FB}" dt="2026-08-18T09:19:55.734" v="1776" actId="478"/>
          <ac:picMkLst>
            <pc:docMk/>
            <pc:sldMk cId="3491216108" sldId="366"/>
            <ac:picMk id="10" creationId="{6B435597-7ED5-75DC-5787-DE87E221F502}"/>
          </ac:picMkLst>
        </pc:picChg>
        <pc:picChg chg="add mod">
          <ac:chgData name="Céline SARASAR [Eurécia]" userId="c7506270-8b7d-449d-850c-0622c02b1877" providerId="ADAL" clId="{64504BD2-3CE2-464F-9B48-F599DF6759FB}" dt="2026-08-18T09:22:54.728" v="1832" actId="1076"/>
          <ac:picMkLst>
            <pc:docMk/>
            <pc:sldMk cId="3491216108" sldId="366"/>
            <ac:picMk id="11" creationId="{7EE548EA-BFA5-D756-9BE9-338A8FDFEAE7}"/>
          </ac:picMkLst>
        </pc:picChg>
        <pc:picChg chg="add mod">
          <ac:chgData name="Céline SARASAR [Eurécia]" userId="c7506270-8b7d-449d-850c-0622c02b1877" providerId="ADAL" clId="{64504BD2-3CE2-464F-9B48-F599DF6759FB}" dt="2026-08-18T09:20:56.003" v="1788" actId="1076"/>
          <ac:picMkLst>
            <pc:docMk/>
            <pc:sldMk cId="3491216108" sldId="366"/>
            <ac:picMk id="13" creationId="{7C2F3F9D-CCFC-DACA-0320-E5F4B2CA91B9}"/>
          </ac:picMkLst>
        </pc:picChg>
        <pc:picChg chg="add mod">
          <ac:chgData name="Céline SARASAR [Eurécia]" userId="c7506270-8b7d-449d-850c-0622c02b1877" providerId="ADAL" clId="{64504BD2-3CE2-464F-9B48-F599DF6759FB}" dt="2026-08-18T09:21:22.381" v="1793" actId="1076"/>
          <ac:picMkLst>
            <pc:docMk/>
            <pc:sldMk cId="3491216108" sldId="366"/>
            <ac:picMk id="15" creationId="{9C2736A2-F000-6DCF-55AF-EE1CED990A4A}"/>
          </ac:picMkLst>
        </pc:picChg>
      </pc:sldChg>
      <pc:sldChg chg="addSp delSp modSp add mod ord">
        <pc:chgData name="Céline SARASAR [Eurécia]" userId="c7506270-8b7d-449d-850c-0622c02b1877" providerId="ADAL" clId="{64504BD2-3CE2-464F-9B48-F599DF6759FB}" dt="2026-08-18T12:46:29.039" v="4172"/>
        <pc:sldMkLst>
          <pc:docMk/>
          <pc:sldMk cId="3789754923" sldId="367"/>
        </pc:sldMkLst>
        <pc:spChg chg="mod">
          <ac:chgData name="Céline SARASAR [Eurécia]" userId="c7506270-8b7d-449d-850c-0622c02b1877" providerId="ADAL" clId="{64504BD2-3CE2-464F-9B48-F599DF6759FB}" dt="2026-08-18T09:53:00.287" v="2594" actId="313"/>
          <ac:spMkLst>
            <pc:docMk/>
            <pc:sldMk cId="3789754923" sldId="367"/>
            <ac:spMk id="2" creationId="{CB606FD6-AE1B-78EE-D8F1-0B8555DF427A}"/>
          </ac:spMkLst>
        </pc:spChg>
        <pc:spChg chg="mod">
          <ac:chgData name="Céline SARASAR [Eurécia]" userId="c7506270-8b7d-449d-850c-0622c02b1877" providerId="ADAL" clId="{64504BD2-3CE2-464F-9B48-F599DF6759FB}" dt="2026-08-18T12:36:12.451" v="3889" actId="20577"/>
          <ac:spMkLst>
            <pc:docMk/>
            <pc:sldMk cId="3789754923" sldId="367"/>
            <ac:spMk id="4" creationId="{E5473299-1F37-CF6D-B2B3-CAD05FA2B697}"/>
          </ac:spMkLst>
        </pc:spChg>
        <pc:spChg chg="del">
          <ac:chgData name="Céline SARASAR [Eurécia]" userId="c7506270-8b7d-449d-850c-0622c02b1877" providerId="ADAL" clId="{64504BD2-3CE2-464F-9B48-F599DF6759FB}" dt="2026-08-18T09:43:17.275" v="2444" actId="478"/>
          <ac:spMkLst>
            <pc:docMk/>
            <pc:sldMk cId="3789754923" sldId="367"/>
            <ac:spMk id="8" creationId="{C622CA27-9C58-DFB5-BB90-A05DE87D9D02}"/>
          </ac:spMkLst>
        </pc:spChg>
        <pc:spChg chg="del">
          <ac:chgData name="Céline SARASAR [Eurécia]" userId="c7506270-8b7d-449d-850c-0622c02b1877" providerId="ADAL" clId="{64504BD2-3CE2-464F-9B48-F599DF6759FB}" dt="2026-08-18T09:43:15.967" v="2443" actId="478"/>
          <ac:spMkLst>
            <pc:docMk/>
            <pc:sldMk cId="3789754923" sldId="367"/>
            <ac:spMk id="16" creationId="{612EB5AC-C8B4-F381-C396-9CD1F1C6DB51}"/>
          </ac:spMkLst>
        </pc:spChg>
        <pc:spChg chg="del">
          <ac:chgData name="Céline SARASAR [Eurécia]" userId="c7506270-8b7d-449d-850c-0622c02b1877" providerId="ADAL" clId="{64504BD2-3CE2-464F-9B48-F599DF6759FB}" dt="2026-08-18T09:43:14.512" v="2442" actId="478"/>
          <ac:spMkLst>
            <pc:docMk/>
            <pc:sldMk cId="3789754923" sldId="367"/>
            <ac:spMk id="17" creationId="{89B34330-5410-8E6C-1C2B-C703EB196932}"/>
          </ac:spMkLst>
        </pc:spChg>
        <pc:picChg chg="del mod">
          <ac:chgData name="Céline SARASAR [Eurécia]" userId="c7506270-8b7d-449d-850c-0622c02b1877" providerId="ADAL" clId="{64504BD2-3CE2-464F-9B48-F599DF6759FB}" dt="2026-08-18T09:52:00.316" v="2549" actId="478"/>
          <ac:picMkLst>
            <pc:docMk/>
            <pc:sldMk cId="3789754923" sldId="367"/>
            <ac:picMk id="5" creationId="{0878079B-FFC9-36E6-20A3-2582B135A199}"/>
          </ac:picMkLst>
        </pc:picChg>
        <pc:picChg chg="add del mod">
          <ac:chgData name="Céline SARASAR [Eurécia]" userId="c7506270-8b7d-449d-850c-0622c02b1877" providerId="ADAL" clId="{64504BD2-3CE2-464F-9B48-F599DF6759FB}" dt="2026-08-18T09:53:07.542" v="2595" actId="478"/>
          <ac:picMkLst>
            <pc:docMk/>
            <pc:sldMk cId="3789754923" sldId="367"/>
            <ac:picMk id="9" creationId="{33E4E53A-C5B4-0705-67E2-57667961E756}"/>
          </ac:picMkLst>
        </pc:picChg>
        <pc:picChg chg="del">
          <ac:chgData name="Céline SARASAR [Eurécia]" userId="c7506270-8b7d-449d-850c-0622c02b1877" providerId="ADAL" clId="{64504BD2-3CE2-464F-9B48-F599DF6759FB}" dt="2026-08-18T09:43:11.378" v="2440" actId="478"/>
          <ac:picMkLst>
            <pc:docMk/>
            <pc:sldMk cId="3789754923" sldId="367"/>
            <ac:picMk id="11" creationId="{53E5ED43-76F7-90E9-1252-3440E1420920}"/>
          </ac:picMkLst>
        </pc:picChg>
        <pc:picChg chg="add mod">
          <ac:chgData name="Céline SARASAR [Eurécia]" userId="c7506270-8b7d-449d-850c-0622c02b1877" providerId="ADAL" clId="{64504BD2-3CE2-464F-9B48-F599DF6759FB}" dt="2026-08-18T09:53:20.909" v="2598" actId="1076"/>
          <ac:picMkLst>
            <pc:docMk/>
            <pc:sldMk cId="3789754923" sldId="367"/>
            <ac:picMk id="12" creationId="{4159F633-5DAC-348B-7227-CCF6A5AA410D}"/>
          </ac:picMkLst>
        </pc:picChg>
        <pc:picChg chg="del">
          <ac:chgData name="Céline SARASAR [Eurécia]" userId="c7506270-8b7d-449d-850c-0622c02b1877" providerId="ADAL" clId="{64504BD2-3CE2-464F-9B48-F599DF6759FB}" dt="2026-08-18T09:43:12.080" v="2441" actId="478"/>
          <ac:picMkLst>
            <pc:docMk/>
            <pc:sldMk cId="3789754923" sldId="367"/>
            <ac:picMk id="13" creationId="{5795ECDD-5E86-DB78-1CD0-65F911F58926}"/>
          </ac:picMkLst>
        </pc:picChg>
        <pc:picChg chg="del">
          <ac:chgData name="Céline SARASAR [Eurécia]" userId="c7506270-8b7d-449d-850c-0622c02b1877" providerId="ADAL" clId="{64504BD2-3CE2-464F-9B48-F599DF6759FB}" dt="2026-08-18T09:52:13.266" v="2553" actId="478"/>
          <ac:picMkLst>
            <pc:docMk/>
            <pc:sldMk cId="3789754923" sldId="367"/>
            <ac:picMk id="14" creationId="{E4FDAE94-0421-B351-8B99-E17D0A25CB1A}"/>
          </ac:picMkLst>
        </pc:picChg>
        <pc:picChg chg="add mod">
          <ac:chgData name="Céline SARASAR [Eurécia]" userId="c7506270-8b7d-449d-850c-0622c02b1877" providerId="ADAL" clId="{64504BD2-3CE2-464F-9B48-F599DF6759FB}" dt="2026-08-18T09:53:51.819" v="2600" actId="1076"/>
          <ac:picMkLst>
            <pc:docMk/>
            <pc:sldMk cId="3789754923" sldId="367"/>
            <ac:picMk id="18" creationId="{E73A5EC5-D0AD-C51A-BF9E-022933D0A582}"/>
          </ac:picMkLst>
        </pc:picChg>
      </pc:sldChg>
      <pc:sldChg chg="addSp delSp modSp add mod">
        <pc:chgData name="Céline SARASAR [Eurécia]" userId="c7506270-8b7d-449d-850c-0622c02b1877" providerId="ADAL" clId="{64504BD2-3CE2-464F-9B48-F599DF6759FB}" dt="2026-08-18T12:20:20.423" v="3322" actId="1076"/>
        <pc:sldMkLst>
          <pc:docMk/>
          <pc:sldMk cId="2634135004" sldId="368"/>
        </pc:sldMkLst>
        <pc:spChg chg="del">
          <ac:chgData name="Céline SARASAR [Eurécia]" userId="c7506270-8b7d-449d-850c-0622c02b1877" providerId="ADAL" clId="{64504BD2-3CE2-464F-9B48-F599DF6759FB}" dt="2026-08-18T12:09:04.749" v="3089" actId="478"/>
          <ac:spMkLst>
            <pc:docMk/>
            <pc:sldMk cId="2634135004" sldId="368"/>
            <ac:spMk id="2" creationId="{FB1F773C-3CB4-CEA8-903D-7ECF11401F43}"/>
          </ac:spMkLst>
        </pc:spChg>
        <pc:spChg chg="mod">
          <ac:chgData name="Céline SARASAR [Eurécia]" userId="c7506270-8b7d-449d-850c-0622c02b1877" providerId="ADAL" clId="{64504BD2-3CE2-464F-9B48-F599DF6759FB}" dt="2026-08-18T12:09:11.131" v="3091" actId="313"/>
          <ac:spMkLst>
            <pc:docMk/>
            <pc:sldMk cId="2634135004" sldId="368"/>
            <ac:spMk id="4" creationId="{71754C56-883C-F2C0-E0F6-08381DA2CE31}"/>
          </ac:spMkLst>
        </pc:spChg>
        <pc:spChg chg="del mod">
          <ac:chgData name="Céline SARASAR [Eurécia]" userId="c7506270-8b7d-449d-850c-0622c02b1877" providerId="ADAL" clId="{64504BD2-3CE2-464F-9B48-F599DF6759FB}" dt="2026-08-18T12:09:02.962" v="3088" actId="478"/>
          <ac:spMkLst>
            <pc:docMk/>
            <pc:sldMk cId="2634135004" sldId="368"/>
            <ac:spMk id="9" creationId="{0C595104-7E26-5B5B-BF4D-C553C225321A}"/>
          </ac:spMkLst>
        </pc:spChg>
        <pc:spChg chg="add mod">
          <ac:chgData name="Céline SARASAR [Eurécia]" userId="c7506270-8b7d-449d-850c-0622c02b1877" providerId="ADAL" clId="{64504BD2-3CE2-464F-9B48-F599DF6759FB}" dt="2026-08-18T12:16:46.191" v="3202" actId="14100"/>
          <ac:spMkLst>
            <pc:docMk/>
            <pc:sldMk cId="2634135004" sldId="368"/>
            <ac:spMk id="17" creationId="{D12C0A22-522D-F473-1C34-5C2C4AB4EF5A}"/>
          </ac:spMkLst>
        </pc:spChg>
        <pc:spChg chg="add mod">
          <ac:chgData name="Céline SARASAR [Eurécia]" userId="c7506270-8b7d-449d-850c-0622c02b1877" providerId="ADAL" clId="{64504BD2-3CE2-464F-9B48-F599DF6759FB}" dt="2026-08-18T12:18:41.842" v="3264" actId="313"/>
          <ac:spMkLst>
            <pc:docMk/>
            <pc:sldMk cId="2634135004" sldId="368"/>
            <ac:spMk id="20" creationId="{3CACA114-1129-D94C-08F2-368A09545F67}"/>
          </ac:spMkLst>
        </pc:spChg>
        <pc:spChg chg="add mod">
          <ac:chgData name="Céline SARASAR [Eurécia]" userId="c7506270-8b7d-449d-850c-0622c02b1877" providerId="ADAL" clId="{64504BD2-3CE2-464F-9B48-F599DF6759FB}" dt="2026-08-18T12:16:53.621" v="3214" actId="20577"/>
          <ac:spMkLst>
            <pc:docMk/>
            <pc:sldMk cId="2634135004" sldId="368"/>
            <ac:spMk id="25" creationId="{1F75E0FD-9288-38C5-EEE0-CC4281144045}"/>
          </ac:spMkLst>
        </pc:spChg>
        <pc:spChg chg="add mod">
          <ac:chgData name="Céline SARASAR [Eurécia]" userId="c7506270-8b7d-449d-850c-0622c02b1877" providerId="ADAL" clId="{64504BD2-3CE2-464F-9B48-F599DF6759FB}" dt="2026-08-18T12:18:37.361" v="3263" actId="313"/>
          <ac:spMkLst>
            <pc:docMk/>
            <pc:sldMk cId="2634135004" sldId="368"/>
            <ac:spMk id="31" creationId="{7EC6A559-5023-8AC7-7D8F-D56AF3BEC96E}"/>
          </ac:spMkLst>
        </pc:spChg>
        <pc:spChg chg="add mod">
          <ac:chgData name="Céline SARASAR [Eurécia]" userId="c7506270-8b7d-449d-850c-0622c02b1877" providerId="ADAL" clId="{64504BD2-3CE2-464F-9B48-F599DF6759FB}" dt="2026-08-18T12:20:20.423" v="3322" actId="1076"/>
          <ac:spMkLst>
            <pc:docMk/>
            <pc:sldMk cId="2634135004" sldId="368"/>
            <ac:spMk id="36" creationId="{444500EB-2D93-3F3E-E036-CABAA9F167C2}"/>
          </ac:spMkLst>
        </pc:spChg>
        <pc:picChg chg="del">
          <ac:chgData name="Céline SARASAR [Eurécia]" userId="c7506270-8b7d-449d-850c-0622c02b1877" providerId="ADAL" clId="{64504BD2-3CE2-464F-9B48-F599DF6759FB}" dt="2026-08-18T12:08:57.812" v="3085" actId="478"/>
          <ac:picMkLst>
            <pc:docMk/>
            <pc:sldMk cId="2634135004" sldId="368"/>
            <ac:picMk id="6" creationId="{48D312E8-9C55-B787-CA59-6AC4013B2441}"/>
          </ac:picMkLst>
        </pc:picChg>
        <pc:picChg chg="add mod">
          <ac:chgData name="Céline SARASAR [Eurécia]" userId="c7506270-8b7d-449d-850c-0622c02b1877" providerId="ADAL" clId="{64504BD2-3CE2-464F-9B48-F599DF6759FB}" dt="2026-08-18T12:09:41.226" v="3094" actId="1076"/>
          <ac:picMkLst>
            <pc:docMk/>
            <pc:sldMk cId="2634135004" sldId="368"/>
            <ac:picMk id="7" creationId="{D0C81254-729E-659D-2653-75AF6B306028}"/>
          </ac:picMkLst>
        </pc:picChg>
        <pc:picChg chg="del">
          <ac:chgData name="Céline SARASAR [Eurécia]" userId="c7506270-8b7d-449d-850c-0622c02b1877" providerId="ADAL" clId="{64504BD2-3CE2-464F-9B48-F599DF6759FB}" dt="2026-08-18T12:08:59.297" v="3086" actId="478"/>
          <ac:picMkLst>
            <pc:docMk/>
            <pc:sldMk cId="2634135004" sldId="368"/>
            <ac:picMk id="10" creationId="{8DDAA0F7-0EEC-2E66-1BD3-36627BAEAC40}"/>
          </ac:picMkLst>
        </pc:picChg>
        <pc:picChg chg="add mod">
          <ac:chgData name="Céline SARASAR [Eurécia]" userId="c7506270-8b7d-449d-850c-0622c02b1877" providerId="ADAL" clId="{64504BD2-3CE2-464F-9B48-F599DF6759FB}" dt="2026-08-18T12:10:28.121" v="3100" actId="1076"/>
          <ac:picMkLst>
            <pc:docMk/>
            <pc:sldMk cId="2634135004" sldId="368"/>
            <ac:picMk id="11" creationId="{847BF4F5-956C-D34F-A805-58A9F926AADE}"/>
          </ac:picMkLst>
        </pc:picChg>
        <pc:picChg chg="del">
          <ac:chgData name="Céline SARASAR [Eurécia]" userId="c7506270-8b7d-449d-850c-0622c02b1877" providerId="ADAL" clId="{64504BD2-3CE2-464F-9B48-F599DF6759FB}" dt="2026-08-18T12:09:06.054" v="3090" actId="478"/>
          <ac:picMkLst>
            <pc:docMk/>
            <pc:sldMk cId="2634135004" sldId="368"/>
            <ac:picMk id="13" creationId="{EAA133AF-6DAB-098A-3D64-6CD4A2DCB652}"/>
          </ac:picMkLst>
        </pc:picChg>
        <pc:picChg chg="add mod">
          <ac:chgData name="Céline SARASAR [Eurécia]" userId="c7506270-8b7d-449d-850c-0622c02b1877" providerId="ADAL" clId="{64504BD2-3CE2-464F-9B48-F599DF6759FB}" dt="2026-08-18T12:10:46.746" v="3106" actId="1076"/>
          <ac:picMkLst>
            <pc:docMk/>
            <pc:sldMk cId="2634135004" sldId="368"/>
            <ac:picMk id="14" creationId="{149B7CF1-2EBE-2EC4-FFF4-F52E114E3725}"/>
          </ac:picMkLst>
        </pc:picChg>
        <pc:picChg chg="add mod">
          <ac:chgData name="Céline SARASAR [Eurécia]" userId="c7506270-8b7d-449d-850c-0622c02b1877" providerId="ADAL" clId="{64504BD2-3CE2-464F-9B48-F599DF6759FB}" dt="2026-08-18T12:10:44.172" v="3105" actId="1076"/>
          <ac:picMkLst>
            <pc:docMk/>
            <pc:sldMk cId="2634135004" sldId="368"/>
            <ac:picMk id="16" creationId="{9E9BBD65-47E4-35C9-1B5A-895BFFBB709C}"/>
          </ac:picMkLst>
        </pc:picChg>
        <pc:cxnChg chg="add mod">
          <ac:chgData name="Céline SARASAR [Eurécia]" userId="c7506270-8b7d-449d-850c-0622c02b1877" providerId="ADAL" clId="{64504BD2-3CE2-464F-9B48-F599DF6759FB}" dt="2026-08-18T12:12:36.546" v="3163" actId="14100"/>
          <ac:cxnSpMkLst>
            <pc:docMk/>
            <pc:sldMk cId="2634135004" sldId="368"/>
            <ac:cxnSpMk id="19" creationId="{0CDDA672-E31F-0D35-3494-890507C47F54}"/>
          </ac:cxnSpMkLst>
        </pc:cxnChg>
        <pc:cxnChg chg="add mod">
          <ac:chgData name="Céline SARASAR [Eurécia]" userId="c7506270-8b7d-449d-850c-0622c02b1877" providerId="ADAL" clId="{64504BD2-3CE2-464F-9B48-F599DF6759FB}" dt="2026-08-18T12:15:05.501" v="3177" actId="13822"/>
          <ac:cxnSpMkLst>
            <pc:docMk/>
            <pc:sldMk cId="2634135004" sldId="368"/>
            <ac:cxnSpMk id="23" creationId="{1DF93B31-0DEB-3D4E-6DB4-5BE35A528CF3}"/>
          </ac:cxnSpMkLst>
        </pc:cxnChg>
        <pc:cxnChg chg="add mod">
          <ac:chgData name="Céline SARASAR [Eurécia]" userId="c7506270-8b7d-449d-850c-0622c02b1877" providerId="ADAL" clId="{64504BD2-3CE2-464F-9B48-F599DF6759FB}" dt="2026-08-18T12:17:04.409" v="3216" actId="13822"/>
          <ac:cxnSpMkLst>
            <pc:docMk/>
            <pc:sldMk cId="2634135004" sldId="368"/>
            <ac:cxnSpMk id="27" creationId="{F906A3B8-F172-47C5-2BD5-4C6626F87378}"/>
          </ac:cxnSpMkLst>
        </pc:cxnChg>
        <pc:cxnChg chg="add mod">
          <ac:chgData name="Céline SARASAR [Eurécia]" userId="c7506270-8b7d-449d-850c-0622c02b1877" providerId="ADAL" clId="{64504BD2-3CE2-464F-9B48-F599DF6759FB}" dt="2026-08-18T12:17:12.097" v="3218" actId="13822"/>
          <ac:cxnSpMkLst>
            <pc:docMk/>
            <pc:sldMk cId="2634135004" sldId="368"/>
            <ac:cxnSpMk id="29" creationId="{EC47C618-68ED-695D-8D09-66ED68F40B9A}"/>
          </ac:cxnSpMkLst>
        </pc:cxnChg>
        <pc:cxnChg chg="add mod">
          <ac:chgData name="Céline SARASAR [Eurécia]" userId="c7506270-8b7d-449d-850c-0622c02b1877" providerId="ADAL" clId="{64504BD2-3CE2-464F-9B48-F599DF6759FB}" dt="2026-08-18T12:18:53.102" v="3266" actId="13822"/>
          <ac:cxnSpMkLst>
            <pc:docMk/>
            <pc:sldMk cId="2634135004" sldId="368"/>
            <ac:cxnSpMk id="33" creationId="{714007CD-1AF0-8F17-CB6C-E9DED219A853}"/>
          </ac:cxnSpMkLst>
        </pc:cxnChg>
        <pc:cxnChg chg="add del">
          <ac:chgData name="Céline SARASAR [Eurécia]" userId="c7506270-8b7d-449d-850c-0622c02b1877" providerId="ADAL" clId="{64504BD2-3CE2-464F-9B48-F599DF6759FB}" dt="2026-08-18T12:19:16.573" v="3268" actId="478"/>
          <ac:cxnSpMkLst>
            <pc:docMk/>
            <pc:sldMk cId="2634135004" sldId="368"/>
            <ac:cxnSpMk id="35" creationId="{B2B6C651-CC74-DA73-9841-0CAC657DDC23}"/>
          </ac:cxnSpMkLst>
        </pc:cxnChg>
      </pc:sldChg>
      <pc:sldChg chg="addSp delSp modSp add mod ord">
        <pc:chgData name="Céline SARASAR [Eurécia]" userId="c7506270-8b7d-449d-850c-0622c02b1877" providerId="ADAL" clId="{64504BD2-3CE2-464F-9B48-F599DF6759FB}" dt="2026-08-18T12:32:33.997" v="3816" actId="13822"/>
        <pc:sldMkLst>
          <pc:docMk/>
          <pc:sldMk cId="4043853004" sldId="369"/>
        </pc:sldMkLst>
        <pc:spChg chg="mod">
          <ac:chgData name="Céline SARASAR [Eurécia]" userId="c7506270-8b7d-449d-850c-0622c02b1877" providerId="ADAL" clId="{64504BD2-3CE2-464F-9B48-F599DF6759FB}" dt="2026-08-18T12:31:02.088" v="3688" actId="20577"/>
          <ac:spMkLst>
            <pc:docMk/>
            <pc:sldMk cId="4043853004" sldId="369"/>
            <ac:spMk id="2" creationId="{9F41D79D-1BF9-CE1B-CE56-E3EBADD5396D}"/>
          </ac:spMkLst>
        </pc:spChg>
        <pc:spChg chg="mod">
          <ac:chgData name="Céline SARASAR [Eurécia]" userId="c7506270-8b7d-449d-850c-0622c02b1877" providerId="ADAL" clId="{64504BD2-3CE2-464F-9B48-F599DF6759FB}" dt="2026-08-18T12:30:28.413" v="3616" actId="20577"/>
          <ac:spMkLst>
            <pc:docMk/>
            <pc:sldMk cId="4043853004" sldId="369"/>
            <ac:spMk id="4" creationId="{0F89F87A-E97D-951D-34BC-AC3909334954}"/>
          </ac:spMkLst>
        </pc:spChg>
        <pc:spChg chg="add mod">
          <ac:chgData name="Céline SARASAR [Eurécia]" userId="c7506270-8b7d-449d-850c-0622c02b1877" providerId="ADAL" clId="{64504BD2-3CE2-464F-9B48-F599DF6759FB}" dt="2026-08-18T12:32:18.012" v="3812" actId="14100"/>
          <ac:spMkLst>
            <pc:docMk/>
            <pc:sldMk cId="4043853004" sldId="369"/>
            <ac:spMk id="9" creationId="{FC4F8F20-443F-DCE1-9322-F4D133799985}"/>
          </ac:spMkLst>
        </pc:spChg>
        <pc:picChg chg="add mod">
          <ac:chgData name="Céline SARASAR [Eurécia]" userId="c7506270-8b7d-449d-850c-0622c02b1877" providerId="ADAL" clId="{64504BD2-3CE2-464F-9B48-F599DF6759FB}" dt="2026-08-18T12:30:06.944" v="3611" actId="1076"/>
          <ac:picMkLst>
            <pc:docMk/>
            <pc:sldMk cId="4043853004" sldId="369"/>
            <ac:picMk id="6" creationId="{B854BB07-F905-8CCA-5990-54CE96510FF2}"/>
          </ac:picMkLst>
        </pc:picChg>
        <pc:picChg chg="add mod">
          <ac:chgData name="Céline SARASAR [Eurécia]" userId="c7506270-8b7d-449d-850c-0622c02b1877" providerId="ADAL" clId="{64504BD2-3CE2-464F-9B48-F599DF6759FB}" dt="2026-08-18T12:32:11.808" v="3810" actId="1076"/>
          <ac:picMkLst>
            <pc:docMk/>
            <pc:sldMk cId="4043853004" sldId="369"/>
            <ac:picMk id="8" creationId="{3A41D9F7-A3CE-D5A0-0D26-9C61471D5108}"/>
          </ac:picMkLst>
        </pc:picChg>
        <pc:picChg chg="del">
          <ac:chgData name="Céline SARASAR [Eurécia]" userId="c7506270-8b7d-449d-850c-0622c02b1877" providerId="ADAL" clId="{64504BD2-3CE2-464F-9B48-F599DF6759FB}" dt="2026-08-18T12:29:46.795" v="3605" actId="478"/>
          <ac:picMkLst>
            <pc:docMk/>
            <pc:sldMk cId="4043853004" sldId="369"/>
            <ac:picMk id="11" creationId="{7667310B-0183-4760-1BA1-B0B9DABF090C}"/>
          </ac:picMkLst>
        </pc:picChg>
        <pc:picChg chg="del">
          <ac:chgData name="Céline SARASAR [Eurécia]" userId="c7506270-8b7d-449d-850c-0622c02b1877" providerId="ADAL" clId="{64504BD2-3CE2-464F-9B48-F599DF6759FB}" dt="2026-08-18T12:29:47.765" v="3606" actId="478"/>
          <ac:picMkLst>
            <pc:docMk/>
            <pc:sldMk cId="4043853004" sldId="369"/>
            <ac:picMk id="13" creationId="{3E49595A-580C-1907-716C-FA3359ACC155}"/>
          </ac:picMkLst>
        </pc:picChg>
        <pc:picChg chg="del">
          <ac:chgData name="Céline SARASAR [Eurécia]" userId="c7506270-8b7d-449d-850c-0622c02b1877" providerId="ADAL" clId="{64504BD2-3CE2-464F-9B48-F599DF6759FB}" dt="2026-08-18T12:30:08.911" v="3612" actId="478"/>
          <ac:picMkLst>
            <pc:docMk/>
            <pc:sldMk cId="4043853004" sldId="369"/>
            <ac:picMk id="15" creationId="{11D1D185-D1D1-A47F-6651-79D8590B5F7D}"/>
          </ac:picMkLst>
        </pc:picChg>
        <pc:cxnChg chg="add mod">
          <ac:chgData name="Céline SARASAR [Eurécia]" userId="c7506270-8b7d-449d-850c-0622c02b1877" providerId="ADAL" clId="{64504BD2-3CE2-464F-9B48-F599DF6759FB}" dt="2026-08-18T12:32:26.035" v="3814" actId="13822"/>
          <ac:cxnSpMkLst>
            <pc:docMk/>
            <pc:sldMk cId="4043853004" sldId="369"/>
            <ac:cxnSpMk id="12" creationId="{2C8385FE-5130-A5F3-376D-533FC5D31EE3}"/>
          </ac:cxnSpMkLst>
        </pc:cxnChg>
        <pc:cxnChg chg="add mod">
          <ac:chgData name="Céline SARASAR [Eurécia]" userId="c7506270-8b7d-449d-850c-0622c02b1877" providerId="ADAL" clId="{64504BD2-3CE2-464F-9B48-F599DF6759FB}" dt="2026-08-18T12:32:33.997" v="3816" actId="13822"/>
          <ac:cxnSpMkLst>
            <pc:docMk/>
            <pc:sldMk cId="4043853004" sldId="369"/>
            <ac:cxnSpMk id="16" creationId="{D4FB116B-4F80-D246-972E-4B0D88AF9906}"/>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18/08/2026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sv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9.xml"/><Relationship Id="rId3" Type="http://schemas.openxmlformats.org/officeDocument/2006/relationships/slide" Target="slide13.xml"/><Relationship Id="rId7" Type="http://schemas.openxmlformats.org/officeDocument/2006/relationships/slide" Target="slide5.xml"/><Relationship Id="rId12" Type="http://schemas.openxmlformats.org/officeDocument/2006/relationships/slide" Target="slide15.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14.xml"/><Relationship Id="rId5" Type="http://schemas.openxmlformats.org/officeDocument/2006/relationships/image" Target="../media/image1.svg"/><Relationship Id="rId10" Type="http://schemas.openxmlformats.org/officeDocument/2006/relationships/slide" Target="slide12.xml"/><Relationship Id="rId4" Type="http://schemas.openxmlformats.org/officeDocument/2006/relationships/image" Target="../media/image18.png"/><Relationship Id="rId9" Type="http://schemas.openxmlformats.org/officeDocument/2006/relationships/slide" Target="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sv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a:t>
            </a:r>
            <a:r>
              <a:rPr lang="fr-FR">
                <a:solidFill>
                  <a:schemeClr val="accent1"/>
                </a:solidFill>
                <a:latin typeface="PP Woodland"/>
              </a:rPr>
              <a:t>Congés &amp; </a:t>
            </a:r>
            <a:br>
              <a:rPr lang="fr-FR">
                <a:solidFill>
                  <a:schemeClr val="accent1"/>
                </a:solidFill>
                <a:latin typeface="PP Woodland"/>
              </a:rPr>
            </a:br>
            <a:r>
              <a:rPr lang="fr-FR">
                <a:solidFill>
                  <a:schemeClr val="accent1"/>
                </a:solidFill>
                <a:latin typeface="PP Woodland"/>
              </a:rPr>
              <a:t>Absences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a:t>Guide utilisateur</a:t>
            </a:r>
          </a:p>
        </p:txBody>
      </p:sp>
      <p:pic>
        <p:nvPicPr>
          <p:cNvPr id="2" name="Image 1" descr="Une image contenant Graphique, cercle, symbole, conception&#10;&#10;Description générée automatiquement">
            <a:extLst>
              <a:ext uri="{FF2B5EF4-FFF2-40B4-BE49-F238E27FC236}">
                <a16:creationId xmlns:a16="http://schemas.microsoft.com/office/drawing/2014/main" id="{C3ADF0FA-D7A3-1CFA-4B4C-C645872F2C4D}"/>
              </a:ext>
            </a:extLst>
          </p:cNvPr>
          <p:cNvPicPr>
            <a:picLocks noChangeAspect="1"/>
          </p:cNvPicPr>
          <p:nvPr/>
        </p:nvPicPr>
        <p:blipFill>
          <a:blip r:embed="rId3"/>
          <a:stretch>
            <a:fillRect/>
          </a:stretch>
        </p:blipFill>
        <p:spPr>
          <a:xfrm>
            <a:off x="696480" y="4056585"/>
            <a:ext cx="753976" cy="813643"/>
          </a:xfrm>
          <a:prstGeom prst="rect">
            <a:avLst/>
          </a:prstGeom>
        </p:spPr>
      </p:pic>
      <p:sp>
        <p:nvSpPr>
          <p:cNvPr id="3" name="Espace réservé du texte 4">
            <a:extLst>
              <a:ext uri="{FF2B5EF4-FFF2-40B4-BE49-F238E27FC236}">
                <a16:creationId xmlns:a16="http://schemas.microsoft.com/office/drawing/2014/main" id="{BE17CC55-4652-8E60-DE62-24B5BBFE63B5}"/>
              </a:ext>
            </a:extLst>
          </p:cNvPr>
          <p:cNvSpPr txBox="1">
            <a:spLocks/>
          </p:cNvSpPr>
          <p:nvPr/>
        </p:nvSpPr>
        <p:spPr>
          <a:xfrm>
            <a:off x="885825" y="6238243"/>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Dernière mise à jour</a:t>
            </a:r>
          </a:p>
          <a:p>
            <a:r>
              <a:rPr lang="fr-FR"/>
              <a:t>Août 2026</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Création de la demande d’absence</a:t>
            </a:r>
          </a:p>
        </p:txBody>
      </p:sp>
      <p:pic>
        <p:nvPicPr>
          <p:cNvPr id="15" name="Image 14">
            <a:extLst>
              <a:ext uri="{FF2B5EF4-FFF2-40B4-BE49-F238E27FC236}">
                <a16:creationId xmlns:a16="http://schemas.microsoft.com/office/drawing/2014/main" id="{C608AEE5-523E-8FAF-870D-3D29E915FE32}"/>
              </a:ext>
            </a:extLst>
          </p:cNvPr>
          <p:cNvPicPr>
            <a:picLocks noChangeAspect="1"/>
          </p:cNvPicPr>
          <p:nvPr/>
        </p:nvPicPr>
        <p:blipFill>
          <a:blip r:embed="rId2"/>
          <a:stretch>
            <a:fillRect/>
          </a:stretch>
        </p:blipFill>
        <p:spPr>
          <a:xfrm>
            <a:off x="4939553" y="1441119"/>
            <a:ext cx="6051176" cy="5416881"/>
          </a:xfrm>
          <a:prstGeom prst="rect">
            <a:avLst/>
          </a:prstGeom>
          <a:ln>
            <a:solidFill>
              <a:schemeClr val="tx1"/>
            </a:solidFill>
          </a:ln>
          <a:effectLst>
            <a:outerShdw blurRad="50800" dist="38100" dir="2700000" algn="tl" rotWithShape="0">
              <a:prstClr val="black">
                <a:alpha val="40000"/>
              </a:prstClr>
            </a:outerShdw>
          </a:effectLst>
        </p:spPr>
      </p:pic>
      <p:sp>
        <p:nvSpPr>
          <p:cNvPr id="5" name="Espace réservé du texte 41">
            <a:extLst>
              <a:ext uri="{FF2B5EF4-FFF2-40B4-BE49-F238E27FC236}">
                <a16:creationId xmlns:a16="http://schemas.microsoft.com/office/drawing/2014/main" id="{AA5606FC-71E4-2CA8-047B-9E471E25D76C}"/>
              </a:ext>
            </a:extLst>
          </p:cNvPr>
          <p:cNvSpPr>
            <a:spLocks noGrp="1"/>
          </p:cNvSpPr>
          <p:nvPr/>
        </p:nvSpPr>
        <p:spPr>
          <a:xfrm>
            <a:off x="133174" y="1798558"/>
            <a:ext cx="4619896" cy="352488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a:solidFill>
                <a:srgbClr val="333333"/>
              </a:solidFill>
              <a:latin typeface="Figtree"/>
            </a:endParaRPr>
          </a:p>
          <a:p>
            <a:pPr>
              <a:lnSpc>
                <a:spcPct val="100000"/>
              </a:lnSpc>
            </a:pPr>
            <a:r>
              <a:rPr lang="fr-FR" sz="1500">
                <a:solidFill>
                  <a:srgbClr val="333333"/>
                </a:solidFill>
                <a:latin typeface="Figtree"/>
              </a:rPr>
              <a:t>Vérifiez l'exactitude des dates sélectionnées sur le planning,</a:t>
            </a:r>
            <a:endParaRPr lang="en-US" sz="1500">
              <a:solidFill>
                <a:srgbClr val="333333"/>
              </a:solidFill>
              <a:latin typeface="Figtree"/>
            </a:endParaRPr>
          </a:p>
          <a:p>
            <a:pPr>
              <a:lnSpc>
                <a:spcPct val="100000"/>
              </a:lnSpc>
            </a:pPr>
            <a:r>
              <a:rPr lang="fr-FR" sz="1500">
                <a:solidFill>
                  <a:srgbClr val="333333"/>
                </a:solidFill>
                <a:latin typeface="Figtree"/>
              </a:rPr>
              <a:t>Sélectionnez l’absence,</a:t>
            </a:r>
            <a:endParaRPr lang="en-US" sz="1500">
              <a:solidFill>
                <a:srgbClr val="333333"/>
              </a:solidFill>
              <a:latin typeface="Figtree"/>
            </a:endParaRPr>
          </a:p>
          <a:p>
            <a:pPr>
              <a:lnSpc>
                <a:spcPct val="100000"/>
              </a:lnSpc>
            </a:pPr>
            <a:r>
              <a:rPr lang="fr-FR" sz="1500">
                <a:solidFill>
                  <a:srgbClr val="333333"/>
                </a:solidFill>
                <a:latin typeface="Figtree"/>
              </a:rPr>
              <a:t>Ajoutez une pièce-jointe (optionnel),</a:t>
            </a:r>
            <a:endParaRPr lang="en-US" sz="1500">
              <a:solidFill>
                <a:srgbClr val="333333"/>
              </a:solidFill>
              <a:latin typeface="Figtree"/>
            </a:endParaRPr>
          </a:p>
          <a:p>
            <a:pPr>
              <a:lnSpc>
                <a:spcPct val="100000"/>
              </a:lnSpc>
            </a:pPr>
            <a:r>
              <a:rPr lang="fr-FR" sz="1500">
                <a:solidFill>
                  <a:srgbClr val="333333"/>
                </a:solidFill>
                <a:latin typeface="Figtree"/>
              </a:rPr>
              <a:t>Apportez un commentaire (optionnel),</a:t>
            </a:r>
            <a:endParaRPr lang="en-US" sz="1500">
              <a:solidFill>
                <a:srgbClr val="333333"/>
              </a:solidFill>
              <a:latin typeface="Figtree"/>
            </a:endParaRPr>
          </a:p>
          <a:p>
            <a:pPr>
              <a:lnSpc>
                <a:spcPct val="100000"/>
              </a:lnSpc>
            </a:pPr>
            <a:r>
              <a:rPr lang="fr-FR" sz="1500">
                <a:solidFill>
                  <a:srgbClr val="333333"/>
                </a:solidFill>
                <a:latin typeface="Figtree"/>
              </a:rPr>
              <a:t>« Enregistrer » vous permet de positionner vos demandes d’absence en prévision,</a:t>
            </a:r>
          </a:p>
          <a:p>
            <a:pPr>
              <a:lnSpc>
                <a:spcPct val="100000"/>
              </a:lnSpc>
            </a:pPr>
            <a:r>
              <a:rPr lang="fr-FR" sz="1500">
                <a:solidFill>
                  <a:srgbClr val="333333"/>
                </a:solidFill>
                <a:latin typeface="Figtree"/>
              </a:rPr>
              <a:t>« Soumettre à validation» permet de finaliser votre demande.</a:t>
            </a:r>
            <a:endParaRPr lang="en-US" sz="1500">
              <a:solidFill>
                <a:srgbClr val="333333"/>
              </a:solidFill>
              <a:latin typeface="Figtree"/>
            </a:endParaRPr>
          </a:p>
          <a:p>
            <a:pPr>
              <a:lnSpc>
                <a:spcPct val="100000"/>
              </a:lnSpc>
            </a:pPr>
            <a:endParaRPr lang="fr-FR">
              <a:solidFill>
                <a:srgbClr val="333333"/>
              </a:solidFill>
              <a:latin typeface="Figtree"/>
            </a:endParaRPr>
          </a:p>
          <a:p>
            <a:pPr>
              <a:lnSpc>
                <a:spcPct val="100000"/>
              </a:lnSpc>
            </a:pPr>
            <a:endParaRPr lang="fr-FR">
              <a:solidFill>
                <a:srgbClr val="333333"/>
              </a:solidFill>
              <a:latin typeface="Figtree"/>
            </a:endParaRPr>
          </a:p>
          <a:p>
            <a:pPr>
              <a:lnSpc>
                <a:spcPct val="100000"/>
              </a:lnSpc>
            </a:pPr>
            <a:endParaRPr lang="fr-FR">
              <a:solidFill>
                <a:srgbClr val="333333"/>
              </a:solidFill>
              <a:latin typeface="Figtree"/>
            </a:endParaRPr>
          </a:p>
        </p:txBody>
      </p:sp>
    </p:spTree>
    <p:extLst>
      <p:ext uri="{BB962C8B-B14F-4D97-AF65-F5344CB8AC3E}">
        <p14:creationId xmlns:p14="http://schemas.microsoft.com/office/powerpoint/2010/main" val="126715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50CEFE1B-5415-B379-3D23-858A4FFD17CD}"/>
              </a:ext>
            </a:extLst>
          </p:cNvPr>
          <p:cNvPicPr>
            <a:picLocks noChangeAspect="1"/>
          </p:cNvPicPr>
          <p:nvPr/>
        </p:nvPicPr>
        <p:blipFill rotWithShape="1">
          <a:blip r:embed="rId2"/>
          <a:srcRect r="25698"/>
          <a:stretch/>
        </p:blipFill>
        <p:spPr>
          <a:xfrm>
            <a:off x="381000" y="4851690"/>
            <a:ext cx="9058835" cy="1713064"/>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74725"/>
            <a:ext cx="11453813" cy="339725"/>
          </a:xfrm>
        </p:spPr>
        <p:txBody>
          <a:bodyPr/>
          <a:lstStyle/>
          <a:p>
            <a:r>
              <a:rPr lang="fr-FR"/>
              <a:t>Annulation d’une demande d’absence</a:t>
            </a:r>
          </a:p>
        </p:txBody>
      </p:sp>
      <p:sp>
        <p:nvSpPr>
          <p:cNvPr id="9" name="ZoneTexte 8">
            <a:extLst>
              <a:ext uri="{FF2B5EF4-FFF2-40B4-BE49-F238E27FC236}">
                <a16:creationId xmlns:a16="http://schemas.microsoft.com/office/drawing/2014/main" id="{5FD923D5-53B7-E330-2CE0-1E0D89448283}"/>
              </a:ext>
            </a:extLst>
          </p:cNvPr>
          <p:cNvSpPr txBox="1"/>
          <p:nvPr/>
        </p:nvSpPr>
        <p:spPr>
          <a:xfrm>
            <a:off x="371475" y="1563667"/>
            <a:ext cx="4057090" cy="3123932"/>
          </a:xfrm>
          <a:prstGeom prst="rect">
            <a:avLst/>
          </a:prstGeom>
          <a:noFill/>
        </p:spPr>
        <p:txBody>
          <a:bodyPr wrap="square" lIns="91440" tIns="45720" rIns="91440" bIns="45720" anchor="t">
            <a:spAutoFit/>
          </a:bodyPr>
          <a:lstStyle/>
          <a:p>
            <a:r>
              <a:rPr lang="fr-FR" sz="1500"/>
              <a:t>Une demande peut être annulée directement par le collaborateur tant qu’elle est en attente de validation.</a:t>
            </a:r>
          </a:p>
          <a:p>
            <a:endParaRPr lang="fr-FR" sz="1500"/>
          </a:p>
          <a:p>
            <a:r>
              <a:rPr lang="fr-FR" sz="1500"/>
              <a:t>Si la demande est validée, vous devez faire une demande d’annulation depuis la liste de vos demandes </a:t>
            </a:r>
          </a:p>
          <a:p>
            <a:r>
              <a:rPr lang="fr-FR" sz="1500"/>
              <a:t>      - en cliquant sur      à côté de la</a:t>
            </a:r>
          </a:p>
          <a:p>
            <a:r>
              <a:rPr lang="fr-FR" sz="1500"/>
              <a:t>         demande concernée, </a:t>
            </a:r>
          </a:p>
          <a:p>
            <a:r>
              <a:rPr lang="fr-FR" sz="1500"/>
              <a:t>      - soit depuis le détail de la demande :</a:t>
            </a:r>
          </a:p>
          <a:p>
            <a:r>
              <a:rPr lang="fr-FR" sz="1500"/>
              <a:t>        « soumettre à annulation »</a:t>
            </a:r>
          </a:p>
          <a:p>
            <a:endParaRPr lang="fr-FR" sz="1600"/>
          </a:p>
          <a:p>
            <a:endParaRPr lang="fr-FR" sz="1600"/>
          </a:p>
        </p:txBody>
      </p:sp>
      <p:pic>
        <p:nvPicPr>
          <p:cNvPr id="6" name="Image 5">
            <a:extLst>
              <a:ext uri="{FF2B5EF4-FFF2-40B4-BE49-F238E27FC236}">
                <a16:creationId xmlns:a16="http://schemas.microsoft.com/office/drawing/2014/main" id="{125B4E36-4C4E-D56E-B2FF-89E33DB1F9F7}"/>
              </a:ext>
            </a:extLst>
          </p:cNvPr>
          <p:cNvPicPr>
            <a:picLocks noChangeAspect="1"/>
          </p:cNvPicPr>
          <p:nvPr/>
        </p:nvPicPr>
        <p:blipFill>
          <a:blip r:embed="rId3"/>
          <a:stretch>
            <a:fillRect/>
          </a:stretch>
        </p:blipFill>
        <p:spPr>
          <a:xfrm>
            <a:off x="4718805" y="1419009"/>
            <a:ext cx="6153137" cy="5438991"/>
          </a:xfrm>
          <a:prstGeom prst="rect">
            <a:avLst/>
          </a:prstGeom>
          <a:ln>
            <a:solidFill>
              <a:schemeClr val="tx1"/>
            </a:solidFill>
          </a:ln>
          <a:effectLst>
            <a:outerShdw blurRad="50800" dist="38100" dir="2700000" algn="tl" rotWithShape="0">
              <a:prstClr val="black">
                <a:alpha val="40000"/>
              </a:prstClr>
            </a:outerShdw>
          </a:effectLst>
        </p:spPr>
      </p:pic>
      <p:pic>
        <p:nvPicPr>
          <p:cNvPr id="13" name="Image 12">
            <a:extLst>
              <a:ext uri="{FF2B5EF4-FFF2-40B4-BE49-F238E27FC236}">
                <a16:creationId xmlns:a16="http://schemas.microsoft.com/office/drawing/2014/main" id="{8D9A0145-FD04-A2F5-D2DF-D761CB2CAC7B}"/>
              </a:ext>
            </a:extLst>
          </p:cNvPr>
          <p:cNvPicPr>
            <a:picLocks noChangeAspect="1"/>
          </p:cNvPicPr>
          <p:nvPr/>
        </p:nvPicPr>
        <p:blipFill>
          <a:blip r:embed="rId4"/>
          <a:stretch>
            <a:fillRect/>
          </a:stretch>
        </p:blipFill>
        <p:spPr>
          <a:xfrm>
            <a:off x="2121828" y="3184830"/>
            <a:ext cx="212351" cy="250960"/>
          </a:xfrm>
          <a:prstGeom prst="rect">
            <a:avLst/>
          </a:prstGeom>
          <a:ln>
            <a:solidFill>
              <a:schemeClr val="tx1"/>
            </a:solidFill>
          </a:ln>
        </p:spPr>
      </p:pic>
      <p:sp>
        <p:nvSpPr>
          <p:cNvPr id="2" name="Rectangle : coins arrondis 1">
            <a:extLst>
              <a:ext uri="{FF2B5EF4-FFF2-40B4-BE49-F238E27FC236}">
                <a16:creationId xmlns:a16="http://schemas.microsoft.com/office/drawing/2014/main" id="{F3DCB491-2510-D427-0251-CA80B2D15164}"/>
              </a:ext>
            </a:extLst>
          </p:cNvPr>
          <p:cNvSpPr/>
          <p:nvPr/>
        </p:nvSpPr>
        <p:spPr>
          <a:xfrm>
            <a:off x="534051" y="5786641"/>
            <a:ext cx="317500" cy="2434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61677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5895C-E3A7-2191-88DA-C5B38AF7C750}"/>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682BCB0-8F71-2BA1-CE0B-EE8E2CE2FD2D}"/>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71754C56-883C-F2C0-E0F6-08381DA2CE31}"/>
              </a:ext>
            </a:extLst>
          </p:cNvPr>
          <p:cNvSpPr>
            <a:spLocks noGrp="1"/>
          </p:cNvSpPr>
          <p:nvPr>
            <p:ph type="body" sz="quarter" idx="19"/>
          </p:nvPr>
        </p:nvSpPr>
        <p:spPr>
          <a:xfrm>
            <a:off x="366712" y="974725"/>
            <a:ext cx="11453813" cy="339725"/>
          </a:xfrm>
        </p:spPr>
        <p:txBody>
          <a:bodyPr/>
          <a:lstStyle/>
          <a:p>
            <a:r>
              <a:rPr lang="fr-FR"/>
              <a:t>Créer d’une demande d’absence récurrente</a:t>
            </a:r>
          </a:p>
        </p:txBody>
      </p:sp>
      <p:pic>
        <p:nvPicPr>
          <p:cNvPr id="7" name="Image 6">
            <a:extLst>
              <a:ext uri="{FF2B5EF4-FFF2-40B4-BE49-F238E27FC236}">
                <a16:creationId xmlns:a16="http://schemas.microsoft.com/office/drawing/2014/main" id="{D0C81254-729E-659D-2653-75AF6B306028}"/>
              </a:ext>
            </a:extLst>
          </p:cNvPr>
          <p:cNvPicPr>
            <a:picLocks noChangeAspect="1"/>
          </p:cNvPicPr>
          <p:nvPr/>
        </p:nvPicPr>
        <p:blipFill>
          <a:blip r:embed="rId2"/>
          <a:stretch>
            <a:fillRect/>
          </a:stretch>
        </p:blipFill>
        <p:spPr>
          <a:xfrm>
            <a:off x="285537" y="1463674"/>
            <a:ext cx="4155866" cy="5394326"/>
          </a:xfrm>
          <a:prstGeom prst="rect">
            <a:avLst/>
          </a:prstGeom>
          <a:ln>
            <a:solidFill>
              <a:schemeClr val="tx1"/>
            </a:solidFill>
          </a:ln>
        </p:spPr>
      </p:pic>
      <p:pic>
        <p:nvPicPr>
          <p:cNvPr id="11" name="Image 10">
            <a:extLst>
              <a:ext uri="{FF2B5EF4-FFF2-40B4-BE49-F238E27FC236}">
                <a16:creationId xmlns:a16="http://schemas.microsoft.com/office/drawing/2014/main" id="{847BF4F5-956C-D34F-A805-58A9F926AADE}"/>
              </a:ext>
            </a:extLst>
          </p:cNvPr>
          <p:cNvPicPr>
            <a:picLocks noChangeAspect="1"/>
          </p:cNvPicPr>
          <p:nvPr/>
        </p:nvPicPr>
        <p:blipFill>
          <a:blip r:embed="rId3"/>
          <a:stretch>
            <a:fillRect/>
          </a:stretch>
        </p:blipFill>
        <p:spPr>
          <a:xfrm>
            <a:off x="4615712" y="2409968"/>
            <a:ext cx="1592090" cy="1563248"/>
          </a:xfrm>
          <a:prstGeom prst="rect">
            <a:avLst/>
          </a:prstGeom>
          <a:ln>
            <a:solidFill>
              <a:schemeClr val="tx1"/>
            </a:solidFill>
          </a:ln>
        </p:spPr>
      </p:pic>
      <p:pic>
        <p:nvPicPr>
          <p:cNvPr id="14" name="Image 13">
            <a:extLst>
              <a:ext uri="{FF2B5EF4-FFF2-40B4-BE49-F238E27FC236}">
                <a16:creationId xmlns:a16="http://schemas.microsoft.com/office/drawing/2014/main" id="{149B7CF1-2EBE-2EC4-FFF4-F52E114E3725}"/>
              </a:ext>
            </a:extLst>
          </p:cNvPr>
          <p:cNvPicPr>
            <a:picLocks noChangeAspect="1"/>
          </p:cNvPicPr>
          <p:nvPr/>
        </p:nvPicPr>
        <p:blipFill>
          <a:blip r:embed="rId4"/>
          <a:stretch>
            <a:fillRect/>
          </a:stretch>
        </p:blipFill>
        <p:spPr>
          <a:xfrm>
            <a:off x="7750599" y="2396828"/>
            <a:ext cx="1800225" cy="3152775"/>
          </a:xfrm>
          <a:prstGeom prst="rect">
            <a:avLst/>
          </a:prstGeom>
          <a:ln>
            <a:solidFill>
              <a:schemeClr val="tx1"/>
            </a:solidFill>
          </a:ln>
        </p:spPr>
      </p:pic>
      <p:pic>
        <p:nvPicPr>
          <p:cNvPr id="16" name="Image 15">
            <a:extLst>
              <a:ext uri="{FF2B5EF4-FFF2-40B4-BE49-F238E27FC236}">
                <a16:creationId xmlns:a16="http://schemas.microsoft.com/office/drawing/2014/main" id="{9E9BBD65-47E4-35C9-1B5A-895BFFBB709C}"/>
              </a:ext>
            </a:extLst>
          </p:cNvPr>
          <p:cNvPicPr>
            <a:picLocks noChangeAspect="1"/>
          </p:cNvPicPr>
          <p:nvPr/>
        </p:nvPicPr>
        <p:blipFill>
          <a:blip r:embed="rId5"/>
          <a:stretch>
            <a:fillRect/>
          </a:stretch>
        </p:blipFill>
        <p:spPr>
          <a:xfrm>
            <a:off x="4615712" y="5408504"/>
            <a:ext cx="5335838" cy="1302449"/>
          </a:xfrm>
          <a:prstGeom prst="rect">
            <a:avLst/>
          </a:prstGeom>
          <a:ln>
            <a:solidFill>
              <a:schemeClr val="tx1"/>
            </a:solidFill>
          </a:ln>
        </p:spPr>
      </p:pic>
      <p:sp>
        <p:nvSpPr>
          <p:cNvPr id="17" name="ZoneTexte 16">
            <a:extLst>
              <a:ext uri="{FF2B5EF4-FFF2-40B4-BE49-F238E27FC236}">
                <a16:creationId xmlns:a16="http://schemas.microsoft.com/office/drawing/2014/main" id="{D12C0A22-522D-F473-1C34-5C2C4AB4EF5A}"/>
              </a:ext>
            </a:extLst>
          </p:cNvPr>
          <p:cNvSpPr txBox="1"/>
          <p:nvPr/>
        </p:nvSpPr>
        <p:spPr>
          <a:xfrm>
            <a:off x="2915215" y="1441786"/>
            <a:ext cx="2357339" cy="307777"/>
          </a:xfrm>
          <a:prstGeom prst="rect">
            <a:avLst/>
          </a:prstGeom>
          <a:noFill/>
        </p:spPr>
        <p:txBody>
          <a:bodyPr wrap="square" rtlCol="0">
            <a:spAutoFit/>
          </a:bodyPr>
          <a:lstStyle/>
          <a:p>
            <a:r>
              <a:rPr lang="fr-FR" sz="1400" u="sng">
                <a:solidFill>
                  <a:srgbClr val="FF0000"/>
                </a:solidFill>
                <a:uFill>
                  <a:solidFill>
                    <a:srgbClr val="FF0000"/>
                  </a:solidFill>
                </a:uFill>
              </a:rPr>
              <a:t>Sélectionner de l’absence</a:t>
            </a:r>
          </a:p>
        </p:txBody>
      </p:sp>
      <p:cxnSp>
        <p:nvCxnSpPr>
          <p:cNvPr id="19" name="Connecteur droit avec flèche 18">
            <a:extLst>
              <a:ext uri="{FF2B5EF4-FFF2-40B4-BE49-F238E27FC236}">
                <a16:creationId xmlns:a16="http://schemas.microsoft.com/office/drawing/2014/main" id="{0CDDA672-E31F-0D35-3494-890507C47F54}"/>
              </a:ext>
            </a:extLst>
          </p:cNvPr>
          <p:cNvCxnSpPr>
            <a:cxnSpLocks/>
          </p:cNvCxnSpPr>
          <p:nvPr/>
        </p:nvCxnSpPr>
        <p:spPr>
          <a:xfrm flipH="1">
            <a:off x="2485176" y="1727646"/>
            <a:ext cx="587739" cy="710568"/>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20" name="ZoneTexte 19">
            <a:extLst>
              <a:ext uri="{FF2B5EF4-FFF2-40B4-BE49-F238E27FC236}">
                <a16:creationId xmlns:a16="http://schemas.microsoft.com/office/drawing/2014/main" id="{3CACA114-1129-D94C-08F2-368A09545F67}"/>
              </a:ext>
            </a:extLst>
          </p:cNvPr>
          <p:cNvSpPr txBox="1"/>
          <p:nvPr/>
        </p:nvSpPr>
        <p:spPr>
          <a:xfrm>
            <a:off x="1835560" y="2959254"/>
            <a:ext cx="2605843" cy="369332"/>
          </a:xfrm>
          <a:prstGeom prst="rect">
            <a:avLst/>
          </a:prstGeom>
          <a:noFill/>
        </p:spPr>
        <p:txBody>
          <a:bodyPr wrap="square" rtlCol="0">
            <a:spAutoFit/>
          </a:bodyPr>
          <a:lstStyle/>
          <a:p>
            <a:r>
              <a:rPr lang="fr-FR" sz="1400" u="sng">
                <a:solidFill>
                  <a:srgbClr val="FF0000"/>
                </a:solidFill>
                <a:uFill>
                  <a:solidFill>
                    <a:srgbClr val="FF0000"/>
                  </a:solidFill>
                </a:uFill>
              </a:rPr>
              <a:t>Fréquence</a:t>
            </a:r>
            <a:r>
              <a:rPr lang="fr-FR" u="sng">
                <a:solidFill>
                  <a:srgbClr val="FF0000"/>
                </a:solidFill>
              </a:rPr>
              <a:t> </a:t>
            </a:r>
            <a:r>
              <a:rPr lang="fr-FR" sz="1400" u="sng">
                <a:solidFill>
                  <a:srgbClr val="FF0000"/>
                </a:solidFill>
                <a:uFill>
                  <a:solidFill>
                    <a:srgbClr val="FF0000"/>
                  </a:solidFill>
                </a:uFill>
              </a:rPr>
              <a:t>de</a:t>
            </a:r>
            <a:r>
              <a:rPr lang="fr-FR" u="sng">
                <a:solidFill>
                  <a:srgbClr val="FF0000"/>
                </a:solidFill>
              </a:rPr>
              <a:t> </a:t>
            </a:r>
            <a:r>
              <a:rPr lang="fr-FR" sz="1400" u="sng">
                <a:solidFill>
                  <a:srgbClr val="FF0000"/>
                </a:solidFill>
              </a:rPr>
              <a:t>la</a:t>
            </a:r>
            <a:r>
              <a:rPr lang="fr-FR" u="sng">
                <a:solidFill>
                  <a:srgbClr val="FF0000"/>
                </a:solidFill>
              </a:rPr>
              <a:t> </a:t>
            </a:r>
            <a:r>
              <a:rPr lang="fr-FR" sz="1400" u="sng">
                <a:solidFill>
                  <a:srgbClr val="FF0000"/>
                </a:solidFill>
                <a:uFill>
                  <a:solidFill>
                    <a:srgbClr val="FF0000"/>
                  </a:solidFill>
                </a:uFill>
              </a:rPr>
              <a:t>récurrence</a:t>
            </a:r>
          </a:p>
        </p:txBody>
      </p:sp>
      <p:cxnSp>
        <p:nvCxnSpPr>
          <p:cNvPr id="23" name="Connecteur droit avec flèche 22">
            <a:extLst>
              <a:ext uri="{FF2B5EF4-FFF2-40B4-BE49-F238E27FC236}">
                <a16:creationId xmlns:a16="http://schemas.microsoft.com/office/drawing/2014/main" id="{1DF93B31-0DEB-3D4E-6DB4-5BE35A528CF3}"/>
              </a:ext>
            </a:extLst>
          </p:cNvPr>
          <p:cNvCxnSpPr/>
          <p:nvPr/>
        </p:nvCxnSpPr>
        <p:spPr>
          <a:xfrm>
            <a:off x="4291343" y="3191592"/>
            <a:ext cx="407406" cy="13103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5" name="ZoneTexte 24">
            <a:extLst>
              <a:ext uri="{FF2B5EF4-FFF2-40B4-BE49-F238E27FC236}">
                <a16:creationId xmlns:a16="http://schemas.microsoft.com/office/drawing/2014/main" id="{1F75E0FD-9288-38C5-EEE0-CC4281144045}"/>
              </a:ext>
            </a:extLst>
          </p:cNvPr>
          <p:cNvSpPr txBox="1"/>
          <p:nvPr/>
        </p:nvSpPr>
        <p:spPr>
          <a:xfrm>
            <a:off x="4698749" y="4098100"/>
            <a:ext cx="2009869" cy="307777"/>
          </a:xfrm>
          <a:prstGeom prst="rect">
            <a:avLst/>
          </a:prstGeom>
          <a:noFill/>
        </p:spPr>
        <p:txBody>
          <a:bodyPr wrap="square" rtlCol="0">
            <a:spAutoFit/>
          </a:bodyPr>
          <a:lstStyle/>
          <a:p>
            <a:r>
              <a:rPr lang="fr-FR" sz="1400" u="sng">
                <a:solidFill>
                  <a:srgbClr val="FF0000"/>
                </a:solidFill>
                <a:uFill>
                  <a:solidFill>
                    <a:srgbClr val="FF0000"/>
                  </a:solidFill>
                </a:uFill>
              </a:rPr>
              <a:t>Sélectionner jour</a:t>
            </a:r>
          </a:p>
        </p:txBody>
      </p:sp>
      <p:cxnSp>
        <p:nvCxnSpPr>
          <p:cNvPr id="27" name="Connecteur droit avec flèche 26">
            <a:extLst>
              <a:ext uri="{FF2B5EF4-FFF2-40B4-BE49-F238E27FC236}">
                <a16:creationId xmlns:a16="http://schemas.microsoft.com/office/drawing/2014/main" id="{F906A3B8-F172-47C5-2BD5-4C6626F87378}"/>
              </a:ext>
            </a:extLst>
          </p:cNvPr>
          <p:cNvCxnSpPr/>
          <p:nvPr/>
        </p:nvCxnSpPr>
        <p:spPr>
          <a:xfrm flipH="1">
            <a:off x="3313568" y="4264182"/>
            <a:ext cx="1302144"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9" name="Connecteur droit avec flèche 28">
            <a:extLst>
              <a:ext uri="{FF2B5EF4-FFF2-40B4-BE49-F238E27FC236}">
                <a16:creationId xmlns:a16="http://schemas.microsoft.com/office/drawing/2014/main" id="{EC47C618-68ED-695D-8D09-66ED68F40B9A}"/>
              </a:ext>
            </a:extLst>
          </p:cNvPr>
          <p:cNvCxnSpPr/>
          <p:nvPr/>
        </p:nvCxnSpPr>
        <p:spPr>
          <a:xfrm>
            <a:off x="6391747" y="4273236"/>
            <a:ext cx="1131683"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31" name="ZoneTexte 30">
            <a:extLst>
              <a:ext uri="{FF2B5EF4-FFF2-40B4-BE49-F238E27FC236}">
                <a16:creationId xmlns:a16="http://schemas.microsoft.com/office/drawing/2014/main" id="{7EC6A559-5023-8AC7-7D8F-D56AF3BEC96E}"/>
              </a:ext>
            </a:extLst>
          </p:cNvPr>
          <p:cNvSpPr txBox="1"/>
          <p:nvPr/>
        </p:nvSpPr>
        <p:spPr>
          <a:xfrm>
            <a:off x="4273237" y="4821954"/>
            <a:ext cx="3232087" cy="307777"/>
          </a:xfrm>
          <a:prstGeom prst="rect">
            <a:avLst/>
          </a:prstGeom>
          <a:noFill/>
        </p:spPr>
        <p:txBody>
          <a:bodyPr wrap="square" rtlCol="0">
            <a:spAutoFit/>
          </a:bodyPr>
          <a:lstStyle/>
          <a:p>
            <a:r>
              <a:rPr lang="fr-FR" sz="1400" u="sng">
                <a:solidFill>
                  <a:srgbClr val="FF0000"/>
                </a:solidFill>
                <a:uFill>
                  <a:solidFill>
                    <a:srgbClr val="FF0000"/>
                  </a:solidFill>
                </a:uFill>
              </a:rPr>
              <a:t>Sélectionner les dates de récurrence</a:t>
            </a:r>
          </a:p>
        </p:txBody>
      </p:sp>
      <p:cxnSp>
        <p:nvCxnSpPr>
          <p:cNvPr id="33" name="Connecteur droit avec flèche 32">
            <a:extLst>
              <a:ext uri="{FF2B5EF4-FFF2-40B4-BE49-F238E27FC236}">
                <a16:creationId xmlns:a16="http://schemas.microsoft.com/office/drawing/2014/main" id="{714007CD-1AF0-8F17-CB6C-E9DED219A853}"/>
              </a:ext>
            </a:extLst>
          </p:cNvPr>
          <p:cNvCxnSpPr>
            <a:stCxn id="31" idx="1"/>
          </p:cNvCxnSpPr>
          <p:nvPr/>
        </p:nvCxnSpPr>
        <p:spPr>
          <a:xfrm flipH="1" flipV="1">
            <a:off x="3748135" y="4975842"/>
            <a:ext cx="525102" cy="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36" name="ZoneTexte 35">
            <a:extLst>
              <a:ext uri="{FF2B5EF4-FFF2-40B4-BE49-F238E27FC236}">
                <a16:creationId xmlns:a16="http://schemas.microsoft.com/office/drawing/2014/main" id="{444500EB-2D93-3F3E-E036-CABAA9F167C2}"/>
              </a:ext>
            </a:extLst>
          </p:cNvPr>
          <p:cNvSpPr txBox="1"/>
          <p:nvPr/>
        </p:nvSpPr>
        <p:spPr>
          <a:xfrm>
            <a:off x="4291343" y="5075816"/>
            <a:ext cx="3309197" cy="276999"/>
          </a:xfrm>
          <a:prstGeom prst="rect">
            <a:avLst/>
          </a:prstGeom>
          <a:noFill/>
        </p:spPr>
        <p:txBody>
          <a:bodyPr wrap="square" rtlCol="0">
            <a:spAutoFit/>
          </a:bodyPr>
          <a:lstStyle/>
          <a:p>
            <a:r>
              <a:rPr lang="fr-FR" sz="1200"/>
              <a:t>Soit une date soit un nombre de récurrence</a:t>
            </a:r>
          </a:p>
        </p:txBody>
      </p:sp>
    </p:spTree>
    <p:extLst>
      <p:ext uri="{BB962C8B-B14F-4D97-AF65-F5344CB8AC3E}">
        <p14:creationId xmlns:p14="http://schemas.microsoft.com/office/powerpoint/2010/main" val="2634135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t>Usage </a:t>
            </a:r>
            <a:br>
              <a:rPr lang="fr-FR" sz="9600"/>
            </a:br>
            <a:r>
              <a:rPr lang="fr-FR" sz="960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1009862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68BCC-A907-9DD4-B1F2-05801077C3B9}"/>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9F41D79D-1BF9-CE1B-CE56-E3EBADD5396D}"/>
              </a:ext>
            </a:extLst>
          </p:cNvPr>
          <p:cNvSpPr>
            <a:spLocks noGrp="1"/>
          </p:cNvSpPr>
          <p:nvPr>
            <p:ph type="tbl" sz="quarter" idx="10"/>
          </p:nvPr>
        </p:nvSpPr>
        <p:spPr>
          <a:xfrm>
            <a:off x="371475" y="1393824"/>
            <a:ext cx="11449050" cy="4846635"/>
          </a:xfrm>
        </p:spPr>
        <p:txBody>
          <a:bodyPr/>
          <a:lstStyle/>
          <a:p>
            <a:r>
              <a:rPr lang="fr-FR" sz="1500">
                <a:latin typeface="+mn-lt"/>
              </a:rPr>
              <a:t>Vous pouvez créer une demande d’absence en lieu et place de vos subordonnées :</a:t>
            </a:r>
          </a:p>
          <a:p>
            <a:pPr lvl="1"/>
            <a:r>
              <a:rPr lang="fr-FR" sz="1500">
                <a:solidFill>
                  <a:schemeClr val="tx1"/>
                </a:solidFill>
                <a:latin typeface="+mn-lt"/>
              </a:rPr>
              <a:t>Depuis le Menu – Congés - </a:t>
            </a:r>
            <a:r>
              <a:rPr lang="fr-FR" sz="1500">
                <a:solidFill>
                  <a:schemeClr val="tx1"/>
                </a:solidFill>
              </a:rPr>
              <a:t>Vue manager - </a:t>
            </a:r>
            <a:r>
              <a:rPr lang="fr-FR" sz="1500">
                <a:solidFill>
                  <a:schemeClr val="tx1"/>
                </a:solidFill>
                <a:latin typeface="+mn-lt"/>
              </a:rPr>
              <a:t>Consultation/Validation</a:t>
            </a:r>
            <a:endParaRPr lang="fr-FR" sz="1500"/>
          </a:p>
          <a:p>
            <a:pPr marL="195263" lvl="1" indent="0">
              <a:buNone/>
            </a:pPr>
            <a:endParaRPr lang="fr-FR">
              <a:solidFill>
                <a:schemeClr val="tx1"/>
              </a:solidFill>
              <a:latin typeface="+mn-lt"/>
            </a:endParaRPr>
          </a:p>
        </p:txBody>
      </p:sp>
      <p:sp>
        <p:nvSpPr>
          <p:cNvPr id="3" name="Titre 2">
            <a:extLst>
              <a:ext uri="{FF2B5EF4-FFF2-40B4-BE49-F238E27FC236}">
                <a16:creationId xmlns:a16="http://schemas.microsoft.com/office/drawing/2014/main" id="{C59C7447-4E06-68C0-057F-578BDDB2E858}"/>
              </a:ext>
            </a:extLst>
          </p:cNvPr>
          <p:cNvSpPr>
            <a:spLocks noGrp="1"/>
          </p:cNvSpPr>
          <p:nvPr>
            <p:ph type="title"/>
          </p:nvPr>
        </p:nvSpPr>
        <p:spPr/>
        <p:txBody>
          <a:bodyPr/>
          <a:lstStyle/>
          <a:p>
            <a:r>
              <a:rPr lang="fr-FR"/>
              <a:t>Usage manager</a:t>
            </a:r>
          </a:p>
        </p:txBody>
      </p:sp>
      <p:sp>
        <p:nvSpPr>
          <p:cNvPr id="4" name="Espace réservé du texte 3">
            <a:extLst>
              <a:ext uri="{FF2B5EF4-FFF2-40B4-BE49-F238E27FC236}">
                <a16:creationId xmlns:a16="http://schemas.microsoft.com/office/drawing/2014/main" id="{0F89F87A-E97D-951D-34BC-AC3909334954}"/>
              </a:ext>
            </a:extLst>
          </p:cNvPr>
          <p:cNvSpPr>
            <a:spLocks noGrp="1"/>
          </p:cNvSpPr>
          <p:nvPr>
            <p:ph type="body" sz="quarter" idx="19"/>
          </p:nvPr>
        </p:nvSpPr>
        <p:spPr>
          <a:xfrm>
            <a:off x="371475" y="894532"/>
            <a:ext cx="11453813" cy="339725"/>
          </a:xfrm>
        </p:spPr>
        <p:txBody>
          <a:bodyPr>
            <a:normAutofit/>
          </a:bodyPr>
          <a:lstStyle/>
          <a:p>
            <a:r>
              <a:rPr lang="fr-FR"/>
              <a:t>Créer une demande pour l’Equipe</a:t>
            </a:r>
          </a:p>
        </p:txBody>
      </p:sp>
      <p:pic>
        <p:nvPicPr>
          <p:cNvPr id="6" name="Image 5">
            <a:extLst>
              <a:ext uri="{FF2B5EF4-FFF2-40B4-BE49-F238E27FC236}">
                <a16:creationId xmlns:a16="http://schemas.microsoft.com/office/drawing/2014/main" id="{B854BB07-F905-8CCA-5990-54CE96510FF2}"/>
              </a:ext>
            </a:extLst>
          </p:cNvPr>
          <p:cNvPicPr>
            <a:picLocks noChangeAspect="1"/>
          </p:cNvPicPr>
          <p:nvPr/>
        </p:nvPicPr>
        <p:blipFill>
          <a:blip r:embed="rId2"/>
          <a:stretch>
            <a:fillRect/>
          </a:stretch>
        </p:blipFill>
        <p:spPr>
          <a:xfrm>
            <a:off x="688063" y="2220499"/>
            <a:ext cx="4327988" cy="4544387"/>
          </a:xfrm>
          <a:prstGeom prst="rect">
            <a:avLst/>
          </a:prstGeom>
          <a:ln>
            <a:solidFill>
              <a:schemeClr val="tx1"/>
            </a:solidFill>
          </a:ln>
        </p:spPr>
      </p:pic>
      <p:pic>
        <p:nvPicPr>
          <p:cNvPr id="8" name="Image 7">
            <a:extLst>
              <a:ext uri="{FF2B5EF4-FFF2-40B4-BE49-F238E27FC236}">
                <a16:creationId xmlns:a16="http://schemas.microsoft.com/office/drawing/2014/main" id="{3A41D9F7-A3CE-D5A0-0D26-9C61471D5108}"/>
              </a:ext>
            </a:extLst>
          </p:cNvPr>
          <p:cNvPicPr>
            <a:picLocks noChangeAspect="1"/>
          </p:cNvPicPr>
          <p:nvPr/>
        </p:nvPicPr>
        <p:blipFill>
          <a:blip r:embed="rId3"/>
          <a:stretch>
            <a:fillRect/>
          </a:stretch>
        </p:blipFill>
        <p:spPr>
          <a:xfrm>
            <a:off x="7677573" y="2547578"/>
            <a:ext cx="2124075" cy="2819400"/>
          </a:xfrm>
          <a:prstGeom prst="rect">
            <a:avLst/>
          </a:prstGeom>
          <a:ln>
            <a:solidFill>
              <a:schemeClr val="tx1"/>
            </a:solidFill>
          </a:ln>
        </p:spPr>
      </p:pic>
      <p:sp>
        <p:nvSpPr>
          <p:cNvPr id="9" name="ZoneTexte 8">
            <a:extLst>
              <a:ext uri="{FF2B5EF4-FFF2-40B4-BE49-F238E27FC236}">
                <a16:creationId xmlns:a16="http://schemas.microsoft.com/office/drawing/2014/main" id="{FC4F8F20-443F-DCE1-9322-F4D133799985}"/>
              </a:ext>
            </a:extLst>
          </p:cNvPr>
          <p:cNvSpPr txBox="1"/>
          <p:nvPr/>
        </p:nvSpPr>
        <p:spPr>
          <a:xfrm>
            <a:off x="2824682" y="3051018"/>
            <a:ext cx="4101220" cy="323165"/>
          </a:xfrm>
          <a:prstGeom prst="rect">
            <a:avLst/>
          </a:prstGeom>
          <a:noFill/>
        </p:spPr>
        <p:txBody>
          <a:bodyPr wrap="square" rtlCol="0">
            <a:spAutoFit/>
          </a:bodyPr>
          <a:lstStyle/>
          <a:p>
            <a:r>
              <a:rPr lang="fr-FR" sz="1500" u="sng">
                <a:solidFill>
                  <a:srgbClr val="FF0000"/>
                </a:solidFill>
              </a:rPr>
              <a:t>Sélectionner le collaborateur de votre équipe</a:t>
            </a:r>
          </a:p>
        </p:txBody>
      </p:sp>
      <p:cxnSp>
        <p:nvCxnSpPr>
          <p:cNvPr id="12" name="Connecteur droit avec flèche 11">
            <a:extLst>
              <a:ext uri="{FF2B5EF4-FFF2-40B4-BE49-F238E27FC236}">
                <a16:creationId xmlns:a16="http://schemas.microsoft.com/office/drawing/2014/main" id="{2C8385FE-5130-A5F3-376D-533FC5D31EE3}"/>
              </a:ext>
            </a:extLst>
          </p:cNvPr>
          <p:cNvCxnSpPr/>
          <p:nvPr/>
        </p:nvCxnSpPr>
        <p:spPr>
          <a:xfrm flipH="1">
            <a:off x="2172832" y="3204927"/>
            <a:ext cx="525101" cy="117695"/>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6" name="Connecteur droit avec flèche 15">
            <a:extLst>
              <a:ext uri="{FF2B5EF4-FFF2-40B4-BE49-F238E27FC236}">
                <a16:creationId xmlns:a16="http://schemas.microsoft.com/office/drawing/2014/main" id="{D4FB116B-4F80-D246-972E-4B0D88AF9906}"/>
              </a:ext>
            </a:extLst>
          </p:cNvPr>
          <p:cNvCxnSpPr/>
          <p:nvPr/>
        </p:nvCxnSpPr>
        <p:spPr>
          <a:xfrm>
            <a:off x="7070756" y="3213980"/>
            <a:ext cx="606817" cy="16020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043853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5E5CB-D8A5-4201-8571-0B87927B64AF}"/>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0CE4968-8F93-3D93-187C-847C462ACC55}"/>
              </a:ext>
            </a:extLst>
          </p:cNvPr>
          <p:cNvSpPr>
            <a:spLocks noGrp="1"/>
          </p:cNvSpPr>
          <p:nvPr>
            <p:ph type="tbl" sz="quarter" idx="10"/>
          </p:nvPr>
        </p:nvSpPr>
        <p:spPr>
          <a:xfrm>
            <a:off x="371475" y="1393824"/>
            <a:ext cx="11449050" cy="4846635"/>
          </a:xfrm>
        </p:spPr>
        <p:txBody>
          <a:bodyPr/>
          <a:lstStyle/>
          <a:p>
            <a:r>
              <a:rPr lang="fr-FR" sz="1500">
                <a:latin typeface="+mn-lt"/>
              </a:rPr>
              <a:t>Vous pouvez valider ou refuser les demandes d’absences :</a:t>
            </a:r>
          </a:p>
          <a:p>
            <a:pPr lvl="1"/>
            <a:r>
              <a:rPr lang="fr-FR" sz="1500">
                <a:solidFill>
                  <a:schemeClr val="tx1"/>
                </a:solidFill>
                <a:latin typeface="+mn-lt"/>
              </a:rPr>
              <a:t>Depuis la notification</a:t>
            </a:r>
          </a:p>
          <a:p>
            <a:pPr lvl="1"/>
            <a:r>
              <a:rPr lang="fr-FR" sz="1500">
                <a:solidFill>
                  <a:schemeClr val="tx1"/>
                </a:solidFill>
                <a:latin typeface="+mn-lt"/>
              </a:rPr>
              <a:t>Depuis « Mes tâches »</a:t>
            </a:r>
          </a:p>
          <a:p>
            <a:pPr lvl="1"/>
            <a:r>
              <a:rPr lang="fr-FR" sz="1500">
                <a:solidFill>
                  <a:schemeClr val="tx1"/>
                </a:solidFill>
                <a:latin typeface="+mn-lt"/>
              </a:rPr>
              <a:t>Depuis le Menu – </a:t>
            </a:r>
            <a:r>
              <a:rPr lang="fr-FR" sz="1500">
                <a:solidFill>
                  <a:schemeClr val="tx1"/>
                </a:solidFill>
              </a:rPr>
              <a:t>Vue manager - </a:t>
            </a:r>
            <a:r>
              <a:rPr lang="fr-FR" sz="1500">
                <a:solidFill>
                  <a:schemeClr val="tx1"/>
                </a:solidFill>
                <a:latin typeface="+mn-lt"/>
              </a:rPr>
              <a:t>Consultation/Validation</a:t>
            </a:r>
            <a:endParaRPr lang="fr-FR" sz="1500"/>
          </a:p>
          <a:p>
            <a:pPr marL="195263" lvl="1" indent="0">
              <a:buNone/>
            </a:pPr>
            <a:endParaRPr lang="fr-FR">
              <a:solidFill>
                <a:schemeClr val="tx1"/>
              </a:solidFill>
              <a:latin typeface="+mn-lt"/>
            </a:endParaRPr>
          </a:p>
        </p:txBody>
      </p:sp>
      <p:sp>
        <p:nvSpPr>
          <p:cNvPr id="3" name="Titre 2">
            <a:extLst>
              <a:ext uri="{FF2B5EF4-FFF2-40B4-BE49-F238E27FC236}">
                <a16:creationId xmlns:a16="http://schemas.microsoft.com/office/drawing/2014/main" id="{F7FD6B1E-EA83-95C4-D4C5-2C5C0FFC3218}"/>
              </a:ext>
            </a:extLst>
          </p:cNvPr>
          <p:cNvSpPr>
            <a:spLocks noGrp="1"/>
          </p:cNvSpPr>
          <p:nvPr>
            <p:ph type="title"/>
          </p:nvPr>
        </p:nvSpPr>
        <p:spPr/>
        <p:txBody>
          <a:bodyPr/>
          <a:lstStyle/>
          <a:p>
            <a:r>
              <a:rPr lang="fr-FR"/>
              <a:t>Usage manager</a:t>
            </a:r>
          </a:p>
        </p:txBody>
      </p:sp>
      <p:sp>
        <p:nvSpPr>
          <p:cNvPr id="4" name="Espace réservé du texte 3">
            <a:extLst>
              <a:ext uri="{FF2B5EF4-FFF2-40B4-BE49-F238E27FC236}">
                <a16:creationId xmlns:a16="http://schemas.microsoft.com/office/drawing/2014/main" id="{5BE8746D-4A5A-F37A-12C0-9E0CBF7DA9E8}"/>
              </a:ext>
            </a:extLst>
          </p:cNvPr>
          <p:cNvSpPr>
            <a:spLocks noGrp="1"/>
          </p:cNvSpPr>
          <p:nvPr>
            <p:ph type="body" sz="quarter" idx="19"/>
          </p:nvPr>
        </p:nvSpPr>
        <p:spPr/>
        <p:txBody>
          <a:bodyPr/>
          <a:lstStyle/>
          <a:p>
            <a:r>
              <a:rPr lang="fr-FR"/>
              <a:t>Validation ou refus des demandes d’absences</a:t>
            </a:r>
          </a:p>
        </p:txBody>
      </p:sp>
      <p:pic>
        <p:nvPicPr>
          <p:cNvPr id="11" name="Image 10">
            <a:extLst>
              <a:ext uri="{FF2B5EF4-FFF2-40B4-BE49-F238E27FC236}">
                <a16:creationId xmlns:a16="http://schemas.microsoft.com/office/drawing/2014/main" id="{7EE548EA-BFA5-D756-9BE9-338A8FDFEAE7}"/>
              </a:ext>
            </a:extLst>
          </p:cNvPr>
          <p:cNvPicPr>
            <a:picLocks noChangeAspect="1"/>
          </p:cNvPicPr>
          <p:nvPr/>
        </p:nvPicPr>
        <p:blipFill>
          <a:blip r:embed="rId2"/>
          <a:stretch>
            <a:fillRect/>
          </a:stretch>
        </p:blipFill>
        <p:spPr>
          <a:xfrm>
            <a:off x="244726" y="3242347"/>
            <a:ext cx="7927818" cy="2843769"/>
          </a:xfrm>
          <a:prstGeom prst="rect">
            <a:avLst/>
          </a:prstGeom>
        </p:spPr>
      </p:pic>
      <p:pic>
        <p:nvPicPr>
          <p:cNvPr id="13" name="Image 12">
            <a:extLst>
              <a:ext uri="{FF2B5EF4-FFF2-40B4-BE49-F238E27FC236}">
                <a16:creationId xmlns:a16="http://schemas.microsoft.com/office/drawing/2014/main" id="{7C2F3F9D-CCFC-DACA-0320-E5F4B2CA91B9}"/>
              </a:ext>
            </a:extLst>
          </p:cNvPr>
          <p:cNvPicPr>
            <a:picLocks noChangeAspect="1"/>
          </p:cNvPicPr>
          <p:nvPr/>
        </p:nvPicPr>
        <p:blipFill>
          <a:blip r:embed="rId3"/>
          <a:stretch>
            <a:fillRect/>
          </a:stretch>
        </p:blipFill>
        <p:spPr>
          <a:xfrm>
            <a:off x="8547525" y="1806511"/>
            <a:ext cx="3158518" cy="2831438"/>
          </a:xfrm>
          <a:prstGeom prst="rect">
            <a:avLst/>
          </a:prstGeom>
          <a:ln>
            <a:solidFill>
              <a:schemeClr val="tx1"/>
            </a:solidFill>
          </a:ln>
        </p:spPr>
      </p:pic>
      <p:pic>
        <p:nvPicPr>
          <p:cNvPr id="15" name="Graphique 14">
            <a:extLst>
              <a:ext uri="{FF2B5EF4-FFF2-40B4-BE49-F238E27FC236}">
                <a16:creationId xmlns:a16="http://schemas.microsoft.com/office/drawing/2014/main" id="{9C2736A2-F000-6DCF-55AF-EE1CED990A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44316" y="3242347"/>
            <a:ext cx="488967" cy="373305"/>
          </a:xfrm>
          <a:prstGeom prst="rect">
            <a:avLst/>
          </a:prstGeom>
        </p:spPr>
      </p:pic>
    </p:spTree>
    <p:extLst>
      <p:ext uri="{BB962C8B-B14F-4D97-AF65-F5344CB8AC3E}">
        <p14:creationId xmlns:p14="http://schemas.microsoft.com/office/powerpoint/2010/main" val="3491216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B64C0-5D1C-B01F-8421-B092C650382D}"/>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B8243953-A726-482B-D2C6-A1FC45715F0D}"/>
              </a:ext>
            </a:extLst>
          </p:cNvPr>
          <p:cNvSpPr>
            <a:spLocks noGrp="1"/>
          </p:cNvSpPr>
          <p:nvPr>
            <p:ph type="tbl" sz="quarter" idx="10"/>
          </p:nvPr>
        </p:nvSpPr>
        <p:spPr/>
        <p:txBody>
          <a:bodyPr/>
          <a:lstStyle/>
          <a:p>
            <a:r>
              <a:rPr lang="fr-FR" sz="1500">
                <a:latin typeface="+mn-lt"/>
              </a:rPr>
              <a:t>Vous accédez automatiquement dans le menu Congés « Vue manager » - « Consultation/Validation » avec plusieurs filtres.</a:t>
            </a:r>
          </a:p>
          <a:p>
            <a:endParaRPr lang="fr-FR"/>
          </a:p>
        </p:txBody>
      </p:sp>
      <p:sp>
        <p:nvSpPr>
          <p:cNvPr id="3" name="Titre 2">
            <a:extLst>
              <a:ext uri="{FF2B5EF4-FFF2-40B4-BE49-F238E27FC236}">
                <a16:creationId xmlns:a16="http://schemas.microsoft.com/office/drawing/2014/main" id="{ADDE4594-21A6-A263-A50B-9A7C7470824F}"/>
              </a:ext>
            </a:extLst>
          </p:cNvPr>
          <p:cNvSpPr>
            <a:spLocks noGrp="1"/>
          </p:cNvSpPr>
          <p:nvPr>
            <p:ph type="title"/>
          </p:nvPr>
        </p:nvSpPr>
        <p:spPr/>
        <p:txBody>
          <a:bodyPr/>
          <a:lstStyle/>
          <a:p>
            <a:r>
              <a:rPr lang="fr-FR"/>
              <a:t>Usage manager</a:t>
            </a:r>
          </a:p>
        </p:txBody>
      </p:sp>
      <p:pic>
        <p:nvPicPr>
          <p:cNvPr id="6" name="Image 5">
            <a:extLst>
              <a:ext uri="{FF2B5EF4-FFF2-40B4-BE49-F238E27FC236}">
                <a16:creationId xmlns:a16="http://schemas.microsoft.com/office/drawing/2014/main" id="{54AFB37F-247B-1539-FF0F-A809606A7C82}"/>
              </a:ext>
            </a:extLst>
          </p:cNvPr>
          <p:cNvPicPr>
            <a:picLocks noChangeAspect="1"/>
          </p:cNvPicPr>
          <p:nvPr/>
        </p:nvPicPr>
        <p:blipFill>
          <a:blip r:embed="rId2"/>
          <a:stretch>
            <a:fillRect/>
          </a:stretch>
        </p:blipFill>
        <p:spPr>
          <a:xfrm>
            <a:off x="420032" y="2130417"/>
            <a:ext cx="11356210" cy="4162365"/>
          </a:xfrm>
          <a:prstGeom prst="rect">
            <a:avLst/>
          </a:prstGeom>
          <a:ln>
            <a:solidFill>
              <a:schemeClr val="tx1"/>
            </a:solidFill>
          </a:ln>
          <a:effectLst>
            <a:outerShdw blurRad="50800" dist="38100" dir="2700000" algn="tl" rotWithShape="0">
              <a:prstClr val="black">
                <a:alpha val="40000"/>
              </a:prstClr>
            </a:outerShdw>
          </a:effectLst>
        </p:spPr>
      </p:pic>
      <p:sp>
        <p:nvSpPr>
          <p:cNvPr id="5" name="Espace réservé du texte 3">
            <a:extLst>
              <a:ext uri="{FF2B5EF4-FFF2-40B4-BE49-F238E27FC236}">
                <a16:creationId xmlns:a16="http://schemas.microsoft.com/office/drawing/2014/main" id="{70B58FE4-C996-1472-8CD5-A24E0A9F4B72}"/>
              </a:ext>
            </a:extLst>
          </p:cNvPr>
          <p:cNvSpPr txBox="1">
            <a:spLocks/>
          </p:cNvSpPr>
          <p:nvPr/>
        </p:nvSpPr>
        <p:spPr>
          <a:xfrm>
            <a:off x="380999" y="1058294"/>
            <a:ext cx="11453813" cy="339725"/>
          </a:xfrm>
          <a:prstGeom prst="rect">
            <a:avLst/>
          </a:prstGeom>
        </p:spPr>
        <p:txBody>
          <a:bodyPr vert="horz" lIns="91440" tIns="45720" rIns="91440" bIns="45720" rtlCol="0">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Validation ou refus des demandes d’absences</a:t>
            </a:r>
          </a:p>
        </p:txBody>
      </p:sp>
    </p:spTree>
    <p:extLst>
      <p:ext uri="{BB962C8B-B14F-4D97-AF65-F5344CB8AC3E}">
        <p14:creationId xmlns:p14="http://schemas.microsoft.com/office/powerpoint/2010/main" val="2147373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06350"/>
            <a:ext cx="9820832" cy="561676"/>
          </a:xfrm>
        </p:spPr>
        <p:txBody>
          <a:bodyPr>
            <a:normAutofit/>
          </a:bodyPr>
          <a:lstStyle/>
          <a:p>
            <a:pPr marL="0" indent="0" algn="just">
              <a:buNone/>
            </a:pPr>
            <a:r>
              <a:rPr lang="fr-FR" sz="1500">
                <a:latin typeface="+mn-lt"/>
              </a:rPr>
              <a:t>La validation ou le refus des demandes d’absences peuvent se réaliser à l’unité.</a:t>
            </a: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Validation ou refus des demandes D’ABSENCES</a:t>
            </a:r>
          </a:p>
        </p:txBody>
      </p:sp>
      <p:pic>
        <p:nvPicPr>
          <p:cNvPr id="11" name="Image 10">
            <a:extLst>
              <a:ext uri="{FF2B5EF4-FFF2-40B4-BE49-F238E27FC236}">
                <a16:creationId xmlns:a16="http://schemas.microsoft.com/office/drawing/2014/main" id="{53D76704-1500-56E7-A60A-7049CDB6B312}"/>
              </a:ext>
            </a:extLst>
          </p:cNvPr>
          <p:cNvPicPr>
            <a:picLocks noChangeAspect="1"/>
          </p:cNvPicPr>
          <p:nvPr/>
        </p:nvPicPr>
        <p:blipFill>
          <a:blip r:embed="rId2"/>
          <a:stretch>
            <a:fillRect/>
          </a:stretch>
        </p:blipFill>
        <p:spPr>
          <a:xfrm>
            <a:off x="371475" y="2604645"/>
            <a:ext cx="6855662" cy="2419646"/>
          </a:xfrm>
          <a:prstGeom prst="rect">
            <a:avLst/>
          </a:prstGeom>
          <a:ln>
            <a:solidFill>
              <a:schemeClr val="tx1"/>
            </a:solidFill>
          </a:ln>
        </p:spPr>
      </p:pic>
      <p:pic>
        <p:nvPicPr>
          <p:cNvPr id="13" name="Image 12">
            <a:extLst>
              <a:ext uri="{FF2B5EF4-FFF2-40B4-BE49-F238E27FC236}">
                <a16:creationId xmlns:a16="http://schemas.microsoft.com/office/drawing/2014/main" id="{9ED794F2-C1D1-DB56-4E3C-FC94347EE5C4}"/>
              </a:ext>
            </a:extLst>
          </p:cNvPr>
          <p:cNvPicPr>
            <a:picLocks noChangeAspect="1"/>
          </p:cNvPicPr>
          <p:nvPr/>
        </p:nvPicPr>
        <p:blipFill>
          <a:blip r:embed="rId3"/>
          <a:stretch>
            <a:fillRect/>
          </a:stretch>
        </p:blipFill>
        <p:spPr>
          <a:xfrm>
            <a:off x="8127707" y="3027358"/>
            <a:ext cx="3493641" cy="3439235"/>
          </a:xfrm>
          <a:prstGeom prst="rect">
            <a:avLst/>
          </a:prstGeom>
          <a:ln>
            <a:solidFill>
              <a:schemeClr val="tx1"/>
            </a:solidFill>
          </a:ln>
          <a:effectLst>
            <a:outerShdw blurRad="50800" dist="38100" dir="2700000" algn="tl" rotWithShape="0">
              <a:prstClr val="black">
                <a:alpha val="40000"/>
              </a:prstClr>
            </a:outerShdw>
          </a:effectLst>
        </p:spPr>
      </p:pic>
      <p:sp>
        <p:nvSpPr>
          <p:cNvPr id="8" name="Rectangle : coins arrondis 7">
            <a:extLst>
              <a:ext uri="{FF2B5EF4-FFF2-40B4-BE49-F238E27FC236}">
                <a16:creationId xmlns:a16="http://schemas.microsoft.com/office/drawing/2014/main" id="{384D2927-2E14-35BE-1A05-FCA07AEBDF51}"/>
              </a:ext>
            </a:extLst>
          </p:cNvPr>
          <p:cNvSpPr/>
          <p:nvPr/>
        </p:nvSpPr>
        <p:spPr>
          <a:xfrm>
            <a:off x="1946067" y="3525512"/>
            <a:ext cx="371621" cy="57791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9F3210-C103-DEF1-84E1-637C2D19314D}"/>
              </a:ext>
            </a:extLst>
          </p:cNvPr>
          <p:cNvSpPr txBox="1"/>
          <p:nvPr/>
        </p:nvSpPr>
        <p:spPr>
          <a:xfrm>
            <a:off x="381000" y="2179543"/>
            <a:ext cx="3748135" cy="323165"/>
          </a:xfrm>
          <a:prstGeom prst="rect">
            <a:avLst/>
          </a:prstGeom>
          <a:noFill/>
        </p:spPr>
        <p:txBody>
          <a:bodyPr wrap="square" rtlCol="0">
            <a:spAutoFit/>
          </a:bodyPr>
          <a:lstStyle/>
          <a:p>
            <a:r>
              <a:rPr lang="fr-FR" sz="1500" u="sng">
                <a:solidFill>
                  <a:srgbClr val="FF0000"/>
                </a:solidFill>
              </a:rPr>
              <a:t>Dans la liste des demandes</a:t>
            </a:r>
          </a:p>
        </p:txBody>
      </p:sp>
      <p:sp>
        <p:nvSpPr>
          <p:cNvPr id="7" name="ZoneTexte 6">
            <a:extLst>
              <a:ext uri="{FF2B5EF4-FFF2-40B4-BE49-F238E27FC236}">
                <a16:creationId xmlns:a16="http://schemas.microsoft.com/office/drawing/2014/main" id="{20DB002D-A04E-7670-D09D-76CADB4CD406}"/>
              </a:ext>
            </a:extLst>
          </p:cNvPr>
          <p:cNvSpPr txBox="1"/>
          <p:nvPr/>
        </p:nvSpPr>
        <p:spPr>
          <a:xfrm>
            <a:off x="8086678" y="2609976"/>
            <a:ext cx="3748135" cy="323165"/>
          </a:xfrm>
          <a:prstGeom prst="rect">
            <a:avLst/>
          </a:prstGeom>
          <a:noFill/>
        </p:spPr>
        <p:txBody>
          <a:bodyPr wrap="square" rtlCol="0">
            <a:spAutoFit/>
          </a:bodyPr>
          <a:lstStyle/>
          <a:p>
            <a:r>
              <a:rPr lang="fr-FR" sz="1500" u="sng">
                <a:solidFill>
                  <a:srgbClr val="FF0000"/>
                </a:solidFill>
              </a:rPr>
              <a:t>Dans la demande</a:t>
            </a:r>
          </a:p>
        </p:txBody>
      </p:sp>
    </p:spTree>
    <p:extLst>
      <p:ext uri="{BB962C8B-B14F-4D97-AF65-F5344CB8AC3E}">
        <p14:creationId xmlns:p14="http://schemas.microsoft.com/office/powerpoint/2010/main" val="3060999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A1DAC-31BB-E471-204B-7A8DD517EE7E}"/>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CB606FD6-AE1B-78EE-D8F1-0B8555DF427A}"/>
              </a:ext>
            </a:extLst>
          </p:cNvPr>
          <p:cNvSpPr>
            <a:spLocks noGrp="1"/>
          </p:cNvSpPr>
          <p:nvPr>
            <p:ph type="tbl" sz="quarter" idx="10"/>
          </p:nvPr>
        </p:nvSpPr>
        <p:spPr>
          <a:xfrm>
            <a:off x="371475" y="1406350"/>
            <a:ext cx="9820832" cy="1255370"/>
          </a:xfrm>
        </p:spPr>
        <p:txBody>
          <a:bodyPr>
            <a:normAutofit/>
          </a:bodyPr>
          <a:lstStyle/>
          <a:p>
            <a:pPr marL="0" indent="0" algn="just">
              <a:buNone/>
            </a:pPr>
            <a:r>
              <a:rPr lang="fr-FR" sz="1500">
                <a:latin typeface="+mn-lt"/>
              </a:rPr>
              <a:t>La validation ou le refus des demandes d’absences peuvent se réaliser de manière groupée : </a:t>
            </a:r>
          </a:p>
          <a:p>
            <a:pPr marL="0" indent="0" algn="just">
              <a:buNone/>
            </a:pPr>
            <a:r>
              <a:rPr lang="fr-FR" sz="1500">
                <a:latin typeface="+mn-lt"/>
              </a:rPr>
              <a:t>      - Soit en sélectionnant manuellement les demandes puis « Action »</a:t>
            </a:r>
          </a:p>
          <a:p>
            <a:pPr marL="0" indent="0" algn="just">
              <a:buNone/>
            </a:pPr>
            <a:r>
              <a:rPr lang="fr-FR" sz="1500">
                <a:latin typeface="+mn-lt"/>
              </a:rPr>
              <a:t>      - Soit en tout sélectionnant dans « Action »</a:t>
            </a:r>
          </a:p>
          <a:p>
            <a:pPr marL="0" indent="0">
              <a:buNone/>
            </a:pPr>
            <a:endParaRPr lang="fr-FR"/>
          </a:p>
        </p:txBody>
      </p:sp>
      <p:sp>
        <p:nvSpPr>
          <p:cNvPr id="3" name="Titre 2">
            <a:extLst>
              <a:ext uri="{FF2B5EF4-FFF2-40B4-BE49-F238E27FC236}">
                <a16:creationId xmlns:a16="http://schemas.microsoft.com/office/drawing/2014/main" id="{1FEDA259-ACCC-79DB-9AF1-3AE2D09CDFC5}"/>
              </a:ext>
            </a:extLst>
          </p:cNvPr>
          <p:cNvSpPr>
            <a:spLocks noGrp="1"/>
          </p:cNvSpPr>
          <p:nvPr>
            <p:ph type="title"/>
          </p:nvPr>
        </p:nvSpPr>
        <p:spPr/>
        <p:txBody>
          <a:bodyPr/>
          <a:lstStyle/>
          <a:p>
            <a:r>
              <a:rPr lang="fr-FR"/>
              <a:t>Usage manager</a:t>
            </a:r>
          </a:p>
        </p:txBody>
      </p:sp>
      <p:sp>
        <p:nvSpPr>
          <p:cNvPr id="4" name="Espace réservé du texte 3">
            <a:extLst>
              <a:ext uri="{FF2B5EF4-FFF2-40B4-BE49-F238E27FC236}">
                <a16:creationId xmlns:a16="http://schemas.microsoft.com/office/drawing/2014/main" id="{E5473299-1F37-CF6D-B2B3-CAD05FA2B697}"/>
              </a:ext>
            </a:extLst>
          </p:cNvPr>
          <p:cNvSpPr>
            <a:spLocks noGrp="1"/>
          </p:cNvSpPr>
          <p:nvPr>
            <p:ph type="body" sz="quarter" idx="19"/>
          </p:nvPr>
        </p:nvSpPr>
        <p:spPr/>
        <p:txBody>
          <a:bodyPr/>
          <a:lstStyle/>
          <a:p>
            <a:r>
              <a:rPr lang="fr-FR"/>
              <a:t>Validation ou refus des demandes d’absences</a:t>
            </a:r>
          </a:p>
        </p:txBody>
      </p:sp>
      <p:sp>
        <p:nvSpPr>
          <p:cNvPr id="7" name="Rectangle : coins arrondis 6">
            <a:extLst>
              <a:ext uri="{FF2B5EF4-FFF2-40B4-BE49-F238E27FC236}">
                <a16:creationId xmlns:a16="http://schemas.microsoft.com/office/drawing/2014/main" id="{93C526D5-117D-09DD-A355-62188085B1C8}"/>
              </a:ext>
            </a:extLst>
          </p:cNvPr>
          <p:cNvSpPr/>
          <p:nvPr/>
        </p:nvSpPr>
        <p:spPr>
          <a:xfrm>
            <a:off x="7064721" y="5103897"/>
            <a:ext cx="635814" cy="43163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4159F633-5DAC-348B-7227-CCF6A5AA410D}"/>
              </a:ext>
            </a:extLst>
          </p:cNvPr>
          <p:cNvPicPr>
            <a:picLocks noChangeAspect="1"/>
          </p:cNvPicPr>
          <p:nvPr/>
        </p:nvPicPr>
        <p:blipFill>
          <a:blip r:embed="rId2"/>
          <a:stretch>
            <a:fillRect/>
          </a:stretch>
        </p:blipFill>
        <p:spPr>
          <a:xfrm>
            <a:off x="271604" y="2910588"/>
            <a:ext cx="8978020" cy="3560968"/>
          </a:xfrm>
          <a:prstGeom prst="rect">
            <a:avLst/>
          </a:prstGeom>
          <a:ln>
            <a:solidFill>
              <a:schemeClr val="tx1"/>
            </a:solidFill>
          </a:ln>
        </p:spPr>
      </p:pic>
      <p:pic>
        <p:nvPicPr>
          <p:cNvPr id="18" name="Image 17">
            <a:extLst>
              <a:ext uri="{FF2B5EF4-FFF2-40B4-BE49-F238E27FC236}">
                <a16:creationId xmlns:a16="http://schemas.microsoft.com/office/drawing/2014/main" id="{E73A5EC5-D0AD-C51A-BF9E-022933D0A582}"/>
              </a:ext>
            </a:extLst>
          </p:cNvPr>
          <p:cNvPicPr>
            <a:picLocks noChangeAspect="1"/>
          </p:cNvPicPr>
          <p:nvPr/>
        </p:nvPicPr>
        <p:blipFill>
          <a:blip r:embed="rId3"/>
          <a:stretch>
            <a:fillRect/>
          </a:stretch>
        </p:blipFill>
        <p:spPr>
          <a:xfrm>
            <a:off x="9454778" y="2913300"/>
            <a:ext cx="2371725" cy="2847975"/>
          </a:xfrm>
          <a:prstGeom prst="rect">
            <a:avLst/>
          </a:prstGeom>
        </p:spPr>
      </p:pic>
    </p:spTree>
    <p:extLst>
      <p:ext uri="{BB962C8B-B14F-4D97-AF65-F5344CB8AC3E}">
        <p14:creationId xmlns:p14="http://schemas.microsoft.com/office/powerpoint/2010/main" val="3789754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manager</a:t>
            </a:r>
          </a:p>
        </p:txBody>
      </p:sp>
      <p:sp>
        <p:nvSpPr>
          <p:cNvPr id="6" name="Espace réservé du texte 3">
            <a:extLst>
              <a:ext uri="{FF2B5EF4-FFF2-40B4-BE49-F238E27FC236}">
                <a16:creationId xmlns:a16="http://schemas.microsoft.com/office/drawing/2014/main" id="{E660BF8C-06A8-EFD7-D59C-E18E07E6D2DE}"/>
              </a:ext>
            </a:extLst>
          </p:cNvPr>
          <p:cNvSpPr txBox="1">
            <a:spLocks/>
          </p:cNvSpPr>
          <p:nvPr/>
        </p:nvSpPr>
        <p:spPr>
          <a:xfrm>
            <a:off x="1451572" y="1041572"/>
            <a:ext cx="9288855" cy="339725"/>
          </a:xfrm>
          <a:prstGeom prst="rect">
            <a:avLst/>
          </a:prstGeom>
        </p:spPr>
        <p:txBody>
          <a:bodyPr vert="horz" lIns="91440" tIns="45720" rIns="91440" bIns="45720" rtlCol="0">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Consultation des compteurs équipe</a:t>
            </a:r>
          </a:p>
        </p:txBody>
      </p:sp>
      <p:sp>
        <p:nvSpPr>
          <p:cNvPr id="10" name="ZoneTexte 9">
            <a:extLst>
              <a:ext uri="{FF2B5EF4-FFF2-40B4-BE49-F238E27FC236}">
                <a16:creationId xmlns:a16="http://schemas.microsoft.com/office/drawing/2014/main" id="{5F5A3291-FAC1-4D78-F061-61546DCB09EB}"/>
              </a:ext>
            </a:extLst>
          </p:cNvPr>
          <p:cNvSpPr txBox="1"/>
          <p:nvPr/>
        </p:nvSpPr>
        <p:spPr>
          <a:xfrm>
            <a:off x="371475" y="1493822"/>
            <a:ext cx="7746748" cy="323165"/>
          </a:xfrm>
          <a:prstGeom prst="rect">
            <a:avLst/>
          </a:prstGeom>
          <a:noFill/>
        </p:spPr>
        <p:txBody>
          <a:bodyPr wrap="square" rtlCol="0">
            <a:spAutoFit/>
          </a:bodyPr>
          <a:lstStyle/>
          <a:p>
            <a:r>
              <a:rPr lang="fr-FR" sz="1500"/>
              <a:t>Pour consulter les compteurs de votre équipe – Menu Congés – Compteurs Equipe </a:t>
            </a:r>
          </a:p>
        </p:txBody>
      </p:sp>
      <p:pic>
        <p:nvPicPr>
          <p:cNvPr id="14" name="Image 13">
            <a:extLst>
              <a:ext uri="{FF2B5EF4-FFF2-40B4-BE49-F238E27FC236}">
                <a16:creationId xmlns:a16="http://schemas.microsoft.com/office/drawing/2014/main" id="{3720F608-9DE0-11C8-3C73-EA7CEED53B21}"/>
              </a:ext>
            </a:extLst>
          </p:cNvPr>
          <p:cNvPicPr>
            <a:picLocks noChangeAspect="1"/>
          </p:cNvPicPr>
          <p:nvPr/>
        </p:nvPicPr>
        <p:blipFill>
          <a:blip r:embed="rId4"/>
          <a:stretch>
            <a:fillRect/>
          </a:stretch>
        </p:blipFill>
        <p:spPr>
          <a:xfrm>
            <a:off x="371475" y="2101606"/>
            <a:ext cx="3226681" cy="2654788"/>
          </a:xfrm>
          <a:prstGeom prst="rect">
            <a:avLst/>
          </a:prstGeom>
          <a:ln>
            <a:solidFill>
              <a:schemeClr val="tx1"/>
            </a:solidFill>
          </a:ln>
        </p:spPr>
      </p:pic>
      <p:sp>
        <p:nvSpPr>
          <p:cNvPr id="15" name="ZoneTexte 14">
            <a:extLst>
              <a:ext uri="{FF2B5EF4-FFF2-40B4-BE49-F238E27FC236}">
                <a16:creationId xmlns:a16="http://schemas.microsoft.com/office/drawing/2014/main" id="{890BDC09-F7E3-6541-61B4-B142A358F95B}"/>
              </a:ext>
            </a:extLst>
          </p:cNvPr>
          <p:cNvSpPr txBox="1"/>
          <p:nvPr/>
        </p:nvSpPr>
        <p:spPr>
          <a:xfrm>
            <a:off x="4244849" y="2684774"/>
            <a:ext cx="6870354" cy="323165"/>
          </a:xfrm>
          <a:prstGeom prst="rect">
            <a:avLst/>
          </a:prstGeom>
          <a:noFill/>
        </p:spPr>
        <p:txBody>
          <a:bodyPr wrap="square" rtlCol="0">
            <a:spAutoFit/>
          </a:bodyPr>
          <a:lstStyle/>
          <a:p>
            <a:r>
              <a:rPr lang="fr-FR" sz="1500"/>
              <a:t>Vous pouvez filtrer en fonction de plusieurs données</a:t>
            </a:r>
          </a:p>
        </p:txBody>
      </p:sp>
      <p:pic>
        <p:nvPicPr>
          <p:cNvPr id="18" name="Image 17">
            <a:extLst>
              <a:ext uri="{FF2B5EF4-FFF2-40B4-BE49-F238E27FC236}">
                <a16:creationId xmlns:a16="http://schemas.microsoft.com/office/drawing/2014/main" id="{8987AC3A-D8B0-91DD-E08E-9B8A5154E3BB}"/>
              </a:ext>
            </a:extLst>
          </p:cNvPr>
          <p:cNvPicPr>
            <a:picLocks noChangeAspect="1"/>
          </p:cNvPicPr>
          <p:nvPr/>
        </p:nvPicPr>
        <p:blipFill>
          <a:blip r:embed="rId5"/>
          <a:stretch>
            <a:fillRect/>
          </a:stretch>
        </p:blipFill>
        <p:spPr>
          <a:xfrm>
            <a:off x="4055951" y="3120464"/>
            <a:ext cx="7466091" cy="3442830"/>
          </a:xfrm>
          <a:prstGeom prst="rect">
            <a:avLst/>
          </a:prstGeom>
          <a:ln>
            <a:solidFill>
              <a:schemeClr val="tx1"/>
            </a:solidFill>
          </a:ln>
        </p:spPr>
      </p:pic>
    </p:spTree>
    <p:extLst>
      <p:ext uri="{BB962C8B-B14F-4D97-AF65-F5344CB8AC3E}">
        <p14:creationId xmlns:p14="http://schemas.microsoft.com/office/powerpoint/2010/main" val="984760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collaborateurs et les managers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5" y="3141798"/>
            <a:ext cx="6102399" cy="2688633"/>
          </a:xfrm>
        </p:spPr>
        <p:txBody>
          <a:bodyPr>
            <a:normAutofit/>
          </a:bodyPr>
          <a:lstStyle/>
          <a:p>
            <a:r>
              <a:rPr lang="fr-FR" sz="1500"/>
              <a:t>Consulter leurs propres compteurs</a:t>
            </a:r>
          </a:p>
          <a:p>
            <a:r>
              <a:rPr lang="fr-FR" sz="1500"/>
              <a:t>Créer, consulter et annuler des demandes d’absences</a:t>
            </a:r>
          </a:p>
          <a:p>
            <a:r>
              <a:rPr lang="fr-FR" sz="1500"/>
              <a:t>Créer une demande récurrente</a:t>
            </a:r>
          </a:p>
          <a:p>
            <a:r>
              <a:rPr lang="fr-FR" sz="1500"/>
              <a:t>Créer une demande d’absence pour l’équipe</a:t>
            </a:r>
          </a:p>
          <a:p>
            <a:r>
              <a:rPr lang="fr-FR" sz="1500"/>
              <a:t>Valider ou refuser les demandes d’absence de l’équipe</a:t>
            </a:r>
          </a:p>
          <a:p>
            <a:r>
              <a:rPr lang="fr-FR" sz="1500"/>
              <a:t>Consulter les compteurs de l’équipe</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43632" y="5809180"/>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38759" y="5796620"/>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92786" y="1924838"/>
            <a:ext cx="5520975" cy="577339"/>
          </a:xfrm>
        </p:spPr>
        <p:txBody>
          <a:bodyPr/>
          <a:lstStyle/>
          <a:p>
            <a:pPr>
              <a:lnSpc>
                <a:spcPct val="100000"/>
              </a:lnSpc>
            </a:pPr>
            <a:r>
              <a:rPr lang="fr-FR">
                <a:solidFill>
                  <a:srgbClr val="79BF9D"/>
                </a:solidFill>
                <a:latin typeface="Figtree"/>
                <a:hlinkClick r:id="rId2" action="ppaction://hlinksldjump"/>
              </a:rPr>
              <a:t>Congés &amp; Absences en tant que collaborateur</a:t>
            </a:r>
            <a:br>
              <a:rPr lang="fr-FR" b="0">
                <a:latin typeface="Figtree Light"/>
                <a:hlinkClick r:id="rId2" action="ppaction://hlinksldjump"/>
              </a:rPr>
            </a:br>
            <a:endParaRPr lang="fr-FR" b="0">
              <a:solidFill>
                <a:srgbClr val="000000"/>
              </a:solidFill>
              <a:latin typeface="Figtree Light"/>
            </a:endParaRPr>
          </a:p>
          <a:p>
            <a:pPr>
              <a:lnSpc>
                <a:spcPct val="100000"/>
              </a:lnSpc>
            </a:pPr>
            <a:br>
              <a:rPr lang="fr-FR" sz="1600" b="0">
                <a:solidFill>
                  <a:srgbClr val="F6F2EA"/>
                </a:solidFill>
                <a:latin typeface="Figtree Light"/>
              </a:rPr>
            </a:br>
            <a:br>
              <a:rPr lang="fr-FR" sz="1600" b="0">
                <a:latin typeface="Figtree Light"/>
              </a:rPr>
            </a:br>
            <a:br>
              <a:rPr lang="fr-FR" sz="1600" b="0">
                <a:latin typeface="Figtree Light"/>
              </a:rPr>
            </a:br>
            <a:endParaRPr lang="fr-FR" sz="1600" b="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97596" y="456220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latin typeface="Figtree"/>
                <a:hlinkClick r:id="rId3" action="ppaction://hlinksldjump"/>
              </a:rPr>
              <a:t>Congés &amp; Absences en tant que manager</a:t>
            </a:r>
            <a:endParaRPr lang="fr-FR">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4"/>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08856" y="2624615"/>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a:solidFill>
                  <a:schemeClr val="bg2"/>
                </a:solidFill>
                <a:latin typeface="Figtree"/>
                <a:hlinkClick r:id="rId7" action="ppaction://hlinksldjump">
                  <a:extLst>
                    <a:ext uri="{A12FA001-AC4F-418D-AE19-62706E023703}">
                      <ahyp:hlinkClr xmlns:ahyp="http://schemas.microsoft.com/office/drawing/2018/hyperlinkcolor" val="tx"/>
                    </a:ext>
                  </a:extLst>
                </a:hlinkClick>
              </a:rPr>
              <a:t>Consulter votre solde de congés</a:t>
            </a:r>
            <a:endParaRPr lang="fr-FR">
              <a:solidFill>
                <a:schemeClr val="bg2"/>
              </a:solidFill>
            </a:endParaRPr>
          </a:p>
          <a:p>
            <a:pPr>
              <a:lnSpc>
                <a:spcPct val="100000"/>
              </a:lnSpc>
            </a:pPr>
            <a:r>
              <a:rPr lang="fr-FR" sz="1500">
                <a:solidFill>
                  <a:schemeClr val="bg2"/>
                </a:solidFill>
                <a:latin typeface="Figtree"/>
                <a:hlinkClick r:id="" action="ppaction://noaction">
                  <a:extLst>
                    <a:ext uri="{A12FA001-AC4F-418D-AE19-62706E023703}">
                      <ahyp:hlinkClr xmlns:ahyp="http://schemas.microsoft.com/office/drawing/2018/hyperlinkcolor" val="tx"/>
                    </a:ext>
                  </a:extLst>
                </a:hlinkClick>
              </a:rPr>
              <a:t>Création d'une demande d'absence</a:t>
            </a:r>
            <a:endParaRPr lang="fr-FR" sz="1500">
              <a:solidFill>
                <a:schemeClr val="bg2"/>
              </a:solidFill>
              <a:latin typeface="Figtree"/>
            </a:endParaRPr>
          </a:p>
          <a:p>
            <a:pPr>
              <a:lnSpc>
                <a:spcPct val="100000"/>
              </a:lnSpc>
            </a:pPr>
            <a:r>
              <a:rPr lang="fr-FR" sz="1500">
                <a:solidFill>
                  <a:schemeClr val="bg2"/>
                </a:solidFill>
                <a:latin typeface="Figtree"/>
                <a:hlinkClick r:id="rId8" action="ppaction://hlinksldjump">
                  <a:extLst>
                    <a:ext uri="{A12FA001-AC4F-418D-AE19-62706E023703}">
                      <ahyp:hlinkClr xmlns:ahyp="http://schemas.microsoft.com/office/drawing/2018/hyperlinkcolor" val="tx"/>
                    </a:ext>
                  </a:extLst>
                </a:hlinkClick>
              </a:rPr>
              <a:t>Accéder au planning congés</a:t>
            </a:r>
          </a:p>
          <a:p>
            <a:pPr>
              <a:lnSpc>
                <a:spcPct val="100000"/>
              </a:lnSpc>
            </a:pPr>
            <a:r>
              <a:rPr lang="fr-FR" sz="1500">
                <a:solidFill>
                  <a:schemeClr val="bg2"/>
                </a:solidFill>
                <a:latin typeface="Figtree"/>
                <a:hlinkClick r:id="rId9" action="ppaction://hlinksldjump">
                  <a:extLst>
                    <a:ext uri="{A12FA001-AC4F-418D-AE19-62706E023703}">
                      <ahyp:hlinkClr xmlns:ahyp="http://schemas.microsoft.com/office/drawing/2018/hyperlinkcolor" val="tx"/>
                    </a:ext>
                  </a:extLst>
                </a:hlinkClick>
              </a:rPr>
              <a:t>Annuler une demande de congé</a:t>
            </a:r>
          </a:p>
          <a:p>
            <a:pPr>
              <a:lnSpc>
                <a:spcPct val="100000"/>
              </a:lnSpc>
            </a:pPr>
            <a:r>
              <a:rPr lang="fr-FR" sz="1500">
                <a:solidFill>
                  <a:schemeClr val="bg2"/>
                </a:solidFill>
                <a:latin typeface="Figtree"/>
                <a:hlinkClick r:id="rId10" action="ppaction://hlinksldjump">
                  <a:extLst>
                    <a:ext uri="{A12FA001-AC4F-418D-AE19-62706E023703}">
                      <ahyp:hlinkClr xmlns:ahyp="http://schemas.microsoft.com/office/drawing/2018/hyperlinkcolor" val="tx"/>
                    </a:ext>
                  </a:extLst>
                </a:hlinkClick>
              </a:rPr>
              <a:t>Créer une demande d'absence récurrente</a:t>
            </a:r>
            <a:endParaRPr lang="fr-FR" sz="1500" err="1">
              <a:solidFill>
                <a:schemeClr val="bg2"/>
              </a:solidFill>
            </a:endParaRPr>
          </a:p>
          <a:p>
            <a:pPr>
              <a:lnSpc>
                <a:spcPct val="100000"/>
              </a:lnSpc>
            </a:pPr>
            <a:endParaRPr lang="fr-FR" sz="1500">
              <a:solidFill>
                <a:schemeClr val="bg2"/>
              </a:solidFill>
            </a:endParaRPr>
          </a:p>
          <a:p>
            <a:pPr>
              <a:lnSpc>
                <a:spcPct val="100000"/>
              </a:lnSpc>
            </a:pPr>
            <a:endParaRPr lang="fr-FR" sz="1500">
              <a:solidFill>
                <a:schemeClr val="bg2"/>
              </a:solidFill>
            </a:endParaRPr>
          </a:p>
        </p:txBody>
      </p:sp>
      <p:sp>
        <p:nvSpPr>
          <p:cNvPr id="3" name="Espace réservé du texte 41">
            <a:extLst>
              <a:ext uri="{FF2B5EF4-FFF2-40B4-BE49-F238E27FC236}">
                <a16:creationId xmlns:a16="http://schemas.microsoft.com/office/drawing/2014/main" id="{E746EC2F-8304-5F1E-CA88-81683143E9B0}"/>
              </a:ext>
            </a:extLst>
          </p:cNvPr>
          <p:cNvSpPr>
            <a:spLocks noGrp="1"/>
          </p:cNvSpPr>
          <p:nvPr/>
        </p:nvSpPr>
        <p:spPr>
          <a:xfrm>
            <a:off x="517514" y="5218124"/>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a:solidFill>
                  <a:schemeClr val="bg2"/>
                </a:solidFill>
                <a:latin typeface="Figtree"/>
                <a:hlinkClick r:id="rId11" action="ppaction://hlinksldjump">
                  <a:extLst>
                    <a:ext uri="{A12FA001-AC4F-418D-AE19-62706E023703}">
                      <ahyp:hlinkClr xmlns:ahyp="http://schemas.microsoft.com/office/drawing/2018/hyperlinkcolor" val="tx"/>
                    </a:ext>
                  </a:extLst>
                </a:hlinkClick>
              </a:rPr>
              <a:t>Créer une demande pour l'équipe</a:t>
            </a:r>
            <a:endParaRPr lang="fr-FR" sz="1500">
              <a:solidFill>
                <a:schemeClr val="bg2"/>
              </a:solidFill>
              <a:latin typeface="Figtree"/>
            </a:endParaRPr>
          </a:p>
          <a:p>
            <a:pPr>
              <a:lnSpc>
                <a:spcPct val="100000"/>
              </a:lnSpc>
            </a:pPr>
            <a:r>
              <a:rPr lang="fr-FR" sz="1500">
                <a:solidFill>
                  <a:schemeClr val="bg2"/>
                </a:solidFill>
                <a:latin typeface="Figtree"/>
                <a:hlinkClick r:id="rId12" action="ppaction://hlinksldjump">
                  <a:extLst>
                    <a:ext uri="{A12FA001-AC4F-418D-AE19-62706E023703}">
                      <ahyp:hlinkClr xmlns:ahyp="http://schemas.microsoft.com/office/drawing/2018/hyperlinkcolor" val="tx"/>
                    </a:ext>
                  </a:extLst>
                </a:hlinkClick>
              </a:rPr>
              <a:t>Valider ou refuser les demandes de congés</a:t>
            </a:r>
          </a:p>
          <a:p>
            <a:pPr>
              <a:lnSpc>
                <a:spcPct val="100000"/>
              </a:lnSpc>
            </a:pPr>
            <a:r>
              <a:rPr lang="fr-FR" sz="1500">
                <a:solidFill>
                  <a:schemeClr val="bg2"/>
                </a:solidFill>
                <a:latin typeface="Figtree"/>
                <a:hlinkClick r:id="rId13" action="ppaction://hlinksldjump">
                  <a:extLst>
                    <a:ext uri="{A12FA001-AC4F-418D-AE19-62706E023703}">
                      <ahyp:hlinkClr xmlns:ahyp="http://schemas.microsoft.com/office/drawing/2018/hyperlinkcolor" val="tx"/>
                    </a:ext>
                  </a:extLst>
                </a:hlinkClick>
              </a:rPr>
              <a:t>Consulter les compteurs d'équipe</a:t>
            </a:r>
            <a:endParaRPr lang="fr-FR" sz="150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t>Usage </a:t>
            </a:r>
            <a:br>
              <a:rPr lang="fr-FR" sz="9600"/>
            </a:br>
            <a:r>
              <a:rPr lang="fr-FR" sz="9600"/>
              <a:t>collaborateur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normAutofit/>
          </a:bodyPr>
          <a:lstStyle/>
          <a:p>
            <a:r>
              <a:rPr lang="fr-FR"/>
              <a:t>01</a:t>
            </a:r>
          </a:p>
        </p:txBody>
      </p:sp>
    </p:spTree>
    <p:extLst>
      <p:ext uri="{BB962C8B-B14F-4D97-AF65-F5344CB8AC3E}">
        <p14:creationId xmlns:p14="http://schemas.microsoft.com/office/powerpoint/2010/main" val="476591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50178" y="2281739"/>
            <a:ext cx="4470104" cy="3297546"/>
          </a:xfrm>
        </p:spPr>
        <p:txBody>
          <a:bodyPr>
            <a:normAutofit/>
          </a:bodyPr>
          <a:lstStyle/>
          <a:p>
            <a:pPr marL="0" indent="0">
              <a:buNone/>
            </a:pPr>
            <a:r>
              <a:rPr lang="fr-FR" sz="1500"/>
              <a:t>Consultez ici le solde de vos compteurs :</a:t>
            </a:r>
          </a:p>
          <a:p>
            <a:pPr marL="537845" lvl="1"/>
            <a:r>
              <a:rPr lang="fr-FR" sz="1500">
                <a:latin typeface="Figtree"/>
              </a:rPr>
              <a:t>Par période </a:t>
            </a:r>
          </a:p>
          <a:p>
            <a:pPr marL="537845" lvl="1"/>
            <a:r>
              <a:rPr lang="fr-FR" sz="1500">
                <a:latin typeface="Figtree"/>
              </a:rPr>
              <a:t>Par type d’absence</a:t>
            </a:r>
          </a:p>
          <a:p>
            <a:pPr marL="537845" lvl="1"/>
            <a:r>
              <a:rPr lang="fr-FR" sz="1500"/>
              <a:t>La date limite autorisée de prise </a:t>
            </a:r>
          </a:p>
          <a:p>
            <a:pPr marL="537845" lvl="1"/>
            <a:r>
              <a:rPr lang="fr-FR" sz="1500">
                <a:latin typeface="Figtree"/>
              </a:rPr>
              <a:t>Le solde à une date</a:t>
            </a:r>
            <a:endParaRPr lang="fr-FR" sz="15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Consultation de votre solde de congés</a:t>
            </a:r>
          </a:p>
        </p:txBody>
      </p:sp>
      <p:sp>
        <p:nvSpPr>
          <p:cNvPr id="8" name="Espace réservé du texte 41">
            <a:extLst>
              <a:ext uri="{FF2B5EF4-FFF2-40B4-BE49-F238E27FC236}">
                <a16:creationId xmlns:a16="http://schemas.microsoft.com/office/drawing/2014/main" id="{6C085962-8838-9D9F-A974-4C16177BCAF3}"/>
              </a:ext>
            </a:extLst>
          </p:cNvPr>
          <p:cNvSpPr>
            <a:spLocks noGrp="1"/>
          </p:cNvSpPr>
          <p:nvPr/>
        </p:nvSpPr>
        <p:spPr>
          <a:xfrm>
            <a:off x="231246" y="1789641"/>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a:solidFill>
                  <a:srgbClr val="333333"/>
                </a:solidFill>
                <a:latin typeface="Figtree"/>
              </a:rPr>
              <a:t>Dans le module « Congés et absences », sélectionnez « Mon solde de congés ».</a:t>
            </a:r>
            <a:endParaRPr lang="en-US" sz="1500">
              <a:solidFill>
                <a:srgbClr val="333333"/>
              </a:solidFill>
              <a:latin typeface="Figtree"/>
            </a:endParaRPr>
          </a:p>
          <a:p>
            <a:pPr>
              <a:lnSpc>
                <a:spcPct val="100000"/>
              </a:lnSpc>
            </a:pPr>
            <a:endParaRPr lang="fr-FR">
              <a:solidFill>
                <a:srgbClr val="333333"/>
              </a:solidFill>
              <a:latin typeface="Figtree"/>
            </a:endParaRPr>
          </a:p>
        </p:txBody>
      </p:sp>
      <p:pic>
        <p:nvPicPr>
          <p:cNvPr id="6" name="Picture 5">
            <a:extLst>
              <a:ext uri="{FF2B5EF4-FFF2-40B4-BE49-F238E27FC236}">
                <a16:creationId xmlns:a16="http://schemas.microsoft.com/office/drawing/2014/main" id="{C4D744D4-8C1B-A240-2C48-97FF2E6772B0}"/>
              </a:ext>
            </a:extLst>
          </p:cNvPr>
          <p:cNvPicPr>
            <a:picLocks noChangeAspect="1"/>
          </p:cNvPicPr>
          <p:nvPr/>
        </p:nvPicPr>
        <p:blipFill>
          <a:blip r:embed="rId4"/>
          <a:stretch>
            <a:fillRect/>
          </a:stretch>
        </p:blipFill>
        <p:spPr>
          <a:xfrm>
            <a:off x="377784" y="2194819"/>
            <a:ext cx="7321550" cy="3697515"/>
          </a:xfrm>
          <a:prstGeom prst="rect">
            <a:avLst/>
          </a:prstGeom>
          <a:ln>
            <a:solidFill>
              <a:schemeClr val="tx1"/>
            </a:solidFill>
          </a:ln>
        </p:spPr>
      </p:pic>
      <p:pic>
        <p:nvPicPr>
          <p:cNvPr id="7" name="Image 6">
            <a:extLst>
              <a:ext uri="{FF2B5EF4-FFF2-40B4-BE49-F238E27FC236}">
                <a16:creationId xmlns:a16="http://schemas.microsoft.com/office/drawing/2014/main" id="{07FCDCD4-1460-36D9-2228-8629C5D3E09D}"/>
              </a:ext>
            </a:extLst>
          </p:cNvPr>
          <p:cNvPicPr>
            <a:picLocks noChangeAspect="1"/>
          </p:cNvPicPr>
          <p:nvPr/>
        </p:nvPicPr>
        <p:blipFill>
          <a:blip r:embed="rId5"/>
          <a:stretch>
            <a:fillRect/>
          </a:stretch>
        </p:blipFill>
        <p:spPr>
          <a:xfrm>
            <a:off x="8981839" y="4436956"/>
            <a:ext cx="2466975" cy="628650"/>
          </a:xfrm>
          <a:prstGeom prst="rect">
            <a:avLst/>
          </a:prstGeom>
          <a:ln>
            <a:solidFill>
              <a:schemeClr val="tx1"/>
            </a:solidFill>
          </a:ln>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Détail de votre solde de congés</a:t>
            </a:r>
          </a:p>
        </p:txBody>
      </p:sp>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421746" y="1937808"/>
            <a:ext cx="11368616"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500">
              <a:solidFill>
                <a:schemeClr val="bg1"/>
              </a:solidFill>
            </a:endParaRPr>
          </a:p>
        </p:txBody>
      </p:sp>
      <p:sp>
        <p:nvSpPr>
          <p:cNvPr id="6" name="Espace réservé du texte 41">
            <a:extLst>
              <a:ext uri="{FF2B5EF4-FFF2-40B4-BE49-F238E27FC236}">
                <a16:creationId xmlns:a16="http://schemas.microsoft.com/office/drawing/2014/main" id="{A809FF54-8E21-E76D-9608-77AF773D0852}"/>
              </a:ext>
            </a:extLst>
          </p:cNvPr>
          <p:cNvSpPr>
            <a:spLocks noGrp="1"/>
          </p:cNvSpPr>
          <p:nvPr/>
        </p:nvSpPr>
        <p:spPr>
          <a:xfrm>
            <a:off x="527579" y="1715558"/>
            <a:ext cx="11146367" cy="493488"/>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a:solidFill>
                  <a:srgbClr val="333333"/>
                </a:solidFill>
                <a:latin typeface="Figtree"/>
              </a:rPr>
              <a:t>Vous pouvez vérifier votre solde de congés en cliquant sur « Voir le détail » </a:t>
            </a:r>
            <a:endParaRPr lang="fr-FR" sz="1500">
              <a:solidFill>
                <a:schemeClr val="bg1"/>
              </a:solidFill>
              <a:latin typeface="Figtree"/>
            </a:endParaRPr>
          </a:p>
        </p:txBody>
      </p:sp>
      <p:pic>
        <p:nvPicPr>
          <p:cNvPr id="10" name="Image 9">
            <a:extLst>
              <a:ext uri="{FF2B5EF4-FFF2-40B4-BE49-F238E27FC236}">
                <a16:creationId xmlns:a16="http://schemas.microsoft.com/office/drawing/2014/main" id="{5089FC05-8D0C-42EE-3CAF-AFEAB073B96E}"/>
              </a:ext>
            </a:extLst>
          </p:cNvPr>
          <p:cNvPicPr>
            <a:picLocks noChangeAspect="1"/>
          </p:cNvPicPr>
          <p:nvPr/>
        </p:nvPicPr>
        <p:blipFill>
          <a:blip r:embed="rId4"/>
          <a:stretch>
            <a:fillRect/>
          </a:stretch>
        </p:blipFill>
        <p:spPr>
          <a:xfrm>
            <a:off x="401639" y="2431296"/>
            <a:ext cx="2812342" cy="2053587"/>
          </a:xfrm>
          <a:prstGeom prst="rect">
            <a:avLst/>
          </a:prstGeom>
          <a:ln>
            <a:solidFill>
              <a:schemeClr val="tx1"/>
            </a:solidFill>
          </a:ln>
        </p:spPr>
      </p:pic>
      <p:pic>
        <p:nvPicPr>
          <p:cNvPr id="14" name="Image 13">
            <a:extLst>
              <a:ext uri="{FF2B5EF4-FFF2-40B4-BE49-F238E27FC236}">
                <a16:creationId xmlns:a16="http://schemas.microsoft.com/office/drawing/2014/main" id="{AADEB1F2-D651-A7FF-81C3-6E8A92637275}"/>
              </a:ext>
            </a:extLst>
          </p:cNvPr>
          <p:cNvPicPr>
            <a:picLocks noChangeAspect="1"/>
          </p:cNvPicPr>
          <p:nvPr/>
        </p:nvPicPr>
        <p:blipFill>
          <a:blip r:embed="rId5"/>
          <a:stretch>
            <a:fillRect/>
          </a:stretch>
        </p:blipFill>
        <p:spPr>
          <a:xfrm>
            <a:off x="3842423" y="3171477"/>
            <a:ext cx="8341316" cy="3053014"/>
          </a:xfrm>
          <a:prstGeom prst="rect">
            <a:avLst/>
          </a:prstGeom>
          <a:ln>
            <a:solidFill>
              <a:schemeClr val="tx1"/>
            </a:solidFill>
          </a:ln>
        </p:spPr>
      </p:pic>
      <p:sp>
        <p:nvSpPr>
          <p:cNvPr id="15" name="ZoneTexte 14">
            <a:extLst>
              <a:ext uri="{FF2B5EF4-FFF2-40B4-BE49-F238E27FC236}">
                <a16:creationId xmlns:a16="http://schemas.microsoft.com/office/drawing/2014/main" id="{D02C30DC-535A-CDC8-EEDB-079863677670}"/>
              </a:ext>
            </a:extLst>
          </p:cNvPr>
          <p:cNvSpPr txBox="1"/>
          <p:nvPr/>
        </p:nvSpPr>
        <p:spPr>
          <a:xfrm>
            <a:off x="3842423" y="2698184"/>
            <a:ext cx="7361216" cy="323165"/>
          </a:xfrm>
          <a:prstGeom prst="rect">
            <a:avLst/>
          </a:prstGeom>
          <a:noFill/>
        </p:spPr>
        <p:txBody>
          <a:bodyPr wrap="square" rtlCol="0">
            <a:spAutoFit/>
          </a:bodyPr>
          <a:lstStyle/>
          <a:p>
            <a:r>
              <a:rPr lang="fr-FR" sz="1500"/>
              <a:t>Vous avez une synthèse par période puis l’activité sur votre compteur</a:t>
            </a:r>
          </a:p>
        </p:txBody>
      </p:sp>
    </p:spTree>
    <p:extLst>
      <p:ext uri="{BB962C8B-B14F-4D97-AF65-F5344CB8AC3E}">
        <p14:creationId xmlns:p14="http://schemas.microsoft.com/office/powerpoint/2010/main" val="3300488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Création de la demande d’absence</a:t>
            </a:r>
          </a:p>
        </p:txBody>
      </p:sp>
      <p:sp>
        <p:nvSpPr>
          <p:cNvPr id="7" name="ZoneTexte 6">
            <a:extLst>
              <a:ext uri="{FF2B5EF4-FFF2-40B4-BE49-F238E27FC236}">
                <a16:creationId xmlns:a16="http://schemas.microsoft.com/office/drawing/2014/main" id="{B6526FD4-5F98-564F-C213-6558AD2514A3}"/>
              </a:ext>
            </a:extLst>
          </p:cNvPr>
          <p:cNvSpPr txBox="1"/>
          <p:nvPr/>
        </p:nvSpPr>
        <p:spPr>
          <a:xfrm>
            <a:off x="228213" y="1535701"/>
            <a:ext cx="10095031" cy="1154162"/>
          </a:xfrm>
          <a:prstGeom prst="rect">
            <a:avLst/>
          </a:prstGeom>
          <a:noFill/>
        </p:spPr>
        <p:txBody>
          <a:bodyPr wrap="square" lIns="91440" tIns="45720" rIns="91440" bIns="45720" anchor="t">
            <a:spAutoFit/>
          </a:bodyPr>
          <a:lstStyle/>
          <a:p>
            <a:r>
              <a:rPr lang="fr-FR" sz="1500"/>
              <a:t>Vous pouvez créer une nouvelle demande d’absence :</a:t>
            </a:r>
          </a:p>
          <a:p>
            <a:endParaRPr lang="fr-FR" sz="900"/>
          </a:p>
          <a:p>
            <a:pPr marL="285750" indent="-285750">
              <a:buFont typeface="Calibri"/>
              <a:buChar char="-"/>
            </a:pPr>
            <a:r>
              <a:rPr lang="fr-FR" sz="1500"/>
              <a:t>Depuis le bandeau supérieur :  ‘Mes actions’</a:t>
            </a:r>
          </a:p>
          <a:p>
            <a:pPr marL="285750" indent="-285750">
              <a:buFont typeface="Calibri"/>
              <a:buChar char="-"/>
            </a:pPr>
            <a:r>
              <a:rPr lang="fr-FR" sz="1500"/>
              <a:t>Depuis la page d’accueil : « Ce qui me concerne » Créer une demande</a:t>
            </a:r>
          </a:p>
          <a:p>
            <a:pPr marL="285750" indent="-285750">
              <a:buFont typeface="Calibri"/>
              <a:buChar char="-"/>
            </a:pPr>
            <a:r>
              <a:rPr lang="fr-FR" sz="1500"/>
              <a:t>Depuis le ‘Planning congé’</a:t>
            </a:r>
          </a:p>
        </p:txBody>
      </p:sp>
      <p:pic>
        <p:nvPicPr>
          <p:cNvPr id="10" name="Image 9">
            <a:extLst>
              <a:ext uri="{FF2B5EF4-FFF2-40B4-BE49-F238E27FC236}">
                <a16:creationId xmlns:a16="http://schemas.microsoft.com/office/drawing/2014/main" id="{B26E9C19-A4A9-CAC3-2CB1-AB4821F4C43B}"/>
              </a:ext>
            </a:extLst>
          </p:cNvPr>
          <p:cNvPicPr>
            <a:picLocks noChangeAspect="1"/>
          </p:cNvPicPr>
          <p:nvPr/>
        </p:nvPicPr>
        <p:blipFill>
          <a:blip r:embed="rId2"/>
          <a:stretch>
            <a:fillRect/>
          </a:stretch>
        </p:blipFill>
        <p:spPr>
          <a:xfrm>
            <a:off x="1456451" y="3639128"/>
            <a:ext cx="10515744" cy="2886287"/>
          </a:xfrm>
          <a:prstGeom prst="rect">
            <a:avLst/>
          </a:prstGeom>
          <a:ln>
            <a:solidFill>
              <a:schemeClr val="tx1"/>
            </a:solidFill>
          </a:ln>
        </p:spPr>
      </p:pic>
      <p:pic>
        <p:nvPicPr>
          <p:cNvPr id="11" name="Graphique 10">
            <a:extLst>
              <a:ext uri="{FF2B5EF4-FFF2-40B4-BE49-F238E27FC236}">
                <a16:creationId xmlns:a16="http://schemas.microsoft.com/office/drawing/2014/main" id="{04697D6C-50AB-3480-D3AB-4837B5D1BC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4769" y="4227645"/>
            <a:ext cx="702884" cy="702885"/>
          </a:xfrm>
          <a:prstGeom prst="rect">
            <a:avLst/>
          </a:prstGeom>
        </p:spPr>
      </p:pic>
      <p:pic>
        <p:nvPicPr>
          <p:cNvPr id="5" name="Image 4">
            <a:extLst>
              <a:ext uri="{FF2B5EF4-FFF2-40B4-BE49-F238E27FC236}">
                <a16:creationId xmlns:a16="http://schemas.microsoft.com/office/drawing/2014/main" id="{757A9B85-9C86-7E64-384B-CC5E7B29C443}"/>
              </a:ext>
            </a:extLst>
          </p:cNvPr>
          <p:cNvPicPr>
            <a:picLocks noChangeAspect="1"/>
          </p:cNvPicPr>
          <p:nvPr/>
        </p:nvPicPr>
        <p:blipFill>
          <a:blip r:embed="rId4"/>
          <a:stretch>
            <a:fillRect/>
          </a:stretch>
        </p:blipFill>
        <p:spPr>
          <a:xfrm>
            <a:off x="6851284" y="1645382"/>
            <a:ext cx="2318971" cy="1476619"/>
          </a:xfrm>
          <a:prstGeom prst="rect">
            <a:avLst/>
          </a:prstGeom>
          <a:ln>
            <a:solidFill>
              <a:schemeClr val="tx1"/>
            </a:solidFill>
          </a:ln>
        </p:spPr>
      </p:pic>
      <p:sp>
        <p:nvSpPr>
          <p:cNvPr id="6" name="Rectangle : coins arrondis 5">
            <a:extLst>
              <a:ext uri="{FF2B5EF4-FFF2-40B4-BE49-F238E27FC236}">
                <a16:creationId xmlns:a16="http://schemas.microsoft.com/office/drawing/2014/main" id="{3EDF4D6D-7AB1-0863-A15B-14D2F26F7483}"/>
              </a:ext>
            </a:extLst>
          </p:cNvPr>
          <p:cNvSpPr/>
          <p:nvPr/>
        </p:nvSpPr>
        <p:spPr>
          <a:xfrm>
            <a:off x="7831867" y="1649325"/>
            <a:ext cx="362275" cy="35465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B27F56E8-B532-CA74-5415-14CB4EB859EE}"/>
              </a:ext>
            </a:extLst>
          </p:cNvPr>
          <p:cNvPicPr>
            <a:picLocks noChangeAspect="1"/>
          </p:cNvPicPr>
          <p:nvPr/>
        </p:nvPicPr>
        <p:blipFill>
          <a:blip r:embed="rId5"/>
          <a:stretch>
            <a:fillRect/>
          </a:stretch>
        </p:blipFill>
        <p:spPr>
          <a:xfrm>
            <a:off x="9689856" y="835757"/>
            <a:ext cx="1731597" cy="2705100"/>
          </a:xfrm>
          <a:prstGeom prst="rect">
            <a:avLst/>
          </a:prstGeom>
          <a:ln>
            <a:solidFill>
              <a:schemeClr val="tx1"/>
            </a:solidFill>
          </a:ln>
        </p:spPr>
      </p:pic>
      <p:sp>
        <p:nvSpPr>
          <p:cNvPr id="13" name="Rectangle : coins arrondis 12">
            <a:extLst>
              <a:ext uri="{FF2B5EF4-FFF2-40B4-BE49-F238E27FC236}">
                <a16:creationId xmlns:a16="http://schemas.microsoft.com/office/drawing/2014/main" id="{8CE4F01D-34D4-8768-DD5C-60A9CAC6087E}"/>
              </a:ext>
            </a:extLst>
          </p:cNvPr>
          <p:cNvSpPr/>
          <p:nvPr/>
        </p:nvSpPr>
        <p:spPr>
          <a:xfrm>
            <a:off x="9873635" y="3134247"/>
            <a:ext cx="1358736" cy="40350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1452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Accès au Planning congés</a:t>
            </a:r>
          </a:p>
        </p:txBody>
      </p:sp>
      <p:pic>
        <p:nvPicPr>
          <p:cNvPr id="10" name="Image 9">
            <a:extLst>
              <a:ext uri="{FF2B5EF4-FFF2-40B4-BE49-F238E27FC236}">
                <a16:creationId xmlns:a16="http://schemas.microsoft.com/office/drawing/2014/main" id="{FFF659A5-11DF-1426-DCA2-7D2AFA978B87}"/>
              </a:ext>
            </a:extLst>
          </p:cNvPr>
          <p:cNvPicPr>
            <a:picLocks noChangeAspect="1"/>
          </p:cNvPicPr>
          <p:nvPr/>
        </p:nvPicPr>
        <p:blipFill>
          <a:blip r:embed="rId2"/>
          <a:stretch>
            <a:fillRect/>
          </a:stretch>
        </p:blipFill>
        <p:spPr>
          <a:xfrm>
            <a:off x="197644" y="2588809"/>
            <a:ext cx="11520412" cy="3848205"/>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4697D6C-50AB-3480-D3AB-4837B5D1BC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140817">
            <a:off x="1337338" y="2780837"/>
            <a:ext cx="702884" cy="702885"/>
          </a:xfrm>
          <a:prstGeom prst="rect">
            <a:avLst/>
          </a:prstGeom>
        </p:spPr>
      </p:pic>
      <p:sp>
        <p:nvSpPr>
          <p:cNvPr id="2" name="Rectangle : coins arrondis 1">
            <a:extLst>
              <a:ext uri="{FF2B5EF4-FFF2-40B4-BE49-F238E27FC236}">
                <a16:creationId xmlns:a16="http://schemas.microsoft.com/office/drawing/2014/main" id="{96C96EE9-D6EC-FC21-BE71-916C792E5853}"/>
              </a:ext>
            </a:extLst>
          </p:cNvPr>
          <p:cNvSpPr/>
          <p:nvPr/>
        </p:nvSpPr>
        <p:spPr>
          <a:xfrm>
            <a:off x="201083" y="2592916"/>
            <a:ext cx="381000" cy="3386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41">
            <a:extLst>
              <a:ext uri="{FF2B5EF4-FFF2-40B4-BE49-F238E27FC236}">
                <a16:creationId xmlns:a16="http://schemas.microsoft.com/office/drawing/2014/main" id="{29D918D8-7066-F27C-CF17-5E96DC720DE3}"/>
              </a:ext>
            </a:extLst>
          </p:cNvPr>
          <p:cNvSpPr>
            <a:spLocks noGrp="1"/>
          </p:cNvSpPr>
          <p:nvPr/>
        </p:nvSpPr>
        <p:spPr>
          <a:xfrm>
            <a:off x="389996" y="1895474"/>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a:solidFill>
                  <a:srgbClr val="333333"/>
                </a:solidFill>
                <a:latin typeface="Figtree"/>
              </a:rPr>
              <a:t>Sur le menu avec les modules à gauche, dans le module « Congés et Absences », sélectionnez le « Planning congés ».</a:t>
            </a:r>
            <a:endParaRPr lang="en-US" sz="1500">
              <a:solidFill>
                <a:srgbClr val="333333"/>
              </a:solidFill>
              <a:latin typeface="Figtree"/>
            </a:endParaRPr>
          </a:p>
          <a:p>
            <a:pPr>
              <a:lnSpc>
                <a:spcPct val="100000"/>
              </a:lnSpc>
            </a:pPr>
            <a:endParaRPr lang="fr-FR">
              <a:solidFill>
                <a:srgbClr val="333333"/>
              </a:solidFill>
              <a:latin typeface="Figtree"/>
            </a:endParaRPr>
          </a:p>
          <a:p>
            <a:pPr>
              <a:lnSpc>
                <a:spcPct val="100000"/>
              </a:lnSpc>
            </a:pPr>
            <a:endParaRPr lang="fr-FR">
              <a:solidFill>
                <a:srgbClr val="333333"/>
              </a:solidFill>
              <a:latin typeface="Figtree"/>
            </a:endParaRPr>
          </a:p>
        </p:txBody>
      </p:sp>
    </p:spTree>
    <p:extLst>
      <p:ext uri="{BB962C8B-B14F-4D97-AF65-F5344CB8AC3E}">
        <p14:creationId xmlns:p14="http://schemas.microsoft.com/office/powerpoint/2010/main" val="1165207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Création de la demande d’absence depuis le planning congés</a:t>
            </a:r>
          </a:p>
        </p:txBody>
      </p:sp>
      <p:sp>
        <p:nvSpPr>
          <p:cNvPr id="2" name="Rectangle : coins arrondis 1">
            <a:extLst>
              <a:ext uri="{FF2B5EF4-FFF2-40B4-BE49-F238E27FC236}">
                <a16:creationId xmlns:a16="http://schemas.microsoft.com/office/drawing/2014/main" id="{70CF4012-C6BB-B7D6-14C4-1C16F2DAE6A7}"/>
              </a:ext>
            </a:extLst>
          </p:cNvPr>
          <p:cNvSpPr/>
          <p:nvPr/>
        </p:nvSpPr>
        <p:spPr>
          <a:xfrm>
            <a:off x="10424583" y="2667000"/>
            <a:ext cx="920750" cy="52916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41">
            <a:extLst>
              <a:ext uri="{FF2B5EF4-FFF2-40B4-BE49-F238E27FC236}">
                <a16:creationId xmlns:a16="http://schemas.microsoft.com/office/drawing/2014/main" id="{2FA4326D-7C1E-A45F-1446-96276AF7CF6D}"/>
              </a:ext>
            </a:extLst>
          </p:cNvPr>
          <p:cNvSpPr>
            <a:spLocks noGrp="1"/>
          </p:cNvSpPr>
          <p:nvPr/>
        </p:nvSpPr>
        <p:spPr>
          <a:xfrm>
            <a:off x="302887" y="1021942"/>
            <a:ext cx="11146367" cy="85762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fr-FR">
              <a:solidFill>
                <a:srgbClr val="333333"/>
              </a:solidFill>
              <a:latin typeface="Figtree"/>
            </a:endParaRPr>
          </a:p>
          <a:p>
            <a:pPr>
              <a:lnSpc>
                <a:spcPct val="100000"/>
              </a:lnSpc>
            </a:pPr>
            <a:r>
              <a:rPr lang="fr-FR" sz="1500">
                <a:solidFill>
                  <a:srgbClr val="333333"/>
                </a:solidFill>
                <a:latin typeface="Figtree"/>
              </a:rPr>
              <a:t>Sélectionnez directement les dates de congés (date de début et de fin) depuis votre ligne dans le planning. </a:t>
            </a:r>
            <a:br>
              <a:rPr lang="fr-FR" sz="1500">
                <a:solidFill>
                  <a:srgbClr val="333333"/>
                </a:solidFill>
                <a:latin typeface="Figtree"/>
              </a:rPr>
            </a:br>
            <a:r>
              <a:rPr lang="fr-FR" sz="1500">
                <a:solidFill>
                  <a:srgbClr val="333333"/>
                </a:solidFill>
                <a:latin typeface="Figtree"/>
              </a:rPr>
              <a:t>Puis cliquez sur le bouton « Nouvelle demande» :</a:t>
            </a:r>
          </a:p>
        </p:txBody>
      </p:sp>
      <p:pic>
        <p:nvPicPr>
          <p:cNvPr id="12" name="Image 11">
            <a:extLst>
              <a:ext uri="{FF2B5EF4-FFF2-40B4-BE49-F238E27FC236}">
                <a16:creationId xmlns:a16="http://schemas.microsoft.com/office/drawing/2014/main" id="{296B917D-66A2-6255-8C9F-9CFD151E6687}"/>
              </a:ext>
            </a:extLst>
          </p:cNvPr>
          <p:cNvPicPr>
            <a:picLocks noChangeAspect="1"/>
          </p:cNvPicPr>
          <p:nvPr/>
        </p:nvPicPr>
        <p:blipFill>
          <a:blip r:embed="rId4"/>
          <a:stretch>
            <a:fillRect/>
          </a:stretch>
        </p:blipFill>
        <p:spPr>
          <a:xfrm>
            <a:off x="0" y="2161262"/>
            <a:ext cx="12192000" cy="2535476"/>
          </a:xfrm>
          <a:prstGeom prst="rect">
            <a:avLst/>
          </a:prstGeom>
          <a:ln>
            <a:solidFill>
              <a:schemeClr val="tx1"/>
            </a:solidFill>
          </a:ln>
        </p:spPr>
      </p:pic>
    </p:spTree>
    <p:extLst>
      <p:ext uri="{BB962C8B-B14F-4D97-AF65-F5344CB8AC3E}">
        <p14:creationId xmlns:p14="http://schemas.microsoft.com/office/powerpoint/2010/main" val="388874313"/>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E830EDF1-C57E-4F99-B9CE-857B20E538C1}">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20</Slides>
  <Notes>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Eurecia</vt:lpstr>
      <vt:lpstr>Tout savoir sur le module       Congés &amp;  Absences</vt:lpstr>
      <vt:lpstr>A l’issue de la formation, les collaborateurs et les managers seront capables de </vt:lpstr>
      <vt:lpstr>Congés &amp; Absences en tant que collaborateur     </vt:lpstr>
      <vt:lpstr>Usage  collaborateur</vt:lpstr>
      <vt:lpstr>Usage collaborateur</vt:lpstr>
      <vt:lpstr>Usage collaborateur</vt:lpstr>
      <vt:lpstr>Usage collaborateur</vt:lpstr>
      <vt:lpstr>Usage collaborateur</vt:lpstr>
      <vt:lpstr>Usage collaborateur</vt:lpstr>
      <vt:lpstr>Usage collaborateur</vt:lpstr>
      <vt:lpstr>Usage collaborateur</vt:lpstr>
      <vt:lpstr>Usage collaborateur</vt:lpstr>
      <vt:lpstr>Usage  manager</vt:lpstr>
      <vt:lpstr>Usage manager</vt:lpstr>
      <vt:lpstr>Usage manager</vt:lpstr>
      <vt:lpstr>Usage manager</vt:lpstr>
      <vt:lpstr>Usage manager</vt:lpstr>
      <vt:lpstr>Usage manager</vt:lpstr>
      <vt:lpstr>Usage manager</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cp:revision>
  <dcterms:created xsi:type="dcterms:W3CDTF">2023-07-17T08:33:49Z</dcterms:created>
  <dcterms:modified xsi:type="dcterms:W3CDTF">2026-08-18T13:54:34Z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